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7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EAA9F-E234-4AB3-998C-5EE3A2538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9CB6B-0538-4E09-89A7-756073DE1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12711-E471-4154-BB30-38299AAE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9F650-9EF3-40B9-BD26-5C85A51A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B88B6-912F-40BF-8714-5AB2E69A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8C4C-A05E-4E11-8612-71B41E5D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5C887-5276-42F0-8CA8-E3EE253D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67D29-0EE7-4BCD-847F-BA772958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72D36-0FBA-4382-B8C6-C8C686A1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382D9-9058-44D8-A565-8A616A1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7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88712-0C1E-4BA0-B0CB-2CAF0C8E6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ACABA-F0C8-41FF-AA1F-791C32A7E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277A2-6D5A-4F9B-8828-B4796E52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257FC-B638-4CE6-A52F-E7EE2531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ACD81-9466-4EDD-BC0F-63591135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3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36BE-35B3-447D-BBED-6EE33742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9E5CE-CDF3-4AD0-A3E0-F84A0E8B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402ED-2A73-4C55-9DC4-4AE8F81B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60C4E-CCE4-4B7A-AC1E-C8C493C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F4AD1-0454-4489-9A99-B69CB294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8930A-AEF4-4F86-B1B7-2C62CEDE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FCA49-8AE1-4765-94A5-9E1B499E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68325-8293-4CD1-B367-FA439453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3AF79-6A5A-48A5-98DE-0F4CC18F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50B29-49B7-4E06-B3D4-E1710E96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5D36-3E8E-445F-B3C9-05C66D5B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AA1E2-9E21-4858-B474-21B520E58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F2C53-7799-4376-A6A8-B2ABFA2A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1C610-11B0-4ACE-B625-DCF2642B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A26C8-A232-4ABA-A737-D8CFF182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27797-F835-4574-989C-15EF8BE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89C42-A153-462C-A212-74EFCAB2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F5E49-FF9C-41F6-BBBB-8EB7108C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9870C-1383-41BF-9BD1-DCCAE0B6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F98AB7-C31C-43CB-A6EA-1C74E88AD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204220-61CF-4E2B-8734-252A34180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444F17-0498-40DA-9F1C-437B9BB9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D35F27-1757-4EDA-B636-E519926B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2BA420-C0D2-4147-9898-62CCB634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0244-7605-4158-B330-EEF780D4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7BBCF-00D8-4908-A4C4-49D6C003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F15A5-31A8-421D-9777-FA625124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E4B66-097B-4696-926A-684DE98B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0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5CE1D-EFB0-4C66-8B31-A58F250F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1F9E4A-9300-4A15-9FA3-9CE8C81A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68441-B9E2-422A-93DE-0A7A6733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7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FC62-FADD-4133-9D64-EDABDA43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F173D-B807-4D03-B3CE-C06E559D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A2F5E-1ACF-4E65-8583-7E8A19246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66092-46ED-43A6-B618-4FA21774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0F056-049E-4D83-9605-AEA918B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FB720-CA96-4124-B0F1-662379C1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21A4-7A67-42B0-A658-EBFCA5FB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61725-C290-478D-A87C-A3E4F185A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B75A1-4C22-4CAF-A890-D0DA36B9D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92625-7C49-48C1-B0F0-B3E2267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E69B7-C02A-459C-A06D-4369CE4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720FC-28A8-4748-B479-BBB96960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8E2AC-0238-4AA8-9925-660EB79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7C84C-7CE1-4D23-B0E7-8E976C10A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CA9A-43F2-45C0-9E4C-1795306F8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64CE-86FA-473D-8B18-ECBEA927F771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CD2CC-E516-4A8A-B422-C09B9EEF6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6EFA3-CF96-4132-BF00-4A0921242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56E1-B359-401B-83A2-24934660F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4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938F-F2B2-410E-A123-CA8C192BB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나와 닮은 동물 상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096B8-55FD-42F5-868F-45FB614A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998" y="4079875"/>
            <a:ext cx="3193002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20205203 </a:t>
            </a:r>
            <a:r>
              <a:rPr lang="ko-KR" altLang="en-US" sz="2000" dirty="0"/>
              <a:t>연예림</a:t>
            </a:r>
          </a:p>
        </p:txBody>
      </p:sp>
    </p:spTree>
    <p:extLst>
      <p:ext uri="{BB962C8B-B14F-4D97-AF65-F5344CB8AC3E}">
        <p14:creationId xmlns:p14="http://schemas.microsoft.com/office/powerpoint/2010/main" val="3306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3A28-CE44-4B92-BA74-3CD51B7E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095BD-2862-4CBD-A9D8-E1EBC377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606858"/>
            <a:ext cx="11601875" cy="502476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크롤링을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위해 원래 사용하려던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beautiful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soup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pip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install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google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_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images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_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download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라이브러리로 구글 이미지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크롤링을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할 수 없게 됨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→ 기존에 사용하려던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크롤링이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쉽게 가능한 라이브러리를 사용할 수 없게 되어서 소스를 더 많이 추가해야 하는 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Selenium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라는 생소한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라이브러리를 사용하게 됨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2.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한 키워드마다 자동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파일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생성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</a:t>
            </a:r>
            <a:r>
              <a:rPr lang="ko-KR" altLang="en-US" sz="2800" dirty="0"/>
              <a:t> 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다운경로 설정에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대한 소스를 추가할 때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→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구글링을 해도 경로에 대한 기본 개념이 부족해서 가장 힘들었음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8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3B9C9-7D26-42DD-A09C-2F80596A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BA1CD-4095-4BE3-BEE5-2CE18C2B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완벽하지는 않지만 처음으로 이 프로젝트를 통해 프로그램이라는 것을 만들어보면서 직접 프로그래밍 해보는게 더 재밌고 많은 것을 배울 수 있는 것 같다는 걸 느꼈다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알게 된 점은 구글링을 하면 다 나온다는 것이지만 기본적으로 소스에 대한 이해가 없으면 사용하기 매우 힘들다는 것이다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내가 원하는 기능을 추가하고 싶을 때마다 프로그램 구조나 기본개념에 대한 이해가 아직 많이 부족하다는 것을 많이 느꼈다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4588-2B63-4BF6-8089-21741571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0B758-3738-4BB8-B8B9-1CA47A03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699" y="1898196"/>
            <a:ext cx="7463971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주제 선정 이유와 사용한 언어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프로젝트 설명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어려웠던 점</a:t>
            </a: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61045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89F81-EE31-47FA-B715-21D4F9DF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주제 선정이유와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0319E-FF1D-4D20-BDC9-1C98597A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039"/>
            <a:ext cx="10515600" cy="4162651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결과물을 직관적으로 확인할 수 있는 웹 프로그램을 만들어 보고 싶었다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그 중에서 자신의 사진을 직접 넣어볼 수 있고 동물상과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매치시킬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수 있다는 점이 재미있어 보여서 만들게 되었다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또한 그나마 나에게 익숙한 언어인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파이썬과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자바스크립트를 사용하여 만들기 때문에 프로그램에 대한 이해도를 높일 수 있을 것 같았다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979E8-A740-470E-83AA-72715745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58" y="5431458"/>
            <a:ext cx="1640370" cy="1061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B9E97-6A86-48E1-B63F-57C276E62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21" y="5371961"/>
            <a:ext cx="3228521" cy="10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8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5768C-292D-4F4A-AC25-9AB1456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설명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6A2FAD-68CB-4D4B-AE7C-56CC0AA3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011"/>
            <a:ext cx="10515600" cy="49708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 프로그램은 자신의 사진을 넣고 자신과 맞는 동물상을 찾아보는 프로그램이다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   </a:t>
            </a:r>
            <a:r>
              <a: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  <a:r>
              <a:rPr lang="ko-KR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진행과정</a:t>
            </a:r>
            <a:r>
              <a:rPr lang="en-US" altLang="ko-KR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-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크롤링하기</a:t>
            </a:r>
            <a:endParaRPr lang="en-US" altLang="ko-KR" sz="2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머신러닝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학습시키기</a:t>
            </a:r>
            <a:endParaRPr lang="en-US" altLang="ko-KR" sz="2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디자인</a:t>
            </a:r>
            <a:endParaRPr lang="en-US" altLang="ko-KR" sz="28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85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2B592-D76E-4B6E-A645-5DC3568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2" y="-20525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진행과정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1-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이미지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B1AB4-4340-40ED-A904-D144A7DA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15" y="1120312"/>
            <a:ext cx="3900377" cy="54612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이미지 </a:t>
            </a:r>
            <a:r>
              <a:rPr lang="ko-KR" altLang="en-US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크롤링을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위해 브라우저를 제어할 수 있는 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Selenium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가상환경을 사용하여 유명한 동물 상 연예인들의 사진을 가져옴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12916E-CC27-4E52-8B97-938B0990D962}"/>
              </a:ext>
            </a:extLst>
          </p:cNvPr>
          <p:cNvGrpSpPr/>
          <p:nvPr/>
        </p:nvGrpSpPr>
        <p:grpSpPr>
          <a:xfrm>
            <a:off x="0" y="874677"/>
            <a:ext cx="7123814" cy="5952509"/>
            <a:chOff x="0" y="0"/>
            <a:chExt cx="8497507" cy="70476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B323BE-7EA4-4A39-B56D-157E1E65E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20"/>
            <a:stretch>
              <a:fillRect/>
            </a:stretch>
          </p:blipFill>
          <p:spPr>
            <a:xfrm>
              <a:off x="0" y="4587312"/>
              <a:ext cx="8497507" cy="24603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A7CD4C-619F-4DD6-93DF-11C241064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50"/>
            <a:stretch>
              <a:fillRect/>
            </a:stretch>
          </p:blipFill>
          <p:spPr>
            <a:xfrm>
              <a:off x="0" y="0"/>
              <a:ext cx="8497507" cy="4587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F5FEB-6495-4E2D-8215-90156DD2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5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진행과정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1-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이미지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크롤링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3CCB9-D2C6-4185-8D2B-9C4FEF62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454"/>
            <a:ext cx="10515600" cy="4571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8D6FEE-B147-4161-8C77-E610F4B58D45}"/>
              </a:ext>
            </a:extLst>
          </p:cNvPr>
          <p:cNvGrpSpPr/>
          <p:nvPr/>
        </p:nvGrpSpPr>
        <p:grpSpPr>
          <a:xfrm>
            <a:off x="115186" y="1095784"/>
            <a:ext cx="11772014" cy="5570830"/>
            <a:chOff x="0" y="3320068"/>
            <a:chExt cx="9956184" cy="35379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FF7636-4E39-41D5-8935-5E3DF0E9B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320068"/>
              <a:ext cx="5061323" cy="353793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55D56A-17EF-48B7-9C25-C2D958CC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61323" y="3320068"/>
              <a:ext cx="4894861" cy="3488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2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FF5E5-A2BD-4D5E-924B-DBA4334D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진행과정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2-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머신러닝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학습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75275-A630-476B-9327-0806C0E4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5" y="1593034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Teachable Machine’ 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라는 프로그램을 사용하여 </a:t>
            </a: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머신러닝으로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각각의 동물상을 학습시킴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F36E3-CCA8-447B-939F-E969238D1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0" r="4050"/>
          <a:stretch>
            <a:fillRect/>
          </a:stretch>
        </p:blipFill>
        <p:spPr>
          <a:xfrm>
            <a:off x="225384" y="3157713"/>
            <a:ext cx="5894431" cy="35012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69ACE3-BA9B-4EC8-B68B-E529B8CF1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157713"/>
            <a:ext cx="5870616" cy="35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DE35-1BCE-426E-8D7A-476B4E23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진행과정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3-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디자인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7BEBC-2378-4B10-A3FD-4F04FE95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72"/>
            <a:ext cx="10515600" cy="19052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머신러닝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학습된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프로그램 소스에 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codepen.io 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사이트에 만들어진 </a:t>
            </a:r>
            <a:r>
              <a:rPr lang="en-US" altLang="ko-KR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image upload</a:t>
            </a:r>
            <a:r>
              <a:rPr lang="ko-KR" altLang="en-US" sz="28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디자인 소스 추가함</a:t>
            </a:r>
            <a:r>
              <a:rPr lang="en-US" altLang="ko-KR" sz="3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기존의 웹 캠 방식이 아닌 사진 업로드 방식으로 바꿈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F34FB5-75F5-461A-B89B-3A9B2FEA3CA3}"/>
              </a:ext>
            </a:extLst>
          </p:cNvPr>
          <p:cNvGrpSpPr/>
          <p:nvPr/>
        </p:nvGrpSpPr>
        <p:grpSpPr>
          <a:xfrm>
            <a:off x="0" y="3311371"/>
            <a:ext cx="12171284" cy="3572531"/>
            <a:chOff x="204186" y="3353464"/>
            <a:chExt cx="11967098" cy="35304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4E4A50-7E88-4C06-A591-B5428429F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9783"/>
            <a:stretch/>
          </p:blipFill>
          <p:spPr>
            <a:xfrm>
              <a:off x="204186" y="3365010"/>
              <a:ext cx="4003829" cy="351889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4A3EA9-6D7E-42B6-80AF-A25581FB7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960"/>
            <a:stretch>
              <a:fillRect/>
            </a:stretch>
          </p:blipFill>
          <p:spPr>
            <a:xfrm>
              <a:off x="4208015" y="3374599"/>
              <a:ext cx="3734539" cy="350930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94D662-492C-4BA2-BCB5-B49881BB1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942554" y="3353464"/>
              <a:ext cx="4228730" cy="3518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0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3FD1-13C7-456A-9BFA-1BF16D6B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 법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0AABA62-C88D-4D5D-A5DA-E0D44875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06" y="1690688"/>
            <a:ext cx="5512654" cy="4919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283C7-2864-42EC-A8C1-73FCEB1DE7FC}"/>
              </a:ext>
            </a:extLst>
          </p:cNvPr>
          <p:cNvSpPr txBox="1"/>
          <p:nvPr/>
        </p:nvSpPr>
        <p:spPr>
          <a:xfrm>
            <a:off x="6329779" y="1690688"/>
            <a:ext cx="5530788" cy="219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Start </a:t>
            </a: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버튼을 누른다</a:t>
            </a:r>
            <a:endParaRPr lang="en-US" altLang="ko-KR" sz="2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사진을 업로드한다</a:t>
            </a:r>
            <a:r>
              <a:rPr lang="en-US" altLang="ko-KR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예측 버튼을 눌려 결과를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5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309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한컴 말랑말랑 Bold</vt:lpstr>
      <vt:lpstr>한컴 말랑말랑 Regular</vt:lpstr>
      <vt:lpstr>Arial</vt:lpstr>
      <vt:lpstr>Office 테마</vt:lpstr>
      <vt:lpstr>나와 닮은 동물 상 찾기</vt:lpstr>
      <vt:lpstr>목차</vt:lpstr>
      <vt:lpstr>주제 선정이유와 언어</vt:lpstr>
      <vt:lpstr>프로젝트 설명</vt:lpstr>
      <vt:lpstr>진행과정1- 이미지 크롤링</vt:lpstr>
      <vt:lpstr>진행과정1- 이미지 크롤링</vt:lpstr>
      <vt:lpstr>진행과정2- 머신러닝 학습</vt:lpstr>
      <vt:lpstr>진행과정3- 디자인</vt:lpstr>
      <vt:lpstr>사용 법</vt:lpstr>
      <vt:lpstr>어려웠던 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나와 닮은 동물 상 찾기</dc:title>
  <dc:creator>ty5724@naver.com</dc:creator>
  <cp:lastModifiedBy>ty5724@naver.com</cp:lastModifiedBy>
  <cp:revision>13</cp:revision>
  <dcterms:created xsi:type="dcterms:W3CDTF">2020-11-27T14:18:12Z</dcterms:created>
  <dcterms:modified xsi:type="dcterms:W3CDTF">2020-11-27T16:15:24Z</dcterms:modified>
</cp:coreProperties>
</file>