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8" r:id="rId8"/>
    <p:sldId id="269" r:id="rId9"/>
    <p:sldId id="266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vaid\skku\&#45824;&#54617;&#50896;\&#54617;&#48512;&#51064;&#53556;\Google%20Schola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vaid\skku\&#45824;&#54617;&#50896;\&#54617;&#48512;&#51064;&#53556;\IWOGriewank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vaid\skku\&#45824;&#54617;&#50896;\&#54617;&#48512;&#51064;&#53556;\IWOGriewank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vaid\skku\&#45824;&#54617;&#50896;\&#54617;&#48512;&#51064;&#53556;\IWOGriewank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Google Scholar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SFLA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Sheet1!$A$2:$A$16</c:f>
              <c:strCache>
                <c:ptCount val="15"/>
                <c:pt idx="0">
                  <c:v>2003-2004</c:v>
                </c:pt>
                <c:pt idx="1">
                  <c:v>2004-2005</c:v>
                </c:pt>
                <c:pt idx="2">
                  <c:v>2005-2006</c:v>
                </c:pt>
                <c:pt idx="3">
                  <c:v>2006-2007</c:v>
                </c:pt>
                <c:pt idx="4">
                  <c:v>2007-2008</c:v>
                </c:pt>
                <c:pt idx="5">
                  <c:v>2008-2009</c:v>
                </c:pt>
                <c:pt idx="6">
                  <c:v>2009-2010</c:v>
                </c:pt>
                <c:pt idx="7">
                  <c:v>2010-2011</c:v>
                </c:pt>
                <c:pt idx="8">
                  <c:v>2011-2012</c:v>
                </c:pt>
                <c:pt idx="9">
                  <c:v>2012-2013</c:v>
                </c:pt>
                <c:pt idx="10">
                  <c:v>2013-2014</c:v>
                </c:pt>
                <c:pt idx="11">
                  <c:v>2014-2015</c:v>
                </c:pt>
                <c:pt idx="12">
                  <c:v>2015-2016</c:v>
                </c:pt>
                <c:pt idx="13">
                  <c:v>2016-2017</c:v>
                </c:pt>
                <c:pt idx="14">
                  <c:v>2017-2018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65</c:v>
                </c:pt>
                <c:pt idx="1">
                  <c:v>92</c:v>
                </c:pt>
                <c:pt idx="2">
                  <c:v>107</c:v>
                </c:pt>
                <c:pt idx="3">
                  <c:v>138</c:v>
                </c:pt>
                <c:pt idx="4">
                  <c:v>184</c:v>
                </c:pt>
                <c:pt idx="5">
                  <c:v>249</c:v>
                </c:pt>
                <c:pt idx="6">
                  <c:v>333</c:v>
                </c:pt>
                <c:pt idx="7">
                  <c:v>523</c:v>
                </c:pt>
                <c:pt idx="8">
                  <c:v>812</c:v>
                </c:pt>
                <c:pt idx="9">
                  <c:v>972</c:v>
                </c:pt>
                <c:pt idx="10">
                  <c:v>1080</c:v>
                </c:pt>
                <c:pt idx="11">
                  <c:v>1250</c:v>
                </c:pt>
                <c:pt idx="12">
                  <c:v>1340</c:v>
                </c:pt>
                <c:pt idx="13">
                  <c:v>1480</c:v>
                </c:pt>
                <c:pt idx="14">
                  <c:v>1720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15-47DF-B9D5-FFD15B30E2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Sheet1!$A$2:$A$16</c:f>
              <c:strCache>
                <c:ptCount val="15"/>
                <c:pt idx="0">
                  <c:v>2003-2004</c:v>
                </c:pt>
                <c:pt idx="1">
                  <c:v>2004-2005</c:v>
                </c:pt>
                <c:pt idx="2">
                  <c:v>2005-2006</c:v>
                </c:pt>
                <c:pt idx="3">
                  <c:v>2006-2007</c:v>
                </c:pt>
                <c:pt idx="4">
                  <c:v>2007-2008</c:v>
                </c:pt>
                <c:pt idx="5">
                  <c:v>2008-2009</c:v>
                </c:pt>
                <c:pt idx="6">
                  <c:v>2009-2010</c:v>
                </c:pt>
                <c:pt idx="7">
                  <c:v>2010-2011</c:v>
                </c:pt>
                <c:pt idx="8">
                  <c:v>2011-2012</c:v>
                </c:pt>
                <c:pt idx="9">
                  <c:v>2012-2013</c:v>
                </c:pt>
                <c:pt idx="10">
                  <c:v>2013-2014</c:v>
                </c:pt>
                <c:pt idx="11">
                  <c:v>2014-2015</c:v>
                </c:pt>
                <c:pt idx="12">
                  <c:v>2015-2016</c:v>
                </c:pt>
                <c:pt idx="13">
                  <c:v>2016-2017</c:v>
                </c:pt>
                <c:pt idx="14">
                  <c:v>2017-2018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5">
                  <c:v>92</c:v>
                </c:pt>
                <c:pt idx="6">
                  <c:v>147</c:v>
                </c:pt>
                <c:pt idx="7">
                  <c:v>281</c:v>
                </c:pt>
                <c:pt idx="8">
                  <c:v>615</c:v>
                </c:pt>
                <c:pt idx="9">
                  <c:v>1300</c:v>
                </c:pt>
                <c:pt idx="10">
                  <c:v>2260</c:v>
                </c:pt>
                <c:pt idx="11">
                  <c:v>3060</c:v>
                </c:pt>
                <c:pt idx="12">
                  <c:v>4680</c:v>
                </c:pt>
                <c:pt idx="13">
                  <c:v>6170</c:v>
                </c:pt>
                <c:pt idx="14">
                  <c:v>7140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15-47DF-B9D5-FFD15B30E23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Sheet1!$A$2:$A$16</c:f>
              <c:strCache>
                <c:ptCount val="15"/>
                <c:pt idx="0">
                  <c:v>2003-2004</c:v>
                </c:pt>
                <c:pt idx="1">
                  <c:v>2004-2005</c:v>
                </c:pt>
                <c:pt idx="2">
                  <c:v>2005-2006</c:v>
                </c:pt>
                <c:pt idx="3">
                  <c:v>2006-2007</c:v>
                </c:pt>
                <c:pt idx="4">
                  <c:v>2007-2008</c:v>
                </c:pt>
                <c:pt idx="5">
                  <c:v>2008-2009</c:v>
                </c:pt>
                <c:pt idx="6">
                  <c:v>2009-2010</c:v>
                </c:pt>
                <c:pt idx="7">
                  <c:v>2010-2011</c:v>
                </c:pt>
                <c:pt idx="8">
                  <c:v>2011-2012</c:v>
                </c:pt>
                <c:pt idx="9">
                  <c:v>2012-2013</c:v>
                </c:pt>
                <c:pt idx="10">
                  <c:v>2013-2014</c:v>
                </c:pt>
                <c:pt idx="11">
                  <c:v>2014-2015</c:v>
                </c:pt>
                <c:pt idx="12">
                  <c:v>2015-2016</c:v>
                </c:pt>
                <c:pt idx="13">
                  <c:v>2016-2017</c:v>
                </c:pt>
                <c:pt idx="14">
                  <c:v>2017-2018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7">
                  <c:v>239</c:v>
                </c:pt>
                <c:pt idx="8">
                  <c:v>337</c:v>
                </c:pt>
                <c:pt idx="9">
                  <c:v>591</c:v>
                </c:pt>
                <c:pt idx="10">
                  <c:v>1090</c:v>
                </c:pt>
                <c:pt idx="11">
                  <c:v>1830</c:v>
                </c:pt>
                <c:pt idx="12">
                  <c:v>2710</c:v>
                </c:pt>
                <c:pt idx="13">
                  <c:v>3280</c:v>
                </c:pt>
                <c:pt idx="14">
                  <c:v>4660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215-47DF-B9D5-FFD15B30E23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IWO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Sheet1!$A$2:$A$16</c:f>
              <c:strCache>
                <c:ptCount val="15"/>
                <c:pt idx="0">
                  <c:v>2003-2004</c:v>
                </c:pt>
                <c:pt idx="1">
                  <c:v>2004-2005</c:v>
                </c:pt>
                <c:pt idx="2">
                  <c:v>2005-2006</c:v>
                </c:pt>
                <c:pt idx="3">
                  <c:v>2006-2007</c:v>
                </c:pt>
                <c:pt idx="4">
                  <c:v>2007-2008</c:v>
                </c:pt>
                <c:pt idx="5">
                  <c:v>2008-2009</c:v>
                </c:pt>
                <c:pt idx="6">
                  <c:v>2009-2010</c:v>
                </c:pt>
                <c:pt idx="7">
                  <c:v>2010-2011</c:v>
                </c:pt>
                <c:pt idx="8">
                  <c:v>2011-2012</c:v>
                </c:pt>
                <c:pt idx="9">
                  <c:v>2012-2013</c:v>
                </c:pt>
                <c:pt idx="10">
                  <c:v>2013-2014</c:v>
                </c:pt>
                <c:pt idx="11">
                  <c:v>2014-2015</c:v>
                </c:pt>
                <c:pt idx="12">
                  <c:v>2015-2016</c:v>
                </c:pt>
                <c:pt idx="13">
                  <c:v>2016-2017</c:v>
                </c:pt>
                <c:pt idx="14">
                  <c:v>2017-2018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3">
                  <c:v>16</c:v>
                </c:pt>
                <c:pt idx="4">
                  <c:v>26</c:v>
                </c:pt>
                <c:pt idx="5">
                  <c:v>74</c:v>
                </c:pt>
                <c:pt idx="6">
                  <c:v>121</c:v>
                </c:pt>
                <c:pt idx="7">
                  <c:v>150</c:v>
                </c:pt>
                <c:pt idx="8">
                  <c:v>201</c:v>
                </c:pt>
                <c:pt idx="9">
                  <c:v>331</c:v>
                </c:pt>
                <c:pt idx="10">
                  <c:v>494</c:v>
                </c:pt>
                <c:pt idx="11">
                  <c:v>611</c:v>
                </c:pt>
                <c:pt idx="12">
                  <c:v>659</c:v>
                </c:pt>
                <c:pt idx="13">
                  <c:v>799</c:v>
                </c:pt>
                <c:pt idx="14">
                  <c:v>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215-47DF-B9D5-FFD15B30E2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5990144"/>
        <c:axId val="435988504"/>
      </c:lineChart>
      <c:catAx>
        <c:axId val="43599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5988504"/>
        <c:crosses val="autoZero"/>
        <c:auto val="1"/>
        <c:lblAlgn val="ctr"/>
        <c:lblOffset val="100"/>
        <c:noMultiLvlLbl val="0"/>
      </c:catAx>
      <c:valAx>
        <c:axId val="435988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599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IWOGriewank!$E$1</c:f>
              <c:strCache>
                <c:ptCount val="1"/>
                <c:pt idx="0">
                  <c:v>Result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IWOGriewank!$B$2:$B$3601</c:f>
              <c:numCache>
                <c:formatCode>General</c:formatCode>
                <c:ptCount val="360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2</c:v>
                </c:pt>
                <c:pt idx="259">
                  <c:v>2</c:v>
                </c:pt>
                <c:pt idx="260">
                  <c:v>2</c:v>
                </c:pt>
                <c:pt idx="261">
                  <c:v>2</c:v>
                </c:pt>
                <c:pt idx="262">
                  <c:v>2</c:v>
                </c:pt>
                <c:pt idx="263">
                  <c:v>2</c:v>
                </c:pt>
                <c:pt idx="264">
                  <c:v>2</c:v>
                </c:pt>
                <c:pt idx="265">
                  <c:v>2</c:v>
                </c:pt>
                <c:pt idx="266">
                  <c:v>2</c:v>
                </c:pt>
                <c:pt idx="267">
                  <c:v>2</c:v>
                </c:pt>
                <c:pt idx="268">
                  <c:v>2</c:v>
                </c:pt>
                <c:pt idx="269">
                  <c:v>2</c:v>
                </c:pt>
                <c:pt idx="270">
                  <c:v>2</c:v>
                </c:pt>
                <c:pt idx="271">
                  <c:v>2</c:v>
                </c:pt>
                <c:pt idx="272">
                  <c:v>2</c:v>
                </c:pt>
                <c:pt idx="273">
                  <c:v>2</c:v>
                </c:pt>
                <c:pt idx="274">
                  <c:v>2</c:v>
                </c:pt>
                <c:pt idx="275">
                  <c:v>2</c:v>
                </c:pt>
                <c:pt idx="276">
                  <c:v>2</c:v>
                </c:pt>
                <c:pt idx="277">
                  <c:v>2</c:v>
                </c:pt>
                <c:pt idx="278">
                  <c:v>2</c:v>
                </c:pt>
                <c:pt idx="279">
                  <c:v>2</c:v>
                </c:pt>
                <c:pt idx="280">
                  <c:v>2</c:v>
                </c:pt>
                <c:pt idx="281">
                  <c:v>2</c:v>
                </c:pt>
                <c:pt idx="282">
                  <c:v>2</c:v>
                </c:pt>
                <c:pt idx="283">
                  <c:v>2</c:v>
                </c:pt>
                <c:pt idx="284">
                  <c:v>2</c:v>
                </c:pt>
                <c:pt idx="285">
                  <c:v>2</c:v>
                </c:pt>
                <c:pt idx="286">
                  <c:v>2</c:v>
                </c:pt>
                <c:pt idx="287">
                  <c:v>2</c:v>
                </c:pt>
                <c:pt idx="288">
                  <c:v>2</c:v>
                </c:pt>
                <c:pt idx="289">
                  <c:v>2</c:v>
                </c:pt>
                <c:pt idx="290">
                  <c:v>2</c:v>
                </c:pt>
                <c:pt idx="291">
                  <c:v>2</c:v>
                </c:pt>
                <c:pt idx="292">
                  <c:v>2</c:v>
                </c:pt>
                <c:pt idx="293">
                  <c:v>2</c:v>
                </c:pt>
                <c:pt idx="294">
                  <c:v>2</c:v>
                </c:pt>
                <c:pt idx="295">
                  <c:v>2</c:v>
                </c:pt>
                <c:pt idx="296">
                  <c:v>2</c:v>
                </c:pt>
                <c:pt idx="297">
                  <c:v>2</c:v>
                </c:pt>
                <c:pt idx="298">
                  <c:v>2</c:v>
                </c:pt>
                <c:pt idx="299">
                  <c:v>2</c:v>
                </c:pt>
                <c:pt idx="300">
                  <c:v>2</c:v>
                </c:pt>
                <c:pt idx="301">
                  <c:v>2</c:v>
                </c:pt>
                <c:pt idx="302">
                  <c:v>2</c:v>
                </c:pt>
                <c:pt idx="303">
                  <c:v>2</c:v>
                </c:pt>
                <c:pt idx="304">
                  <c:v>2</c:v>
                </c:pt>
                <c:pt idx="305">
                  <c:v>2</c:v>
                </c:pt>
                <c:pt idx="306">
                  <c:v>2</c:v>
                </c:pt>
                <c:pt idx="307">
                  <c:v>2</c:v>
                </c:pt>
                <c:pt idx="308">
                  <c:v>2</c:v>
                </c:pt>
                <c:pt idx="309">
                  <c:v>2</c:v>
                </c:pt>
                <c:pt idx="310">
                  <c:v>2</c:v>
                </c:pt>
                <c:pt idx="311">
                  <c:v>2</c:v>
                </c:pt>
                <c:pt idx="312">
                  <c:v>2</c:v>
                </c:pt>
                <c:pt idx="313">
                  <c:v>2</c:v>
                </c:pt>
                <c:pt idx="314">
                  <c:v>2</c:v>
                </c:pt>
                <c:pt idx="315">
                  <c:v>2</c:v>
                </c:pt>
                <c:pt idx="316">
                  <c:v>2</c:v>
                </c:pt>
                <c:pt idx="317">
                  <c:v>2</c:v>
                </c:pt>
                <c:pt idx="318">
                  <c:v>2</c:v>
                </c:pt>
                <c:pt idx="319">
                  <c:v>2</c:v>
                </c:pt>
                <c:pt idx="320">
                  <c:v>2</c:v>
                </c:pt>
                <c:pt idx="321">
                  <c:v>2</c:v>
                </c:pt>
                <c:pt idx="322">
                  <c:v>2</c:v>
                </c:pt>
                <c:pt idx="323">
                  <c:v>2</c:v>
                </c:pt>
                <c:pt idx="324">
                  <c:v>2</c:v>
                </c:pt>
                <c:pt idx="325">
                  <c:v>2</c:v>
                </c:pt>
                <c:pt idx="326">
                  <c:v>2</c:v>
                </c:pt>
                <c:pt idx="327">
                  <c:v>2</c:v>
                </c:pt>
                <c:pt idx="328">
                  <c:v>2</c:v>
                </c:pt>
                <c:pt idx="329">
                  <c:v>2</c:v>
                </c:pt>
                <c:pt idx="330">
                  <c:v>2</c:v>
                </c:pt>
                <c:pt idx="331">
                  <c:v>2</c:v>
                </c:pt>
                <c:pt idx="332">
                  <c:v>2</c:v>
                </c:pt>
                <c:pt idx="333">
                  <c:v>2</c:v>
                </c:pt>
                <c:pt idx="334">
                  <c:v>2</c:v>
                </c:pt>
                <c:pt idx="335">
                  <c:v>2</c:v>
                </c:pt>
                <c:pt idx="336">
                  <c:v>2</c:v>
                </c:pt>
                <c:pt idx="337">
                  <c:v>2</c:v>
                </c:pt>
                <c:pt idx="338">
                  <c:v>2</c:v>
                </c:pt>
                <c:pt idx="339">
                  <c:v>2</c:v>
                </c:pt>
                <c:pt idx="340">
                  <c:v>2</c:v>
                </c:pt>
                <c:pt idx="341">
                  <c:v>2</c:v>
                </c:pt>
                <c:pt idx="342">
                  <c:v>2</c:v>
                </c:pt>
                <c:pt idx="343">
                  <c:v>2</c:v>
                </c:pt>
                <c:pt idx="344">
                  <c:v>2</c:v>
                </c:pt>
                <c:pt idx="345">
                  <c:v>2</c:v>
                </c:pt>
                <c:pt idx="346">
                  <c:v>2</c:v>
                </c:pt>
                <c:pt idx="347">
                  <c:v>2</c:v>
                </c:pt>
                <c:pt idx="348">
                  <c:v>2</c:v>
                </c:pt>
                <c:pt idx="349">
                  <c:v>2</c:v>
                </c:pt>
                <c:pt idx="350">
                  <c:v>2</c:v>
                </c:pt>
                <c:pt idx="351">
                  <c:v>2</c:v>
                </c:pt>
                <c:pt idx="352">
                  <c:v>2</c:v>
                </c:pt>
                <c:pt idx="353">
                  <c:v>2</c:v>
                </c:pt>
                <c:pt idx="354">
                  <c:v>2</c:v>
                </c:pt>
                <c:pt idx="355">
                  <c:v>2</c:v>
                </c:pt>
                <c:pt idx="356">
                  <c:v>2</c:v>
                </c:pt>
                <c:pt idx="357">
                  <c:v>2</c:v>
                </c:pt>
                <c:pt idx="358">
                  <c:v>2</c:v>
                </c:pt>
                <c:pt idx="359">
                  <c:v>2</c:v>
                </c:pt>
                <c:pt idx="360">
                  <c:v>2</c:v>
                </c:pt>
                <c:pt idx="361">
                  <c:v>2</c:v>
                </c:pt>
                <c:pt idx="362">
                  <c:v>2</c:v>
                </c:pt>
                <c:pt idx="363">
                  <c:v>2</c:v>
                </c:pt>
                <c:pt idx="364">
                  <c:v>2</c:v>
                </c:pt>
                <c:pt idx="365">
                  <c:v>2</c:v>
                </c:pt>
                <c:pt idx="366">
                  <c:v>2</c:v>
                </c:pt>
                <c:pt idx="367">
                  <c:v>2</c:v>
                </c:pt>
                <c:pt idx="368">
                  <c:v>2</c:v>
                </c:pt>
                <c:pt idx="369">
                  <c:v>2</c:v>
                </c:pt>
                <c:pt idx="370">
                  <c:v>2</c:v>
                </c:pt>
                <c:pt idx="371">
                  <c:v>2</c:v>
                </c:pt>
                <c:pt idx="372">
                  <c:v>2</c:v>
                </c:pt>
                <c:pt idx="373">
                  <c:v>2</c:v>
                </c:pt>
                <c:pt idx="374">
                  <c:v>2</c:v>
                </c:pt>
                <c:pt idx="375">
                  <c:v>2</c:v>
                </c:pt>
                <c:pt idx="376">
                  <c:v>2</c:v>
                </c:pt>
                <c:pt idx="377">
                  <c:v>2</c:v>
                </c:pt>
                <c:pt idx="378">
                  <c:v>2</c:v>
                </c:pt>
                <c:pt idx="379">
                  <c:v>2</c:v>
                </c:pt>
                <c:pt idx="380">
                  <c:v>2</c:v>
                </c:pt>
                <c:pt idx="381">
                  <c:v>2</c:v>
                </c:pt>
                <c:pt idx="382">
                  <c:v>2</c:v>
                </c:pt>
                <c:pt idx="383">
                  <c:v>2</c:v>
                </c:pt>
                <c:pt idx="384">
                  <c:v>2</c:v>
                </c:pt>
                <c:pt idx="385">
                  <c:v>2</c:v>
                </c:pt>
                <c:pt idx="386">
                  <c:v>2</c:v>
                </c:pt>
                <c:pt idx="387">
                  <c:v>2</c:v>
                </c:pt>
                <c:pt idx="388">
                  <c:v>2</c:v>
                </c:pt>
                <c:pt idx="389">
                  <c:v>2</c:v>
                </c:pt>
                <c:pt idx="390">
                  <c:v>2</c:v>
                </c:pt>
                <c:pt idx="391">
                  <c:v>2</c:v>
                </c:pt>
                <c:pt idx="392">
                  <c:v>2</c:v>
                </c:pt>
                <c:pt idx="393">
                  <c:v>2</c:v>
                </c:pt>
                <c:pt idx="394">
                  <c:v>2</c:v>
                </c:pt>
                <c:pt idx="395">
                  <c:v>2</c:v>
                </c:pt>
                <c:pt idx="396">
                  <c:v>2</c:v>
                </c:pt>
                <c:pt idx="397">
                  <c:v>2</c:v>
                </c:pt>
                <c:pt idx="398">
                  <c:v>2</c:v>
                </c:pt>
                <c:pt idx="399">
                  <c:v>2</c:v>
                </c:pt>
                <c:pt idx="400">
                  <c:v>2</c:v>
                </c:pt>
                <c:pt idx="401">
                  <c:v>2</c:v>
                </c:pt>
                <c:pt idx="402">
                  <c:v>2</c:v>
                </c:pt>
                <c:pt idx="403">
                  <c:v>2</c:v>
                </c:pt>
                <c:pt idx="404">
                  <c:v>2</c:v>
                </c:pt>
                <c:pt idx="405">
                  <c:v>2</c:v>
                </c:pt>
                <c:pt idx="406">
                  <c:v>2</c:v>
                </c:pt>
                <c:pt idx="407">
                  <c:v>2</c:v>
                </c:pt>
                <c:pt idx="408">
                  <c:v>2</c:v>
                </c:pt>
                <c:pt idx="409">
                  <c:v>2</c:v>
                </c:pt>
                <c:pt idx="410">
                  <c:v>2</c:v>
                </c:pt>
                <c:pt idx="411">
                  <c:v>2</c:v>
                </c:pt>
                <c:pt idx="412">
                  <c:v>2</c:v>
                </c:pt>
                <c:pt idx="413">
                  <c:v>2</c:v>
                </c:pt>
                <c:pt idx="414">
                  <c:v>2</c:v>
                </c:pt>
                <c:pt idx="415">
                  <c:v>2</c:v>
                </c:pt>
                <c:pt idx="416">
                  <c:v>2</c:v>
                </c:pt>
                <c:pt idx="417">
                  <c:v>2</c:v>
                </c:pt>
                <c:pt idx="418">
                  <c:v>2</c:v>
                </c:pt>
                <c:pt idx="419">
                  <c:v>2</c:v>
                </c:pt>
                <c:pt idx="420">
                  <c:v>2</c:v>
                </c:pt>
                <c:pt idx="421">
                  <c:v>2</c:v>
                </c:pt>
                <c:pt idx="422">
                  <c:v>2</c:v>
                </c:pt>
                <c:pt idx="423">
                  <c:v>2</c:v>
                </c:pt>
                <c:pt idx="424">
                  <c:v>2</c:v>
                </c:pt>
                <c:pt idx="425">
                  <c:v>2</c:v>
                </c:pt>
                <c:pt idx="426">
                  <c:v>2</c:v>
                </c:pt>
                <c:pt idx="427">
                  <c:v>2</c:v>
                </c:pt>
                <c:pt idx="428">
                  <c:v>2</c:v>
                </c:pt>
                <c:pt idx="429">
                  <c:v>2</c:v>
                </c:pt>
                <c:pt idx="430">
                  <c:v>2</c:v>
                </c:pt>
                <c:pt idx="431">
                  <c:v>2</c:v>
                </c:pt>
                <c:pt idx="432">
                  <c:v>2</c:v>
                </c:pt>
                <c:pt idx="433">
                  <c:v>2</c:v>
                </c:pt>
                <c:pt idx="434">
                  <c:v>2</c:v>
                </c:pt>
                <c:pt idx="435">
                  <c:v>2</c:v>
                </c:pt>
                <c:pt idx="436">
                  <c:v>2</c:v>
                </c:pt>
                <c:pt idx="437">
                  <c:v>2</c:v>
                </c:pt>
                <c:pt idx="438">
                  <c:v>2</c:v>
                </c:pt>
                <c:pt idx="439">
                  <c:v>2</c:v>
                </c:pt>
                <c:pt idx="440">
                  <c:v>2</c:v>
                </c:pt>
                <c:pt idx="441">
                  <c:v>2</c:v>
                </c:pt>
                <c:pt idx="442">
                  <c:v>2</c:v>
                </c:pt>
                <c:pt idx="443">
                  <c:v>2</c:v>
                </c:pt>
                <c:pt idx="444">
                  <c:v>2</c:v>
                </c:pt>
                <c:pt idx="445">
                  <c:v>2</c:v>
                </c:pt>
                <c:pt idx="446">
                  <c:v>2</c:v>
                </c:pt>
                <c:pt idx="447">
                  <c:v>2</c:v>
                </c:pt>
                <c:pt idx="448">
                  <c:v>2</c:v>
                </c:pt>
                <c:pt idx="449">
                  <c:v>2</c:v>
                </c:pt>
                <c:pt idx="450">
                  <c:v>2</c:v>
                </c:pt>
                <c:pt idx="451">
                  <c:v>2</c:v>
                </c:pt>
                <c:pt idx="452">
                  <c:v>2</c:v>
                </c:pt>
                <c:pt idx="453">
                  <c:v>2</c:v>
                </c:pt>
                <c:pt idx="454">
                  <c:v>2</c:v>
                </c:pt>
                <c:pt idx="455">
                  <c:v>2</c:v>
                </c:pt>
                <c:pt idx="456">
                  <c:v>2</c:v>
                </c:pt>
                <c:pt idx="457">
                  <c:v>2</c:v>
                </c:pt>
                <c:pt idx="458">
                  <c:v>2</c:v>
                </c:pt>
                <c:pt idx="459">
                  <c:v>2</c:v>
                </c:pt>
                <c:pt idx="460">
                  <c:v>2</c:v>
                </c:pt>
                <c:pt idx="461">
                  <c:v>2</c:v>
                </c:pt>
                <c:pt idx="462">
                  <c:v>2</c:v>
                </c:pt>
                <c:pt idx="463">
                  <c:v>2</c:v>
                </c:pt>
                <c:pt idx="464">
                  <c:v>2</c:v>
                </c:pt>
                <c:pt idx="465">
                  <c:v>2</c:v>
                </c:pt>
                <c:pt idx="466">
                  <c:v>2</c:v>
                </c:pt>
                <c:pt idx="467">
                  <c:v>2</c:v>
                </c:pt>
                <c:pt idx="468">
                  <c:v>2</c:v>
                </c:pt>
                <c:pt idx="469">
                  <c:v>2</c:v>
                </c:pt>
                <c:pt idx="470">
                  <c:v>2</c:v>
                </c:pt>
                <c:pt idx="471">
                  <c:v>2</c:v>
                </c:pt>
                <c:pt idx="472">
                  <c:v>2</c:v>
                </c:pt>
                <c:pt idx="473">
                  <c:v>2</c:v>
                </c:pt>
                <c:pt idx="474">
                  <c:v>2</c:v>
                </c:pt>
                <c:pt idx="475">
                  <c:v>2</c:v>
                </c:pt>
                <c:pt idx="476">
                  <c:v>2</c:v>
                </c:pt>
                <c:pt idx="477">
                  <c:v>2</c:v>
                </c:pt>
                <c:pt idx="478">
                  <c:v>2</c:v>
                </c:pt>
                <c:pt idx="479">
                  <c:v>2</c:v>
                </c:pt>
                <c:pt idx="480">
                  <c:v>2</c:v>
                </c:pt>
                <c:pt idx="481">
                  <c:v>2</c:v>
                </c:pt>
                <c:pt idx="482">
                  <c:v>2</c:v>
                </c:pt>
                <c:pt idx="483">
                  <c:v>2</c:v>
                </c:pt>
                <c:pt idx="484">
                  <c:v>2</c:v>
                </c:pt>
                <c:pt idx="485">
                  <c:v>2</c:v>
                </c:pt>
                <c:pt idx="486">
                  <c:v>2</c:v>
                </c:pt>
                <c:pt idx="487">
                  <c:v>2</c:v>
                </c:pt>
                <c:pt idx="488">
                  <c:v>2</c:v>
                </c:pt>
                <c:pt idx="489">
                  <c:v>2</c:v>
                </c:pt>
                <c:pt idx="490">
                  <c:v>2</c:v>
                </c:pt>
                <c:pt idx="491">
                  <c:v>2</c:v>
                </c:pt>
                <c:pt idx="492">
                  <c:v>2</c:v>
                </c:pt>
                <c:pt idx="493">
                  <c:v>2</c:v>
                </c:pt>
                <c:pt idx="494">
                  <c:v>2</c:v>
                </c:pt>
                <c:pt idx="495">
                  <c:v>2</c:v>
                </c:pt>
                <c:pt idx="496">
                  <c:v>2</c:v>
                </c:pt>
                <c:pt idx="497">
                  <c:v>2</c:v>
                </c:pt>
                <c:pt idx="498">
                  <c:v>2</c:v>
                </c:pt>
                <c:pt idx="499">
                  <c:v>2</c:v>
                </c:pt>
                <c:pt idx="500">
                  <c:v>2</c:v>
                </c:pt>
                <c:pt idx="501">
                  <c:v>2</c:v>
                </c:pt>
                <c:pt idx="502">
                  <c:v>2</c:v>
                </c:pt>
                <c:pt idx="503">
                  <c:v>2</c:v>
                </c:pt>
                <c:pt idx="504">
                  <c:v>2</c:v>
                </c:pt>
                <c:pt idx="505">
                  <c:v>2</c:v>
                </c:pt>
                <c:pt idx="506">
                  <c:v>2</c:v>
                </c:pt>
                <c:pt idx="507">
                  <c:v>2</c:v>
                </c:pt>
                <c:pt idx="508">
                  <c:v>2</c:v>
                </c:pt>
                <c:pt idx="509">
                  <c:v>2</c:v>
                </c:pt>
                <c:pt idx="510">
                  <c:v>2</c:v>
                </c:pt>
                <c:pt idx="511">
                  <c:v>2</c:v>
                </c:pt>
                <c:pt idx="512">
                  <c:v>2</c:v>
                </c:pt>
                <c:pt idx="513">
                  <c:v>2</c:v>
                </c:pt>
                <c:pt idx="514">
                  <c:v>2</c:v>
                </c:pt>
                <c:pt idx="515">
                  <c:v>2</c:v>
                </c:pt>
                <c:pt idx="516">
                  <c:v>2</c:v>
                </c:pt>
                <c:pt idx="517">
                  <c:v>2</c:v>
                </c:pt>
                <c:pt idx="518">
                  <c:v>2</c:v>
                </c:pt>
                <c:pt idx="519">
                  <c:v>2</c:v>
                </c:pt>
                <c:pt idx="520">
                  <c:v>2</c:v>
                </c:pt>
                <c:pt idx="521">
                  <c:v>2</c:v>
                </c:pt>
                <c:pt idx="522">
                  <c:v>2</c:v>
                </c:pt>
                <c:pt idx="523">
                  <c:v>2</c:v>
                </c:pt>
                <c:pt idx="524">
                  <c:v>2</c:v>
                </c:pt>
                <c:pt idx="525">
                  <c:v>2</c:v>
                </c:pt>
                <c:pt idx="526">
                  <c:v>2</c:v>
                </c:pt>
                <c:pt idx="527">
                  <c:v>2</c:v>
                </c:pt>
                <c:pt idx="528">
                  <c:v>2</c:v>
                </c:pt>
                <c:pt idx="529">
                  <c:v>2</c:v>
                </c:pt>
                <c:pt idx="530">
                  <c:v>2</c:v>
                </c:pt>
                <c:pt idx="531">
                  <c:v>2</c:v>
                </c:pt>
                <c:pt idx="532">
                  <c:v>2</c:v>
                </c:pt>
                <c:pt idx="533">
                  <c:v>2</c:v>
                </c:pt>
                <c:pt idx="534">
                  <c:v>2</c:v>
                </c:pt>
                <c:pt idx="535">
                  <c:v>2</c:v>
                </c:pt>
                <c:pt idx="536">
                  <c:v>2</c:v>
                </c:pt>
                <c:pt idx="537">
                  <c:v>2</c:v>
                </c:pt>
                <c:pt idx="538">
                  <c:v>2</c:v>
                </c:pt>
                <c:pt idx="539">
                  <c:v>2</c:v>
                </c:pt>
                <c:pt idx="540">
                  <c:v>2</c:v>
                </c:pt>
                <c:pt idx="541">
                  <c:v>2</c:v>
                </c:pt>
                <c:pt idx="542">
                  <c:v>2</c:v>
                </c:pt>
                <c:pt idx="543">
                  <c:v>2</c:v>
                </c:pt>
                <c:pt idx="544">
                  <c:v>2</c:v>
                </c:pt>
                <c:pt idx="545">
                  <c:v>2</c:v>
                </c:pt>
                <c:pt idx="546">
                  <c:v>2</c:v>
                </c:pt>
                <c:pt idx="547">
                  <c:v>2</c:v>
                </c:pt>
                <c:pt idx="548">
                  <c:v>2</c:v>
                </c:pt>
                <c:pt idx="549">
                  <c:v>2</c:v>
                </c:pt>
                <c:pt idx="550">
                  <c:v>2</c:v>
                </c:pt>
                <c:pt idx="551">
                  <c:v>2</c:v>
                </c:pt>
                <c:pt idx="552">
                  <c:v>2</c:v>
                </c:pt>
                <c:pt idx="553">
                  <c:v>2</c:v>
                </c:pt>
                <c:pt idx="554">
                  <c:v>2</c:v>
                </c:pt>
                <c:pt idx="555">
                  <c:v>2</c:v>
                </c:pt>
                <c:pt idx="556">
                  <c:v>2</c:v>
                </c:pt>
                <c:pt idx="557">
                  <c:v>2</c:v>
                </c:pt>
                <c:pt idx="558">
                  <c:v>2</c:v>
                </c:pt>
                <c:pt idx="559">
                  <c:v>2</c:v>
                </c:pt>
                <c:pt idx="560">
                  <c:v>2</c:v>
                </c:pt>
                <c:pt idx="561">
                  <c:v>2</c:v>
                </c:pt>
                <c:pt idx="562">
                  <c:v>2</c:v>
                </c:pt>
                <c:pt idx="563">
                  <c:v>2</c:v>
                </c:pt>
                <c:pt idx="564">
                  <c:v>2</c:v>
                </c:pt>
                <c:pt idx="565">
                  <c:v>2</c:v>
                </c:pt>
                <c:pt idx="566">
                  <c:v>2</c:v>
                </c:pt>
                <c:pt idx="567">
                  <c:v>2</c:v>
                </c:pt>
                <c:pt idx="568">
                  <c:v>2</c:v>
                </c:pt>
                <c:pt idx="569">
                  <c:v>2</c:v>
                </c:pt>
                <c:pt idx="570">
                  <c:v>2</c:v>
                </c:pt>
                <c:pt idx="571">
                  <c:v>2</c:v>
                </c:pt>
                <c:pt idx="572">
                  <c:v>2</c:v>
                </c:pt>
                <c:pt idx="573">
                  <c:v>2</c:v>
                </c:pt>
                <c:pt idx="574">
                  <c:v>2</c:v>
                </c:pt>
                <c:pt idx="575">
                  <c:v>2</c:v>
                </c:pt>
                <c:pt idx="576">
                  <c:v>2</c:v>
                </c:pt>
                <c:pt idx="577">
                  <c:v>2</c:v>
                </c:pt>
                <c:pt idx="578">
                  <c:v>2</c:v>
                </c:pt>
                <c:pt idx="579">
                  <c:v>2</c:v>
                </c:pt>
                <c:pt idx="580">
                  <c:v>2</c:v>
                </c:pt>
                <c:pt idx="581">
                  <c:v>2</c:v>
                </c:pt>
                <c:pt idx="582">
                  <c:v>2</c:v>
                </c:pt>
                <c:pt idx="583">
                  <c:v>2</c:v>
                </c:pt>
                <c:pt idx="584">
                  <c:v>2</c:v>
                </c:pt>
                <c:pt idx="585">
                  <c:v>2</c:v>
                </c:pt>
                <c:pt idx="586">
                  <c:v>2</c:v>
                </c:pt>
                <c:pt idx="587">
                  <c:v>2</c:v>
                </c:pt>
                <c:pt idx="588">
                  <c:v>2</c:v>
                </c:pt>
                <c:pt idx="589">
                  <c:v>2</c:v>
                </c:pt>
                <c:pt idx="590">
                  <c:v>2</c:v>
                </c:pt>
                <c:pt idx="591">
                  <c:v>2</c:v>
                </c:pt>
                <c:pt idx="592">
                  <c:v>2</c:v>
                </c:pt>
                <c:pt idx="593">
                  <c:v>2</c:v>
                </c:pt>
                <c:pt idx="594">
                  <c:v>2</c:v>
                </c:pt>
                <c:pt idx="595">
                  <c:v>2</c:v>
                </c:pt>
                <c:pt idx="596">
                  <c:v>2</c:v>
                </c:pt>
                <c:pt idx="597">
                  <c:v>2</c:v>
                </c:pt>
                <c:pt idx="598">
                  <c:v>2</c:v>
                </c:pt>
                <c:pt idx="599">
                  <c:v>2</c:v>
                </c:pt>
                <c:pt idx="600">
                  <c:v>3</c:v>
                </c:pt>
                <c:pt idx="601">
                  <c:v>3</c:v>
                </c:pt>
                <c:pt idx="602">
                  <c:v>3</c:v>
                </c:pt>
                <c:pt idx="603">
                  <c:v>3</c:v>
                </c:pt>
                <c:pt idx="604">
                  <c:v>3</c:v>
                </c:pt>
                <c:pt idx="605">
                  <c:v>3</c:v>
                </c:pt>
                <c:pt idx="606">
                  <c:v>3</c:v>
                </c:pt>
                <c:pt idx="607">
                  <c:v>3</c:v>
                </c:pt>
                <c:pt idx="608">
                  <c:v>3</c:v>
                </c:pt>
                <c:pt idx="609">
                  <c:v>3</c:v>
                </c:pt>
                <c:pt idx="610">
                  <c:v>3</c:v>
                </c:pt>
                <c:pt idx="611">
                  <c:v>3</c:v>
                </c:pt>
                <c:pt idx="612">
                  <c:v>3</c:v>
                </c:pt>
                <c:pt idx="613">
                  <c:v>3</c:v>
                </c:pt>
                <c:pt idx="614">
                  <c:v>3</c:v>
                </c:pt>
                <c:pt idx="615">
                  <c:v>3</c:v>
                </c:pt>
                <c:pt idx="616">
                  <c:v>3</c:v>
                </c:pt>
                <c:pt idx="617">
                  <c:v>3</c:v>
                </c:pt>
                <c:pt idx="618">
                  <c:v>3</c:v>
                </c:pt>
                <c:pt idx="619">
                  <c:v>3</c:v>
                </c:pt>
                <c:pt idx="620">
                  <c:v>3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3</c:v>
                </c:pt>
                <c:pt idx="625">
                  <c:v>3</c:v>
                </c:pt>
                <c:pt idx="626">
                  <c:v>3</c:v>
                </c:pt>
                <c:pt idx="627">
                  <c:v>3</c:v>
                </c:pt>
                <c:pt idx="628">
                  <c:v>3</c:v>
                </c:pt>
                <c:pt idx="629">
                  <c:v>3</c:v>
                </c:pt>
                <c:pt idx="630">
                  <c:v>3</c:v>
                </c:pt>
                <c:pt idx="631">
                  <c:v>3</c:v>
                </c:pt>
                <c:pt idx="632">
                  <c:v>3</c:v>
                </c:pt>
                <c:pt idx="633">
                  <c:v>3</c:v>
                </c:pt>
                <c:pt idx="634">
                  <c:v>3</c:v>
                </c:pt>
                <c:pt idx="635">
                  <c:v>3</c:v>
                </c:pt>
                <c:pt idx="636">
                  <c:v>3</c:v>
                </c:pt>
                <c:pt idx="637">
                  <c:v>3</c:v>
                </c:pt>
                <c:pt idx="638">
                  <c:v>3</c:v>
                </c:pt>
                <c:pt idx="639">
                  <c:v>3</c:v>
                </c:pt>
                <c:pt idx="640">
                  <c:v>3</c:v>
                </c:pt>
                <c:pt idx="641">
                  <c:v>3</c:v>
                </c:pt>
                <c:pt idx="642">
                  <c:v>3</c:v>
                </c:pt>
                <c:pt idx="643">
                  <c:v>3</c:v>
                </c:pt>
                <c:pt idx="644">
                  <c:v>3</c:v>
                </c:pt>
                <c:pt idx="645">
                  <c:v>3</c:v>
                </c:pt>
                <c:pt idx="646">
                  <c:v>3</c:v>
                </c:pt>
                <c:pt idx="647">
                  <c:v>3</c:v>
                </c:pt>
                <c:pt idx="648">
                  <c:v>3</c:v>
                </c:pt>
                <c:pt idx="649">
                  <c:v>3</c:v>
                </c:pt>
                <c:pt idx="650">
                  <c:v>3</c:v>
                </c:pt>
                <c:pt idx="651">
                  <c:v>3</c:v>
                </c:pt>
                <c:pt idx="652">
                  <c:v>3</c:v>
                </c:pt>
                <c:pt idx="653">
                  <c:v>3</c:v>
                </c:pt>
                <c:pt idx="654">
                  <c:v>3</c:v>
                </c:pt>
                <c:pt idx="655">
                  <c:v>3</c:v>
                </c:pt>
                <c:pt idx="656">
                  <c:v>3</c:v>
                </c:pt>
                <c:pt idx="657">
                  <c:v>3</c:v>
                </c:pt>
                <c:pt idx="658">
                  <c:v>3</c:v>
                </c:pt>
                <c:pt idx="659">
                  <c:v>3</c:v>
                </c:pt>
                <c:pt idx="660">
                  <c:v>3</c:v>
                </c:pt>
                <c:pt idx="661">
                  <c:v>3</c:v>
                </c:pt>
                <c:pt idx="662">
                  <c:v>3</c:v>
                </c:pt>
                <c:pt idx="663">
                  <c:v>3</c:v>
                </c:pt>
                <c:pt idx="664">
                  <c:v>3</c:v>
                </c:pt>
                <c:pt idx="665">
                  <c:v>3</c:v>
                </c:pt>
                <c:pt idx="666">
                  <c:v>3</c:v>
                </c:pt>
                <c:pt idx="667">
                  <c:v>3</c:v>
                </c:pt>
                <c:pt idx="668">
                  <c:v>3</c:v>
                </c:pt>
                <c:pt idx="669">
                  <c:v>3</c:v>
                </c:pt>
                <c:pt idx="670">
                  <c:v>3</c:v>
                </c:pt>
                <c:pt idx="671">
                  <c:v>3</c:v>
                </c:pt>
                <c:pt idx="672">
                  <c:v>3</c:v>
                </c:pt>
                <c:pt idx="673">
                  <c:v>3</c:v>
                </c:pt>
                <c:pt idx="674">
                  <c:v>3</c:v>
                </c:pt>
                <c:pt idx="675">
                  <c:v>3</c:v>
                </c:pt>
                <c:pt idx="676">
                  <c:v>3</c:v>
                </c:pt>
                <c:pt idx="677">
                  <c:v>3</c:v>
                </c:pt>
                <c:pt idx="678">
                  <c:v>3</c:v>
                </c:pt>
                <c:pt idx="679">
                  <c:v>3</c:v>
                </c:pt>
                <c:pt idx="680">
                  <c:v>3</c:v>
                </c:pt>
                <c:pt idx="681">
                  <c:v>3</c:v>
                </c:pt>
                <c:pt idx="682">
                  <c:v>3</c:v>
                </c:pt>
                <c:pt idx="683">
                  <c:v>3</c:v>
                </c:pt>
                <c:pt idx="684">
                  <c:v>3</c:v>
                </c:pt>
                <c:pt idx="685">
                  <c:v>3</c:v>
                </c:pt>
                <c:pt idx="686">
                  <c:v>3</c:v>
                </c:pt>
                <c:pt idx="687">
                  <c:v>3</c:v>
                </c:pt>
                <c:pt idx="688">
                  <c:v>3</c:v>
                </c:pt>
                <c:pt idx="689">
                  <c:v>3</c:v>
                </c:pt>
                <c:pt idx="690">
                  <c:v>3</c:v>
                </c:pt>
                <c:pt idx="691">
                  <c:v>3</c:v>
                </c:pt>
                <c:pt idx="692">
                  <c:v>3</c:v>
                </c:pt>
                <c:pt idx="693">
                  <c:v>3</c:v>
                </c:pt>
                <c:pt idx="694">
                  <c:v>3</c:v>
                </c:pt>
                <c:pt idx="695">
                  <c:v>3</c:v>
                </c:pt>
                <c:pt idx="696">
                  <c:v>3</c:v>
                </c:pt>
                <c:pt idx="697">
                  <c:v>3</c:v>
                </c:pt>
                <c:pt idx="698">
                  <c:v>3</c:v>
                </c:pt>
                <c:pt idx="699">
                  <c:v>3</c:v>
                </c:pt>
                <c:pt idx="700">
                  <c:v>3</c:v>
                </c:pt>
                <c:pt idx="701">
                  <c:v>3</c:v>
                </c:pt>
                <c:pt idx="702">
                  <c:v>3</c:v>
                </c:pt>
                <c:pt idx="703">
                  <c:v>3</c:v>
                </c:pt>
                <c:pt idx="704">
                  <c:v>3</c:v>
                </c:pt>
                <c:pt idx="705">
                  <c:v>3</c:v>
                </c:pt>
                <c:pt idx="706">
                  <c:v>3</c:v>
                </c:pt>
                <c:pt idx="707">
                  <c:v>3</c:v>
                </c:pt>
                <c:pt idx="708">
                  <c:v>3</c:v>
                </c:pt>
                <c:pt idx="709">
                  <c:v>3</c:v>
                </c:pt>
                <c:pt idx="710">
                  <c:v>3</c:v>
                </c:pt>
                <c:pt idx="711">
                  <c:v>3</c:v>
                </c:pt>
                <c:pt idx="712">
                  <c:v>3</c:v>
                </c:pt>
                <c:pt idx="713">
                  <c:v>3</c:v>
                </c:pt>
                <c:pt idx="714">
                  <c:v>3</c:v>
                </c:pt>
                <c:pt idx="715">
                  <c:v>3</c:v>
                </c:pt>
                <c:pt idx="716">
                  <c:v>3</c:v>
                </c:pt>
                <c:pt idx="717">
                  <c:v>3</c:v>
                </c:pt>
                <c:pt idx="718">
                  <c:v>3</c:v>
                </c:pt>
                <c:pt idx="719">
                  <c:v>3</c:v>
                </c:pt>
                <c:pt idx="720">
                  <c:v>3</c:v>
                </c:pt>
                <c:pt idx="721">
                  <c:v>3</c:v>
                </c:pt>
                <c:pt idx="722">
                  <c:v>3</c:v>
                </c:pt>
                <c:pt idx="723">
                  <c:v>3</c:v>
                </c:pt>
                <c:pt idx="724">
                  <c:v>3</c:v>
                </c:pt>
                <c:pt idx="725">
                  <c:v>3</c:v>
                </c:pt>
                <c:pt idx="726">
                  <c:v>3</c:v>
                </c:pt>
                <c:pt idx="727">
                  <c:v>3</c:v>
                </c:pt>
                <c:pt idx="728">
                  <c:v>3</c:v>
                </c:pt>
                <c:pt idx="729">
                  <c:v>3</c:v>
                </c:pt>
                <c:pt idx="730">
                  <c:v>3</c:v>
                </c:pt>
                <c:pt idx="731">
                  <c:v>3</c:v>
                </c:pt>
                <c:pt idx="732">
                  <c:v>3</c:v>
                </c:pt>
                <c:pt idx="733">
                  <c:v>3</c:v>
                </c:pt>
                <c:pt idx="734">
                  <c:v>3</c:v>
                </c:pt>
                <c:pt idx="735">
                  <c:v>3</c:v>
                </c:pt>
                <c:pt idx="736">
                  <c:v>3</c:v>
                </c:pt>
                <c:pt idx="737">
                  <c:v>3</c:v>
                </c:pt>
                <c:pt idx="738">
                  <c:v>3</c:v>
                </c:pt>
                <c:pt idx="739">
                  <c:v>3</c:v>
                </c:pt>
                <c:pt idx="740">
                  <c:v>3</c:v>
                </c:pt>
                <c:pt idx="741">
                  <c:v>3</c:v>
                </c:pt>
                <c:pt idx="742">
                  <c:v>3</c:v>
                </c:pt>
                <c:pt idx="743">
                  <c:v>3</c:v>
                </c:pt>
                <c:pt idx="744">
                  <c:v>3</c:v>
                </c:pt>
                <c:pt idx="745">
                  <c:v>3</c:v>
                </c:pt>
                <c:pt idx="746">
                  <c:v>3</c:v>
                </c:pt>
                <c:pt idx="747">
                  <c:v>3</c:v>
                </c:pt>
                <c:pt idx="748">
                  <c:v>3</c:v>
                </c:pt>
                <c:pt idx="749">
                  <c:v>3</c:v>
                </c:pt>
                <c:pt idx="750">
                  <c:v>3</c:v>
                </c:pt>
                <c:pt idx="751">
                  <c:v>3</c:v>
                </c:pt>
                <c:pt idx="752">
                  <c:v>3</c:v>
                </c:pt>
                <c:pt idx="753">
                  <c:v>3</c:v>
                </c:pt>
                <c:pt idx="754">
                  <c:v>3</c:v>
                </c:pt>
                <c:pt idx="755">
                  <c:v>3</c:v>
                </c:pt>
                <c:pt idx="756">
                  <c:v>3</c:v>
                </c:pt>
                <c:pt idx="757">
                  <c:v>3</c:v>
                </c:pt>
                <c:pt idx="758">
                  <c:v>3</c:v>
                </c:pt>
                <c:pt idx="759">
                  <c:v>3</c:v>
                </c:pt>
                <c:pt idx="760">
                  <c:v>3</c:v>
                </c:pt>
                <c:pt idx="761">
                  <c:v>3</c:v>
                </c:pt>
                <c:pt idx="762">
                  <c:v>3</c:v>
                </c:pt>
                <c:pt idx="763">
                  <c:v>3</c:v>
                </c:pt>
                <c:pt idx="764">
                  <c:v>3</c:v>
                </c:pt>
                <c:pt idx="765">
                  <c:v>3</c:v>
                </c:pt>
                <c:pt idx="766">
                  <c:v>3</c:v>
                </c:pt>
                <c:pt idx="767">
                  <c:v>3</c:v>
                </c:pt>
                <c:pt idx="768">
                  <c:v>3</c:v>
                </c:pt>
                <c:pt idx="769">
                  <c:v>3</c:v>
                </c:pt>
                <c:pt idx="770">
                  <c:v>3</c:v>
                </c:pt>
                <c:pt idx="771">
                  <c:v>3</c:v>
                </c:pt>
                <c:pt idx="772">
                  <c:v>3</c:v>
                </c:pt>
                <c:pt idx="773">
                  <c:v>3</c:v>
                </c:pt>
                <c:pt idx="774">
                  <c:v>3</c:v>
                </c:pt>
                <c:pt idx="775">
                  <c:v>3</c:v>
                </c:pt>
                <c:pt idx="776">
                  <c:v>3</c:v>
                </c:pt>
                <c:pt idx="777">
                  <c:v>3</c:v>
                </c:pt>
                <c:pt idx="778">
                  <c:v>3</c:v>
                </c:pt>
                <c:pt idx="779">
                  <c:v>3</c:v>
                </c:pt>
                <c:pt idx="780">
                  <c:v>3</c:v>
                </c:pt>
                <c:pt idx="781">
                  <c:v>3</c:v>
                </c:pt>
                <c:pt idx="782">
                  <c:v>3</c:v>
                </c:pt>
                <c:pt idx="783">
                  <c:v>3</c:v>
                </c:pt>
                <c:pt idx="784">
                  <c:v>3</c:v>
                </c:pt>
                <c:pt idx="785">
                  <c:v>3</c:v>
                </c:pt>
                <c:pt idx="786">
                  <c:v>3</c:v>
                </c:pt>
                <c:pt idx="787">
                  <c:v>3</c:v>
                </c:pt>
                <c:pt idx="788">
                  <c:v>3</c:v>
                </c:pt>
                <c:pt idx="789">
                  <c:v>3</c:v>
                </c:pt>
                <c:pt idx="790">
                  <c:v>3</c:v>
                </c:pt>
                <c:pt idx="791">
                  <c:v>3</c:v>
                </c:pt>
                <c:pt idx="792">
                  <c:v>3</c:v>
                </c:pt>
                <c:pt idx="793">
                  <c:v>3</c:v>
                </c:pt>
                <c:pt idx="794">
                  <c:v>3</c:v>
                </c:pt>
                <c:pt idx="795">
                  <c:v>3</c:v>
                </c:pt>
                <c:pt idx="796">
                  <c:v>3</c:v>
                </c:pt>
                <c:pt idx="797">
                  <c:v>3</c:v>
                </c:pt>
                <c:pt idx="798">
                  <c:v>3</c:v>
                </c:pt>
                <c:pt idx="799">
                  <c:v>3</c:v>
                </c:pt>
                <c:pt idx="800">
                  <c:v>3</c:v>
                </c:pt>
                <c:pt idx="801">
                  <c:v>3</c:v>
                </c:pt>
                <c:pt idx="802">
                  <c:v>3</c:v>
                </c:pt>
                <c:pt idx="803">
                  <c:v>3</c:v>
                </c:pt>
                <c:pt idx="804">
                  <c:v>3</c:v>
                </c:pt>
                <c:pt idx="805">
                  <c:v>3</c:v>
                </c:pt>
                <c:pt idx="806">
                  <c:v>3</c:v>
                </c:pt>
                <c:pt idx="807">
                  <c:v>3</c:v>
                </c:pt>
                <c:pt idx="808">
                  <c:v>3</c:v>
                </c:pt>
                <c:pt idx="809">
                  <c:v>3</c:v>
                </c:pt>
                <c:pt idx="810">
                  <c:v>3</c:v>
                </c:pt>
                <c:pt idx="811">
                  <c:v>3</c:v>
                </c:pt>
                <c:pt idx="812">
                  <c:v>3</c:v>
                </c:pt>
                <c:pt idx="813">
                  <c:v>3</c:v>
                </c:pt>
                <c:pt idx="814">
                  <c:v>3</c:v>
                </c:pt>
                <c:pt idx="815">
                  <c:v>3</c:v>
                </c:pt>
                <c:pt idx="816">
                  <c:v>3</c:v>
                </c:pt>
                <c:pt idx="817">
                  <c:v>3</c:v>
                </c:pt>
                <c:pt idx="818">
                  <c:v>3</c:v>
                </c:pt>
                <c:pt idx="819">
                  <c:v>3</c:v>
                </c:pt>
                <c:pt idx="820">
                  <c:v>3</c:v>
                </c:pt>
                <c:pt idx="821">
                  <c:v>3</c:v>
                </c:pt>
                <c:pt idx="822">
                  <c:v>3</c:v>
                </c:pt>
                <c:pt idx="823">
                  <c:v>3</c:v>
                </c:pt>
                <c:pt idx="824">
                  <c:v>3</c:v>
                </c:pt>
                <c:pt idx="825">
                  <c:v>3</c:v>
                </c:pt>
                <c:pt idx="826">
                  <c:v>3</c:v>
                </c:pt>
                <c:pt idx="827">
                  <c:v>3</c:v>
                </c:pt>
                <c:pt idx="828">
                  <c:v>3</c:v>
                </c:pt>
                <c:pt idx="829">
                  <c:v>3</c:v>
                </c:pt>
                <c:pt idx="830">
                  <c:v>3</c:v>
                </c:pt>
                <c:pt idx="831">
                  <c:v>3</c:v>
                </c:pt>
                <c:pt idx="832">
                  <c:v>3</c:v>
                </c:pt>
                <c:pt idx="833">
                  <c:v>3</c:v>
                </c:pt>
                <c:pt idx="834">
                  <c:v>3</c:v>
                </c:pt>
                <c:pt idx="835">
                  <c:v>3</c:v>
                </c:pt>
                <c:pt idx="836">
                  <c:v>3</c:v>
                </c:pt>
                <c:pt idx="837">
                  <c:v>3</c:v>
                </c:pt>
                <c:pt idx="838">
                  <c:v>3</c:v>
                </c:pt>
                <c:pt idx="839">
                  <c:v>3</c:v>
                </c:pt>
                <c:pt idx="840">
                  <c:v>3</c:v>
                </c:pt>
                <c:pt idx="841">
                  <c:v>3</c:v>
                </c:pt>
                <c:pt idx="842">
                  <c:v>3</c:v>
                </c:pt>
                <c:pt idx="843">
                  <c:v>3</c:v>
                </c:pt>
                <c:pt idx="844">
                  <c:v>3</c:v>
                </c:pt>
                <c:pt idx="845">
                  <c:v>3</c:v>
                </c:pt>
                <c:pt idx="846">
                  <c:v>3</c:v>
                </c:pt>
                <c:pt idx="847">
                  <c:v>3</c:v>
                </c:pt>
                <c:pt idx="848">
                  <c:v>3</c:v>
                </c:pt>
                <c:pt idx="849">
                  <c:v>3</c:v>
                </c:pt>
                <c:pt idx="850">
                  <c:v>3</c:v>
                </c:pt>
                <c:pt idx="851">
                  <c:v>3</c:v>
                </c:pt>
                <c:pt idx="852">
                  <c:v>3</c:v>
                </c:pt>
                <c:pt idx="853">
                  <c:v>3</c:v>
                </c:pt>
                <c:pt idx="854">
                  <c:v>3</c:v>
                </c:pt>
                <c:pt idx="855">
                  <c:v>3</c:v>
                </c:pt>
                <c:pt idx="856">
                  <c:v>3</c:v>
                </c:pt>
                <c:pt idx="857">
                  <c:v>3</c:v>
                </c:pt>
                <c:pt idx="858">
                  <c:v>3</c:v>
                </c:pt>
                <c:pt idx="859">
                  <c:v>3</c:v>
                </c:pt>
                <c:pt idx="860">
                  <c:v>3</c:v>
                </c:pt>
                <c:pt idx="861">
                  <c:v>3</c:v>
                </c:pt>
                <c:pt idx="862">
                  <c:v>3</c:v>
                </c:pt>
                <c:pt idx="863">
                  <c:v>3</c:v>
                </c:pt>
                <c:pt idx="864">
                  <c:v>3</c:v>
                </c:pt>
                <c:pt idx="865">
                  <c:v>3</c:v>
                </c:pt>
                <c:pt idx="866">
                  <c:v>3</c:v>
                </c:pt>
                <c:pt idx="867">
                  <c:v>3</c:v>
                </c:pt>
                <c:pt idx="868">
                  <c:v>3</c:v>
                </c:pt>
                <c:pt idx="869">
                  <c:v>3</c:v>
                </c:pt>
                <c:pt idx="870">
                  <c:v>3</c:v>
                </c:pt>
                <c:pt idx="871">
                  <c:v>3</c:v>
                </c:pt>
                <c:pt idx="872">
                  <c:v>3</c:v>
                </c:pt>
                <c:pt idx="873">
                  <c:v>3</c:v>
                </c:pt>
                <c:pt idx="874">
                  <c:v>3</c:v>
                </c:pt>
                <c:pt idx="875">
                  <c:v>3</c:v>
                </c:pt>
                <c:pt idx="876">
                  <c:v>3</c:v>
                </c:pt>
                <c:pt idx="877">
                  <c:v>3</c:v>
                </c:pt>
                <c:pt idx="878">
                  <c:v>3</c:v>
                </c:pt>
                <c:pt idx="879">
                  <c:v>3</c:v>
                </c:pt>
                <c:pt idx="880">
                  <c:v>3</c:v>
                </c:pt>
                <c:pt idx="881">
                  <c:v>3</c:v>
                </c:pt>
                <c:pt idx="882">
                  <c:v>3</c:v>
                </c:pt>
                <c:pt idx="883">
                  <c:v>3</c:v>
                </c:pt>
                <c:pt idx="884">
                  <c:v>3</c:v>
                </c:pt>
                <c:pt idx="885">
                  <c:v>3</c:v>
                </c:pt>
                <c:pt idx="886">
                  <c:v>3</c:v>
                </c:pt>
                <c:pt idx="887">
                  <c:v>3</c:v>
                </c:pt>
                <c:pt idx="888">
                  <c:v>3</c:v>
                </c:pt>
                <c:pt idx="889">
                  <c:v>3</c:v>
                </c:pt>
                <c:pt idx="890">
                  <c:v>3</c:v>
                </c:pt>
                <c:pt idx="891">
                  <c:v>3</c:v>
                </c:pt>
                <c:pt idx="892">
                  <c:v>3</c:v>
                </c:pt>
                <c:pt idx="893">
                  <c:v>3</c:v>
                </c:pt>
                <c:pt idx="894">
                  <c:v>3</c:v>
                </c:pt>
                <c:pt idx="895">
                  <c:v>3</c:v>
                </c:pt>
                <c:pt idx="896">
                  <c:v>3</c:v>
                </c:pt>
                <c:pt idx="897">
                  <c:v>3</c:v>
                </c:pt>
                <c:pt idx="898">
                  <c:v>3</c:v>
                </c:pt>
                <c:pt idx="899">
                  <c:v>3</c:v>
                </c:pt>
                <c:pt idx="900">
                  <c:v>3</c:v>
                </c:pt>
                <c:pt idx="901">
                  <c:v>3</c:v>
                </c:pt>
                <c:pt idx="902">
                  <c:v>3</c:v>
                </c:pt>
                <c:pt idx="903">
                  <c:v>3</c:v>
                </c:pt>
                <c:pt idx="904">
                  <c:v>3</c:v>
                </c:pt>
                <c:pt idx="905">
                  <c:v>3</c:v>
                </c:pt>
                <c:pt idx="906">
                  <c:v>3</c:v>
                </c:pt>
                <c:pt idx="907">
                  <c:v>3</c:v>
                </c:pt>
                <c:pt idx="908">
                  <c:v>3</c:v>
                </c:pt>
                <c:pt idx="909">
                  <c:v>3</c:v>
                </c:pt>
                <c:pt idx="910">
                  <c:v>3</c:v>
                </c:pt>
                <c:pt idx="911">
                  <c:v>3</c:v>
                </c:pt>
                <c:pt idx="912">
                  <c:v>3</c:v>
                </c:pt>
                <c:pt idx="913">
                  <c:v>3</c:v>
                </c:pt>
                <c:pt idx="914">
                  <c:v>3</c:v>
                </c:pt>
                <c:pt idx="915">
                  <c:v>3</c:v>
                </c:pt>
                <c:pt idx="916">
                  <c:v>3</c:v>
                </c:pt>
                <c:pt idx="917">
                  <c:v>3</c:v>
                </c:pt>
                <c:pt idx="918">
                  <c:v>3</c:v>
                </c:pt>
                <c:pt idx="919">
                  <c:v>3</c:v>
                </c:pt>
                <c:pt idx="920">
                  <c:v>3</c:v>
                </c:pt>
                <c:pt idx="921">
                  <c:v>3</c:v>
                </c:pt>
                <c:pt idx="922">
                  <c:v>3</c:v>
                </c:pt>
                <c:pt idx="923">
                  <c:v>3</c:v>
                </c:pt>
                <c:pt idx="924">
                  <c:v>3</c:v>
                </c:pt>
                <c:pt idx="925">
                  <c:v>3</c:v>
                </c:pt>
                <c:pt idx="926">
                  <c:v>3</c:v>
                </c:pt>
                <c:pt idx="927">
                  <c:v>3</c:v>
                </c:pt>
                <c:pt idx="928">
                  <c:v>3</c:v>
                </c:pt>
                <c:pt idx="929">
                  <c:v>3</c:v>
                </c:pt>
                <c:pt idx="930">
                  <c:v>3</c:v>
                </c:pt>
                <c:pt idx="931">
                  <c:v>3</c:v>
                </c:pt>
                <c:pt idx="932">
                  <c:v>3</c:v>
                </c:pt>
                <c:pt idx="933">
                  <c:v>3</c:v>
                </c:pt>
                <c:pt idx="934">
                  <c:v>3</c:v>
                </c:pt>
                <c:pt idx="935">
                  <c:v>3</c:v>
                </c:pt>
                <c:pt idx="936">
                  <c:v>3</c:v>
                </c:pt>
                <c:pt idx="937">
                  <c:v>3</c:v>
                </c:pt>
                <c:pt idx="938">
                  <c:v>3</c:v>
                </c:pt>
                <c:pt idx="939">
                  <c:v>3</c:v>
                </c:pt>
                <c:pt idx="940">
                  <c:v>3</c:v>
                </c:pt>
                <c:pt idx="941">
                  <c:v>3</c:v>
                </c:pt>
                <c:pt idx="942">
                  <c:v>3</c:v>
                </c:pt>
                <c:pt idx="943">
                  <c:v>3</c:v>
                </c:pt>
                <c:pt idx="944">
                  <c:v>3</c:v>
                </c:pt>
                <c:pt idx="945">
                  <c:v>3</c:v>
                </c:pt>
                <c:pt idx="946">
                  <c:v>3</c:v>
                </c:pt>
                <c:pt idx="947">
                  <c:v>3</c:v>
                </c:pt>
                <c:pt idx="948">
                  <c:v>3</c:v>
                </c:pt>
                <c:pt idx="949">
                  <c:v>3</c:v>
                </c:pt>
                <c:pt idx="950">
                  <c:v>3</c:v>
                </c:pt>
                <c:pt idx="951">
                  <c:v>3</c:v>
                </c:pt>
                <c:pt idx="952">
                  <c:v>3</c:v>
                </c:pt>
                <c:pt idx="953">
                  <c:v>3</c:v>
                </c:pt>
                <c:pt idx="954">
                  <c:v>3</c:v>
                </c:pt>
                <c:pt idx="955">
                  <c:v>3</c:v>
                </c:pt>
                <c:pt idx="956">
                  <c:v>3</c:v>
                </c:pt>
                <c:pt idx="957">
                  <c:v>3</c:v>
                </c:pt>
                <c:pt idx="958">
                  <c:v>3</c:v>
                </c:pt>
                <c:pt idx="959">
                  <c:v>3</c:v>
                </c:pt>
                <c:pt idx="960">
                  <c:v>3</c:v>
                </c:pt>
                <c:pt idx="961">
                  <c:v>3</c:v>
                </c:pt>
                <c:pt idx="962">
                  <c:v>3</c:v>
                </c:pt>
                <c:pt idx="963">
                  <c:v>3</c:v>
                </c:pt>
                <c:pt idx="964">
                  <c:v>3</c:v>
                </c:pt>
                <c:pt idx="965">
                  <c:v>3</c:v>
                </c:pt>
                <c:pt idx="966">
                  <c:v>3</c:v>
                </c:pt>
                <c:pt idx="967">
                  <c:v>3</c:v>
                </c:pt>
                <c:pt idx="968">
                  <c:v>3</c:v>
                </c:pt>
                <c:pt idx="969">
                  <c:v>3</c:v>
                </c:pt>
                <c:pt idx="970">
                  <c:v>3</c:v>
                </c:pt>
                <c:pt idx="971">
                  <c:v>3</c:v>
                </c:pt>
                <c:pt idx="972">
                  <c:v>3</c:v>
                </c:pt>
                <c:pt idx="973">
                  <c:v>3</c:v>
                </c:pt>
                <c:pt idx="974">
                  <c:v>3</c:v>
                </c:pt>
                <c:pt idx="975">
                  <c:v>3</c:v>
                </c:pt>
                <c:pt idx="976">
                  <c:v>3</c:v>
                </c:pt>
                <c:pt idx="977">
                  <c:v>3</c:v>
                </c:pt>
                <c:pt idx="978">
                  <c:v>3</c:v>
                </c:pt>
                <c:pt idx="979">
                  <c:v>3</c:v>
                </c:pt>
                <c:pt idx="980">
                  <c:v>3</c:v>
                </c:pt>
                <c:pt idx="981">
                  <c:v>3</c:v>
                </c:pt>
                <c:pt idx="982">
                  <c:v>3</c:v>
                </c:pt>
                <c:pt idx="983">
                  <c:v>3</c:v>
                </c:pt>
                <c:pt idx="984">
                  <c:v>3</c:v>
                </c:pt>
                <c:pt idx="985">
                  <c:v>3</c:v>
                </c:pt>
                <c:pt idx="986">
                  <c:v>3</c:v>
                </c:pt>
                <c:pt idx="987">
                  <c:v>3</c:v>
                </c:pt>
                <c:pt idx="988">
                  <c:v>3</c:v>
                </c:pt>
                <c:pt idx="989">
                  <c:v>3</c:v>
                </c:pt>
                <c:pt idx="990">
                  <c:v>3</c:v>
                </c:pt>
                <c:pt idx="991">
                  <c:v>3</c:v>
                </c:pt>
                <c:pt idx="992">
                  <c:v>3</c:v>
                </c:pt>
                <c:pt idx="993">
                  <c:v>3</c:v>
                </c:pt>
                <c:pt idx="994">
                  <c:v>3</c:v>
                </c:pt>
                <c:pt idx="995">
                  <c:v>3</c:v>
                </c:pt>
                <c:pt idx="996">
                  <c:v>3</c:v>
                </c:pt>
                <c:pt idx="997">
                  <c:v>3</c:v>
                </c:pt>
                <c:pt idx="998">
                  <c:v>3</c:v>
                </c:pt>
                <c:pt idx="999">
                  <c:v>3</c:v>
                </c:pt>
                <c:pt idx="1000">
                  <c:v>3</c:v>
                </c:pt>
                <c:pt idx="1001">
                  <c:v>3</c:v>
                </c:pt>
                <c:pt idx="1002">
                  <c:v>3</c:v>
                </c:pt>
                <c:pt idx="1003">
                  <c:v>3</c:v>
                </c:pt>
                <c:pt idx="1004">
                  <c:v>3</c:v>
                </c:pt>
                <c:pt idx="1005">
                  <c:v>3</c:v>
                </c:pt>
                <c:pt idx="1006">
                  <c:v>3</c:v>
                </c:pt>
                <c:pt idx="1007">
                  <c:v>3</c:v>
                </c:pt>
                <c:pt idx="1008">
                  <c:v>3</c:v>
                </c:pt>
                <c:pt idx="1009">
                  <c:v>3</c:v>
                </c:pt>
                <c:pt idx="1010">
                  <c:v>3</c:v>
                </c:pt>
                <c:pt idx="1011">
                  <c:v>3</c:v>
                </c:pt>
                <c:pt idx="1012">
                  <c:v>3</c:v>
                </c:pt>
                <c:pt idx="1013">
                  <c:v>3</c:v>
                </c:pt>
                <c:pt idx="1014">
                  <c:v>3</c:v>
                </c:pt>
                <c:pt idx="1015">
                  <c:v>3</c:v>
                </c:pt>
                <c:pt idx="1016">
                  <c:v>3</c:v>
                </c:pt>
                <c:pt idx="1017">
                  <c:v>3</c:v>
                </c:pt>
                <c:pt idx="1018">
                  <c:v>3</c:v>
                </c:pt>
                <c:pt idx="1019">
                  <c:v>3</c:v>
                </c:pt>
                <c:pt idx="1020">
                  <c:v>3</c:v>
                </c:pt>
                <c:pt idx="1021">
                  <c:v>3</c:v>
                </c:pt>
                <c:pt idx="1022">
                  <c:v>3</c:v>
                </c:pt>
                <c:pt idx="1023">
                  <c:v>3</c:v>
                </c:pt>
                <c:pt idx="1024">
                  <c:v>3</c:v>
                </c:pt>
                <c:pt idx="1025">
                  <c:v>3</c:v>
                </c:pt>
                <c:pt idx="1026">
                  <c:v>3</c:v>
                </c:pt>
                <c:pt idx="1027">
                  <c:v>3</c:v>
                </c:pt>
                <c:pt idx="1028">
                  <c:v>3</c:v>
                </c:pt>
                <c:pt idx="1029">
                  <c:v>3</c:v>
                </c:pt>
                <c:pt idx="1030">
                  <c:v>3</c:v>
                </c:pt>
                <c:pt idx="1031">
                  <c:v>3</c:v>
                </c:pt>
                <c:pt idx="1032">
                  <c:v>3</c:v>
                </c:pt>
                <c:pt idx="1033">
                  <c:v>3</c:v>
                </c:pt>
                <c:pt idx="1034">
                  <c:v>3</c:v>
                </c:pt>
                <c:pt idx="1035">
                  <c:v>3</c:v>
                </c:pt>
                <c:pt idx="1036">
                  <c:v>3</c:v>
                </c:pt>
                <c:pt idx="1037">
                  <c:v>3</c:v>
                </c:pt>
                <c:pt idx="1038">
                  <c:v>3</c:v>
                </c:pt>
                <c:pt idx="1039">
                  <c:v>3</c:v>
                </c:pt>
                <c:pt idx="1040">
                  <c:v>3</c:v>
                </c:pt>
                <c:pt idx="1041">
                  <c:v>3</c:v>
                </c:pt>
                <c:pt idx="1042">
                  <c:v>3</c:v>
                </c:pt>
                <c:pt idx="1043">
                  <c:v>3</c:v>
                </c:pt>
                <c:pt idx="1044">
                  <c:v>3</c:v>
                </c:pt>
                <c:pt idx="1045">
                  <c:v>3</c:v>
                </c:pt>
                <c:pt idx="1046">
                  <c:v>3</c:v>
                </c:pt>
                <c:pt idx="1047">
                  <c:v>3</c:v>
                </c:pt>
                <c:pt idx="1048">
                  <c:v>3</c:v>
                </c:pt>
                <c:pt idx="1049">
                  <c:v>3</c:v>
                </c:pt>
                <c:pt idx="1050">
                  <c:v>3</c:v>
                </c:pt>
                <c:pt idx="1051">
                  <c:v>3</c:v>
                </c:pt>
                <c:pt idx="1052">
                  <c:v>3</c:v>
                </c:pt>
                <c:pt idx="1053">
                  <c:v>3</c:v>
                </c:pt>
                <c:pt idx="1054">
                  <c:v>3</c:v>
                </c:pt>
                <c:pt idx="1055">
                  <c:v>3</c:v>
                </c:pt>
                <c:pt idx="1056">
                  <c:v>3</c:v>
                </c:pt>
                <c:pt idx="1057">
                  <c:v>3</c:v>
                </c:pt>
                <c:pt idx="1058">
                  <c:v>3</c:v>
                </c:pt>
                <c:pt idx="1059">
                  <c:v>3</c:v>
                </c:pt>
                <c:pt idx="1060">
                  <c:v>3</c:v>
                </c:pt>
                <c:pt idx="1061">
                  <c:v>3</c:v>
                </c:pt>
                <c:pt idx="1062">
                  <c:v>3</c:v>
                </c:pt>
                <c:pt idx="1063">
                  <c:v>3</c:v>
                </c:pt>
                <c:pt idx="1064">
                  <c:v>3</c:v>
                </c:pt>
                <c:pt idx="1065">
                  <c:v>3</c:v>
                </c:pt>
                <c:pt idx="1066">
                  <c:v>3</c:v>
                </c:pt>
                <c:pt idx="1067">
                  <c:v>3</c:v>
                </c:pt>
                <c:pt idx="1068">
                  <c:v>3</c:v>
                </c:pt>
                <c:pt idx="1069">
                  <c:v>3</c:v>
                </c:pt>
                <c:pt idx="1070">
                  <c:v>3</c:v>
                </c:pt>
                <c:pt idx="1071">
                  <c:v>3</c:v>
                </c:pt>
                <c:pt idx="1072">
                  <c:v>3</c:v>
                </c:pt>
                <c:pt idx="1073">
                  <c:v>3</c:v>
                </c:pt>
                <c:pt idx="1074">
                  <c:v>3</c:v>
                </c:pt>
                <c:pt idx="1075">
                  <c:v>3</c:v>
                </c:pt>
                <c:pt idx="1076">
                  <c:v>3</c:v>
                </c:pt>
                <c:pt idx="1077">
                  <c:v>3</c:v>
                </c:pt>
                <c:pt idx="1078">
                  <c:v>3</c:v>
                </c:pt>
                <c:pt idx="1079">
                  <c:v>3</c:v>
                </c:pt>
                <c:pt idx="1080">
                  <c:v>3</c:v>
                </c:pt>
                <c:pt idx="1081">
                  <c:v>3</c:v>
                </c:pt>
                <c:pt idx="1082">
                  <c:v>3</c:v>
                </c:pt>
                <c:pt idx="1083">
                  <c:v>3</c:v>
                </c:pt>
                <c:pt idx="1084">
                  <c:v>3</c:v>
                </c:pt>
                <c:pt idx="1085">
                  <c:v>3</c:v>
                </c:pt>
                <c:pt idx="1086">
                  <c:v>3</c:v>
                </c:pt>
                <c:pt idx="1087">
                  <c:v>3</c:v>
                </c:pt>
                <c:pt idx="1088">
                  <c:v>3</c:v>
                </c:pt>
                <c:pt idx="1089">
                  <c:v>3</c:v>
                </c:pt>
                <c:pt idx="1090">
                  <c:v>3</c:v>
                </c:pt>
                <c:pt idx="1091">
                  <c:v>3</c:v>
                </c:pt>
                <c:pt idx="1092">
                  <c:v>3</c:v>
                </c:pt>
                <c:pt idx="1093">
                  <c:v>3</c:v>
                </c:pt>
                <c:pt idx="1094">
                  <c:v>3</c:v>
                </c:pt>
                <c:pt idx="1095">
                  <c:v>3</c:v>
                </c:pt>
                <c:pt idx="1096">
                  <c:v>3</c:v>
                </c:pt>
                <c:pt idx="1097">
                  <c:v>3</c:v>
                </c:pt>
                <c:pt idx="1098">
                  <c:v>3</c:v>
                </c:pt>
                <c:pt idx="1099">
                  <c:v>3</c:v>
                </c:pt>
                <c:pt idx="1100">
                  <c:v>3</c:v>
                </c:pt>
                <c:pt idx="1101">
                  <c:v>3</c:v>
                </c:pt>
                <c:pt idx="1102">
                  <c:v>3</c:v>
                </c:pt>
                <c:pt idx="1103">
                  <c:v>3</c:v>
                </c:pt>
                <c:pt idx="1104">
                  <c:v>3</c:v>
                </c:pt>
                <c:pt idx="1105">
                  <c:v>3</c:v>
                </c:pt>
                <c:pt idx="1106">
                  <c:v>3</c:v>
                </c:pt>
                <c:pt idx="1107">
                  <c:v>3</c:v>
                </c:pt>
                <c:pt idx="1108">
                  <c:v>3</c:v>
                </c:pt>
                <c:pt idx="1109">
                  <c:v>3</c:v>
                </c:pt>
                <c:pt idx="1110">
                  <c:v>3</c:v>
                </c:pt>
                <c:pt idx="1111">
                  <c:v>3</c:v>
                </c:pt>
                <c:pt idx="1112">
                  <c:v>3</c:v>
                </c:pt>
                <c:pt idx="1113">
                  <c:v>3</c:v>
                </c:pt>
                <c:pt idx="1114">
                  <c:v>3</c:v>
                </c:pt>
                <c:pt idx="1115">
                  <c:v>3</c:v>
                </c:pt>
                <c:pt idx="1116">
                  <c:v>3</c:v>
                </c:pt>
                <c:pt idx="1117">
                  <c:v>3</c:v>
                </c:pt>
                <c:pt idx="1118">
                  <c:v>3</c:v>
                </c:pt>
                <c:pt idx="1119">
                  <c:v>3</c:v>
                </c:pt>
                <c:pt idx="1120">
                  <c:v>3</c:v>
                </c:pt>
                <c:pt idx="1121">
                  <c:v>3</c:v>
                </c:pt>
                <c:pt idx="1122">
                  <c:v>3</c:v>
                </c:pt>
                <c:pt idx="1123">
                  <c:v>3</c:v>
                </c:pt>
                <c:pt idx="1124">
                  <c:v>3</c:v>
                </c:pt>
                <c:pt idx="1125">
                  <c:v>3</c:v>
                </c:pt>
                <c:pt idx="1126">
                  <c:v>3</c:v>
                </c:pt>
                <c:pt idx="1127">
                  <c:v>3</c:v>
                </c:pt>
                <c:pt idx="1128">
                  <c:v>3</c:v>
                </c:pt>
                <c:pt idx="1129">
                  <c:v>3</c:v>
                </c:pt>
                <c:pt idx="1130">
                  <c:v>3</c:v>
                </c:pt>
                <c:pt idx="1131">
                  <c:v>3</c:v>
                </c:pt>
                <c:pt idx="1132">
                  <c:v>3</c:v>
                </c:pt>
                <c:pt idx="1133">
                  <c:v>3</c:v>
                </c:pt>
                <c:pt idx="1134">
                  <c:v>3</c:v>
                </c:pt>
                <c:pt idx="1135">
                  <c:v>3</c:v>
                </c:pt>
                <c:pt idx="1136">
                  <c:v>3</c:v>
                </c:pt>
                <c:pt idx="1137">
                  <c:v>3</c:v>
                </c:pt>
                <c:pt idx="1138">
                  <c:v>3</c:v>
                </c:pt>
                <c:pt idx="1139">
                  <c:v>3</c:v>
                </c:pt>
                <c:pt idx="1140">
                  <c:v>3</c:v>
                </c:pt>
                <c:pt idx="1141">
                  <c:v>3</c:v>
                </c:pt>
                <c:pt idx="1142">
                  <c:v>3</c:v>
                </c:pt>
                <c:pt idx="1143">
                  <c:v>3</c:v>
                </c:pt>
                <c:pt idx="1144">
                  <c:v>3</c:v>
                </c:pt>
                <c:pt idx="1145">
                  <c:v>3</c:v>
                </c:pt>
                <c:pt idx="1146">
                  <c:v>3</c:v>
                </c:pt>
                <c:pt idx="1147">
                  <c:v>3</c:v>
                </c:pt>
                <c:pt idx="1148">
                  <c:v>3</c:v>
                </c:pt>
                <c:pt idx="1149">
                  <c:v>3</c:v>
                </c:pt>
                <c:pt idx="1150">
                  <c:v>3</c:v>
                </c:pt>
                <c:pt idx="1151">
                  <c:v>3</c:v>
                </c:pt>
                <c:pt idx="1152">
                  <c:v>3</c:v>
                </c:pt>
                <c:pt idx="1153">
                  <c:v>3</c:v>
                </c:pt>
                <c:pt idx="1154">
                  <c:v>3</c:v>
                </c:pt>
                <c:pt idx="1155">
                  <c:v>3</c:v>
                </c:pt>
                <c:pt idx="1156">
                  <c:v>3</c:v>
                </c:pt>
                <c:pt idx="1157">
                  <c:v>3</c:v>
                </c:pt>
                <c:pt idx="1158">
                  <c:v>3</c:v>
                </c:pt>
                <c:pt idx="1159">
                  <c:v>3</c:v>
                </c:pt>
                <c:pt idx="1160">
                  <c:v>3</c:v>
                </c:pt>
                <c:pt idx="1161">
                  <c:v>3</c:v>
                </c:pt>
                <c:pt idx="1162">
                  <c:v>3</c:v>
                </c:pt>
                <c:pt idx="1163">
                  <c:v>3</c:v>
                </c:pt>
                <c:pt idx="1164">
                  <c:v>3</c:v>
                </c:pt>
                <c:pt idx="1165">
                  <c:v>3</c:v>
                </c:pt>
                <c:pt idx="1166">
                  <c:v>3</c:v>
                </c:pt>
                <c:pt idx="1167">
                  <c:v>3</c:v>
                </c:pt>
                <c:pt idx="1168">
                  <c:v>3</c:v>
                </c:pt>
                <c:pt idx="1169">
                  <c:v>3</c:v>
                </c:pt>
                <c:pt idx="1170">
                  <c:v>3</c:v>
                </c:pt>
                <c:pt idx="1171">
                  <c:v>3</c:v>
                </c:pt>
                <c:pt idx="1172">
                  <c:v>3</c:v>
                </c:pt>
                <c:pt idx="1173">
                  <c:v>3</c:v>
                </c:pt>
                <c:pt idx="1174">
                  <c:v>3</c:v>
                </c:pt>
                <c:pt idx="1175">
                  <c:v>3</c:v>
                </c:pt>
                <c:pt idx="1176">
                  <c:v>3</c:v>
                </c:pt>
                <c:pt idx="1177">
                  <c:v>3</c:v>
                </c:pt>
                <c:pt idx="1178">
                  <c:v>3</c:v>
                </c:pt>
                <c:pt idx="1179">
                  <c:v>3</c:v>
                </c:pt>
                <c:pt idx="1180">
                  <c:v>3</c:v>
                </c:pt>
                <c:pt idx="1181">
                  <c:v>3</c:v>
                </c:pt>
                <c:pt idx="1182">
                  <c:v>3</c:v>
                </c:pt>
                <c:pt idx="1183">
                  <c:v>3</c:v>
                </c:pt>
                <c:pt idx="1184">
                  <c:v>3</c:v>
                </c:pt>
                <c:pt idx="1185">
                  <c:v>3</c:v>
                </c:pt>
                <c:pt idx="1186">
                  <c:v>3</c:v>
                </c:pt>
                <c:pt idx="1187">
                  <c:v>3</c:v>
                </c:pt>
                <c:pt idx="1188">
                  <c:v>3</c:v>
                </c:pt>
                <c:pt idx="1189">
                  <c:v>3</c:v>
                </c:pt>
                <c:pt idx="1190">
                  <c:v>3</c:v>
                </c:pt>
                <c:pt idx="1191">
                  <c:v>3</c:v>
                </c:pt>
                <c:pt idx="1192">
                  <c:v>3</c:v>
                </c:pt>
                <c:pt idx="1193">
                  <c:v>3</c:v>
                </c:pt>
                <c:pt idx="1194">
                  <c:v>3</c:v>
                </c:pt>
                <c:pt idx="1195">
                  <c:v>3</c:v>
                </c:pt>
                <c:pt idx="1196">
                  <c:v>3</c:v>
                </c:pt>
                <c:pt idx="1197">
                  <c:v>3</c:v>
                </c:pt>
                <c:pt idx="1198">
                  <c:v>3</c:v>
                </c:pt>
                <c:pt idx="1199">
                  <c:v>3</c:v>
                </c:pt>
                <c:pt idx="1200">
                  <c:v>4</c:v>
                </c:pt>
                <c:pt idx="1201">
                  <c:v>4</c:v>
                </c:pt>
                <c:pt idx="1202">
                  <c:v>4</c:v>
                </c:pt>
                <c:pt idx="1203">
                  <c:v>4</c:v>
                </c:pt>
                <c:pt idx="1204">
                  <c:v>4</c:v>
                </c:pt>
                <c:pt idx="1205">
                  <c:v>4</c:v>
                </c:pt>
                <c:pt idx="1206">
                  <c:v>4</c:v>
                </c:pt>
                <c:pt idx="1207">
                  <c:v>4</c:v>
                </c:pt>
                <c:pt idx="1208">
                  <c:v>4</c:v>
                </c:pt>
                <c:pt idx="1209">
                  <c:v>4</c:v>
                </c:pt>
                <c:pt idx="1210">
                  <c:v>4</c:v>
                </c:pt>
                <c:pt idx="1211">
                  <c:v>4</c:v>
                </c:pt>
                <c:pt idx="1212">
                  <c:v>4</c:v>
                </c:pt>
                <c:pt idx="1213">
                  <c:v>4</c:v>
                </c:pt>
                <c:pt idx="1214">
                  <c:v>4</c:v>
                </c:pt>
                <c:pt idx="1215">
                  <c:v>4</c:v>
                </c:pt>
                <c:pt idx="1216">
                  <c:v>4</c:v>
                </c:pt>
                <c:pt idx="1217">
                  <c:v>4</c:v>
                </c:pt>
                <c:pt idx="1218">
                  <c:v>4</c:v>
                </c:pt>
                <c:pt idx="1219">
                  <c:v>4</c:v>
                </c:pt>
                <c:pt idx="1220">
                  <c:v>4</c:v>
                </c:pt>
                <c:pt idx="1221">
                  <c:v>4</c:v>
                </c:pt>
                <c:pt idx="1222">
                  <c:v>4</c:v>
                </c:pt>
                <c:pt idx="1223">
                  <c:v>4</c:v>
                </c:pt>
                <c:pt idx="1224">
                  <c:v>4</c:v>
                </c:pt>
                <c:pt idx="1225">
                  <c:v>4</c:v>
                </c:pt>
                <c:pt idx="1226">
                  <c:v>4</c:v>
                </c:pt>
                <c:pt idx="1227">
                  <c:v>4</c:v>
                </c:pt>
                <c:pt idx="1228">
                  <c:v>4</c:v>
                </c:pt>
                <c:pt idx="1229">
                  <c:v>4</c:v>
                </c:pt>
                <c:pt idx="1230">
                  <c:v>4</c:v>
                </c:pt>
                <c:pt idx="1231">
                  <c:v>4</c:v>
                </c:pt>
                <c:pt idx="1232">
                  <c:v>4</c:v>
                </c:pt>
                <c:pt idx="1233">
                  <c:v>4</c:v>
                </c:pt>
                <c:pt idx="1234">
                  <c:v>4</c:v>
                </c:pt>
                <c:pt idx="1235">
                  <c:v>4</c:v>
                </c:pt>
                <c:pt idx="1236">
                  <c:v>4</c:v>
                </c:pt>
                <c:pt idx="1237">
                  <c:v>4</c:v>
                </c:pt>
                <c:pt idx="1238">
                  <c:v>4</c:v>
                </c:pt>
                <c:pt idx="1239">
                  <c:v>4</c:v>
                </c:pt>
                <c:pt idx="1240">
                  <c:v>4</c:v>
                </c:pt>
                <c:pt idx="1241">
                  <c:v>4</c:v>
                </c:pt>
                <c:pt idx="1242">
                  <c:v>4</c:v>
                </c:pt>
                <c:pt idx="1243">
                  <c:v>4</c:v>
                </c:pt>
                <c:pt idx="1244">
                  <c:v>4</c:v>
                </c:pt>
                <c:pt idx="1245">
                  <c:v>4</c:v>
                </c:pt>
                <c:pt idx="1246">
                  <c:v>4</c:v>
                </c:pt>
                <c:pt idx="1247">
                  <c:v>4</c:v>
                </c:pt>
                <c:pt idx="1248">
                  <c:v>4</c:v>
                </c:pt>
                <c:pt idx="1249">
                  <c:v>4</c:v>
                </c:pt>
                <c:pt idx="1250">
                  <c:v>4</c:v>
                </c:pt>
                <c:pt idx="1251">
                  <c:v>4</c:v>
                </c:pt>
                <c:pt idx="1252">
                  <c:v>4</c:v>
                </c:pt>
                <c:pt idx="1253">
                  <c:v>4</c:v>
                </c:pt>
                <c:pt idx="1254">
                  <c:v>4</c:v>
                </c:pt>
                <c:pt idx="1255">
                  <c:v>4</c:v>
                </c:pt>
                <c:pt idx="1256">
                  <c:v>4</c:v>
                </c:pt>
                <c:pt idx="1257">
                  <c:v>4</c:v>
                </c:pt>
                <c:pt idx="1258">
                  <c:v>4</c:v>
                </c:pt>
                <c:pt idx="1259">
                  <c:v>4</c:v>
                </c:pt>
                <c:pt idx="1260">
                  <c:v>4</c:v>
                </c:pt>
                <c:pt idx="1261">
                  <c:v>4</c:v>
                </c:pt>
                <c:pt idx="1262">
                  <c:v>4</c:v>
                </c:pt>
                <c:pt idx="1263">
                  <c:v>4</c:v>
                </c:pt>
                <c:pt idx="1264">
                  <c:v>4</c:v>
                </c:pt>
                <c:pt idx="1265">
                  <c:v>4</c:v>
                </c:pt>
                <c:pt idx="1266">
                  <c:v>4</c:v>
                </c:pt>
                <c:pt idx="1267">
                  <c:v>4</c:v>
                </c:pt>
                <c:pt idx="1268">
                  <c:v>4</c:v>
                </c:pt>
                <c:pt idx="1269">
                  <c:v>4</c:v>
                </c:pt>
                <c:pt idx="1270">
                  <c:v>4</c:v>
                </c:pt>
                <c:pt idx="1271">
                  <c:v>4</c:v>
                </c:pt>
                <c:pt idx="1272">
                  <c:v>4</c:v>
                </c:pt>
                <c:pt idx="1273">
                  <c:v>4</c:v>
                </c:pt>
                <c:pt idx="1274">
                  <c:v>4</c:v>
                </c:pt>
                <c:pt idx="1275">
                  <c:v>4</c:v>
                </c:pt>
                <c:pt idx="1276">
                  <c:v>4</c:v>
                </c:pt>
                <c:pt idx="1277">
                  <c:v>4</c:v>
                </c:pt>
                <c:pt idx="1278">
                  <c:v>4</c:v>
                </c:pt>
                <c:pt idx="1279">
                  <c:v>4</c:v>
                </c:pt>
                <c:pt idx="1280">
                  <c:v>4</c:v>
                </c:pt>
                <c:pt idx="1281">
                  <c:v>4</c:v>
                </c:pt>
                <c:pt idx="1282">
                  <c:v>4</c:v>
                </c:pt>
                <c:pt idx="1283">
                  <c:v>4</c:v>
                </c:pt>
                <c:pt idx="1284">
                  <c:v>4</c:v>
                </c:pt>
                <c:pt idx="1285">
                  <c:v>4</c:v>
                </c:pt>
                <c:pt idx="1286">
                  <c:v>4</c:v>
                </c:pt>
                <c:pt idx="1287">
                  <c:v>4</c:v>
                </c:pt>
                <c:pt idx="1288">
                  <c:v>4</c:v>
                </c:pt>
                <c:pt idx="1289">
                  <c:v>4</c:v>
                </c:pt>
                <c:pt idx="1290">
                  <c:v>4</c:v>
                </c:pt>
                <c:pt idx="1291">
                  <c:v>4</c:v>
                </c:pt>
                <c:pt idx="1292">
                  <c:v>4</c:v>
                </c:pt>
                <c:pt idx="1293">
                  <c:v>4</c:v>
                </c:pt>
                <c:pt idx="1294">
                  <c:v>4</c:v>
                </c:pt>
                <c:pt idx="1295">
                  <c:v>4</c:v>
                </c:pt>
                <c:pt idx="1296">
                  <c:v>4</c:v>
                </c:pt>
                <c:pt idx="1297">
                  <c:v>4</c:v>
                </c:pt>
                <c:pt idx="1298">
                  <c:v>4</c:v>
                </c:pt>
                <c:pt idx="1299">
                  <c:v>4</c:v>
                </c:pt>
                <c:pt idx="1300">
                  <c:v>4</c:v>
                </c:pt>
                <c:pt idx="1301">
                  <c:v>4</c:v>
                </c:pt>
                <c:pt idx="1302">
                  <c:v>4</c:v>
                </c:pt>
                <c:pt idx="1303">
                  <c:v>4</c:v>
                </c:pt>
                <c:pt idx="1304">
                  <c:v>4</c:v>
                </c:pt>
                <c:pt idx="1305">
                  <c:v>4</c:v>
                </c:pt>
                <c:pt idx="1306">
                  <c:v>4</c:v>
                </c:pt>
                <c:pt idx="1307">
                  <c:v>4</c:v>
                </c:pt>
                <c:pt idx="1308">
                  <c:v>4</c:v>
                </c:pt>
                <c:pt idx="1309">
                  <c:v>4</c:v>
                </c:pt>
                <c:pt idx="1310">
                  <c:v>4</c:v>
                </c:pt>
                <c:pt idx="1311">
                  <c:v>4</c:v>
                </c:pt>
                <c:pt idx="1312">
                  <c:v>4</c:v>
                </c:pt>
                <c:pt idx="1313">
                  <c:v>4</c:v>
                </c:pt>
                <c:pt idx="1314">
                  <c:v>4</c:v>
                </c:pt>
                <c:pt idx="1315">
                  <c:v>4</c:v>
                </c:pt>
                <c:pt idx="1316">
                  <c:v>4</c:v>
                </c:pt>
                <c:pt idx="1317">
                  <c:v>4</c:v>
                </c:pt>
                <c:pt idx="1318">
                  <c:v>4</c:v>
                </c:pt>
                <c:pt idx="1319">
                  <c:v>4</c:v>
                </c:pt>
                <c:pt idx="1320">
                  <c:v>4</c:v>
                </c:pt>
                <c:pt idx="1321">
                  <c:v>4</c:v>
                </c:pt>
                <c:pt idx="1322">
                  <c:v>4</c:v>
                </c:pt>
                <c:pt idx="1323">
                  <c:v>4</c:v>
                </c:pt>
                <c:pt idx="1324">
                  <c:v>4</c:v>
                </c:pt>
                <c:pt idx="1325">
                  <c:v>4</c:v>
                </c:pt>
                <c:pt idx="1326">
                  <c:v>4</c:v>
                </c:pt>
                <c:pt idx="1327">
                  <c:v>4</c:v>
                </c:pt>
                <c:pt idx="1328">
                  <c:v>4</c:v>
                </c:pt>
                <c:pt idx="1329">
                  <c:v>4</c:v>
                </c:pt>
                <c:pt idx="1330">
                  <c:v>4</c:v>
                </c:pt>
                <c:pt idx="1331">
                  <c:v>4</c:v>
                </c:pt>
                <c:pt idx="1332">
                  <c:v>4</c:v>
                </c:pt>
                <c:pt idx="1333">
                  <c:v>4</c:v>
                </c:pt>
                <c:pt idx="1334">
                  <c:v>4</c:v>
                </c:pt>
                <c:pt idx="1335">
                  <c:v>4</c:v>
                </c:pt>
                <c:pt idx="1336">
                  <c:v>4</c:v>
                </c:pt>
                <c:pt idx="1337">
                  <c:v>4</c:v>
                </c:pt>
                <c:pt idx="1338">
                  <c:v>4</c:v>
                </c:pt>
                <c:pt idx="1339">
                  <c:v>4</c:v>
                </c:pt>
                <c:pt idx="1340">
                  <c:v>4</c:v>
                </c:pt>
                <c:pt idx="1341">
                  <c:v>4</c:v>
                </c:pt>
                <c:pt idx="1342">
                  <c:v>4</c:v>
                </c:pt>
                <c:pt idx="1343">
                  <c:v>4</c:v>
                </c:pt>
                <c:pt idx="1344">
                  <c:v>4</c:v>
                </c:pt>
                <c:pt idx="1345">
                  <c:v>4</c:v>
                </c:pt>
                <c:pt idx="1346">
                  <c:v>4</c:v>
                </c:pt>
                <c:pt idx="1347">
                  <c:v>4</c:v>
                </c:pt>
                <c:pt idx="1348">
                  <c:v>4</c:v>
                </c:pt>
                <c:pt idx="1349">
                  <c:v>4</c:v>
                </c:pt>
                <c:pt idx="1350">
                  <c:v>4</c:v>
                </c:pt>
                <c:pt idx="1351">
                  <c:v>4</c:v>
                </c:pt>
                <c:pt idx="1352">
                  <c:v>4</c:v>
                </c:pt>
                <c:pt idx="1353">
                  <c:v>4</c:v>
                </c:pt>
                <c:pt idx="1354">
                  <c:v>4</c:v>
                </c:pt>
                <c:pt idx="1355">
                  <c:v>4</c:v>
                </c:pt>
                <c:pt idx="1356">
                  <c:v>4</c:v>
                </c:pt>
                <c:pt idx="1357">
                  <c:v>4</c:v>
                </c:pt>
                <c:pt idx="1358">
                  <c:v>4</c:v>
                </c:pt>
                <c:pt idx="1359">
                  <c:v>4</c:v>
                </c:pt>
                <c:pt idx="1360">
                  <c:v>4</c:v>
                </c:pt>
                <c:pt idx="1361">
                  <c:v>4</c:v>
                </c:pt>
                <c:pt idx="1362">
                  <c:v>4</c:v>
                </c:pt>
                <c:pt idx="1363">
                  <c:v>4</c:v>
                </c:pt>
                <c:pt idx="1364">
                  <c:v>4</c:v>
                </c:pt>
                <c:pt idx="1365">
                  <c:v>4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4</c:v>
                </c:pt>
                <c:pt idx="1370">
                  <c:v>4</c:v>
                </c:pt>
                <c:pt idx="1371">
                  <c:v>4</c:v>
                </c:pt>
                <c:pt idx="1372">
                  <c:v>4</c:v>
                </c:pt>
                <c:pt idx="1373">
                  <c:v>4</c:v>
                </c:pt>
                <c:pt idx="1374">
                  <c:v>4</c:v>
                </c:pt>
                <c:pt idx="1375">
                  <c:v>4</c:v>
                </c:pt>
                <c:pt idx="1376">
                  <c:v>4</c:v>
                </c:pt>
                <c:pt idx="1377">
                  <c:v>4</c:v>
                </c:pt>
                <c:pt idx="1378">
                  <c:v>4</c:v>
                </c:pt>
                <c:pt idx="1379">
                  <c:v>4</c:v>
                </c:pt>
                <c:pt idx="1380">
                  <c:v>4</c:v>
                </c:pt>
                <c:pt idx="1381">
                  <c:v>4</c:v>
                </c:pt>
                <c:pt idx="1382">
                  <c:v>4</c:v>
                </c:pt>
                <c:pt idx="1383">
                  <c:v>4</c:v>
                </c:pt>
                <c:pt idx="1384">
                  <c:v>4</c:v>
                </c:pt>
                <c:pt idx="1385">
                  <c:v>4</c:v>
                </c:pt>
                <c:pt idx="1386">
                  <c:v>4</c:v>
                </c:pt>
                <c:pt idx="1387">
                  <c:v>4</c:v>
                </c:pt>
                <c:pt idx="1388">
                  <c:v>4</c:v>
                </c:pt>
                <c:pt idx="1389">
                  <c:v>4</c:v>
                </c:pt>
                <c:pt idx="1390">
                  <c:v>4</c:v>
                </c:pt>
                <c:pt idx="1391">
                  <c:v>4</c:v>
                </c:pt>
                <c:pt idx="1392">
                  <c:v>4</c:v>
                </c:pt>
                <c:pt idx="1393">
                  <c:v>4</c:v>
                </c:pt>
                <c:pt idx="1394">
                  <c:v>4</c:v>
                </c:pt>
                <c:pt idx="1395">
                  <c:v>4</c:v>
                </c:pt>
                <c:pt idx="1396">
                  <c:v>4</c:v>
                </c:pt>
                <c:pt idx="1397">
                  <c:v>4</c:v>
                </c:pt>
                <c:pt idx="1398">
                  <c:v>4</c:v>
                </c:pt>
                <c:pt idx="1399">
                  <c:v>4</c:v>
                </c:pt>
                <c:pt idx="1400">
                  <c:v>4</c:v>
                </c:pt>
                <c:pt idx="1401">
                  <c:v>4</c:v>
                </c:pt>
                <c:pt idx="1402">
                  <c:v>4</c:v>
                </c:pt>
                <c:pt idx="1403">
                  <c:v>4</c:v>
                </c:pt>
                <c:pt idx="1404">
                  <c:v>4</c:v>
                </c:pt>
                <c:pt idx="1405">
                  <c:v>4</c:v>
                </c:pt>
                <c:pt idx="1406">
                  <c:v>4</c:v>
                </c:pt>
                <c:pt idx="1407">
                  <c:v>4</c:v>
                </c:pt>
                <c:pt idx="1408">
                  <c:v>4</c:v>
                </c:pt>
                <c:pt idx="1409">
                  <c:v>4</c:v>
                </c:pt>
                <c:pt idx="1410">
                  <c:v>4</c:v>
                </c:pt>
                <c:pt idx="1411">
                  <c:v>4</c:v>
                </c:pt>
                <c:pt idx="1412">
                  <c:v>4</c:v>
                </c:pt>
                <c:pt idx="1413">
                  <c:v>4</c:v>
                </c:pt>
                <c:pt idx="1414">
                  <c:v>4</c:v>
                </c:pt>
                <c:pt idx="1415">
                  <c:v>4</c:v>
                </c:pt>
                <c:pt idx="1416">
                  <c:v>4</c:v>
                </c:pt>
                <c:pt idx="1417">
                  <c:v>4</c:v>
                </c:pt>
                <c:pt idx="1418">
                  <c:v>4</c:v>
                </c:pt>
                <c:pt idx="1419">
                  <c:v>4</c:v>
                </c:pt>
                <c:pt idx="1420">
                  <c:v>4</c:v>
                </c:pt>
                <c:pt idx="1421">
                  <c:v>4</c:v>
                </c:pt>
                <c:pt idx="1422">
                  <c:v>4</c:v>
                </c:pt>
                <c:pt idx="1423">
                  <c:v>4</c:v>
                </c:pt>
                <c:pt idx="1424">
                  <c:v>4</c:v>
                </c:pt>
                <c:pt idx="1425">
                  <c:v>4</c:v>
                </c:pt>
                <c:pt idx="1426">
                  <c:v>4</c:v>
                </c:pt>
                <c:pt idx="1427">
                  <c:v>4</c:v>
                </c:pt>
                <c:pt idx="1428">
                  <c:v>4</c:v>
                </c:pt>
                <c:pt idx="1429">
                  <c:v>4</c:v>
                </c:pt>
                <c:pt idx="1430">
                  <c:v>4</c:v>
                </c:pt>
                <c:pt idx="1431">
                  <c:v>4</c:v>
                </c:pt>
                <c:pt idx="1432">
                  <c:v>4</c:v>
                </c:pt>
                <c:pt idx="1433">
                  <c:v>4</c:v>
                </c:pt>
                <c:pt idx="1434">
                  <c:v>4</c:v>
                </c:pt>
                <c:pt idx="1435">
                  <c:v>4</c:v>
                </c:pt>
                <c:pt idx="1436">
                  <c:v>4</c:v>
                </c:pt>
                <c:pt idx="1437">
                  <c:v>4</c:v>
                </c:pt>
                <c:pt idx="1438">
                  <c:v>4</c:v>
                </c:pt>
                <c:pt idx="1439">
                  <c:v>4</c:v>
                </c:pt>
                <c:pt idx="1440">
                  <c:v>4</c:v>
                </c:pt>
                <c:pt idx="1441">
                  <c:v>4</c:v>
                </c:pt>
                <c:pt idx="1442">
                  <c:v>4</c:v>
                </c:pt>
                <c:pt idx="1443">
                  <c:v>4</c:v>
                </c:pt>
                <c:pt idx="1444">
                  <c:v>4</c:v>
                </c:pt>
                <c:pt idx="1445">
                  <c:v>4</c:v>
                </c:pt>
                <c:pt idx="1446">
                  <c:v>4</c:v>
                </c:pt>
                <c:pt idx="1447">
                  <c:v>4</c:v>
                </c:pt>
                <c:pt idx="1448">
                  <c:v>4</c:v>
                </c:pt>
                <c:pt idx="1449">
                  <c:v>4</c:v>
                </c:pt>
                <c:pt idx="1450">
                  <c:v>4</c:v>
                </c:pt>
                <c:pt idx="1451">
                  <c:v>4</c:v>
                </c:pt>
                <c:pt idx="1452">
                  <c:v>4</c:v>
                </c:pt>
                <c:pt idx="1453">
                  <c:v>4</c:v>
                </c:pt>
                <c:pt idx="1454">
                  <c:v>4</c:v>
                </c:pt>
                <c:pt idx="1455">
                  <c:v>4</c:v>
                </c:pt>
                <c:pt idx="1456">
                  <c:v>4</c:v>
                </c:pt>
                <c:pt idx="1457">
                  <c:v>4</c:v>
                </c:pt>
                <c:pt idx="1458">
                  <c:v>4</c:v>
                </c:pt>
                <c:pt idx="1459">
                  <c:v>4</c:v>
                </c:pt>
                <c:pt idx="1460">
                  <c:v>4</c:v>
                </c:pt>
                <c:pt idx="1461">
                  <c:v>4</c:v>
                </c:pt>
                <c:pt idx="1462">
                  <c:v>4</c:v>
                </c:pt>
                <c:pt idx="1463">
                  <c:v>4</c:v>
                </c:pt>
                <c:pt idx="1464">
                  <c:v>4</c:v>
                </c:pt>
                <c:pt idx="1465">
                  <c:v>4</c:v>
                </c:pt>
                <c:pt idx="1466">
                  <c:v>4</c:v>
                </c:pt>
                <c:pt idx="1467">
                  <c:v>4</c:v>
                </c:pt>
                <c:pt idx="1468">
                  <c:v>4</c:v>
                </c:pt>
                <c:pt idx="1469">
                  <c:v>4</c:v>
                </c:pt>
                <c:pt idx="1470">
                  <c:v>4</c:v>
                </c:pt>
                <c:pt idx="1471">
                  <c:v>4</c:v>
                </c:pt>
                <c:pt idx="1472">
                  <c:v>4</c:v>
                </c:pt>
                <c:pt idx="1473">
                  <c:v>4</c:v>
                </c:pt>
                <c:pt idx="1474">
                  <c:v>4</c:v>
                </c:pt>
                <c:pt idx="1475">
                  <c:v>4</c:v>
                </c:pt>
                <c:pt idx="1476">
                  <c:v>4</c:v>
                </c:pt>
                <c:pt idx="1477">
                  <c:v>4</c:v>
                </c:pt>
                <c:pt idx="1478">
                  <c:v>4</c:v>
                </c:pt>
                <c:pt idx="1479">
                  <c:v>4</c:v>
                </c:pt>
                <c:pt idx="1480">
                  <c:v>4</c:v>
                </c:pt>
                <c:pt idx="1481">
                  <c:v>4</c:v>
                </c:pt>
                <c:pt idx="1482">
                  <c:v>4</c:v>
                </c:pt>
                <c:pt idx="1483">
                  <c:v>4</c:v>
                </c:pt>
                <c:pt idx="1484">
                  <c:v>4</c:v>
                </c:pt>
                <c:pt idx="1485">
                  <c:v>4</c:v>
                </c:pt>
                <c:pt idx="1486">
                  <c:v>4</c:v>
                </c:pt>
                <c:pt idx="1487">
                  <c:v>4</c:v>
                </c:pt>
                <c:pt idx="1488">
                  <c:v>4</c:v>
                </c:pt>
                <c:pt idx="1489">
                  <c:v>4</c:v>
                </c:pt>
                <c:pt idx="1490">
                  <c:v>4</c:v>
                </c:pt>
                <c:pt idx="1491">
                  <c:v>4</c:v>
                </c:pt>
                <c:pt idx="1492">
                  <c:v>4</c:v>
                </c:pt>
                <c:pt idx="1493">
                  <c:v>4</c:v>
                </c:pt>
                <c:pt idx="1494">
                  <c:v>4</c:v>
                </c:pt>
                <c:pt idx="1495">
                  <c:v>4</c:v>
                </c:pt>
                <c:pt idx="1496">
                  <c:v>4</c:v>
                </c:pt>
                <c:pt idx="1497">
                  <c:v>4</c:v>
                </c:pt>
                <c:pt idx="1498">
                  <c:v>4</c:v>
                </c:pt>
                <c:pt idx="1499">
                  <c:v>4</c:v>
                </c:pt>
                <c:pt idx="1500">
                  <c:v>4</c:v>
                </c:pt>
                <c:pt idx="1501">
                  <c:v>4</c:v>
                </c:pt>
                <c:pt idx="1502">
                  <c:v>4</c:v>
                </c:pt>
                <c:pt idx="1503">
                  <c:v>4</c:v>
                </c:pt>
                <c:pt idx="1504">
                  <c:v>4</c:v>
                </c:pt>
                <c:pt idx="1505">
                  <c:v>4</c:v>
                </c:pt>
                <c:pt idx="1506">
                  <c:v>4</c:v>
                </c:pt>
                <c:pt idx="1507">
                  <c:v>4</c:v>
                </c:pt>
                <c:pt idx="1508">
                  <c:v>4</c:v>
                </c:pt>
                <c:pt idx="1509">
                  <c:v>4</c:v>
                </c:pt>
                <c:pt idx="1510">
                  <c:v>4</c:v>
                </c:pt>
                <c:pt idx="1511">
                  <c:v>4</c:v>
                </c:pt>
                <c:pt idx="1512">
                  <c:v>4</c:v>
                </c:pt>
                <c:pt idx="1513">
                  <c:v>4</c:v>
                </c:pt>
                <c:pt idx="1514">
                  <c:v>4</c:v>
                </c:pt>
                <c:pt idx="1515">
                  <c:v>4</c:v>
                </c:pt>
                <c:pt idx="1516">
                  <c:v>4</c:v>
                </c:pt>
                <c:pt idx="1517">
                  <c:v>4</c:v>
                </c:pt>
                <c:pt idx="1518">
                  <c:v>4</c:v>
                </c:pt>
                <c:pt idx="1519">
                  <c:v>4</c:v>
                </c:pt>
                <c:pt idx="1520">
                  <c:v>4</c:v>
                </c:pt>
                <c:pt idx="1521">
                  <c:v>4</c:v>
                </c:pt>
                <c:pt idx="1522">
                  <c:v>4</c:v>
                </c:pt>
                <c:pt idx="1523">
                  <c:v>4</c:v>
                </c:pt>
                <c:pt idx="1524">
                  <c:v>4</c:v>
                </c:pt>
                <c:pt idx="1525">
                  <c:v>4</c:v>
                </c:pt>
                <c:pt idx="1526">
                  <c:v>4</c:v>
                </c:pt>
                <c:pt idx="1527">
                  <c:v>4</c:v>
                </c:pt>
                <c:pt idx="1528">
                  <c:v>4</c:v>
                </c:pt>
                <c:pt idx="1529">
                  <c:v>4</c:v>
                </c:pt>
                <c:pt idx="1530">
                  <c:v>4</c:v>
                </c:pt>
                <c:pt idx="1531">
                  <c:v>4</c:v>
                </c:pt>
                <c:pt idx="1532">
                  <c:v>4</c:v>
                </c:pt>
                <c:pt idx="1533">
                  <c:v>4</c:v>
                </c:pt>
                <c:pt idx="1534">
                  <c:v>4</c:v>
                </c:pt>
                <c:pt idx="1535">
                  <c:v>4</c:v>
                </c:pt>
                <c:pt idx="1536">
                  <c:v>4</c:v>
                </c:pt>
                <c:pt idx="1537">
                  <c:v>4</c:v>
                </c:pt>
                <c:pt idx="1538">
                  <c:v>4</c:v>
                </c:pt>
                <c:pt idx="1539">
                  <c:v>4</c:v>
                </c:pt>
                <c:pt idx="1540">
                  <c:v>4</c:v>
                </c:pt>
                <c:pt idx="1541">
                  <c:v>4</c:v>
                </c:pt>
                <c:pt idx="1542">
                  <c:v>4</c:v>
                </c:pt>
                <c:pt idx="1543">
                  <c:v>4</c:v>
                </c:pt>
                <c:pt idx="1544">
                  <c:v>4</c:v>
                </c:pt>
                <c:pt idx="1545">
                  <c:v>4</c:v>
                </c:pt>
                <c:pt idx="1546">
                  <c:v>4</c:v>
                </c:pt>
                <c:pt idx="1547">
                  <c:v>4</c:v>
                </c:pt>
                <c:pt idx="1548">
                  <c:v>4</c:v>
                </c:pt>
                <c:pt idx="1549">
                  <c:v>4</c:v>
                </c:pt>
                <c:pt idx="1550">
                  <c:v>4</c:v>
                </c:pt>
                <c:pt idx="1551">
                  <c:v>4</c:v>
                </c:pt>
                <c:pt idx="1552">
                  <c:v>4</c:v>
                </c:pt>
                <c:pt idx="1553">
                  <c:v>4</c:v>
                </c:pt>
                <c:pt idx="1554">
                  <c:v>4</c:v>
                </c:pt>
                <c:pt idx="1555">
                  <c:v>4</c:v>
                </c:pt>
                <c:pt idx="1556">
                  <c:v>4</c:v>
                </c:pt>
                <c:pt idx="1557">
                  <c:v>4</c:v>
                </c:pt>
                <c:pt idx="1558">
                  <c:v>4</c:v>
                </c:pt>
                <c:pt idx="1559">
                  <c:v>4</c:v>
                </c:pt>
                <c:pt idx="1560">
                  <c:v>4</c:v>
                </c:pt>
                <c:pt idx="1561">
                  <c:v>4</c:v>
                </c:pt>
                <c:pt idx="1562">
                  <c:v>4</c:v>
                </c:pt>
                <c:pt idx="1563">
                  <c:v>4</c:v>
                </c:pt>
                <c:pt idx="1564">
                  <c:v>4</c:v>
                </c:pt>
                <c:pt idx="1565">
                  <c:v>4</c:v>
                </c:pt>
                <c:pt idx="1566">
                  <c:v>4</c:v>
                </c:pt>
                <c:pt idx="1567">
                  <c:v>4</c:v>
                </c:pt>
                <c:pt idx="1568">
                  <c:v>4</c:v>
                </c:pt>
                <c:pt idx="1569">
                  <c:v>4</c:v>
                </c:pt>
                <c:pt idx="1570">
                  <c:v>4</c:v>
                </c:pt>
                <c:pt idx="1571">
                  <c:v>4</c:v>
                </c:pt>
                <c:pt idx="1572">
                  <c:v>4</c:v>
                </c:pt>
                <c:pt idx="1573">
                  <c:v>4</c:v>
                </c:pt>
                <c:pt idx="1574">
                  <c:v>4</c:v>
                </c:pt>
                <c:pt idx="1575">
                  <c:v>4</c:v>
                </c:pt>
                <c:pt idx="1576">
                  <c:v>4</c:v>
                </c:pt>
                <c:pt idx="1577">
                  <c:v>4</c:v>
                </c:pt>
                <c:pt idx="1578">
                  <c:v>4</c:v>
                </c:pt>
                <c:pt idx="1579">
                  <c:v>4</c:v>
                </c:pt>
                <c:pt idx="1580">
                  <c:v>4</c:v>
                </c:pt>
                <c:pt idx="1581">
                  <c:v>4</c:v>
                </c:pt>
                <c:pt idx="1582">
                  <c:v>4</c:v>
                </c:pt>
                <c:pt idx="1583">
                  <c:v>4</c:v>
                </c:pt>
                <c:pt idx="1584">
                  <c:v>4</c:v>
                </c:pt>
                <c:pt idx="1585">
                  <c:v>4</c:v>
                </c:pt>
                <c:pt idx="1586">
                  <c:v>4</c:v>
                </c:pt>
                <c:pt idx="1587">
                  <c:v>4</c:v>
                </c:pt>
                <c:pt idx="1588">
                  <c:v>4</c:v>
                </c:pt>
                <c:pt idx="1589">
                  <c:v>4</c:v>
                </c:pt>
                <c:pt idx="1590">
                  <c:v>4</c:v>
                </c:pt>
                <c:pt idx="1591">
                  <c:v>4</c:v>
                </c:pt>
                <c:pt idx="1592">
                  <c:v>4</c:v>
                </c:pt>
                <c:pt idx="1593">
                  <c:v>4</c:v>
                </c:pt>
                <c:pt idx="1594">
                  <c:v>4</c:v>
                </c:pt>
                <c:pt idx="1595">
                  <c:v>4</c:v>
                </c:pt>
                <c:pt idx="1596">
                  <c:v>4</c:v>
                </c:pt>
                <c:pt idx="1597">
                  <c:v>4</c:v>
                </c:pt>
                <c:pt idx="1598">
                  <c:v>4</c:v>
                </c:pt>
                <c:pt idx="1599">
                  <c:v>4</c:v>
                </c:pt>
                <c:pt idx="1600">
                  <c:v>4</c:v>
                </c:pt>
                <c:pt idx="1601">
                  <c:v>4</c:v>
                </c:pt>
                <c:pt idx="1602">
                  <c:v>4</c:v>
                </c:pt>
                <c:pt idx="1603">
                  <c:v>4</c:v>
                </c:pt>
                <c:pt idx="1604">
                  <c:v>4</c:v>
                </c:pt>
                <c:pt idx="1605">
                  <c:v>4</c:v>
                </c:pt>
                <c:pt idx="1606">
                  <c:v>4</c:v>
                </c:pt>
                <c:pt idx="1607">
                  <c:v>4</c:v>
                </c:pt>
                <c:pt idx="1608">
                  <c:v>4</c:v>
                </c:pt>
                <c:pt idx="1609">
                  <c:v>4</c:v>
                </c:pt>
                <c:pt idx="1610">
                  <c:v>4</c:v>
                </c:pt>
                <c:pt idx="1611">
                  <c:v>4</c:v>
                </c:pt>
                <c:pt idx="1612">
                  <c:v>4</c:v>
                </c:pt>
                <c:pt idx="1613">
                  <c:v>4</c:v>
                </c:pt>
                <c:pt idx="1614">
                  <c:v>4</c:v>
                </c:pt>
                <c:pt idx="1615">
                  <c:v>4</c:v>
                </c:pt>
                <c:pt idx="1616">
                  <c:v>4</c:v>
                </c:pt>
                <c:pt idx="1617">
                  <c:v>4</c:v>
                </c:pt>
                <c:pt idx="1618">
                  <c:v>4</c:v>
                </c:pt>
                <c:pt idx="1619">
                  <c:v>4</c:v>
                </c:pt>
                <c:pt idx="1620">
                  <c:v>4</c:v>
                </c:pt>
                <c:pt idx="1621">
                  <c:v>4</c:v>
                </c:pt>
                <c:pt idx="1622">
                  <c:v>4</c:v>
                </c:pt>
                <c:pt idx="1623">
                  <c:v>4</c:v>
                </c:pt>
                <c:pt idx="1624">
                  <c:v>4</c:v>
                </c:pt>
                <c:pt idx="1625">
                  <c:v>4</c:v>
                </c:pt>
                <c:pt idx="1626">
                  <c:v>4</c:v>
                </c:pt>
                <c:pt idx="1627">
                  <c:v>4</c:v>
                </c:pt>
                <c:pt idx="1628">
                  <c:v>4</c:v>
                </c:pt>
                <c:pt idx="1629">
                  <c:v>4</c:v>
                </c:pt>
                <c:pt idx="1630">
                  <c:v>4</c:v>
                </c:pt>
                <c:pt idx="1631">
                  <c:v>4</c:v>
                </c:pt>
                <c:pt idx="1632">
                  <c:v>4</c:v>
                </c:pt>
                <c:pt idx="1633">
                  <c:v>4</c:v>
                </c:pt>
                <c:pt idx="1634">
                  <c:v>4</c:v>
                </c:pt>
                <c:pt idx="1635">
                  <c:v>4</c:v>
                </c:pt>
                <c:pt idx="1636">
                  <c:v>4</c:v>
                </c:pt>
                <c:pt idx="1637">
                  <c:v>4</c:v>
                </c:pt>
                <c:pt idx="1638">
                  <c:v>4</c:v>
                </c:pt>
                <c:pt idx="1639">
                  <c:v>4</c:v>
                </c:pt>
                <c:pt idx="1640">
                  <c:v>4</c:v>
                </c:pt>
                <c:pt idx="1641">
                  <c:v>4</c:v>
                </c:pt>
                <c:pt idx="1642">
                  <c:v>4</c:v>
                </c:pt>
                <c:pt idx="1643">
                  <c:v>4</c:v>
                </c:pt>
                <c:pt idx="1644">
                  <c:v>4</c:v>
                </c:pt>
                <c:pt idx="1645">
                  <c:v>4</c:v>
                </c:pt>
                <c:pt idx="1646">
                  <c:v>4</c:v>
                </c:pt>
                <c:pt idx="1647">
                  <c:v>4</c:v>
                </c:pt>
                <c:pt idx="1648">
                  <c:v>4</c:v>
                </c:pt>
                <c:pt idx="1649">
                  <c:v>4</c:v>
                </c:pt>
                <c:pt idx="1650">
                  <c:v>4</c:v>
                </c:pt>
                <c:pt idx="1651">
                  <c:v>4</c:v>
                </c:pt>
                <c:pt idx="1652">
                  <c:v>4</c:v>
                </c:pt>
                <c:pt idx="1653">
                  <c:v>4</c:v>
                </c:pt>
                <c:pt idx="1654">
                  <c:v>4</c:v>
                </c:pt>
                <c:pt idx="1655">
                  <c:v>4</c:v>
                </c:pt>
                <c:pt idx="1656">
                  <c:v>4</c:v>
                </c:pt>
                <c:pt idx="1657">
                  <c:v>4</c:v>
                </c:pt>
                <c:pt idx="1658">
                  <c:v>4</c:v>
                </c:pt>
                <c:pt idx="1659">
                  <c:v>4</c:v>
                </c:pt>
                <c:pt idx="1660">
                  <c:v>4</c:v>
                </c:pt>
                <c:pt idx="1661">
                  <c:v>4</c:v>
                </c:pt>
                <c:pt idx="1662">
                  <c:v>4</c:v>
                </c:pt>
                <c:pt idx="1663">
                  <c:v>4</c:v>
                </c:pt>
                <c:pt idx="1664">
                  <c:v>4</c:v>
                </c:pt>
                <c:pt idx="1665">
                  <c:v>4</c:v>
                </c:pt>
                <c:pt idx="1666">
                  <c:v>4</c:v>
                </c:pt>
                <c:pt idx="1667">
                  <c:v>4</c:v>
                </c:pt>
                <c:pt idx="1668">
                  <c:v>4</c:v>
                </c:pt>
                <c:pt idx="1669">
                  <c:v>4</c:v>
                </c:pt>
                <c:pt idx="1670">
                  <c:v>4</c:v>
                </c:pt>
                <c:pt idx="1671">
                  <c:v>4</c:v>
                </c:pt>
                <c:pt idx="1672">
                  <c:v>4</c:v>
                </c:pt>
                <c:pt idx="1673">
                  <c:v>4</c:v>
                </c:pt>
                <c:pt idx="1674">
                  <c:v>4</c:v>
                </c:pt>
                <c:pt idx="1675">
                  <c:v>4</c:v>
                </c:pt>
                <c:pt idx="1676">
                  <c:v>4</c:v>
                </c:pt>
                <c:pt idx="1677">
                  <c:v>4</c:v>
                </c:pt>
                <c:pt idx="1678">
                  <c:v>4</c:v>
                </c:pt>
                <c:pt idx="1679">
                  <c:v>4</c:v>
                </c:pt>
                <c:pt idx="1680">
                  <c:v>4</c:v>
                </c:pt>
                <c:pt idx="1681">
                  <c:v>4</c:v>
                </c:pt>
                <c:pt idx="1682">
                  <c:v>4</c:v>
                </c:pt>
                <c:pt idx="1683">
                  <c:v>4</c:v>
                </c:pt>
                <c:pt idx="1684">
                  <c:v>4</c:v>
                </c:pt>
                <c:pt idx="1685">
                  <c:v>4</c:v>
                </c:pt>
                <c:pt idx="1686">
                  <c:v>4</c:v>
                </c:pt>
                <c:pt idx="1687">
                  <c:v>4</c:v>
                </c:pt>
                <c:pt idx="1688">
                  <c:v>4</c:v>
                </c:pt>
                <c:pt idx="1689">
                  <c:v>4</c:v>
                </c:pt>
                <c:pt idx="1690">
                  <c:v>4</c:v>
                </c:pt>
                <c:pt idx="1691">
                  <c:v>4</c:v>
                </c:pt>
                <c:pt idx="1692">
                  <c:v>4</c:v>
                </c:pt>
                <c:pt idx="1693">
                  <c:v>4</c:v>
                </c:pt>
                <c:pt idx="1694">
                  <c:v>4</c:v>
                </c:pt>
                <c:pt idx="1695">
                  <c:v>4</c:v>
                </c:pt>
                <c:pt idx="1696">
                  <c:v>4</c:v>
                </c:pt>
                <c:pt idx="1697">
                  <c:v>4</c:v>
                </c:pt>
                <c:pt idx="1698">
                  <c:v>4</c:v>
                </c:pt>
                <c:pt idx="1699">
                  <c:v>4</c:v>
                </c:pt>
                <c:pt idx="1700">
                  <c:v>4</c:v>
                </c:pt>
                <c:pt idx="1701">
                  <c:v>4</c:v>
                </c:pt>
                <c:pt idx="1702">
                  <c:v>4</c:v>
                </c:pt>
                <c:pt idx="1703">
                  <c:v>4</c:v>
                </c:pt>
                <c:pt idx="1704">
                  <c:v>4</c:v>
                </c:pt>
                <c:pt idx="1705">
                  <c:v>4</c:v>
                </c:pt>
                <c:pt idx="1706">
                  <c:v>4</c:v>
                </c:pt>
                <c:pt idx="1707">
                  <c:v>4</c:v>
                </c:pt>
                <c:pt idx="1708">
                  <c:v>4</c:v>
                </c:pt>
                <c:pt idx="1709">
                  <c:v>4</c:v>
                </c:pt>
                <c:pt idx="1710">
                  <c:v>4</c:v>
                </c:pt>
                <c:pt idx="1711">
                  <c:v>4</c:v>
                </c:pt>
                <c:pt idx="1712">
                  <c:v>4</c:v>
                </c:pt>
                <c:pt idx="1713">
                  <c:v>4</c:v>
                </c:pt>
                <c:pt idx="1714">
                  <c:v>4</c:v>
                </c:pt>
                <c:pt idx="1715">
                  <c:v>4</c:v>
                </c:pt>
                <c:pt idx="1716">
                  <c:v>4</c:v>
                </c:pt>
                <c:pt idx="1717">
                  <c:v>4</c:v>
                </c:pt>
                <c:pt idx="1718">
                  <c:v>4</c:v>
                </c:pt>
                <c:pt idx="1719">
                  <c:v>4</c:v>
                </c:pt>
                <c:pt idx="1720">
                  <c:v>4</c:v>
                </c:pt>
                <c:pt idx="1721">
                  <c:v>4</c:v>
                </c:pt>
                <c:pt idx="1722">
                  <c:v>4</c:v>
                </c:pt>
                <c:pt idx="1723">
                  <c:v>4</c:v>
                </c:pt>
                <c:pt idx="1724">
                  <c:v>4</c:v>
                </c:pt>
                <c:pt idx="1725">
                  <c:v>4</c:v>
                </c:pt>
                <c:pt idx="1726">
                  <c:v>4</c:v>
                </c:pt>
                <c:pt idx="1727">
                  <c:v>4</c:v>
                </c:pt>
                <c:pt idx="1728">
                  <c:v>4</c:v>
                </c:pt>
                <c:pt idx="1729">
                  <c:v>4</c:v>
                </c:pt>
                <c:pt idx="1730">
                  <c:v>4</c:v>
                </c:pt>
                <c:pt idx="1731">
                  <c:v>4</c:v>
                </c:pt>
                <c:pt idx="1732">
                  <c:v>4</c:v>
                </c:pt>
                <c:pt idx="1733">
                  <c:v>4</c:v>
                </c:pt>
                <c:pt idx="1734">
                  <c:v>4</c:v>
                </c:pt>
                <c:pt idx="1735">
                  <c:v>4</c:v>
                </c:pt>
                <c:pt idx="1736">
                  <c:v>4</c:v>
                </c:pt>
                <c:pt idx="1737">
                  <c:v>4</c:v>
                </c:pt>
                <c:pt idx="1738">
                  <c:v>4</c:v>
                </c:pt>
                <c:pt idx="1739">
                  <c:v>4</c:v>
                </c:pt>
                <c:pt idx="1740">
                  <c:v>4</c:v>
                </c:pt>
                <c:pt idx="1741">
                  <c:v>4</c:v>
                </c:pt>
                <c:pt idx="1742">
                  <c:v>4</c:v>
                </c:pt>
                <c:pt idx="1743">
                  <c:v>4</c:v>
                </c:pt>
                <c:pt idx="1744">
                  <c:v>4</c:v>
                </c:pt>
                <c:pt idx="1745">
                  <c:v>4</c:v>
                </c:pt>
                <c:pt idx="1746">
                  <c:v>4</c:v>
                </c:pt>
                <c:pt idx="1747">
                  <c:v>4</c:v>
                </c:pt>
                <c:pt idx="1748">
                  <c:v>4</c:v>
                </c:pt>
                <c:pt idx="1749">
                  <c:v>4</c:v>
                </c:pt>
                <c:pt idx="1750">
                  <c:v>4</c:v>
                </c:pt>
                <c:pt idx="1751">
                  <c:v>4</c:v>
                </c:pt>
                <c:pt idx="1752">
                  <c:v>4</c:v>
                </c:pt>
                <c:pt idx="1753">
                  <c:v>4</c:v>
                </c:pt>
                <c:pt idx="1754">
                  <c:v>4</c:v>
                </c:pt>
                <c:pt idx="1755">
                  <c:v>4</c:v>
                </c:pt>
                <c:pt idx="1756">
                  <c:v>4</c:v>
                </c:pt>
                <c:pt idx="1757">
                  <c:v>4</c:v>
                </c:pt>
                <c:pt idx="1758">
                  <c:v>4</c:v>
                </c:pt>
                <c:pt idx="1759">
                  <c:v>4</c:v>
                </c:pt>
                <c:pt idx="1760">
                  <c:v>4</c:v>
                </c:pt>
                <c:pt idx="1761">
                  <c:v>4</c:v>
                </c:pt>
                <c:pt idx="1762">
                  <c:v>4</c:v>
                </c:pt>
                <c:pt idx="1763">
                  <c:v>4</c:v>
                </c:pt>
                <c:pt idx="1764">
                  <c:v>4</c:v>
                </c:pt>
                <c:pt idx="1765">
                  <c:v>4</c:v>
                </c:pt>
                <c:pt idx="1766">
                  <c:v>4</c:v>
                </c:pt>
                <c:pt idx="1767">
                  <c:v>4</c:v>
                </c:pt>
                <c:pt idx="1768">
                  <c:v>4</c:v>
                </c:pt>
                <c:pt idx="1769">
                  <c:v>4</c:v>
                </c:pt>
                <c:pt idx="1770">
                  <c:v>4</c:v>
                </c:pt>
                <c:pt idx="1771">
                  <c:v>4</c:v>
                </c:pt>
                <c:pt idx="1772">
                  <c:v>4</c:v>
                </c:pt>
                <c:pt idx="1773">
                  <c:v>4</c:v>
                </c:pt>
                <c:pt idx="1774">
                  <c:v>4</c:v>
                </c:pt>
                <c:pt idx="1775">
                  <c:v>4</c:v>
                </c:pt>
                <c:pt idx="1776">
                  <c:v>4</c:v>
                </c:pt>
                <c:pt idx="1777">
                  <c:v>4</c:v>
                </c:pt>
                <c:pt idx="1778">
                  <c:v>4</c:v>
                </c:pt>
                <c:pt idx="1779">
                  <c:v>4</c:v>
                </c:pt>
                <c:pt idx="1780">
                  <c:v>4</c:v>
                </c:pt>
                <c:pt idx="1781">
                  <c:v>4</c:v>
                </c:pt>
                <c:pt idx="1782">
                  <c:v>4</c:v>
                </c:pt>
                <c:pt idx="1783">
                  <c:v>4</c:v>
                </c:pt>
                <c:pt idx="1784">
                  <c:v>4</c:v>
                </c:pt>
                <c:pt idx="1785">
                  <c:v>4</c:v>
                </c:pt>
                <c:pt idx="1786">
                  <c:v>4</c:v>
                </c:pt>
                <c:pt idx="1787">
                  <c:v>4</c:v>
                </c:pt>
                <c:pt idx="1788">
                  <c:v>4</c:v>
                </c:pt>
                <c:pt idx="1789">
                  <c:v>4</c:v>
                </c:pt>
                <c:pt idx="1790">
                  <c:v>4</c:v>
                </c:pt>
                <c:pt idx="1791">
                  <c:v>4</c:v>
                </c:pt>
                <c:pt idx="1792">
                  <c:v>4</c:v>
                </c:pt>
                <c:pt idx="1793">
                  <c:v>4</c:v>
                </c:pt>
                <c:pt idx="1794">
                  <c:v>4</c:v>
                </c:pt>
                <c:pt idx="1795">
                  <c:v>4</c:v>
                </c:pt>
                <c:pt idx="1796">
                  <c:v>4</c:v>
                </c:pt>
                <c:pt idx="1797">
                  <c:v>4</c:v>
                </c:pt>
                <c:pt idx="1798">
                  <c:v>4</c:v>
                </c:pt>
                <c:pt idx="1799">
                  <c:v>4</c:v>
                </c:pt>
                <c:pt idx="1800">
                  <c:v>5</c:v>
                </c:pt>
                <c:pt idx="1801">
                  <c:v>5</c:v>
                </c:pt>
                <c:pt idx="1802">
                  <c:v>5</c:v>
                </c:pt>
                <c:pt idx="1803">
                  <c:v>5</c:v>
                </c:pt>
                <c:pt idx="1804">
                  <c:v>5</c:v>
                </c:pt>
                <c:pt idx="1805">
                  <c:v>5</c:v>
                </c:pt>
                <c:pt idx="1806">
                  <c:v>5</c:v>
                </c:pt>
                <c:pt idx="1807">
                  <c:v>5</c:v>
                </c:pt>
                <c:pt idx="1808">
                  <c:v>5</c:v>
                </c:pt>
                <c:pt idx="1809">
                  <c:v>5</c:v>
                </c:pt>
                <c:pt idx="1810">
                  <c:v>5</c:v>
                </c:pt>
                <c:pt idx="1811">
                  <c:v>5</c:v>
                </c:pt>
                <c:pt idx="1812">
                  <c:v>5</c:v>
                </c:pt>
                <c:pt idx="1813">
                  <c:v>5</c:v>
                </c:pt>
                <c:pt idx="1814">
                  <c:v>5</c:v>
                </c:pt>
                <c:pt idx="1815">
                  <c:v>5</c:v>
                </c:pt>
                <c:pt idx="1816">
                  <c:v>5</c:v>
                </c:pt>
                <c:pt idx="1817">
                  <c:v>5</c:v>
                </c:pt>
                <c:pt idx="1818">
                  <c:v>5</c:v>
                </c:pt>
                <c:pt idx="1819">
                  <c:v>5</c:v>
                </c:pt>
                <c:pt idx="1820">
                  <c:v>5</c:v>
                </c:pt>
                <c:pt idx="1821">
                  <c:v>5</c:v>
                </c:pt>
                <c:pt idx="1822">
                  <c:v>5</c:v>
                </c:pt>
                <c:pt idx="1823">
                  <c:v>5</c:v>
                </c:pt>
                <c:pt idx="1824">
                  <c:v>5</c:v>
                </c:pt>
                <c:pt idx="1825">
                  <c:v>5</c:v>
                </c:pt>
                <c:pt idx="1826">
                  <c:v>5</c:v>
                </c:pt>
                <c:pt idx="1827">
                  <c:v>5</c:v>
                </c:pt>
                <c:pt idx="1828">
                  <c:v>5</c:v>
                </c:pt>
                <c:pt idx="1829">
                  <c:v>5</c:v>
                </c:pt>
                <c:pt idx="1830">
                  <c:v>5</c:v>
                </c:pt>
                <c:pt idx="1831">
                  <c:v>5</c:v>
                </c:pt>
                <c:pt idx="1832">
                  <c:v>5</c:v>
                </c:pt>
                <c:pt idx="1833">
                  <c:v>5</c:v>
                </c:pt>
                <c:pt idx="1834">
                  <c:v>5</c:v>
                </c:pt>
                <c:pt idx="1835">
                  <c:v>5</c:v>
                </c:pt>
                <c:pt idx="1836">
                  <c:v>5</c:v>
                </c:pt>
                <c:pt idx="1837">
                  <c:v>5</c:v>
                </c:pt>
                <c:pt idx="1838">
                  <c:v>5</c:v>
                </c:pt>
                <c:pt idx="1839">
                  <c:v>5</c:v>
                </c:pt>
                <c:pt idx="1840">
                  <c:v>5</c:v>
                </c:pt>
                <c:pt idx="1841">
                  <c:v>5</c:v>
                </c:pt>
                <c:pt idx="1842">
                  <c:v>5</c:v>
                </c:pt>
                <c:pt idx="1843">
                  <c:v>5</c:v>
                </c:pt>
                <c:pt idx="1844">
                  <c:v>5</c:v>
                </c:pt>
                <c:pt idx="1845">
                  <c:v>5</c:v>
                </c:pt>
                <c:pt idx="1846">
                  <c:v>5</c:v>
                </c:pt>
                <c:pt idx="1847">
                  <c:v>5</c:v>
                </c:pt>
                <c:pt idx="1848">
                  <c:v>5</c:v>
                </c:pt>
                <c:pt idx="1849">
                  <c:v>5</c:v>
                </c:pt>
                <c:pt idx="1850">
                  <c:v>5</c:v>
                </c:pt>
                <c:pt idx="1851">
                  <c:v>5</c:v>
                </c:pt>
                <c:pt idx="1852">
                  <c:v>5</c:v>
                </c:pt>
                <c:pt idx="1853">
                  <c:v>5</c:v>
                </c:pt>
                <c:pt idx="1854">
                  <c:v>5</c:v>
                </c:pt>
                <c:pt idx="1855">
                  <c:v>5</c:v>
                </c:pt>
                <c:pt idx="1856">
                  <c:v>5</c:v>
                </c:pt>
                <c:pt idx="1857">
                  <c:v>5</c:v>
                </c:pt>
                <c:pt idx="1858">
                  <c:v>5</c:v>
                </c:pt>
                <c:pt idx="1859">
                  <c:v>5</c:v>
                </c:pt>
                <c:pt idx="1860">
                  <c:v>5</c:v>
                </c:pt>
                <c:pt idx="1861">
                  <c:v>5</c:v>
                </c:pt>
                <c:pt idx="1862">
                  <c:v>5</c:v>
                </c:pt>
                <c:pt idx="1863">
                  <c:v>5</c:v>
                </c:pt>
                <c:pt idx="1864">
                  <c:v>5</c:v>
                </c:pt>
                <c:pt idx="1865">
                  <c:v>5</c:v>
                </c:pt>
                <c:pt idx="1866">
                  <c:v>5</c:v>
                </c:pt>
                <c:pt idx="1867">
                  <c:v>5</c:v>
                </c:pt>
                <c:pt idx="1868">
                  <c:v>5</c:v>
                </c:pt>
                <c:pt idx="1869">
                  <c:v>5</c:v>
                </c:pt>
                <c:pt idx="1870">
                  <c:v>5</c:v>
                </c:pt>
                <c:pt idx="1871">
                  <c:v>5</c:v>
                </c:pt>
                <c:pt idx="1872">
                  <c:v>5</c:v>
                </c:pt>
                <c:pt idx="1873">
                  <c:v>5</c:v>
                </c:pt>
                <c:pt idx="1874">
                  <c:v>5</c:v>
                </c:pt>
                <c:pt idx="1875">
                  <c:v>5</c:v>
                </c:pt>
                <c:pt idx="1876">
                  <c:v>5</c:v>
                </c:pt>
                <c:pt idx="1877">
                  <c:v>5</c:v>
                </c:pt>
                <c:pt idx="1878">
                  <c:v>5</c:v>
                </c:pt>
                <c:pt idx="1879">
                  <c:v>5</c:v>
                </c:pt>
                <c:pt idx="1880">
                  <c:v>5</c:v>
                </c:pt>
                <c:pt idx="1881">
                  <c:v>5</c:v>
                </c:pt>
                <c:pt idx="1882">
                  <c:v>5</c:v>
                </c:pt>
                <c:pt idx="1883">
                  <c:v>5</c:v>
                </c:pt>
                <c:pt idx="1884">
                  <c:v>5</c:v>
                </c:pt>
                <c:pt idx="1885">
                  <c:v>5</c:v>
                </c:pt>
                <c:pt idx="1886">
                  <c:v>5</c:v>
                </c:pt>
                <c:pt idx="1887">
                  <c:v>5</c:v>
                </c:pt>
                <c:pt idx="1888">
                  <c:v>5</c:v>
                </c:pt>
                <c:pt idx="1889">
                  <c:v>5</c:v>
                </c:pt>
                <c:pt idx="1890">
                  <c:v>5</c:v>
                </c:pt>
                <c:pt idx="1891">
                  <c:v>5</c:v>
                </c:pt>
                <c:pt idx="1892">
                  <c:v>5</c:v>
                </c:pt>
                <c:pt idx="1893">
                  <c:v>5</c:v>
                </c:pt>
                <c:pt idx="1894">
                  <c:v>5</c:v>
                </c:pt>
                <c:pt idx="1895">
                  <c:v>5</c:v>
                </c:pt>
                <c:pt idx="1896">
                  <c:v>5</c:v>
                </c:pt>
                <c:pt idx="1897">
                  <c:v>5</c:v>
                </c:pt>
                <c:pt idx="1898">
                  <c:v>5</c:v>
                </c:pt>
                <c:pt idx="1899">
                  <c:v>5</c:v>
                </c:pt>
                <c:pt idx="1900">
                  <c:v>5</c:v>
                </c:pt>
                <c:pt idx="1901">
                  <c:v>5</c:v>
                </c:pt>
                <c:pt idx="1902">
                  <c:v>5</c:v>
                </c:pt>
                <c:pt idx="1903">
                  <c:v>5</c:v>
                </c:pt>
                <c:pt idx="1904">
                  <c:v>5</c:v>
                </c:pt>
                <c:pt idx="1905">
                  <c:v>5</c:v>
                </c:pt>
                <c:pt idx="1906">
                  <c:v>5</c:v>
                </c:pt>
                <c:pt idx="1907">
                  <c:v>5</c:v>
                </c:pt>
                <c:pt idx="1908">
                  <c:v>5</c:v>
                </c:pt>
                <c:pt idx="1909">
                  <c:v>5</c:v>
                </c:pt>
                <c:pt idx="1910">
                  <c:v>5</c:v>
                </c:pt>
                <c:pt idx="1911">
                  <c:v>5</c:v>
                </c:pt>
                <c:pt idx="1912">
                  <c:v>5</c:v>
                </c:pt>
                <c:pt idx="1913">
                  <c:v>5</c:v>
                </c:pt>
                <c:pt idx="1914">
                  <c:v>5</c:v>
                </c:pt>
                <c:pt idx="1915">
                  <c:v>5</c:v>
                </c:pt>
                <c:pt idx="1916">
                  <c:v>5</c:v>
                </c:pt>
                <c:pt idx="1917">
                  <c:v>5</c:v>
                </c:pt>
                <c:pt idx="1918">
                  <c:v>5</c:v>
                </c:pt>
                <c:pt idx="1919">
                  <c:v>5</c:v>
                </c:pt>
                <c:pt idx="1920">
                  <c:v>5</c:v>
                </c:pt>
                <c:pt idx="1921">
                  <c:v>5</c:v>
                </c:pt>
                <c:pt idx="1922">
                  <c:v>5</c:v>
                </c:pt>
                <c:pt idx="1923">
                  <c:v>5</c:v>
                </c:pt>
                <c:pt idx="1924">
                  <c:v>5</c:v>
                </c:pt>
                <c:pt idx="1925">
                  <c:v>5</c:v>
                </c:pt>
                <c:pt idx="1926">
                  <c:v>5</c:v>
                </c:pt>
                <c:pt idx="1927">
                  <c:v>5</c:v>
                </c:pt>
                <c:pt idx="1928">
                  <c:v>5</c:v>
                </c:pt>
                <c:pt idx="1929">
                  <c:v>5</c:v>
                </c:pt>
                <c:pt idx="1930">
                  <c:v>5</c:v>
                </c:pt>
                <c:pt idx="1931">
                  <c:v>5</c:v>
                </c:pt>
                <c:pt idx="1932">
                  <c:v>5</c:v>
                </c:pt>
                <c:pt idx="1933">
                  <c:v>5</c:v>
                </c:pt>
                <c:pt idx="1934">
                  <c:v>5</c:v>
                </c:pt>
                <c:pt idx="1935">
                  <c:v>5</c:v>
                </c:pt>
                <c:pt idx="1936">
                  <c:v>5</c:v>
                </c:pt>
                <c:pt idx="1937">
                  <c:v>5</c:v>
                </c:pt>
                <c:pt idx="1938">
                  <c:v>5</c:v>
                </c:pt>
                <c:pt idx="1939">
                  <c:v>5</c:v>
                </c:pt>
                <c:pt idx="1940">
                  <c:v>5</c:v>
                </c:pt>
                <c:pt idx="1941">
                  <c:v>5</c:v>
                </c:pt>
                <c:pt idx="1942">
                  <c:v>5</c:v>
                </c:pt>
                <c:pt idx="1943">
                  <c:v>5</c:v>
                </c:pt>
                <c:pt idx="1944">
                  <c:v>5</c:v>
                </c:pt>
                <c:pt idx="1945">
                  <c:v>5</c:v>
                </c:pt>
                <c:pt idx="1946">
                  <c:v>5</c:v>
                </c:pt>
                <c:pt idx="1947">
                  <c:v>5</c:v>
                </c:pt>
                <c:pt idx="1948">
                  <c:v>5</c:v>
                </c:pt>
                <c:pt idx="1949">
                  <c:v>5</c:v>
                </c:pt>
                <c:pt idx="1950">
                  <c:v>5</c:v>
                </c:pt>
                <c:pt idx="1951">
                  <c:v>5</c:v>
                </c:pt>
                <c:pt idx="1952">
                  <c:v>5</c:v>
                </c:pt>
                <c:pt idx="1953">
                  <c:v>5</c:v>
                </c:pt>
                <c:pt idx="1954">
                  <c:v>5</c:v>
                </c:pt>
                <c:pt idx="1955">
                  <c:v>5</c:v>
                </c:pt>
                <c:pt idx="1956">
                  <c:v>5</c:v>
                </c:pt>
                <c:pt idx="1957">
                  <c:v>5</c:v>
                </c:pt>
                <c:pt idx="1958">
                  <c:v>5</c:v>
                </c:pt>
                <c:pt idx="1959">
                  <c:v>5</c:v>
                </c:pt>
                <c:pt idx="1960">
                  <c:v>5</c:v>
                </c:pt>
                <c:pt idx="1961">
                  <c:v>5</c:v>
                </c:pt>
                <c:pt idx="1962">
                  <c:v>5</c:v>
                </c:pt>
                <c:pt idx="1963">
                  <c:v>5</c:v>
                </c:pt>
                <c:pt idx="1964">
                  <c:v>5</c:v>
                </c:pt>
                <c:pt idx="1965">
                  <c:v>5</c:v>
                </c:pt>
                <c:pt idx="1966">
                  <c:v>5</c:v>
                </c:pt>
                <c:pt idx="1967">
                  <c:v>5</c:v>
                </c:pt>
                <c:pt idx="1968">
                  <c:v>5</c:v>
                </c:pt>
                <c:pt idx="1969">
                  <c:v>5</c:v>
                </c:pt>
                <c:pt idx="1970">
                  <c:v>5</c:v>
                </c:pt>
                <c:pt idx="1971">
                  <c:v>5</c:v>
                </c:pt>
                <c:pt idx="1972">
                  <c:v>5</c:v>
                </c:pt>
                <c:pt idx="1973">
                  <c:v>5</c:v>
                </c:pt>
                <c:pt idx="1974">
                  <c:v>5</c:v>
                </c:pt>
                <c:pt idx="1975">
                  <c:v>5</c:v>
                </c:pt>
                <c:pt idx="1976">
                  <c:v>5</c:v>
                </c:pt>
                <c:pt idx="1977">
                  <c:v>5</c:v>
                </c:pt>
                <c:pt idx="1978">
                  <c:v>5</c:v>
                </c:pt>
                <c:pt idx="1979">
                  <c:v>5</c:v>
                </c:pt>
                <c:pt idx="1980">
                  <c:v>5</c:v>
                </c:pt>
                <c:pt idx="1981">
                  <c:v>5</c:v>
                </c:pt>
                <c:pt idx="1982">
                  <c:v>5</c:v>
                </c:pt>
                <c:pt idx="1983">
                  <c:v>5</c:v>
                </c:pt>
                <c:pt idx="1984">
                  <c:v>5</c:v>
                </c:pt>
                <c:pt idx="1985">
                  <c:v>5</c:v>
                </c:pt>
                <c:pt idx="1986">
                  <c:v>5</c:v>
                </c:pt>
                <c:pt idx="1987">
                  <c:v>5</c:v>
                </c:pt>
                <c:pt idx="1988">
                  <c:v>5</c:v>
                </c:pt>
                <c:pt idx="1989">
                  <c:v>5</c:v>
                </c:pt>
                <c:pt idx="1990">
                  <c:v>5</c:v>
                </c:pt>
                <c:pt idx="1991">
                  <c:v>5</c:v>
                </c:pt>
                <c:pt idx="1992">
                  <c:v>5</c:v>
                </c:pt>
                <c:pt idx="1993">
                  <c:v>5</c:v>
                </c:pt>
                <c:pt idx="1994">
                  <c:v>5</c:v>
                </c:pt>
                <c:pt idx="1995">
                  <c:v>5</c:v>
                </c:pt>
                <c:pt idx="1996">
                  <c:v>5</c:v>
                </c:pt>
                <c:pt idx="1997">
                  <c:v>5</c:v>
                </c:pt>
                <c:pt idx="1998">
                  <c:v>5</c:v>
                </c:pt>
                <c:pt idx="1999">
                  <c:v>5</c:v>
                </c:pt>
                <c:pt idx="2000">
                  <c:v>5</c:v>
                </c:pt>
                <c:pt idx="2001">
                  <c:v>5</c:v>
                </c:pt>
                <c:pt idx="2002">
                  <c:v>5</c:v>
                </c:pt>
                <c:pt idx="2003">
                  <c:v>5</c:v>
                </c:pt>
                <c:pt idx="2004">
                  <c:v>5</c:v>
                </c:pt>
                <c:pt idx="2005">
                  <c:v>5</c:v>
                </c:pt>
                <c:pt idx="2006">
                  <c:v>5</c:v>
                </c:pt>
                <c:pt idx="2007">
                  <c:v>5</c:v>
                </c:pt>
                <c:pt idx="2008">
                  <c:v>5</c:v>
                </c:pt>
                <c:pt idx="2009">
                  <c:v>5</c:v>
                </c:pt>
                <c:pt idx="2010">
                  <c:v>5</c:v>
                </c:pt>
                <c:pt idx="2011">
                  <c:v>5</c:v>
                </c:pt>
                <c:pt idx="2012">
                  <c:v>5</c:v>
                </c:pt>
                <c:pt idx="2013">
                  <c:v>5</c:v>
                </c:pt>
                <c:pt idx="2014">
                  <c:v>5</c:v>
                </c:pt>
                <c:pt idx="2015">
                  <c:v>5</c:v>
                </c:pt>
                <c:pt idx="2016">
                  <c:v>5</c:v>
                </c:pt>
                <c:pt idx="2017">
                  <c:v>5</c:v>
                </c:pt>
                <c:pt idx="2018">
                  <c:v>5</c:v>
                </c:pt>
                <c:pt idx="2019">
                  <c:v>5</c:v>
                </c:pt>
                <c:pt idx="2020">
                  <c:v>5</c:v>
                </c:pt>
                <c:pt idx="2021">
                  <c:v>5</c:v>
                </c:pt>
                <c:pt idx="2022">
                  <c:v>5</c:v>
                </c:pt>
                <c:pt idx="2023">
                  <c:v>5</c:v>
                </c:pt>
                <c:pt idx="2024">
                  <c:v>5</c:v>
                </c:pt>
                <c:pt idx="2025">
                  <c:v>5</c:v>
                </c:pt>
                <c:pt idx="2026">
                  <c:v>5</c:v>
                </c:pt>
                <c:pt idx="2027">
                  <c:v>5</c:v>
                </c:pt>
                <c:pt idx="2028">
                  <c:v>5</c:v>
                </c:pt>
                <c:pt idx="2029">
                  <c:v>5</c:v>
                </c:pt>
                <c:pt idx="2030">
                  <c:v>5</c:v>
                </c:pt>
                <c:pt idx="2031">
                  <c:v>5</c:v>
                </c:pt>
                <c:pt idx="2032">
                  <c:v>5</c:v>
                </c:pt>
                <c:pt idx="2033">
                  <c:v>5</c:v>
                </c:pt>
                <c:pt idx="2034">
                  <c:v>5</c:v>
                </c:pt>
                <c:pt idx="2035">
                  <c:v>5</c:v>
                </c:pt>
                <c:pt idx="2036">
                  <c:v>5</c:v>
                </c:pt>
                <c:pt idx="2037">
                  <c:v>5</c:v>
                </c:pt>
                <c:pt idx="2038">
                  <c:v>5</c:v>
                </c:pt>
                <c:pt idx="2039">
                  <c:v>5</c:v>
                </c:pt>
                <c:pt idx="2040">
                  <c:v>5</c:v>
                </c:pt>
                <c:pt idx="2041">
                  <c:v>5</c:v>
                </c:pt>
                <c:pt idx="2042">
                  <c:v>5</c:v>
                </c:pt>
                <c:pt idx="2043">
                  <c:v>5</c:v>
                </c:pt>
                <c:pt idx="2044">
                  <c:v>5</c:v>
                </c:pt>
                <c:pt idx="2045">
                  <c:v>5</c:v>
                </c:pt>
                <c:pt idx="2046">
                  <c:v>5</c:v>
                </c:pt>
                <c:pt idx="2047">
                  <c:v>5</c:v>
                </c:pt>
                <c:pt idx="2048">
                  <c:v>5</c:v>
                </c:pt>
                <c:pt idx="2049">
                  <c:v>5</c:v>
                </c:pt>
                <c:pt idx="2050">
                  <c:v>5</c:v>
                </c:pt>
                <c:pt idx="2051">
                  <c:v>5</c:v>
                </c:pt>
                <c:pt idx="2052">
                  <c:v>5</c:v>
                </c:pt>
                <c:pt idx="2053">
                  <c:v>5</c:v>
                </c:pt>
                <c:pt idx="2054">
                  <c:v>5</c:v>
                </c:pt>
                <c:pt idx="2055">
                  <c:v>5</c:v>
                </c:pt>
                <c:pt idx="2056">
                  <c:v>5</c:v>
                </c:pt>
                <c:pt idx="2057">
                  <c:v>5</c:v>
                </c:pt>
                <c:pt idx="2058">
                  <c:v>5</c:v>
                </c:pt>
                <c:pt idx="2059">
                  <c:v>5</c:v>
                </c:pt>
                <c:pt idx="2060">
                  <c:v>5</c:v>
                </c:pt>
                <c:pt idx="2061">
                  <c:v>5</c:v>
                </c:pt>
                <c:pt idx="2062">
                  <c:v>5</c:v>
                </c:pt>
                <c:pt idx="2063">
                  <c:v>5</c:v>
                </c:pt>
                <c:pt idx="2064">
                  <c:v>5</c:v>
                </c:pt>
                <c:pt idx="2065">
                  <c:v>5</c:v>
                </c:pt>
                <c:pt idx="2066">
                  <c:v>5</c:v>
                </c:pt>
                <c:pt idx="2067">
                  <c:v>5</c:v>
                </c:pt>
                <c:pt idx="2068">
                  <c:v>5</c:v>
                </c:pt>
                <c:pt idx="2069">
                  <c:v>5</c:v>
                </c:pt>
                <c:pt idx="2070">
                  <c:v>5</c:v>
                </c:pt>
                <c:pt idx="2071">
                  <c:v>5</c:v>
                </c:pt>
                <c:pt idx="2072">
                  <c:v>5</c:v>
                </c:pt>
                <c:pt idx="2073">
                  <c:v>5</c:v>
                </c:pt>
                <c:pt idx="2074">
                  <c:v>5</c:v>
                </c:pt>
                <c:pt idx="2075">
                  <c:v>5</c:v>
                </c:pt>
                <c:pt idx="2076">
                  <c:v>5</c:v>
                </c:pt>
                <c:pt idx="2077">
                  <c:v>5</c:v>
                </c:pt>
                <c:pt idx="2078">
                  <c:v>5</c:v>
                </c:pt>
                <c:pt idx="2079">
                  <c:v>5</c:v>
                </c:pt>
                <c:pt idx="2080">
                  <c:v>5</c:v>
                </c:pt>
                <c:pt idx="2081">
                  <c:v>5</c:v>
                </c:pt>
                <c:pt idx="2082">
                  <c:v>5</c:v>
                </c:pt>
                <c:pt idx="2083">
                  <c:v>5</c:v>
                </c:pt>
                <c:pt idx="2084">
                  <c:v>5</c:v>
                </c:pt>
                <c:pt idx="2085">
                  <c:v>5</c:v>
                </c:pt>
                <c:pt idx="2086">
                  <c:v>5</c:v>
                </c:pt>
                <c:pt idx="2087">
                  <c:v>5</c:v>
                </c:pt>
                <c:pt idx="2088">
                  <c:v>5</c:v>
                </c:pt>
                <c:pt idx="2089">
                  <c:v>5</c:v>
                </c:pt>
                <c:pt idx="2090">
                  <c:v>5</c:v>
                </c:pt>
                <c:pt idx="2091">
                  <c:v>5</c:v>
                </c:pt>
                <c:pt idx="2092">
                  <c:v>5</c:v>
                </c:pt>
                <c:pt idx="2093">
                  <c:v>5</c:v>
                </c:pt>
                <c:pt idx="2094">
                  <c:v>5</c:v>
                </c:pt>
                <c:pt idx="2095">
                  <c:v>5</c:v>
                </c:pt>
                <c:pt idx="2096">
                  <c:v>5</c:v>
                </c:pt>
                <c:pt idx="2097">
                  <c:v>5</c:v>
                </c:pt>
                <c:pt idx="2098">
                  <c:v>5</c:v>
                </c:pt>
                <c:pt idx="2099">
                  <c:v>5</c:v>
                </c:pt>
                <c:pt idx="2100">
                  <c:v>5</c:v>
                </c:pt>
                <c:pt idx="2101">
                  <c:v>5</c:v>
                </c:pt>
                <c:pt idx="2102">
                  <c:v>5</c:v>
                </c:pt>
                <c:pt idx="2103">
                  <c:v>5</c:v>
                </c:pt>
                <c:pt idx="2104">
                  <c:v>5</c:v>
                </c:pt>
                <c:pt idx="2105">
                  <c:v>5</c:v>
                </c:pt>
                <c:pt idx="2106">
                  <c:v>5</c:v>
                </c:pt>
                <c:pt idx="2107">
                  <c:v>5</c:v>
                </c:pt>
                <c:pt idx="2108">
                  <c:v>5</c:v>
                </c:pt>
                <c:pt idx="2109">
                  <c:v>5</c:v>
                </c:pt>
                <c:pt idx="2110">
                  <c:v>5</c:v>
                </c:pt>
                <c:pt idx="2111">
                  <c:v>5</c:v>
                </c:pt>
                <c:pt idx="2112">
                  <c:v>5</c:v>
                </c:pt>
                <c:pt idx="2113">
                  <c:v>5</c:v>
                </c:pt>
                <c:pt idx="2114">
                  <c:v>5</c:v>
                </c:pt>
                <c:pt idx="2115">
                  <c:v>5</c:v>
                </c:pt>
                <c:pt idx="2116">
                  <c:v>5</c:v>
                </c:pt>
                <c:pt idx="2117">
                  <c:v>5</c:v>
                </c:pt>
                <c:pt idx="2118">
                  <c:v>5</c:v>
                </c:pt>
                <c:pt idx="2119">
                  <c:v>5</c:v>
                </c:pt>
                <c:pt idx="2120">
                  <c:v>5</c:v>
                </c:pt>
                <c:pt idx="2121">
                  <c:v>5</c:v>
                </c:pt>
                <c:pt idx="2122">
                  <c:v>5</c:v>
                </c:pt>
                <c:pt idx="2123">
                  <c:v>5</c:v>
                </c:pt>
                <c:pt idx="2124">
                  <c:v>5</c:v>
                </c:pt>
                <c:pt idx="2125">
                  <c:v>5</c:v>
                </c:pt>
                <c:pt idx="2126">
                  <c:v>5</c:v>
                </c:pt>
                <c:pt idx="2127">
                  <c:v>5</c:v>
                </c:pt>
                <c:pt idx="2128">
                  <c:v>5</c:v>
                </c:pt>
                <c:pt idx="2129">
                  <c:v>5</c:v>
                </c:pt>
                <c:pt idx="2130">
                  <c:v>5</c:v>
                </c:pt>
                <c:pt idx="2131">
                  <c:v>5</c:v>
                </c:pt>
                <c:pt idx="2132">
                  <c:v>5</c:v>
                </c:pt>
                <c:pt idx="2133">
                  <c:v>5</c:v>
                </c:pt>
                <c:pt idx="2134">
                  <c:v>5</c:v>
                </c:pt>
                <c:pt idx="2135">
                  <c:v>5</c:v>
                </c:pt>
                <c:pt idx="2136">
                  <c:v>5</c:v>
                </c:pt>
                <c:pt idx="2137">
                  <c:v>5</c:v>
                </c:pt>
                <c:pt idx="2138">
                  <c:v>5</c:v>
                </c:pt>
                <c:pt idx="2139">
                  <c:v>5</c:v>
                </c:pt>
                <c:pt idx="2140">
                  <c:v>5</c:v>
                </c:pt>
                <c:pt idx="2141">
                  <c:v>5</c:v>
                </c:pt>
                <c:pt idx="2142">
                  <c:v>5</c:v>
                </c:pt>
                <c:pt idx="2143">
                  <c:v>5</c:v>
                </c:pt>
                <c:pt idx="2144">
                  <c:v>5</c:v>
                </c:pt>
                <c:pt idx="2145">
                  <c:v>5</c:v>
                </c:pt>
                <c:pt idx="2146">
                  <c:v>5</c:v>
                </c:pt>
                <c:pt idx="2147">
                  <c:v>5</c:v>
                </c:pt>
                <c:pt idx="2148">
                  <c:v>5</c:v>
                </c:pt>
                <c:pt idx="2149">
                  <c:v>5</c:v>
                </c:pt>
                <c:pt idx="2150">
                  <c:v>5</c:v>
                </c:pt>
                <c:pt idx="2151">
                  <c:v>5</c:v>
                </c:pt>
                <c:pt idx="2152">
                  <c:v>5</c:v>
                </c:pt>
                <c:pt idx="2153">
                  <c:v>5</c:v>
                </c:pt>
                <c:pt idx="2154">
                  <c:v>5</c:v>
                </c:pt>
                <c:pt idx="2155">
                  <c:v>5</c:v>
                </c:pt>
                <c:pt idx="2156">
                  <c:v>5</c:v>
                </c:pt>
                <c:pt idx="2157">
                  <c:v>5</c:v>
                </c:pt>
                <c:pt idx="2158">
                  <c:v>5</c:v>
                </c:pt>
                <c:pt idx="2159">
                  <c:v>5</c:v>
                </c:pt>
                <c:pt idx="2160">
                  <c:v>5</c:v>
                </c:pt>
                <c:pt idx="2161">
                  <c:v>5</c:v>
                </c:pt>
                <c:pt idx="2162">
                  <c:v>5</c:v>
                </c:pt>
                <c:pt idx="2163">
                  <c:v>5</c:v>
                </c:pt>
                <c:pt idx="2164">
                  <c:v>5</c:v>
                </c:pt>
                <c:pt idx="2165">
                  <c:v>5</c:v>
                </c:pt>
                <c:pt idx="2166">
                  <c:v>5</c:v>
                </c:pt>
                <c:pt idx="2167">
                  <c:v>5</c:v>
                </c:pt>
                <c:pt idx="2168">
                  <c:v>5</c:v>
                </c:pt>
                <c:pt idx="2169">
                  <c:v>5</c:v>
                </c:pt>
                <c:pt idx="2170">
                  <c:v>5</c:v>
                </c:pt>
                <c:pt idx="2171">
                  <c:v>5</c:v>
                </c:pt>
                <c:pt idx="2172">
                  <c:v>5</c:v>
                </c:pt>
                <c:pt idx="2173">
                  <c:v>5</c:v>
                </c:pt>
                <c:pt idx="2174">
                  <c:v>5</c:v>
                </c:pt>
                <c:pt idx="2175">
                  <c:v>5</c:v>
                </c:pt>
                <c:pt idx="2176">
                  <c:v>5</c:v>
                </c:pt>
                <c:pt idx="2177">
                  <c:v>5</c:v>
                </c:pt>
                <c:pt idx="2178">
                  <c:v>5</c:v>
                </c:pt>
                <c:pt idx="2179">
                  <c:v>5</c:v>
                </c:pt>
                <c:pt idx="2180">
                  <c:v>5</c:v>
                </c:pt>
                <c:pt idx="2181">
                  <c:v>5</c:v>
                </c:pt>
                <c:pt idx="2182">
                  <c:v>5</c:v>
                </c:pt>
                <c:pt idx="2183">
                  <c:v>5</c:v>
                </c:pt>
                <c:pt idx="2184">
                  <c:v>5</c:v>
                </c:pt>
                <c:pt idx="2185">
                  <c:v>5</c:v>
                </c:pt>
                <c:pt idx="2186">
                  <c:v>5</c:v>
                </c:pt>
                <c:pt idx="2187">
                  <c:v>5</c:v>
                </c:pt>
                <c:pt idx="2188">
                  <c:v>5</c:v>
                </c:pt>
                <c:pt idx="2189">
                  <c:v>5</c:v>
                </c:pt>
                <c:pt idx="2190">
                  <c:v>5</c:v>
                </c:pt>
                <c:pt idx="2191">
                  <c:v>5</c:v>
                </c:pt>
                <c:pt idx="2192">
                  <c:v>5</c:v>
                </c:pt>
                <c:pt idx="2193">
                  <c:v>5</c:v>
                </c:pt>
                <c:pt idx="2194">
                  <c:v>5</c:v>
                </c:pt>
                <c:pt idx="2195">
                  <c:v>5</c:v>
                </c:pt>
                <c:pt idx="2196">
                  <c:v>5</c:v>
                </c:pt>
                <c:pt idx="2197">
                  <c:v>5</c:v>
                </c:pt>
                <c:pt idx="2198">
                  <c:v>5</c:v>
                </c:pt>
                <c:pt idx="2199">
                  <c:v>5</c:v>
                </c:pt>
                <c:pt idx="2200">
                  <c:v>5</c:v>
                </c:pt>
                <c:pt idx="2201">
                  <c:v>5</c:v>
                </c:pt>
                <c:pt idx="2202">
                  <c:v>5</c:v>
                </c:pt>
                <c:pt idx="2203">
                  <c:v>5</c:v>
                </c:pt>
                <c:pt idx="2204">
                  <c:v>5</c:v>
                </c:pt>
                <c:pt idx="2205">
                  <c:v>5</c:v>
                </c:pt>
                <c:pt idx="2206">
                  <c:v>5</c:v>
                </c:pt>
                <c:pt idx="2207">
                  <c:v>5</c:v>
                </c:pt>
                <c:pt idx="2208">
                  <c:v>5</c:v>
                </c:pt>
                <c:pt idx="2209">
                  <c:v>5</c:v>
                </c:pt>
                <c:pt idx="2210">
                  <c:v>5</c:v>
                </c:pt>
                <c:pt idx="2211">
                  <c:v>5</c:v>
                </c:pt>
                <c:pt idx="2212">
                  <c:v>5</c:v>
                </c:pt>
                <c:pt idx="2213">
                  <c:v>5</c:v>
                </c:pt>
                <c:pt idx="2214">
                  <c:v>5</c:v>
                </c:pt>
                <c:pt idx="2215">
                  <c:v>5</c:v>
                </c:pt>
                <c:pt idx="2216">
                  <c:v>5</c:v>
                </c:pt>
                <c:pt idx="2217">
                  <c:v>5</c:v>
                </c:pt>
                <c:pt idx="2218">
                  <c:v>5</c:v>
                </c:pt>
                <c:pt idx="2219">
                  <c:v>5</c:v>
                </c:pt>
                <c:pt idx="2220">
                  <c:v>5</c:v>
                </c:pt>
                <c:pt idx="2221">
                  <c:v>5</c:v>
                </c:pt>
                <c:pt idx="2222">
                  <c:v>5</c:v>
                </c:pt>
                <c:pt idx="2223">
                  <c:v>5</c:v>
                </c:pt>
                <c:pt idx="2224">
                  <c:v>5</c:v>
                </c:pt>
                <c:pt idx="2225">
                  <c:v>5</c:v>
                </c:pt>
                <c:pt idx="2226">
                  <c:v>5</c:v>
                </c:pt>
                <c:pt idx="2227">
                  <c:v>5</c:v>
                </c:pt>
                <c:pt idx="2228">
                  <c:v>5</c:v>
                </c:pt>
                <c:pt idx="2229">
                  <c:v>5</c:v>
                </c:pt>
                <c:pt idx="2230">
                  <c:v>5</c:v>
                </c:pt>
                <c:pt idx="2231">
                  <c:v>5</c:v>
                </c:pt>
                <c:pt idx="2232">
                  <c:v>5</c:v>
                </c:pt>
                <c:pt idx="2233">
                  <c:v>5</c:v>
                </c:pt>
                <c:pt idx="2234">
                  <c:v>5</c:v>
                </c:pt>
                <c:pt idx="2235">
                  <c:v>5</c:v>
                </c:pt>
                <c:pt idx="2236">
                  <c:v>5</c:v>
                </c:pt>
                <c:pt idx="2237">
                  <c:v>5</c:v>
                </c:pt>
                <c:pt idx="2238">
                  <c:v>5</c:v>
                </c:pt>
                <c:pt idx="2239">
                  <c:v>5</c:v>
                </c:pt>
                <c:pt idx="2240">
                  <c:v>5</c:v>
                </c:pt>
                <c:pt idx="2241">
                  <c:v>5</c:v>
                </c:pt>
                <c:pt idx="2242">
                  <c:v>5</c:v>
                </c:pt>
                <c:pt idx="2243">
                  <c:v>5</c:v>
                </c:pt>
                <c:pt idx="2244">
                  <c:v>5</c:v>
                </c:pt>
                <c:pt idx="2245">
                  <c:v>5</c:v>
                </c:pt>
                <c:pt idx="2246">
                  <c:v>5</c:v>
                </c:pt>
                <c:pt idx="2247">
                  <c:v>5</c:v>
                </c:pt>
                <c:pt idx="2248">
                  <c:v>5</c:v>
                </c:pt>
                <c:pt idx="2249">
                  <c:v>5</c:v>
                </c:pt>
                <c:pt idx="2250">
                  <c:v>5</c:v>
                </c:pt>
                <c:pt idx="2251">
                  <c:v>5</c:v>
                </c:pt>
                <c:pt idx="2252">
                  <c:v>5</c:v>
                </c:pt>
                <c:pt idx="2253">
                  <c:v>5</c:v>
                </c:pt>
                <c:pt idx="2254">
                  <c:v>5</c:v>
                </c:pt>
                <c:pt idx="2255">
                  <c:v>5</c:v>
                </c:pt>
                <c:pt idx="2256">
                  <c:v>5</c:v>
                </c:pt>
                <c:pt idx="2257">
                  <c:v>5</c:v>
                </c:pt>
                <c:pt idx="2258">
                  <c:v>5</c:v>
                </c:pt>
                <c:pt idx="2259">
                  <c:v>5</c:v>
                </c:pt>
                <c:pt idx="2260">
                  <c:v>5</c:v>
                </c:pt>
                <c:pt idx="2261">
                  <c:v>5</c:v>
                </c:pt>
                <c:pt idx="2262">
                  <c:v>5</c:v>
                </c:pt>
                <c:pt idx="2263">
                  <c:v>5</c:v>
                </c:pt>
                <c:pt idx="2264">
                  <c:v>5</c:v>
                </c:pt>
                <c:pt idx="2265">
                  <c:v>5</c:v>
                </c:pt>
                <c:pt idx="2266">
                  <c:v>5</c:v>
                </c:pt>
                <c:pt idx="2267">
                  <c:v>5</c:v>
                </c:pt>
                <c:pt idx="2268">
                  <c:v>5</c:v>
                </c:pt>
                <c:pt idx="2269">
                  <c:v>5</c:v>
                </c:pt>
                <c:pt idx="2270">
                  <c:v>5</c:v>
                </c:pt>
                <c:pt idx="2271">
                  <c:v>5</c:v>
                </c:pt>
                <c:pt idx="2272">
                  <c:v>5</c:v>
                </c:pt>
                <c:pt idx="2273">
                  <c:v>5</c:v>
                </c:pt>
                <c:pt idx="2274">
                  <c:v>5</c:v>
                </c:pt>
                <c:pt idx="2275">
                  <c:v>5</c:v>
                </c:pt>
                <c:pt idx="2276">
                  <c:v>5</c:v>
                </c:pt>
                <c:pt idx="2277">
                  <c:v>5</c:v>
                </c:pt>
                <c:pt idx="2278">
                  <c:v>5</c:v>
                </c:pt>
                <c:pt idx="2279">
                  <c:v>5</c:v>
                </c:pt>
                <c:pt idx="2280">
                  <c:v>5</c:v>
                </c:pt>
                <c:pt idx="2281">
                  <c:v>5</c:v>
                </c:pt>
                <c:pt idx="2282">
                  <c:v>5</c:v>
                </c:pt>
                <c:pt idx="2283">
                  <c:v>5</c:v>
                </c:pt>
                <c:pt idx="2284">
                  <c:v>5</c:v>
                </c:pt>
                <c:pt idx="2285">
                  <c:v>5</c:v>
                </c:pt>
                <c:pt idx="2286">
                  <c:v>5</c:v>
                </c:pt>
                <c:pt idx="2287">
                  <c:v>5</c:v>
                </c:pt>
                <c:pt idx="2288">
                  <c:v>5</c:v>
                </c:pt>
                <c:pt idx="2289">
                  <c:v>5</c:v>
                </c:pt>
                <c:pt idx="2290">
                  <c:v>5</c:v>
                </c:pt>
                <c:pt idx="2291">
                  <c:v>5</c:v>
                </c:pt>
                <c:pt idx="2292">
                  <c:v>5</c:v>
                </c:pt>
                <c:pt idx="2293">
                  <c:v>5</c:v>
                </c:pt>
                <c:pt idx="2294">
                  <c:v>5</c:v>
                </c:pt>
                <c:pt idx="2295">
                  <c:v>5</c:v>
                </c:pt>
                <c:pt idx="2296">
                  <c:v>5</c:v>
                </c:pt>
                <c:pt idx="2297">
                  <c:v>5</c:v>
                </c:pt>
                <c:pt idx="2298">
                  <c:v>5</c:v>
                </c:pt>
                <c:pt idx="2299">
                  <c:v>5</c:v>
                </c:pt>
                <c:pt idx="2300">
                  <c:v>5</c:v>
                </c:pt>
                <c:pt idx="2301">
                  <c:v>5</c:v>
                </c:pt>
                <c:pt idx="2302">
                  <c:v>5</c:v>
                </c:pt>
                <c:pt idx="2303">
                  <c:v>5</c:v>
                </c:pt>
                <c:pt idx="2304">
                  <c:v>5</c:v>
                </c:pt>
                <c:pt idx="2305">
                  <c:v>5</c:v>
                </c:pt>
                <c:pt idx="2306">
                  <c:v>5</c:v>
                </c:pt>
                <c:pt idx="2307">
                  <c:v>5</c:v>
                </c:pt>
                <c:pt idx="2308">
                  <c:v>5</c:v>
                </c:pt>
                <c:pt idx="2309">
                  <c:v>5</c:v>
                </c:pt>
                <c:pt idx="2310">
                  <c:v>5</c:v>
                </c:pt>
                <c:pt idx="2311">
                  <c:v>5</c:v>
                </c:pt>
                <c:pt idx="2312">
                  <c:v>5</c:v>
                </c:pt>
                <c:pt idx="2313">
                  <c:v>5</c:v>
                </c:pt>
                <c:pt idx="2314">
                  <c:v>5</c:v>
                </c:pt>
                <c:pt idx="2315">
                  <c:v>5</c:v>
                </c:pt>
                <c:pt idx="2316">
                  <c:v>5</c:v>
                </c:pt>
                <c:pt idx="2317">
                  <c:v>5</c:v>
                </c:pt>
                <c:pt idx="2318">
                  <c:v>5</c:v>
                </c:pt>
                <c:pt idx="2319">
                  <c:v>5</c:v>
                </c:pt>
                <c:pt idx="2320">
                  <c:v>5</c:v>
                </c:pt>
                <c:pt idx="2321">
                  <c:v>5</c:v>
                </c:pt>
                <c:pt idx="2322">
                  <c:v>5</c:v>
                </c:pt>
                <c:pt idx="2323">
                  <c:v>5</c:v>
                </c:pt>
                <c:pt idx="2324">
                  <c:v>5</c:v>
                </c:pt>
                <c:pt idx="2325">
                  <c:v>5</c:v>
                </c:pt>
                <c:pt idx="2326">
                  <c:v>5</c:v>
                </c:pt>
                <c:pt idx="2327">
                  <c:v>5</c:v>
                </c:pt>
                <c:pt idx="2328">
                  <c:v>5</c:v>
                </c:pt>
                <c:pt idx="2329">
                  <c:v>5</c:v>
                </c:pt>
                <c:pt idx="2330">
                  <c:v>5</c:v>
                </c:pt>
                <c:pt idx="2331">
                  <c:v>5</c:v>
                </c:pt>
                <c:pt idx="2332">
                  <c:v>5</c:v>
                </c:pt>
                <c:pt idx="2333">
                  <c:v>5</c:v>
                </c:pt>
                <c:pt idx="2334">
                  <c:v>5</c:v>
                </c:pt>
                <c:pt idx="2335">
                  <c:v>5</c:v>
                </c:pt>
                <c:pt idx="2336">
                  <c:v>5</c:v>
                </c:pt>
                <c:pt idx="2337">
                  <c:v>5</c:v>
                </c:pt>
                <c:pt idx="2338">
                  <c:v>5</c:v>
                </c:pt>
                <c:pt idx="2339">
                  <c:v>5</c:v>
                </c:pt>
                <c:pt idx="2340">
                  <c:v>5</c:v>
                </c:pt>
                <c:pt idx="2341">
                  <c:v>5</c:v>
                </c:pt>
                <c:pt idx="2342">
                  <c:v>5</c:v>
                </c:pt>
                <c:pt idx="2343">
                  <c:v>5</c:v>
                </c:pt>
                <c:pt idx="2344">
                  <c:v>5</c:v>
                </c:pt>
                <c:pt idx="2345">
                  <c:v>5</c:v>
                </c:pt>
                <c:pt idx="2346">
                  <c:v>5</c:v>
                </c:pt>
                <c:pt idx="2347">
                  <c:v>5</c:v>
                </c:pt>
                <c:pt idx="2348">
                  <c:v>5</c:v>
                </c:pt>
                <c:pt idx="2349">
                  <c:v>5</c:v>
                </c:pt>
                <c:pt idx="2350">
                  <c:v>5</c:v>
                </c:pt>
                <c:pt idx="2351">
                  <c:v>5</c:v>
                </c:pt>
                <c:pt idx="2352">
                  <c:v>5</c:v>
                </c:pt>
                <c:pt idx="2353">
                  <c:v>5</c:v>
                </c:pt>
                <c:pt idx="2354">
                  <c:v>5</c:v>
                </c:pt>
                <c:pt idx="2355">
                  <c:v>5</c:v>
                </c:pt>
                <c:pt idx="2356">
                  <c:v>5</c:v>
                </c:pt>
                <c:pt idx="2357">
                  <c:v>5</c:v>
                </c:pt>
                <c:pt idx="2358">
                  <c:v>5</c:v>
                </c:pt>
                <c:pt idx="2359">
                  <c:v>5</c:v>
                </c:pt>
                <c:pt idx="2360">
                  <c:v>5</c:v>
                </c:pt>
                <c:pt idx="2361">
                  <c:v>5</c:v>
                </c:pt>
                <c:pt idx="2362">
                  <c:v>5</c:v>
                </c:pt>
                <c:pt idx="2363">
                  <c:v>5</c:v>
                </c:pt>
                <c:pt idx="2364">
                  <c:v>5</c:v>
                </c:pt>
                <c:pt idx="2365">
                  <c:v>5</c:v>
                </c:pt>
                <c:pt idx="2366">
                  <c:v>5</c:v>
                </c:pt>
                <c:pt idx="2367">
                  <c:v>5</c:v>
                </c:pt>
                <c:pt idx="2368">
                  <c:v>5</c:v>
                </c:pt>
                <c:pt idx="2369">
                  <c:v>5</c:v>
                </c:pt>
                <c:pt idx="2370">
                  <c:v>5</c:v>
                </c:pt>
                <c:pt idx="2371">
                  <c:v>5</c:v>
                </c:pt>
                <c:pt idx="2372">
                  <c:v>5</c:v>
                </c:pt>
                <c:pt idx="2373">
                  <c:v>5</c:v>
                </c:pt>
                <c:pt idx="2374">
                  <c:v>5</c:v>
                </c:pt>
                <c:pt idx="2375">
                  <c:v>5</c:v>
                </c:pt>
                <c:pt idx="2376">
                  <c:v>5</c:v>
                </c:pt>
                <c:pt idx="2377">
                  <c:v>5</c:v>
                </c:pt>
                <c:pt idx="2378">
                  <c:v>5</c:v>
                </c:pt>
                <c:pt idx="2379">
                  <c:v>5</c:v>
                </c:pt>
                <c:pt idx="2380">
                  <c:v>5</c:v>
                </c:pt>
                <c:pt idx="2381">
                  <c:v>5</c:v>
                </c:pt>
                <c:pt idx="2382">
                  <c:v>5</c:v>
                </c:pt>
                <c:pt idx="2383">
                  <c:v>5</c:v>
                </c:pt>
                <c:pt idx="2384">
                  <c:v>5</c:v>
                </c:pt>
                <c:pt idx="2385">
                  <c:v>5</c:v>
                </c:pt>
                <c:pt idx="2386">
                  <c:v>5</c:v>
                </c:pt>
                <c:pt idx="2387">
                  <c:v>5</c:v>
                </c:pt>
                <c:pt idx="2388">
                  <c:v>5</c:v>
                </c:pt>
                <c:pt idx="2389">
                  <c:v>5</c:v>
                </c:pt>
                <c:pt idx="2390">
                  <c:v>5</c:v>
                </c:pt>
                <c:pt idx="2391">
                  <c:v>5</c:v>
                </c:pt>
                <c:pt idx="2392">
                  <c:v>5</c:v>
                </c:pt>
                <c:pt idx="2393">
                  <c:v>5</c:v>
                </c:pt>
                <c:pt idx="2394">
                  <c:v>5</c:v>
                </c:pt>
                <c:pt idx="2395">
                  <c:v>5</c:v>
                </c:pt>
                <c:pt idx="2396">
                  <c:v>5</c:v>
                </c:pt>
                <c:pt idx="2397">
                  <c:v>5</c:v>
                </c:pt>
                <c:pt idx="2398">
                  <c:v>5</c:v>
                </c:pt>
                <c:pt idx="2399">
                  <c:v>5</c:v>
                </c:pt>
                <c:pt idx="2400">
                  <c:v>6</c:v>
                </c:pt>
                <c:pt idx="2401">
                  <c:v>6</c:v>
                </c:pt>
                <c:pt idx="2402">
                  <c:v>6</c:v>
                </c:pt>
                <c:pt idx="2403">
                  <c:v>6</c:v>
                </c:pt>
                <c:pt idx="2404">
                  <c:v>6</c:v>
                </c:pt>
                <c:pt idx="2405">
                  <c:v>6</c:v>
                </c:pt>
                <c:pt idx="2406">
                  <c:v>6</c:v>
                </c:pt>
                <c:pt idx="2407">
                  <c:v>6</c:v>
                </c:pt>
                <c:pt idx="2408">
                  <c:v>6</c:v>
                </c:pt>
                <c:pt idx="2409">
                  <c:v>6</c:v>
                </c:pt>
                <c:pt idx="2410">
                  <c:v>6</c:v>
                </c:pt>
                <c:pt idx="2411">
                  <c:v>6</c:v>
                </c:pt>
                <c:pt idx="2412">
                  <c:v>6</c:v>
                </c:pt>
                <c:pt idx="2413">
                  <c:v>6</c:v>
                </c:pt>
                <c:pt idx="2414">
                  <c:v>6</c:v>
                </c:pt>
                <c:pt idx="2415">
                  <c:v>6</c:v>
                </c:pt>
                <c:pt idx="2416">
                  <c:v>6</c:v>
                </c:pt>
                <c:pt idx="2417">
                  <c:v>6</c:v>
                </c:pt>
                <c:pt idx="2418">
                  <c:v>6</c:v>
                </c:pt>
                <c:pt idx="2419">
                  <c:v>6</c:v>
                </c:pt>
                <c:pt idx="2420">
                  <c:v>6</c:v>
                </c:pt>
                <c:pt idx="2421">
                  <c:v>6</c:v>
                </c:pt>
                <c:pt idx="2422">
                  <c:v>6</c:v>
                </c:pt>
                <c:pt idx="2423">
                  <c:v>6</c:v>
                </c:pt>
                <c:pt idx="2424">
                  <c:v>6</c:v>
                </c:pt>
                <c:pt idx="2425">
                  <c:v>6</c:v>
                </c:pt>
                <c:pt idx="2426">
                  <c:v>6</c:v>
                </c:pt>
                <c:pt idx="2427">
                  <c:v>6</c:v>
                </c:pt>
                <c:pt idx="2428">
                  <c:v>6</c:v>
                </c:pt>
                <c:pt idx="2429">
                  <c:v>6</c:v>
                </c:pt>
                <c:pt idx="2430">
                  <c:v>6</c:v>
                </c:pt>
                <c:pt idx="2431">
                  <c:v>6</c:v>
                </c:pt>
                <c:pt idx="2432">
                  <c:v>6</c:v>
                </c:pt>
                <c:pt idx="2433">
                  <c:v>6</c:v>
                </c:pt>
                <c:pt idx="2434">
                  <c:v>6</c:v>
                </c:pt>
                <c:pt idx="2435">
                  <c:v>6</c:v>
                </c:pt>
                <c:pt idx="2436">
                  <c:v>6</c:v>
                </c:pt>
                <c:pt idx="2437">
                  <c:v>6</c:v>
                </c:pt>
                <c:pt idx="2438">
                  <c:v>6</c:v>
                </c:pt>
                <c:pt idx="2439">
                  <c:v>6</c:v>
                </c:pt>
                <c:pt idx="2440">
                  <c:v>6</c:v>
                </c:pt>
                <c:pt idx="2441">
                  <c:v>6</c:v>
                </c:pt>
                <c:pt idx="2442">
                  <c:v>6</c:v>
                </c:pt>
                <c:pt idx="2443">
                  <c:v>6</c:v>
                </c:pt>
                <c:pt idx="2444">
                  <c:v>6</c:v>
                </c:pt>
                <c:pt idx="2445">
                  <c:v>6</c:v>
                </c:pt>
                <c:pt idx="2446">
                  <c:v>6</c:v>
                </c:pt>
                <c:pt idx="2447">
                  <c:v>6</c:v>
                </c:pt>
                <c:pt idx="2448">
                  <c:v>6</c:v>
                </c:pt>
                <c:pt idx="2449">
                  <c:v>6</c:v>
                </c:pt>
                <c:pt idx="2450">
                  <c:v>6</c:v>
                </c:pt>
                <c:pt idx="2451">
                  <c:v>6</c:v>
                </c:pt>
                <c:pt idx="2452">
                  <c:v>6</c:v>
                </c:pt>
                <c:pt idx="2453">
                  <c:v>6</c:v>
                </c:pt>
                <c:pt idx="2454">
                  <c:v>6</c:v>
                </c:pt>
                <c:pt idx="2455">
                  <c:v>6</c:v>
                </c:pt>
                <c:pt idx="2456">
                  <c:v>6</c:v>
                </c:pt>
                <c:pt idx="2457">
                  <c:v>6</c:v>
                </c:pt>
                <c:pt idx="2458">
                  <c:v>6</c:v>
                </c:pt>
                <c:pt idx="2459">
                  <c:v>6</c:v>
                </c:pt>
                <c:pt idx="2460">
                  <c:v>6</c:v>
                </c:pt>
                <c:pt idx="2461">
                  <c:v>6</c:v>
                </c:pt>
                <c:pt idx="2462">
                  <c:v>6</c:v>
                </c:pt>
                <c:pt idx="2463">
                  <c:v>6</c:v>
                </c:pt>
                <c:pt idx="2464">
                  <c:v>6</c:v>
                </c:pt>
                <c:pt idx="2465">
                  <c:v>6</c:v>
                </c:pt>
                <c:pt idx="2466">
                  <c:v>6</c:v>
                </c:pt>
                <c:pt idx="2467">
                  <c:v>6</c:v>
                </c:pt>
                <c:pt idx="2468">
                  <c:v>6</c:v>
                </c:pt>
                <c:pt idx="2469">
                  <c:v>6</c:v>
                </c:pt>
                <c:pt idx="2470">
                  <c:v>6</c:v>
                </c:pt>
                <c:pt idx="2471">
                  <c:v>6</c:v>
                </c:pt>
                <c:pt idx="2472">
                  <c:v>6</c:v>
                </c:pt>
                <c:pt idx="2473">
                  <c:v>6</c:v>
                </c:pt>
                <c:pt idx="2474">
                  <c:v>6</c:v>
                </c:pt>
                <c:pt idx="2475">
                  <c:v>6</c:v>
                </c:pt>
                <c:pt idx="2476">
                  <c:v>6</c:v>
                </c:pt>
                <c:pt idx="2477">
                  <c:v>6</c:v>
                </c:pt>
                <c:pt idx="2478">
                  <c:v>6</c:v>
                </c:pt>
                <c:pt idx="2479">
                  <c:v>6</c:v>
                </c:pt>
                <c:pt idx="2480">
                  <c:v>6</c:v>
                </c:pt>
                <c:pt idx="2481">
                  <c:v>6</c:v>
                </c:pt>
                <c:pt idx="2482">
                  <c:v>6</c:v>
                </c:pt>
                <c:pt idx="2483">
                  <c:v>6</c:v>
                </c:pt>
                <c:pt idx="2484">
                  <c:v>6</c:v>
                </c:pt>
                <c:pt idx="2485">
                  <c:v>6</c:v>
                </c:pt>
                <c:pt idx="2486">
                  <c:v>6</c:v>
                </c:pt>
                <c:pt idx="2487">
                  <c:v>6</c:v>
                </c:pt>
                <c:pt idx="2488">
                  <c:v>6</c:v>
                </c:pt>
                <c:pt idx="2489">
                  <c:v>6</c:v>
                </c:pt>
                <c:pt idx="2490">
                  <c:v>6</c:v>
                </c:pt>
                <c:pt idx="2491">
                  <c:v>6</c:v>
                </c:pt>
                <c:pt idx="2492">
                  <c:v>6</c:v>
                </c:pt>
                <c:pt idx="2493">
                  <c:v>6</c:v>
                </c:pt>
                <c:pt idx="2494">
                  <c:v>6</c:v>
                </c:pt>
                <c:pt idx="2495">
                  <c:v>6</c:v>
                </c:pt>
                <c:pt idx="2496">
                  <c:v>6</c:v>
                </c:pt>
                <c:pt idx="2497">
                  <c:v>6</c:v>
                </c:pt>
                <c:pt idx="2498">
                  <c:v>6</c:v>
                </c:pt>
                <c:pt idx="2499">
                  <c:v>6</c:v>
                </c:pt>
                <c:pt idx="2500">
                  <c:v>6</c:v>
                </c:pt>
                <c:pt idx="2501">
                  <c:v>6</c:v>
                </c:pt>
                <c:pt idx="2502">
                  <c:v>6</c:v>
                </c:pt>
                <c:pt idx="2503">
                  <c:v>6</c:v>
                </c:pt>
                <c:pt idx="2504">
                  <c:v>6</c:v>
                </c:pt>
                <c:pt idx="2505">
                  <c:v>6</c:v>
                </c:pt>
                <c:pt idx="2506">
                  <c:v>6</c:v>
                </c:pt>
                <c:pt idx="2507">
                  <c:v>6</c:v>
                </c:pt>
                <c:pt idx="2508">
                  <c:v>6</c:v>
                </c:pt>
                <c:pt idx="2509">
                  <c:v>6</c:v>
                </c:pt>
                <c:pt idx="2510">
                  <c:v>6</c:v>
                </c:pt>
                <c:pt idx="2511">
                  <c:v>6</c:v>
                </c:pt>
                <c:pt idx="2512">
                  <c:v>6</c:v>
                </c:pt>
                <c:pt idx="2513">
                  <c:v>6</c:v>
                </c:pt>
                <c:pt idx="2514">
                  <c:v>6</c:v>
                </c:pt>
                <c:pt idx="2515">
                  <c:v>6</c:v>
                </c:pt>
                <c:pt idx="2516">
                  <c:v>6</c:v>
                </c:pt>
                <c:pt idx="2517">
                  <c:v>6</c:v>
                </c:pt>
                <c:pt idx="2518">
                  <c:v>6</c:v>
                </c:pt>
                <c:pt idx="2519">
                  <c:v>6</c:v>
                </c:pt>
                <c:pt idx="2520">
                  <c:v>6</c:v>
                </c:pt>
                <c:pt idx="2521">
                  <c:v>6</c:v>
                </c:pt>
                <c:pt idx="2522">
                  <c:v>6</c:v>
                </c:pt>
                <c:pt idx="2523">
                  <c:v>6</c:v>
                </c:pt>
                <c:pt idx="2524">
                  <c:v>6</c:v>
                </c:pt>
                <c:pt idx="2525">
                  <c:v>6</c:v>
                </c:pt>
                <c:pt idx="2526">
                  <c:v>6</c:v>
                </c:pt>
                <c:pt idx="2527">
                  <c:v>6</c:v>
                </c:pt>
                <c:pt idx="2528">
                  <c:v>6</c:v>
                </c:pt>
                <c:pt idx="2529">
                  <c:v>6</c:v>
                </c:pt>
                <c:pt idx="2530">
                  <c:v>6</c:v>
                </c:pt>
                <c:pt idx="2531">
                  <c:v>6</c:v>
                </c:pt>
                <c:pt idx="2532">
                  <c:v>6</c:v>
                </c:pt>
                <c:pt idx="2533">
                  <c:v>6</c:v>
                </c:pt>
                <c:pt idx="2534">
                  <c:v>6</c:v>
                </c:pt>
                <c:pt idx="2535">
                  <c:v>6</c:v>
                </c:pt>
                <c:pt idx="2536">
                  <c:v>6</c:v>
                </c:pt>
                <c:pt idx="2537">
                  <c:v>6</c:v>
                </c:pt>
                <c:pt idx="2538">
                  <c:v>6</c:v>
                </c:pt>
                <c:pt idx="2539">
                  <c:v>6</c:v>
                </c:pt>
                <c:pt idx="2540">
                  <c:v>6</c:v>
                </c:pt>
                <c:pt idx="2541">
                  <c:v>6</c:v>
                </c:pt>
                <c:pt idx="2542">
                  <c:v>6</c:v>
                </c:pt>
                <c:pt idx="2543">
                  <c:v>6</c:v>
                </c:pt>
                <c:pt idx="2544">
                  <c:v>6</c:v>
                </c:pt>
                <c:pt idx="2545">
                  <c:v>6</c:v>
                </c:pt>
                <c:pt idx="2546">
                  <c:v>6</c:v>
                </c:pt>
                <c:pt idx="2547">
                  <c:v>6</c:v>
                </c:pt>
                <c:pt idx="2548">
                  <c:v>6</c:v>
                </c:pt>
                <c:pt idx="2549">
                  <c:v>6</c:v>
                </c:pt>
                <c:pt idx="2550">
                  <c:v>6</c:v>
                </c:pt>
                <c:pt idx="2551">
                  <c:v>6</c:v>
                </c:pt>
                <c:pt idx="2552">
                  <c:v>6</c:v>
                </c:pt>
                <c:pt idx="2553">
                  <c:v>6</c:v>
                </c:pt>
                <c:pt idx="2554">
                  <c:v>6</c:v>
                </c:pt>
                <c:pt idx="2555">
                  <c:v>6</c:v>
                </c:pt>
                <c:pt idx="2556">
                  <c:v>6</c:v>
                </c:pt>
                <c:pt idx="2557">
                  <c:v>6</c:v>
                </c:pt>
                <c:pt idx="2558">
                  <c:v>6</c:v>
                </c:pt>
                <c:pt idx="2559">
                  <c:v>6</c:v>
                </c:pt>
                <c:pt idx="2560">
                  <c:v>6</c:v>
                </c:pt>
                <c:pt idx="2561">
                  <c:v>6</c:v>
                </c:pt>
                <c:pt idx="2562">
                  <c:v>6</c:v>
                </c:pt>
                <c:pt idx="2563">
                  <c:v>6</c:v>
                </c:pt>
                <c:pt idx="2564">
                  <c:v>6</c:v>
                </c:pt>
                <c:pt idx="2565">
                  <c:v>6</c:v>
                </c:pt>
                <c:pt idx="2566">
                  <c:v>6</c:v>
                </c:pt>
                <c:pt idx="2567">
                  <c:v>6</c:v>
                </c:pt>
                <c:pt idx="2568">
                  <c:v>6</c:v>
                </c:pt>
                <c:pt idx="2569">
                  <c:v>6</c:v>
                </c:pt>
                <c:pt idx="2570">
                  <c:v>6</c:v>
                </c:pt>
                <c:pt idx="2571">
                  <c:v>6</c:v>
                </c:pt>
                <c:pt idx="2572">
                  <c:v>6</c:v>
                </c:pt>
                <c:pt idx="2573">
                  <c:v>6</c:v>
                </c:pt>
                <c:pt idx="2574">
                  <c:v>6</c:v>
                </c:pt>
                <c:pt idx="2575">
                  <c:v>6</c:v>
                </c:pt>
                <c:pt idx="2576">
                  <c:v>6</c:v>
                </c:pt>
                <c:pt idx="2577">
                  <c:v>6</c:v>
                </c:pt>
                <c:pt idx="2578">
                  <c:v>6</c:v>
                </c:pt>
                <c:pt idx="2579">
                  <c:v>6</c:v>
                </c:pt>
                <c:pt idx="2580">
                  <c:v>6</c:v>
                </c:pt>
                <c:pt idx="2581">
                  <c:v>6</c:v>
                </c:pt>
                <c:pt idx="2582">
                  <c:v>6</c:v>
                </c:pt>
                <c:pt idx="2583">
                  <c:v>6</c:v>
                </c:pt>
                <c:pt idx="2584">
                  <c:v>6</c:v>
                </c:pt>
                <c:pt idx="2585">
                  <c:v>6</c:v>
                </c:pt>
                <c:pt idx="2586">
                  <c:v>6</c:v>
                </c:pt>
                <c:pt idx="2587">
                  <c:v>6</c:v>
                </c:pt>
                <c:pt idx="2588">
                  <c:v>6</c:v>
                </c:pt>
                <c:pt idx="2589">
                  <c:v>6</c:v>
                </c:pt>
                <c:pt idx="2590">
                  <c:v>6</c:v>
                </c:pt>
                <c:pt idx="2591">
                  <c:v>6</c:v>
                </c:pt>
                <c:pt idx="2592">
                  <c:v>6</c:v>
                </c:pt>
                <c:pt idx="2593">
                  <c:v>6</c:v>
                </c:pt>
                <c:pt idx="2594">
                  <c:v>6</c:v>
                </c:pt>
                <c:pt idx="2595">
                  <c:v>6</c:v>
                </c:pt>
                <c:pt idx="2596">
                  <c:v>6</c:v>
                </c:pt>
                <c:pt idx="2597">
                  <c:v>6</c:v>
                </c:pt>
                <c:pt idx="2598">
                  <c:v>6</c:v>
                </c:pt>
                <c:pt idx="2599">
                  <c:v>6</c:v>
                </c:pt>
                <c:pt idx="2600">
                  <c:v>6</c:v>
                </c:pt>
                <c:pt idx="2601">
                  <c:v>6</c:v>
                </c:pt>
                <c:pt idx="2602">
                  <c:v>6</c:v>
                </c:pt>
                <c:pt idx="2603">
                  <c:v>6</c:v>
                </c:pt>
                <c:pt idx="2604">
                  <c:v>6</c:v>
                </c:pt>
                <c:pt idx="2605">
                  <c:v>6</c:v>
                </c:pt>
                <c:pt idx="2606">
                  <c:v>6</c:v>
                </c:pt>
                <c:pt idx="2607">
                  <c:v>6</c:v>
                </c:pt>
                <c:pt idx="2608">
                  <c:v>6</c:v>
                </c:pt>
                <c:pt idx="2609">
                  <c:v>6</c:v>
                </c:pt>
                <c:pt idx="2610">
                  <c:v>6</c:v>
                </c:pt>
                <c:pt idx="2611">
                  <c:v>6</c:v>
                </c:pt>
                <c:pt idx="2612">
                  <c:v>6</c:v>
                </c:pt>
                <c:pt idx="2613">
                  <c:v>6</c:v>
                </c:pt>
                <c:pt idx="2614">
                  <c:v>6</c:v>
                </c:pt>
                <c:pt idx="2615">
                  <c:v>6</c:v>
                </c:pt>
                <c:pt idx="2616">
                  <c:v>6</c:v>
                </c:pt>
                <c:pt idx="2617">
                  <c:v>6</c:v>
                </c:pt>
                <c:pt idx="2618">
                  <c:v>6</c:v>
                </c:pt>
                <c:pt idx="2619">
                  <c:v>6</c:v>
                </c:pt>
                <c:pt idx="2620">
                  <c:v>6</c:v>
                </c:pt>
                <c:pt idx="2621">
                  <c:v>6</c:v>
                </c:pt>
                <c:pt idx="2622">
                  <c:v>6</c:v>
                </c:pt>
                <c:pt idx="2623">
                  <c:v>6</c:v>
                </c:pt>
                <c:pt idx="2624">
                  <c:v>6</c:v>
                </c:pt>
                <c:pt idx="2625">
                  <c:v>6</c:v>
                </c:pt>
                <c:pt idx="2626">
                  <c:v>6</c:v>
                </c:pt>
                <c:pt idx="2627">
                  <c:v>6</c:v>
                </c:pt>
                <c:pt idx="2628">
                  <c:v>6</c:v>
                </c:pt>
                <c:pt idx="2629">
                  <c:v>6</c:v>
                </c:pt>
                <c:pt idx="2630">
                  <c:v>6</c:v>
                </c:pt>
                <c:pt idx="2631">
                  <c:v>6</c:v>
                </c:pt>
                <c:pt idx="2632">
                  <c:v>6</c:v>
                </c:pt>
                <c:pt idx="2633">
                  <c:v>6</c:v>
                </c:pt>
                <c:pt idx="2634">
                  <c:v>6</c:v>
                </c:pt>
                <c:pt idx="2635">
                  <c:v>6</c:v>
                </c:pt>
                <c:pt idx="2636">
                  <c:v>6</c:v>
                </c:pt>
                <c:pt idx="2637">
                  <c:v>6</c:v>
                </c:pt>
                <c:pt idx="2638">
                  <c:v>6</c:v>
                </c:pt>
                <c:pt idx="2639">
                  <c:v>6</c:v>
                </c:pt>
                <c:pt idx="2640">
                  <c:v>6</c:v>
                </c:pt>
                <c:pt idx="2641">
                  <c:v>6</c:v>
                </c:pt>
                <c:pt idx="2642">
                  <c:v>6</c:v>
                </c:pt>
                <c:pt idx="2643">
                  <c:v>6</c:v>
                </c:pt>
                <c:pt idx="2644">
                  <c:v>6</c:v>
                </c:pt>
                <c:pt idx="2645">
                  <c:v>6</c:v>
                </c:pt>
                <c:pt idx="2646">
                  <c:v>6</c:v>
                </c:pt>
                <c:pt idx="2647">
                  <c:v>6</c:v>
                </c:pt>
                <c:pt idx="2648">
                  <c:v>6</c:v>
                </c:pt>
                <c:pt idx="2649">
                  <c:v>6</c:v>
                </c:pt>
                <c:pt idx="2650">
                  <c:v>6</c:v>
                </c:pt>
                <c:pt idx="2651">
                  <c:v>6</c:v>
                </c:pt>
                <c:pt idx="2652">
                  <c:v>6</c:v>
                </c:pt>
                <c:pt idx="2653">
                  <c:v>6</c:v>
                </c:pt>
                <c:pt idx="2654">
                  <c:v>6</c:v>
                </c:pt>
                <c:pt idx="2655">
                  <c:v>6</c:v>
                </c:pt>
                <c:pt idx="2656">
                  <c:v>6</c:v>
                </c:pt>
                <c:pt idx="2657">
                  <c:v>6</c:v>
                </c:pt>
                <c:pt idx="2658">
                  <c:v>6</c:v>
                </c:pt>
                <c:pt idx="2659">
                  <c:v>6</c:v>
                </c:pt>
                <c:pt idx="2660">
                  <c:v>6</c:v>
                </c:pt>
                <c:pt idx="2661">
                  <c:v>6</c:v>
                </c:pt>
                <c:pt idx="2662">
                  <c:v>6</c:v>
                </c:pt>
                <c:pt idx="2663">
                  <c:v>6</c:v>
                </c:pt>
                <c:pt idx="2664">
                  <c:v>6</c:v>
                </c:pt>
                <c:pt idx="2665">
                  <c:v>6</c:v>
                </c:pt>
                <c:pt idx="2666">
                  <c:v>6</c:v>
                </c:pt>
                <c:pt idx="2667">
                  <c:v>6</c:v>
                </c:pt>
                <c:pt idx="2668">
                  <c:v>6</c:v>
                </c:pt>
                <c:pt idx="2669">
                  <c:v>6</c:v>
                </c:pt>
                <c:pt idx="2670">
                  <c:v>6</c:v>
                </c:pt>
                <c:pt idx="2671">
                  <c:v>6</c:v>
                </c:pt>
                <c:pt idx="2672">
                  <c:v>6</c:v>
                </c:pt>
                <c:pt idx="2673">
                  <c:v>6</c:v>
                </c:pt>
                <c:pt idx="2674">
                  <c:v>6</c:v>
                </c:pt>
                <c:pt idx="2675">
                  <c:v>6</c:v>
                </c:pt>
                <c:pt idx="2676">
                  <c:v>6</c:v>
                </c:pt>
                <c:pt idx="2677">
                  <c:v>6</c:v>
                </c:pt>
                <c:pt idx="2678">
                  <c:v>6</c:v>
                </c:pt>
                <c:pt idx="2679">
                  <c:v>6</c:v>
                </c:pt>
                <c:pt idx="2680">
                  <c:v>6</c:v>
                </c:pt>
                <c:pt idx="2681">
                  <c:v>6</c:v>
                </c:pt>
                <c:pt idx="2682">
                  <c:v>6</c:v>
                </c:pt>
                <c:pt idx="2683">
                  <c:v>6</c:v>
                </c:pt>
                <c:pt idx="2684">
                  <c:v>6</c:v>
                </c:pt>
                <c:pt idx="2685">
                  <c:v>6</c:v>
                </c:pt>
                <c:pt idx="2686">
                  <c:v>6</c:v>
                </c:pt>
                <c:pt idx="2687">
                  <c:v>6</c:v>
                </c:pt>
                <c:pt idx="2688">
                  <c:v>6</c:v>
                </c:pt>
                <c:pt idx="2689">
                  <c:v>6</c:v>
                </c:pt>
                <c:pt idx="2690">
                  <c:v>6</c:v>
                </c:pt>
                <c:pt idx="2691">
                  <c:v>6</c:v>
                </c:pt>
                <c:pt idx="2692">
                  <c:v>6</c:v>
                </c:pt>
                <c:pt idx="2693">
                  <c:v>6</c:v>
                </c:pt>
                <c:pt idx="2694">
                  <c:v>6</c:v>
                </c:pt>
                <c:pt idx="2695">
                  <c:v>6</c:v>
                </c:pt>
                <c:pt idx="2696">
                  <c:v>6</c:v>
                </c:pt>
                <c:pt idx="2697">
                  <c:v>6</c:v>
                </c:pt>
                <c:pt idx="2698">
                  <c:v>6</c:v>
                </c:pt>
                <c:pt idx="2699">
                  <c:v>6</c:v>
                </c:pt>
                <c:pt idx="2700">
                  <c:v>6</c:v>
                </c:pt>
                <c:pt idx="2701">
                  <c:v>6</c:v>
                </c:pt>
                <c:pt idx="2702">
                  <c:v>6</c:v>
                </c:pt>
                <c:pt idx="2703">
                  <c:v>6</c:v>
                </c:pt>
                <c:pt idx="2704">
                  <c:v>6</c:v>
                </c:pt>
                <c:pt idx="2705">
                  <c:v>6</c:v>
                </c:pt>
                <c:pt idx="2706">
                  <c:v>6</c:v>
                </c:pt>
                <c:pt idx="2707">
                  <c:v>6</c:v>
                </c:pt>
                <c:pt idx="2708">
                  <c:v>6</c:v>
                </c:pt>
                <c:pt idx="2709">
                  <c:v>6</c:v>
                </c:pt>
                <c:pt idx="2710">
                  <c:v>6</c:v>
                </c:pt>
                <c:pt idx="2711">
                  <c:v>6</c:v>
                </c:pt>
                <c:pt idx="2712">
                  <c:v>6</c:v>
                </c:pt>
                <c:pt idx="2713">
                  <c:v>6</c:v>
                </c:pt>
                <c:pt idx="2714">
                  <c:v>6</c:v>
                </c:pt>
                <c:pt idx="2715">
                  <c:v>6</c:v>
                </c:pt>
                <c:pt idx="2716">
                  <c:v>6</c:v>
                </c:pt>
                <c:pt idx="2717">
                  <c:v>6</c:v>
                </c:pt>
                <c:pt idx="2718">
                  <c:v>6</c:v>
                </c:pt>
                <c:pt idx="2719">
                  <c:v>6</c:v>
                </c:pt>
                <c:pt idx="2720">
                  <c:v>6</c:v>
                </c:pt>
                <c:pt idx="2721">
                  <c:v>6</c:v>
                </c:pt>
                <c:pt idx="2722">
                  <c:v>6</c:v>
                </c:pt>
                <c:pt idx="2723">
                  <c:v>6</c:v>
                </c:pt>
                <c:pt idx="2724">
                  <c:v>6</c:v>
                </c:pt>
                <c:pt idx="2725">
                  <c:v>6</c:v>
                </c:pt>
                <c:pt idx="2726">
                  <c:v>6</c:v>
                </c:pt>
                <c:pt idx="2727">
                  <c:v>6</c:v>
                </c:pt>
                <c:pt idx="2728">
                  <c:v>6</c:v>
                </c:pt>
                <c:pt idx="2729">
                  <c:v>6</c:v>
                </c:pt>
                <c:pt idx="2730">
                  <c:v>6</c:v>
                </c:pt>
                <c:pt idx="2731">
                  <c:v>6</c:v>
                </c:pt>
                <c:pt idx="2732">
                  <c:v>6</c:v>
                </c:pt>
                <c:pt idx="2733">
                  <c:v>6</c:v>
                </c:pt>
                <c:pt idx="2734">
                  <c:v>6</c:v>
                </c:pt>
                <c:pt idx="2735">
                  <c:v>6</c:v>
                </c:pt>
                <c:pt idx="2736">
                  <c:v>6</c:v>
                </c:pt>
                <c:pt idx="2737">
                  <c:v>6</c:v>
                </c:pt>
                <c:pt idx="2738">
                  <c:v>6</c:v>
                </c:pt>
                <c:pt idx="2739">
                  <c:v>6</c:v>
                </c:pt>
                <c:pt idx="2740">
                  <c:v>6</c:v>
                </c:pt>
                <c:pt idx="2741">
                  <c:v>6</c:v>
                </c:pt>
                <c:pt idx="2742">
                  <c:v>6</c:v>
                </c:pt>
                <c:pt idx="2743">
                  <c:v>6</c:v>
                </c:pt>
                <c:pt idx="2744">
                  <c:v>6</c:v>
                </c:pt>
                <c:pt idx="2745">
                  <c:v>6</c:v>
                </c:pt>
                <c:pt idx="2746">
                  <c:v>6</c:v>
                </c:pt>
                <c:pt idx="2747">
                  <c:v>6</c:v>
                </c:pt>
                <c:pt idx="2748">
                  <c:v>6</c:v>
                </c:pt>
                <c:pt idx="2749">
                  <c:v>6</c:v>
                </c:pt>
                <c:pt idx="2750">
                  <c:v>6</c:v>
                </c:pt>
                <c:pt idx="2751">
                  <c:v>6</c:v>
                </c:pt>
                <c:pt idx="2752">
                  <c:v>6</c:v>
                </c:pt>
                <c:pt idx="2753">
                  <c:v>6</c:v>
                </c:pt>
                <c:pt idx="2754">
                  <c:v>6</c:v>
                </c:pt>
                <c:pt idx="2755">
                  <c:v>6</c:v>
                </c:pt>
                <c:pt idx="2756">
                  <c:v>6</c:v>
                </c:pt>
                <c:pt idx="2757">
                  <c:v>6</c:v>
                </c:pt>
                <c:pt idx="2758">
                  <c:v>6</c:v>
                </c:pt>
                <c:pt idx="2759">
                  <c:v>6</c:v>
                </c:pt>
                <c:pt idx="2760">
                  <c:v>6</c:v>
                </c:pt>
                <c:pt idx="2761">
                  <c:v>6</c:v>
                </c:pt>
                <c:pt idx="2762">
                  <c:v>6</c:v>
                </c:pt>
                <c:pt idx="2763">
                  <c:v>6</c:v>
                </c:pt>
                <c:pt idx="2764">
                  <c:v>6</c:v>
                </c:pt>
                <c:pt idx="2765">
                  <c:v>6</c:v>
                </c:pt>
                <c:pt idx="2766">
                  <c:v>6</c:v>
                </c:pt>
                <c:pt idx="2767">
                  <c:v>6</c:v>
                </c:pt>
                <c:pt idx="2768">
                  <c:v>6</c:v>
                </c:pt>
                <c:pt idx="2769">
                  <c:v>6</c:v>
                </c:pt>
                <c:pt idx="2770">
                  <c:v>6</c:v>
                </c:pt>
                <c:pt idx="2771">
                  <c:v>6</c:v>
                </c:pt>
                <c:pt idx="2772">
                  <c:v>6</c:v>
                </c:pt>
                <c:pt idx="2773">
                  <c:v>6</c:v>
                </c:pt>
                <c:pt idx="2774">
                  <c:v>6</c:v>
                </c:pt>
                <c:pt idx="2775">
                  <c:v>6</c:v>
                </c:pt>
                <c:pt idx="2776">
                  <c:v>6</c:v>
                </c:pt>
                <c:pt idx="2777">
                  <c:v>6</c:v>
                </c:pt>
                <c:pt idx="2778">
                  <c:v>6</c:v>
                </c:pt>
                <c:pt idx="2779">
                  <c:v>6</c:v>
                </c:pt>
                <c:pt idx="2780">
                  <c:v>6</c:v>
                </c:pt>
                <c:pt idx="2781">
                  <c:v>6</c:v>
                </c:pt>
                <c:pt idx="2782">
                  <c:v>6</c:v>
                </c:pt>
                <c:pt idx="2783">
                  <c:v>6</c:v>
                </c:pt>
                <c:pt idx="2784">
                  <c:v>6</c:v>
                </c:pt>
                <c:pt idx="2785">
                  <c:v>6</c:v>
                </c:pt>
                <c:pt idx="2786">
                  <c:v>6</c:v>
                </c:pt>
                <c:pt idx="2787">
                  <c:v>6</c:v>
                </c:pt>
                <c:pt idx="2788">
                  <c:v>6</c:v>
                </c:pt>
                <c:pt idx="2789">
                  <c:v>6</c:v>
                </c:pt>
                <c:pt idx="2790">
                  <c:v>6</c:v>
                </c:pt>
                <c:pt idx="2791">
                  <c:v>6</c:v>
                </c:pt>
                <c:pt idx="2792">
                  <c:v>6</c:v>
                </c:pt>
                <c:pt idx="2793">
                  <c:v>6</c:v>
                </c:pt>
                <c:pt idx="2794">
                  <c:v>6</c:v>
                </c:pt>
                <c:pt idx="2795">
                  <c:v>6</c:v>
                </c:pt>
                <c:pt idx="2796">
                  <c:v>6</c:v>
                </c:pt>
                <c:pt idx="2797">
                  <c:v>6</c:v>
                </c:pt>
                <c:pt idx="2798">
                  <c:v>6</c:v>
                </c:pt>
                <c:pt idx="2799">
                  <c:v>6</c:v>
                </c:pt>
                <c:pt idx="2800">
                  <c:v>6</c:v>
                </c:pt>
                <c:pt idx="2801">
                  <c:v>6</c:v>
                </c:pt>
                <c:pt idx="2802">
                  <c:v>6</c:v>
                </c:pt>
                <c:pt idx="2803">
                  <c:v>6</c:v>
                </c:pt>
                <c:pt idx="2804">
                  <c:v>6</c:v>
                </c:pt>
                <c:pt idx="2805">
                  <c:v>6</c:v>
                </c:pt>
                <c:pt idx="2806">
                  <c:v>6</c:v>
                </c:pt>
                <c:pt idx="2807">
                  <c:v>6</c:v>
                </c:pt>
                <c:pt idx="2808">
                  <c:v>6</c:v>
                </c:pt>
                <c:pt idx="2809">
                  <c:v>6</c:v>
                </c:pt>
                <c:pt idx="2810">
                  <c:v>6</c:v>
                </c:pt>
                <c:pt idx="2811">
                  <c:v>6</c:v>
                </c:pt>
                <c:pt idx="2812">
                  <c:v>6</c:v>
                </c:pt>
                <c:pt idx="2813">
                  <c:v>6</c:v>
                </c:pt>
                <c:pt idx="2814">
                  <c:v>6</c:v>
                </c:pt>
                <c:pt idx="2815">
                  <c:v>6</c:v>
                </c:pt>
                <c:pt idx="2816">
                  <c:v>6</c:v>
                </c:pt>
                <c:pt idx="2817">
                  <c:v>6</c:v>
                </c:pt>
                <c:pt idx="2818">
                  <c:v>6</c:v>
                </c:pt>
                <c:pt idx="2819">
                  <c:v>6</c:v>
                </c:pt>
                <c:pt idx="2820">
                  <c:v>6</c:v>
                </c:pt>
                <c:pt idx="2821">
                  <c:v>6</c:v>
                </c:pt>
                <c:pt idx="2822">
                  <c:v>6</c:v>
                </c:pt>
                <c:pt idx="2823">
                  <c:v>6</c:v>
                </c:pt>
                <c:pt idx="2824">
                  <c:v>6</c:v>
                </c:pt>
                <c:pt idx="2825">
                  <c:v>6</c:v>
                </c:pt>
                <c:pt idx="2826">
                  <c:v>6</c:v>
                </c:pt>
                <c:pt idx="2827">
                  <c:v>6</c:v>
                </c:pt>
                <c:pt idx="2828">
                  <c:v>6</c:v>
                </c:pt>
                <c:pt idx="2829">
                  <c:v>6</c:v>
                </c:pt>
                <c:pt idx="2830">
                  <c:v>6</c:v>
                </c:pt>
                <c:pt idx="2831">
                  <c:v>6</c:v>
                </c:pt>
                <c:pt idx="2832">
                  <c:v>6</c:v>
                </c:pt>
                <c:pt idx="2833">
                  <c:v>6</c:v>
                </c:pt>
                <c:pt idx="2834">
                  <c:v>6</c:v>
                </c:pt>
                <c:pt idx="2835">
                  <c:v>6</c:v>
                </c:pt>
                <c:pt idx="2836">
                  <c:v>6</c:v>
                </c:pt>
                <c:pt idx="2837">
                  <c:v>6</c:v>
                </c:pt>
                <c:pt idx="2838">
                  <c:v>6</c:v>
                </c:pt>
                <c:pt idx="2839">
                  <c:v>6</c:v>
                </c:pt>
                <c:pt idx="2840">
                  <c:v>6</c:v>
                </c:pt>
                <c:pt idx="2841">
                  <c:v>6</c:v>
                </c:pt>
                <c:pt idx="2842">
                  <c:v>6</c:v>
                </c:pt>
                <c:pt idx="2843">
                  <c:v>6</c:v>
                </c:pt>
                <c:pt idx="2844">
                  <c:v>6</c:v>
                </c:pt>
                <c:pt idx="2845">
                  <c:v>6</c:v>
                </c:pt>
                <c:pt idx="2846">
                  <c:v>6</c:v>
                </c:pt>
                <c:pt idx="2847">
                  <c:v>6</c:v>
                </c:pt>
                <c:pt idx="2848">
                  <c:v>6</c:v>
                </c:pt>
                <c:pt idx="2849">
                  <c:v>6</c:v>
                </c:pt>
                <c:pt idx="2850">
                  <c:v>6</c:v>
                </c:pt>
                <c:pt idx="2851">
                  <c:v>6</c:v>
                </c:pt>
                <c:pt idx="2852">
                  <c:v>6</c:v>
                </c:pt>
                <c:pt idx="2853">
                  <c:v>6</c:v>
                </c:pt>
                <c:pt idx="2854">
                  <c:v>6</c:v>
                </c:pt>
                <c:pt idx="2855">
                  <c:v>6</c:v>
                </c:pt>
                <c:pt idx="2856">
                  <c:v>6</c:v>
                </c:pt>
                <c:pt idx="2857">
                  <c:v>6</c:v>
                </c:pt>
                <c:pt idx="2858">
                  <c:v>6</c:v>
                </c:pt>
                <c:pt idx="2859">
                  <c:v>6</c:v>
                </c:pt>
                <c:pt idx="2860">
                  <c:v>6</c:v>
                </c:pt>
                <c:pt idx="2861">
                  <c:v>6</c:v>
                </c:pt>
                <c:pt idx="2862">
                  <c:v>6</c:v>
                </c:pt>
                <c:pt idx="2863">
                  <c:v>6</c:v>
                </c:pt>
                <c:pt idx="2864">
                  <c:v>6</c:v>
                </c:pt>
                <c:pt idx="2865">
                  <c:v>6</c:v>
                </c:pt>
                <c:pt idx="2866">
                  <c:v>6</c:v>
                </c:pt>
                <c:pt idx="2867">
                  <c:v>6</c:v>
                </c:pt>
                <c:pt idx="2868">
                  <c:v>6</c:v>
                </c:pt>
                <c:pt idx="2869">
                  <c:v>6</c:v>
                </c:pt>
                <c:pt idx="2870">
                  <c:v>6</c:v>
                </c:pt>
                <c:pt idx="2871">
                  <c:v>6</c:v>
                </c:pt>
                <c:pt idx="2872">
                  <c:v>6</c:v>
                </c:pt>
                <c:pt idx="2873">
                  <c:v>6</c:v>
                </c:pt>
                <c:pt idx="2874">
                  <c:v>6</c:v>
                </c:pt>
                <c:pt idx="2875">
                  <c:v>6</c:v>
                </c:pt>
                <c:pt idx="2876">
                  <c:v>6</c:v>
                </c:pt>
                <c:pt idx="2877">
                  <c:v>6</c:v>
                </c:pt>
                <c:pt idx="2878">
                  <c:v>6</c:v>
                </c:pt>
                <c:pt idx="2879">
                  <c:v>6</c:v>
                </c:pt>
                <c:pt idx="2880">
                  <c:v>6</c:v>
                </c:pt>
                <c:pt idx="2881">
                  <c:v>6</c:v>
                </c:pt>
                <c:pt idx="2882">
                  <c:v>6</c:v>
                </c:pt>
                <c:pt idx="2883">
                  <c:v>6</c:v>
                </c:pt>
                <c:pt idx="2884">
                  <c:v>6</c:v>
                </c:pt>
                <c:pt idx="2885">
                  <c:v>6</c:v>
                </c:pt>
                <c:pt idx="2886">
                  <c:v>6</c:v>
                </c:pt>
                <c:pt idx="2887">
                  <c:v>6</c:v>
                </c:pt>
                <c:pt idx="2888">
                  <c:v>6</c:v>
                </c:pt>
                <c:pt idx="2889">
                  <c:v>6</c:v>
                </c:pt>
                <c:pt idx="2890">
                  <c:v>6</c:v>
                </c:pt>
                <c:pt idx="2891">
                  <c:v>6</c:v>
                </c:pt>
                <c:pt idx="2892">
                  <c:v>6</c:v>
                </c:pt>
                <c:pt idx="2893">
                  <c:v>6</c:v>
                </c:pt>
                <c:pt idx="2894">
                  <c:v>6</c:v>
                </c:pt>
                <c:pt idx="2895">
                  <c:v>6</c:v>
                </c:pt>
                <c:pt idx="2896">
                  <c:v>6</c:v>
                </c:pt>
                <c:pt idx="2897">
                  <c:v>6</c:v>
                </c:pt>
                <c:pt idx="2898">
                  <c:v>6</c:v>
                </c:pt>
                <c:pt idx="2899">
                  <c:v>6</c:v>
                </c:pt>
                <c:pt idx="2900">
                  <c:v>6</c:v>
                </c:pt>
                <c:pt idx="2901">
                  <c:v>6</c:v>
                </c:pt>
                <c:pt idx="2902">
                  <c:v>6</c:v>
                </c:pt>
                <c:pt idx="2903">
                  <c:v>6</c:v>
                </c:pt>
                <c:pt idx="2904">
                  <c:v>6</c:v>
                </c:pt>
                <c:pt idx="2905">
                  <c:v>6</c:v>
                </c:pt>
                <c:pt idx="2906">
                  <c:v>6</c:v>
                </c:pt>
                <c:pt idx="2907">
                  <c:v>6</c:v>
                </c:pt>
                <c:pt idx="2908">
                  <c:v>6</c:v>
                </c:pt>
                <c:pt idx="2909">
                  <c:v>6</c:v>
                </c:pt>
                <c:pt idx="2910">
                  <c:v>6</c:v>
                </c:pt>
                <c:pt idx="2911">
                  <c:v>6</c:v>
                </c:pt>
                <c:pt idx="2912">
                  <c:v>6</c:v>
                </c:pt>
                <c:pt idx="2913">
                  <c:v>6</c:v>
                </c:pt>
                <c:pt idx="2914">
                  <c:v>6</c:v>
                </c:pt>
                <c:pt idx="2915">
                  <c:v>6</c:v>
                </c:pt>
                <c:pt idx="2916">
                  <c:v>6</c:v>
                </c:pt>
                <c:pt idx="2917">
                  <c:v>6</c:v>
                </c:pt>
                <c:pt idx="2918">
                  <c:v>6</c:v>
                </c:pt>
                <c:pt idx="2919">
                  <c:v>6</c:v>
                </c:pt>
                <c:pt idx="2920">
                  <c:v>6</c:v>
                </c:pt>
                <c:pt idx="2921">
                  <c:v>6</c:v>
                </c:pt>
                <c:pt idx="2922">
                  <c:v>6</c:v>
                </c:pt>
                <c:pt idx="2923">
                  <c:v>6</c:v>
                </c:pt>
                <c:pt idx="2924">
                  <c:v>6</c:v>
                </c:pt>
                <c:pt idx="2925">
                  <c:v>6</c:v>
                </c:pt>
                <c:pt idx="2926">
                  <c:v>6</c:v>
                </c:pt>
                <c:pt idx="2927">
                  <c:v>6</c:v>
                </c:pt>
                <c:pt idx="2928">
                  <c:v>6</c:v>
                </c:pt>
                <c:pt idx="2929">
                  <c:v>6</c:v>
                </c:pt>
                <c:pt idx="2930">
                  <c:v>6</c:v>
                </c:pt>
                <c:pt idx="2931">
                  <c:v>6</c:v>
                </c:pt>
                <c:pt idx="2932">
                  <c:v>6</c:v>
                </c:pt>
                <c:pt idx="2933">
                  <c:v>6</c:v>
                </c:pt>
                <c:pt idx="2934">
                  <c:v>6</c:v>
                </c:pt>
                <c:pt idx="2935">
                  <c:v>6</c:v>
                </c:pt>
                <c:pt idx="2936">
                  <c:v>6</c:v>
                </c:pt>
                <c:pt idx="2937">
                  <c:v>6</c:v>
                </c:pt>
                <c:pt idx="2938">
                  <c:v>6</c:v>
                </c:pt>
                <c:pt idx="2939">
                  <c:v>6</c:v>
                </c:pt>
                <c:pt idx="2940">
                  <c:v>6</c:v>
                </c:pt>
                <c:pt idx="2941">
                  <c:v>6</c:v>
                </c:pt>
                <c:pt idx="2942">
                  <c:v>6</c:v>
                </c:pt>
                <c:pt idx="2943">
                  <c:v>6</c:v>
                </c:pt>
                <c:pt idx="2944">
                  <c:v>6</c:v>
                </c:pt>
                <c:pt idx="2945">
                  <c:v>6</c:v>
                </c:pt>
                <c:pt idx="2946">
                  <c:v>6</c:v>
                </c:pt>
                <c:pt idx="2947">
                  <c:v>6</c:v>
                </c:pt>
                <c:pt idx="2948">
                  <c:v>6</c:v>
                </c:pt>
                <c:pt idx="2949">
                  <c:v>6</c:v>
                </c:pt>
                <c:pt idx="2950">
                  <c:v>6</c:v>
                </c:pt>
                <c:pt idx="2951">
                  <c:v>6</c:v>
                </c:pt>
                <c:pt idx="2952">
                  <c:v>6</c:v>
                </c:pt>
                <c:pt idx="2953">
                  <c:v>6</c:v>
                </c:pt>
                <c:pt idx="2954">
                  <c:v>6</c:v>
                </c:pt>
                <c:pt idx="2955">
                  <c:v>6</c:v>
                </c:pt>
                <c:pt idx="2956">
                  <c:v>6</c:v>
                </c:pt>
                <c:pt idx="2957">
                  <c:v>6</c:v>
                </c:pt>
                <c:pt idx="2958">
                  <c:v>6</c:v>
                </c:pt>
                <c:pt idx="2959">
                  <c:v>6</c:v>
                </c:pt>
                <c:pt idx="2960">
                  <c:v>6</c:v>
                </c:pt>
                <c:pt idx="2961">
                  <c:v>6</c:v>
                </c:pt>
                <c:pt idx="2962">
                  <c:v>6</c:v>
                </c:pt>
                <c:pt idx="2963">
                  <c:v>6</c:v>
                </c:pt>
                <c:pt idx="2964">
                  <c:v>6</c:v>
                </c:pt>
                <c:pt idx="2965">
                  <c:v>6</c:v>
                </c:pt>
                <c:pt idx="2966">
                  <c:v>6</c:v>
                </c:pt>
                <c:pt idx="2967">
                  <c:v>6</c:v>
                </c:pt>
                <c:pt idx="2968">
                  <c:v>6</c:v>
                </c:pt>
                <c:pt idx="2969">
                  <c:v>6</c:v>
                </c:pt>
                <c:pt idx="2970">
                  <c:v>6</c:v>
                </c:pt>
                <c:pt idx="2971">
                  <c:v>6</c:v>
                </c:pt>
                <c:pt idx="2972">
                  <c:v>6</c:v>
                </c:pt>
                <c:pt idx="2973">
                  <c:v>6</c:v>
                </c:pt>
                <c:pt idx="2974">
                  <c:v>6</c:v>
                </c:pt>
                <c:pt idx="2975">
                  <c:v>6</c:v>
                </c:pt>
                <c:pt idx="2976">
                  <c:v>6</c:v>
                </c:pt>
                <c:pt idx="2977">
                  <c:v>6</c:v>
                </c:pt>
                <c:pt idx="2978">
                  <c:v>6</c:v>
                </c:pt>
                <c:pt idx="2979">
                  <c:v>6</c:v>
                </c:pt>
                <c:pt idx="2980">
                  <c:v>6</c:v>
                </c:pt>
                <c:pt idx="2981">
                  <c:v>6</c:v>
                </c:pt>
                <c:pt idx="2982">
                  <c:v>6</c:v>
                </c:pt>
                <c:pt idx="2983">
                  <c:v>6</c:v>
                </c:pt>
                <c:pt idx="2984">
                  <c:v>6</c:v>
                </c:pt>
                <c:pt idx="2985">
                  <c:v>6</c:v>
                </c:pt>
                <c:pt idx="2986">
                  <c:v>6</c:v>
                </c:pt>
                <c:pt idx="2987">
                  <c:v>6</c:v>
                </c:pt>
                <c:pt idx="2988">
                  <c:v>6</c:v>
                </c:pt>
                <c:pt idx="2989">
                  <c:v>6</c:v>
                </c:pt>
                <c:pt idx="2990">
                  <c:v>6</c:v>
                </c:pt>
                <c:pt idx="2991">
                  <c:v>6</c:v>
                </c:pt>
                <c:pt idx="2992">
                  <c:v>6</c:v>
                </c:pt>
                <c:pt idx="2993">
                  <c:v>6</c:v>
                </c:pt>
                <c:pt idx="2994">
                  <c:v>6</c:v>
                </c:pt>
                <c:pt idx="2995">
                  <c:v>6</c:v>
                </c:pt>
                <c:pt idx="2996">
                  <c:v>6</c:v>
                </c:pt>
                <c:pt idx="2997">
                  <c:v>6</c:v>
                </c:pt>
                <c:pt idx="2998">
                  <c:v>6</c:v>
                </c:pt>
                <c:pt idx="2999">
                  <c:v>6</c:v>
                </c:pt>
                <c:pt idx="3000">
                  <c:v>7</c:v>
                </c:pt>
                <c:pt idx="3001">
                  <c:v>7</c:v>
                </c:pt>
                <c:pt idx="3002">
                  <c:v>7</c:v>
                </c:pt>
                <c:pt idx="3003">
                  <c:v>7</c:v>
                </c:pt>
                <c:pt idx="3004">
                  <c:v>7</c:v>
                </c:pt>
                <c:pt idx="3005">
                  <c:v>7</c:v>
                </c:pt>
                <c:pt idx="3006">
                  <c:v>7</c:v>
                </c:pt>
                <c:pt idx="3007">
                  <c:v>7</c:v>
                </c:pt>
                <c:pt idx="3008">
                  <c:v>7</c:v>
                </c:pt>
                <c:pt idx="3009">
                  <c:v>7</c:v>
                </c:pt>
                <c:pt idx="3010">
                  <c:v>7</c:v>
                </c:pt>
                <c:pt idx="3011">
                  <c:v>7</c:v>
                </c:pt>
                <c:pt idx="3012">
                  <c:v>7</c:v>
                </c:pt>
                <c:pt idx="3013">
                  <c:v>7</c:v>
                </c:pt>
                <c:pt idx="3014">
                  <c:v>7</c:v>
                </c:pt>
                <c:pt idx="3015">
                  <c:v>7</c:v>
                </c:pt>
                <c:pt idx="3016">
                  <c:v>7</c:v>
                </c:pt>
                <c:pt idx="3017">
                  <c:v>7</c:v>
                </c:pt>
                <c:pt idx="3018">
                  <c:v>7</c:v>
                </c:pt>
                <c:pt idx="3019">
                  <c:v>7</c:v>
                </c:pt>
                <c:pt idx="3020">
                  <c:v>7</c:v>
                </c:pt>
                <c:pt idx="3021">
                  <c:v>7</c:v>
                </c:pt>
                <c:pt idx="3022">
                  <c:v>7</c:v>
                </c:pt>
                <c:pt idx="3023">
                  <c:v>7</c:v>
                </c:pt>
                <c:pt idx="3024">
                  <c:v>7</c:v>
                </c:pt>
                <c:pt idx="3025">
                  <c:v>7</c:v>
                </c:pt>
                <c:pt idx="3026">
                  <c:v>7</c:v>
                </c:pt>
                <c:pt idx="3027">
                  <c:v>7</c:v>
                </c:pt>
                <c:pt idx="3028">
                  <c:v>7</c:v>
                </c:pt>
                <c:pt idx="3029">
                  <c:v>7</c:v>
                </c:pt>
                <c:pt idx="3030">
                  <c:v>7</c:v>
                </c:pt>
                <c:pt idx="3031">
                  <c:v>7</c:v>
                </c:pt>
                <c:pt idx="3032">
                  <c:v>7</c:v>
                </c:pt>
                <c:pt idx="3033">
                  <c:v>7</c:v>
                </c:pt>
                <c:pt idx="3034">
                  <c:v>7</c:v>
                </c:pt>
                <c:pt idx="3035">
                  <c:v>7</c:v>
                </c:pt>
                <c:pt idx="3036">
                  <c:v>7</c:v>
                </c:pt>
                <c:pt idx="3037">
                  <c:v>7</c:v>
                </c:pt>
                <c:pt idx="3038">
                  <c:v>7</c:v>
                </c:pt>
                <c:pt idx="3039">
                  <c:v>7</c:v>
                </c:pt>
                <c:pt idx="3040">
                  <c:v>7</c:v>
                </c:pt>
                <c:pt idx="3041">
                  <c:v>7</c:v>
                </c:pt>
                <c:pt idx="3042">
                  <c:v>7</c:v>
                </c:pt>
                <c:pt idx="3043">
                  <c:v>7</c:v>
                </c:pt>
                <c:pt idx="3044">
                  <c:v>7</c:v>
                </c:pt>
                <c:pt idx="3045">
                  <c:v>7</c:v>
                </c:pt>
                <c:pt idx="3046">
                  <c:v>7</c:v>
                </c:pt>
                <c:pt idx="3047">
                  <c:v>7</c:v>
                </c:pt>
                <c:pt idx="3048">
                  <c:v>7</c:v>
                </c:pt>
                <c:pt idx="3049">
                  <c:v>7</c:v>
                </c:pt>
                <c:pt idx="3050">
                  <c:v>7</c:v>
                </c:pt>
                <c:pt idx="3051">
                  <c:v>7</c:v>
                </c:pt>
                <c:pt idx="3052">
                  <c:v>7</c:v>
                </c:pt>
                <c:pt idx="3053">
                  <c:v>7</c:v>
                </c:pt>
                <c:pt idx="3054">
                  <c:v>7</c:v>
                </c:pt>
                <c:pt idx="3055">
                  <c:v>7</c:v>
                </c:pt>
                <c:pt idx="3056">
                  <c:v>7</c:v>
                </c:pt>
                <c:pt idx="3057">
                  <c:v>7</c:v>
                </c:pt>
                <c:pt idx="3058">
                  <c:v>7</c:v>
                </c:pt>
                <c:pt idx="3059">
                  <c:v>7</c:v>
                </c:pt>
                <c:pt idx="3060">
                  <c:v>7</c:v>
                </c:pt>
                <c:pt idx="3061">
                  <c:v>7</c:v>
                </c:pt>
                <c:pt idx="3062">
                  <c:v>7</c:v>
                </c:pt>
                <c:pt idx="3063">
                  <c:v>7</c:v>
                </c:pt>
                <c:pt idx="3064">
                  <c:v>7</c:v>
                </c:pt>
                <c:pt idx="3065">
                  <c:v>7</c:v>
                </c:pt>
                <c:pt idx="3066">
                  <c:v>7</c:v>
                </c:pt>
                <c:pt idx="3067">
                  <c:v>7</c:v>
                </c:pt>
                <c:pt idx="3068">
                  <c:v>7</c:v>
                </c:pt>
                <c:pt idx="3069">
                  <c:v>7</c:v>
                </c:pt>
                <c:pt idx="3070">
                  <c:v>7</c:v>
                </c:pt>
                <c:pt idx="3071">
                  <c:v>7</c:v>
                </c:pt>
                <c:pt idx="3072">
                  <c:v>7</c:v>
                </c:pt>
                <c:pt idx="3073">
                  <c:v>7</c:v>
                </c:pt>
                <c:pt idx="3074">
                  <c:v>7</c:v>
                </c:pt>
                <c:pt idx="3075">
                  <c:v>7</c:v>
                </c:pt>
                <c:pt idx="3076">
                  <c:v>7</c:v>
                </c:pt>
                <c:pt idx="3077">
                  <c:v>7</c:v>
                </c:pt>
                <c:pt idx="3078">
                  <c:v>7</c:v>
                </c:pt>
                <c:pt idx="3079">
                  <c:v>7</c:v>
                </c:pt>
                <c:pt idx="3080">
                  <c:v>7</c:v>
                </c:pt>
                <c:pt idx="3081">
                  <c:v>7</c:v>
                </c:pt>
                <c:pt idx="3082">
                  <c:v>7</c:v>
                </c:pt>
                <c:pt idx="3083">
                  <c:v>7</c:v>
                </c:pt>
                <c:pt idx="3084">
                  <c:v>7</c:v>
                </c:pt>
                <c:pt idx="3085">
                  <c:v>7</c:v>
                </c:pt>
                <c:pt idx="3086">
                  <c:v>7</c:v>
                </c:pt>
                <c:pt idx="3087">
                  <c:v>7</c:v>
                </c:pt>
                <c:pt idx="3088">
                  <c:v>7</c:v>
                </c:pt>
                <c:pt idx="3089">
                  <c:v>7</c:v>
                </c:pt>
                <c:pt idx="3090">
                  <c:v>7</c:v>
                </c:pt>
                <c:pt idx="3091">
                  <c:v>7</c:v>
                </c:pt>
                <c:pt idx="3092">
                  <c:v>7</c:v>
                </c:pt>
                <c:pt idx="3093">
                  <c:v>7</c:v>
                </c:pt>
                <c:pt idx="3094">
                  <c:v>7</c:v>
                </c:pt>
                <c:pt idx="3095">
                  <c:v>7</c:v>
                </c:pt>
                <c:pt idx="3096">
                  <c:v>7</c:v>
                </c:pt>
                <c:pt idx="3097">
                  <c:v>7</c:v>
                </c:pt>
                <c:pt idx="3098">
                  <c:v>7</c:v>
                </c:pt>
                <c:pt idx="3099">
                  <c:v>7</c:v>
                </c:pt>
                <c:pt idx="3100">
                  <c:v>7</c:v>
                </c:pt>
                <c:pt idx="3101">
                  <c:v>7</c:v>
                </c:pt>
                <c:pt idx="3102">
                  <c:v>7</c:v>
                </c:pt>
                <c:pt idx="3103">
                  <c:v>7</c:v>
                </c:pt>
                <c:pt idx="3104">
                  <c:v>7</c:v>
                </c:pt>
                <c:pt idx="3105">
                  <c:v>7</c:v>
                </c:pt>
                <c:pt idx="3106">
                  <c:v>7</c:v>
                </c:pt>
                <c:pt idx="3107">
                  <c:v>7</c:v>
                </c:pt>
                <c:pt idx="3108">
                  <c:v>7</c:v>
                </c:pt>
                <c:pt idx="3109">
                  <c:v>7</c:v>
                </c:pt>
                <c:pt idx="3110">
                  <c:v>7</c:v>
                </c:pt>
                <c:pt idx="3111">
                  <c:v>7</c:v>
                </c:pt>
                <c:pt idx="3112">
                  <c:v>7</c:v>
                </c:pt>
                <c:pt idx="3113">
                  <c:v>7</c:v>
                </c:pt>
                <c:pt idx="3114">
                  <c:v>7</c:v>
                </c:pt>
                <c:pt idx="3115">
                  <c:v>7</c:v>
                </c:pt>
                <c:pt idx="3116">
                  <c:v>7</c:v>
                </c:pt>
                <c:pt idx="3117">
                  <c:v>7</c:v>
                </c:pt>
                <c:pt idx="3118">
                  <c:v>7</c:v>
                </c:pt>
                <c:pt idx="3119">
                  <c:v>7</c:v>
                </c:pt>
                <c:pt idx="3120">
                  <c:v>7</c:v>
                </c:pt>
                <c:pt idx="3121">
                  <c:v>7</c:v>
                </c:pt>
                <c:pt idx="3122">
                  <c:v>7</c:v>
                </c:pt>
                <c:pt idx="3123">
                  <c:v>7</c:v>
                </c:pt>
                <c:pt idx="3124">
                  <c:v>7</c:v>
                </c:pt>
                <c:pt idx="3125">
                  <c:v>7</c:v>
                </c:pt>
                <c:pt idx="3126">
                  <c:v>7</c:v>
                </c:pt>
                <c:pt idx="3127">
                  <c:v>7</c:v>
                </c:pt>
                <c:pt idx="3128">
                  <c:v>7</c:v>
                </c:pt>
                <c:pt idx="3129">
                  <c:v>7</c:v>
                </c:pt>
                <c:pt idx="3130">
                  <c:v>7</c:v>
                </c:pt>
                <c:pt idx="3131">
                  <c:v>7</c:v>
                </c:pt>
                <c:pt idx="3132">
                  <c:v>7</c:v>
                </c:pt>
                <c:pt idx="3133">
                  <c:v>7</c:v>
                </c:pt>
                <c:pt idx="3134">
                  <c:v>7</c:v>
                </c:pt>
                <c:pt idx="3135">
                  <c:v>7</c:v>
                </c:pt>
                <c:pt idx="3136">
                  <c:v>7</c:v>
                </c:pt>
                <c:pt idx="3137">
                  <c:v>7</c:v>
                </c:pt>
                <c:pt idx="3138">
                  <c:v>7</c:v>
                </c:pt>
                <c:pt idx="3139">
                  <c:v>7</c:v>
                </c:pt>
                <c:pt idx="3140">
                  <c:v>7</c:v>
                </c:pt>
                <c:pt idx="3141">
                  <c:v>7</c:v>
                </c:pt>
                <c:pt idx="3142">
                  <c:v>7</c:v>
                </c:pt>
                <c:pt idx="3143">
                  <c:v>7</c:v>
                </c:pt>
                <c:pt idx="3144">
                  <c:v>7</c:v>
                </c:pt>
                <c:pt idx="3145">
                  <c:v>7</c:v>
                </c:pt>
                <c:pt idx="3146">
                  <c:v>7</c:v>
                </c:pt>
                <c:pt idx="3147">
                  <c:v>7</c:v>
                </c:pt>
                <c:pt idx="3148">
                  <c:v>7</c:v>
                </c:pt>
                <c:pt idx="3149">
                  <c:v>7</c:v>
                </c:pt>
                <c:pt idx="3150">
                  <c:v>7</c:v>
                </c:pt>
                <c:pt idx="3151">
                  <c:v>7</c:v>
                </c:pt>
                <c:pt idx="3152">
                  <c:v>7</c:v>
                </c:pt>
                <c:pt idx="3153">
                  <c:v>7</c:v>
                </c:pt>
                <c:pt idx="3154">
                  <c:v>7</c:v>
                </c:pt>
                <c:pt idx="3155">
                  <c:v>7</c:v>
                </c:pt>
                <c:pt idx="3156">
                  <c:v>7</c:v>
                </c:pt>
                <c:pt idx="3157">
                  <c:v>7</c:v>
                </c:pt>
                <c:pt idx="3158">
                  <c:v>7</c:v>
                </c:pt>
                <c:pt idx="3159">
                  <c:v>7</c:v>
                </c:pt>
                <c:pt idx="3160">
                  <c:v>7</c:v>
                </c:pt>
                <c:pt idx="3161">
                  <c:v>7</c:v>
                </c:pt>
                <c:pt idx="3162">
                  <c:v>7</c:v>
                </c:pt>
                <c:pt idx="3163">
                  <c:v>7</c:v>
                </c:pt>
                <c:pt idx="3164">
                  <c:v>7</c:v>
                </c:pt>
                <c:pt idx="3165">
                  <c:v>7</c:v>
                </c:pt>
                <c:pt idx="3166">
                  <c:v>7</c:v>
                </c:pt>
                <c:pt idx="3167">
                  <c:v>7</c:v>
                </c:pt>
                <c:pt idx="3168">
                  <c:v>7</c:v>
                </c:pt>
                <c:pt idx="3169">
                  <c:v>7</c:v>
                </c:pt>
                <c:pt idx="3170">
                  <c:v>7</c:v>
                </c:pt>
                <c:pt idx="3171">
                  <c:v>7</c:v>
                </c:pt>
                <c:pt idx="3172">
                  <c:v>7</c:v>
                </c:pt>
                <c:pt idx="3173">
                  <c:v>7</c:v>
                </c:pt>
                <c:pt idx="3174">
                  <c:v>7</c:v>
                </c:pt>
                <c:pt idx="3175">
                  <c:v>7</c:v>
                </c:pt>
                <c:pt idx="3176">
                  <c:v>7</c:v>
                </c:pt>
                <c:pt idx="3177">
                  <c:v>7</c:v>
                </c:pt>
                <c:pt idx="3178">
                  <c:v>7</c:v>
                </c:pt>
                <c:pt idx="3179">
                  <c:v>7</c:v>
                </c:pt>
                <c:pt idx="3180">
                  <c:v>7</c:v>
                </c:pt>
                <c:pt idx="3181">
                  <c:v>7</c:v>
                </c:pt>
                <c:pt idx="3182">
                  <c:v>7</c:v>
                </c:pt>
                <c:pt idx="3183">
                  <c:v>7</c:v>
                </c:pt>
                <c:pt idx="3184">
                  <c:v>7</c:v>
                </c:pt>
                <c:pt idx="3185">
                  <c:v>7</c:v>
                </c:pt>
                <c:pt idx="3186">
                  <c:v>7</c:v>
                </c:pt>
                <c:pt idx="3187">
                  <c:v>7</c:v>
                </c:pt>
                <c:pt idx="3188">
                  <c:v>7</c:v>
                </c:pt>
                <c:pt idx="3189">
                  <c:v>7</c:v>
                </c:pt>
                <c:pt idx="3190">
                  <c:v>7</c:v>
                </c:pt>
                <c:pt idx="3191">
                  <c:v>7</c:v>
                </c:pt>
                <c:pt idx="3192">
                  <c:v>7</c:v>
                </c:pt>
                <c:pt idx="3193">
                  <c:v>7</c:v>
                </c:pt>
                <c:pt idx="3194">
                  <c:v>7</c:v>
                </c:pt>
                <c:pt idx="3195">
                  <c:v>7</c:v>
                </c:pt>
                <c:pt idx="3196">
                  <c:v>7</c:v>
                </c:pt>
                <c:pt idx="3197">
                  <c:v>7</c:v>
                </c:pt>
                <c:pt idx="3198">
                  <c:v>7</c:v>
                </c:pt>
                <c:pt idx="3199">
                  <c:v>7</c:v>
                </c:pt>
                <c:pt idx="3200">
                  <c:v>7</c:v>
                </c:pt>
                <c:pt idx="3201">
                  <c:v>7</c:v>
                </c:pt>
                <c:pt idx="3202">
                  <c:v>7</c:v>
                </c:pt>
                <c:pt idx="3203">
                  <c:v>7</c:v>
                </c:pt>
                <c:pt idx="3204">
                  <c:v>7</c:v>
                </c:pt>
                <c:pt idx="3205">
                  <c:v>7</c:v>
                </c:pt>
                <c:pt idx="3206">
                  <c:v>7</c:v>
                </c:pt>
                <c:pt idx="3207">
                  <c:v>7</c:v>
                </c:pt>
                <c:pt idx="3208">
                  <c:v>7</c:v>
                </c:pt>
                <c:pt idx="3209">
                  <c:v>7</c:v>
                </c:pt>
                <c:pt idx="3210">
                  <c:v>7</c:v>
                </c:pt>
                <c:pt idx="3211">
                  <c:v>7</c:v>
                </c:pt>
                <c:pt idx="3212">
                  <c:v>7</c:v>
                </c:pt>
                <c:pt idx="3213">
                  <c:v>7</c:v>
                </c:pt>
                <c:pt idx="3214">
                  <c:v>7</c:v>
                </c:pt>
                <c:pt idx="3215">
                  <c:v>7</c:v>
                </c:pt>
                <c:pt idx="3216">
                  <c:v>7</c:v>
                </c:pt>
                <c:pt idx="3217">
                  <c:v>7</c:v>
                </c:pt>
                <c:pt idx="3218">
                  <c:v>7</c:v>
                </c:pt>
                <c:pt idx="3219">
                  <c:v>7</c:v>
                </c:pt>
                <c:pt idx="3220">
                  <c:v>7</c:v>
                </c:pt>
                <c:pt idx="3221">
                  <c:v>7</c:v>
                </c:pt>
                <c:pt idx="3222">
                  <c:v>7</c:v>
                </c:pt>
                <c:pt idx="3223">
                  <c:v>7</c:v>
                </c:pt>
                <c:pt idx="3224">
                  <c:v>7</c:v>
                </c:pt>
                <c:pt idx="3225">
                  <c:v>7</c:v>
                </c:pt>
                <c:pt idx="3226">
                  <c:v>7</c:v>
                </c:pt>
                <c:pt idx="3227">
                  <c:v>7</c:v>
                </c:pt>
                <c:pt idx="3228">
                  <c:v>7</c:v>
                </c:pt>
                <c:pt idx="3229">
                  <c:v>7</c:v>
                </c:pt>
                <c:pt idx="3230">
                  <c:v>7</c:v>
                </c:pt>
                <c:pt idx="3231">
                  <c:v>7</c:v>
                </c:pt>
                <c:pt idx="3232">
                  <c:v>7</c:v>
                </c:pt>
                <c:pt idx="3233">
                  <c:v>7</c:v>
                </c:pt>
                <c:pt idx="3234">
                  <c:v>7</c:v>
                </c:pt>
                <c:pt idx="3235">
                  <c:v>7</c:v>
                </c:pt>
                <c:pt idx="3236">
                  <c:v>7</c:v>
                </c:pt>
                <c:pt idx="3237">
                  <c:v>7</c:v>
                </c:pt>
                <c:pt idx="3238">
                  <c:v>7</c:v>
                </c:pt>
                <c:pt idx="3239">
                  <c:v>7</c:v>
                </c:pt>
                <c:pt idx="3240">
                  <c:v>7</c:v>
                </c:pt>
                <c:pt idx="3241">
                  <c:v>7</c:v>
                </c:pt>
                <c:pt idx="3242">
                  <c:v>7</c:v>
                </c:pt>
                <c:pt idx="3243">
                  <c:v>7</c:v>
                </c:pt>
                <c:pt idx="3244">
                  <c:v>7</c:v>
                </c:pt>
                <c:pt idx="3245">
                  <c:v>7</c:v>
                </c:pt>
                <c:pt idx="3246">
                  <c:v>7</c:v>
                </c:pt>
                <c:pt idx="3247">
                  <c:v>7</c:v>
                </c:pt>
                <c:pt idx="3248">
                  <c:v>7</c:v>
                </c:pt>
                <c:pt idx="3249">
                  <c:v>7</c:v>
                </c:pt>
                <c:pt idx="3250">
                  <c:v>7</c:v>
                </c:pt>
                <c:pt idx="3251">
                  <c:v>7</c:v>
                </c:pt>
                <c:pt idx="3252">
                  <c:v>7</c:v>
                </c:pt>
                <c:pt idx="3253">
                  <c:v>7</c:v>
                </c:pt>
                <c:pt idx="3254">
                  <c:v>7</c:v>
                </c:pt>
                <c:pt idx="3255">
                  <c:v>7</c:v>
                </c:pt>
                <c:pt idx="3256">
                  <c:v>7</c:v>
                </c:pt>
                <c:pt idx="3257">
                  <c:v>7</c:v>
                </c:pt>
                <c:pt idx="3258">
                  <c:v>7</c:v>
                </c:pt>
                <c:pt idx="3259">
                  <c:v>7</c:v>
                </c:pt>
                <c:pt idx="3260">
                  <c:v>7</c:v>
                </c:pt>
                <c:pt idx="3261">
                  <c:v>7</c:v>
                </c:pt>
                <c:pt idx="3262">
                  <c:v>7</c:v>
                </c:pt>
                <c:pt idx="3263">
                  <c:v>7</c:v>
                </c:pt>
                <c:pt idx="3264">
                  <c:v>7</c:v>
                </c:pt>
                <c:pt idx="3265">
                  <c:v>7</c:v>
                </c:pt>
                <c:pt idx="3266">
                  <c:v>7</c:v>
                </c:pt>
                <c:pt idx="3267">
                  <c:v>7</c:v>
                </c:pt>
                <c:pt idx="3268">
                  <c:v>7</c:v>
                </c:pt>
                <c:pt idx="3269">
                  <c:v>7</c:v>
                </c:pt>
                <c:pt idx="3270">
                  <c:v>7</c:v>
                </c:pt>
                <c:pt idx="3271">
                  <c:v>7</c:v>
                </c:pt>
                <c:pt idx="3272">
                  <c:v>7</c:v>
                </c:pt>
                <c:pt idx="3273">
                  <c:v>7</c:v>
                </c:pt>
                <c:pt idx="3274">
                  <c:v>7</c:v>
                </c:pt>
                <c:pt idx="3275">
                  <c:v>7</c:v>
                </c:pt>
                <c:pt idx="3276">
                  <c:v>7</c:v>
                </c:pt>
                <c:pt idx="3277">
                  <c:v>7</c:v>
                </c:pt>
                <c:pt idx="3278">
                  <c:v>7</c:v>
                </c:pt>
                <c:pt idx="3279">
                  <c:v>7</c:v>
                </c:pt>
                <c:pt idx="3280">
                  <c:v>7</c:v>
                </c:pt>
                <c:pt idx="3281">
                  <c:v>7</c:v>
                </c:pt>
                <c:pt idx="3282">
                  <c:v>7</c:v>
                </c:pt>
                <c:pt idx="3283">
                  <c:v>7</c:v>
                </c:pt>
                <c:pt idx="3284">
                  <c:v>7</c:v>
                </c:pt>
                <c:pt idx="3285">
                  <c:v>7</c:v>
                </c:pt>
                <c:pt idx="3286">
                  <c:v>7</c:v>
                </c:pt>
                <c:pt idx="3287">
                  <c:v>7</c:v>
                </c:pt>
                <c:pt idx="3288">
                  <c:v>7</c:v>
                </c:pt>
                <c:pt idx="3289">
                  <c:v>7</c:v>
                </c:pt>
                <c:pt idx="3290">
                  <c:v>7</c:v>
                </c:pt>
                <c:pt idx="3291">
                  <c:v>7</c:v>
                </c:pt>
                <c:pt idx="3292">
                  <c:v>7</c:v>
                </c:pt>
                <c:pt idx="3293">
                  <c:v>7</c:v>
                </c:pt>
                <c:pt idx="3294">
                  <c:v>7</c:v>
                </c:pt>
                <c:pt idx="3295">
                  <c:v>7</c:v>
                </c:pt>
                <c:pt idx="3296">
                  <c:v>7</c:v>
                </c:pt>
                <c:pt idx="3297">
                  <c:v>7</c:v>
                </c:pt>
                <c:pt idx="3298">
                  <c:v>7</c:v>
                </c:pt>
                <c:pt idx="3299">
                  <c:v>7</c:v>
                </c:pt>
                <c:pt idx="3300">
                  <c:v>7</c:v>
                </c:pt>
                <c:pt idx="3301">
                  <c:v>7</c:v>
                </c:pt>
                <c:pt idx="3302">
                  <c:v>7</c:v>
                </c:pt>
                <c:pt idx="3303">
                  <c:v>7</c:v>
                </c:pt>
                <c:pt idx="3304">
                  <c:v>7</c:v>
                </c:pt>
                <c:pt idx="3305">
                  <c:v>7</c:v>
                </c:pt>
                <c:pt idx="3306">
                  <c:v>7</c:v>
                </c:pt>
                <c:pt idx="3307">
                  <c:v>7</c:v>
                </c:pt>
                <c:pt idx="3308">
                  <c:v>7</c:v>
                </c:pt>
                <c:pt idx="3309">
                  <c:v>7</c:v>
                </c:pt>
                <c:pt idx="3310">
                  <c:v>7</c:v>
                </c:pt>
                <c:pt idx="3311">
                  <c:v>7</c:v>
                </c:pt>
                <c:pt idx="3312">
                  <c:v>7</c:v>
                </c:pt>
                <c:pt idx="3313">
                  <c:v>7</c:v>
                </c:pt>
                <c:pt idx="3314">
                  <c:v>7</c:v>
                </c:pt>
                <c:pt idx="3315">
                  <c:v>7</c:v>
                </c:pt>
                <c:pt idx="3316">
                  <c:v>7</c:v>
                </c:pt>
                <c:pt idx="3317">
                  <c:v>7</c:v>
                </c:pt>
                <c:pt idx="3318">
                  <c:v>7</c:v>
                </c:pt>
                <c:pt idx="3319">
                  <c:v>7</c:v>
                </c:pt>
                <c:pt idx="3320">
                  <c:v>7</c:v>
                </c:pt>
                <c:pt idx="3321">
                  <c:v>7</c:v>
                </c:pt>
                <c:pt idx="3322">
                  <c:v>7</c:v>
                </c:pt>
                <c:pt idx="3323">
                  <c:v>7</c:v>
                </c:pt>
                <c:pt idx="3324">
                  <c:v>7</c:v>
                </c:pt>
                <c:pt idx="3325">
                  <c:v>7</c:v>
                </c:pt>
                <c:pt idx="3326">
                  <c:v>7</c:v>
                </c:pt>
                <c:pt idx="3327">
                  <c:v>7</c:v>
                </c:pt>
                <c:pt idx="3328">
                  <c:v>7</c:v>
                </c:pt>
                <c:pt idx="3329">
                  <c:v>7</c:v>
                </c:pt>
                <c:pt idx="3330">
                  <c:v>7</c:v>
                </c:pt>
                <c:pt idx="3331">
                  <c:v>7</c:v>
                </c:pt>
                <c:pt idx="3332">
                  <c:v>7</c:v>
                </c:pt>
                <c:pt idx="3333">
                  <c:v>7</c:v>
                </c:pt>
                <c:pt idx="3334">
                  <c:v>7</c:v>
                </c:pt>
                <c:pt idx="3335">
                  <c:v>7</c:v>
                </c:pt>
                <c:pt idx="3336">
                  <c:v>7</c:v>
                </c:pt>
                <c:pt idx="3337">
                  <c:v>7</c:v>
                </c:pt>
                <c:pt idx="3338">
                  <c:v>7</c:v>
                </c:pt>
                <c:pt idx="3339">
                  <c:v>7</c:v>
                </c:pt>
                <c:pt idx="3340">
                  <c:v>7</c:v>
                </c:pt>
                <c:pt idx="3341">
                  <c:v>7</c:v>
                </c:pt>
                <c:pt idx="3342">
                  <c:v>7</c:v>
                </c:pt>
                <c:pt idx="3343">
                  <c:v>7</c:v>
                </c:pt>
                <c:pt idx="3344">
                  <c:v>7</c:v>
                </c:pt>
                <c:pt idx="3345">
                  <c:v>7</c:v>
                </c:pt>
                <c:pt idx="3346">
                  <c:v>7</c:v>
                </c:pt>
                <c:pt idx="3347">
                  <c:v>7</c:v>
                </c:pt>
                <c:pt idx="3348">
                  <c:v>7</c:v>
                </c:pt>
                <c:pt idx="3349">
                  <c:v>7</c:v>
                </c:pt>
                <c:pt idx="3350">
                  <c:v>7</c:v>
                </c:pt>
                <c:pt idx="3351">
                  <c:v>7</c:v>
                </c:pt>
                <c:pt idx="3352">
                  <c:v>7</c:v>
                </c:pt>
                <c:pt idx="3353">
                  <c:v>7</c:v>
                </c:pt>
                <c:pt idx="3354">
                  <c:v>7</c:v>
                </c:pt>
                <c:pt idx="3355">
                  <c:v>7</c:v>
                </c:pt>
                <c:pt idx="3356">
                  <c:v>7</c:v>
                </c:pt>
                <c:pt idx="3357">
                  <c:v>7</c:v>
                </c:pt>
                <c:pt idx="3358">
                  <c:v>7</c:v>
                </c:pt>
                <c:pt idx="3359">
                  <c:v>7</c:v>
                </c:pt>
                <c:pt idx="3360">
                  <c:v>7</c:v>
                </c:pt>
                <c:pt idx="3361">
                  <c:v>7</c:v>
                </c:pt>
                <c:pt idx="3362">
                  <c:v>7</c:v>
                </c:pt>
                <c:pt idx="3363">
                  <c:v>7</c:v>
                </c:pt>
                <c:pt idx="3364">
                  <c:v>7</c:v>
                </c:pt>
                <c:pt idx="3365">
                  <c:v>7</c:v>
                </c:pt>
                <c:pt idx="3366">
                  <c:v>7</c:v>
                </c:pt>
                <c:pt idx="3367">
                  <c:v>7</c:v>
                </c:pt>
                <c:pt idx="3368">
                  <c:v>7</c:v>
                </c:pt>
                <c:pt idx="3369">
                  <c:v>7</c:v>
                </c:pt>
                <c:pt idx="3370">
                  <c:v>7</c:v>
                </c:pt>
                <c:pt idx="3371">
                  <c:v>7</c:v>
                </c:pt>
                <c:pt idx="3372">
                  <c:v>7</c:v>
                </c:pt>
                <c:pt idx="3373">
                  <c:v>7</c:v>
                </c:pt>
                <c:pt idx="3374">
                  <c:v>7</c:v>
                </c:pt>
                <c:pt idx="3375">
                  <c:v>7</c:v>
                </c:pt>
                <c:pt idx="3376">
                  <c:v>7</c:v>
                </c:pt>
                <c:pt idx="3377">
                  <c:v>7</c:v>
                </c:pt>
                <c:pt idx="3378">
                  <c:v>7</c:v>
                </c:pt>
                <c:pt idx="3379">
                  <c:v>7</c:v>
                </c:pt>
                <c:pt idx="3380">
                  <c:v>7</c:v>
                </c:pt>
                <c:pt idx="3381">
                  <c:v>7</c:v>
                </c:pt>
                <c:pt idx="3382">
                  <c:v>7</c:v>
                </c:pt>
                <c:pt idx="3383">
                  <c:v>7</c:v>
                </c:pt>
                <c:pt idx="3384">
                  <c:v>7</c:v>
                </c:pt>
                <c:pt idx="3385">
                  <c:v>7</c:v>
                </c:pt>
                <c:pt idx="3386">
                  <c:v>7</c:v>
                </c:pt>
                <c:pt idx="3387">
                  <c:v>7</c:v>
                </c:pt>
                <c:pt idx="3388">
                  <c:v>7</c:v>
                </c:pt>
                <c:pt idx="3389">
                  <c:v>7</c:v>
                </c:pt>
                <c:pt idx="3390">
                  <c:v>7</c:v>
                </c:pt>
                <c:pt idx="3391">
                  <c:v>7</c:v>
                </c:pt>
                <c:pt idx="3392">
                  <c:v>7</c:v>
                </c:pt>
                <c:pt idx="3393">
                  <c:v>7</c:v>
                </c:pt>
                <c:pt idx="3394">
                  <c:v>7</c:v>
                </c:pt>
                <c:pt idx="3395">
                  <c:v>7</c:v>
                </c:pt>
                <c:pt idx="3396">
                  <c:v>7</c:v>
                </c:pt>
                <c:pt idx="3397">
                  <c:v>7</c:v>
                </c:pt>
                <c:pt idx="3398">
                  <c:v>7</c:v>
                </c:pt>
                <c:pt idx="3399">
                  <c:v>7</c:v>
                </c:pt>
                <c:pt idx="3400">
                  <c:v>7</c:v>
                </c:pt>
                <c:pt idx="3401">
                  <c:v>7</c:v>
                </c:pt>
                <c:pt idx="3402">
                  <c:v>7</c:v>
                </c:pt>
                <c:pt idx="3403">
                  <c:v>7</c:v>
                </c:pt>
                <c:pt idx="3404">
                  <c:v>7</c:v>
                </c:pt>
                <c:pt idx="3405">
                  <c:v>7</c:v>
                </c:pt>
                <c:pt idx="3406">
                  <c:v>7</c:v>
                </c:pt>
                <c:pt idx="3407">
                  <c:v>7</c:v>
                </c:pt>
                <c:pt idx="3408">
                  <c:v>7</c:v>
                </c:pt>
                <c:pt idx="3409">
                  <c:v>7</c:v>
                </c:pt>
                <c:pt idx="3410">
                  <c:v>7</c:v>
                </c:pt>
                <c:pt idx="3411">
                  <c:v>7</c:v>
                </c:pt>
                <c:pt idx="3412">
                  <c:v>7</c:v>
                </c:pt>
                <c:pt idx="3413">
                  <c:v>7</c:v>
                </c:pt>
                <c:pt idx="3414">
                  <c:v>7</c:v>
                </c:pt>
                <c:pt idx="3415">
                  <c:v>7</c:v>
                </c:pt>
                <c:pt idx="3416">
                  <c:v>7</c:v>
                </c:pt>
                <c:pt idx="3417">
                  <c:v>7</c:v>
                </c:pt>
                <c:pt idx="3418">
                  <c:v>7</c:v>
                </c:pt>
                <c:pt idx="3419">
                  <c:v>7</c:v>
                </c:pt>
                <c:pt idx="3420">
                  <c:v>7</c:v>
                </c:pt>
                <c:pt idx="3421">
                  <c:v>7</c:v>
                </c:pt>
                <c:pt idx="3422">
                  <c:v>7</c:v>
                </c:pt>
                <c:pt idx="3423">
                  <c:v>7</c:v>
                </c:pt>
                <c:pt idx="3424">
                  <c:v>7</c:v>
                </c:pt>
                <c:pt idx="3425">
                  <c:v>7</c:v>
                </c:pt>
                <c:pt idx="3426">
                  <c:v>7</c:v>
                </c:pt>
                <c:pt idx="3427">
                  <c:v>7</c:v>
                </c:pt>
                <c:pt idx="3428">
                  <c:v>7</c:v>
                </c:pt>
                <c:pt idx="3429">
                  <c:v>7</c:v>
                </c:pt>
                <c:pt idx="3430">
                  <c:v>7</c:v>
                </c:pt>
                <c:pt idx="3431">
                  <c:v>7</c:v>
                </c:pt>
                <c:pt idx="3432">
                  <c:v>7</c:v>
                </c:pt>
                <c:pt idx="3433">
                  <c:v>7</c:v>
                </c:pt>
                <c:pt idx="3434">
                  <c:v>7</c:v>
                </c:pt>
                <c:pt idx="3435">
                  <c:v>7</c:v>
                </c:pt>
                <c:pt idx="3436">
                  <c:v>7</c:v>
                </c:pt>
                <c:pt idx="3437">
                  <c:v>7</c:v>
                </c:pt>
                <c:pt idx="3438">
                  <c:v>7</c:v>
                </c:pt>
                <c:pt idx="3439">
                  <c:v>7</c:v>
                </c:pt>
                <c:pt idx="3440">
                  <c:v>7</c:v>
                </c:pt>
                <c:pt idx="3441">
                  <c:v>7</c:v>
                </c:pt>
                <c:pt idx="3442">
                  <c:v>7</c:v>
                </c:pt>
                <c:pt idx="3443">
                  <c:v>7</c:v>
                </c:pt>
                <c:pt idx="3444">
                  <c:v>7</c:v>
                </c:pt>
                <c:pt idx="3445">
                  <c:v>7</c:v>
                </c:pt>
                <c:pt idx="3446">
                  <c:v>7</c:v>
                </c:pt>
                <c:pt idx="3447">
                  <c:v>7</c:v>
                </c:pt>
                <c:pt idx="3448">
                  <c:v>7</c:v>
                </c:pt>
                <c:pt idx="3449">
                  <c:v>7</c:v>
                </c:pt>
                <c:pt idx="3450">
                  <c:v>7</c:v>
                </c:pt>
                <c:pt idx="3451">
                  <c:v>7</c:v>
                </c:pt>
                <c:pt idx="3452">
                  <c:v>7</c:v>
                </c:pt>
                <c:pt idx="3453">
                  <c:v>7</c:v>
                </c:pt>
                <c:pt idx="3454">
                  <c:v>7</c:v>
                </c:pt>
                <c:pt idx="3455">
                  <c:v>7</c:v>
                </c:pt>
                <c:pt idx="3456">
                  <c:v>7</c:v>
                </c:pt>
                <c:pt idx="3457">
                  <c:v>7</c:v>
                </c:pt>
                <c:pt idx="3458">
                  <c:v>7</c:v>
                </c:pt>
                <c:pt idx="3459">
                  <c:v>7</c:v>
                </c:pt>
                <c:pt idx="3460">
                  <c:v>7</c:v>
                </c:pt>
                <c:pt idx="3461">
                  <c:v>7</c:v>
                </c:pt>
                <c:pt idx="3462">
                  <c:v>7</c:v>
                </c:pt>
                <c:pt idx="3463">
                  <c:v>7</c:v>
                </c:pt>
                <c:pt idx="3464">
                  <c:v>7</c:v>
                </c:pt>
                <c:pt idx="3465">
                  <c:v>7</c:v>
                </c:pt>
                <c:pt idx="3466">
                  <c:v>7</c:v>
                </c:pt>
                <c:pt idx="3467">
                  <c:v>7</c:v>
                </c:pt>
                <c:pt idx="3468">
                  <c:v>7</c:v>
                </c:pt>
                <c:pt idx="3469">
                  <c:v>7</c:v>
                </c:pt>
                <c:pt idx="3470">
                  <c:v>7</c:v>
                </c:pt>
                <c:pt idx="3471">
                  <c:v>7</c:v>
                </c:pt>
                <c:pt idx="3472">
                  <c:v>7</c:v>
                </c:pt>
                <c:pt idx="3473">
                  <c:v>7</c:v>
                </c:pt>
                <c:pt idx="3474">
                  <c:v>7</c:v>
                </c:pt>
                <c:pt idx="3475">
                  <c:v>7</c:v>
                </c:pt>
                <c:pt idx="3476">
                  <c:v>7</c:v>
                </c:pt>
                <c:pt idx="3477">
                  <c:v>7</c:v>
                </c:pt>
                <c:pt idx="3478">
                  <c:v>7</c:v>
                </c:pt>
                <c:pt idx="3479">
                  <c:v>7</c:v>
                </c:pt>
                <c:pt idx="3480">
                  <c:v>7</c:v>
                </c:pt>
                <c:pt idx="3481">
                  <c:v>7</c:v>
                </c:pt>
                <c:pt idx="3482">
                  <c:v>7</c:v>
                </c:pt>
                <c:pt idx="3483">
                  <c:v>7</c:v>
                </c:pt>
                <c:pt idx="3484">
                  <c:v>7</c:v>
                </c:pt>
                <c:pt idx="3485">
                  <c:v>7</c:v>
                </c:pt>
                <c:pt idx="3486">
                  <c:v>7</c:v>
                </c:pt>
                <c:pt idx="3487">
                  <c:v>7</c:v>
                </c:pt>
                <c:pt idx="3488">
                  <c:v>7</c:v>
                </c:pt>
                <c:pt idx="3489">
                  <c:v>7</c:v>
                </c:pt>
                <c:pt idx="3490">
                  <c:v>7</c:v>
                </c:pt>
                <c:pt idx="3491">
                  <c:v>7</c:v>
                </c:pt>
                <c:pt idx="3492">
                  <c:v>7</c:v>
                </c:pt>
                <c:pt idx="3493">
                  <c:v>7</c:v>
                </c:pt>
                <c:pt idx="3494">
                  <c:v>7</c:v>
                </c:pt>
                <c:pt idx="3495">
                  <c:v>7</c:v>
                </c:pt>
                <c:pt idx="3496">
                  <c:v>7</c:v>
                </c:pt>
                <c:pt idx="3497">
                  <c:v>7</c:v>
                </c:pt>
                <c:pt idx="3498">
                  <c:v>7</c:v>
                </c:pt>
                <c:pt idx="3499">
                  <c:v>7</c:v>
                </c:pt>
                <c:pt idx="3500">
                  <c:v>7</c:v>
                </c:pt>
                <c:pt idx="3501">
                  <c:v>7</c:v>
                </c:pt>
                <c:pt idx="3502">
                  <c:v>7</c:v>
                </c:pt>
                <c:pt idx="3503">
                  <c:v>7</c:v>
                </c:pt>
                <c:pt idx="3504">
                  <c:v>7</c:v>
                </c:pt>
                <c:pt idx="3505">
                  <c:v>7</c:v>
                </c:pt>
                <c:pt idx="3506">
                  <c:v>7</c:v>
                </c:pt>
                <c:pt idx="3507">
                  <c:v>7</c:v>
                </c:pt>
                <c:pt idx="3508">
                  <c:v>7</c:v>
                </c:pt>
                <c:pt idx="3509">
                  <c:v>7</c:v>
                </c:pt>
                <c:pt idx="3510">
                  <c:v>7</c:v>
                </c:pt>
                <c:pt idx="3511">
                  <c:v>7</c:v>
                </c:pt>
                <c:pt idx="3512">
                  <c:v>7</c:v>
                </c:pt>
                <c:pt idx="3513">
                  <c:v>7</c:v>
                </c:pt>
                <c:pt idx="3514">
                  <c:v>7</c:v>
                </c:pt>
                <c:pt idx="3515">
                  <c:v>7</c:v>
                </c:pt>
                <c:pt idx="3516">
                  <c:v>7</c:v>
                </c:pt>
                <c:pt idx="3517">
                  <c:v>7</c:v>
                </c:pt>
                <c:pt idx="3518">
                  <c:v>7</c:v>
                </c:pt>
                <c:pt idx="3519">
                  <c:v>7</c:v>
                </c:pt>
                <c:pt idx="3520">
                  <c:v>7</c:v>
                </c:pt>
                <c:pt idx="3521">
                  <c:v>7</c:v>
                </c:pt>
                <c:pt idx="3522">
                  <c:v>7</c:v>
                </c:pt>
                <c:pt idx="3523">
                  <c:v>7</c:v>
                </c:pt>
                <c:pt idx="3524">
                  <c:v>7</c:v>
                </c:pt>
                <c:pt idx="3525">
                  <c:v>7</c:v>
                </c:pt>
                <c:pt idx="3526">
                  <c:v>7</c:v>
                </c:pt>
                <c:pt idx="3527">
                  <c:v>7</c:v>
                </c:pt>
                <c:pt idx="3528">
                  <c:v>7</c:v>
                </c:pt>
                <c:pt idx="3529">
                  <c:v>7</c:v>
                </c:pt>
                <c:pt idx="3530">
                  <c:v>7</c:v>
                </c:pt>
                <c:pt idx="3531">
                  <c:v>7</c:v>
                </c:pt>
                <c:pt idx="3532">
                  <c:v>7</c:v>
                </c:pt>
                <c:pt idx="3533">
                  <c:v>7</c:v>
                </c:pt>
                <c:pt idx="3534">
                  <c:v>7</c:v>
                </c:pt>
                <c:pt idx="3535">
                  <c:v>7</c:v>
                </c:pt>
                <c:pt idx="3536">
                  <c:v>7</c:v>
                </c:pt>
                <c:pt idx="3537">
                  <c:v>7</c:v>
                </c:pt>
                <c:pt idx="3538">
                  <c:v>7</c:v>
                </c:pt>
                <c:pt idx="3539">
                  <c:v>7</c:v>
                </c:pt>
                <c:pt idx="3540">
                  <c:v>7</c:v>
                </c:pt>
                <c:pt idx="3541">
                  <c:v>7</c:v>
                </c:pt>
                <c:pt idx="3542">
                  <c:v>7</c:v>
                </c:pt>
                <c:pt idx="3543">
                  <c:v>7</c:v>
                </c:pt>
                <c:pt idx="3544">
                  <c:v>7</c:v>
                </c:pt>
                <c:pt idx="3545">
                  <c:v>7</c:v>
                </c:pt>
                <c:pt idx="3546">
                  <c:v>7</c:v>
                </c:pt>
                <c:pt idx="3547">
                  <c:v>7</c:v>
                </c:pt>
                <c:pt idx="3548">
                  <c:v>7</c:v>
                </c:pt>
                <c:pt idx="3549">
                  <c:v>7</c:v>
                </c:pt>
                <c:pt idx="3550">
                  <c:v>7</c:v>
                </c:pt>
                <c:pt idx="3551">
                  <c:v>7</c:v>
                </c:pt>
                <c:pt idx="3552">
                  <c:v>7</c:v>
                </c:pt>
                <c:pt idx="3553">
                  <c:v>7</c:v>
                </c:pt>
                <c:pt idx="3554">
                  <c:v>7</c:v>
                </c:pt>
                <c:pt idx="3555">
                  <c:v>7</c:v>
                </c:pt>
                <c:pt idx="3556">
                  <c:v>7</c:v>
                </c:pt>
                <c:pt idx="3557">
                  <c:v>7</c:v>
                </c:pt>
                <c:pt idx="3558">
                  <c:v>7</c:v>
                </c:pt>
                <c:pt idx="3559">
                  <c:v>7</c:v>
                </c:pt>
                <c:pt idx="3560">
                  <c:v>7</c:v>
                </c:pt>
                <c:pt idx="3561">
                  <c:v>7</c:v>
                </c:pt>
                <c:pt idx="3562">
                  <c:v>7</c:v>
                </c:pt>
                <c:pt idx="3563">
                  <c:v>7</c:v>
                </c:pt>
                <c:pt idx="3564">
                  <c:v>7</c:v>
                </c:pt>
                <c:pt idx="3565">
                  <c:v>7</c:v>
                </c:pt>
                <c:pt idx="3566">
                  <c:v>7</c:v>
                </c:pt>
                <c:pt idx="3567">
                  <c:v>7</c:v>
                </c:pt>
                <c:pt idx="3568">
                  <c:v>7</c:v>
                </c:pt>
                <c:pt idx="3569">
                  <c:v>7</c:v>
                </c:pt>
                <c:pt idx="3570">
                  <c:v>7</c:v>
                </c:pt>
                <c:pt idx="3571">
                  <c:v>7</c:v>
                </c:pt>
                <c:pt idx="3572">
                  <c:v>7</c:v>
                </c:pt>
                <c:pt idx="3573">
                  <c:v>7</c:v>
                </c:pt>
                <c:pt idx="3574">
                  <c:v>7</c:v>
                </c:pt>
                <c:pt idx="3575">
                  <c:v>7</c:v>
                </c:pt>
                <c:pt idx="3576">
                  <c:v>7</c:v>
                </c:pt>
                <c:pt idx="3577">
                  <c:v>7</c:v>
                </c:pt>
                <c:pt idx="3578">
                  <c:v>7</c:v>
                </c:pt>
                <c:pt idx="3579">
                  <c:v>7</c:v>
                </c:pt>
                <c:pt idx="3580">
                  <c:v>7</c:v>
                </c:pt>
                <c:pt idx="3581">
                  <c:v>7</c:v>
                </c:pt>
                <c:pt idx="3582">
                  <c:v>7</c:v>
                </c:pt>
                <c:pt idx="3583">
                  <c:v>7</c:v>
                </c:pt>
                <c:pt idx="3584">
                  <c:v>7</c:v>
                </c:pt>
                <c:pt idx="3585">
                  <c:v>7</c:v>
                </c:pt>
                <c:pt idx="3586">
                  <c:v>7</c:v>
                </c:pt>
                <c:pt idx="3587">
                  <c:v>7</c:v>
                </c:pt>
                <c:pt idx="3588">
                  <c:v>7</c:v>
                </c:pt>
                <c:pt idx="3589">
                  <c:v>7</c:v>
                </c:pt>
                <c:pt idx="3590">
                  <c:v>7</c:v>
                </c:pt>
                <c:pt idx="3591">
                  <c:v>7</c:v>
                </c:pt>
                <c:pt idx="3592">
                  <c:v>7</c:v>
                </c:pt>
                <c:pt idx="3593">
                  <c:v>7</c:v>
                </c:pt>
                <c:pt idx="3594">
                  <c:v>7</c:v>
                </c:pt>
                <c:pt idx="3595">
                  <c:v>7</c:v>
                </c:pt>
                <c:pt idx="3596">
                  <c:v>7</c:v>
                </c:pt>
                <c:pt idx="3597">
                  <c:v>7</c:v>
                </c:pt>
                <c:pt idx="3598">
                  <c:v>7</c:v>
                </c:pt>
                <c:pt idx="3599">
                  <c:v>7</c:v>
                </c:pt>
              </c:numCache>
            </c:numRef>
          </c:xVal>
          <c:yVal>
            <c:numRef>
              <c:f>IWOGriewank!$E$2:$E$3601</c:f>
              <c:numCache>
                <c:formatCode>General</c:formatCode>
                <c:ptCount val="3600"/>
                <c:pt idx="0">
                  <c:v>1.4932035705650799</c:v>
                </c:pt>
                <c:pt idx="1">
                  <c:v>4.2064431725810403</c:v>
                </c:pt>
                <c:pt idx="2">
                  <c:v>1.39767699708733</c:v>
                </c:pt>
                <c:pt idx="3">
                  <c:v>1.55073874961199</c:v>
                </c:pt>
                <c:pt idx="4">
                  <c:v>4.0142529751490699</c:v>
                </c:pt>
                <c:pt idx="5">
                  <c:v>5.7940671956212304</c:v>
                </c:pt>
                <c:pt idx="6">
                  <c:v>4.4135766775341301</c:v>
                </c:pt>
                <c:pt idx="7">
                  <c:v>11.294107532097801</c:v>
                </c:pt>
                <c:pt idx="8">
                  <c:v>7.5274062005936404</c:v>
                </c:pt>
                <c:pt idx="9">
                  <c:v>3.5085537367909798</c:v>
                </c:pt>
                <c:pt idx="10">
                  <c:v>8.3350990364281099</c:v>
                </c:pt>
                <c:pt idx="11">
                  <c:v>2.1009173820185199</c:v>
                </c:pt>
                <c:pt idx="12">
                  <c:v>12.3825886763724</c:v>
                </c:pt>
                <c:pt idx="13">
                  <c:v>0.79646610693921005</c:v>
                </c:pt>
                <c:pt idx="14">
                  <c:v>4.0221662362224899</c:v>
                </c:pt>
                <c:pt idx="15">
                  <c:v>5.8223695869902299</c:v>
                </c:pt>
                <c:pt idx="16">
                  <c:v>6.2611290252615701</c:v>
                </c:pt>
                <c:pt idx="17">
                  <c:v>2.7430326009346002</c:v>
                </c:pt>
                <c:pt idx="18">
                  <c:v>6.1050125340886101</c:v>
                </c:pt>
                <c:pt idx="19">
                  <c:v>8.6109580319524497</c:v>
                </c:pt>
                <c:pt idx="20">
                  <c:v>4.9680920988373503</c:v>
                </c:pt>
                <c:pt idx="21">
                  <c:v>6.6802451547058697</c:v>
                </c:pt>
                <c:pt idx="22">
                  <c:v>1.76483015243977</c:v>
                </c:pt>
                <c:pt idx="23">
                  <c:v>6.0668933758346597</c:v>
                </c:pt>
                <c:pt idx="24">
                  <c:v>1.46616293295429</c:v>
                </c:pt>
                <c:pt idx="25">
                  <c:v>3.7251992081294598</c:v>
                </c:pt>
                <c:pt idx="26">
                  <c:v>8.6094749179332002</c:v>
                </c:pt>
                <c:pt idx="27">
                  <c:v>14.527438206383</c:v>
                </c:pt>
                <c:pt idx="28">
                  <c:v>10.0116649645968</c:v>
                </c:pt>
                <c:pt idx="29">
                  <c:v>2.8219394422085902</c:v>
                </c:pt>
                <c:pt idx="30">
                  <c:v>3.9928611927909898</c:v>
                </c:pt>
                <c:pt idx="31">
                  <c:v>13.367623362744601</c:v>
                </c:pt>
                <c:pt idx="32">
                  <c:v>2.2984664019508299</c:v>
                </c:pt>
                <c:pt idx="33">
                  <c:v>1.34503783116723</c:v>
                </c:pt>
                <c:pt idx="34">
                  <c:v>6.9821732387242097</c:v>
                </c:pt>
                <c:pt idx="35">
                  <c:v>16.239198452567098</c:v>
                </c:pt>
                <c:pt idx="36">
                  <c:v>5.2556257843330298</c:v>
                </c:pt>
                <c:pt idx="37">
                  <c:v>1.0194821203437401</c:v>
                </c:pt>
                <c:pt idx="38">
                  <c:v>1.1340512863714101</c:v>
                </c:pt>
                <c:pt idx="39">
                  <c:v>5.0965623227874799</c:v>
                </c:pt>
                <c:pt idx="40">
                  <c:v>8.1916027055578393</c:v>
                </c:pt>
                <c:pt idx="41">
                  <c:v>2.2740181337630498</c:v>
                </c:pt>
                <c:pt idx="42">
                  <c:v>0.33683646492759101</c:v>
                </c:pt>
                <c:pt idx="43">
                  <c:v>1.22215752997223</c:v>
                </c:pt>
                <c:pt idx="44">
                  <c:v>4.4038333673120604</c:v>
                </c:pt>
                <c:pt idx="45">
                  <c:v>20.4429224063229</c:v>
                </c:pt>
                <c:pt idx="46">
                  <c:v>13.5510208556974</c:v>
                </c:pt>
                <c:pt idx="47">
                  <c:v>1.0882428081055999</c:v>
                </c:pt>
                <c:pt idx="48">
                  <c:v>8.9855780268551495</c:v>
                </c:pt>
                <c:pt idx="49">
                  <c:v>3.5612276390326798</c:v>
                </c:pt>
                <c:pt idx="50">
                  <c:v>5.9176070671170402</c:v>
                </c:pt>
                <c:pt idx="51">
                  <c:v>2.75087248195151</c:v>
                </c:pt>
                <c:pt idx="52">
                  <c:v>6.5651271163748603</c:v>
                </c:pt>
                <c:pt idx="53">
                  <c:v>13.287399745836099</c:v>
                </c:pt>
                <c:pt idx="54">
                  <c:v>3.2437695489928</c:v>
                </c:pt>
                <c:pt idx="55">
                  <c:v>17.3739232028956</c:v>
                </c:pt>
                <c:pt idx="56">
                  <c:v>3.2562517017571802</c:v>
                </c:pt>
                <c:pt idx="57">
                  <c:v>34.451708035963399</c:v>
                </c:pt>
                <c:pt idx="58">
                  <c:v>15.7285289900791</c:v>
                </c:pt>
                <c:pt idx="59">
                  <c:v>6.3521666791696099</c:v>
                </c:pt>
                <c:pt idx="60">
                  <c:v>0.97607134788553895</c:v>
                </c:pt>
                <c:pt idx="61">
                  <c:v>3.2317267521507902</c:v>
                </c:pt>
                <c:pt idx="62">
                  <c:v>8.9795511575812199</c:v>
                </c:pt>
                <c:pt idx="63">
                  <c:v>12.9725745326768</c:v>
                </c:pt>
                <c:pt idx="64">
                  <c:v>3.7137455015230598</c:v>
                </c:pt>
                <c:pt idx="65">
                  <c:v>4.2044312370235302</c:v>
                </c:pt>
                <c:pt idx="66">
                  <c:v>5.10413660020156</c:v>
                </c:pt>
                <c:pt idx="67">
                  <c:v>3.2230873802449498</c:v>
                </c:pt>
                <c:pt idx="68">
                  <c:v>5.9785782669715903</c:v>
                </c:pt>
                <c:pt idx="69">
                  <c:v>1.9793971692699699</c:v>
                </c:pt>
                <c:pt idx="70">
                  <c:v>0.55572628030955196</c:v>
                </c:pt>
                <c:pt idx="71">
                  <c:v>8.7784289328486498</c:v>
                </c:pt>
                <c:pt idx="72">
                  <c:v>1.87518920739365</c:v>
                </c:pt>
                <c:pt idx="73">
                  <c:v>7.9131978873437099</c:v>
                </c:pt>
                <c:pt idx="74">
                  <c:v>15.124415935537799</c:v>
                </c:pt>
                <c:pt idx="75">
                  <c:v>23.4295214027666</c:v>
                </c:pt>
                <c:pt idx="76">
                  <c:v>5.3803297982490301</c:v>
                </c:pt>
                <c:pt idx="77">
                  <c:v>9.3811847914872502</c:v>
                </c:pt>
                <c:pt idx="78">
                  <c:v>3.0037977518511498</c:v>
                </c:pt>
                <c:pt idx="79">
                  <c:v>14.348075377670201</c:v>
                </c:pt>
                <c:pt idx="80">
                  <c:v>4.8572910116088099</c:v>
                </c:pt>
                <c:pt idx="81">
                  <c:v>1.9985214392091499</c:v>
                </c:pt>
                <c:pt idx="82">
                  <c:v>9.44090393510435</c:v>
                </c:pt>
                <c:pt idx="83">
                  <c:v>1.4818341275403299</c:v>
                </c:pt>
                <c:pt idx="84">
                  <c:v>3.1553972355469599</c:v>
                </c:pt>
                <c:pt idx="85">
                  <c:v>4.6144712726314001</c:v>
                </c:pt>
                <c:pt idx="86">
                  <c:v>0.78041199157867103</c:v>
                </c:pt>
                <c:pt idx="87">
                  <c:v>2.7495394641030302</c:v>
                </c:pt>
                <c:pt idx="88">
                  <c:v>2.4158296399154202</c:v>
                </c:pt>
                <c:pt idx="89">
                  <c:v>2.9375802016366701</c:v>
                </c:pt>
                <c:pt idx="90">
                  <c:v>6.9675943411894004</c:v>
                </c:pt>
                <c:pt idx="91">
                  <c:v>5.1620462511732601</c:v>
                </c:pt>
                <c:pt idx="92">
                  <c:v>10.2691622347446</c:v>
                </c:pt>
                <c:pt idx="93">
                  <c:v>6.2033721935233697</c:v>
                </c:pt>
                <c:pt idx="94">
                  <c:v>0.95292677341430398</c:v>
                </c:pt>
                <c:pt idx="95">
                  <c:v>10.4635097733825</c:v>
                </c:pt>
                <c:pt idx="96">
                  <c:v>9.4652104735539293</c:v>
                </c:pt>
                <c:pt idx="97">
                  <c:v>9.6579046860785294</c:v>
                </c:pt>
                <c:pt idx="98">
                  <c:v>7.0233152684846898</c:v>
                </c:pt>
                <c:pt idx="99">
                  <c:v>18.199080606310201</c:v>
                </c:pt>
                <c:pt idx="100">
                  <c:v>1.2801183794220099</c:v>
                </c:pt>
                <c:pt idx="101">
                  <c:v>3.99734550357178</c:v>
                </c:pt>
                <c:pt idx="102">
                  <c:v>1.10994291219018</c:v>
                </c:pt>
                <c:pt idx="103">
                  <c:v>4.7936783351440102</c:v>
                </c:pt>
                <c:pt idx="104">
                  <c:v>5.6708024453921597</c:v>
                </c:pt>
                <c:pt idx="105">
                  <c:v>3.4893105175310501</c:v>
                </c:pt>
                <c:pt idx="106">
                  <c:v>7.3282188148851297</c:v>
                </c:pt>
                <c:pt idx="107">
                  <c:v>9.3257231728515908</c:v>
                </c:pt>
                <c:pt idx="108">
                  <c:v>1.5396781820298699</c:v>
                </c:pt>
                <c:pt idx="109">
                  <c:v>2.66527581075731</c:v>
                </c:pt>
                <c:pt idx="110">
                  <c:v>7.67208930955527</c:v>
                </c:pt>
                <c:pt idx="111">
                  <c:v>0.62752334630584705</c:v>
                </c:pt>
                <c:pt idx="112">
                  <c:v>2.8993117860227899</c:v>
                </c:pt>
                <c:pt idx="113">
                  <c:v>1.21023939074158</c:v>
                </c:pt>
                <c:pt idx="114">
                  <c:v>1.0411783970467801</c:v>
                </c:pt>
                <c:pt idx="115">
                  <c:v>1.96047415098936</c:v>
                </c:pt>
                <c:pt idx="116">
                  <c:v>2.1099906156742101</c:v>
                </c:pt>
                <c:pt idx="117">
                  <c:v>7.3998393622655998</c:v>
                </c:pt>
                <c:pt idx="118">
                  <c:v>1.2441044130772001</c:v>
                </c:pt>
                <c:pt idx="119">
                  <c:v>17.756490285797</c:v>
                </c:pt>
                <c:pt idx="120">
                  <c:v>10.5826708583825</c:v>
                </c:pt>
                <c:pt idx="121">
                  <c:v>14.071311416402301</c:v>
                </c:pt>
                <c:pt idx="122">
                  <c:v>1.4183200706669401</c:v>
                </c:pt>
                <c:pt idx="123">
                  <c:v>14.5728100962083</c:v>
                </c:pt>
                <c:pt idx="124">
                  <c:v>3.0404623504075801</c:v>
                </c:pt>
                <c:pt idx="125">
                  <c:v>1.40090825587658</c:v>
                </c:pt>
                <c:pt idx="126">
                  <c:v>10.204551520935301</c:v>
                </c:pt>
                <c:pt idx="127">
                  <c:v>2.2599021274458799</c:v>
                </c:pt>
                <c:pt idx="128">
                  <c:v>1.5987518148912201</c:v>
                </c:pt>
                <c:pt idx="129">
                  <c:v>6.6881340368538904</c:v>
                </c:pt>
                <c:pt idx="130">
                  <c:v>1.9011358995946801</c:v>
                </c:pt>
                <c:pt idx="131">
                  <c:v>13.252279318089901</c:v>
                </c:pt>
                <c:pt idx="132">
                  <c:v>8.4624281410220608</c:v>
                </c:pt>
                <c:pt idx="133">
                  <c:v>5.1168631767116004</c:v>
                </c:pt>
                <c:pt idx="134">
                  <c:v>6.99092082718097</c:v>
                </c:pt>
                <c:pt idx="135">
                  <c:v>10.9615888027041</c:v>
                </c:pt>
                <c:pt idx="136">
                  <c:v>7.7174113079102398</c:v>
                </c:pt>
                <c:pt idx="137">
                  <c:v>2.1597884441880502</c:v>
                </c:pt>
                <c:pt idx="138">
                  <c:v>2.48352997804301</c:v>
                </c:pt>
                <c:pt idx="139">
                  <c:v>8.6105303326187101</c:v>
                </c:pt>
                <c:pt idx="140">
                  <c:v>7.7717000580903903</c:v>
                </c:pt>
                <c:pt idx="141">
                  <c:v>5.11999077177805</c:v>
                </c:pt>
                <c:pt idx="142">
                  <c:v>1.87590762892737</c:v>
                </c:pt>
                <c:pt idx="143">
                  <c:v>1.73647915402919</c:v>
                </c:pt>
                <c:pt idx="144">
                  <c:v>7.6707905263099301</c:v>
                </c:pt>
                <c:pt idx="145">
                  <c:v>3.7601477401597698</c:v>
                </c:pt>
                <c:pt idx="146">
                  <c:v>4.5260129047400897</c:v>
                </c:pt>
                <c:pt idx="147">
                  <c:v>4.4624438630671701</c:v>
                </c:pt>
                <c:pt idx="148">
                  <c:v>19.339535314737301</c:v>
                </c:pt>
                <c:pt idx="149">
                  <c:v>3.4033447746837902</c:v>
                </c:pt>
                <c:pt idx="150">
                  <c:v>11.787043526583</c:v>
                </c:pt>
                <c:pt idx="151">
                  <c:v>4.4884111401073099</c:v>
                </c:pt>
                <c:pt idx="152">
                  <c:v>1.8741440540958401</c:v>
                </c:pt>
                <c:pt idx="153">
                  <c:v>10.8582509940573</c:v>
                </c:pt>
                <c:pt idx="154">
                  <c:v>7.9293634589286599</c:v>
                </c:pt>
                <c:pt idx="155">
                  <c:v>22.120917040420899</c:v>
                </c:pt>
                <c:pt idx="156">
                  <c:v>7.5736144259620497</c:v>
                </c:pt>
                <c:pt idx="157">
                  <c:v>4.2778438650378598</c:v>
                </c:pt>
                <c:pt idx="158">
                  <c:v>1.71122133234902</c:v>
                </c:pt>
                <c:pt idx="159">
                  <c:v>11.524123135107301</c:v>
                </c:pt>
                <c:pt idx="160">
                  <c:v>5.0534398590925598</c:v>
                </c:pt>
                <c:pt idx="161">
                  <c:v>2.5092491066507199</c:v>
                </c:pt>
                <c:pt idx="162">
                  <c:v>7.8560302925192103</c:v>
                </c:pt>
                <c:pt idx="163">
                  <c:v>2.25657065439013</c:v>
                </c:pt>
                <c:pt idx="164">
                  <c:v>1.7512929241258</c:v>
                </c:pt>
                <c:pt idx="165">
                  <c:v>4.6581918931175803</c:v>
                </c:pt>
                <c:pt idx="166">
                  <c:v>1.9546920644707599</c:v>
                </c:pt>
                <c:pt idx="167">
                  <c:v>13.409583794910199</c:v>
                </c:pt>
                <c:pt idx="168">
                  <c:v>12.800783587846301</c:v>
                </c:pt>
                <c:pt idx="169">
                  <c:v>3.09810382664618</c:v>
                </c:pt>
                <c:pt idx="170">
                  <c:v>13.485917532416099</c:v>
                </c:pt>
                <c:pt idx="171">
                  <c:v>3.0580739876705199</c:v>
                </c:pt>
                <c:pt idx="172">
                  <c:v>3.8533593844392602</c:v>
                </c:pt>
                <c:pt idx="173">
                  <c:v>5.77569659508017</c:v>
                </c:pt>
                <c:pt idx="174">
                  <c:v>17.725220042036099</c:v>
                </c:pt>
                <c:pt idx="175">
                  <c:v>1.7809298658070001</c:v>
                </c:pt>
                <c:pt idx="176">
                  <c:v>11.7494496824621</c:v>
                </c:pt>
                <c:pt idx="177">
                  <c:v>8.9572698724293698</c:v>
                </c:pt>
                <c:pt idx="178">
                  <c:v>3.4807792892613199</c:v>
                </c:pt>
                <c:pt idx="179">
                  <c:v>3.9346413683083501</c:v>
                </c:pt>
                <c:pt idx="180">
                  <c:v>2.9915565314268502</c:v>
                </c:pt>
                <c:pt idx="181">
                  <c:v>8.8536935755775303</c:v>
                </c:pt>
                <c:pt idx="182">
                  <c:v>8.9893941475020007</c:v>
                </c:pt>
                <c:pt idx="183">
                  <c:v>11.079437085332</c:v>
                </c:pt>
                <c:pt idx="184">
                  <c:v>1.8140076181931499</c:v>
                </c:pt>
                <c:pt idx="185">
                  <c:v>17.482630506124099</c:v>
                </c:pt>
                <c:pt idx="186">
                  <c:v>2.76932024234562</c:v>
                </c:pt>
                <c:pt idx="187">
                  <c:v>5.8882816490107404</c:v>
                </c:pt>
                <c:pt idx="188">
                  <c:v>2.02545400275848</c:v>
                </c:pt>
                <c:pt idx="189">
                  <c:v>16.6673502165233</c:v>
                </c:pt>
                <c:pt idx="190">
                  <c:v>3.8920397554530801</c:v>
                </c:pt>
                <c:pt idx="191">
                  <c:v>1.6180704670513599</c:v>
                </c:pt>
                <c:pt idx="192">
                  <c:v>5.7423459693453998</c:v>
                </c:pt>
                <c:pt idx="193">
                  <c:v>1.5951705419036899</c:v>
                </c:pt>
                <c:pt idx="194">
                  <c:v>1.8092373899809</c:v>
                </c:pt>
                <c:pt idx="195">
                  <c:v>7.0125166208229404</c:v>
                </c:pt>
                <c:pt idx="196">
                  <c:v>7.8524854844714804</c:v>
                </c:pt>
                <c:pt idx="197">
                  <c:v>13.509646158695899</c:v>
                </c:pt>
                <c:pt idx="198">
                  <c:v>5.3591775182204398</c:v>
                </c:pt>
                <c:pt idx="199">
                  <c:v>1.2506928832295401</c:v>
                </c:pt>
                <c:pt idx="200">
                  <c:v>4.7719068251208201</c:v>
                </c:pt>
                <c:pt idx="201">
                  <c:v>11.0193057610106</c:v>
                </c:pt>
                <c:pt idx="202">
                  <c:v>2.1501725400648799</c:v>
                </c:pt>
                <c:pt idx="203">
                  <c:v>11.2051956923644</c:v>
                </c:pt>
                <c:pt idx="204">
                  <c:v>6.3594701090456196</c:v>
                </c:pt>
                <c:pt idx="205">
                  <c:v>2.6163302628845302</c:v>
                </c:pt>
                <c:pt idx="206">
                  <c:v>3.7336921700521501</c:v>
                </c:pt>
                <c:pt idx="207">
                  <c:v>2.30550228823033</c:v>
                </c:pt>
                <c:pt idx="208">
                  <c:v>1.1789499786092299</c:v>
                </c:pt>
                <c:pt idx="209">
                  <c:v>5.8890010095681102</c:v>
                </c:pt>
                <c:pt idx="210">
                  <c:v>2.4155044994176</c:v>
                </c:pt>
                <c:pt idx="211">
                  <c:v>1.92745874040452</c:v>
                </c:pt>
                <c:pt idx="212">
                  <c:v>2.5715629681049501</c:v>
                </c:pt>
                <c:pt idx="213">
                  <c:v>7.1055346657141403</c:v>
                </c:pt>
                <c:pt idx="214">
                  <c:v>1.89176875167271</c:v>
                </c:pt>
                <c:pt idx="215">
                  <c:v>4.1221490768918301</c:v>
                </c:pt>
                <c:pt idx="216">
                  <c:v>2.19719489053925</c:v>
                </c:pt>
                <c:pt idx="217">
                  <c:v>13.495669415322601</c:v>
                </c:pt>
                <c:pt idx="218">
                  <c:v>3.20870374217695</c:v>
                </c:pt>
                <c:pt idx="219">
                  <c:v>7.2178679651598996</c:v>
                </c:pt>
                <c:pt idx="220">
                  <c:v>3.95674016709222</c:v>
                </c:pt>
                <c:pt idx="221">
                  <c:v>6.2322334681862301</c:v>
                </c:pt>
                <c:pt idx="222">
                  <c:v>11.2978644220268</c:v>
                </c:pt>
                <c:pt idx="223">
                  <c:v>12.967251577145801</c:v>
                </c:pt>
                <c:pt idx="224">
                  <c:v>1.4112821419539401</c:v>
                </c:pt>
                <c:pt idx="225">
                  <c:v>5.7880889976298304</c:v>
                </c:pt>
                <c:pt idx="226">
                  <c:v>3.97190822731775</c:v>
                </c:pt>
                <c:pt idx="227">
                  <c:v>2.1661850288752</c:v>
                </c:pt>
                <c:pt idx="228">
                  <c:v>7.7387816416782798</c:v>
                </c:pt>
                <c:pt idx="229">
                  <c:v>1.2830419826772499</c:v>
                </c:pt>
                <c:pt idx="230">
                  <c:v>11.336937026353899</c:v>
                </c:pt>
                <c:pt idx="231">
                  <c:v>11.5530599219179</c:v>
                </c:pt>
                <c:pt idx="232">
                  <c:v>9.3179115654128104</c:v>
                </c:pt>
                <c:pt idx="233">
                  <c:v>4.3617789879225599</c:v>
                </c:pt>
                <c:pt idx="234">
                  <c:v>3.4216148434629301</c:v>
                </c:pt>
                <c:pt idx="235">
                  <c:v>5.4686740923289401</c:v>
                </c:pt>
                <c:pt idx="236">
                  <c:v>8.3451837219615506</c:v>
                </c:pt>
                <c:pt idx="237">
                  <c:v>6.5354433864794697</c:v>
                </c:pt>
                <c:pt idx="238">
                  <c:v>4.9080836642830796</c:v>
                </c:pt>
                <c:pt idx="239">
                  <c:v>9.0381756627842798</c:v>
                </c:pt>
                <c:pt idx="240">
                  <c:v>3.4344279259082602</c:v>
                </c:pt>
                <c:pt idx="241">
                  <c:v>4.9866810589026302</c:v>
                </c:pt>
                <c:pt idx="242">
                  <c:v>6.4077961066742004</c:v>
                </c:pt>
                <c:pt idx="243">
                  <c:v>2.7871612579178602</c:v>
                </c:pt>
                <c:pt idx="244">
                  <c:v>10.348437646925801</c:v>
                </c:pt>
                <c:pt idx="245">
                  <c:v>6.5074717022172797</c:v>
                </c:pt>
                <c:pt idx="246">
                  <c:v>11.152228425808699</c:v>
                </c:pt>
                <c:pt idx="247">
                  <c:v>0.199214982025881</c:v>
                </c:pt>
                <c:pt idx="248">
                  <c:v>7.2240197767235896</c:v>
                </c:pt>
                <c:pt idx="249">
                  <c:v>5.6305441007918198</c:v>
                </c:pt>
                <c:pt idx="250">
                  <c:v>5.5989825800165303</c:v>
                </c:pt>
                <c:pt idx="251">
                  <c:v>6.7556677824700904</c:v>
                </c:pt>
                <c:pt idx="252">
                  <c:v>6.4994985349526697</c:v>
                </c:pt>
                <c:pt idx="253">
                  <c:v>4.00871601705136</c:v>
                </c:pt>
                <c:pt idx="254">
                  <c:v>13.409104469967801</c:v>
                </c:pt>
                <c:pt idx="255">
                  <c:v>9.3578228249104196</c:v>
                </c:pt>
                <c:pt idx="256">
                  <c:v>2.6730734818977502</c:v>
                </c:pt>
                <c:pt idx="257">
                  <c:v>15.229991748918399</c:v>
                </c:pt>
                <c:pt idx="258">
                  <c:v>11.0530957132432</c:v>
                </c:pt>
                <c:pt idx="259">
                  <c:v>1.4768872361755601</c:v>
                </c:pt>
                <c:pt idx="260">
                  <c:v>13.858356423294699</c:v>
                </c:pt>
                <c:pt idx="261">
                  <c:v>0.72886798039177703</c:v>
                </c:pt>
                <c:pt idx="262">
                  <c:v>1.8994885086381901</c:v>
                </c:pt>
                <c:pt idx="263">
                  <c:v>5.9019267490173304</c:v>
                </c:pt>
                <c:pt idx="264">
                  <c:v>11.556543560278399</c:v>
                </c:pt>
                <c:pt idx="265">
                  <c:v>4.2397268755289996</c:v>
                </c:pt>
                <c:pt idx="266">
                  <c:v>1.1554114972929299</c:v>
                </c:pt>
                <c:pt idx="267">
                  <c:v>5.4984262149053604</c:v>
                </c:pt>
                <c:pt idx="268">
                  <c:v>7.44052150049309</c:v>
                </c:pt>
                <c:pt idx="269">
                  <c:v>5.7388079647742698</c:v>
                </c:pt>
                <c:pt idx="270">
                  <c:v>23.806545744675098</c:v>
                </c:pt>
                <c:pt idx="271">
                  <c:v>10.5581447588341</c:v>
                </c:pt>
                <c:pt idx="272">
                  <c:v>0.60632355289918205</c:v>
                </c:pt>
                <c:pt idx="273">
                  <c:v>13.1775120804688</c:v>
                </c:pt>
                <c:pt idx="274">
                  <c:v>11.3312398552376</c:v>
                </c:pt>
                <c:pt idx="275">
                  <c:v>3.8650323316870501</c:v>
                </c:pt>
                <c:pt idx="276">
                  <c:v>24.949453408823</c:v>
                </c:pt>
                <c:pt idx="277">
                  <c:v>1.23840826783268</c:v>
                </c:pt>
                <c:pt idx="278">
                  <c:v>1.68185450123622</c:v>
                </c:pt>
                <c:pt idx="279">
                  <c:v>4.1584615266195799</c:v>
                </c:pt>
                <c:pt idx="280">
                  <c:v>11.550442370167801</c:v>
                </c:pt>
                <c:pt idx="281">
                  <c:v>6.2569597199579698</c:v>
                </c:pt>
                <c:pt idx="282">
                  <c:v>2.2421421687577801</c:v>
                </c:pt>
                <c:pt idx="283">
                  <c:v>1.7752026497367499</c:v>
                </c:pt>
                <c:pt idx="284">
                  <c:v>4.4770753245568198</c:v>
                </c:pt>
                <c:pt idx="285">
                  <c:v>0.32017521735781401</c:v>
                </c:pt>
                <c:pt idx="286">
                  <c:v>8.6454486092303995</c:v>
                </c:pt>
                <c:pt idx="287">
                  <c:v>8.4190317710516904</c:v>
                </c:pt>
                <c:pt idx="288">
                  <c:v>3.3713861121207902</c:v>
                </c:pt>
                <c:pt idx="289">
                  <c:v>4.2290002776889501</c:v>
                </c:pt>
                <c:pt idx="290">
                  <c:v>1.30369238448217</c:v>
                </c:pt>
                <c:pt idx="291">
                  <c:v>6.4008377928520703</c:v>
                </c:pt>
                <c:pt idx="292">
                  <c:v>0.463431604067293</c:v>
                </c:pt>
                <c:pt idx="293">
                  <c:v>4.06113759900777</c:v>
                </c:pt>
                <c:pt idx="294">
                  <c:v>4.6643647293220099</c:v>
                </c:pt>
                <c:pt idx="295">
                  <c:v>4.0121551552004897</c:v>
                </c:pt>
                <c:pt idx="296">
                  <c:v>7.9712439425084201</c:v>
                </c:pt>
                <c:pt idx="297">
                  <c:v>15.014585696491601</c:v>
                </c:pt>
                <c:pt idx="298">
                  <c:v>2.8346647547794102</c:v>
                </c:pt>
                <c:pt idx="299">
                  <c:v>1.72432889004366</c:v>
                </c:pt>
                <c:pt idx="300">
                  <c:v>2.4519232846529602</c:v>
                </c:pt>
                <c:pt idx="301">
                  <c:v>7.5063567359481</c:v>
                </c:pt>
                <c:pt idx="302">
                  <c:v>3.7629651134259898</c:v>
                </c:pt>
                <c:pt idx="303">
                  <c:v>1.2201036329684001</c:v>
                </c:pt>
                <c:pt idx="304">
                  <c:v>4.06487201746633</c:v>
                </c:pt>
                <c:pt idx="305">
                  <c:v>3.4747955465924498</c:v>
                </c:pt>
                <c:pt idx="306">
                  <c:v>2.8967900216221301</c:v>
                </c:pt>
                <c:pt idx="307">
                  <c:v>0.73152024645674496</c:v>
                </c:pt>
                <c:pt idx="308">
                  <c:v>1.9839462214496899</c:v>
                </c:pt>
                <c:pt idx="309">
                  <c:v>3.98520022636104</c:v>
                </c:pt>
                <c:pt idx="310">
                  <c:v>9.1522796484163695</c:v>
                </c:pt>
                <c:pt idx="311">
                  <c:v>4.5353818756267597</c:v>
                </c:pt>
                <c:pt idx="312">
                  <c:v>6.6139653460865704</c:v>
                </c:pt>
                <c:pt idx="313">
                  <c:v>1.7929056072555301</c:v>
                </c:pt>
                <c:pt idx="314">
                  <c:v>1.3744450970289499</c:v>
                </c:pt>
                <c:pt idx="315">
                  <c:v>6.5623308248057199</c:v>
                </c:pt>
                <c:pt idx="316">
                  <c:v>1.19306748621102</c:v>
                </c:pt>
                <c:pt idx="317">
                  <c:v>0.93704455589959701</c:v>
                </c:pt>
                <c:pt idx="318">
                  <c:v>3.2878455211291402</c:v>
                </c:pt>
                <c:pt idx="319">
                  <c:v>6.4491924769463598</c:v>
                </c:pt>
                <c:pt idx="320">
                  <c:v>15.3894963811344</c:v>
                </c:pt>
                <c:pt idx="321">
                  <c:v>1.1435943364986301</c:v>
                </c:pt>
                <c:pt idx="322">
                  <c:v>8.9342624738904206</c:v>
                </c:pt>
                <c:pt idx="323">
                  <c:v>7.0410839660315396</c:v>
                </c:pt>
                <c:pt idx="324">
                  <c:v>4.4106013083234599</c:v>
                </c:pt>
                <c:pt idx="325">
                  <c:v>2.9655330280999799</c:v>
                </c:pt>
                <c:pt idx="326">
                  <c:v>6.63558309972204</c:v>
                </c:pt>
                <c:pt idx="327">
                  <c:v>1.1064411474160201</c:v>
                </c:pt>
                <c:pt idx="328">
                  <c:v>3.08689699610433</c:v>
                </c:pt>
                <c:pt idx="329">
                  <c:v>8.1172631035536895</c:v>
                </c:pt>
                <c:pt idx="330">
                  <c:v>4.2693662708393996</c:v>
                </c:pt>
                <c:pt idx="331">
                  <c:v>0.95947171567343603</c:v>
                </c:pt>
                <c:pt idx="332">
                  <c:v>2.5204300378693101</c:v>
                </c:pt>
                <c:pt idx="333">
                  <c:v>11.3207093046003</c:v>
                </c:pt>
                <c:pt idx="334">
                  <c:v>1.59089929403777</c:v>
                </c:pt>
                <c:pt idx="335">
                  <c:v>10.8880379761592</c:v>
                </c:pt>
                <c:pt idx="336">
                  <c:v>11.9003967194758</c:v>
                </c:pt>
                <c:pt idx="337">
                  <c:v>11.9435157053988</c:v>
                </c:pt>
                <c:pt idx="338">
                  <c:v>1.0695631902165901</c:v>
                </c:pt>
                <c:pt idx="339">
                  <c:v>3.7981070181225198</c:v>
                </c:pt>
                <c:pt idx="340">
                  <c:v>3.7604631815078702</c:v>
                </c:pt>
                <c:pt idx="341">
                  <c:v>3.4437910814331598</c:v>
                </c:pt>
                <c:pt idx="342">
                  <c:v>6.7172093834878899</c:v>
                </c:pt>
                <c:pt idx="343">
                  <c:v>3.0821186863863899</c:v>
                </c:pt>
                <c:pt idx="344">
                  <c:v>12.17031833327</c:v>
                </c:pt>
                <c:pt idx="345">
                  <c:v>2.8735954255429399</c:v>
                </c:pt>
                <c:pt idx="346">
                  <c:v>1.26206782448595</c:v>
                </c:pt>
                <c:pt idx="347">
                  <c:v>5.62981704505669</c:v>
                </c:pt>
                <c:pt idx="348">
                  <c:v>0.68544300025738902</c:v>
                </c:pt>
                <c:pt idx="349">
                  <c:v>10.469321855390101</c:v>
                </c:pt>
                <c:pt idx="350">
                  <c:v>2.2023772964106301</c:v>
                </c:pt>
                <c:pt idx="351">
                  <c:v>0.317500282806569</c:v>
                </c:pt>
                <c:pt idx="352">
                  <c:v>2.8999749656730098</c:v>
                </c:pt>
                <c:pt idx="353">
                  <c:v>1.82258151850976</c:v>
                </c:pt>
                <c:pt idx="354">
                  <c:v>13.026882423188701</c:v>
                </c:pt>
                <c:pt idx="355">
                  <c:v>11.914675982422199</c:v>
                </c:pt>
                <c:pt idx="356">
                  <c:v>0.611992472283723</c:v>
                </c:pt>
                <c:pt idx="357">
                  <c:v>2.1718463665023302</c:v>
                </c:pt>
                <c:pt idx="358">
                  <c:v>4.6277956792689396</c:v>
                </c:pt>
                <c:pt idx="359">
                  <c:v>4.3680363461859297</c:v>
                </c:pt>
                <c:pt idx="360">
                  <c:v>5.3147850739156999</c:v>
                </c:pt>
                <c:pt idx="361">
                  <c:v>8.3710465082397096</c:v>
                </c:pt>
                <c:pt idx="362">
                  <c:v>2.4865058472586399</c:v>
                </c:pt>
                <c:pt idx="363">
                  <c:v>7.9441410760906201</c:v>
                </c:pt>
                <c:pt idx="364">
                  <c:v>2.9440377887899598</c:v>
                </c:pt>
                <c:pt idx="365">
                  <c:v>7.2592550645826597</c:v>
                </c:pt>
                <c:pt idx="366">
                  <c:v>3.53273202280123</c:v>
                </c:pt>
                <c:pt idx="367">
                  <c:v>15.918082267537599</c:v>
                </c:pt>
                <c:pt idx="368">
                  <c:v>2.0404942181442798</c:v>
                </c:pt>
                <c:pt idx="369">
                  <c:v>11.057392480306801</c:v>
                </c:pt>
                <c:pt idx="370">
                  <c:v>12.184120903051801</c:v>
                </c:pt>
                <c:pt idx="371">
                  <c:v>1.7589636585684201</c:v>
                </c:pt>
                <c:pt idx="372">
                  <c:v>1.62452772126302</c:v>
                </c:pt>
                <c:pt idx="373">
                  <c:v>1.2199166201252201</c:v>
                </c:pt>
                <c:pt idx="374">
                  <c:v>1.7864207070687901</c:v>
                </c:pt>
                <c:pt idx="375">
                  <c:v>2.6375701247913499</c:v>
                </c:pt>
                <c:pt idx="376">
                  <c:v>3.2681673529268198</c:v>
                </c:pt>
                <c:pt idx="377">
                  <c:v>3.7089814258709599</c:v>
                </c:pt>
                <c:pt idx="378">
                  <c:v>5.4074167047443398</c:v>
                </c:pt>
                <c:pt idx="379">
                  <c:v>3.72415751936206</c:v>
                </c:pt>
                <c:pt idx="380">
                  <c:v>3.4181651857829101</c:v>
                </c:pt>
                <c:pt idx="381">
                  <c:v>3.6680441326994</c:v>
                </c:pt>
                <c:pt idx="382">
                  <c:v>1.30482341948604</c:v>
                </c:pt>
                <c:pt idx="383">
                  <c:v>8.6640595784152907</c:v>
                </c:pt>
                <c:pt idx="384">
                  <c:v>13.069185945799299</c:v>
                </c:pt>
                <c:pt idx="385">
                  <c:v>3.8423332037046101</c:v>
                </c:pt>
                <c:pt idx="386">
                  <c:v>10.4084447066989</c:v>
                </c:pt>
                <c:pt idx="387">
                  <c:v>4.1569548610012301</c:v>
                </c:pt>
                <c:pt idx="388">
                  <c:v>2.32702889365927</c:v>
                </c:pt>
                <c:pt idx="389">
                  <c:v>1.58115128485747</c:v>
                </c:pt>
                <c:pt idx="390">
                  <c:v>4.7557462211388204</c:v>
                </c:pt>
                <c:pt idx="391">
                  <c:v>5.0613116372659999</c:v>
                </c:pt>
                <c:pt idx="392">
                  <c:v>29.6375395833564</c:v>
                </c:pt>
                <c:pt idx="393">
                  <c:v>3.6029227545836799</c:v>
                </c:pt>
                <c:pt idx="394">
                  <c:v>4.6018255865407598</c:v>
                </c:pt>
                <c:pt idx="395">
                  <c:v>5.4386377974220599</c:v>
                </c:pt>
                <c:pt idx="396">
                  <c:v>1.01909485294019</c:v>
                </c:pt>
                <c:pt idx="397">
                  <c:v>1.92924225124558</c:v>
                </c:pt>
                <c:pt idx="398">
                  <c:v>6.2966387492943996</c:v>
                </c:pt>
                <c:pt idx="399">
                  <c:v>4.90118979604937</c:v>
                </c:pt>
                <c:pt idx="400">
                  <c:v>2.0198777776283601</c:v>
                </c:pt>
                <c:pt idx="401">
                  <c:v>13.4208447605851</c:v>
                </c:pt>
                <c:pt idx="402">
                  <c:v>11.780133326558801</c:v>
                </c:pt>
                <c:pt idx="403">
                  <c:v>13.1314707177974</c:v>
                </c:pt>
                <c:pt idx="404">
                  <c:v>12.899540767429199</c:v>
                </c:pt>
                <c:pt idx="405">
                  <c:v>21.084501483275002</c:v>
                </c:pt>
                <c:pt idx="406">
                  <c:v>10.236371384011001</c:v>
                </c:pt>
                <c:pt idx="407">
                  <c:v>1.23666830069233</c:v>
                </c:pt>
                <c:pt idx="408">
                  <c:v>7.6105021201219802</c:v>
                </c:pt>
                <c:pt idx="409">
                  <c:v>8.9358013143643902</c:v>
                </c:pt>
                <c:pt idx="410">
                  <c:v>13.9227012827682</c:v>
                </c:pt>
                <c:pt idx="411">
                  <c:v>6.7343364122594096</c:v>
                </c:pt>
                <c:pt idx="412">
                  <c:v>5.0775590253649803</c:v>
                </c:pt>
                <c:pt idx="413">
                  <c:v>6.7519506879373097</c:v>
                </c:pt>
                <c:pt idx="414">
                  <c:v>19.376189648544099</c:v>
                </c:pt>
                <c:pt idx="415">
                  <c:v>1.5888431000366301</c:v>
                </c:pt>
                <c:pt idx="416">
                  <c:v>5.8597471121476499</c:v>
                </c:pt>
                <c:pt idx="417">
                  <c:v>8.9365856933668493</c:v>
                </c:pt>
                <c:pt idx="418">
                  <c:v>1.2014565937622601</c:v>
                </c:pt>
                <c:pt idx="419">
                  <c:v>2.33801171914783</c:v>
                </c:pt>
                <c:pt idx="420">
                  <c:v>2.0575267249542502</c:v>
                </c:pt>
                <c:pt idx="421">
                  <c:v>7.1426803303552902</c:v>
                </c:pt>
                <c:pt idx="422">
                  <c:v>13.4712780043624</c:v>
                </c:pt>
                <c:pt idx="423">
                  <c:v>5.2427909346550203</c:v>
                </c:pt>
                <c:pt idx="424">
                  <c:v>3.0863500022289201</c:v>
                </c:pt>
                <c:pt idx="425">
                  <c:v>1.89214274406647</c:v>
                </c:pt>
                <c:pt idx="426">
                  <c:v>23.031998201551801</c:v>
                </c:pt>
                <c:pt idx="427">
                  <c:v>0.80586867635605697</c:v>
                </c:pt>
                <c:pt idx="428">
                  <c:v>9.9812649561744706</c:v>
                </c:pt>
                <c:pt idx="429">
                  <c:v>11.2630339602202</c:v>
                </c:pt>
                <c:pt idx="430">
                  <c:v>10.6872050095661</c:v>
                </c:pt>
                <c:pt idx="431">
                  <c:v>9.8957453752606099</c:v>
                </c:pt>
                <c:pt idx="432">
                  <c:v>10.7962095833792</c:v>
                </c:pt>
                <c:pt idx="433">
                  <c:v>10.920784598889099</c:v>
                </c:pt>
                <c:pt idx="434">
                  <c:v>0.96092321055640195</c:v>
                </c:pt>
                <c:pt idx="435">
                  <c:v>3.9158295625357402</c:v>
                </c:pt>
                <c:pt idx="436">
                  <c:v>6.3699017858224796</c:v>
                </c:pt>
                <c:pt idx="437">
                  <c:v>22.238142198102501</c:v>
                </c:pt>
                <c:pt idx="438">
                  <c:v>3.7374512928309702</c:v>
                </c:pt>
                <c:pt idx="439">
                  <c:v>7.0298776343352296</c:v>
                </c:pt>
                <c:pt idx="440">
                  <c:v>2.8967322878586002</c:v>
                </c:pt>
                <c:pt idx="441">
                  <c:v>2.57233067236213</c:v>
                </c:pt>
                <c:pt idx="442">
                  <c:v>11.857493989309599</c:v>
                </c:pt>
                <c:pt idx="443">
                  <c:v>3.8745344794713401</c:v>
                </c:pt>
                <c:pt idx="444">
                  <c:v>4.1205605807160399</c:v>
                </c:pt>
                <c:pt idx="445">
                  <c:v>9.5292202414807807</c:v>
                </c:pt>
                <c:pt idx="446">
                  <c:v>4.1130359729184098</c:v>
                </c:pt>
                <c:pt idx="447">
                  <c:v>5.0052426307052</c:v>
                </c:pt>
                <c:pt idx="448">
                  <c:v>1.6111842715595801</c:v>
                </c:pt>
                <c:pt idx="449">
                  <c:v>2.06527665258881</c:v>
                </c:pt>
                <c:pt idx="450">
                  <c:v>1.4709186789338</c:v>
                </c:pt>
                <c:pt idx="451">
                  <c:v>10.1112176435562</c:v>
                </c:pt>
                <c:pt idx="452">
                  <c:v>12.791006417527401</c:v>
                </c:pt>
                <c:pt idx="453">
                  <c:v>11.532453269817299</c:v>
                </c:pt>
                <c:pt idx="454">
                  <c:v>9.9000456086637794</c:v>
                </c:pt>
                <c:pt idx="455">
                  <c:v>1.24224104692816</c:v>
                </c:pt>
                <c:pt idx="456">
                  <c:v>2.2196517770214998</c:v>
                </c:pt>
                <c:pt idx="457">
                  <c:v>3.2445349444860798</c:v>
                </c:pt>
                <c:pt idx="458">
                  <c:v>20.154634521296799</c:v>
                </c:pt>
                <c:pt idx="459">
                  <c:v>0.88412735892526495</c:v>
                </c:pt>
                <c:pt idx="460">
                  <c:v>8.3846054530614396</c:v>
                </c:pt>
                <c:pt idx="461">
                  <c:v>2.0161218622970898</c:v>
                </c:pt>
                <c:pt idx="462">
                  <c:v>14.4988680379359</c:v>
                </c:pt>
                <c:pt idx="463">
                  <c:v>1.80669430135508</c:v>
                </c:pt>
                <c:pt idx="464">
                  <c:v>1.83401727367727</c:v>
                </c:pt>
                <c:pt idx="465">
                  <c:v>15.7260381898181</c:v>
                </c:pt>
                <c:pt idx="466">
                  <c:v>5.3439618911411699</c:v>
                </c:pt>
                <c:pt idx="467">
                  <c:v>3.9831278432900499</c:v>
                </c:pt>
                <c:pt idx="468">
                  <c:v>3.1157285837404101</c:v>
                </c:pt>
                <c:pt idx="469">
                  <c:v>1.74386439820323</c:v>
                </c:pt>
                <c:pt idx="470">
                  <c:v>0.91383897843986905</c:v>
                </c:pt>
                <c:pt idx="471">
                  <c:v>2.06322382426012</c:v>
                </c:pt>
                <c:pt idx="472">
                  <c:v>0.91268038456205802</c:v>
                </c:pt>
                <c:pt idx="473">
                  <c:v>2.3599473516451601</c:v>
                </c:pt>
                <c:pt idx="474">
                  <c:v>7.4336121164453104</c:v>
                </c:pt>
                <c:pt idx="475">
                  <c:v>6.57058803203092</c:v>
                </c:pt>
                <c:pt idx="476">
                  <c:v>2.4109044735623599</c:v>
                </c:pt>
                <c:pt idx="477">
                  <c:v>4.0398789303840701</c:v>
                </c:pt>
                <c:pt idx="478">
                  <c:v>6.3444963258780902</c:v>
                </c:pt>
                <c:pt idx="479">
                  <c:v>3.2920089304368498</c:v>
                </c:pt>
                <c:pt idx="480">
                  <c:v>6.9487640369369901</c:v>
                </c:pt>
                <c:pt idx="481">
                  <c:v>1.71944622519475</c:v>
                </c:pt>
                <c:pt idx="482">
                  <c:v>0.55994878057897002</c:v>
                </c:pt>
                <c:pt idx="483">
                  <c:v>3.30479401812824</c:v>
                </c:pt>
                <c:pt idx="484">
                  <c:v>1.94437715748523</c:v>
                </c:pt>
                <c:pt idx="485">
                  <c:v>1.1266697096615701</c:v>
                </c:pt>
                <c:pt idx="486">
                  <c:v>6.0639764863509802</c:v>
                </c:pt>
                <c:pt idx="487">
                  <c:v>2.49519846480537</c:v>
                </c:pt>
                <c:pt idx="488">
                  <c:v>6.9168061617759999</c:v>
                </c:pt>
                <c:pt idx="489">
                  <c:v>2.8382458419136101</c:v>
                </c:pt>
                <c:pt idx="490">
                  <c:v>0.85263430470442003</c:v>
                </c:pt>
                <c:pt idx="491">
                  <c:v>6.0470328093549899</c:v>
                </c:pt>
                <c:pt idx="492">
                  <c:v>1.0698616384219899</c:v>
                </c:pt>
                <c:pt idx="493">
                  <c:v>4.7359367791802898</c:v>
                </c:pt>
                <c:pt idx="494">
                  <c:v>2.2633110051431999</c:v>
                </c:pt>
                <c:pt idx="495">
                  <c:v>3.1630204331180498</c:v>
                </c:pt>
                <c:pt idx="496">
                  <c:v>1.57760860915099</c:v>
                </c:pt>
                <c:pt idx="497">
                  <c:v>1.5820960986456301</c:v>
                </c:pt>
                <c:pt idx="498">
                  <c:v>13.4600624494614</c:v>
                </c:pt>
                <c:pt idx="499">
                  <c:v>2.8912814554392399</c:v>
                </c:pt>
                <c:pt idx="500">
                  <c:v>0.77824584062313995</c:v>
                </c:pt>
                <c:pt idx="501">
                  <c:v>0.83662489334801804</c:v>
                </c:pt>
                <c:pt idx="502">
                  <c:v>3.5777394353030001</c:v>
                </c:pt>
                <c:pt idx="503">
                  <c:v>2.9539231707379199</c:v>
                </c:pt>
                <c:pt idx="504">
                  <c:v>4.0533902859305098</c:v>
                </c:pt>
                <c:pt idx="505">
                  <c:v>3.9874477591204398</c:v>
                </c:pt>
                <c:pt idx="506">
                  <c:v>5.30232102061996</c:v>
                </c:pt>
                <c:pt idx="507">
                  <c:v>3.5474647664732899</c:v>
                </c:pt>
                <c:pt idx="508">
                  <c:v>3.4826701284089499</c:v>
                </c:pt>
                <c:pt idx="509">
                  <c:v>1.9292663430327199</c:v>
                </c:pt>
                <c:pt idx="510">
                  <c:v>7.8406658841694599</c:v>
                </c:pt>
                <c:pt idx="511">
                  <c:v>5.7457450252216002</c:v>
                </c:pt>
                <c:pt idx="512">
                  <c:v>5.1199705849951904</c:v>
                </c:pt>
                <c:pt idx="513">
                  <c:v>10.271820668453699</c:v>
                </c:pt>
                <c:pt idx="514">
                  <c:v>12.977021772129101</c:v>
                </c:pt>
                <c:pt idx="515">
                  <c:v>0.56001136420778896</c:v>
                </c:pt>
                <c:pt idx="516">
                  <c:v>11.8298244794362</c:v>
                </c:pt>
                <c:pt idx="517">
                  <c:v>8.0096485999366198</c:v>
                </c:pt>
                <c:pt idx="518">
                  <c:v>2.7133836678808598</c:v>
                </c:pt>
                <c:pt idx="519">
                  <c:v>7.5188478401205501</c:v>
                </c:pt>
                <c:pt idx="520">
                  <c:v>5.07608974752611</c:v>
                </c:pt>
                <c:pt idx="521">
                  <c:v>7.9647254202759399</c:v>
                </c:pt>
                <c:pt idx="522">
                  <c:v>6.1947317328605997</c:v>
                </c:pt>
                <c:pt idx="523">
                  <c:v>5.8421097658453904</c:v>
                </c:pt>
                <c:pt idx="524">
                  <c:v>3.8445656245994599</c:v>
                </c:pt>
                <c:pt idx="525">
                  <c:v>9.97461098090211</c:v>
                </c:pt>
                <c:pt idx="526">
                  <c:v>10.5499755678801</c:v>
                </c:pt>
                <c:pt idx="527">
                  <c:v>8.2242283436823609</c:v>
                </c:pt>
                <c:pt idx="528">
                  <c:v>8.28317723072416</c:v>
                </c:pt>
                <c:pt idx="529">
                  <c:v>3.6468792069473701</c:v>
                </c:pt>
                <c:pt idx="530">
                  <c:v>24.548431998024402</c:v>
                </c:pt>
                <c:pt idx="531">
                  <c:v>5.0917538256529102</c:v>
                </c:pt>
                <c:pt idx="532">
                  <c:v>1.0282639505676501</c:v>
                </c:pt>
                <c:pt idx="533">
                  <c:v>2.0387770009185</c:v>
                </c:pt>
                <c:pt idx="534">
                  <c:v>4.8186556820100197</c:v>
                </c:pt>
                <c:pt idx="535">
                  <c:v>6.6695932468991597</c:v>
                </c:pt>
                <c:pt idx="536">
                  <c:v>8.2576776867307498</c:v>
                </c:pt>
                <c:pt idx="537">
                  <c:v>2.2651415527629499</c:v>
                </c:pt>
                <c:pt idx="538">
                  <c:v>7.3734291135569299</c:v>
                </c:pt>
                <c:pt idx="539">
                  <c:v>2.5971017077090699</c:v>
                </c:pt>
                <c:pt idx="540">
                  <c:v>6.5328322531105201</c:v>
                </c:pt>
                <c:pt idx="541">
                  <c:v>15.092015946776201</c:v>
                </c:pt>
                <c:pt idx="542">
                  <c:v>1.1563201532951299</c:v>
                </c:pt>
                <c:pt idx="543">
                  <c:v>3.5068647326269802</c:v>
                </c:pt>
                <c:pt idx="544">
                  <c:v>1.42212881211081</c:v>
                </c:pt>
                <c:pt idx="545">
                  <c:v>1.8230511717022599</c:v>
                </c:pt>
                <c:pt idx="546">
                  <c:v>9.4896423552361799</c:v>
                </c:pt>
                <c:pt idx="547">
                  <c:v>8.7425119457906693</c:v>
                </c:pt>
                <c:pt idx="548">
                  <c:v>2.8169086513777701</c:v>
                </c:pt>
                <c:pt idx="549">
                  <c:v>3.7500706406540698</c:v>
                </c:pt>
                <c:pt idx="550">
                  <c:v>1.0894523252053401</c:v>
                </c:pt>
                <c:pt idx="551">
                  <c:v>2.05275118435544</c:v>
                </c:pt>
                <c:pt idx="552">
                  <c:v>3.7320876096490898</c:v>
                </c:pt>
                <c:pt idx="553">
                  <c:v>4.2096893976540901</c:v>
                </c:pt>
                <c:pt idx="554">
                  <c:v>16.697709503429799</c:v>
                </c:pt>
                <c:pt idx="555">
                  <c:v>10.909344302431</c:v>
                </c:pt>
                <c:pt idx="556">
                  <c:v>10.543589112811601</c:v>
                </c:pt>
                <c:pt idx="557">
                  <c:v>7.2475874878823801</c:v>
                </c:pt>
                <c:pt idx="558">
                  <c:v>6.1472315693287802</c:v>
                </c:pt>
                <c:pt idx="559">
                  <c:v>1.7769177580303701</c:v>
                </c:pt>
                <c:pt idx="560">
                  <c:v>6.5676909337172704</c:v>
                </c:pt>
                <c:pt idx="561">
                  <c:v>3.0151624964342498</c:v>
                </c:pt>
                <c:pt idx="562">
                  <c:v>20.8120112629956</c:v>
                </c:pt>
                <c:pt idx="563">
                  <c:v>1.1768736158445301</c:v>
                </c:pt>
                <c:pt idx="564">
                  <c:v>4.8425338484067497</c:v>
                </c:pt>
                <c:pt idx="565">
                  <c:v>0.33275392193732201</c:v>
                </c:pt>
                <c:pt idx="566">
                  <c:v>4.1824109567398198</c:v>
                </c:pt>
                <c:pt idx="567">
                  <c:v>8.5807651003521705</c:v>
                </c:pt>
                <c:pt idx="568">
                  <c:v>2.4458629019042202</c:v>
                </c:pt>
                <c:pt idx="569">
                  <c:v>0.99776591829059802</c:v>
                </c:pt>
                <c:pt idx="570">
                  <c:v>11.344208124663201</c:v>
                </c:pt>
                <c:pt idx="571">
                  <c:v>1.1967182244511501</c:v>
                </c:pt>
                <c:pt idx="572">
                  <c:v>1.2361723985066599</c:v>
                </c:pt>
                <c:pt idx="573">
                  <c:v>6.9442677490083797</c:v>
                </c:pt>
                <c:pt idx="574">
                  <c:v>3.2367815863934699</c:v>
                </c:pt>
                <c:pt idx="575">
                  <c:v>5.4819495167301904</c:v>
                </c:pt>
                <c:pt idx="576">
                  <c:v>4.8249894413841199</c:v>
                </c:pt>
                <c:pt idx="577">
                  <c:v>10.921376097260699</c:v>
                </c:pt>
                <c:pt idx="578">
                  <c:v>5.5194112900442702</c:v>
                </c:pt>
                <c:pt idx="579">
                  <c:v>0.15334942805350399</c:v>
                </c:pt>
                <c:pt idx="580">
                  <c:v>1.0658688126732501</c:v>
                </c:pt>
                <c:pt idx="581">
                  <c:v>3.2851837463558602</c:v>
                </c:pt>
                <c:pt idx="582">
                  <c:v>6.3379530421022103</c:v>
                </c:pt>
                <c:pt idx="583">
                  <c:v>1.65579477467187</c:v>
                </c:pt>
                <c:pt idx="584">
                  <c:v>0.94650511598452003</c:v>
                </c:pt>
                <c:pt idx="585">
                  <c:v>6.9693952937018997</c:v>
                </c:pt>
                <c:pt idx="586">
                  <c:v>4.67720468746497</c:v>
                </c:pt>
                <c:pt idx="587">
                  <c:v>3.7932827174144399</c:v>
                </c:pt>
                <c:pt idx="588">
                  <c:v>0.186646795701297</c:v>
                </c:pt>
                <c:pt idx="589">
                  <c:v>8.1273666293276392</c:v>
                </c:pt>
                <c:pt idx="590">
                  <c:v>11.445784161425401</c:v>
                </c:pt>
                <c:pt idx="591">
                  <c:v>2.5647943429895799</c:v>
                </c:pt>
                <c:pt idx="592">
                  <c:v>14.001050715090701</c:v>
                </c:pt>
                <c:pt idx="593">
                  <c:v>6.6989940684216904</c:v>
                </c:pt>
                <c:pt idx="594">
                  <c:v>4.9896678193051196</c:v>
                </c:pt>
                <c:pt idx="595">
                  <c:v>3.98921056395851</c:v>
                </c:pt>
                <c:pt idx="596">
                  <c:v>6.1701048229780797</c:v>
                </c:pt>
                <c:pt idx="597">
                  <c:v>7.2518306869778302</c:v>
                </c:pt>
                <c:pt idx="598">
                  <c:v>1.47331428116719</c:v>
                </c:pt>
                <c:pt idx="599">
                  <c:v>4.4613269810296199</c:v>
                </c:pt>
                <c:pt idx="600">
                  <c:v>5.0620654506553402</c:v>
                </c:pt>
                <c:pt idx="601">
                  <c:v>7.7343788691075996</c:v>
                </c:pt>
                <c:pt idx="602">
                  <c:v>6.9113906227079198</c:v>
                </c:pt>
                <c:pt idx="603">
                  <c:v>0.77828642509332202</c:v>
                </c:pt>
                <c:pt idx="604">
                  <c:v>10.3950879641062</c:v>
                </c:pt>
                <c:pt idx="605">
                  <c:v>4.9349969859661602</c:v>
                </c:pt>
                <c:pt idx="606">
                  <c:v>3.47005361167174</c:v>
                </c:pt>
                <c:pt idx="607">
                  <c:v>6.5293303149465096</c:v>
                </c:pt>
                <c:pt idx="608">
                  <c:v>5.1478244397391899</c:v>
                </c:pt>
                <c:pt idx="609">
                  <c:v>0.55180674810122399</c:v>
                </c:pt>
                <c:pt idx="610">
                  <c:v>14.4891837934479</c:v>
                </c:pt>
                <c:pt idx="611">
                  <c:v>4.6821183838622797</c:v>
                </c:pt>
                <c:pt idx="612">
                  <c:v>7.2439935641862601</c:v>
                </c:pt>
                <c:pt idx="613">
                  <c:v>2.65481435848133</c:v>
                </c:pt>
                <c:pt idx="614">
                  <c:v>1.63153862696037</c:v>
                </c:pt>
                <c:pt idx="615">
                  <c:v>4.8894852752712703</c:v>
                </c:pt>
                <c:pt idx="616">
                  <c:v>0.752312897542742</c:v>
                </c:pt>
                <c:pt idx="617">
                  <c:v>2.2350883540680799</c:v>
                </c:pt>
                <c:pt idx="618">
                  <c:v>1.0215805689438899</c:v>
                </c:pt>
                <c:pt idx="619">
                  <c:v>3.94460371515357</c:v>
                </c:pt>
                <c:pt idx="620">
                  <c:v>9.1165124548103194</c:v>
                </c:pt>
                <c:pt idx="621">
                  <c:v>1.1250495893758301</c:v>
                </c:pt>
                <c:pt idx="622">
                  <c:v>12.844517001162</c:v>
                </c:pt>
                <c:pt idx="623">
                  <c:v>9.0757781198053298</c:v>
                </c:pt>
                <c:pt idx="624">
                  <c:v>11.048838139241299</c:v>
                </c:pt>
                <c:pt idx="625">
                  <c:v>0.46309355614668701</c:v>
                </c:pt>
                <c:pt idx="626">
                  <c:v>3.9147571350058099</c:v>
                </c:pt>
                <c:pt idx="627">
                  <c:v>18.071977704859599</c:v>
                </c:pt>
                <c:pt idx="628">
                  <c:v>3.2071757622166799</c:v>
                </c:pt>
                <c:pt idx="629">
                  <c:v>2.8761075173189501</c:v>
                </c:pt>
                <c:pt idx="630">
                  <c:v>5.50649295914695</c:v>
                </c:pt>
                <c:pt idx="631">
                  <c:v>3.3288256250710799</c:v>
                </c:pt>
                <c:pt idx="632">
                  <c:v>8.6651339902984397</c:v>
                </c:pt>
                <c:pt idx="633">
                  <c:v>4.6880125158739396</c:v>
                </c:pt>
                <c:pt idx="634">
                  <c:v>1.35399406726385</c:v>
                </c:pt>
                <c:pt idx="635">
                  <c:v>4.1904733205074001</c:v>
                </c:pt>
                <c:pt idx="636">
                  <c:v>10.971105378232901</c:v>
                </c:pt>
                <c:pt idx="637">
                  <c:v>3.2595106735528101</c:v>
                </c:pt>
                <c:pt idx="638">
                  <c:v>4.23142780064798</c:v>
                </c:pt>
                <c:pt idx="639">
                  <c:v>15.737819796476201</c:v>
                </c:pt>
                <c:pt idx="640">
                  <c:v>2.49057065619485</c:v>
                </c:pt>
                <c:pt idx="641">
                  <c:v>4.0575355733930003</c:v>
                </c:pt>
                <c:pt idx="642">
                  <c:v>2.6206484308595699</c:v>
                </c:pt>
                <c:pt idx="643">
                  <c:v>3.9852339588374699</c:v>
                </c:pt>
                <c:pt idx="644">
                  <c:v>10.3828257000122</c:v>
                </c:pt>
                <c:pt idx="645">
                  <c:v>13.036419148267401</c:v>
                </c:pt>
                <c:pt idx="646">
                  <c:v>13.884116181539399</c:v>
                </c:pt>
                <c:pt idx="647">
                  <c:v>2.33880313268752</c:v>
                </c:pt>
                <c:pt idx="648">
                  <c:v>9.1933908889139104</c:v>
                </c:pt>
                <c:pt idx="649">
                  <c:v>4.2556381172477602</c:v>
                </c:pt>
                <c:pt idx="650">
                  <c:v>2.25356379791755</c:v>
                </c:pt>
                <c:pt idx="651">
                  <c:v>11.074015602462101</c:v>
                </c:pt>
                <c:pt idx="652">
                  <c:v>6.4092141392114899</c:v>
                </c:pt>
                <c:pt idx="653">
                  <c:v>9.5344809144417102</c:v>
                </c:pt>
                <c:pt idx="654">
                  <c:v>5.6557810960415198</c:v>
                </c:pt>
                <c:pt idx="655">
                  <c:v>8.5193237271975004</c:v>
                </c:pt>
                <c:pt idx="656">
                  <c:v>20.350471130227302</c:v>
                </c:pt>
                <c:pt idx="657">
                  <c:v>12.746994899404401</c:v>
                </c:pt>
                <c:pt idx="658">
                  <c:v>10.056811844596799</c:v>
                </c:pt>
                <c:pt idx="659">
                  <c:v>1.5611890739318599</c:v>
                </c:pt>
                <c:pt idx="660">
                  <c:v>7.2508133974172404</c:v>
                </c:pt>
                <c:pt idx="661">
                  <c:v>4.8557975360533403</c:v>
                </c:pt>
                <c:pt idx="662">
                  <c:v>2.648655916059</c:v>
                </c:pt>
                <c:pt idx="663">
                  <c:v>2.0131557233735902</c:v>
                </c:pt>
                <c:pt idx="664">
                  <c:v>1.1856851749150299</c:v>
                </c:pt>
                <c:pt idx="665">
                  <c:v>4.1848380923018196</c:v>
                </c:pt>
                <c:pt idx="666">
                  <c:v>6.3934865109689403</c:v>
                </c:pt>
                <c:pt idx="667">
                  <c:v>1.2542052755589701</c:v>
                </c:pt>
                <c:pt idx="668">
                  <c:v>1.4014527829118699</c:v>
                </c:pt>
                <c:pt idx="669">
                  <c:v>0.53048970818567198</c:v>
                </c:pt>
                <c:pt idx="670">
                  <c:v>11.094170971915</c:v>
                </c:pt>
                <c:pt idx="671">
                  <c:v>18.294771879627099</c:v>
                </c:pt>
                <c:pt idx="672">
                  <c:v>1.93154031924807</c:v>
                </c:pt>
                <c:pt idx="673">
                  <c:v>15.230520928069</c:v>
                </c:pt>
                <c:pt idx="674">
                  <c:v>9.6096261334617292</c:v>
                </c:pt>
                <c:pt idx="675">
                  <c:v>6.2072172614344998</c:v>
                </c:pt>
                <c:pt idx="676">
                  <c:v>13.2242701344464</c:v>
                </c:pt>
                <c:pt idx="677">
                  <c:v>24.832118314509199</c:v>
                </c:pt>
                <c:pt idx="678">
                  <c:v>4.8642557777939297</c:v>
                </c:pt>
                <c:pt idx="679">
                  <c:v>0.68421336935696098</c:v>
                </c:pt>
                <c:pt idx="680">
                  <c:v>0.84850220333209803</c:v>
                </c:pt>
                <c:pt idx="681">
                  <c:v>5.8223064840041001</c:v>
                </c:pt>
                <c:pt idx="682">
                  <c:v>1.86559535837587</c:v>
                </c:pt>
                <c:pt idx="683">
                  <c:v>2.6644133152645302</c:v>
                </c:pt>
                <c:pt idx="684">
                  <c:v>8.3102815617127401</c:v>
                </c:pt>
                <c:pt idx="685">
                  <c:v>0.56513167693007005</c:v>
                </c:pt>
                <c:pt idx="686">
                  <c:v>2.9812982588061101</c:v>
                </c:pt>
                <c:pt idx="687">
                  <c:v>17.762662993813201</c:v>
                </c:pt>
                <c:pt idx="688">
                  <c:v>1.5151259997863999</c:v>
                </c:pt>
                <c:pt idx="689">
                  <c:v>2.6662733329939101</c:v>
                </c:pt>
                <c:pt idx="690">
                  <c:v>14.4856825727621</c:v>
                </c:pt>
                <c:pt idx="691">
                  <c:v>8.2759595384133107</c:v>
                </c:pt>
                <c:pt idx="692">
                  <c:v>5.6703381271056701</c:v>
                </c:pt>
                <c:pt idx="693">
                  <c:v>16.742139137098601</c:v>
                </c:pt>
                <c:pt idx="694">
                  <c:v>3.51064918185144</c:v>
                </c:pt>
                <c:pt idx="695">
                  <c:v>1.07151937144052</c:v>
                </c:pt>
                <c:pt idx="696">
                  <c:v>4.2179842018429401</c:v>
                </c:pt>
                <c:pt idx="697">
                  <c:v>5.1421308123929501</c:v>
                </c:pt>
                <c:pt idx="698">
                  <c:v>4.4989220197737403</c:v>
                </c:pt>
                <c:pt idx="699">
                  <c:v>7.16112988727249</c:v>
                </c:pt>
                <c:pt idx="700">
                  <c:v>3.5551035463881102</c:v>
                </c:pt>
                <c:pt idx="701">
                  <c:v>4.9996299262012496</c:v>
                </c:pt>
                <c:pt idx="702">
                  <c:v>4.2705870728515203</c:v>
                </c:pt>
                <c:pt idx="703">
                  <c:v>2.8864545180025498</c:v>
                </c:pt>
                <c:pt idx="704">
                  <c:v>2.87124298571878</c:v>
                </c:pt>
                <c:pt idx="705">
                  <c:v>1.54629256807958</c:v>
                </c:pt>
                <c:pt idx="706">
                  <c:v>1.50890410299431</c:v>
                </c:pt>
                <c:pt idx="707">
                  <c:v>13.9900144093907</c:v>
                </c:pt>
                <c:pt idx="708">
                  <c:v>0.82504618146503605</c:v>
                </c:pt>
                <c:pt idx="709">
                  <c:v>11.7397089482797</c:v>
                </c:pt>
                <c:pt idx="710">
                  <c:v>2.0778831414101999</c:v>
                </c:pt>
                <c:pt idx="711">
                  <c:v>4.6409997784494799</c:v>
                </c:pt>
                <c:pt idx="712">
                  <c:v>9.9038180938047198</c:v>
                </c:pt>
                <c:pt idx="713">
                  <c:v>19.371815142949298</c:v>
                </c:pt>
                <c:pt idx="714">
                  <c:v>4.5440581283835098</c:v>
                </c:pt>
                <c:pt idx="715">
                  <c:v>2.8136362766557599</c:v>
                </c:pt>
                <c:pt idx="716">
                  <c:v>1.6298243252193501</c:v>
                </c:pt>
                <c:pt idx="717">
                  <c:v>10.4677633550653</c:v>
                </c:pt>
                <c:pt idx="718">
                  <c:v>10.791893238526299</c:v>
                </c:pt>
                <c:pt idx="719">
                  <c:v>8.0270949417658599</c:v>
                </c:pt>
                <c:pt idx="720">
                  <c:v>2.1066513333961798</c:v>
                </c:pt>
                <c:pt idx="721">
                  <c:v>0.238026604284057</c:v>
                </c:pt>
                <c:pt idx="722">
                  <c:v>9.5532727150895091</c:v>
                </c:pt>
                <c:pt idx="723">
                  <c:v>16.699504842361598</c:v>
                </c:pt>
                <c:pt idx="724">
                  <c:v>10.5109830134775</c:v>
                </c:pt>
                <c:pt idx="725">
                  <c:v>7.0816832242513703</c:v>
                </c:pt>
                <c:pt idx="726">
                  <c:v>4.3498690780359404</c:v>
                </c:pt>
                <c:pt idx="727">
                  <c:v>7.7576005632882996</c:v>
                </c:pt>
                <c:pt idx="728">
                  <c:v>21.771978044450901</c:v>
                </c:pt>
                <c:pt idx="729">
                  <c:v>1.1075980617094101</c:v>
                </c:pt>
                <c:pt idx="730">
                  <c:v>5.0978415906702601</c:v>
                </c:pt>
                <c:pt idx="731">
                  <c:v>7.7101989359665799</c:v>
                </c:pt>
                <c:pt idx="732">
                  <c:v>5.5910842067897404</c:v>
                </c:pt>
                <c:pt idx="733">
                  <c:v>9.1593452714574894</c:v>
                </c:pt>
                <c:pt idx="734">
                  <c:v>1.8020158522706</c:v>
                </c:pt>
                <c:pt idx="735">
                  <c:v>12.4950157759825</c:v>
                </c:pt>
                <c:pt idx="736">
                  <c:v>2.42196260919658</c:v>
                </c:pt>
                <c:pt idx="737">
                  <c:v>23.812098444087599</c:v>
                </c:pt>
                <c:pt idx="738">
                  <c:v>0.71107412685098004</c:v>
                </c:pt>
                <c:pt idx="739">
                  <c:v>7.9039971441151904</c:v>
                </c:pt>
                <c:pt idx="740">
                  <c:v>17.263707062004102</c:v>
                </c:pt>
                <c:pt idx="741">
                  <c:v>2.5881236518969799</c:v>
                </c:pt>
                <c:pt idx="742">
                  <c:v>18.129628550643201</c:v>
                </c:pt>
                <c:pt idx="743">
                  <c:v>8.6086347517701203</c:v>
                </c:pt>
                <c:pt idx="744">
                  <c:v>2.6257125551764502</c:v>
                </c:pt>
                <c:pt idx="745">
                  <c:v>13.7139675341081</c:v>
                </c:pt>
                <c:pt idx="746">
                  <c:v>4.4304954380875596</c:v>
                </c:pt>
                <c:pt idx="747">
                  <c:v>5.70597735002071</c:v>
                </c:pt>
                <c:pt idx="748">
                  <c:v>11.8868684548509</c:v>
                </c:pt>
                <c:pt idx="749">
                  <c:v>2.2442010001627999</c:v>
                </c:pt>
                <c:pt idx="750">
                  <c:v>5.1257770704604297</c:v>
                </c:pt>
                <c:pt idx="751">
                  <c:v>17.2835357519482</c:v>
                </c:pt>
                <c:pt idx="752">
                  <c:v>3.38741370688563</c:v>
                </c:pt>
                <c:pt idx="753">
                  <c:v>4.3010098254530797</c:v>
                </c:pt>
                <c:pt idx="754">
                  <c:v>7.5942558408023801</c:v>
                </c:pt>
                <c:pt idx="755">
                  <c:v>7.4971182425817702</c:v>
                </c:pt>
                <c:pt idx="756">
                  <c:v>5.4171597417620498</c:v>
                </c:pt>
                <c:pt idx="757">
                  <c:v>5.1037835048433404</c:v>
                </c:pt>
                <c:pt idx="758">
                  <c:v>6.5658051202540602</c:v>
                </c:pt>
                <c:pt idx="759">
                  <c:v>3.41956621190015</c:v>
                </c:pt>
                <c:pt idx="760">
                  <c:v>9.8992381044695801</c:v>
                </c:pt>
                <c:pt idx="761">
                  <c:v>4.4431314627351304</c:v>
                </c:pt>
                <c:pt idx="762">
                  <c:v>2.1159464571955602</c:v>
                </c:pt>
                <c:pt idx="763">
                  <c:v>11.225339476333</c:v>
                </c:pt>
                <c:pt idx="764">
                  <c:v>4.93176893526363</c:v>
                </c:pt>
                <c:pt idx="765">
                  <c:v>8.0264415141177796</c:v>
                </c:pt>
                <c:pt idx="766">
                  <c:v>10.771930343311</c:v>
                </c:pt>
                <c:pt idx="767">
                  <c:v>17.550247346795501</c:v>
                </c:pt>
                <c:pt idx="768">
                  <c:v>9.5725543413772094</c:v>
                </c:pt>
                <c:pt idx="769">
                  <c:v>6.5765899514285904</c:v>
                </c:pt>
                <c:pt idx="770">
                  <c:v>6.2828580784544297</c:v>
                </c:pt>
                <c:pt idx="771">
                  <c:v>3.09837667729286</c:v>
                </c:pt>
                <c:pt idx="772">
                  <c:v>3.94536424299171</c:v>
                </c:pt>
                <c:pt idx="773">
                  <c:v>2.3175932321539401</c:v>
                </c:pt>
                <c:pt idx="774">
                  <c:v>6.7835483926604603</c:v>
                </c:pt>
                <c:pt idx="775">
                  <c:v>10.418575018753099</c:v>
                </c:pt>
                <c:pt idx="776">
                  <c:v>4.81738510229449</c:v>
                </c:pt>
                <c:pt idx="777">
                  <c:v>0.90634079894074004</c:v>
                </c:pt>
                <c:pt idx="778">
                  <c:v>1.44800020609488</c:v>
                </c:pt>
                <c:pt idx="779">
                  <c:v>2.0260134182202498</c:v>
                </c:pt>
                <c:pt idx="780">
                  <c:v>2.6717864499364699</c:v>
                </c:pt>
                <c:pt idx="781">
                  <c:v>3.3868560088314701</c:v>
                </c:pt>
                <c:pt idx="782">
                  <c:v>18.771810475031501</c:v>
                </c:pt>
                <c:pt idx="783">
                  <c:v>12.806488190878801</c:v>
                </c:pt>
                <c:pt idx="784">
                  <c:v>7.45148339776601</c:v>
                </c:pt>
                <c:pt idx="785">
                  <c:v>1.01956152016569</c:v>
                </c:pt>
                <c:pt idx="786">
                  <c:v>2.6396837263798898</c:v>
                </c:pt>
                <c:pt idx="787">
                  <c:v>16.301031023270799</c:v>
                </c:pt>
                <c:pt idx="788">
                  <c:v>2.0962712764589999</c:v>
                </c:pt>
                <c:pt idx="789">
                  <c:v>1.11421866174372</c:v>
                </c:pt>
                <c:pt idx="790">
                  <c:v>22.548280417425001</c:v>
                </c:pt>
                <c:pt idx="791">
                  <c:v>8.4156252086928198</c:v>
                </c:pt>
                <c:pt idx="792">
                  <c:v>18.6470445625209</c:v>
                </c:pt>
                <c:pt idx="793">
                  <c:v>5.9727030820637204</c:v>
                </c:pt>
                <c:pt idx="794">
                  <c:v>4.5836586699964696</c:v>
                </c:pt>
                <c:pt idx="795">
                  <c:v>9.23166599443236</c:v>
                </c:pt>
                <c:pt idx="796">
                  <c:v>0.99467918033059899</c:v>
                </c:pt>
                <c:pt idx="797">
                  <c:v>2.9647205751894301</c:v>
                </c:pt>
                <c:pt idx="798">
                  <c:v>11.6465921203352</c:v>
                </c:pt>
                <c:pt idx="799">
                  <c:v>8.4889600742242397</c:v>
                </c:pt>
                <c:pt idx="800">
                  <c:v>7.2600044871804297</c:v>
                </c:pt>
                <c:pt idx="801">
                  <c:v>4.0681959186078904</c:v>
                </c:pt>
                <c:pt idx="802">
                  <c:v>2.2514300959861102</c:v>
                </c:pt>
                <c:pt idx="803">
                  <c:v>2.1779272719506801</c:v>
                </c:pt>
                <c:pt idx="804">
                  <c:v>8.7744631123747396</c:v>
                </c:pt>
                <c:pt idx="805">
                  <c:v>1.07675100113122</c:v>
                </c:pt>
                <c:pt idx="806">
                  <c:v>3.35198057464831</c:v>
                </c:pt>
                <c:pt idx="807">
                  <c:v>1.25441093804771</c:v>
                </c:pt>
                <c:pt idx="808">
                  <c:v>2.37529872493295</c:v>
                </c:pt>
                <c:pt idx="809">
                  <c:v>7.2280326990951496</c:v>
                </c:pt>
                <c:pt idx="810">
                  <c:v>21.435299833228399</c:v>
                </c:pt>
                <c:pt idx="811">
                  <c:v>1.1595125257560199</c:v>
                </c:pt>
                <c:pt idx="812">
                  <c:v>9.2981269953913106</c:v>
                </c:pt>
                <c:pt idx="813">
                  <c:v>2.4536356816215399</c:v>
                </c:pt>
                <c:pt idx="814">
                  <c:v>10.348515200146601</c:v>
                </c:pt>
                <c:pt idx="815">
                  <c:v>1.42744353192791</c:v>
                </c:pt>
                <c:pt idx="816">
                  <c:v>4.0665654720501703</c:v>
                </c:pt>
                <c:pt idx="817">
                  <c:v>1.2669120893660999</c:v>
                </c:pt>
                <c:pt idx="818">
                  <c:v>2.7665589326636999</c:v>
                </c:pt>
                <c:pt idx="819">
                  <c:v>4.38361608793321</c:v>
                </c:pt>
                <c:pt idx="820">
                  <c:v>7.0729614870853696</c:v>
                </c:pt>
                <c:pt idx="821">
                  <c:v>1.59486800498607</c:v>
                </c:pt>
                <c:pt idx="822">
                  <c:v>6.2449375931222999</c:v>
                </c:pt>
                <c:pt idx="823">
                  <c:v>5.6724055463485801</c:v>
                </c:pt>
                <c:pt idx="824">
                  <c:v>11.108137204548701</c:v>
                </c:pt>
                <c:pt idx="825">
                  <c:v>2.63268748080701</c:v>
                </c:pt>
                <c:pt idx="826">
                  <c:v>12.8020387057229</c:v>
                </c:pt>
                <c:pt idx="827">
                  <c:v>3.3501750770770999</c:v>
                </c:pt>
                <c:pt idx="828">
                  <c:v>6.0780739385226203</c:v>
                </c:pt>
                <c:pt idx="829">
                  <c:v>5.1903087595214297</c:v>
                </c:pt>
                <c:pt idx="830">
                  <c:v>3.2409161702353901</c:v>
                </c:pt>
                <c:pt idx="831">
                  <c:v>10.4550140663001</c:v>
                </c:pt>
                <c:pt idx="832">
                  <c:v>16.8043989938168</c:v>
                </c:pt>
                <c:pt idx="833">
                  <c:v>4.4762570511281501</c:v>
                </c:pt>
                <c:pt idx="834">
                  <c:v>1.7936517873055999</c:v>
                </c:pt>
                <c:pt idx="835">
                  <c:v>11.512658805904801</c:v>
                </c:pt>
                <c:pt idx="836">
                  <c:v>1.60596079383666</c:v>
                </c:pt>
                <c:pt idx="837">
                  <c:v>15.175657175727601</c:v>
                </c:pt>
                <c:pt idx="838">
                  <c:v>2.1965488970789702</c:v>
                </c:pt>
                <c:pt idx="839">
                  <c:v>10.626449277605101</c:v>
                </c:pt>
                <c:pt idx="840">
                  <c:v>11.8754878146219</c:v>
                </c:pt>
                <c:pt idx="841">
                  <c:v>12.5720307074341</c:v>
                </c:pt>
                <c:pt idx="842">
                  <c:v>4.2635410545002497</c:v>
                </c:pt>
                <c:pt idx="843">
                  <c:v>4.9264837624803599</c:v>
                </c:pt>
                <c:pt idx="844">
                  <c:v>3.00595546619786</c:v>
                </c:pt>
                <c:pt idx="845">
                  <c:v>19.144081953993599</c:v>
                </c:pt>
                <c:pt idx="846">
                  <c:v>2.5794280240092302</c:v>
                </c:pt>
                <c:pt idx="847">
                  <c:v>7.8934852942515299</c:v>
                </c:pt>
                <c:pt idx="848">
                  <c:v>0.60212312923602895</c:v>
                </c:pt>
                <c:pt idx="849">
                  <c:v>1.2923217316456299</c:v>
                </c:pt>
                <c:pt idx="850">
                  <c:v>1.80327462775534</c:v>
                </c:pt>
                <c:pt idx="851">
                  <c:v>6.8153373194144997</c:v>
                </c:pt>
                <c:pt idx="852">
                  <c:v>3.78969744451559</c:v>
                </c:pt>
                <c:pt idx="853">
                  <c:v>10.662816185096901</c:v>
                </c:pt>
                <c:pt idx="854">
                  <c:v>15.8606479070903</c:v>
                </c:pt>
                <c:pt idx="855">
                  <c:v>7.3880155328131902</c:v>
                </c:pt>
                <c:pt idx="856">
                  <c:v>1.3272985399794499</c:v>
                </c:pt>
                <c:pt idx="857">
                  <c:v>6.6669597737153099</c:v>
                </c:pt>
                <c:pt idx="858">
                  <c:v>21.649052701872399</c:v>
                </c:pt>
                <c:pt idx="859">
                  <c:v>13.885365444262099</c:v>
                </c:pt>
                <c:pt idx="860">
                  <c:v>8.6415001947686196</c:v>
                </c:pt>
                <c:pt idx="861">
                  <c:v>2.6138147340734301</c:v>
                </c:pt>
                <c:pt idx="862">
                  <c:v>7.1706350217034798</c:v>
                </c:pt>
                <c:pt idx="863">
                  <c:v>17.568893458774401</c:v>
                </c:pt>
                <c:pt idx="864">
                  <c:v>2.5723205325979399</c:v>
                </c:pt>
                <c:pt idx="865">
                  <c:v>8.51746327834935</c:v>
                </c:pt>
                <c:pt idx="866">
                  <c:v>6.4112418955706998</c:v>
                </c:pt>
                <c:pt idx="867">
                  <c:v>7.4813960088516298</c:v>
                </c:pt>
                <c:pt idx="868">
                  <c:v>1.74005926395403</c:v>
                </c:pt>
                <c:pt idx="869">
                  <c:v>2.7371155218587</c:v>
                </c:pt>
                <c:pt idx="870">
                  <c:v>6.3819893471981803</c:v>
                </c:pt>
                <c:pt idx="871">
                  <c:v>1.8869158611508601</c:v>
                </c:pt>
                <c:pt idx="872">
                  <c:v>2.6045819115525002</c:v>
                </c:pt>
                <c:pt idx="873">
                  <c:v>2.3342609572292399</c:v>
                </c:pt>
                <c:pt idx="874">
                  <c:v>4.5259675916423001</c:v>
                </c:pt>
                <c:pt idx="875">
                  <c:v>1.5243187420845401</c:v>
                </c:pt>
                <c:pt idx="876">
                  <c:v>11.519748940425499</c:v>
                </c:pt>
                <c:pt idx="877">
                  <c:v>2.5887228585034201</c:v>
                </c:pt>
                <c:pt idx="878">
                  <c:v>9.40747540978054</c:v>
                </c:pt>
                <c:pt idx="879">
                  <c:v>3.8622461890356798</c:v>
                </c:pt>
                <c:pt idx="880">
                  <c:v>5.2164619159302799</c:v>
                </c:pt>
                <c:pt idx="881">
                  <c:v>0.32300843232177501</c:v>
                </c:pt>
                <c:pt idx="882">
                  <c:v>4.7643995547103701</c:v>
                </c:pt>
                <c:pt idx="883">
                  <c:v>0.69299894457950795</c:v>
                </c:pt>
                <c:pt idx="884">
                  <c:v>8.0027684840967694</c:v>
                </c:pt>
                <c:pt idx="885">
                  <c:v>15.397587679648</c:v>
                </c:pt>
                <c:pt idx="886">
                  <c:v>2.7341469814668602</c:v>
                </c:pt>
                <c:pt idx="887">
                  <c:v>4.7290985359290696</c:v>
                </c:pt>
                <c:pt idx="888">
                  <c:v>3.5464221172651702</c:v>
                </c:pt>
                <c:pt idx="889">
                  <c:v>2.2433682258549901</c:v>
                </c:pt>
                <c:pt idx="890">
                  <c:v>5.7826001163683003</c:v>
                </c:pt>
                <c:pt idx="891">
                  <c:v>1.1399145928506</c:v>
                </c:pt>
                <c:pt idx="892">
                  <c:v>3.5855471618624</c:v>
                </c:pt>
                <c:pt idx="893">
                  <c:v>4.1565766297159401</c:v>
                </c:pt>
                <c:pt idx="894">
                  <c:v>8.3417662013820895</c:v>
                </c:pt>
                <c:pt idx="895">
                  <c:v>7.3681904480918297</c:v>
                </c:pt>
                <c:pt idx="896">
                  <c:v>0.48273426758103899</c:v>
                </c:pt>
                <c:pt idx="897">
                  <c:v>8.65555042571021</c:v>
                </c:pt>
                <c:pt idx="898">
                  <c:v>1.16205583221566</c:v>
                </c:pt>
                <c:pt idx="899">
                  <c:v>1.88283159361583</c:v>
                </c:pt>
                <c:pt idx="900">
                  <c:v>5.08643552044275</c:v>
                </c:pt>
                <c:pt idx="901">
                  <c:v>9.4902912675570796</c:v>
                </c:pt>
                <c:pt idx="902">
                  <c:v>10.0356123446717</c:v>
                </c:pt>
                <c:pt idx="903">
                  <c:v>3.4177375484647499</c:v>
                </c:pt>
                <c:pt idx="904">
                  <c:v>6.3018721811456304</c:v>
                </c:pt>
                <c:pt idx="905">
                  <c:v>12.989963586524601</c:v>
                </c:pt>
                <c:pt idx="906">
                  <c:v>9.1498416448026703</c:v>
                </c:pt>
                <c:pt idx="907">
                  <c:v>5.1257295522422499</c:v>
                </c:pt>
                <c:pt idx="908">
                  <c:v>4.9583096459235101</c:v>
                </c:pt>
                <c:pt idx="909">
                  <c:v>8.4125161439484799</c:v>
                </c:pt>
                <c:pt idx="910">
                  <c:v>9.7723952170798594</c:v>
                </c:pt>
                <c:pt idx="911">
                  <c:v>2.04253536979942</c:v>
                </c:pt>
                <c:pt idx="912">
                  <c:v>3.3821758237494799</c:v>
                </c:pt>
                <c:pt idx="913">
                  <c:v>6.8116290847504901</c:v>
                </c:pt>
                <c:pt idx="914">
                  <c:v>17.53890113349</c:v>
                </c:pt>
                <c:pt idx="915">
                  <c:v>3.62651473409761</c:v>
                </c:pt>
                <c:pt idx="916">
                  <c:v>2.8457658150335199</c:v>
                </c:pt>
                <c:pt idx="917">
                  <c:v>12.047514378432799</c:v>
                </c:pt>
                <c:pt idx="918">
                  <c:v>3.2734451720887101</c:v>
                </c:pt>
                <c:pt idx="919">
                  <c:v>6.2499498407675897</c:v>
                </c:pt>
                <c:pt idx="920">
                  <c:v>1.76501809087937</c:v>
                </c:pt>
                <c:pt idx="921">
                  <c:v>5.9275716288423999</c:v>
                </c:pt>
                <c:pt idx="922">
                  <c:v>5.3440706200361001</c:v>
                </c:pt>
                <c:pt idx="923">
                  <c:v>2.2518451040719998</c:v>
                </c:pt>
                <c:pt idx="924">
                  <c:v>6.8371085010755701</c:v>
                </c:pt>
                <c:pt idx="925">
                  <c:v>0.79253434142685797</c:v>
                </c:pt>
                <c:pt idx="926">
                  <c:v>1.54390379502013</c:v>
                </c:pt>
                <c:pt idx="927">
                  <c:v>5.0581083360400303</c:v>
                </c:pt>
                <c:pt idx="928">
                  <c:v>6.9225404227798997</c:v>
                </c:pt>
                <c:pt idx="929">
                  <c:v>6.0065732698743499</c:v>
                </c:pt>
                <c:pt idx="930">
                  <c:v>11.0855990578074</c:v>
                </c:pt>
                <c:pt idx="931">
                  <c:v>2.4002555795342402</c:v>
                </c:pt>
                <c:pt idx="932">
                  <c:v>4.8287561049214496</c:v>
                </c:pt>
                <c:pt idx="933">
                  <c:v>9.4952337494299197</c:v>
                </c:pt>
                <c:pt idx="934">
                  <c:v>10.8619725430028</c:v>
                </c:pt>
                <c:pt idx="935">
                  <c:v>2.31322959395145</c:v>
                </c:pt>
                <c:pt idx="936">
                  <c:v>12.1538146410983</c:v>
                </c:pt>
                <c:pt idx="937">
                  <c:v>2.4295570227696399</c:v>
                </c:pt>
                <c:pt idx="938">
                  <c:v>8.6585658059767194</c:v>
                </c:pt>
                <c:pt idx="939">
                  <c:v>1.8596349944708701</c:v>
                </c:pt>
                <c:pt idx="940">
                  <c:v>6.3941538818324197</c:v>
                </c:pt>
                <c:pt idx="941">
                  <c:v>25.283700179044999</c:v>
                </c:pt>
                <c:pt idx="942">
                  <c:v>1.5062835340778999</c:v>
                </c:pt>
                <c:pt idx="943">
                  <c:v>4.6768834125673298</c:v>
                </c:pt>
                <c:pt idx="944">
                  <c:v>7.2492411908485401</c:v>
                </c:pt>
                <c:pt idx="945">
                  <c:v>0.65877112014320405</c:v>
                </c:pt>
                <c:pt idx="946">
                  <c:v>4.9951675756065299</c:v>
                </c:pt>
                <c:pt idx="947">
                  <c:v>5.6699735806548599</c:v>
                </c:pt>
                <c:pt idx="948">
                  <c:v>1.40336880845527</c:v>
                </c:pt>
                <c:pt idx="949">
                  <c:v>10.3605731369809</c:v>
                </c:pt>
                <c:pt idx="950">
                  <c:v>4.7429273517504704</c:v>
                </c:pt>
                <c:pt idx="951">
                  <c:v>2.6165809950888401</c:v>
                </c:pt>
                <c:pt idx="952">
                  <c:v>7.07228455346812</c:v>
                </c:pt>
                <c:pt idx="953">
                  <c:v>4.1057226156244804</c:v>
                </c:pt>
                <c:pt idx="954">
                  <c:v>2.0228483549049501</c:v>
                </c:pt>
                <c:pt idx="955">
                  <c:v>9.1569642889430707</c:v>
                </c:pt>
                <c:pt idx="956">
                  <c:v>3.1093288475882099</c:v>
                </c:pt>
                <c:pt idx="957">
                  <c:v>7.6412382726061603</c:v>
                </c:pt>
                <c:pt idx="958">
                  <c:v>4.9793201094722503</c:v>
                </c:pt>
                <c:pt idx="959">
                  <c:v>0.35484868844171702</c:v>
                </c:pt>
                <c:pt idx="960">
                  <c:v>2.1578094516904498</c:v>
                </c:pt>
                <c:pt idx="961">
                  <c:v>4.9298802704298099</c:v>
                </c:pt>
                <c:pt idx="962">
                  <c:v>5.43454110691194</c:v>
                </c:pt>
                <c:pt idx="963">
                  <c:v>5.47324477155286</c:v>
                </c:pt>
                <c:pt idx="964">
                  <c:v>16.273676015420001</c:v>
                </c:pt>
                <c:pt idx="965">
                  <c:v>5.1311530709810604</c:v>
                </c:pt>
                <c:pt idx="966">
                  <c:v>1.6773590098940001</c:v>
                </c:pt>
                <c:pt idx="967">
                  <c:v>5.2384891633513098</c:v>
                </c:pt>
                <c:pt idx="968">
                  <c:v>2.49035391692937</c:v>
                </c:pt>
                <c:pt idx="969">
                  <c:v>2.3168488771936402</c:v>
                </c:pt>
                <c:pt idx="970">
                  <c:v>4.7553588972992502</c:v>
                </c:pt>
                <c:pt idx="971">
                  <c:v>6.9549113604556796</c:v>
                </c:pt>
                <c:pt idx="972">
                  <c:v>0.67696602685274598</c:v>
                </c:pt>
                <c:pt idx="973">
                  <c:v>1.0279208574057099</c:v>
                </c:pt>
                <c:pt idx="974">
                  <c:v>2.8537176579263601</c:v>
                </c:pt>
                <c:pt idx="975">
                  <c:v>1.0668748247697499</c:v>
                </c:pt>
                <c:pt idx="976">
                  <c:v>1.89577889632022</c:v>
                </c:pt>
                <c:pt idx="977">
                  <c:v>1.39636799882944</c:v>
                </c:pt>
                <c:pt idx="978">
                  <c:v>1.8213242995161001</c:v>
                </c:pt>
                <c:pt idx="979">
                  <c:v>3.6566688383764601</c:v>
                </c:pt>
                <c:pt idx="980">
                  <c:v>3.6154379540325499</c:v>
                </c:pt>
                <c:pt idx="981">
                  <c:v>2.0576884498378201</c:v>
                </c:pt>
                <c:pt idx="982">
                  <c:v>11.073110746962399</c:v>
                </c:pt>
                <c:pt idx="983">
                  <c:v>5.7985193100862604</c:v>
                </c:pt>
                <c:pt idx="984">
                  <c:v>4.9543723065328198</c:v>
                </c:pt>
                <c:pt idx="985">
                  <c:v>2.8764453133100001</c:v>
                </c:pt>
                <c:pt idx="986">
                  <c:v>2.7035464944764498</c:v>
                </c:pt>
                <c:pt idx="987">
                  <c:v>1.90781671044236</c:v>
                </c:pt>
                <c:pt idx="988">
                  <c:v>15.481307997686599</c:v>
                </c:pt>
                <c:pt idx="989">
                  <c:v>7.9281867266597503</c:v>
                </c:pt>
                <c:pt idx="990">
                  <c:v>21.916140737450402</c:v>
                </c:pt>
                <c:pt idx="991">
                  <c:v>0.47444037837653302</c:v>
                </c:pt>
                <c:pt idx="992">
                  <c:v>1.93691458896371</c:v>
                </c:pt>
                <c:pt idx="993">
                  <c:v>0.32301252800703201</c:v>
                </c:pt>
                <c:pt idx="994">
                  <c:v>7.2116396196977899</c:v>
                </c:pt>
                <c:pt idx="995">
                  <c:v>5.9775170048561996</c:v>
                </c:pt>
                <c:pt idx="996">
                  <c:v>7.6114957761269197</c:v>
                </c:pt>
                <c:pt idx="997">
                  <c:v>6.43876348315532</c:v>
                </c:pt>
                <c:pt idx="998">
                  <c:v>7.4278767162891501</c:v>
                </c:pt>
                <c:pt idx="999">
                  <c:v>6.5749176364982604</c:v>
                </c:pt>
                <c:pt idx="1000">
                  <c:v>2.8970019986116098</c:v>
                </c:pt>
                <c:pt idx="1001">
                  <c:v>2.5771841920022598</c:v>
                </c:pt>
                <c:pt idx="1002">
                  <c:v>2.7918930452972699</c:v>
                </c:pt>
                <c:pt idx="1003">
                  <c:v>5.7376788086666402</c:v>
                </c:pt>
                <c:pt idx="1004">
                  <c:v>5.5454578694333501</c:v>
                </c:pt>
                <c:pt idx="1005">
                  <c:v>13.370185829853501</c:v>
                </c:pt>
                <c:pt idx="1006">
                  <c:v>8.0862217918498107</c:v>
                </c:pt>
                <c:pt idx="1007">
                  <c:v>1.06208593361542</c:v>
                </c:pt>
                <c:pt idx="1008">
                  <c:v>3.4926933306425298</c:v>
                </c:pt>
                <c:pt idx="1009">
                  <c:v>4.3683599271058604</c:v>
                </c:pt>
                <c:pt idx="1010">
                  <c:v>5.2589857738610499</c:v>
                </c:pt>
                <c:pt idx="1011">
                  <c:v>10.7246834192814</c:v>
                </c:pt>
                <c:pt idx="1012">
                  <c:v>5.4434258378040896</c:v>
                </c:pt>
                <c:pt idx="1013">
                  <c:v>1.48660750861517</c:v>
                </c:pt>
                <c:pt idx="1014">
                  <c:v>14.687327113916099</c:v>
                </c:pt>
                <c:pt idx="1015">
                  <c:v>9.2778269956588897</c:v>
                </c:pt>
                <c:pt idx="1016">
                  <c:v>8.7715790304555608</c:v>
                </c:pt>
                <c:pt idx="1017">
                  <c:v>3.4395915426984098</c:v>
                </c:pt>
                <c:pt idx="1018">
                  <c:v>1.42076104291904</c:v>
                </c:pt>
                <c:pt idx="1019">
                  <c:v>4.6222015029564698</c:v>
                </c:pt>
                <c:pt idx="1020">
                  <c:v>1.5126605041960099</c:v>
                </c:pt>
                <c:pt idx="1021">
                  <c:v>1.0280235719415001</c:v>
                </c:pt>
                <c:pt idx="1022">
                  <c:v>7.68722973045152</c:v>
                </c:pt>
                <c:pt idx="1023">
                  <c:v>0.338819289995687</c:v>
                </c:pt>
                <c:pt idx="1024">
                  <c:v>10.7945316481724</c:v>
                </c:pt>
                <c:pt idx="1025">
                  <c:v>5.0380536845870996</c:v>
                </c:pt>
                <c:pt idx="1026">
                  <c:v>5.5867549442078497</c:v>
                </c:pt>
                <c:pt idx="1027">
                  <c:v>1.4345773244383799</c:v>
                </c:pt>
                <c:pt idx="1028">
                  <c:v>3.6407292919134999</c:v>
                </c:pt>
                <c:pt idx="1029">
                  <c:v>1.70682913209131</c:v>
                </c:pt>
                <c:pt idx="1030">
                  <c:v>1.78885132925124</c:v>
                </c:pt>
                <c:pt idx="1031">
                  <c:v>5.0644304827980697</c:v>
                </c:pt>
                <c:pt idx="1032">
                  <c:v>3.85523637813814</c:v>
                </c:pt>
                <c:pt idx="1033">
                  <c:v>0.38547876797256198</c:v>
                </c:pt>
                <c:pt idx="1034">
                  <c:v>4.3999807804449302</c:v>
                </c:pt>
                <c:pt idx="1035">
                  <c:v>6.5542754744044904</c:v>
                </c:pt>
                <c:pt idx="1036">
                  <c:v>14.414898101630699</c:v>
                </c:pt>
                <c:pt idx="1037">
                  <c:v>17.001549643281901</c:v>
                </c:pt>
                <c:pt idx="1038">
                  <c:v>8.0859189185353006</c:v>
                </c:pt>
                <c:pt idx="1039">
                  <c:v>9.38271924186175</c:v>
                </c:pt>
                <c:pt idx="1040">
                  <c:v>3.53470484441443</c:v>
                </c:pt>
                <c:pt idx="1041">
                  <c:v>5.33104681061406</c:v>
                </c:pt>
                <c:pt idx="1042">
                  <c:v>2.9894563721712601</c:v>
                </c:pt>
                <c:pt idx="1043">
                  <c:v>8.1829236075630405</c:v>
                </c:pt>
                <c:pt idx="1044">
                  <c:v>4.6691293827965197</c:v>
                </c:pt>
                <c:pt idx="1045">
                  <c:v>2.96978615567919</c:v>
                </c:pt>
                <c:pt idx="1046">
                  <c:v>0.82873518706782801</c:v>
                </c:pt>
                <c:pt idx="1047">
                  <c:v>8.1779372503943808</c:v>
                </c:pt>
                <c:pt idx="1048">
                  <c:v>8.8661636231200909</c:v>
                </c:pt>
                <c:pt idx="1049">
                  <c:v>4.26004957441467</c:v>
                </c:pt>
                <c:pt idx="1050">
                  <c:v>5.9682809998588899</c:v>
                </c:pt>
                <c:pt idx="1051">
                  <c:v>24.3152735841464</c:v>
                </c:pt>
                <c:pt idx="1052">
                  <c:v>10.353493438862801</c:v>
                </c:pt>
                <c:pt idx="1053">
                  <c:v>2.50599431297106</c:v>
                </c:pt>
                <c:pt idx="1054">
                  <c:v>3.5673297953385301</c:v>
                </c:pt>
                <c:pt idx="1055">
                  <c:v>3.0568742289511701</c:v>
                </c:pt>
                <c:pt idx="1056">
                  <c:v>5.8222634877301997</c:v>
                </c:pt>
                <c:pt idx="1057">
                  <c:v>10.893237651294299</c:v>
                </c:pt>
                <c:pt idx="1058">
                  <c:v>2.4290580681889899</c:v>
                </c:pt>
                <c:pt idx="1059">
                  <c:v>4.9002488902108503</c:v>
                </c:pt>
                <c:pt idx="1060">
                  <c:v>0.65346961700472905</c:v>
                </c:pt>
                <c:pt idx="1061">
                  <c:v>1.43702077750545</c:v>
                </c:pt>
                <c:pt idx="1062">
                  <c:v>1.8221969582627799</c:v>
                </c:pt>
                <c:pt idx="1063">
                  <c:v>2.7612676605047</c:v>
                </c:pt>
                <c:pt idx="1064">
                  <c:v>0.58357534409799905</c:v>
                </c:pt>
                <c:pt idx="1065">
                  <c:v>1.4533270314967</c:v>
                </c:pt>
                <c:pt idx="1066">
                  <c:v>10.527584291256799</c:v>
                </c:pt>
                <c:pt idx="1067">
                  <c:v>6.6690211891141198</c:v>
                </c:pt>
                <c:pt idx="1068">
                  <c:v>1.76438150358013</c:v>
                </c:pt>
                <c:pt idx="1069">
                  <c:v>2.9618206621250298</c:v>
                </c:pt>
                <c:pt idx="1070">
                  <c:v>2.81354651224208</c:v>
                </c:pt>
                <c:pt idx="1071">
                  <c:v>6.7183367527833804</c:v>
                </c:pt>
                <c:pt idx="1072">
                  <c:v>1.7659525109098599</c:v>
                </c:pt>
                <c:pt idx="1073">
                  <c:v>1.25615485846247</c:v>
                </c:pt>
                <c:pt idx="1074">
                  <c:v>1.1124424944755</c:v>
                </c:pt>
                <c:pt idx="1075">
                  <c:v>5.8354621139008804</c:v>
                </c:pt>
                <c:pt idx="1076">
                  <c:v>15.859889039194</c:v>
                </c:pt>
                <c:pt idx="1077">
                  <c:v>2.5824811194484401</c:v>
                </c:pt>
                <c:pt idx="1078">
                  <c:v>11.8547342083987</c:v>
                </c:pt>
                <c:pt idx="1079">
                  <c:v>4.3179853661071199</c:v>
                </c:pt>
                <c:pt idx="1080">
                  <c:v>7.3799583861384299</c:v>
                </c:pt>
                <c:pt idx="1081">
                  <c:v>2.9575837317550402</c:v>
                </c:pt>
                <c:pt idx="1082">
                  <c:v>2.2770226922500498</c:v>
                </c:pt>
                <c:pt idx="1083">
                  <c:v>7.5755911690050297</c:v>
                </c:pt>
                <c:pt idx="1084">
                  <c:v>3.0400250770043802</c:v>
                </c:pt>
                <c:pt idx="1085">
                  <c:v>3.0632778104070599</c:v>
                </c:pt>
                <c:pt idx="1086">
                  <c:v>0.86518641283022302</c:v>
                </c:pt>
                <c:pt idx="1087">
                  <c:v>4.2928857562998504</c:v>
                </c:pt>
                <c:pt idx="1088">
                  <c:v>12.914627436903499</c:v>
                </c:pt>
                <c:pt idx="1089">
                  <c:v>3.8858183093162899</c:v>
                </c:pt>
                <c:pt idx="1090">
                  <c:v>9.1441534163584404</c:v>
                </c:pt>
                <c:pt idx="1091">
                  <c:v>6.3147560873485196</c:v>
                </c:pt>
                <c:pt idx="1092">
                  <c:v>2.0713347138112299</c:v>
                </c:pt>
                <c:pt idx="1093">
                  <c:v>1.90842330061715</c:v>
                </c:pt>
                <c:pt idx="1094">
                  <c:v>2.16314815514581</c:v>
                </c:pt>
                <c:pt idx="1095">
                  <c:v>6.7826047069669597</c:v>
                </c:pt>
                <c:pt idx="1096">
                  <c:v>4.8780455893794104</c:v>
                </c:pt>
                <c:pt idx="1097">
                  <c:v>2.0027380128156298</c:v>
                </c:pt>
                <c:pt idx="1098">
                  <c:v>2.7832774078840101</c:v>
                </c:pt>
                <c:pt idx="1099">
                  <c:v>1.5864219581746499</c:v>
                </c:pt>
                <c:pt idx="1100">
                  <c:v>1.77596709863586</c:v>
                </c:pt>
                <c:pt idx="1101">
                  <c:v>1.27711197626846</c:v>
                </c:pt>
                <c:pt idx="1102">
                  <c:v>15.8494814133317</c:v>
                </c:pt>
                <c:pt idx="1103">
                  <c:v>1.5550333038297799</c:v>
                </c:pt>
                <c:pt idx="1104">
                  <c:v>6.2540371316799304</c:v>
                </c:pt>
                <c:pt idx="1105">
                  <c:v>3.0991721646602799</c:v>
                </c:pt>
                <c:pt idx="1106">
                  <c:v>11.4518318832364</c:v>
                </c:pt>
                <c:pt idx="1107">
                  <c:v>9.4774593007784205</c:v>
                </c:pt>
                <c:pt idx="1108">
                  <c:v>2.6399574706245001</c:v>
                </c:pt>
                <c:pt idx="1109">
                  <c:v>2.9324557699781701</c:v>
                </c:pt>
                <c:pt idx="1110">
                  <c:v>7.9305210728219304</c:v>
                </c:pt>
                <c:pt idx="1111">
                  <c:v>3.8405647368304101</c:v>
                </c:pt>
                <c:pt idx="1112">
                  <c:v>10.502097944902101</c:v>
                </c:pt>
                <c:pt idx="1113">
                  <c:v>9.7634276751239</c:v>
                </c:pt>
                <c:pt idx="1114">
                  <c:v>14.0074097742284</c:v>
                </c:pt>
                <c:pt idx="1115">
                  <c:v>8.9360032541609602</c:v>
                </c:pt>
                <c:pt idx="1116">
                  <c:v>14.569725336859999</c:v>
                </c:pt>
                <c:pt idx="1117">
                  <c:v>6.3721185516456504</c:v>
                </c:pt>
                <c:pt idx="1118">
                  <c:v>10.095907684953501</c:v>
                </c:pt>
                <c:pt idx="1119">
                  <c:v>3.1544942610678599</c:v>
                </c:pt>
                <c:pt idx="1120">
                  <c:v>5.1729821520907002</c:v>
                </c:pt>
                <c:pt idx="1121">
                  <c:v>7.55636283829236</c:v>
                </c:pt>
                <c:pt idx="1122">
                  <c:v>4.08474493960267</c:v>
                </c:pt>
                <c:pt idx="1123">
                  <c:v>9.5385305417348807</c:v>
                </c:pt>
                <c:pt idx="1124">
                  <c:v>5.2409396929663901</c:v>
                </c:pt>
                <c:pt idx="1125">
                  <c:v>2.5526775665749399</c:v>
                </c:pt>
                <c:pt idx="1126">
                  <c:v>6.8981328586347104</c:v>
                </c:pt>
                <c:pt idx="1127">
                  <c:v>14.805843498257801</c:v>
                </c:pt>
                <c:pt idx="1128">
                  <c:v>2.6696636451689999</c:v>
                </c:pt>
                <c:pt idx="1129">
                  <c:v>0.871932571255016</c:v>
                </c:pt>
                <c:pt idx="1130">
                  <c:v>12.3020170717729</c:v>
                </c:pt>
                <c:pt idx="1131">
                  <c:v>15.3202350887788</c:v>
                </c:pt>
                <c:pt idx="1132">
                  <c:v>1.64619145357472</c:v>
                </c:pt>
                <c:pt idx="1133">
                  <c:v>3.2491031987976</c:v>
                </c:pt>
                <c:pt idx="1134">
                  <c:v>9.6733739413639999</c:v>
                </c:pt>
                <c:pt idx="1135">
                  <c:v>1.5647315477211801</c:v>
                </c:pt>
                <c:pt idx="1136">
                  <c:v>1.3868235969534</c:v>
                </c:pt>
                <c:pt idx="1137">
                  <c:v>3.7882034248093399</c:v>
                </c:pt>
                <c:pt idx="1138">
                  <c:v>1.59449474560231</c:v>
                </c:pt>
                <c:pt idx="1139">
                  <c:v>3.73407057265144</c:v>
                </c:pt>
                <c:pt idx="1140">
                  <c:v>3.9604377812293401</c:v>
                </c:pt>
                <c:pt idx="1141">
                  <c:v>5.4788998634204802</c:v>
                </c:pt>
                <c:pt idx="1142">
                  <c:v>8.6858848350943401</c:v>
                </c:pt>
                <c:pt idx="1143">
                  <c:v>6.96441872950885</c:v>
                </c:pt>
                <c:pt idx="1144">
                  <c:v>4.8848322902525103</c:v>
                </c:pt>
                <c:pt idx="1145">
                  <c:v>4.4408951235411003</c:v>
                </c:pt>
                <c:pt idx="1146">
                  <c:v>1.7334271051883801</c:v>
                </c:pt>
                <c:pt idx="1147">
                  <c:v>9.9873363847182599</c:v>
                </c:pt>
                <c:pt idx="1148">
                  <c:v>2.7222782226153202</c:v>
                </c:pt>
                <c:pt idx="1149">
                  <c:v>7.00997259129797</c:v>
                </c:pt>
                <c:pt idx="1150">
                  <c:v>3.7311523125123198</c:v>
                </c:pt>
                <c:pt idx="1151">
                  <c:v>7.9226221757124797</c:v>
                </c:pt>
                <c:pt idx="1152">
                  <c:v>2.9590458073775601</c:v>
                </c:pt>
                <c:pt idx="1153">
                  <c:v>5.8789080269856404</c:v>
                </c:pt>
                <c:pt idx="1154">
                  <c:v>4.9502582403911397</c:v>
                </c:pt>
                <c:pt idx="1155">
                  <c:v>0.85056690552511605</c:v>
                </c:pt>
                <c:pt idx="1156">
                  <c:v>2.7414180608826202</c:v>
                </c:pt>
                <c:pt idx="1157">
                  <c:v>2.4376570221013498</c:v>
                </c:pt>
                <c:pt idx="1158">
                  <c:v>1.7275690912191</c:v>
                </c:pt>
                <c:pt idx="1159">
                  <c:v>5.3342069597868198</c:v>
                </c:pt>
                <c:pt idx="1160">
                  <c:v>1.0884103403855501</c:v>
                </c:pt>
                <c:pt idx="1161">
                  <c:v>5.5758329294996196</c:v>
                </c:pt>
                <c:pt idx="1162">
                  <c:v>12.90120957843</c:v>
                </c:pt>
                <c:pt idx="1163">
                  <c:v>12.719199409645</c:v>
                </c:pt>
                <c:pt idx="1164">
                  <c:v>2.9451872766759699</c:v>
                </c:pt>
                <c:pt idx="1165">
                  <c:v>4.7120502049420203</c:v>
                </c:pt>
                <c:pt idx="1166">
                  <c:v>2.7608850383744099</c:v>
                </c:pt>
                <c:pt idx="1167">
                  <c:v>2.0165543923625299E-2</c:v>
                </c:pt>
                <c:pt idx="1168">
                  <c:v>12.4716114430634</c:v>
                </c:pt>
                <c:pt idx="1169">
                  <c:v>6.6379739141913596</c:v>
                </c:pt>
                <c:pt idx="1170">
                  <c:v>5.89033322830812</c:v>
                </c:pt>
                <c:pt idx="1171">
                  <c:v>7.6278464139082098</c:v>
                </c:pt>
                <c:pt idx="1172">
                  <c:v>4.5422333373403196</c:v>
                </c:pt>
                <c:pt idx="1173">
                  <c:v>5.30854705346127</c:v>
                </c:pt>
                <c:pt idx="1174">
                  <c:v>4.7076556576155504</c:v>
                </c:pt>
                <c:pt idx="1175">
                  <c:v>3.2551617650900102</c:v>
                </c:pt>
                <c:pt idx="1176">
                  <c:v>3.9690913380985702</c:v>
                </c:pt>
                <c:pt idx="1177">
                  <c:v>9.6515779152447507</c:v>
                </c:pt>
                <c:pt idx="1178">
                  <c:v>3.0156050742682501</c:v>
                </c:pt>
                <c:pt idx="1179">
                  <c:v>5.7191703770108999</c:v>
                </c:pt>
                <c:pt idx="1180">
                  <c:v>3.4567507921149199</c:v>
                </c:pt>
                <c:pt idx="1181">
                  <c:v>1.9276335590528999</c:v>
                </c:pt>
                <c:pt idx="1182">
                  <c:v>2.39626323519491</c:v>
                </c:pt>
                <c:pt idx="1183">
                  <c:v>7.8145765960179903</c:v>
                </c:pt>
                <c:pt idx="1184">
                  <c:v>9.3795030243153903</c:v>
                </c:pt>
                <c:pt idx="1185">
                  <c:v>12.781423794603199</c:v>
                </c:pt>
                <c:pt idx="1186">
                  <c:v>3.5684219117618201</c:v>
                </c:pt>
                <c:pt idx="1187">
                  <c:v>2.7561596353564299</c:v>
                </c:pt>
                <c:pt idx="1188">
                  <c:v>10.229518156134599</c:v>
                </c:pt>
                <c:pt idx="1189">
                  <c:v>3.3040206285404499</c:v>
                </c:pt>
                <c:pt idx="1190">
                  <c:v>7.1419852010986702</c:v>
                </c:pt>
                <c:pt idx="1191">
                  <c:v>11.151624694277301</c:v>
                </c:pt>
                <c:pt idx="1192">
                  <c:v>1.2899672464817999</c:v>
                </c:pt>
                <c:pt idx="1193">
                  <c:v>4.70629407031283</c:v>
                </c:pt>
                <c:pt idx="1194">
                  <c:v>3.8508202038696702</c:v>
                </c:pt>
                <c:pt idx="1195">
                  <c:v>14.054610984195399</c:v>
                </c:pt>
                <c:pt idx="1196">
                  <c:v>6.3709817770970396</c:v>
                </c:pt>
                <c:pt idx="1197">
                  <c:v>0.27079627517746802</c:v>
                </c:pt>
                <c:pt idx="1198">
                  <c:v>4.56324991230513</c:v>
                </c:pt>
                <c:pt idx="1199">
                  <c:v>4.6015659616315903</c:v>
                </c:pt>
                <c:pt idx="1200">
                  <c:v>9.6112423704778909</c:v>
                </c:pt>
                <c:pt idx="1201">
                  <c:v>11.6080382888595</c:v>
                </c:pt>
                <c:pt idx="1202">
                  <c:v>7.34224381440968</c:v>
                </c:pt>
                <c:pt idx="1203">
                  <c:v>8.5469716183869906</c:v>
                </c:pt>
                <c:pt idx="1204">
                  <c:v>17.2005582006345</c:v>
                </c:pt>
                <c:pt idx="1205">
                  <c:v>18.505207621345399</c:v>
                </c:pt>
                <c:pt idx="1206">
                  <c:v>5.33879611401251</c:v>
                </c:pt>
                <c:pt idx="1207">
                  <c:v>4.3632532698144502</c:v>
                </c:pt>
                <c:pt idx="1208">
                  <c:v>13.1962097881794</c:v>
                </c:pt>
                <c:pt idx="1209">
                  <c:v>16.264634985077599</c:v>
                </c:pt>
                <c:pt idx="1210">
                  <c:v>5.73958546396765</c:v>
                </c:pt>
                <c:pt idx="1211">
                  <c:v>2.7177968161505</c:v>
                </c:pt>
                <c:pt idx="1212">
                  <c:v>6.1719401318755001</c:v>
                </c:pt>
                <c:pt idx="1213">
                  <c:v>12.9754037938251</c:v>
                </c:pt>
                <c:pt idx="1214">
                  <c:v>6.7073345211715196</c:v>
                </c:pt>
                <c:pt idx="1215">
                  <c:v>0.42886431942706699</c:v>
                </c:pt>
                <c:pt idx="1216">
                  <c:v>3.95905269984556</c:v>
                </c:pt>
                <c:pt idx="1217">
                  <c:v>3.3427906413544801</c:v>
                </c:pt>
                <c:pt idx="1218">
                  <c:v>4.4602000155320498</c:v>
                </c:pt>
                <c:pt idx="1219">
                  <c:v>7.1140904558260702</c:v>
                </c:pt>
                <c:pt idx="1220">
                  <c:v>8.8365563371918796</c:v>
                </c:pt>
                <c:pt idx="1221">
                  <c:v>1.55194882801498</c:v>
                </c:pt>
                <c:pt idx="1222">
                  <c:v>5.4861100860731904</c:v>
                </c:pt>
                <c:pt idx="1223">
                  <c:v>22.814971292544101</c:v>
                </c:pt>
                <c:pt idx="1224">
                  <c:v>17.3494173896852</c:v>
                </c:pt>
                <c:pt idx="1225">
                  <c:v>2.0065179386929</c:v>
                </c:pt>
                <c:pt idx="1226">
                  <c:v>8.3813913567542606</c:v>
                </c:pt>
                <c:pt idx="1227">
                  <c:v>1.9500265533254799</c:v>
                </c:pt>
                <c:pt idx="1228">
                  <c:v>2.3388876104874798</c:v>
                </c:pt>
                <c:pt idx="1229">
                  <c:v>6.6658736284352997</c:v>
                </c:pt>
                <c:pt idx="1230">
                  <c:v>0.85071085331885299</c:v>
                </c:pt>
                <c:pt idx="1231">
                  <c:v>0.99183087406361303</c:v>
                </c:pt>
                <c:pt idx="1232">
                  <c:v>2.9408461284043002</c:v>
                </c:pt>
                <c:pt idx="1233">
                  <c:v>13.156812524163399</c:v>
                </c:pt>
                <c:pt idx="1234">
                  <c:v>5.3937083677935798</c:v>
                </c:pt>
                <c:pt idx="1235">
                  <c:v>1.7431429200503501</c:v>
                </c:pt>
                <c:pt idx="1236">
                  <c:v>8.5262716891521801</c:v>
                </c:pt>
                <c:pt idx="1237">
                  <c:v>7.58580541561233</c:v>
                </c:pt>
                <c:pt idx="1238">
                  <c:v>12.948682768214701</c:v>
                </c:pt>
                <c:pt idx="1239">
                  <c:v>18.587899429656002</c:v>
                </c:pt>
                <c:pt idx="1240">
                  <c:v>6.2230390458238896</c:v>
                </c:pt>
                <c:pt idx="1241">
                  <c:v>6.6835007749946103</c:v>
                </c:pt>
                <c:pt idx="1242">
                  <c:v>2.6886490638212499</c:v>
                </c:pt>
                <c:pt idx="1243">
                  <c:v>2.1628040097238999</c:v>
                </c:pt>
                <c:pt idx="1244">
                  <c:v>0.39934349677064801</c:v>
                </c:pt>
                <c:pt idx="1245">
                  <c:v>3.6361548788603302</c:v>
                </c:pt>
                <c:pt idx="1246">
                  <c:v>1.6415312758953799</c:v>
                </c:pt>
                <c:pt idx="1247">
                  <c:v>0.85068637911540002</c:v>
                </c:pt>
                <c:pt idx="1248">
                  <c:v>17.396230219976999</c:v>
                </c:pt>
                <c:pt idx="1249">
                  <c:v>3.4162187304398599</c:v>
                </c:pt>
                <c:pt idx="1250">
                  <c:v>19.339879064121</c:v>
                </c:pt>
                <c:pt idx="1251">
                  <c:v>1.3586785001365</c:v>
                </c:pt>
                <c:pt idx="1252">
                  <c:v>6.4653522445971801</c:v>
                </c:pt>
                <c:pt idx="1253">
                  <c:v>3.4249104766190102</c:v>
                </c:pt>
                <c:pt idx="1254">
                  <c:v>3.3062196201524201</c:v>
                </c:pt>
                <c:pt idx="1255">
                  <c:v>13.363076302998101</c:v>
                </c:pt>
                <c:pt idx="1256">
                  <c:v>3.05799526859112</c:v>
                </c:pt>
                <c:pt idx="1257">
                  <c:v>23.071381647945501</c:v>
                </c:pt>
                <c:pt idx="1258">
                  <c:v>1.6797175748709099</c:v>
                </c:pt>
                <c:pt idx="1259">
                  <c:v>24.390721378432499</c:v>
                </c:pt>
                <c:pt idx="1260">
                  <c:v>10.5875603661272</c:v>
                </c:pt>
                <c:pt idx="1261">
                  <c:v>1.82380320277471</c:v>
                </c:pt>
                <c:pt idx="1262">
                  <c:v>7.9374928071359196</c:v>
                </c:pt>
                <c:pt idx="1263">
                  <c:v>2.0673336257599702</c:v>
                </c:pt>
                <c:pt idx="1264">
                  <c:v>2.3342319791463702</c:v>
                </c:pt>
                <c:pt idx="1265">
                  <c:v>14.3922318814798</c:v>
                </c:pt>
                <c:pt idx="1266">
                  <c:v>2.2086073253699099</c:v>
                </c:pt>
                <c:pt idx="1267">
                  <c:v>15.360298117800101</c:v>
                </c:pt>
                <c:pt idx="1268">
                  <c:v>4.2220267263157201</c:v>
                </c:pt>
                <c:pt idx="1269">
                  <c:v>2.5808613568265502</c:v>
                </c:pt>
                <c:pt idx="1270">
                  <c:v>2.06396365196998</c:v>
                </c:pt>
                <c:pt idx="1271">
                  <c:v>0.32280278272979102</c:v>
                </c:pt>
                <c:pt idx="1272">
                  <c:v>14.1569698487416</c:v>
                </c:pt>
                <c:pt idx="1273">
                  <c:v>4.84689961716533</c:v>
                </c:pt>
                <c:pt idx="1274">
                  <c:v>8.7741050939852308</c:v>
                </c:pt>
                <c:pt idx="1275">
                  <c:v>24.4593993157232</c:v>
                </c:pt>
                <c:pt idx="1276">
                  <c:v>3.2349642509443401</c:v>
                </c:pt>
                <c:pt idx="1277">
                  <c:v>20.0391097965536</c:v>
                </c:pt>
                <c:pt idx="1278">
                  <c:v>1.91811342972365</c:v>
                </c:pt>
                <c:pt idx="1279">
                  <c:v>0.495320589283192</c:v>
                </c:pt>
                <c:pt idx="1280">
                  <c:v>5.0479788060930098</c:v>
                </c:pt>
                <c:pt idx="1281">
                  <c:v>11.789411420189101</c:v>
                </c:pt>
                <c:pt idx="1282">
                  <c:v>5.6089998746977603</c:v>
                </c:pt>
                <c:pt idx="1283">
                  <c:v>1.2886229927549</c:v>
                </c:pt>
                <c:pt idx="1284">
                  <c:v>3.8213736626346999</c:v>
                </c:pt>
                <c:pt idx="1285">
                  <c:v>3.77581286604241</c:v>
                </c:pt>
                <c:pt idx="1286">
                  <c:v>8.2534993313751492</c:v>
                </c:pt>
                <c:pt idx="1287">
                  <c:v>19.6971023976152</c:v>
                </c:pt>
                <c:pt idx="1288">
                  <c:v>9.8950969686663299</c:v>
                </c:pt>
                <c:pt idx="1289">
                  <c:v>2.2583099210661999</c:v>
                </c:pt>
                <c:pt idx="1290">
                  <c:v>0.88119361102949501</c:v>
                </c:pt>
                <c:pt idx="1291">
                  <c:v>4.7132719245383203</c:v>
                </c:pt>
                <c:pt idx="1292">
                  <c:v>5.5237649200987597</c:v>
                </c:pt>
                <c:pt idx="1293">
                  <c:v>1.9666458692397899</c:v>
                </c:pt>
                <c:pt idx="1294">
                  <c:v>6.6948278991610799</c:v>
                </c:pt>
                <c:pt idx="1295">
                  <c:v>3.30456563830713</c:v>
                </c:pt>
                <c:pt idx="1296">
                  <c:v>14.6976889286559</c:v>
                </c:pt>
                <c:pt idx="1297">
                  <c:v>1.66457974394263</c:v>
                </c:pt>
                <c:pt idx="1298">
                  <c:v>2.9860983511475401</c:v>
                </c:pt>
                <c:pt idx="1299">
                  <c:v>11.6304475125871</c:v>
                </c:pt>
                <c:pt idx="1300">
                  <c:v>8.3415943861383095</c:v>
                </c:pt>
                <c:pt idx="1301">
                  <c:v>2.3857066630571802</c:v>
                </c:pt>
                <c:pt idx="1302">
                  <c:v>19.053896414616698</c:v>
                </c:pt>
                <c:pt idx="1303">
                  <c:v>7.0254367537493998</c:v>
                </c:pt>
                <c:pt idx="1304">
                  <c:v>16.638727288908999</c:v>
                </c:pt>
                <c:pt idx="1305">
                  <c:v>11.0330696591286</c:v>
                </c:pt>
                <c:pt idx="1306">
                  <c:v>2.3960832548844602</c:v>
                </c:pt>
                <c:pt idx="1307">
                  <c:v>2.9692065675794401</c:v>
                </c:pt>
                <c:pt idx="1308">
                  <c:v>2.9476008419672701</c:v>
                </c:pt>
                <c:pt idx="1309">
                  <c:v>5.2035205976586596</c:v>
                </c:pt>
                <c:pt idx="1310">
                  <c:v>8.3410760084824993</c:v>
                </c:pt>
                <c:pt idx="1311">
                  <c:v>0.67181459632339502</c:v>
                </c:pt>
                <c:pt idx="1312">
                  <c:v>26.0861110948522</c:v>
                </c:pt>
                <c:pt idx="1313">
                  <c:v>5.6684796948916896</c:v>
                </c:pt>
                <c:pt idx="1314">
                  <c:v>3.9818307408507101</c:v>
                </c:pt>
                <c:pt idx="1315">
                  <c:v>2.23722516039631</c:v>
                </c:pt>
                <c:pt idx="1316">
                  <c:v>6.5016741931100004</c:v>
                </c:pt>
                <c:pt idx="1317">
                  <c:v>2.6455751906603999</c:v>
                </c:pt>
                <c:pt idx="1318">
                  <c:v>6.4160750281984802</c:v>
                </c:pt>
                <c:pt idx="1319">
                  <c:v>2.80831648189164</c:v>
                </c:pt>
                <c:pt idx="1320">
                  <c:v>2.5380053121096302</c:v>
                </c:pt>
                <c:pt idx="1321">
                  <c:v>5.9994273326035499</c:v>
                </c:pt>
                <c:pt idx="1322">
                  <c:v>7.4610283731312803</c:v>
                </c:pt>
                <c:pt idx="1323">
                  <c:v>10.010025573314399</c:v>
                </c:pt>
                <c:pt idx="1324">
                  <c:v>1.2866928026720601</c:v>
                </c:pt>
                <c:pt idx="1325">
                  <c:v>3.9223245310475798</c:v>
                </c:pt>
                <c:pt idx="1326">
                  <c:v>5.1621966972588096</c:v>
                </c:pt>
                <c:pt idx="1327">
                  <c:v>1.43067602306578</c:v>
                </c:pt>
                <c:pt idx="1328">
                  <c:v>6.8604176243678099</c:v>
                </c:pt>
                <c:pt idx="1329">
                  <c:v>2.3702961262022302</c:v>
                </c:pt>
                <c:pt idx="1330">
                  <c:v>0.77913401917106795</c:v>
                </c:pt>
                <c:pt idx="1331">
                  <c:v>6.63060529096738</c:v>
                </c:pt>
                <c:pt idx="1332">
                  <c:v>3.5303499307858299</c:v>
                </c:pt>
                <c:pt idx="1333">
                  <c:v>1.3281533377580199</c:v>
                </c:pt>
                <c:pt idx="1334">
                  <c:v>6.50252817110258</c:v>
                </c:pt>
                <c:pt idx="1335">
                  <c:v>3.3720989516415498</c:v>
                </c:pt>
                <c:pt idx="1336">
                  <c:v>1.4813878317846101</c:v>
                </c:pt>
                <c:pt idx="1337">
                  <c:v>15.7672517902528</c:v>
                </c:pt>
                <c:pt idx="1338">
                  <c:v>0.91143809954570099</c:v>
                </c:pt>
                <c:pt idx="1339">
                  <c:v>5.0112702430502001</c:v>
                </c:pt>
                <c:pt idx="1340">
                  <c:v>6.6351060452283299</c:v>
                </c:pt>
                <c:pt idx="1341">
                  <c:v>0.94720699072921899</c:v>
                </c:pt>
                <c:pt idx="1342">
                  <c:v>3.74617592155677</c:v>
                </c:pt>
                <c:pt idx="1343">
                  <c:v>0.69798744991532002</c:v>
                </c:pt>
                <c:pt idx="1344">
                  <c:v>2.7670152726909301</c:v>
                </c:pt>
                <c:pt idx="1345">
                  <c:v>4.8015531336355997</c:v>
                </c:pt>
                <c:pt idx="1346">
                  <c:v>16.813958881280701</c:v>
                </c:pt>
                <c:pt idx="1347">
                  <c:v>3.3623133072998299</c:v>
                </c:pt>
                <c:pt idx="1348">
                  <c:v>10.5480767548218</c:v>
                </c:pt>
                <c:pt idx="1349">
                  <c:v>4.6435107520164296</c:v>
                </c:pt>
                <c:pt idx="1350">
                  <c:v>3.2441046489385998</c:v>
                </c:pt>
                <c:pt idx="1351">
                  <c:v>10.443373308033999</c:v>
                </c:pt>
                <c:pt idx="1352">
                  <c:v>11.0569430810454</c:v>
                </c:pt>
                <c:pt idx="1353">
                  <c:v>6.2342561965333303</c:v>
                </c:pt>
                <c:pt idx="1354">
                  <c:v>10.4947067672532</c:v>
                </c:pt>
                <c:pt idx="1355">
                  <c:v>5.1517064888449697</c:v>
                </c:pt>
                <c:pt idx="1356">
                  <c:v>3.8232563837451199</c:v>
                </c:pt>
                <c:pt idx="1357">
                  <c:v>1.19857306464094</c:v>
                </c:pt>
                <c:pt idx="1358">
                  <c:v>5.0378406671514604</c:v>
                </c:pt>
                <c:pt idx="1359">
                  <c:v>5.6719580951409698</c:v>
                </c:pt>
                <c:pt idx="1360">
                  <c:v>5.4271613477914</c:v>
                </c:pt>
                <c:pt idx="1361">
                  <c:v>7.5097000622529002</c:v>
                </c:pt>
                <c:pt idx="1362">
                  <c:v>5.0384462936755998</c:v>
                </c:pt>
                <c:pt idx="1363">
                  <c:v>1.83442918715754</c:v>
                </c:pt>
                <c:pt idx="1364">
                  <c:v>3.0408711702182298</c:v>
                </c:pt>
                <c:pt idx="1365">
                  <c:v>1.1038164263797601</c:v>
                </c:pt>
                <c:pt idx="1366">
                  <c:v>0.83398061573126303</c:v>
                </c:pt>
                <c:pt idx="1367">
                  <c:v>32.8972239509894</c:v>
                </c:pt>
                <c:pt idx="1368">
                  <c:v>6.16869593025935</c:v>
                </c:pt>
                <c:pt idx="1369">
                  <c:v>1.9324374745972499</c:v>
                </c:pt>
                <c:pt idx="1370">
                  <c:v>0.80917646961845902</c:v>
                </c:pt>
                <c:pt idx="1371">
                  <c:v>4.3450251881308004</c:v>
                </c:pt>
                <c:pt idx="1372">
                  <c:v>11.6433395017495</c:v>
                </c:pt>
                <c:pt idx="1373">
                  <c:v>6.42151748800402</c:v>
                </c:pt>
                <c:pt idx="1374">
                  <c:v>2.2964070052454599</c:v>
                </c:pt>
                <c:pt idx="1375">
                  <c:v>2.1552329166140298</c:v>
                </c:pt>
                <c:pt idx="1376">
                  <c:v>13.143610564670899</c:v>
                </c:pt>
                <c:pt idx="1377">
                  <c:v>9.1833899024200107</c:v>
                </c:pt>
                <c:pt idx="1378">
                  <c:v>3.0179043724074801</c:v>
                </c:pt>
                <c:pt idx="1379">
                  <c:v>14.1369786402828</c:v>
                </c:pt>
                <c:pt idx="1380">
                  <c:v>6.2156229848539599</c:v>
                </c:pt>
                <c:pt idx="1381">
                  <c:v>0.68661886000081995</c:v>
                </c:pt>
                <c:pt idx="1382">
                  <c:v>1.4870158403684399</c:v>
                </c:pt>
                <c:pt idx="1383">
                  <c:v>6.6483019070350799</c:v>
                </c:pt>
                <c:pt idx="1384">
                  <c:v>6.7641854709310598</c:v>
                </c:pt>
                <c:pt idx="1385">
                  <c:v>6.0892365639414798</c:v>
                </c:pt>
                <c:pt idx="1386">
                  <c:v>3.7558874761199301</c:v>
                </c:pt>
                <c:pt idx="1387">
                  <c:v>3.8138931379980399</c:v>
                </c:pt>
                <c:pt idx="1388">
                  <c:v>0.80872235949388105</c:v>
                </c:pt>
                <c:pt idx="1389">
                  <c:v>4.0099237046375604</c:v>
                </c:pt>
                <c:pt idx="1390">
                  <c:v>14.116805734329001</c:v>
                </c:pt>
                <c:pt idx="1391">
                  <c:v>4.91526725082797</c:v>
                </c:pt>
                <c:pt idx="1392">
                  <c:v>3.2698519125161498</c:v>
                </c:pt>
                <c:pt idx="1393">
                  <c:v>3.677349457969</c:v>
                </c:pt>
                <c:pt idx="1394">
                  <c:v>13.1924598752401</c:v>
                </c:pt>
                <c:pt idx="1395">
                  <c:v>17.798232446587601</c:v>
                </c:pt>
                <c:pt idx="1396">
                  <c:v>6.6375999251999103</c:v>
                </c:pt>
                <c:pt idx="1397">
                  <c:v>5.36168884918043</c:v>
                </c:pt>
                <c:pt idx="1398">
                  <c:v>11.504112026041</c:v>
                </c:pt>
                <c:pt idx="1399">
                  <c:v>7.9717080353310399</c:v>
                </c:pt>
                <c:pt idx="1400">
                  <c:v>2.94663436642572</c:v>
                </c:pt>
                <c:pt idx="1401">
                  <c:v>7.6539650791144096</c:v>
                </c:pt>
                <c:pt idx="1402">
                  <c:v>5.9986283292246396</c:v>
                </c:pt>
                <c:pt idx="1403">
                  <c:v>14.280861253912301</c:v>
                </c:pt>
                <c:pt idx="1404">
                  <c:v>5.5888141978155801</c:v>
                </c:pt>
                <c:pt idx="1405">
                  <c:v>4.2877901446993798</c:v>
                </c:pt>
                <c:pt idx="1406">
                  <c:v>4.1475695058201199</c:v>
                </c:pt>
                <c:pt idx="1407">
                  <c:v>12.530205485182901</c:v>
                </c:pt>
                <c:pt idx="1408">
                  <c:v>8.6742957685107704</c:v>
                </c:pt>
                <c:pt idx="1409">
                  <c:v>1.59761092182792</c:v>
                </c:pt>
                <c:pt idx="1410">
                  <c:v>6.94711764854096</c:v>
                </c:pt>
                <c:pt idx="1411">
                  <c:v>10.014751596778099</c:v>
                </c:pt>
                <c:pt idx="1412">
                  <c:v>1.95119004395813</c:v>
                </c:pt>
                <c:pt idx="1413">
                  <c:v>13.706293924076</c:v>
                </c:pt>
                <c:pt idx="1414">
                  <c:v>12.736583350074399</c:v>
                </c:pt>
                <c:pt idx="1415">
                  <c:v>16.943683294327201</c:v>
                </c:pt>
                <c:pt idx="1416">
                  <c:v>2.4360736600837898</c:v>
                </c:pt>
                <c:pt idx="1417">
                  <c:v>10.2989786666207</c:v>
                </c:pt>
                <c:pt idx="1418">
                  <c:v>9.6351678389660194</c:v>
                </c:pt>
                <c:pt idx="1419">
                  <c:v>0.41125679847541502</c:v>
                </c:pt>
                <c:pt idx="1420">
                  <c:v>22.091683384138801</c:v>
                </c:pt>
                <c:pt idx="1421">
                  <c:v>2.0858757004596802</c:v>
                </c:pt>
                <c:pt idx="1422">
                  <c:v>4.2877516886704896</c:v>
                </c:pt>
                <c:pt idx="1423">
                  <c:v>2.3373757989182198</c:v>
                </c:pt>
                <c:pt idx="1424">
                  <c:v>9.6842534187808091</c:v>
                </c:pt>
                <c:pt idx="1425">
                  <c:v>3.8047036436647299</c:v>
                </c:pt>
                <c:pt idx="1426">
                  <c:v>4.9623218267444003</c:v>
                </c:pt>
                <c:pt idx="1427">
                  <c:v>14.6252984754588</c:v>
                </c:pt>
                <c:pt idx="1428">
                  <c:v>7.4449963726269104</c:v>
                </c:pt>
                <c:pt idx="1429">
                  <c:v>16.619047534109399</c:v>
                </c:pt>
                <c:pt idx="1430">
                  <c:v>2.2390624533711398</c:v>
                </c:pt>
                <c:pt idx="1431">
                  <c:v>22.8950108494614</c:v>
                </c:pt>
                <c:pt idx="1432">
                  <c:v>1.2913120245680201</c:v>
                </c:pt>
                <c:pt idx="1433">
                  <c:v>1.7347108522210799</c:v>
                </c:pt>
                <c:pt idx="1434">
                  <c:v>3.7994787161074601</c:v>
                </c:pt>
                <c:pt idx="1435">
                  <c:v>10.087550484011</c:v>
                </c:pt>
                <c:pt idx="1436">
                  <c:v>3.9076449836274398</c:v>
                </c:pt>
                <c:pt idx="1437">
                  <c:v>4.3589411136842804</c:v>
                </c:pt>
                <c:pt idx="1438">
                  <c:v>7.6166949979279401</c:v>
                </c:pt>
                <c:pt idx="1439">
                  <c:v>8.3903763481641604</c:v>
                </c:pt>
                <c:pt idx="1440">
                  <c:v>17.048159958167101</c:v>
                </c:pt>
                <c:pt idx="1441">
                  <c:v>12.7897996776861</c:v>
                </c:pt>
                <c:pt idx="1442">
                  <c:v>2.8908234049666999</c:v>
                </c:pt>
                <c:pt idx="1443">
                  <c:v>8.2321640382866406</c:v>
                </c:pt>
                <c:pt idx="1444">
                  <c:v>5.6817855634104601</c:v>
                </c:pt>
                <c:pt idx="1445">
                  <c:v>6.8204571687611297</c:v>
                </c:pt>
                <c:pt idx="1446">
                  <c:v>3.14713711004095</c:v>
                </c:pt>
                <c:pt idx="1447">
                  <c:v>17.748793731208899</c:v>
                </c:pt>
                <c:pt idx="1448">
                  <c:v>21.4642295949951</c:v>
                </c:pt>
                <c:pt idx="1449">
                  <c:v>8.68216710075367</c:v>
                </c:pt>
                <c:pt idx="1450">
                  <c:v>3.5712254529343199</c:v>
                </c:pt>
                <c:pt idx="1451">
                  <c:v>2.5156742332237298</c:v>
                </c:pt>
                <c:pt idx="1452">
                  <c:v>3.9346643820853302</c:v>
                </c:pt>
                <c:pt idx="1453">
                  <c:v>1.8374050129726101</c:v>
                </c:pt>
                <c:pt idx="1454">
                  <c:v>7.4038181920227597</c:v>
                </c:pt>
                <c:pt idx="1455">
                  <c:v>14.2811338109861</c:v>
                </c:pt>
                <c:pt idx="1456">
                  <c:v>1.1204204986236801</c:v>
                </c:pt>
                <c:pt idx="1457">
                  <c:v>4.3995603602099296</c:v>
                </c:pt>
                <c:pt idx="1458">
                  <c:v>1.6569247768911799</c:v>
                </c:pt>
                <c:pt idx="1459">
                  <c:v>11.637798536499901</c:v>
                </c:pt>
                <c:pt idx="1460">
                  <c:v>6.8742306401672701</c:v>
                </c:pt>
                <c:pt idx="1461">
                  <c:v>0.771638993449976</c:v>
                </c:pt>
                <c:pt idx="1462">
                  <c:v>4.6168988808799503</c:v>
                </c:pt>
                <c:pt idx="1463">
                  <c:v>9.1824203934466606</c:v>
                </c:pt>
                <c:pt idx="1464">
                  <c:v>13.4288684261724</c:v>
                </c:pt>
                <c:pt idx="1465">
                  <c:v>5.9156523243157402</c:v>
                </c:pt>
                <c:pt idx="1466">
                  <c:v>4.0299871973236403</c:v>
                </c:pt>
                <c:pt idx="1467">
                  <c:v>6.5306939955655601</c:v>
                </c:pt>
                <c:pt idx="1468">
                  <c:v>15.9480814484556</c:v>
                </c:pt>
                <c:pt idx="1469">
                  <c:v>7.8878987255933097</c:v>
                </c:pt>
                <c:pt idx="1470">
                  <c:v>2.1267948777292398</c:v>
                </c:pt>
                <c:pt idx="1471">
                  <c:v>1.84959680928635</c:v>
                </c:pt>
                <c:pt idx="1472">
                  <c:v>5.6519911187474099</c:v>
                </c:pt>
                <c:pt idx="1473">
                  <c:v>4.2426596880052196</c:v>
                </c:pt>
                <c:pt idx="1474">
                  <c:v>12.798283475947899</c:v>
                </c:pt>
                <c:pt idx="1475">
                  <c:v>7.1184984107328102</c:v>
                </c:pt>
                <c:pt idx="1476">
                  <c:v>1.0678743461456399</c:v>
                </c:pt>
                <c:pt idx="1477">
                  <c:v>12.3280696087104</c:v>
                </c:pt>
                <c:pt idx="1478">
                  <c:v>6.1163282078895502</c:v>
                </c:pt>
                <c:pt idx="1479">
                  <c:v>1.1211243282380901</c:v>
                </c:pt>
                <c:pt idx="1480">
                  <c:v>15.1281003908488</c:v>
                </c:pt>
                <c:pt idx="1481">
                  <c:v>1.8443129042333599</c:v>
                </c:pt>
                <c:pt idx="1482">
                  <c:v>3.3958942396862501</c:v>
                </c:pt>
                <c:pt idx="1483">
                  <c:v>7.0418993152246401</c:v>
                </c:pt>
                <c:pt idx="1484">
                  <c:v>1.7583145451359401</c:v>
                </c:pt>
                <c:pt idx="1485">
                  <c:v>4.0811390724233698</c:v>
                </c:pt>
                <c:pt idx="1486">
                  <c:v>17.349174764751599</c:v>
                </c:pt>
                <c:pt idx="1487">
                  <c:v>4.3521436369945796</c:v>
                </c:pt>
                <c:pt idx="1488">
                  <c:v>2.8631606464191801</c:v>
                </c:pt>
                <c:pt idx="1489">
                  <c:v>7.1454237755255896</c:v>
                </c:pt>
                <c:pt idx="1490">
                  <c:v>2.5936971103443698</c:v>
                </c:pt>
                <c:pt idx="1491">
                  <c:v>3.79019809354052</c:v>
                </c:pt>
                <c:pt idx="1492">
                  <c:v>9.3172272412160595</c:v>
                </c:pt>
                <c:pt idx="1493">
                  <c:v>8.3740030625487893</c:v>
                </c:pt>
                <c:pt idx="1494">
                  <c:v>1.1946998686250301</c:v>
                </c:pt>
                <c:pt idx="1495">
                  <c:v>8.02603205840445</c:v>
                </c:pt>
                <c:pt idx="1496">
                  <c:v>4.8010546316356297</c:v>
                </c:pt>
                <c:pt idx="1497">
                  <c:v>4.2613914228619496</c:v>
                </c:pt>
                <c:pt idx="1498">
                  <c:v>1.41340010269947</c:v>
                </c:pt>
                <c:pt idx="1499">
                  <c:v>11.293695983478001</c:v>
                </c:pt>
                <c:pt idx="1500">
                  <c:v>3.0878108295708202</c:v>
                </c:pt>
                <c:pt idx="1501">
                  <c:v>0.85756657632060795</c:v>
                </c:pt>
                <c:pt idx="1502">
                  <c:v>1.22974193956255</c:v>
                </c:pt>
                <c:pt idx="1503">
                  <c:v>2.2285960271417902</c:v>
                </c:pt>
                <c:pt idx="1504">
                  <c:v>2.7610892370192301</c:v>
                </c:pt>
                <c:pt idx="1505">
                  <c:v>16.122147616258601</c:v>
                </c:pt>
                <c:pt idx="1506">
                  <c:v>4.4495741166417497</c:v>
                </c:pt>
                <c:pt idx="1507">
                  <c:v>11.6499958473376</c:v>
                </c:pt>
                <c:pt idx="1508">
                  <c:v>8.2283865174203594</c:v>
                </c:pt>
                <c:pt idx="1509">
                  <c:v>4.9651480765970897</c:v>
                </c:pt>
                <c:pt idx="1510">
                  <c:v>3.3111216299705601</c:v>
                </c:pt>
                <c:pt idx="1511">
                  <c:v>4.8746414567363097</c:v>
                </c:pt>
                <c:pt idx="1512">
                  <c:v>0.108491404557789</c:v>
                </c:pt>
                <c:pt idx="1513">
                  <c:v>1.7633293045373899</c:v>
                </c:pt>
                <c:pt idx="1514">
                  <c:v>2.2914780454897499</c:v>
                </c:pt>
                <c:pt idx="1515">
                  <c:v>7.6709530240744197</c:v>
                </c:pt>
                <c:pt idx="1516">
                  <c:v>1.7629365725655399</c:v>
                </c:pt>
                <c:pt idx="1517">
                  <c:v>1.45954023803475</c:v>
                </c:pt>
                <c:pt idx="1518">
                  <c:v>2.3014067104990299</c:v>
                </c:pt>
                <c:pt idx="1519">
                  <c:v>23.560355601305599</c:v>
                </c:pt>
                <c:pt idx="1520">
                  <c:v>4.7165488258966803</c:v>
                </c:pt>
                <c:pt idx="1521">
                  <c:v>7.1574917691401598</c:v>
                </c:pt>
                <c:pt idx="1522">
                  <c:v>17.804998249801599</c:v>
                </c:pt>
                <c:pt idx="1523">
                  <c:v>9.0844753442624793</c:v>
                </c:pt>
                <c:pt idx="1524">
                  <c:v>2.1841089900050599</c:v>
                </c:pt>
                <c:pt idx="1525">
                  <c:v>7.5259901019228801</c:v>
                </c:pt>
                <c:pt idx="1526">
                  <c:v>8.6860904923044604</c:v>
                </c:pt>
                <c:pt idx="1527">
                  <c:v>1.9641144424101</c:v>
                </c:pt>
                <c:pt idx="1528">
                  <c:v>5.4775176899768097</c:v>
                </c:pt>
                <c:pt idx="1529">
                  <c:v>1.7182172878973301</c:v>
                </c:pt>
                <c:pt idx="1530">
                  <c:v>1.69334226375722</c:v>
                </c:pt>
                <c:pt idx="1531">
                  <c:v>2.40354624365157</c:v>
                </c:pt>
                <c:pt idx="1532">
                  <c:v>9.8541363896088292</c:v>
                </c:pt>
                <c:pt idx="1533">
                  <c:v>10.024179669654499</c:v>
                </c:pt>
                <c:pt idx="1534">
                  <c:v>5.9965481553396902</c:v>
                </c:pt>
                <c:pt idx="1535">
                  <c:v>1.8111762506623399</c:v>
                </c:pt>
                <c:pt idx="1536">
                  <c:v>7.0082985006264797</c:v>
                </c:pt>
                <c:pt idx="1537">
                  <c:v>4.4290593972808097</c:v>
                </c:pt>
                <c:pt idx="1538">
                  <c:v>4.9116597162744799</c:v>
                </c:pt>
                <c:pt idx="1539">
                  <c:v>4.8451172841495103</c:v>
                </c:pt>
                <c:pt idx="1540">
                  <c:v>1.04612313676043</c:v>
                </c:pt>
                <c:pt idx="1541">
                  <c:v>6.5465697970411503</c:v>
                </c:pt>
                <c:pt idx="1542">
                  <c:v>7.8077933534018698</c:v>
                </c:pt>
                <c:pt idx="1543">
                  <c:v>12.0522641880594</c:v>
                </c:pt>
                <c:pt idx="1544">
                  <c:v>11.313859099063301</c:v>
                </c:pt>
                <c:pt idx="1545">
                  <c:v>5.1098502877190102</c:v>
                </c:pt>
                <c:pt idx="1546">
                  <c:v>3.4160558427218</c:v>
                </c:pt>
                <c:pt idx="1547">
                  <c:v>9.4661975124717692</c:v>
                </c:pt>
                <c:pt idx="1548">
                  <c:v>2.0158468486004999</c:v>
                </c:pt>
                <c:pt idx="1549">
                  <c:v>6.7904822174364297</c:v>
                </c:pt>
                <c:pt idx="1550">
                  <c:v>8.2056757566555998</c:v>
                </c:pt>
                <c:pt idx="1551">
                  <c:v>2.75557486532623</c:v>
                </c:pt>
                <c:pt idx="1552">
                  <c:v>0.81399931414531501</c:v>
                </c:pt>
                <c:pt idx="1553">
                  <c:v>2.4204608748026599</c:v>
                </c:pt>
                <c:pt idx="1554">
                  <c:v>2.5785452964666602</c:v>
                </c:pt>
                <c:pt idx="1555">
                  <c:v>6.8188201072853003</c:v>
                </c:pt>
                <c:pt idx="1556">
                  <c:v>6.1777262833995401</c:v>
                </c:pt>
                <c:pt idx="1557">
                  <c:v>7.0452196402154996</c:v>
                </c:pt>
                <c:pt idx="1558">
                  <c:v>1.17921110033034</c:v>
                </c:pt>
                <c:pt idx="1559">
                  <c:v>1.5243621769435201</c:v>
                </c:pt>
                <c:pt idx="1560">
                  <c:v>4.2326651961954704</c:v>
                </c:pt>
                <c:pt idx="1561">
                  <c:v>13.69476721701</c:v>
                </c:pt>
                <c:pt idx="1562">
                  <c:v>2.6413503464221399</c:v>
                </c:pt>
                <c:pt idx="1563">
                  <c:v>4.12603272765912</c:v>
                </c:pt>
                <c:pt idx="1564">
                  <c:v>3.6216703959226901</c:v>
                </c:pt>
                <c:pt idx="1565">
                  <c:v>2.5829418274290301</c:v>
                </c:pt>
                <c:pt idx="1566">
                  <c:v>3.1341508434403398</c:v>
                </c:pt>
                <c:pt idx="1567">
                  <c:v>1.85028504493938</c:v>
                </c:pt>
                <c:pt idx="1568">
                  <c:v>6.0645560148804201</c:v>
                </c:pt>
                <c:pt idx="1569">
                  <c:v>6.0566500565932797</c:v>
                </c:pt>
                <c:pt idx="1570">
                  <c:v>10.5825435068438</c:v>
                </c:pt>
                <c:pt idx="1571">
                  <c:v>3.1496111549230998</c:v>
                </c:pt>
                <c:pt idx="1572">
                  <c:v>0.87193051153561396</c:v>
                </c:pt>
                <c:pt idx="1573">
                  <c:v>4.5464151388879399</c:v>
                </c:pt>
                <c:pt idx="1574">
                  <c:v>3.3121996239559</c:v>
                </c:pt>
                <c:pt idx="1575">
                  <c:v>2.0166572936848</c:v>
                </c:pt>
                <c:pt idx="1576">
                  <c:v>12.668676509569099</c:v>
                </c:pt>
                <c:pt idx="1577">
                  <c:v>1.6212208540689701</c:v>
                </c:pt>
                <c:pt idx="1578">
                  <c:v>7.7564359523448898</c:v>
                </c:pt>
                <c:pt idx="1579">
                  <c:v>15.3009679765947</c:v>
                </c:pt>
                <c:pt idx="1580">
                  <c:v>10.323084846620601</c:v>
                </c:pt>
                <c:pt idx="1581">
                  <c:v>4.5789726639794903</c:v>
                </c:pt>
                <c:pt idx="1582">
                  <c:v>2.7125867185892298</c:v>
                </c:pt>
                <c:pt idx="1583">
                  <c:v>9.5388457789041308</c:v>
                </c:pt>
                <c:pt idx="1584">
                  <c:v>5.6659847994557104</c:v>
                </c:pt>
                <c:pt idx="1585">
                  <c:v>5.2392223343573203</c:v>
                </c:pt>
                <c:pt idx="1586">
                  <c:v>1.79327306301948</c:v>
                </c:pt>
                <c:pt idx="1587">
                  <c:v>4.0762625160290504</c:v>
                </c:pt>
                <c:pt idx="1588">
                  <c:v>2.4838248805459102</c:v>
                </c:pt>
                <c:pt idx="1589">
                  <c:v>1.60004354362785</c:v>
                </c:pt>
                <c:pt idx="1590">
                  <c:v>0.92006283899017005</c:v>
                </c:pt>
                <c:pt idx="1591">
                  <c:v>5.0372295999951504</c:v>
                </c:pt>
                <c:pt idx="1592">
                  <c:v>3.5618380121528199</c:v>
                </c:pt>
                <c:pt idx="1593">
                  <c:v>10.784250423314999</c:v>
                </c:pt>
                <c:pt idx="1594">
                  <c:v>2.0135835657171102</c:v>
                </c:pt>
                <c:pt idx="1595">
                  <c:v>3.4278092062448899</c:v>
                </c:pt>
                <c:pt idx="1596">
                  <c:v>11.069386282743899</c:v>
                </c:pt>
                <c:pt idx="1597">
                  <c:v>1.9642465602796499</c:v>
                </c:pt>
                <c:pt idx="1598">
                  <c:v>2.8063912708588399</c:v>
                </c:pt>
                <c:pt idx="1599">
                  <c:v>6.1206030176706498</c:v>
                </c:pt>
                <c:pt idx="1600">
                  <c:v>3.2877316925022999</c:v>
                </c:pt>
                <c:pt idx="1601">
                  <c:v>6.6839365152865904</c:v>
                </c:pt>
                <c:pt idx="1602">
                  <c:v>1.2853495839407201</c:v>
                </c:pt>
                <c:pt idx="1603">
                  <c:v>6.81540001154492</c:v>
                </c:pt>
                <c:pt idx="1604">
                  <c:v>3.2445928925376499</c:v>
                </c:pt>
                <c:pt idx="1605">
                  <c:v>8.7526610690077806</c:v>
                </c:pt>
                <c:pt idx="1606">
                  <c:v>11.045616351925601</c:v>
                </c:pt>
                <c:pt idx="1607">
                  <c:v>4.04486822249239</c:v>
                </c:pt>
                <c:pt idx="1608">
                  <c:v>3.0834902856301998</c:v>
                </c:pt>
                <c:pt idx="1609">
                  <c:v>6.4803914914343403</c:v>
                </c:pt>
                <c:pt idx="1610">
                  <c:v>6.5454176408567601</c:v>
                </c:pt>
                <c:pt idx="1611">
                  <c:v>4.6638371204551996</c:v>
                </c:pt>
                <c:pt idx="1612">
                  <c:v>2.1123684839533801</c:v>
                </c:pt>
                <c:pt idx="1613">
                  <c:v>8.8410262378942601</c:v>
                </c:pt>
                <c:pt idx="1614">
                  <c:v>12.5269890915984</c:v>
                </c:pt>
                <c:pt idx="1615">
                  <c:v>3.1952281076735698</c:v>
                </c:pt>
                <c:pt idx="1616">
                  <c:v>5.2023943050520201</c:v>
                </c:pt>
                <c:pt idx="1617">
                  <c:v>7.5627184754740204</c:v>
                </c:pt>
                <c:pt idx="1618">
                  <c:v>4.6549258566068197</c:v>
                </c:pt>
                <c:pt idx="1619">
                  <c:v>6.2288542963114901</c:v>
                </c:pt>
                <c:pt idx="1620">
                  <c:v>1.88403218345336</c:v>
                </c:pt>
                <c:pt idx="1621">
                  <c:v>6.4288313059256899</c:v>
                </c:pt>
                <c:pt idx="1622">
                  <c:v>3.4774547328163301</c:v>
                </c:pt>
                <c:pt idx="1623">
                  <c:v>1.46612830433885</c:v>
                </c:pt>
                <c:pt idx="1624">
                  <c:v>1.8535377706371801</c:v>
                </c:pt>
                <c:pt idx="1625">
                  <c:v>1.83659705832105</c:v>
                </c:pt>
                <c:pt idx="1626">
                  <c:v>3.2386461611822499</c:v>
                </c:pt>
                <c:pt idx="1627">
                  <c:v>2.7990360841369601</c:v>
                </c:pt>
                <c:pt idx="1628">
                  <c:v>17.064055693980499</c:v>
                </c:pt>
                <c:pt idx="1629">
                  <c:v>7.4901555551572301</c:v>
                </c:pt>
                <c:pt idx="1630">
                  <c:v>3.75787025140936</c:v>
                </c:pt>
                <c:pt idx="1631">
                  <c:v>4.1141107049407903</c:v>
                </c:pt>
                <c:pt idx="1632">
                  <c:v>6.4976909536784104</c:v>
                </c:pt>
                <c:pt idx="1633">
                  <c:v>0.429687191749963</c:v>
                </c:pt>
                <c:pt idx="1634">
                  <c:v>20.735242838810802</c:v>
                </c:pt>
                <c:pt idx="1635">
                  <c:v>17.060444906530499</c:v>
                </c:pt>
                <c:pt idx="1636">
                  <c:v>11.102184294127801</c:v>
                </c:pt>
                <c:pt idx="1637">
                  <c:v>7.62415617985073</c:v>
                </c:pt>
                <c:pt idx="1638">
                  <c:v>7.7424050938648001</c:v>
                </c:pt>
                <c:pt idx="1639">
                  <c:v>7.9597693008378601</c:v>
                </c:pt>
                <c:pt idx="1640">
                  <c:v>7.1530984340481698</c:v>
                </c:pt>
                <c:pt idx="1641">
                  <c:v>8.07736013098447</c:v>
                </c:pt>
                <c:pt idx="1642">
                  <c:v>3.9414857328830601</c:v>
                </c:pt>
                <c:pt idx="1643">
                  <c:v>6.7855274691605398</c:v>
                </c:pt>
                <c:pt idx="1644">
                  <c:v>3.03065787240436</c:v>
                </c:pt>
                <c:pt idx="1645">
                  <c:v>1.3552768759317699</c:v>
                </c:pt>
                <c:pt idx="1646">
                  <c:v>12.6172887763791</c:v>
                </c:pt>
                <c:pt idx="1647">
                  <c:v>2.8515792606458601</c:v>
                </c:pt>
                <c:pt idx="1648">
                  <c:v>7.2959378676138202</c:v>
                </c:pt>
                <c:pt idx="1649">
                  <c:v>1.6638966023472801</c:v>
                </c:pt>
                <c:pt idx="1650">
                  <c:v>1.2287860720535699</c:v>
                </c:pt>
                <c:pt idx="1651">
                  <c:v>9.5515727433226196</c:v>
                </c:pt>
                <c:pt idx="1652">
                  <c:v>4.3211652913168201</c:v>
                </c:pt>
                <c:pt idx="1653">
                  <c:v>3.13191885131359</c:v>
                </c:pt>
                <c:pt idx="1654">
                  <c:v>5.1627197351219003</c:v>
                </c:pt>
                <c:pt idx="1655">
                  <c:v>6.4948704312438101</c:v>
                </c:pt>
                <c:pt idx="1656">
                  <c:v>7.2300880405713102</c:v>
                </c:pt>
                <c:pt idx="1657">
                  <c:v>2.1908638118221702</c:v>
                </c:pt>
                <c:pt idx="1658">
                  <c:v>4.4933481695803499</c:v>
                </c:pt>
                <c:pt idx="1659">
                  <c:v>3.9276317520795798</c:v>
                </c:pt>
                <c:pt idx="1660">
                  <c:v>14.108007228116801</c:v>
                </c:pt>
                <c:pt idx="1661">
                  <c:v>3.0323133476772202</c:v>
                </c:pt>
                <c:pt idx="1662">
                  <c:v>2.5514789773478701</c:v>
                </c:pt>
                <c:pt idx="1663">
                  <c:v>22.3547326673614</c:v>
                </c:pt>
                <c:pt idx="1664">
                  <c:v>0.92253526492380999</c:v>
                </c:pt>
                <c:pt idx="1665">
                  <c:v>0.57938324501984695</c:v>
                </c:pt>
                <c:pt idx="1666">
                  <c:v>1.9051596979550001</c:v>
                </c:pt>
                <c:pt idx="1667">
                  <c:v>3.2508510769802501</c:v>
                </c:pt>
                <c:pt idx="1668">
                  <c:v>7.8077670807567099</c:v>
                </c:pt>
                <c:pt idx="1669">
                  <c:v>2.2792788209467298</c:v>
                </c:pt>
                <c:pt idx="1670">
                  <c:v>1.2336506546058901</c:v>
                </c:pt>
                <c:pt idx="1671">
                  <c:v>6.4668809523378901</c:v>
                </c:pt>
                <c:pt idx="1672">
                  <c:v>3.7195855222459802</c:v>
                </c:pt>
                <c:pt idx="1673">
                  <c:v>3.63865947545573</c:v>
                </c:pt>
                <c:pt idx="1674">
                  <c:v>4.1841534708463701</c:v>
                </c:pt>
                <c:pt idx="1675">
                  <c:v>13.595747087325</c:v>
                </c:pt>
                <c:pt idx="1676">
                  <c:v>7.4214536126110104</c:v>
                </c:pt>
                <c:pt idx="1677">
                  <c:v>3.4635472043809101</c:v>
                </c:pt>
                <c:pt idx="1678">
                  <c:v>19.2681652864187</c:v>
                </c:pt>
                <c:pt idx="1679">
                  <c:v>11.535975929784801</c:v>
                </c:pt>
                <c:pt idx="1680">
                  <c:v>0.95124855969407396</c:v>
                </c:pt>
                <c:pt idx="1681">
                  <c:v>1.78403648428979</c:v>
                </c:pt>
                <c:pt idx="1682">
                  <c:v>2.1851870493963599</c:v>
                </c:pt>
                <c:pt idx="1683">
                  <c:v>7.2534625540236704</c:v>
                </c:pt>
                <c:pt idx="1684">
                  <c:v>3.7079032282069</c:v>
                </c:pt>
                <c:pt idx="1685">
                  <c:v>8.3530029463374404</c:v>
                </c:pt>
                <c:pt idx="1686">
                  <c:v>3.8306634689138201</c:v>
                </c:pt>
                <c:pt idx="1687">
                  <c:v>11.2393381149632</c:v>
                </c:pt>
                <c:pt idx="1688">
                  <c:v>2.2934381001709099</c:v>
                </c:pt>
                <c:pt idx="1689">
                  <c:v>5.8356149830355504</c:v>
                </c:pt>
                <c:pt idx="1690">
                  <c:v>4.3376673472685496</c:v>
                </c:pt>
                <c:pt idx="1691">
                  <c:v>6.2491940267593797</c:v>
                </c:pt>
                <c:pt idx="1692">
                  <c:v>7.6201770399917503</c:v>
                </c:pt>
                <c:pt idx="1693">
                  <c:v>4.6580522711977599</c:v>
                </c:pt>
                <c:pt idx="1694">
                  <c:v>4.7288123787274898</c:v>
                </c:pt>
                <c:pt idx="1695">
                  <c:v>3.6320740904553102</c:v>
                </c:pt>
                <c:pt idx="1696">
                  <c:v>1.7937430298186099</c:v>
                </c:pt>
                <c:pt idx="1697">
                  <c:v>1.70650330124628</c:v>
                </c:pt>
                <c:pt idx="1698">
                  <c:v>3.2753273134446599</c:v>
                </c:pt>
                <c:pt idx="1699">
                  <c:v>6.1126619098670796</c:v>
                </c:pt>
                <c:pt idx="1700">
                  <c:v>6.3493830601311201</c:v>
                </c:pt>
                <c:pt idx="1701">
                  <c:v>9.2819877453250204</c:v>
                </c:pt>
                <c:pt idx="1702">
                  <c:v>2.7132710755593101</c:v>
                </c:pt>
                <c:pt idx="1703">
                  <c:v>16.659050341764701</c:v>
                </c:pt>
                <c:pt idx="1704">
                  <c:v>3.3690101550708098</c:v>
                </c:pt>
                <c:pt idx="1705">
                  <c:v>1.82986558201178</c:v>
                </c:pt>
                <c:pt idx="1706">
                  <c:v>13.3131118335717</c:v>
                </c:pt>
                <c:pt idx="1707">
                  <c:v>4.3113014304141997</c:v>
                </c:pt>
                <c:pt idx="1708">
                  <c:v>2.1119231231655702</c:v>
                </c:pt>
                <c:pt idx="1709">
                  <c:v>1.7742393009548501</c:v>
                </c:pt>
                <c:pt idx="1710">
                  <c:v>3.3135738552439702</c:v>
                </c:pt>
                <c:pt idx="1711">
                  <c:v>3.647616250125</c:v>
                </c:pt>
                <c:pt idx="1712">
                  <c:v>2.1567038572578001</c:v>
                </c:pt>
                <c:pt idx="1713">
                  <c:v>10.826144493069901</c:v>
                </c:pt>
                <c:pt idx="1714">
                  <c:v>0.84728853887331501</c:v>
                </c:pt>
                <c:pt idx="1715">
                  <c:v>6.1631555504090496</c:v>
                </c:pt>
                <c:pt idx="1716">
                  <c:v>9.36557958110477</c:v>
                </c:pt>
                <c:pt idx="1717">
                  <c:v>13.2200857084833</c:v>
                </c:pt>
                <c:pt idx="1718">
                  <c:v>5.9384951820188201</c:v>
                </c:pt>
                <c:pt idx="1719">
                  <c:v>6.5741230732020597</c:v>
                </c:pt>
                <c:pt idx="1720">
                  <c:v>18.158396993322299</c:v>
                </c:pt>
                <c:pt idx="1721">
                  <c:v>0.95442448980316197</c:v>
                </c:pt>
                <c:pt idx="1722">
                  <c:v>4.3383549290914001</c:v>
                </c:pt>
                <c:pt idx="1723">
                  <c:v>2.5421046948616799</c:v>
                </c:pt>
                <c:pt idx="1724">
                  <c:v>5.4008016919781898</c:v>
                </c:pt>
                <c:pt idx="1725">
                  <c:v>0.86401455109269298</c:v>
                </c:pt>
                <c:pt idx="1726">
                  <c:v>10.704914098320099</c:v>
                </c:pt>
                <c:pt idx="1727">
                  <c:v>12.8144005519371</c:v>
                </c:pt>
                <c:pt idx="1728">
                  <c:v>2.7985072334805898</c:v>
                </c:pt>
                <c:pt idx="1729">
                  <c:v>8.7712140036743804</c:v>
                </c:pt>
                <c:pt idx="1730">
                  <c:v>4.9640735543330203</c:v>
                </c:pt>
                <c:pt idx="1731">
                  <c:v>29.893278569185199</c:v>
                </c:pt>
                <c:pt idx="1732">
                  <c:v>13.7345037044061</c:v>
                </c:pt>
                <c:pt idx="1733">
                  <c:v>6.6272580783528703</c:v>
                </c:pt>
                <c:pt idx="1734">
                  <c:v>11.9003171462218</c:v>
                </c:pt>
                <c:pt idx="1735">
                  <c:v>9.2924345910635306</c:v>
                </c:pt>
                <c:pt idx="1736">
                  <c:v>3.9191015933158702</c:v>
                </c:pt>
                <c:pt idx="1737">
                  <c:v>9.0936942374384095</c:v>
                </c:pt>
                <c:pt idx="1738">
                  <c:v>5.2012283998753199</c:v>
                </c:pt>
                <c:pt idx="1739">
                  <c:v>8.66467845628733</c:v>
                </c:pt>
                <c:pt idx="1740">
                  <c:v>2.38520642621266</c:v>
                </c:pt>
                <c:pt idx="1741">
                  <c:v>15.855770056280999</c:v>
                </c:pt>
                <c:pt idx="1742">
                  <c:v>13.816846858977</c:v>
                </c:pt>
                <c:pt idx="1743">
                  <c:v>1.76257908974998</c:v>
                </c:pt>
                <c:pt idx="1744">
                  <c:v>4.8919623481332302</c:v>
                </c:pt>
                <c:pt idx="1745">
                  <c:v>0.96759378415636998</c:v>
                </c:pt>
                <c:pt idx="1746">
                  <c:v>2.7048741804122001</c:v>
                </c:pt>
                <c:pt idx="1747">
                  <c:v>3.3286646274203</c:v>
                </c:pt>
                <c:pt idx="1748">
                  <c:v>4.4606753183777803</c:v>
                </c:pt>
                <c:pt idx="1749">
                  <c:v>9.5091439892481606</c:v>
                </c:pt>
                <c:pt idx="1750">
                  <c:v>3.1671088100839602</c:v>
                </c:pt>
                <c:pt idx="1751">
                  <c:v>9.4745854430711098</c:v>
                </c:pt>
                <c:pt idx="1752">
                  <c:v>4.7800930596920903</c:v>
                </c:pt>
                <c:pt idx="1753">
                  <c:v>12.6170656316023</c:v>
                </c:pt>
                <c:pt idx="1754">
                  <c:v>4.4682512866816504</c:v>
                </c:pt>
                <c:pt idx="1755">
                  <c:v>5.0534903184506996</c:v>
                </c:pt>
                <c:pt idx="1756">
                  <c:v>12.993577730642899</c:v>
                </c:pt>
                <c:pt idx="1757">
                  <c:v>9.0721786471144199</c:v>
                </c:pt>
                <c:pt idx="1758">
                  <c:v>16.5984960062483</c:v>
                </c:pt>
                <c:pt idx="1759">
                  <c:v>13.9788542699582</c:v>
                </c:pt>
                <c:pt idx="1760">
                  <c:v>1.95523057675752</c:v>
                </c:pt>
                <c:pt idx="1761">
                  <c:v>2.6697100731176899</c:v>
                </c:pt>
                <c:pt idx="1762">
                  <c:v>13.600311691830701</c:v>
                </c:pt>
                <c:pt idx="1763">
                  <c:v>0.93311554521725804</c:v>
                </c:pt>
                <c:pt idx="1764">
                  <c:v>7.9543046366784296</c:v>
                </c:pt>
                <c:pt idx="1765">
                  <c:v>3.8501564286915699</c:v>
                </c:pt>
                <c:pt idx="1766">
                  <c:v>8.3844729789169108</c:v>
                </c:pt>
                <c:pt idx="1767">
                  <c:v>2.7789146612621201</c:v>
                </c:pt>
                <c:pt idx="1768">
                  <c:v>9.6593771852881396</c:v>
                </c:pt>
                <c:pt idx="1769">
                  <c:v>3.05168668753605</c:v>
                </c:pt>
                <c:pt idx="1770">
                  <c:v>7.2618071310335104</c:v>
                </c:pt>
                <c:pt idx="1771">
                  <c:v>4.1870459425813502</c:v>
                </c:pt>
                <c:pt idx="1772">
                  <c:v>3.7996907580714501</c:v>
                </c:pt>
                <c:pt idx="1773">
                  <c:v>10.6699896937292</c:v>
                </c:pt>
                <c:pt idx="1774">
                  <c:v>0.53607285932523496</c:v>
                </c:pt>
                <c:pt idx="1775">
                  <c:v>10.320278049677899</c:v>
                </c:pt>
                <c:pt idx="1776">
                  <c:v>0.53447817011719201</c:v>
                </c:pt>
                <c:pt idx="1777">
                  <c:v>5.4637368704384599</c:v>
                </c:pt>
                <c:pt idx="1778">
                  <c:v>8.5545423502612898</c:v>
                </c:pt>
                <c:pt idx="1779">
                  <c:v>5.2762646276863503</c:v>
                </c:pt>
                <c:pt idx="1780">
                  <c:v>2.8745582061480999</c:v>
                </c:pt>
                <c:pt idx="1781">
                  <c:v>1.84056565763442</c:v>
                </c:pt>
                <c:pt idx="1782">
                  <c:v>2.61945962376699</c:v>
                </c:pt>
                <c:pt idx="1783">
                  <c:v>3.7546999743010301</c:v>
                </c:pt>
                <c:pt idx="1784">
                  <c:v>14.363338943998301</c:v>
                </c:pt>
                <c:pt idx="1785">
                  <c:v>5.6644221252701996</c:v>
                </c:pt>
                <c:pt idx="1786">
                  <c:v>4.7754614785969398</c:v>
                </c:pt>
                <c:pt idx="1787">
                  <c:v>2.93698822151956</c:v>
                </c:pt>
                <c:pt idx="1788">
                  <c:v>9.9618175678715293</c:v>
                </c:pt>
                <c:pt idx="1789">
                  <c:v>2.9247093792581702</c:v>
                </c:pt>
                <c:pt idx="1790">
                  <c:v>13.857550418284101</c:v>
                </c:pt>
                <c:pt idx="1791">
                  <c:v>3.9358628088778298</c:v>
                </c:pt>
                <c:pt idx="1792">
                  <c:v>6.4235642970960898</c:v>
                </c:pt>
                <c:pt idx="1793">
                  <c:v>18.001385308662599</c:v>
                </c:pt>
                <c:pt idx="1794">
                  <c:v>10.961722783705101</c:v>
                </c:pt>
                <c:pt idx="1795">
                  <c:v>13.7222778583386</c:v>
                </c:pt>
                <c:pt idx="1796">
                  <c:v>3.02510833118974</c:v>
                </c:pt>
                <c:pt idx="1797">
                  <c:v>1.34301730946661</c:v>
                </c:pt>
                <c:pt idx="1798">
                  <c:v>21.1273036709682</c:v>
                </c:pt>
                <c:pt idx="1799">
                  <c:v>8.0543501694399797</c:v>
                </c:pt>
                <c:pt idx="1800">
                  <c:v>5.2064226838521996</c:v>
                </c:pt>
                <c:pt idx="1801">
                  <c:v>1.9058197916470101</c:v>
                </c:pt>
                <c:pt idx="1802">
                  <c:v>4.3488485270234696</c:v>
                </c:pt>
                <c:pt idx="1803">
                  <c:v>11.916402464970499</c:v>
                </c:pt>
                <c:pt idx="1804">
                  <c:v>17.9039953088765</c:v>
                </c:pt>
                <c:pt idx="1805">
                  <c:v>2.27359569599153</c:v>
                </c:pt>
                <c:pt idx="1806">
                  <c:v>1.0523653799282</c:v>
                </c:pt>
                <c:pt idx="1807">
                  <c:v>1.1483847542991299</c:v>
                </c:pt>
                <c:pt idx="1808">
                  <c:v>5.5038704163594199</c:v>
                </c:pt>
                <c:pt idx="1809">
                  <c:v>9.3027708917381702</c:v>
                </c:pt>
                <c:pt idx="1810">
                  <c:v>7.0162605017466904</c:v>
                </c:pt>
                <c:pt idx="1811">
                  <c:v>8.1229041372960999</c:v>
                </c:pt>
                <c:pt idx="1812">
                  <c:v>1.8317767816156301</c:v>
                </c:pt>
                <c:pt idx="1813">
                  <c:v>3.1703393480111601</c:v>
                </c:pt>
                <c:pt idx="1814">
                  <c:v>7.6990054880016503</c:v>
                </c:pt>
                <c:pt idx="1815">
                  <c:v>1.3694370989534299</c:v>
                </c:pt>
                <c:pt idx="1816">
                  <c:v>6.5676077081659701</c:v>
                </c:pt>
                <c:pt idx="1817">
                  <c:v>3.1166360501134598</c:v>
                </c:pt>
                <c:pt idx="1818">
                  <c:v>0.83572462636234102</c:v>
                </c:pt>
                <c:pt idx="1819">
                  <c:v>2.7111177096021501</c:v>
                </c:pt>
                <c:pt idx="1820">
                  <c:v>3.8462339310368199</c:v>
                </c:pt>
                <c:pt idx="1821">
                  <c:v>1.73003534657141</c:v>
                </c:pt>
                <c:pt idx="1822">
                  <c:v>2.60377639615312</c:v>
                </c:pt>
                <c:pt idx="1823">
                  <c:v>9.5252938230612596</c:v>
                </c:pt>
                <c:pt idx="1824">
                  <c:v>11.2802778625364</c:v>
                </c:pt>
                <c:pt idx="1825">
                  <c:v>2.2849381286320201</c:v>
                </c:pt>
                <c:pt idx="1826">
                  <c:v>1.0127869018984299</c:v>
                </c:pt>
                <c:pt idx="1827">
                  <c:v>5.2522038159707503</c:v>
                </c:pt>
                <c:pt idx="1828">
                  <c:v>4.8322625677622799</c:v>
                </c:pt>
                <c:pt idx="1829">
                  <c:v>4.0471360514773096</c:v>
                </c:pt>
                <c:pt idx="1830">
                  <c:v>0.448213218934293</c:v>
                </c:pt>
                <c:pt idx="1831">
                  <c:v>8.0550821801095793</c:v>
                </c:pt>
                <c:pt idx="1832">
                  <c:v>4.8474855034409003</c:v>
                </c:pt>
                <c:pt idx="1833">
                  <c:v>5.8884680442106401</c:v>
                </c:pt>
                <c:pt idx="1834">
                  <c:v>3.0420232830230201</c:v>
                </c:pt>
                <c:pt idx="1835">
                  <c:v>8.3228688375005397</c:v>
                </c:pt>
                <c:pt idx="1836">
                  <c:v>13.4293058833552</c:v>
                </c:pt>
                <c:pt idx="1837">
                  <c:v>1.10567484083373</c:v>
                </c:pt>
                <c:pt idx="1838">
                  <c:v>27.363742870427899</c:v>
                </c:pt>
                <c:pt idx="1839">
                  <c:v>1.43651300323193</c:v>
                </c:pt>
                <c:pt idx="1840">
                  <c:v>4.8130726196591702</c:v>
                </c:pt>
                <c:pt idx="1841">
                  <c:v>8.5138954360882604</c:v>
                </c:pt>
                <c:pt idx="1842">
                  <c:v>5.7933760570358501</c:v>
                </c:pt>
                <c:pt idx="1843">
                  <c:v>6.2778034943618604</c:v>
                </c:pt>
                <c:pt idx="1844">
                  <c:v>0.248210486034218</c:v>
                </c:pt>
                <c:pt idx="1845">
                  <c:v>4.28576491125391</c:v>
                </c:pt>
                <c:pt idx="1846">
                  <c:v>12.401218781179001</c:v>
                </c:pt>
                <c:pt idx="1847">
                  <c:v>0.83868733159033204</c:v>
                </c:pt>
                <c:pt idx="1848">
                  <c:v>3.2271217899470699</c:v>
                </c:pt>
                <c:pt idx="1849">
                  <c:v>1.40394628655481</c:v>
                </c:pt>
                <c:pt idx="1850">
                  <c:v>1.31328339633903</c:v>
                </c:pt>
                <c:pt idx="1851">
                  <c:v>7.5034883948261299</c:v>
                </c:pt>
                <c:pt idx="1852">
                  <c:v>9.5333839695949898</c:v>
                </c:pt>
                <c:pt idx="1853">
                  <c:v>2.0250882266285899</c:v>
                </c:pt>
                <c:pt idx="1854">
                  <c:v>1.2500633464923101</c:v>
                </c:pt>
                <c:pt idx="1855">
                  <c:v>8.1493379708821205</c:v>
                </c:pt>
                <c:pt idx="1856">
                  <c:v>11.5217444821221</c:v>
                </c:pt>
                <c:pt idx="1857">
                  <c:v>1.8608011108482301</c:v>
                </c:pt>
                <c:pt idx="1858">
                  <c:v>3.75667695113115</c:v>
                </c:pt>
                <c:pt idx="1859">
                  <c:v>3.6713256910196299</c:v>
                </c:pt>
                <c:pt idx="1860">
                  <c:v>13.2860701272963</c:v>
                </c:pt>
                <c:pt idx="1861">
                  <c:v>1.6918273517534601</c:v>
                </c:pt>
                <c:pt idx="1862">
                  <c:v>4.21066934733064</c:v>
                </c:pt>
                <c:pt idx="1863">
                  <c:v>3.57492073123802</c:v>
                </c:pt>
                <c:pt idx="1864">
                  <c:v>11.145902289092801</c:v>
                </c:pt>
                <c:pt idx="1865">
                  <c:v>7.3512840420980101</c:v>
                </c:pt>
                <c:pt idx="1866">
                  <c:v>7.3766796283532701</c:v>
                </c:pt>
                <c:pt idx="1867">
                  <c:v>7.7630884567679201</c:v>
                </c:pt>
                <c:pt idx="1868">
                  <c:v>4.5012280913039202</c:v>
                </c:pt>
                <c:pt idx="1869">
                  <c:v>1.98772385612599</c:v>
                </c:pt>
                <c:pt idx="1870">
                  <c:v>11.436754269735101</c:v>
                </c:pt>
                <c:pt idx="1871">
                  <c:v>1.3696665818882701</c:v>
                </c:pt>
                <c:pt idx="1872">
                  <c:v>13.9199766486608</c:v>
                </c:pt>
                <c:pt idx="1873">
                  <c:v>3.7585804306300301</c:v>
                </c:pt>
                <c:pt idx="1874">
                  <c:v>4.51616907816517</c:v>
                </c:pt>
                <c:pt idx="1875">
                  <c:v>1.9105488285993699</c:v>
                </c:pt>
                <c:pt idx="1876">
                  <c:v>4.5982299019789998</c:v>
                </c:pt>
                <c:pt idx="1877">
                  <c:v>1.02448739355014</c:v>
                </c:pt>
                <c:pt idx="1878">
                  <c:v>14.5092588271329</c:v>
                </c:pt>
                <c:pt idx="1879">
                  <c:v>0.63873867681097696</c:v>
                </c:pt>
                <c:pt idx="1880">
                  <c:v>2.1047402441716101</c:v>
                </c:pt>
                <c:pt idx="1881">
                  <c:v>20.774669669742099</c:v>
                </c:pt>
                <c:pt idx="1882">
                  <c:v>15.209890933462001</c:v>
                </c:pt>
                <c:pt idx="1883">
                  <c:v>1.1418528804299199</c:v>
                </c:pt>
                <c:pt idx="1884">
                  <c:v>15.7324446381912</c:v>
                </c:pt>
                <c:pt idx="1885">
                  <c:v>27.724428701812201</c:v>
                </c:pt>
                <c:pt idx="1886">
                  <c:v>3.8223930788226701</c:v>
                </c:pt>
                <c:pt idx="1887">
                  <c:v>3.3956709797023898</c:v>
                </c:pt>
                <c:pt idx="1888">
                  <c:v>6.8829121092437298</c:v>
                </c:pt>
                <c:pt idx="1889">
                  <c:v>7.8717438391308399</c:v>
                </c:pt>
                <c:pt idx="1890">
                  <c:v>0.89628674405959696</c:v>
                </c:pt>
                <c:pt idx="1891">
                  <c:v>21.300342239744001</c:v>
                </c:pt>
                <c:pt idx="1892">
                  <c:v>4.8533438689369897</c:v>
                </c:pt>
                <c:pt idx="1893">
                  <c:v>1.5895296510785</c:v>
                </c:pt>
                <c:pt idx="1894">
                  <c:v>4.24788235532787</c:v>
                </c:pt>
                <c:pt idx="1895">
                  <c:v>0.12579753979403799</c:v>
                </c:pt>
                <c:pt idx="1896">
                  <c:v>14.011939368412699</c:v>
                </c:pt>
                <c:pt idx="1897">
                  <c:v>8.0524121402491193</c:v>
                </c:pt>
                <c:pt idx="1898">
                  <c:v>5.4501419178962296</c:v>
                </c:pt>
                <c:pt idx="1899">
                  <c:v>11.718165932819799</c:v>
                </c:pt>
                <c:pt idx="1900">
                  <c:v>4.0190501195202604</c:v>
                </c:pt>
                <c:pt idx="1901">
                  <c:v>6.7441742735091301</c:v>
                </c:pt>
                <c:pt idx="1902">
                  <c:v>9.8897722612757093</c:v>
                </c:pt>
                <c:pt idx="1903">
                  <c:v>1.4526930077704501</c:v>
                </c:pt>
                <c:pt idx="1904">
                  <c:v>14.9636609625815</c:v>
                </c:pt>
                <c:pt idx="1905">
                  <c:v>0.32789390586422901</c:v>
                </c:pt>
                <c:pt idx="1906">
                  <c:v>5.0353681881477197</c:v>
                </c:pt>
                <c:pt idx="1907">
                  <c:v>3.9258484963374798</c:v>
                </c:pt>
                <c:pt idx="1908">
                  <c:v>8.5194853518439704</c:v>
                </c:pt>
                <c:pt idx="1909">
                  <c:v>2.3824608856654099</c:v>
                </c:pt>
                <c:pt idx="1910">
                  <c:v>4.2395556891178403</c:v>
                </c:pt>
                <c:pt idx="1911">
                  <c:v>6.93568351123435</c:v>
                </c:pt>
                <c:pt idx="1912">
                  <c:v>1.1641095451563701</c:v>
                </c:pt>
                <c:pt idx="1913">
                  <c:v>6.9899026448759498</c:v>
                </c:pt>
                <c:pt idx="1914">
                  <c:v>10.4940474696237</c:v>
                </c:pt>
                <c:pt idx="1915">
                  <c:v>5.6655575187589298</c:v>
                </c:pt>
                <c:pt idx="1916">
                  <c:v>5.9407535683598898</c:v>
                </c:pt>
                <c:pt idx="1917">
                  <c:v>4.4467679589514404</c:v>
                </c:pt>
                <c:pt idx="1918">
                  <c:v>3.3947769436573401</c:v>
                </c:pt>
                <c:pt idx="1919">
                  <c:v>13.997015608247001</c:v>
                </c:pt>
                <c:pt idx="1920">
                  <c:v>2.75990054774703</c:v>
                </c:pt>
                <c:pt idx="1921">
                  <c:v>0.32866911940452798</c:v>
                </c:pt>
                <c:pt idx="1922">
                  <c:v>2.04767992626476</c:v>
                </c:pt>
                <c:pt idx="1923">
                  <c:v>4.3076404541498103</c:v>
                </c:pt>
                <c:pt idx="1924">
                  <c:v>3.98858431889155</c:v>
                </c:pt>
                <c:pt idx="1925">
                  <c:v>1.65294178673699</c:v>
                </c:pt>
                <c:pt idx="1926">
                  <c:v>13.4079311747502</c:v>
                </c:pt>
                <c:pt idx="1927">
                  <c:v>1.3421469261315799</c:v>
                </c:pt>
                <c:pt idx="1928">
                  <c:v>16.618001361754001</c:v>
                </c:pt>
                <c:pt idx="1929">
                  <c:v>3.12794423385535</c:v>
                </c:pt>
                <c:pt idx="1930">
                  <c:v>11.2355796809168</c:v>
                </c:pt>
                <c:pt idx="1931">
                  <c:v>3.2010383137727101</c:v>
                </c:pt>
                <c:pt idx="1932">
                  <c:v>3.4015159679625602</c:v>
                </c:pt>
                <c:pt idx="1933">
                  <c:v>2.8071775400485501</c:v>
                </c:pt>
                <c:pt idx="1934">
                  <c:v>7.2008924169528497</c:v>
                </c:pt>
                <c:pt idx="1935">
                  <c:v>14.519036336642399</c:v>
                </c:pt>
                <c:pt idx="1936">
                  <c:v>32.9654231172522</c:v>
                </c:pt>
                <c:pt idx="1937">
                  <c:v>0.240738095652543</c:v>
                </c:pt>
                <c:pt idx="1938">
                  <c:v>1.36392192308968</c:v>
                </c:pt>
                <c:pt idx="1939">
                  <c:v>2.0390089880767799</c:v>
                </c:pt>
                <c:pt idx="1940">
                  <c:v>4.8201216426600499</c:v>
                </c:pt>
                <c:pt idx="1941">
                  <c:v>22.273184599295401</c:v>
                </c:pt>
                <c:pt idx="1942">
                  <c:v>2.69035281360315</c:v>
                </c:pt>
                <c:pt idx="1943">
                  <c:v>2.4110699315916002</c:v>
                </c:pt>
                <c:pt idx="1944">
                  <c:v>9.2522243324179101</c:v>
                </c:pt>
                <c:pt idx="1945">
                  <c:v>0.99503367331048698</c:v>
                </c:pt>
                <c:pt idx="1946">
                  <c:v>2.06540862185952</c:v>
                </c:pt>
                <c:pt idx="1947">
                  <c:v>5.9165958486658301</c:v>
                </c:pt>
                <c:pt idx="1948">
                  <c:v>2.7116680594092202</c:v>
                </c:pt>
                <c:pt idx="1949">
                  <c:v>1.92524972581487</c:v>
                </c:pt>
                <c:pt idx="1950">
                  <c:v>6.7665138010159902</c:v>
                </c:pt>
                <c:pt idx="1951">
                  <c:v>0.26001069720935999</c:v>
                </c:pt>
                <c:pt idx="1952">
                  <c:v>3.7664055573030901</c:v>
                </c:pt>
                <c:pt idx="1953">
                  <c:v>10.566501781701101</c:v>
                </c:pt>
                <c:pt idx="1954">
                  <c:v>2.3488652690003602</c:v>
                </c:pt>
                <c:pt idx="1955">
                  <c:v>9.5072834761622502</c:v>
                </c:pt>
                <c:pt idx="1956">
                  <c:v>1.27344725368516</c:v>
                </c:pt>
                <c:pt idx="1957">
                  <c:v>8.7344778572495603</c:v>
                </c:pt>
                <c:pt idx="1958">
                  <c:v>9.5206772190393707</c:v>
                </c:pt>
                <c:pt idx="1959">
                  <c:v>2.8454673980930001</c:v>
                </c:pt>
                <c:pt idx="1960">
                  <c:v>4.1305452076335101</c:v>
                </c:pt>
                <c:pt idx="1961">
                  <c:v>5.5791725468066797</c:v>
                </c:pt>
                <c:pt idx="1962">
                  <c:v>11.3663012118836</c:v>
                </c:pt>
                <c:pt idx="1963">
                  <c:v>3.7412664634606299</c:v>
                </c:pt>
                <c:pt idx="1964">
                  <c:v>11.1220199780981</c:v>
                </c:pt>
                <c:pt idx="1965">
                  <c:v>0.72800574108271399</c:v>
                </c:pt>
                <c:pt idx="1966">
                  <c:v>8.9773884767286205</c:v>
                </c:pt>
                <c:pt idx="1967">
                  <c:v>1.9406457462647799</c:v>
                </c:pt>
                <c:pt idx="1968">
                  <c:v>5.40652615483204</c:v>
                </c:pt>
                <c:pt idx="1969">
                  <c:v>7.0267913492304901</c:v>
                </c:pt>
                <c:pt idx="1970">
                  <c:v>1.5815397402351601</c:v>
                </c:pt>
                <c:pt idx="1971">
                  <c:v>1.13583330578871</c:v>
                </c:pt>
                <c:pt idx="1972">
                  <c:v>14.786668053069601</c:v>
                </c:pt>
                <c:pt idx="1973">
                  <c:v>2.9991031191442699</c:v>
                </c:pt>
                <c:pt idx="1974">
                  <c:v>4.52776871666698</c:v>
                </c:pt>
                <c:pt idx="1975">
                  <c:v>2.2192420483870299</c:v>
                </c:pt>
                <c:pt idx="1976">
                  <c:v>6.4098587113577903</c:v>
                </c:pt>
                <c:pt idx="1977">
                  <c:v>2.47724858293159</c:v>
                </c:pt>
                <c:pt idx="1978">
                  <c:v>3.9573833542794801</c:v>
                </c:pt>
                <c:pt idx="1979">
                  <c:v>6.4418455055675201</c:v>
                </c:pt>
                <c:pt idx="1980">
                  <c:v>1.78252216382469</c:v>
                </c:pt>
                <c:pt idx="1981">
                  <c:v>7.1952143434056897</c:v>
                </c:pt>
                <c:pt idx="1982">
                  <c:v>4.2222030648731996</c:v>
                </c:pt>
                <c:pt idx="1983">
                  <c:v>5.4175887750909899</c:v>
                </c:pt>
                <c:pt idx="1984">
                  <c:v>1.9234614540442501</c:v>
                </c:pt>
                <c:pt idx="1985">
                  <c:v>7.3867166054488997</c:v>
                </c:pt>
                <c:pt idx="1986">
                  <c:v>0.90645147028802198</c:v>
                </c:pt>
                <c:pt idx="1987">
                  <c:v>2.5425460345688502</c:v>
                </c:pt>
                <c:pt idx="1988">
                  <c:v>2.2861151470450198</c:v>
                </c:pt>
                <c:pt idx="1989">
                  <c:v>6.1607090787159704</c:v>
                </c:pt>
                <c:pt idx="1990">
                  <c:v>6.5260250355923004</c:v>
                </c:pt>
                <c:pt idx="1991">
                  <c:v>7.3269624278924699</c:v>
                </c:pt>
                <c:pt idx="1992">
                  <c:v>3.8130979723092402</c:v>
                </c:pt>
                <c:pt idx="1993">
                  <c:v>12.4709181408322</c:v>
                </c:pt>
                <c:pt idx="1994">
                  <c:v>6.89664676542903</c:v>
                </c:pt>
                <c:pt idx="1995">
                  <c:v>7.5221305575754096</c:v>
                </c:pt>
                <c:pt idx="1996">
                  <c:v>15.146859436416699</c:v>
                </c:pt>
                <c:pt idx="1997">
                  <c:v>14.678977175971999</c:v>
                </c:pt>
                <c:pt idx="1998">
                  <c:v>6.42098805798891</c:v>
                </c:pt>
                <c:pt idx="1999">
                  <c:v>4.6628521104873304</c:v>
                </c:pt>
                <c:pt idx="2000">
                  <c:v>12.6793693121794</c:v>
                </c:pt>
                <c:pt idx="2001">
                  <c:v>5.1985353819336799</c:v>
                </c:pt>
                <c:pt idx="2002">
                  <c:v>7.9887326459684198</c:v>
                </c:pt>
                <c:pt idx="2003">
                  <c:v>3.3071596337412599</c:v>
                </c:pt>
                <c:pt idx="2004">
                  <c:v>5.1726731985227898</c:v>
                </c:pt>
                <c:pt idx="2005">
                  <c:v>8.5367566591901198</c:v>
                </c:pt>
                <c:pt idx="2006">
                  <c:v>1.1557554818911899</c:v>
                </c:pt>
                <c:pt idx="2007">
                  <c:v>6.7008964715278898</c:v>
                </c:pt>
                <c:pt idx="2008">
                  <c:v>2.30808217750698</c:v>
                </c:pt>
                <c:pt idx="2009">
                  <c:v>12.3628770581262</c:v>
                </c:pt>
                <c:pt idx="2010">
                  <c:v>11.314511859918101</c:v>
                </c:pt>
                <c:pt idx="2011">
                  <c:v>4.4234022277813896</c:v>
                </c:pt>
                <c:pt idx="2012">
                  <c:v>8.32550769329114</c:v>
                </c:pt>
                <c:pt idx="2013">
                  <c:v>4.4716903389004301</c:v>
                </c:pt>
                <c:pt idx="2014">
                  <c:v>3.8396822729600002</c:v>
                </c:pt>
                <c:pt idx="2015">
                  <c:v>1.5558631366782301</c:v>
                </c:pt>
                <c:pt idx="2016">
                  <c:v>1.5278595955581999</c:v>
                </c:pt>
                <c:pt idx="2017">
                  <c:v>7.0187668572571598</c:v>
                </c:pt>
                <c:pt idx="2018">
                  <c:v>11.561605453781601</c:v>
                </c:pt>
                <c:pt idx="2019">
                  <c:v>1.49502386885933</c:v>
                </c:pt>
                <c:pt idx="2020">
                  <c:v>3.2915323687182201</c:v>
                </c:pt>
                <c:pt idx="2021">
                  <c:v>2.6825739581316101</c:v>
                </c:pt>
                <c:pt idx="2022">
                  <c:v>2.86728340498109</c:v>
                </c:pt>
                <c:pt idx="2023">
                  <c:v>2.89927666486957</c:v>
                </c:pt>
                <c:pt idx="2024">
                  <c:v>4.5166470057194203</c:v>
                </c:pt>
                <c:pt idx="2025">
                  <c:v>6.5544820428940804</c:v>
                </c:pt>
                <c:pt idx="2026">
                  <c:v>1.1330803914563301</c:v>
                </c:pt>
                <c:pt idx="2027">
                  <c:v>11.232457008652</c:v>
                </c:pt>
                <c:pt idx="2028">
                  <c:v>3.8563485353145799</c:v>
                </c:pt>
                <c:pt idx="2029">
                  <c:v>3.1456903006427099</c:v>
                </c:pt>
                <c:pt idx="2030">
                  <c:v>6.9277320545993204</c:v>
                </c:pt>
                <c:pt idx="2031">
                  <c:v>4.4712520890049596</c:v>
                </c:pt>
                <c:pt idx="2032">
                  <c:v>5.4886429240584098</c:v>
                </c:pt>
                <c:pt idx="2033">
                  <c:v>6.8923485375380897</c:v>
                </c:pt>
                <c:pt idx="2034">
                  <c:v>5.6162352394111998</c:v>
                </c:pt>
                <c:pt idx="2035">
                  <c:v>5.6366216808341303</c:v>
                </c:pt>
                <c:pt idx="2036">
                  <c:v>4.4116551960931103</c:v>
                </c:pt>
                <c:pt idx="2037">
                  <c:v>8.71396609676564</c:v>
                </c:pt>
                <c:pt idx="2038">
                  <c:v>1.14782733481479</c:v>
                </c:pt>
                <c:pt idx="2039">
                  <c:v>3.2741895840348101</c:v>
                </c:pt>
                <c:pt idx="2040">
                  <c:v>5.2898300187130598</c:v>
                </c:pt>
                <c:pt idx="2041">
                  <c:v>1.84411124215313</c:v>
                </c:pt>
                <c:pt idx="2042">
                  <c:v>5.7861743740529601</c:v>
                </c:pt>
                <c:pt idx="2043">
                  <c:v>4.3372474441400701</c:v>
                </c:pt>
                <c:pt idx="2044">
                  <c:v>3.07816330657147</c:v>
                </c:pt>
                <c:pt idx="2045">
                  <c:v>2.638184142189</c:v>
                </c:pt>
                <c:pt idx="2046">
                  <c:v>5.9476160061305601</c:v>
                </c:pt>
                <c:pt idx="2047">
                  <c:v>5.1850920594265002</c:v>
                </c:pt>
                <c:pt idx="2048">
                  <c:v>10.6169364314324</c:v>
                </c:pt>
                <c:pt idx="2049">
                  <c:v>13.299741090096401</c:v>
                </c:pt>
                <c:pt idx="2050">
                  <c:v>2.7663886588748001</c:v>
                </c:pt>
                <c:pt idx="2051">
                  <c:v>2.4667308544958901</c:v>
                </c:pt>
                <c:pt idx="2052">
                  <c:v>5.4699968286580498</c:v>
                </c:pt>
                <c:pt idx="2053">
                  <c:v>1.7719772033236201</c:v>
                </c:pt>
                <c:pt idx="2054">
                  <c:v>8.1476141538321301</c:v>
                </c:pt>
                <c:pt idx="2055">
                  <c:v>1.87000272297425</c:v>
                </c:pt>
                <c:pt idx="2056">
                  <c:v>5.6530782246699998</c:v>
                </c:pt>
                <c:pt idx="2057">
                  <c:v>12.2238597076313</c:v>
                </c:pt>
                <c:pt idx="2058">
                  <c:v>11.02085216981</c:v>
                </c:pt>
                <c:pt idx="2059">
                  <c:v>7.7003626904036802</c:v>
                </c:pt>
                <c:pt idx="2060">
                  <c:v>5.0813883353615097</c:v>
                </c:pt>
                <c:pt idx="2061">
                  <c:v>2.1233451697502299</c:v>
                </c:pt>
                <c:pt idx="2062">
                  <c:v>1.6318825550429901</c:v>
                </c:pt>
                <c:pt idx="2063">
                  <c:v>18.0911813458662</c:v>
                </c:pt>
                <c:pt idx="2064">
                  <c:v>2.1119138178111201</c:v>
                </c:pt>
                <c:pt idx="2065">
                  <c:v>18.114426241776599</c:v>
                </c:pt>
                <c:pt idx="2066">
                  <c:v>2.3334009267534102</c:v>
                </c:pt>
                <c:pt idx="2067">
                  <c:v>12.4911415911922</c:v>
                </c:pt>
                <c:pt idx="2068">
                  <c:v>0.81601792226588699</c:v>
                </c:pt>
                <c:pt idx="2069">
                  <c:v>2.3374671646010898</c:v>
                </c:pt>
                <c:pt idx="2070">
                  <c:v>13.004220293987199</c:v>
                </c:pt>
                <c:pt idx="2071">
                  <c:v>19.997279710807099</c:v>
                </c:pt>
                <c:pt idx="2072">
                  <c:v>1.03663349630629</c:v>
                </c:pt>
                <c:pt idx="2073">
                  <c:v>10.2623752826811</c:v>
                </c:pt>
                <c:pt idx="2074">
                  <c:v>1.97644027586379</c:v>
                </c:pt>
                <c:pt idx="2075">
                  <c:v>2.5295694691164901</c:v>
                </c:pt>
                <c:pt idx="2076">
                  <c:v>1.88809864819548</c:v>
                </c:pt>
                <c:pt idx="2077">
                  <c:v>1.9079152551615799</c:v>
                </c:pt>
                <c:pt idx="2078">
                  <c:v>2.7526626907727998</c:v>
                </c:pt>
                <c:pt idx="2079">
                  <c:v>3.6791656778918198</c:v>
                </c:pt>
                <c:pt idx="2080">
                  <c:v>1.80483364181296</c:v>
                </c:pt>
                <c:pt idx="2081">
                  <c:v>4.5819474612601496</c:v>
                </c:pt>
                <c:pt idx="2082">
                  <c:v>6.8439017213053202</c:v>
                </c:pt>
                <c:pt idx="2083">
                  <c:v>5.3183706391150798</c:v>
                </c:pt>
                <c:pt idx="2084">
                  <c:v>11.165788087291</c:v>
                </c:pt>
                <c:pt idx="2085">
                  <c:v>3.7892487654036899</c:v>
                </c:pt>
                <c:pt idx="2086">
                  <c:v>9.3785863389931698</c:v>
                </c:pt>
                <c:pt idx="2087">
                  <c:v>1.4072132225689</c:v>
                </c:pt>
                <c:pt idx="2088">
                  <c:v>6.0437097405218196</c:v>
                </c:pt>
                <c:pt idx="2089">
                  <c:v>5.8835693944614196</c:v>
                </c:pt>
                <c:pt idx="2090">
                  <c:v>13.414004016571001</c:v>
                </c:pt>
                <c:pt idx="2091">
                  <c:v>8.25575858751494</c:v>
                </c:pt>
                <c:pt idx="2092">
                  <c:v>2.4262186514463302</c:v>
                </c:pt>
                <c:pt idx="2093">
                  <c:v>7.9225766554644803</c:v>
                </c:pt>
                <c:pt idx="2094">
                  <c:v>19.985897997563701</c:v>
                </c:pt>
                <c:pt idx="2095">
                  <c:v>29.086659895386699</c:v>
                </c:pt>
                <c:pt idx="2096">
                  <c:v>8.5757976687691304</c:v>
                </c:pt>
                <c:pt idx="2097">
                  <c:v>16.5696759789274</c:v>
                </c:pt>
                <c:pt idx="2098">
                  <c:v>3.52357082245243</c:v>
                </c:pt>
                <c:pt idx="2099">
                  <c:v>6.2532843228601598</c:v>
                </c:pt>
                <c:pt idx="2100">
                  <c:v>0.12040701601367899</c:v>
                </c:pt>
                <c:pt idx="2101">
                  <c:v>12.454678571564999</c:v>
                </c:pt>
                <c:pt idx="2102">
                  <c:v>9.7504646894607401</c:v>
                </c:pt>
                <c:pt idx="2103">
                  <c:v>3.1681429079343002</c:v>
                </c:pt>
                <c:pt idx="2104">
                  <c:v>2.04738051409569</c:v>
                </c:pt>
                <c:pt idx="2105">
                  <c:v>0.85017419216116397</c:v>
                </c:pt>
                <c:pt idx="2106">
                  <c:v>3.3087899730004802</c:v>
                </c:pt>
                <c:pt idx="2107">
                  <c:v>2.4915372675690901</c:v>
                </c:pt>
                <c:pt idx="2108">
                  <c:v>6.4689575549414799</c:v>
                </c:pt>
                <c:pt idx="2109">
                  <c:v>1.57014558916362</c:v>
                </c:pt>
                <c:pt idx="2110">
                  <c:v>21.5204458041961</c:v>
                </c:pt>
                <c:pt idx="2111">
                  <c:v>10.1030740286336</c:v>
                </c:pt>
                <c:pt idx="2112">
                  <c:v>12.2924184279907</c:v>
                </c:pt>
                <c:pt idx="2113">
                  <c:v>1.6573081571485999</c:v>
                </c:pt>
                <c:pt idx="2114">
                  <c:v>2.2005876458815199</c:v>
                </c:pt>
                <c:pt idx="2115">
                  <c:v>4.0283540714845696</c:v>
                </c:pt>
                <c:pt idx="2116">
                  <c:v>9.4953227720480093</c:v>
                </c:pt>
                <c:pt idx="2117">
                  <c:v>11.421676871867099</c:v>
                </c:pt>
                <c:pt idx="2118">
                  <c:v>6.6689455721316602</c:v>
                </c:pt>
                <c:pt idx="2119">
                  <c:v>15.332358959206701</c:v>
                </c:pt>
                <c:pt idx="2120">
                  <c:v>4.4482237771840998</c:v>
                </c:pt>
                <c:pt idx="2121">
                  <c:v>5.1170473733363897</c:v>
                </c:pt>
                <c:pt idx="2122">
                  <c:v>2.1955234708726201</c:v>
                </c:pt>
                <c:pt idx="2123">
                  <c:v>10.894286117672801</c:v>
                </c:pt>
                <c:pt idx="2124">
                  <c:v>1.7523864795666499</c:v>
                </c:pt>
                <c:pt idx="2125">
                  <c:v>8.6601929730411502</c:v>
                </c:pt>
                <c:pt idx="2126">
                  <c:v>6.0897831625593604</c:v>
                </c:pt>
                <c:pt idx="2127">
                  <c:v>16.983207302158</c:v>
                </c:pt>
                <c:pt idx="2128">
                  <c:v>1.69824164400682</c:v>
                </c:pt>
                <c:pt idx="2129">
                  <c:v>1.9667502136464901</c:v>
                </c:pt>
                <c:pt idx="2130">
                  <c:v>2.94999764164645</c:v>
                </c:pt>
                <c:pt idx="2131">
                  <c:v>0.338276250452895</c:v>
                </c:pt>
                <c:pt idx="2132">
                  <c:v>3.1798877401258299</c:v>
                </c:pt>
                <c:pt idx="2133">
                  <c:v>1.41012688698151</c:v>
                </c:pt>
                <c:pt idx="2134">
                  <c:v>0.644890725985934</c:v>
                </c:pt>
                <c:pt idx="2135">
                  <c:v>2.0780935355525898</c:v>
                </c:pt>
                <c:pt idx="2136">
                  <c:v>1.8541188035587199</c:v>
                </c:pt>
                <c:pt idx="2137">
                  <c:v>1.9118339545709899</c:v>
                </c:pt>
                <c:pt idx="2138">
                  <c:v>2.5214412834564501</c:v>
                </c:pt>
                <c:pt idx="2139">
                  <c:v>1.20079569248646</c:v>
                </c:pt>
                <c:pt idx="2140">
                  <c:v>5.7265787363212803</c:v>
                </c:pt>
                <c:pt idx="2141">
                  <c:v>9.5135957576819994</c:v>
                </c:pt>
                <c:pt idx="2142">
                  <c:v>7.3855111424624402</c:v>
                </c:pt>
                <c:pt idx="2143">
                  <c:v>2.9581697698668199</c:v>
                </c:pt>
                <c:pt idx="2144">
                  <c:v>0.86466569966386397</c:v>
                </c:pt>
                <c:pt idx="2145">
                  <c:v>0.58835291210664797</c:v>
                </c:pt>
                <c:pt idx="2146">
                  <c:v>3.4574578369847302</c:v>
                </c:pt>
                <c:pt idx="2147">
                  <c:v>1.8342457566268999</c:v>
                </c:pt>
                <c:pt idx="2148">
                  <c:v>1.1722898931391601</c:v>
                </c:pt>
                <c:pt idx="2149">
                  <c:v>12.42842903042</c:v>
                </c:pt>
                <c:pt idx="2150">
                  <c:v>2.3026309939867899</c:v>
                </c:pt>
                <c:pt idx="2151">
                  <c:v>7.55372906541528</c:v>
                </c:pt>
                <c:pt idx="2152">
                  <c:v>2.3736988679506501</c:v>
                </c:pt>
                <c:pt idx="2153">
                  <c:v>2.3560916929536599</c:v>
                </c:pt>
                <c:pt idx="2154">
                  <c:v>0.79194242859599195</c:v>
                </c:pt>
                <c:pt idx="2155">
                  <c:v>3.2276495398743199</c:v>
                </c:pt>
                <c:pt idx="2156">
                  <c:v>3.4008582223369701</c:v>
                </c:pt>
                <c:pt idx="2157">
                  <c:v>8.3612774889600203</c:v>
                </c:pt>
                <c:pt idx="2158">
                  <c:v>6.8918767631760796</c:v>
                </c:pt>
                <c:pt idx="2159">
                  <c:v>10.178481810771601</c:v>
                </c:pt>
                <c:pt idx="2160">
                  <c:v>1.18268881701893</c:v>
                </c:pt>
                <c:pt idx="2161">
                  <c:v>8.2917825397367899</c:v>
                </c:pt>
                <c:pt idx="2162">
                  <c:v>18.579913084487099</c:v>
                </c:pt>
                <c:pt idx="2163">
                  <c:v>3.4826959683215901</c:v>
                </c:pt>
                <c:pt idx="2164">
                  <c:v>3.3219621197726799</c:v>
                </c:pt>
                <c:pt idx="2165">
                  <c:v>17.9117808917354</c:v>
                </c:pt>
                <c:pt idx="2166">
                  <c:v>17.694404891217101</c:v>
                </c:pt>
                <c:pt idx="2167">
                  <c:v>14.789269731935001</c:v>
                </c:pt>
                <c:pt idx="2168">
                  <c:v>17.2560301441193</c:v>
                </c:pt>
                <c:pt idx="2169">
                  <c:v>6.4569989421682399</c:v>
                </c:pt>
                <c:pt idx="2170">
                  <c:v>0.86897648375990999</c:v>
                </c:pt>
                <c:pt idx="2171">
                  <c:v>8.1121804637501498</c:v>
                </c:pt>
                <c:pt idx="2172">
                  <c:v>2.47907270433305</c:v>
                </c:pt>
                <c:pt idx="2173">
                  <c:v>1.55321919473111</c:v>
                </c:pt>
                <c:pt idx="2174">
                  <c:v>3.8053782563074501</c:v>
                </c:pt>
                <c:pt idx="2175">
                  <c:v>2.1493675896231399</c:v>
                </c:pt>
                <c:pt idx="2176">
                  <c:v>6.0341874861628497</c:v>
                </c:pt>
                <c:pt idx="2177">
                  <c:v>2.9189339675328498</c:v>
                </c:pt>
                <c:pt idx="2178">
                  <c:v>2.2603688687717298</c:v>
                </c:pt>
                <c:pt idx="2179">
                  <c:v>1.2463600560399799</c:v>
                </c:pt>
                <c:pt idx="2180">
                  <c:v>9.9672725349969493</c:v>
                </c:pt>
                <c:pt idx="2181">
                  <c:v>3.0853351303798702</c:v>
                </c:pt>
                <c:pt idx="2182">
                  <c:v>2.84122280498817</c:v>
                </c:pt>
                <c:pt idx="2183">
                  <c:v>8.9555424792509406</c:v>
                </c:pt>
                <c:pt idx="2184">
                  <c:v>4.6833595607667604</c:v>
                </c:pt>
                <c:pt idx="2185">
                  <c:v>3.29871716817699</c:v>
                </c:pt>
                <c:pt idx="2186">
                  <c:v>12.5361727471353</c:v>
                </c:pt>
                <c:pt idx="2187">
                  <c:v>28.225165602200001</c:v>
                </c:pt>
                <c:pt idx="2188">
                  <c:v>3.2554156637607501</c:v>
                </c:pt>
                <c:pt idx="2189">
                  <c:v>9.5215248643363104</c:v>
                </c:pt>
                <c:pt idx="2190">
                  <c:v>4.5006535461694703</c:v>
                </c:pt>
                <c:pt idx="2191">
                  <c:v>2.56870616602456</c:v>
                </c:pt>
                <c:pt idx="2192">
                  <c:v>8.8780042834629</c:v>
                </c:pt>
                <c:pt idx="2193">
                  <c:v>1.14307197459941</c:v>
                </c:pt>
                <c:pt idx="2194">
                  <c:v>2.1939740100972398</c:v>
                </c:pt>
                <c:pt idx="2195">
                  <c:v>1.72401852087869</c:v>
                </c:pt>
                <c:pt idx="2196">
                  <c:v>11.2683182660725</c:v>
                </c:pt>
                <c:pt idx="2197">
                  <c:v>4.6336850718082303</c:v>
                </c:pt>
                <c:pt idx="2198">
                  <c:v>5.4120776938865403</c:v>
                </c:pt>
                <c:pt idx="2199">
                  <c:v>5.7668548098391303</c:v>
                </c:pt>
                <c:pt idx="2200">
                  <c:v>4.9017315770747096</c:v>
                </c:pt>
                <c:pt idx="2201">
                  <c:v>3.2116473924701401</c:v>
                </c:pt>
                <c:pt idx="2202">
                  <c:v>4.2759976377534601</c:v>
                </c:pt>
                <c:pt idx="2203">
                  <c:v>1.5728668891492199</c:v>
                </c:pt>
                <c:pt idx="2204">
                  <c:v>11.703975462438599</c:v>
                </c:pt>
                <c:pt idx="2205">
                  <c:v>5.9258746328923904</c:v>
                </c:pt>
                <c:pt idx="2206">
                  <c:v>4.4678209301803804</c:v>
                </c:pt>
                <c:pt idx="2207">
                  <c:v>10.8971845729811</c:v>
                </c:pt>
                <c:pt idx="2208">
                  <c:v>2.7935705174729799</c:v>
                </c:pt>
                <c:pt idx="2209">
                  <c:v>11.678161722669</c:v>
                </c:pt>
                <c:pt idx="2210">
                  <c:v>2.4493860765999602</c:v>
                </c:pt>
                <c:pt idx="2211">
                  <c:v>8.4426202304895597</c:v>
                </c:pt>
                <c:pt idx="2212">
                  <c:v>9.4820007205073598</c:v>
                </c:pt>
                <c:pt idx="2213">
                  <c:v>1.8785292487869201</c:v>
                </c:pt>
                <c:pt idx="2214">
                  <c:v>2.9863607918267299</c:v>
                </c:pt>
                <c:pt idx="2215">
                  <c:v>3.4919985185406199</c:v>
                </c:pt>
                <c:pt idx="2216">
                  <c:v>3.93633572945149</c:v>
                </c:pt>
                <c:pt idx="2217">
                  <c:v>8.6288115630462006</c:v>
                </c:pt>
                <c:pt idx="2218">
                  <c:v>4.0041593294942102</c:v>
                </c:pt>
                <c:pt idx="2219">
                  <c:v>6.41563969516731</c:v>
                </c:pt>
                <c:pt idx="2220">
                  <c:v>5.4341789518363504</c:v>
                </c:pt>
                <c:pt idx="2221">
                  <c:v>8.3326537813221506</c:v>
                </c:pt>
                <c:pt idx="2222">
                  <c:v>3.0138858089647198</c:v>
                </c:pt>
                <c:pt idx="2223">
                  <c:v>5.9427006467925203</c:v>
                </c:pt>
                <c:pt idx="2224">
                  <c:v>0.97568387803214596</c:v>
                </c:pt>
                <c:pt idx="2225">
                  <c:v>5.89121407295191</c:v>
                </c:pt>
                <c:pt idx="2226">
                  <c:v>11.0654545546763</c:v>
                </c:pt>
                <c:pt idx="2227">
                  <c:v>9.3609044072263501</c:v>
                </c:pt>
                <c:pt idx="2228">
                  <c:v>9.0549650411665503</c:v>
                </c:pt>
                <c:pt idx="2229">
                  <c:v>3.0576250603847601</c:v>
                </c:pt>
                <c:pt idx="2230">
                  <c:v>8.3181110651186501</c:v>
                </c:pt>
                <c:pt idx="2231">
                  <c:v>2.09681996060303</c:v>
                </c:pt>
                <c:pt idx="2232">
                  <c:v>7.4869812318401197</c:v>
                </c:pt>
                <c:pt idx="2233">
                  <c:v>9.7001494528168504</c:v>
                </c:pt>
                <c:pt idx="2234">
                  <c:v>2.9696881343975199</c:v>
                </c:pt>
                <c:pt idx="2235">
                  <c:v>2.9464655517930698</c:v>
                </c:pt>
                <c:pt idx="2236">
                  <c:v>2.6275672789064801</c:v>
                </c:pt>
                <c:pt idx="2237">
                  <c:v>3.84056018311664</c:v>
                </c:pt>
                <c:pt idx="2238">
                  <c:v>5.9656402659407499</c:v>
                </c:pt>
                <c:pt idx="2239">
                  <c:v>6.3562625934739598</c:v>
                </c:pt>
                <c:pt idx="2240">
                  <c:v>1.6288291042833301</c:v>
                </c:pt>
                <c:pt idx="2241">
                  <c:v>5.15339572185938</c:v>
                </c:pt>
                <c:pt idx="2242">
                  <c:v>6.4917179399217604</c:v>
                </c:pt>
                <c:pt idx="2243">
                  <c:v>2.8329432786397399</c:v>
                </c:pt>
                <c:pt idx="2244">
                  <c:v>2.6707848616207301</c:v>
                </c:pt>
                <c:pt idx="2245">
                  <c:v>12.169084238137</c:v>
                </c:pt>
                <c:pt idx="2246">
                  <c:v>4.9568808354716802</c:v>
                </c:pt>
                <c:pt idx="2247">
                  <c:v>11.921291572435701</c:v>
                </c:pt>
                <c:pt idx="2248">
                  <c:v>11.030704249637701</c:v>
                </c:pt>
                <c:pt idx="2249">
                  <c:v>8.2608844774447103</c:v>
                </c:pt>
                <c:pt idx="2250">
                  <c:v>5.2189000584489298</c:v>
                </c:pt>
                <c:pt idx="2251">
                  <c:v>3.4868693476739301</c:v>
                </c:pt>
                <c:pt idx="2252">
                  <c:v>7.4305645509607396</c:v>
                </c:pt>
                <c:pt idx="2253">
                  <c:v>6.9467736945653602</c:v>
                </c:pt>
                <c:pt idx="2254">
                  <c:v>7.5421158162042898</c:v>
                </c:pt>
                <c:pt idx="2255">
                  <c:v>4.61203717088961</c:v>
                </c:pt>
                <c:pt idx="2256">
                  <c:v>0.58665325674158997</c:v>
                </c:pt>
                <c:pt idx="2257">
                  <c:v>5.5712362478291499</c:v>
                </c:pt>
                <c:pt idx="2258">
                  <c:v>2.7694615505159499</c:v>
                </c:pt>
                <c:pt idx="2259">
                  <c:v>12.6807425340051</c:v>
                </c:pt>
                <c:pt idx="2260">
                  <c:v>7.8446990567588504</c:v>
                </c:pt>
                <c:pt idx="2261">
                  <c:v>8.1740369243962192</c:v>
                </c:pt>
                <c:pt idx="2262">
                  <c:v>3.5990446317410698</c:v>
                </c:pt>
                <c:pt idx="2263">
                  <c:v>2.19304952933261</c:v>
                </c:pt>
                <c:pt idx="2264">
                  <c:v>8.2022225765506001</c:v>
                </c:pt>
                <c:pt idx="2265">
                  <c:v>1.3963602938544399</c:v>
                </c:pt>
                <c:pt idx="2266">
                  <c:v>8.1080636935407693</c:v>
                </c:pt>
                <c:pt idx="2267">
                  <c:v>2.4320405291581699</c:v>
                </c:pt>
                <c:pt idx="2268">
                  <c:v>9.2663935597452092</c:v>
                </c:pt>
                <c:pt idx="2269">
                  <c:v>3.8719287952475798</c:v>
                </c:pt>
                <c:pt idx="2270">
                  <c:v>2.9941297685448101</c:v>
                </c:pt>
                <c:pt idx="2271">
                  <c:v>8.79961024185517</c:v>
                </c:pt>
                <c:pt idx="2272">
                  <c:v>10.9243842282765</c:v>
                </c:pt>
                <c:pt idx="2273">
                  <c:v>3.3016627615441898</c:v>
                </c:pt>
                <c:pt idx="2274">
                  <c:v>7.6363289758852098</c:v>
                </c:pt>
                <c:pt idx="2275">
                  <c:v>4.3371318250361499</c:v>
                </c:pt>
                <c:pt idx="2276">
                  <c:v>11.4968079539203</c:v>
                </c:pt>
                <c:pt idx="2277">
                  <c:v>13.2857311402487</c:v>
                </c:pt>
                <c:pt idx="2278">
                  <c:v>5.6090078169390196</c:v>
                </c:pt>
                <c:pt idx="2279">
                  <c:v>1.4838258218165701</c:v>
                </c:pt>
                <c:pt idx="2280">
                  <c:v>2.3399618257712298</c:v>
                </c:pt>
                <c:pt idx="2281">
                  <c:v>2.6259681990461701</c:v>
                </c:pt>
                <c:pt idx="2282">
                  <c:v>4.4310724962387402</c:v>
                </c:pt>
                <c:pt idx="2283">
                  <c:v>23.816079436423799</c:v>
                </c:pt>
                <c:pt idx="2284">
                  <c:v>11.594667207442599</c:v>
                </c:pt>
                <c:pt idx="2285">
                  <c:v>2.4896760183944999</c:v>
                </c:pt>
                <c:pt idx="2286">
                  <c:v>1.6228180706731199</c:v>
                </c:pt>
                <c:pt idx="2287">
                  <c:v>3.1825485293276001</c:v>
                </c:pt>
                <c:pt idx="2288">
                  <c:v>5.2864349069882701</c:v>
                </c:pt>
                <c:pt idx="2289">
                  <c:v>6.0936219424790403</c:v>
                </c:pt>
                <c:pt idx="2290">
                  <c:v>1.75075483326748</c:v>
                </c:pt>
                <c:pt idx="2291">
                  <c:v>6.86967610590143</c:v>
                </c:pt>
                <c:pt idx="2292">
                  <c:v>4.8560262007282997</c:v>
                </c:pt>
                <c:pt idx="2293">
                  <c:v>6.3303047014076999</c:v>
                </c:pt>
                <c:pt idx="2294">
                  <c:v>1.27813710883559</c:v>
                </c:pt>
                <c:pt idx="2295">
                  <c:v>2.5041277646663</c:v>
                </c:pt>
                <c:pt idx="2296">
                  <c:v>3.48019440707608</c:v>
                </c:pt>
                <c:pt idx="2297">
                  <c:v>3.1050390681873399</c:v>
                </c:pt>
                <c:pt idx="2298">
                  <c:v>5.41954167198422</c:v>
                </c:pt>
                <c:pt idx="2299">
                  <c:v>8.5913683962829701</c:v>
                </c:pt>
                <c:pt idx="2300">
                  <c:v>13.1027663663104</c:v>
                </c:pt>
                <c:pt idx="2301">
                  <c:v>3.2990197937447201</c:v>
                </c:pt>
                <c:pt idx="2302">
                  <c:v>12.8842708558316</c:v>
                </c:pt>
                <c:pt idx="2303">
                  <c:v>8.2331179499910991</c:v>
                </c:pt>
                <c:pt idx="2304">
                  <c:v>3.4149492286660101</c:v>
                </c:pt>
                <c:pt idx="2305">
                  <c:v>18.922402054643701</c:v>
                </c:pt>
                <c:pt idx="2306">
                  <c:v>6.4604441505295798</c:v>
                </c:pt>
                <c:pt idx="2307">
                  <c:v>10.971550312379801</c:v>
                </c:pt>
                <c:pt idx="2308">
                  <c:v>11.905994629830801</c:v>
                </c:pt>
                <c:pt idx="2309">
                  <c:v>7.2845963607668702</c:v>
                </c:pt>
                <c:pt idx="2310">
                  <c:v>0.66318816338932596</c:v>
                </c:pt>
                <c:pt idx="2311">
                  <c:v>4.1779110346866499</c:v>
                </c:pt>
                <c:pt idx="2312">
                  <c:v>2.4288436055783502</c:v>
                </c:pt>
                <c:pt idx="2313">
                  <c:v>4.7053771838651697</c:v>
                </c:pt>
                <c:pt idx="2314">
                  <c:v>1.46303985078223</c:v>
                </c:pt>
                <c:pt idx="2315">
                  <c:v>12.670428496314701</c:v>
                </c:pt>
                <c:pt idx="2316">
                  <c:v>10.916509953612501</c:v>
                </c:pt>
                <c:pt idx="2317">
                  <c:v>4.4419194387240104</c:v>
                </c:pt>
                <c:pt idx="2318">
                  <c:v>7.4318756375507</c:v>
                </c:pt>
                <c:pt idx="2319">
                  <c:v>10.7480132865876</c:v>
                </c:pt>
                <c:pt idx="2320">
                  <c:v>5.5511677629030096</c:v>
                </c:pt>
                <c:pt idx="2321">
                  <c:v>9.9200223161654897</c:v>
                </c:pt>
                <c:pt idx="2322">
                  <c:v>3.9416890738866801</c:v>
                </c:pt>
                <c:pt idx="2323">
                  <c:v>4.0726546295121802</c:v>
                </c:pt>
                <c:pt idx="2324">
                  <c:v>8.2462454288334008</c:v>
                </c:pt>
                <c:pt idx="2325">
                  <c:v>8.5576525440802396</c:v>
                </c:pt>
                <c:pt idx="2326">
                  <c:v>3.9371070474511498</c:v>
                </c:pt>
                <c:pt idx="2327">
                  <c:v>7.0125144990088204</c:v>
                </c:pt>
                <c:pt idx="2328">
                  <c:v>6.2583385582434001</c:v>
                </c:pt>
                <c:pt idx="2329">
                  <c:v>3.7128261801967999</c:v>
                </c:pt>
                <c:pt idx="2330">
                  <c:v>0.77059744320247903</c:v>
                </c:pt>
                <c:pt idx="2331">
                  <c:v>1.9134597046630499</c:v>
                </c:pt>
                <c:pt idx="2332">
                  <c:v>8.6955839754342001</c:v>
                </c:pt>
                <c:pt idx="2333">
                  <c:v>5.9395590126109097</c:v>
                </c:pt>
                <c:pt idx="2334">
                  <c:v>2.8086929836231902</c:v>
                </c:pt>
                <c:pt idx="2335">
                  <c:v>1.6123158965650399</c:v>
                </c:pt>
                <c:pt idx="2336">
                  <c:v>1.9677716349888901</c:v>
                </c:pt>
                <c:pt idx="2337">
                  <c:v>5.6298127929922597</c:v>
                </c:pt>
                <c:pt idx="2338">
                  <c:v>17.1716885015455</c:v>
                </c:pt>
                <c:pt idx="2339">
                  <c:v>5.13429546686669</c:v>
                </c:pt>
                <c:pt idx="2340">
                  <c:v>2.70696666790993</c:v>
                </c:pt>
                <c:pt idx="2341">
                  <c:v>1.22463500473591</c:v>
                </c:pt>
                <c:pt idx="2342">
                  <c:v>0.188462825320832</c:v>
                </c:pt>
                <c:pt idx="2343">
                  <c:v>8.4007977161834901</c:v>
                </c:pt>
                <c:pt idx="2344">
                  <c:v>3.9488087697514098</c:v>
                </c:pt>
                <c:pt idx="2345">
                  <c:v>11.90082624083</c:v>
                </c:pt>
                <c:pt idx="2346">
                  <c:v>5.0016884759635101</c:v>
                </c:pt>
                <c:pt idx="2347">
                  <c:v>9.4538170332895</c:v>
                </c:pt>
                <c:pt idx="2348">
                  <c:v>1.45765415892092</c:v>
                </c:pt>
                <c:pt idx="2349">
                  <c:v>23.715181326019199</c:v>
                </c:pt>
                <c:pt idx="2350">
                  <c:v>20.3176506818033</c:v>
                </c:pt>
                <c:pt idx="2351">
                  <c:v>16.596883875709199</c:v>
                </c:pt>
                <c:pt idx="2352">
                  <c:v>5.5991888967483296</c:v>
                </c:pt>
                <c:pt idx="2353">
                  <c:v>9.3845717271645999</c:v>
                </c:pt>
                <c:pt idx="2354">
                  <c:v>3.3933999704333502</c:v>
                </c:pt>
                <c:pt idx="2355">
                  <c:v>5.8707110263303299</c:v>
                </c:pt>
                <c:pt idx="2356">
                  <c:v>8.1399780847591501</c:v>
                </c:pt>
                <c:pt idx="2357">
                  <c:v>3.1915266431053202</c:v>
                </c:pt>
                <c:pt idx="2358">
                  <c:v>2.1428566606310802</c:v>
                </c:pt>
                <c:pt idx="2359">
                  <c:v>1.01967665193033</c:v>
                </c:pt>
                <c:pt idx="2360">
                  <c:v>7.7150675705409304</c:v>
                </c:pt>
                <c:pt idx="2361">
                  <c:v>2.5014628091447499</c:v>
                </c:pt>
                <c:pt idx="2362">
                  <c:v>7.6104599026442896</c:v>
                </c:pt>
                <c:pt idx="2363">
                  <c:v>4.8178682429278998</c:v>
                </c:pt>
                <c:pt idx="2364">
                  <c:v>4.4175268778827999</c:v>
                </c:pt>
                <c:pt idx="2365">
                  <c:v>1.9038783460145901</c:v>
                </c:pt>
                <c:pt idx="2366">
                  <c:v>21.164572214505</c:v>
                </c:pt>
                <c:pt idx="2367">
                  <c:v>6.5049454258829904</c:v>
                </c:pt>
                <c:pt idx="2368">
                  <c:v>2.6532146693807599</c:v>
                </c:pt>
                <c:pt idx="2369">
                  <c:v>4.1666509638894</c:v>
                </c:pt>
                <c:pt idx="2370">
                  <c:v>6.3124114907615603</c:v>
                </c:pt>
                <c:pt idx="2371">
                  <c:v>0.94345019571597999</c:v>
                </c:pt>
                <c:pt idx="2372">
                  <c:v>3.3591673460332099</c:v>
                </c:pt>
                <c:pt idx="2373">
                  <c:v>10.690828499175501</c:v>
                </c:pt>
                <c:pt idx="2374">
                  <c:v>2.1226758734907398</c:v>
                </c:pt>
                <c:pt idx="2375">
                  <c:v>2.44652249473687</c:v>
                </c:pt>
                <c:pt idx="2376">
                  <c:v>16.1232691125646</c:v>
                </c:pt>
                <c:pt idx="2377">
                  <c:v>3.0241696319589</c:v>
                </c:pt>
                <c:pt idx="2378">
                  <c:v>11.447458406149099</c:v>
                </c:pt>
                <c:pt idx="2379">
                  <c:v>3.3570848236733601</c:v>
                </c:pt>
                <c:pt idx="2380">
                  <c:v>21.6153119253608</c:v>
                </c:pt>
                <c:pt idx="2381">
                  <c:v>5.6913520116053498</c:v>
                </c:pt>
                <c:pt idx="2382">
                  <c:v>2.03205818748483</c:v>
                </c:pt>
                <c:pt idx="2383">
                  <c:v>18.549876574773201</c:v>
                </c:pt>
                <c:pt idx="2384">
                  <c:v>3.5167631816846399</c:v>
                </c:pt>
                <c:pt idx="2385">
                  <c:v>14.771103210376401</c:v>
                </c:pt>
                <c:pt idx="2386">
                  <c:v>1.63769400579198</c:v>
                </c:pt>
                <c:pt idx="2387">
                  <c:v>1.8922068202895701</c:v>
                </c:pt>
                <c:pt idx="2388">
                  <c:v>3.81130333572872</c:v>
                </c:pt>
                <c:pt idx="2389">
                  <c:v>4.1672145452382896</c:v>
                </c:pt>
                <c:pt idx="2390">
                  <c:v>3.5996273875709699</c:v>
                </c:pt>
                <c:pt idx="2391">
                  <c:v>12.540396500093401</c:v>
                </c:pt>
                <c:pt idx="2392">
                  <c:v>6.1025013757475302</c:v>
                </c:pt>
                <c:pt idx="2393">
                  <c:v>4.4967749741633201</c:v>
                </c:pt>
                <c:pt idx="2394">
                  <c:v>15.439976780356799</c:v>
                </c:pt>
                <c:pt idx="2395">
                  <c:v>4.33625631132481</c:v>
                </c:pt>
                <c:pt idx="2396">
                  <c:v>1.8447875686747299</c:v>
                </c:pt>
                <c:pt idx="2397">
                  <c:v>7.3749010937624497</c:v>
                </c:pt>
                <c:pt idx="2398">
                  <c:v>2.6419102174743099</c:v>
                </c:pt>
                <c:pt idx="2399">
                  <c:v>3.6240679253315098</c:v>
                </c:pt>
                <c:pt idx="2400">
                  <c:v>1.4845453256360901</c:v>
                </c:pt>
                <c:pt idx="2401">
                  <c:v>3.15532339609035</c:v>
                </c:pt>
                <c:pt idx="2402">
                  <c:v>2.2239998248554902</c:v>
                </c:pt>
                <c:pt idx="2403">
                  <c:v>1.3707773866922099</c:v>
                </c:pt>
                <c:pt idx="2404">
                  <c:v>10.1344458278781</c:v>
                </c:pt>
                <c:pt idx="2405">
                  <c:v>8.4280374441704495</c:v>
                </c:pt>
                <c:pt idx="2406">
                  <c:v>7.2809579678842899</c:v>
                </c:pt>
                <c:pt idx="2407">
                  <c:v>0.97663402230698804</c:v>
                </c:pt>
                <c:pt idx="2408">
                  <c:v>4.4384341277853396</c:v>
                </c:pt>
                <c:pt idx="2409">
                  <c:v>0.34323252946556598</c:v>
                </c:pt>
                <c:pt idx="2410">
                  <c:v>22.754945976753</c:v>
                </c:pt>
                <c:pt idx="2411">
                  <c:v>1.57080177856607</c:v>
                </c:pt>
                <c:pt idx="2412">
                  <c:v>8.6802504434055496</c:v>
                </c:pt>
                <c:pt idx="2413">
                  <c:v>1.85979582839671</c:v>
                </c:pt>
                <c:pt idx="2414">
                  <c:v>3.1773853805340302</c:v>
                </c:pt>
                <c:pt idx="2415">
                  <c:v>6.8032271215910001</c:v>
                </c:pt>
                <c:pt idx="2416">
                  <c:v>20.440848405131</c:v>
                </c:pt>
                <c:pt idx="2417">
                  <c:v>3.0235073315358498</c:v>
                </c:pt>
                <c:pt idx="2418">
                  <c:v>3.60844547720682</c:v>
                </c:pt>
                <c:pt idx="2419">
                  <c:v>8.4528050253638494</c:v>
                </c:pt>
                <c:pt idx="2420">
                  <c:v>3.9065329665132298</c:v>
                </c:pt>
                <c:pt idx="2421">
                  <c:v>3.5148572102971101</c:v>
                </c:pt>
                <c:pt idx="2422">
                  <c:v>1.5093221765618099</c:v>
                </c:pt>
                <c:pt idx="2423">
                  <c:v>7.8089120822500897</c:v>
                </c:pt>
                <c:pt idx="2424">
                  <c:v>1.1273569818981599</c:v>
                </c:pt>
                <c:pt idx="2425">
                  <c:v>12.825059877271601</c:v>
                </c:pt>
                <c:pt idx="2426">
                  <c:v>3.6944930137616101</c:v>
                </c:pt>
                <c:pt idx="2427">
                  <c:v>9.7494660636617994</c:v>
                </c:pt>
                <c:pt idx="2428">
                  <c:v>4.0345664952779901</c:v>
                </c:pt>
                <c:pt idx="2429">
                  <c:v>16.222349383863602</c:v>
                </c:pt>
                <c:pt idx="2430">
                  <c:v>4.4822873087827197</c:v>
                </c:pt>
                <c:pt idx="2431">
                  <c:v>1.4456549908245699</c:v>
                </c:pt>
                <c:pt idx="2432">
                  <c:v>3.0146609251831098</c:v>
                </c:pt>
                <c:pt idx="2433">
                  <c:v>4.6261524000656999</c:v>
                </c:pt>
                <c:pt idx="2434">
                  <c:v>2.5351167627671201</c:v>
                </c:pt>
                <c:pt idx="2435">
                  <c:v>4.7744798096121501</c:v>
                </c:pt>
                <c:pt idx="2436">
                  <c:v>12.551130984113</c:v>
                </c:pt>
                <c:pt idx="2437">
                  <c:v>4.8696829926927503</c:v>
                </c:pt>
                <c:pt idx="2438">
                  <c:v>19.756933919627201</c:v>
                </c:pt>
                <c:pt idx="2439">
                  <c:v>9.4613810039472401</c:v>
                </c:pt>
                <c:pt idx="2440">
                  <c:v>12.072629115898801</c:v>
                </c:pt>
                <c:pt idx="2441">
                  <c:v>16.487545950481</c:v>
                </c:pt>
                <c:pt idx="2442">
                  <c:v>20.8098536576627</c:v>
                </c:pt>
                <c:pt idx="2443">
                  <c:v>5.3055216909126903</c:v>
                </c:pt>
                <c:pt idx="2444">
                  <c:v>6.0707728270845198</c:v>
                </c:pt>
                <c:pt idx="2445">
                  <c:v>11.706022839786799</c:v>
                </c:pt>
                <c:pt idx="2446">
                  <c:v>1.0243583761680599</c:v>
                </c:pt>
                <c:pt idx="2447">
                  <c:v>16.7483419051091</c:v>
                </c:pt>
                <c:pt idx="2448">
                  <c:v>12.8977539438224</c:v>
                </c:pt>
                <c:pt idx="2449">
                  <c:v>2.0694234019794702</c:v>
                </c:pt>
                <c:pt idx="2450">
                  <c:v>1.95514685107705</c:v>
                </c:pt>
                <c:pt idx="2451">
                  <c:v>3.25545926543341</c:v>
                </c:pt>
                <c:pt idx="2452">
                  <c:v>6.7445521214970796</c:v>
                </c:pt>
                <c:pt idx="2453">
                  <c:v>3.1904515976125101</c:v>
                </c:pt>
                <c:pt idx="2454">
                  <c:v>7.9636335924883097</c:v>
                </c:pt>
                <c:pt idx="2455">
                  <c:v>2.0372526749026898</c:v>
                </c:pt>
                <c:pt idx="2456">
                  <c:v>17.2482933708324</c:v>
                </c:pt>
                <c:pt idx="2457">
                  <c:v>14.7113276066866</c:v>
                </c:pt>
                <c:pt idx="2458">
                  <c:v>2.4307464562979</c:v>
                </c:pt>
                <c:pt idx="2459">
                  <c:v>2.5531070874913002</c:v>
                </c:pt>
                <c:pt idx="2460">
                  <c:v>5.8921058571984402</c:v>
                </c:pt>
                <c:pt idx="2461">
                  <c:v>6.10711069091409</c:v>
                </c:pt>
                <c:pt idx="2462">
                  <c:v>9.3502188889396898</c:v>
                </c:pt>
                <c:pt idx="2463">
                  <c:v>2.6202630441220198</c:v>
                </c:pt>
                <c:pt idx="2464">
                  <c:v>12.0809092783906</c:v>
                </c:pt>
                <c:pt idx="2465">
                  <c:v>17.4297950957525</c:v>
                </c:pt>
                <c:pt idx="2466">
                  <c:v>3.12172724771631</c:v>
                </c:pt>
                <c:pt idx="2467">
                  <c:v>9.4296679706201001</c:v>
                </c:pt>
                <c:pt idx="2468">
                  <c:v>23.07982139888</c:v>
                </c:pt>
                <c:pt idx="2469">
                  <c:v>9.76943893362564</c:v>
                </c:pt>
                <c:pt idx="2470">
                  <c:v>1.9672719318227501</c:v>
                </c:pt>
                <c:pt idx="2471">
                  <c:v>5.9993797182118298</c:v>
                </c:pt>
                <c:pt idx="2472">
                  <c:v>6.9231559405498704</c:v>
                </c:pt>
                <c:pt idx="2473">
                  <c:v>2.72053770168786</c:v>
                </c:pt>
                <c:pt idx="2474">
                  <c:v>4.1683203435656502</c:v>
                </c:pt>
                <c:pt idx="2475">
                  <c:v>6.0016187375610697</c:v>
                </c:pt>
                <c:pt idx="2476">
                  <c:v>8.6923727182663804</c:v>
                </c:pt>
                <c:pt idx="2477">
                  <c:v>3.8725057445509798</c:v>
                </c:pt>
                <c:pt idx="2478">
                  <c:v>12.0391245275587</c:v>
                </c:pt>
                <c:pt idx="2479">
                  <c:v>3.0327066945708001</c:v>
                </c:pt>
                <c:pt idx="2480">
                  <c:v>1.78598112137985</c:v>
                </c:pt>
                <c:pt idx="2481">
                  <c:v>2.4161288305597401</c:v>
                </c:pt>
                <c:pt idx="2482">
                  <c:v>2.4023150374271101</c:v>
                </c:pt>
                <c:pt idx="2483">
                  <c:v>1.5318492592089601</c:v>
                </c:pt>
                <c:pt idx="2484">
                  <c:v>4.4930595343445701</c:v>
                </c:pt>
                <c:pt idx="2485">
                  <c:v>2.7560157812280202</c:v>
                </c:pt>
                <c:pt idx="2486">
                  <c:v>11.114350410576501</c:v>
                </c:pt>
                <c:pt idx="2487">
                  <c:v>2.4257359603526099</c:v>
                </c:pt>
                <c:pt idx="2488">
                  <c:v>1.65459855387816</c:v>
                </c:pt>
                <c:pt idx="2489">
                  <c:v>5.8028552049323601</c:v>
                </c:pt>
                <c:pt idx="2490">
                  <c:v>1.67159404939759</c:v>
                </c:pt>
                <c:pt idx="2491">
                  <c:v>6.2865553582075497</c:v>
                </c:pt>
                <c:pt idx="2492">
                  <c:v>5.8512328335330102</c:v>
                </c:pt>
                <c:pt idx="2493">
                  <c:v>1.5594397564003799</c:v>
                </c:pt>
                <c:pt idx="2494">
                  <c:v>1.91073699780078</c:v>
                </c:pt>
                <c:pt idx="2495">
                  <c:v>1.22712155012383</c:v>
                </c:pt>
                <c:pt idx="2496">
                  <c:v>2.77025876352671</c:v>
                </c:pt>
                <c:pt idx="2497">
                  <c:v>15.1188066831479</c:v>
                </c:pt>
                <c:pt idx="2498">
                  <c:v>0.60810575401714495</c:v>
                </c:pt>
                <c:pt idx="2499">
                  <c:v>0.20100652054367199</c:v>
                </c:pt>
                <c:pt idx="2500">
                  <c:v>6.1969731093880496</c:v>
                </c:pt>
                <c:pt idx="2501">
                  <c:v>8.8695391427090193</c:v>
                </c:pt>
                <c:pt idx="2502">
                  <c:v>1.86449904514014</c:v>
                </c:pt>
                <c:pt idx="2503">
                  <c:v>17.664374658315101</c:v>
                </c:pt>
                <c:pt idx="2504">
                  <c:v>6.2956549510977604</c:v>
                </c:pt>
                <c:pt idx="2505">
                  <c:v>6.7905205162019904</c:v>
                </c:pt>
                <c:pt idx="2506">
                  <c:v>10.0017473638641</c:v>
                </c:pt>
                <c:pt idx="2507">
                  <c:v>14.875412505297399</c:v>
                </c:pt>
                <c:pt idx="2508">
                  <c:v>7.9628016376186102</c:v>
                </c:pt>
                <c:pt idx="2509">
                  <c:v>3.80580978746924</c:v>
                </c:pt>
                <c:pt idx="2510">
                  <c:v>3.7650642316176999</c:v>
                </c:pt>
                <c:pt idx="2511">
                  <c:v>1.5021618673686501</c:v>
                </c:pt>
                <c:pt idx="2512">
                  <c:v>2.8228329373758201</c:v>
                </c:pt>
                <c:pt idx="2513">
                  <c:v>2.2302540941833802</c:v>
                </c:pt>
                <c:pt idx="2514">
                  <c:v>4.4931694799606197</c:v>
                </c:pt>
                <c:pt idx="2515">
                  <c:v>5.1371127953581501</c:v>
                </c:pt>
                <c:pt idx="2516">
                  <c:v>4.0633917096394399</c:v>
                </c:pt>
                <c:pt idx="2517">
                  <c:v>3.31077569767332</c:v>
                </c:pt>
                <c:pt idx="2518">
                  <c:v>6.0152815639801096</c:v>
                </c:pt>
                <c:pt idx="2519">
                  <c:v>13.324070141711401</c:v>
                </c:pt>
                <c:pt idx="2520">
                  <c:v>2.55612511676589</c:v>
                </c:pt>
                <c:pt idx="2521">
                  <c:v>7.0011862481594402</c:v>
                </c:pt>
                <c:pt idx="2522">
                  <c:v>6.5713282270973403</c:v>
                </c:pt>
                <c:pt idx="2523">
                  <c:v>7.6426488476436703</c:v>
                </c:pt>
                <c:pt idx="2524">
                  <c:v>1.10887877297229</c:v>
                </c:pt>
                <c:pt idx="2525">
                  <c:v>4.2954913743980399</c:v>
                </c:pt>
                <c:pt idx="2526">
                  <c:v>4.5752401991241296</c:v>
                </c:pt>
                <c:pt idx="2527">
                  <c:v>2.9201426038902301</c:v>
                </c:pt>
                <c:pt idx="2528">
                  <c:v>10.363610356864401</c:v>
                </c:pt>
                <c:pt idx="2529">
                  <c:v>7.6133504395562301</c:v>
                </c:pt>
                <c:pt idx="2530">
                  <c:v>10.839894619747801</c:v>
                </c:pt>
                <c:pt idx="2531">
                  <c:v>12.4615965239856</c:v>
                </c:pt>
                <c:pt idx="2532">
                  <c:v>9.6931944035864195</c:v>
                </c:pt>
                <c:pt idx="2533">
                  <c:v>2.4859401079190899</c:v>
                </c:pt>
                <c:pt idx="2534">
                  <c:v>3.5086612188886801</c:v>
                </c:pt>
                <c:pt idx="2535">
                  <c:v>10.302725477471199</c:v>
                </c:pt>
                <c:pt idx="2536">
                  <c:v>0.14574371606461101</c:v>
                </c:pt>
                <c:pt idx="2537">
                  <c:v>3.6978649176603899</c:v>
                </c:pt>
                <c:pt idx="2538">
                  <c:v>2.5526238267718599</c:v>
                </c:pt>
                <c:pt idx="2539">
                  <c:v>7.4525440774029104</c:v>
                </c:pt>
                <c:pt idx="2540">
                  <c:v>2.4819743517405599</c:v>
                </c:pt>
                <c:pt idx="2541">
                  <c:v>2.41572131774259</c:v>
                </c:pt>
                <c:pt idx="2542">
                  <c:v>2.6977622019616199</c:v>
                </c:pt>
                <c:pt idx="2543">
                  <c:v>8.5233872728530091</c:v>
                </c:pt>
                <c:pt idx="2544">
                  <c:v>4.6030157550670801</c:v>
                </c:pt>
                <c:pt idx="2545">
                  <c:v>8.1275561403628895</c:v>
                </c:pt>
                <c:pt idx="2546">
                  <c:v>4.1255752656656401</c:v>
                </c:pt>
                <c:pt idx="2547">
                  <c:v>7.9983859007807903</c:v>
                </c:pt>
                <c:pt idx="2548">
                  <c:v>10.970996317984101</c:v>
                </c:pt>
                <c:pt idx="2549">
                  <c:v>10.3589244304888</c:v>
                </c:pt>
                <c:pt idx="2550">
                  <c:v>17.326212898766901</c:v>
                </c:pt>
                <c:pt idx="2551">
                  <c:v>1.1276727157350099</c:v>
                </c:pt>
                <c:pt idx="2552">
                  <c:v>2.2602240167406702</c:v>
                </c:pt>
                <c:pt idx="2553">
                  <c:v>2.6109605840449199</c:v>
                </c:pt>
                <c:pt idx="2554">
                  <c:v>2.3924683392590098</c:v>
                </c:pt>
                <c:pt idx="2555">
                  <c:v>5.1957141314142898</c:v>
                </c:pt>
                <c:pt idx="2556">
                  <c:v>2.0932799582173298</c:v>
                </c:pt>
                <c:pt idx="2557">
                  <c:v>2.9947118806997901</c:v>
                </c:pt>
                <c:pt idx="2558">
                  <c:v>1.10087896341672</c:v>
                </c:pt>
                <c:pt idx="2559">
                  <c:v>7.9571891825884897</c:v>
                </c:pt>
                <c:pt idx="2560">
                  <c:v>12.917346121531001</c:v>
                </c:pt>
                <c:pt idx="2561">
                  <c:v>6.4294599067100098</c:v>
                </c:pt>
                <c:pt idx="2562">
                  <c:v>4.5284115701313903</c:v>
                </c:pt>
                <c:pt idx="2563">
                  <c:v>1.4792204359346</c:v>
                </c:pt>
                <c:pt idx="2564">
                  <c:v>3.9450312135189698</c:v>
                </c:pt>
                <c:pt idx="2565">
                  <c:v>8.7083957200106603</c:v>
                </c:pt>
                <c:pt idx="2566">
                  <c:v>16.362180349981099</c:v>
                </c:pt>
                <c:pt idx="2567">
                  <c:v>8.52412112600501</c:v>
                </c:pt>
                <c:pt idx="2568">
                  <c:v>8.6234709687641793</c:v>
                </c:pt>
                <c:pt idx="2569">
                  <c:v>8.4068226524085201</c:v>
                </c:pt>
                <c:pt idx="2570">
                  <c:v>4.8088683186382104</c:v>
                </c:pt>
                <c:pt idx="2571">
                  <c:v>3.8308530594138701</c:v>
                </c:pt>
                <c:pt idx="2572">
                  <c:v>5.5187812778684702</c:v>
                </c:pt>
                <c:pt idx="2573">
                  <c:v>2.2163396290019701</c:v>
                </c:pt>
                <c:pt idx="2574">
                  <c:v>2.5291258858968102</c:v>
                </c:pt>
                <c:pt idx="2575">
                  <c:v>6.1773586176236304</c:v>
                </c:pt>
                <c:pt idx="2576">
                  <c:v>8.0494384290791707</c:v>
                </c:pt>
                <c:pt idx="2577">
                  <c:v>1.7733082254586101</c:v>
                </c:pt>
                <c:pt idx="2578">
                  <c:v>2.3758323377689599</c:v>
                </c:pt>
                <c:pt idx="2579">
                  <c:v>5.8602631357849102</c:v>
                </c:pt>
                <c:pt idx="2580">
                  <c:v>6.3127840720489301</c:v>
                </c:pt>
                <c:pt idx="2581">
                  <c:v>1.1105123816750799</c:v>
                </c:pt>
                <c:pt idx="2582">
                  <c:v>3.9023931541063899</c:v>
                </c:pt>
                <c:pt idx="2583">
                  <c:v>11.030571664732101</c:v>
                </c:pt>
                <c:pt idx="2584">
                  <c:v>22.4009547229467</c:v>
                </c:pt>
                <c:pt idx="2585">
                  <c:v>3.5594528352072401</c:v>
                </c:pt>
                <c:pt idx="2586">
                  <c:v>15.6741282255422</c:v>
                </c:pt>
                <c:pt idx="2587">
                  <c:v>2.9186329998964902</c:v>
                </c:pt>
                <c:pt idx="2588">
                  <c:v>4.5603176753144998</c:v>
                </c:pt>
                <c:pt idx="2589">
                  <c:v>3.2818164884571002</c:v>
                </c:pt>
                <c:pt idx="2590">
                  <c:v>28.1636611831251</c:v>
                </c:pt>
                <c:pt idx="2591">
                  <c:v>9.4260800913016691</c:v>
                </c:pt>
                <c:pt idx="2592">
                  <c:v>2.6848830075381298</c:v>
                </c:pt>
                <c:pt idx="2593">
                  <c:v>13.5246793928298</c:v>
                </c:pt>
                <c:pt idx="2594">
                  <c:v>42.446721193093097</c:v>
                </c:pt>
                <c:pt idx="2595">
                  <c:v>1.2921835247899001</c:v>
                </c:pt>
                <c:pt idx="2596">
                  <c:v>1.6632936352913099</c:v>
                </c:pt>
                <c:pt idx="2597">
                  <c:v>3.68014153816386</c:v>
                </c:pt>
                <c:pt idx="2598">
                  <c:v>10.368086634082299</c:v>
                </c:pt>
                <c:pt idx="2599">
                  <c:v>2.1336314908035301</c:v>
                </c:pt>
                <c:pt idx="2600">
                  <c:v>3.3124414234431101</c:v>
                </c:pt>
                <c:pt idx="2601">
                  <c:v>2.4040245425985498</c:v>
                </c:pt>
                <c:pt idx="2602">
                  <c:v>15.440611565311301</c:v>
                </c:pt>
                <c:pt idx="2603">
                  <c:v>1.5047017086452701</c:v>
                </c:pt>
                <c:pt idx="2604">
                  <c:v>3.0948501496986802</c:v>
                </c:pt>
                <c:pt idx="2605">
                  <c:v>2.7642140758259499</c:v>
                </c:pt>
                <c:pt idx="2606">
                  <c:v>13.7641165303384</c:v>
                </c:pt>
                <c:pt idx="2607">
                  <c:v>21.009655608329702</c:v>
                </c:pt>
                <c:pt idx="2608">
                  <c:v>6.6682587222210996</c:v>
                </c:pt>
                <c:pt idx="2609">
                  <c:v>5.4042842608407398</c:v>
                </c:pt>
                <c:pt idx="2610">
                  <c:v>0.62852581517748596</c:v>
                </c:pt>
                <c:pt idx="2611">
                  <c:v>15.496787298327201</c:v>
                </c:pt>
                <c:pt idx="2612">
                  <c:v>2.9661458851838201</c:v>
                </c:pt>
                <c:pt idx="2613">
                  <c:v>1.7550272867777099</c:v>
                </c:pt>
                <c:pt idx="2614">
                  <c:v>5.3745378527889596</c:v>
                </c:pt>
                <c:pt idx="2615">
                  <c:v>1.7153729852873301</c:v>
                </c:pt>
                <c:pt idx="2616">
                  <c:v>4.4676896421520196</c:v>
                </c:pt>
                <c:pt idx="2617">
                  <c:v>3.77140549350008</c:v>
                </c:pt>
                <c:pt idx="2618">
                  <c:v>4.2507819465692798</c:v>
                </c:pt>
                <c:pt idx="2619">
                  <c:v>4.4709246700238099</c:v>
                </c:pt>
                <c:pt idx="2620">
                  <c:v>4.8597727443990202</c:v>
                </c:pt>
                <c:pt idx="2621">
                  <c:v>4.0217579767578204</c:v>
                </c:pt>
                <c:pt idx="2622">
                  <c:v>2.4385462015990602</c:v>
                </c:pt>
                <c:pt idx="2623">
                  <c:v>2.50660915255866</c:v>
                </c:pt>
                <c:pt idx="2624">
                  <c:v>2.2994023104177401</c:v>
                </c:pt>
                <c:pt idx="2625">
                  <c:v>18.656018547828801</c:v>
                </c:pt>
                <c:pt idx="2626">
                  <c:v>16.3974795879986</c:v>
                </c:pt>
                <c:pt idx="2627">
                  <c:v>7.4717497038141598</c:v>
                </c:pt>
                <c:pt idx="2628">
                  <c:v>1.151609952229</c:v>
                </c:pt>
                <c:pt idx="2629">
                  <c:v>6.3799429150131504</c:v>
                </c:pt>
                <c:pt idx="2630">
                  <c:v>12.9600442664334</c:v>
                </c:pt>
                <c:pt idx="2631">
                  <c:v>15.6913510274105</c:v>
                </c:pt>
                <c:pt idx="2632">
                  <c:v>7.1300981371997496</c:v>
                </c:pt>
                <c:pt idx="2633">
                  <c:v>8.5523426662677302</c:v>
                </c:pt>
                <c:pt idx="2634">
                  <c:v>11.150479464744601</c:v>
                </c:pt>
                <c:pt idx="2635">
                  <c:v>11.970028384131</c:v>
                </c:pt>
                <c:pt idx="2636">
                  <c:v>1.0416545671981501</c:v>
                </c:pt>
                <c:pt idx="2637">
                  <c:v>8.8905151686484007</c:v>
                </c:pt>
                <c:pt idx="2638">
                  <c:v>7.9400366789261696</c:v>
                </c:pt>
                <c:pt idx="2639">
                  <c:v>7.6816241111243198</c:v>
                </c:pt>
                <c:pt idx="2640">
                  <c:v>7.38864162801198</c:v>
                </c:pt>
                <c:pt idx="2641">
                  <c:v>1.5510701791464601</c:v>
                </c:pt>
                <c:pt idx="2642">
                  <c:v>7.95481147060248</c:v>
                </c:pt>
                <c:pt idx="2643">
                  <c:v>5.2456779949781502</c:v>
                </c:pt>
                <c:pt idx="2644">
                  <c:v>2.0969728082222998</c:v>
                </c:pt>
                <c:pt idx="2645">
                  <c:v>2.4018988182239598</c:v>
                </c:pt>
                <c:pt idx="2646">
                  <c:v>1.8477038691851499</c:v>
                </c:pt>
                <c:pt idx="2647">
                  <c:v>10.514037252925201</c:v>
                </c:pt>
                <c:pt idx="2648">
                  <c:v>2.4134869746812999</c:v>
                </c:pt>
                <c:pt idx="2649">
                  <c:v>12.9486724439317</c:v>
                </c:pt>
                <c:pt idx="2650">
                  <c:v>5.63201462557711</c:v>
                </c:pt>
                <c:pt idx="2651">
                  <c:v>8.0450247705937006</c:v>
                </c:pt>
                <c:pt idx="2652">
                  <c:v>4.2085099139619198</c:v>
                </c:pt>
                <c:pt idx="2653">
                  <c:v>2.1426576491212499</c:v>
                </c:pt>
                <c:pt idx="2654">
                  <c:v>6.5000726089469598</c:v>
                </c:pt>
                <c:pt idx="2655">
                  <c:v>4.9763440650319</c:v>
                </c:pt>
                <c:pt idx="2656">
                  <c:v>1.0914222132465701</c:v>
                </c:pt>
                <c:pt idx="2657">
                  <c:v>8.8890071155575097</c:v>
                </c:pt>
                <c:pt idx="2658">
                  <c:v>1.8378466378464</c:v>
                </c:pt>
                <c:pt idx="2659">
                  <c:v>5.8361177995917801</c:v>
                </c:pt>
                <c:pt idx="2660">
                  <c:v>11.714259688337201</c:v>
                </c:pt>
                <c:pt idx="2661">
                  <c:v>10.651327823582299</c:v>
                </c:pt>
                <c:pt idx="2662">
                  <c:v>16.475703973195799</c:v>
                </c:pt>
                <c:pt idx="2663">
                  <c:v>5.4326397660790402</c:v>
                </c:pt>
                <c:pt idx="2664">
                  <c:v>1.75577157488747</c:v>
                </c:pt>
                <c:pt idx="2665">
                  <c:v>7.73527527774944</c:v>
                </c:pt>
                <c:pt idx="2666">
                  <c:v>5.3566617440445903</c:v>
                </c:pt>
                <c:pt idx="2667">
                  <c:v>3.8945029260660302</c:v>
                </c:pt>
                <c:pt idx="2668">
                  <c:v>18.109116396072299</c:v>
                </c:pt>
                <c:pt idx="2669">
                  <c:v>7.0175535587546101</c:v>
                </c:pt>
                <c:pt idx="2670">
                  <c:v>12.477229581578399</c:v>
                </c:pt>
                <c:pt idx="2671">
                  <c:v>0.96841926874100903</c:v>
                </c:pt>
                <c:pt idx="2672">
                  <c:v>7.5540909439629296</c:v>
                </c:pt>
                <c:pt idx="2673">
                  <c:v>2.1050482927557499</c:v>
                </c:pt>
                <c:pt idx="2674">
                  <c:v>5.4905426506084902</c:v>
                </c:pt>
                <c:pt idx="2675">
                  <c:v>0.95511994748557905</c:v>
                </c:pt>
                <c:pt idx="2676">
                  <c:v>6.8151761593661</c:v>
                </c:pt>
                <c:pt idx="2677">
                  <c:v>16.975263394003299</c:v>
                </c:pt>
                <c:pt idx="2678">
                  <c:v>5.63278404929925</c:v>
                </c:pt>
                <c:pt idx="2679">
                  <c:v>0.88158219369427504</c:v>
                </c:pt>
                <c:pt idx="2680">
                  <c:v>8.1082724146400995</c:v>
                </c:pt>
                <c:pt idx="2681">
                  <c:v>4.35731011836618</c:v>
                </c:pt>
                <c:pt idx="2682">
                  <c:v>18.182548895578101</c:v>
                </c:pt>
                <c:pt idx="2683">
                  <c:v>3.05718336971933</c:v>
                </c:pt>
                <c:pt idx="2684">
                  <c:v>4.64839651384459</c:v>
                </c:pt>
                <c:pt idx="2685">
                  <c:v>5.0677583071440404</c:v>
                </c:pt>
                <c:pt idx="2686">
                  <c:v>1.2247553315831401</c:v>
                </c:pt>
                <c:pt idx="2687">
                  <c:v>8.5849349617429702</c:v>
                </c:pt>
                <c:pt idx="2688">
                  <c:v>4.1332125400883397</c:v>
                </c:pt>
                <c:pt idx="2689">
                  <c:v>6.1192307516529896</c:v>
                </c:pt>
                <c:pt idx="2690">
                  <c:v>1.6656268141567701</c:v>
                </c:pt>
                <c:pt idx="2691">
                  <c:v>9.45234453664178</c:v>
                </c:pt>
                <c:pt idx="2692">
                  <c:v>7.8244750746199498</c:v>
                </c:pt>
                <c:pt idx="2693">
                  <c:v>2.04481055431381</c:v>
                </c:pt>
                <c:pt idx="2694">
                  <c:v>8.2262615232873006</c:v>
                </c:pt>
                <c:pt idx="2695">
                  <c:v>18.795574819701301</c:v>
                </c:pt>
                <c:pt idx="2696">
                  <c:v>7.9487106420466596</c:v>
                </c:pt>
                <c:pt idx="2697">
                  <c:v>10.620281865865101</c:v>
                </c:pt>
                <c:pt idx="2698">
                  <c:v>5.6641014567614203</c:v>
                </c:pt>
                <c:pt idx="2699">
                  <c:v>2.9244804968536302</c:v>
                </c:pt>
                <c:pt idx="2700">
                  <c:v>13.4106655121915</c:v>
                </c:pt>
                <c:pt idx="2701">
                  <c:v>3.7280988929767802</c:v>
                </c:pt>
                <c:pt idx="2702">
                  <c:v>2.6353393398649598</c:v>
                </c:pt>
                <c:pt idx="2703">
                  <c:v>4.8088194341910402</c:v>
                </c:pt>
                <c:pt idx="2704">
                  <c:v>2.73263164914639</c:v>
                </c:pt>
                <c:pt idx="2705">
                  <c:v>3.4327610350640998</c:v>
                </c:pt>
                <c:pt idx="2706">
                  <c:v>1.9660354195266401</c:v>
                </c:pt>
                <c:pt idx="2707">
                  <c:v>4.4709937317645503</c:v>
                </c:pt>
                <c:pt idx="2708">
                  <c:v>2.3403960225080098</c:v>
                </c:pt>
                <c:pt idx="2709">
                  <c:v>3.06044018983087</c:v>
                </c:pt>
                <c:pt idx="2710">
                  <c:v>7.2521581018601298</c:v>
                </c:pt>
                <c:pt idx="2711">
                  <c:v>2.8113649125607498</c:v>
                </c:pt>
                <c:pt idx="2712">
                  <c:v>9.5492841370138404</c:v>
                </c:pt>
                <c:pt idx="2713">
                  <c:v>7.3023074703389099</c:v>
                </c:pt>
                <c:pt idx="2714">
                  <c:v>3.3273391982708</c:v>
                </c:pt>
                <c:pt idx="2715">
                  <c:v>5.0203775257595797</c:v>
                </c:pt>
                <c:pt idx="2716">
                  <c:v>7.7707472193263198</c:v>
                </c:pt>
                <c:pt idx="2717">
                  <c:v>14.606511862150599</c:v>
                </c:pt>
                <c:pt idx="2718">
                  <c:v>7.6959588478808501</c:v>
                </c:pt>
                <c:pt idx="2719">
                  <c:v>14.0229210203126</c:v>
                </c:pt>
                <c:pt idx="2720">
                  <c:v>5.4761904551514098</c:v>
                </c:pt>
                <c:pt idx="2721">
                  <c:v>5.1025653255908399</c:v>
                </c:pt>
                <c:pt idx="2722">
                  <c:v>4.5660120496621799</c:v>
                </c:pt>
                <c:pt idx="2723">
                  <c:v>2.0537316917599502</c:v>
                </c:pt>
                <c:pt idx="2724">
                  <c:v>1.81882859285431</c:v>
                </c:pt>
                <c:pt idx="2725">
                  <c:v>26.492065352468401</c:v>
                </c:pt>
                <c:pt idx="2726">
                  <c:v>0.90727423598763801</c:v>
                </c:pt>
                <c:pt idx="2727">
                  <c:v>7.5533365389838698</c:v>
                </c:pt>
                <c:pt idx="2728">
                  <c:v>20.833689706874601</c:v>
                </c:pt>
                <c:pt idx="2729">
                  <c:v>0.72264368492416298</c:v>
                </c:pt>
                <c:pt idx="2730">
                  <c:v>18.392588796528202</c:v>
                </c:pt>
                <c:pt idx="2731">
                  <c:v>1.7744509138193401</c:v>
                </c:pt>
                <c:pt idx="2732">
                  <c:v>0.78809815594425703</c:v>
                </c:pt>
                <c:pt idx="2733">
                  <c:v>6.1542580019740099</c:v>
                </c:pt>
                <c:pt idx="2734">
                  <c:v>9.92903799720645</c:v>
                </c:pt>
                <c:pt idx="2735">
                  <c:v>4.8373266085517699</c:v>
                </c:pt>
                <c:pt idx="2736">
                  <c:v>2.9362003249245801</c:v>
                </c:pt>
                <c:pt idx="2737">
                  <c:v>19.045161806480898</c:v>
                </c:pt>
                <c:pt idx="2738">
                  <c:v>5.0394925063594203</c:v>
                </c:pt>
                <c:pt idx="2739">
                  <c:v>9.8266995632608403</c:v>
                </c:pt>
                <c:pt idx="2740">
                  <c:v>14.4402089359515</c:v>
                </c:pt>
                <c:pt idx="2741">
                  <c:v>5.5222363013055302</c:v>
                </c:pt>
                <c:pt idx="2742">
                  <c:v>1.1460858235206299</c:v>
                </c:pt>
                <c:pt idx="2743">
                  <c:v>5.7562810672070004</c:v>
                </c:pt>
                <c:pt idx="2744">
                  <c:v>0.61667464187324705</c:v>
                </c:pt>
                <c:pt idx="2745">
                  <c:v>1.06099658797532</c:v>
                </c:pt>
                <c:pt idx="2746">
                  <c:v>1.4493821158353799</c:v>
                </c:pt>
                <c:pt idx="2747">
                  <c:v>5.0802938689600703</c:v>
                </c:pt>
                <c:pt idx="2748">
                  <c:v>10.8297005242166</c:v>
                </c:pt>
                <c:pt idx="2749">
                  <c:v>20.2575275963341</c:v>
                </c:pt>
                <c:pt idx="2750">
                  <c:v>11.208802098120399</c:v>
                </c:pt>
                <c:pt idx="2751">
                  <c:v>11.855315290824</c:v>
                </c:pt>
                <c:pt idx="2752">
                  <c:v>0.92486014117162996</c:v>
                </c:pt>
                <c:pt idx="2753">
                  <c:v>3.1910481240622501</c:v>
                </c:pt>
                <c:pt idx="2754">
                  <c:v>5.79036475406419</c:v>
                </c:pt>
                <c:pt idx="2755">
                  <c:v>7.6883636476600303</c:v>
                </c:pt>
                <c:pt idx="2756">
                  <c:v>12.680455171881301</c:v>
                </c:pt>
                <c:pt idx="2757">
                  <c:v>3.4710404434460398</c:v>
                </c:pt>
                <c:pt idx="2758">
                  <c:v>5.1361809503214797</c:v>
                </c:pt>
                <c:pt idx="2759">
                  <c:v>2.1714325253022499</c:v>
                </c:pt>
                <c:pt idx="2760">
                  <c:v>5.0055776956425202</c:v>
                </c:pt>
                <c:pt idx="2761">
                  <c:v>5.9170077548474298</c:v>
                </c:pt>
                <c:pt idx="2762">
                  <c:v>18.011271855280501</c:v>
                </c:pt>
                <c:pt idx="2763">
                  <c:v>2.5964460956626101</c:v>
                </c:pt>
                <c:pt idx="2764">
                  <c:v>10.420727358086101</c:v>
                </c:pt>
                <c:pt idx="2765">
                  <c:v>3.8267937036138</c:v>
                </c:pt>
                <c:pt idx="2766">
                  <c:v>1.0390335552134999</c:v>
                </c:pt>
                <c:pt idx="2767">
                  <c:v>6.6927264852323702</c:v>
                </c:pt>
                <c:pt idx="2768">
                  <c:v>12.875276565223199</c:v>
                </c:pt>
                <c:pt idx="2769">
                  <c:v>9.0812317387751804</c:v>
                </c:pt>
                <c:pt idx="2770">
                  <c:v>12.526031625277501</c:v>
                </c:pt>
                <c:pt idx="2771">
                  <c:v>0.95373449467062998</c:v>
                </c:pt>
                <c:pt idx="2772">
                  <c:v>0.67973351513277003</c:v>
                </c:pt>
                <c:pt idx="2773">
                  <c:v>2.38927985641417</c:v>
                </c:pt>
                <c:pt idx="2774">
                  <c:v>6.4077944175711501</c:v>
                </c:pt>
                <c:pt idx="2775">
                  <c:v>1.8351271006246299</c:v>
                </c:pt>
                <c:pt idx="2776">
                  <c:v>10.550227519235699</c:v>
                </c:pt>
                <c:pt idx="2777">
                  <c:v>9.4470107046352307</c:v>
                </c:pt>
                <c:pt idx="2778">
                  <c:v>2.71932359340828</c:v>
                </c:pt>
                <c:pt idx="2779">
                  <c:v>2.5939034478274401</c:v>
                </c:pt>
                <c:pt idx="2780">
                  <c:v>0.92853121803111605</c:v>
                </c:pt>
                <c:pt idx="2781">
                  <c:v>21.185037528003502</c:v>
                </c:pt>
                <c:pt idx="2782">
                  <c:v>6.99672461254477</c:v>
                </c:pt>
                <c:pt idx="2783">
                  <c:v>2.2338529822919599</c:v>
                </c:pt>
                <c:pt idx="2784">
                  <c:v>8.3511642118177996</c:v>
                </c:pt>
                <c:pt idx="2785">
                  <c:v>4.4818629515679298</c:v>
                </c:pt>
                <c:pt idx="2786">
                  <c:v>1.9932405190364899</c:v>
                </c:pt>
                <c:pt idx="2787">
                  <c:v>3.2117248404612702</c:v>
                </c:pt>
                <c:pt idx="2788">
                  <c:v>1.90591441996606</c:v>
                </c:pt>
                <c:pt idx="2789">
                  <c:v>8.19645329871285</c:v>
                </c:pt>
                <c:pt idx="2790">
                  <c:v>3.91257937781945</c:v>
                </c:pt>
                <c:pt idx="2791">
                  <c:v>2.2684197277111</c:v>
                </c:pt>
                <c:pt idx="2792">
                  <c:v>14.529120272955099</c:v>
                </c:pt>
                <c:pt idx="2793">
                  <c:v>8.0075216184861393</c:v>
                </c:pt>
                <c:pt idx="2794">
                  <c:v>1.41125191164214</c:v>
                </c:pt>
                <c:pt idx="2795">
                  <c:v>8.4519466623040103</c:v>
                </c:pt>
                <c:pt idx="2796">
                  <c:v>7.4068789872848999</c:v>
                </c:pt>
                <c:pt idx="2797">
                  <c:v>1.88383546375154</c:v>
                </c:pt>
                <c:pt idx="2798">
                  <c:v>1.47919628082534</c:v>
                </c:pt>
                <c:pt idx="2799">
                  <c:v>5.6338190644236299</c:v>
                </c:pt>
                <c:pt idx="2800">
                  <c:v>7.2483249393664497</c:v>
                </c:pt>
                <c:pt idx="2801">
                  <c:v>5.69677133354344</c:v>
                </c:pt>
                <c:pt idx="2802">
                  <c:v>4.5403339821764499</c:v>
                </c:pt>
                <c:pt idx="2803">
                  <c:v>0.530392711405688</c:v>
                </c:pt>
                <c:pt idx="2804">
                  <c:v>2.48434499390304</c:v>
                </c:pt>
                <c:pt idx="2805">
                  <c:v>10.159501671183699</c:v>
                </c:pt>
                <c:pt idx="2806">
                  <c:v>8.7022384744636696</c:v>
                </c:pt>
                <c:pt idx="2807">
                  <c:v>13.407211184642501</c:v>
                </c:pt>
                <c:pt idx="2808">
                  <c:v>5.9751135291140702</c:v>
                </c:pt>
                <c:pt idx="2809">
                  <c:v>8.4852898656582205</c:v>
                </c:pt>
                <c:pt idx="2810">
                  <c:v>2.4925661418096801</c:v>
                </c:pt>
                <c:pt idx="2811">
                  <c:v>2.162622894753</c:v>
                </c:pt>
                <c:pt idx="2812">
                  <c:v>3.0388788940529201</c:v>
                </c:pt>
                <c:pt idx="2813">
                  <c:v>1.3299444012233299</c:v>
                </c:pt>
                <c:pt idx="2814">
                  <c:v>8.2068547717309102</c:v>
                </c:pt>
                <c:pt idx="2815">
                  <c:v>3.9552467041183301</c:v>
                </c:pt>
                <c:pt idx="2816">
                  <c:v>15.017221308649701</c:v>
                </c:pt>
                <c:pt idx="2817">
                  <c:v>1.4077816635854301</c:v>
                </c:pt>
                <c:pt idx="2818">
                  <c:v>8.1753102797299899</c:v>
                </c:pt>
                <c:pt idx="2819">
                  <c:v>3.25394841343644</c:v>
                </c:pt>
                <c:pt idx="2820">
                  <c:v>5.3812789683918902</c:v>
                </c:pt>
                <c:pt idx="2821">
                  <c:v>1.7618208070381001</c:v>
                </c:pt>
                <c:pt idx="2822">
                  <c:v>5.73275018087398</c:v>
                </c:pt>
                <c:pt idx="2823">
                  <c:v>22.961164264379001</c:v>
                </c:pt>
                <c:pt idx="2824">
                  <c:v>4.1456830266345897</c:v>
                </c:pt>
                <c:pt idx="2825">
                  <c:v>17.267211505617698</c:v>
                </c:pt>
                <c:pt idx="2826">
                  <c:v>2.47020093720749</c:v>
                </c:pt>
                <c:pt idx="2827">
                  <c:v>13.1294297095279</c:v>
                </c:pt>
                <c:pt idx="2828">
                  <c:v>1.0375059475072499</c:v>
                </c:pt>
                <c:pt idx="2829">
                  <c:v>20.7053526531414</c:v>
                </c:pt>
                <c:pt idx="2830">
                  <c:v>1.75087510635238</c:v>
                </c:pt>
                <c:pt idx="2831">
                  <c:v>4.8199789544970901</c:v>
                </c:pt>
                <c:pt idx="2832">
                  <c:v>3.99047960132375</c:v>
                </c:pt>
                <c:pt idx="2833">
                  <c:v>2.91487333389435</c:v>
                </c:pt>
                <c:pt idx="2834">
                  <c:v>2.5093088380083999</c:v>
                </c:pt>
                <c:pt idx="2835">
                  <c:v>4.09173796547792</c:v>
                </c:pt>
                <c:pt idx="2836">
                  <c:v>20.985441872568401</c:v>
                </c:pt>
                <c:pt idx="2837">
                  <c:v>5.79515753466241</c:v>
                </c:pt>
                <c:pt idx="2838">
                  <c:v>5.7024828461290102</c:v>
                </c:pt>
                <c:pt idx="2839">
                  <c:v>3.1947532077450198</c:v>
                </c:pt>
                <c:pt idx="2840">
                  <c:v>2.4299127470661399</c:v>
                </c:pt>
                <c:pt idx="2841">
                  <c:v>9.3357784389579095</c:v>
                </c:pt>
                <c:pt idx="2842">
                  <c:v>10.781028946737299</c:v>
                </c:pt>
                <c:pt idx="2843">
                  <c:v>6.2205335430322197</c:v>
                </c:pt>
                <c:pt idx="2844">
                  <c:v>16.033623086568699</c:v>
                </c:pt>
                <c:pt idx="2845">
                  <c:v>2.8894413852543801</c:v>
                </c:pt>
                <c:pt idx="2846">
                  <c:v>2.1586541016301299</c:v>
                </c:pt>
                <c:pt idx="2847">
                  <c:v>2.6054210022822502</c:v>
                </c:pt>
                <c:pt idx="2848">
                  <c:v>7.8663065192622099</c:v>
                </c:pt>
                <c:pt idx="2849">
                  <c:v>10.985045119008999</c:v>
                </c:pt>
                <c:pt idx="2850">
                  <c:v>5.5995840700692403</c:v>
                </c:pt>
                <c:pt idx="2851">
                  <c:v>8.5862176571670599</c:v>
                </c:pt>
                <c:pt idx="2852">
                  <c:v>3.5053548249692201</c:v>
                </c:pt>
                <c:pt idx="2853">
                  <c:v>3.10412197052585</c:v>
                </c:pt>
                <c:pt idx="2854">
                  <c:v>16.523658965039299</c:v>
                </c:pt>
                <c:pt idx="2855">
                  <c:v>10.318458991674399</c:v>
                </c:pt>
                <c:pt idx="2856">
                  <c:v>1.5431589248967701</c:v>
                </c:pt>
                <c:pt idx="2857">
                  <c:v>16.304717458534299</c:v>
                </c:pt>
                <c:pt idx="2858">
                  <c:v>3.7069966304231401</c:v>
                </c:pt>
                <c:pt idx="2859">
                  <c:v>4.1987225110720301</c:v>
                </c:pt>
                <c:pt idx="2860">
                  <c:v>5.3072468294348596</c:v>
                </c:pt>
                <c:pt idx="2861">
                  <c:v>4.5837740400834601</c:v>
                </c:pt>
                <c:pt idx="2862">
                  <c:v>8.8674017068695896</c:v>
                </c:pt>
                <c:pt idx="2863">
                  <c:v>1.4322066601942001</c:v>
                </c:pt>
                <c:pt idx="2864">
                  <c:v>0.48077608287280899</c:v>
                </c:pt>
                <c:pt idx="2865">
                  <c:v>5.3103266946353997</c:v>
                </c:pt>
                <c:pt idx="2866">
                  <c:v>13.661139404705899</c:v>
                </c:pt>
                <c:pt idx="2867">
                  <c:v>1.07516434625946</c:v>
                </c:pt>
                <c:pt idx="2868">
                  <c:v>4.4912009848357899</c:v>
                </c:pt>
                <c:pt idx="2869">
                  <c:v>2.9874707618513199</c:v>
                </c:pt>
                <c:pt idx="2870">
                  <c:v>10.9854849744587</c:v>
                </c:pt>
                <c:pt idx="2871">
                  <c:v>12.142622361108099</c:v>
                </c:pt>
                <c:pt idx="2872">
                  <c:v>0.71314289909700601</c:v>
                </c:pt>
                <c:pt idx="2873">
                  <c:v>4.9030191894877397</c:v>
                </c:pt>
                <c:pt idx="2874">
                  <c:v>2.3246712820118001</c:v>
                </c:pt>
                <c:pt idx="2875">
                  <c:v>12.7579519781515</c:v>
                </c:pt>
                <c:pt idx="2876">
                  <c:v>9.1251455043215692</c:v>
                </c:pt>
                <c:pt idx="2877">
                  <c:v>1.50672404746315</c:v>
                </c:pt>
                <c:pt idx="2878">
                  <c:v>5.2676800664156103</c:v>
                </c:pt>
                <c:pt idx="2879">
                  <c:v>12.4419378304668</c:v>
                </c:pt>
                <c:pt idx="2880">
                  <c:v>10.641315896791101</c:v>
                </c:pt>
                <c:pt idx="2881">
                  <c:v>7.2131075104671902</c:v>
                </c:pt>
                <c:pt idx="2882">
                  <c:v>6.9502026687747698</c:v>
                </c:pt>
                <c:pt idx="2883">
                  <c:v>3.2902004015952699</c:v>
                </c:pt>
                <c:pt idx="2884">
                  <c:v>9.3625646132328804</c:v>
                </c:pt>
                <c:pt idx="2885">
                  <c:v>3.7657559918295198</c:v>
                </c:pt>
                <c:pt idx="2886">
                  <c:v>3.03313999660545</c:v>
                </c:pt>
                <c:pt idx="2887">
                  <c:v>1.3871127448078799</c:v>
                </c:pt>
                <c:pt idx="2888">
                  <c:v>4.7588560216148696</c:v>
                </c:pt>
                <c:pt idx="2889">
                  <c:v>2.31476094075368</c:v>
                </c:pt>
                <c:pt idx="2890">
                  <c:v>8.5819470984307706</c:v>
                </c:pt>
                <c:pt idx="2891">
                  <c:v>1.44028326712018</c:v>
                </c:pt>
                <c:pt idx="2892">
                  <c:v>2.2393060046575499</c:v>
                </c:pt>
                <c:pt idx="2893">
                  <c:v>6.2972422302737501</c:v>
                </c:pt>
                <c:pt idx="2894">
                  <c:v>5.5368069131334297</c:v>
                </c:pt>
                <c:pt idx="2895">
                  <c:v>2.3225816794145899</c:v>
                </c:pt>
                <c:pt idx="2896">
                  <c:v>15.674858372328901</c:v>
                </c:pt>
                <c:pt idx="2897">
                  <c:v>22.500326254893501</c:v>
                </c:pt>
                <c:pt idx="2898">
                  <c:v>2.23089970022321</c:v>
                </c:pt>
                <c:pt idx="2899">
                  <c:v>3.9120078983436102</c:v>
                </c:pt>
                <c:pt idx="2900">
                  <c:v>3.70964712983693</c:v>
                </c:pt>
                <c:pt idx="2901">
                  <c:v>3.8024639406179901</c:v>
                </c:pt>
                <c:pt idx="2902">
                  <c:v>8.1149810135366405</c:v>
                </c:pt>
                <c:pt idx="2903">
                  <c:v>5.5020623671332904</c:v>
                </c:pt>
                <c:pt idx="2904">
                  <c:v>6.9465489272955603</c:v>
                </c:pt>
                <c:pt idx="2905">
                  <c:v>10.5818307261556</c:v>
                </c:pt>
                <c:pt idx="2906">
                  <c:v>3.1136223237277298</c:v>
                </c:pt>
                <c:pt idx="2907">
                  <c:v>8.8660739111498206</c:v>
                </c:pt>
                <c:pt idx="2908">
                  <c:v>7.1206079909766302</c:v>
                </c:pt>
                <c:pt idx="2909">
                  <c:v>6.4394060723646698</c:v>
                </c:pt>
                <c:pt idx="2910">
                  <c:v>3.0152347073299199</c:v>
                </c:pt>
                <c:pt idx="2911">
                  <c:v>1.44297905638618</c:v>
                </c:pt>
                <c:pt idx="2912">
                  <c:v>3.2310913328391799</c:v>
                </c:pt>
                <c:pt idx="2913">
                  <c:v>6.5565708883309703</c:v>
                </c:pt>
                <c:pt idx="2914">
                  <c:v>10.6131459728556</c:v>
                </c:pt>
                <c:pt idx="2915">
                  <c:v>8.7223463834636501</c:v>
                </c:pt>
                <c:pt idx="2916">
                  <c:v>1.7045635706851301</c:v>
                </c:pt>
                <c:pt idx="2917">
                  <c:v>5.9141151832992698</c:v>
                </c:pt>
                <c:pt idx="2918">
                  <c:v>5.8864232610626299</c:v>
                </c:pt>
                <c:pt idx="2919">
                  <c:v>7.9683353937141801</c:v>
                </c:pt>
                <c:pt idx="2920">
                  <c:v>12.026340657529101</c:v>
                </c:pt>
                <c:pt idx="2921">
                  <c:v>8.5085924828824702</c:v>
                </c:pt>
                <c:pt idx="2922">
                  <c:v>6.6366827483727002</c:v>
                </c:pt>
                <c:pt idx="2923">
                  <c:v>17.702220477390899</c:v>
                </c:pt>
                <c:pt idx="2924">
                  <c:v>6.4683528328459596</c:v>
                </c:pt>
                <c:pt idx="2925">
                  <c:v>2.6558305597382299</c:v>
                </c:pt>
                <c:pt idx="2926">
                  <c:v>7.4097299007445496</c:v>
                </c:pt>
                <c:pt idx="2927">
                  <c:v>3.73098720781352</c:v>
                </c:pt>
                <c:pt idx="2928">
                  <c:v>8.2009250703645709</c:v>
                </c:pt>
                <c:pt idx="2929">
                  <c:v>8.5271015034192601</c:v>
                </c:pt>
                <c:pt idx="2930">
                  <c:v>9.8070494208193502</c:v>
                </c:pt>
                <c:pt idx="2931">
                  <c:v>8.7143621991123208</c:v>
                </c:pt>
                <c:pt idx="2932">
                  <c:v>10.5092924825364</c:v>
                </c:pt>
                <c:pt idx="2933">
                  <c:v>1.30291604063499</c:v>
                </c:pt>
                <c:pt idx="2934">
                  <c:v>15.8741952416703</c:v>
                </c:pt>
                <c:pt idx="2935">
                  <c:v>5.6643961552944999</c:v>
                </c:pt>
                <c:pt idx="2936">
                  <c:v>4.1626337606943</c:v>
                </c:pt>
                <c:pt idx="2937">
                  <c:v>11.437608135097699</c:v>
                </c:pt>
                <c:pt idx="2938">
                  <c:v>4.9142784280139997</c:v>
                </c:pt>
                <c:pt idx="2939">
                  <c:v>6.32656702780492</c:v>
                </c:pt>
                <c:pt idx="2940">
                  <c:v>2.5837413303114198</c:v>
                </c:pt>
                <c:pt idx="2941">
                  <c:v>1.31746947683159</c:v>
                </c:pt>
                <c:pt idx="2942">
                  <c:v>1.69840342542585</c:v>
                </c:pt>
                <c:pt idx="2943">
                  <c:v>3.47063867098738</c:v>
                </c:pt>
                <c:pt idx="2944">
                  <c:v>1.7713725719211499</c:v>
                </c:pt>
                <c:pt idx="2945">
                  <c:v>2.1671197702441498</c:v>
                </c:pt>
                <c:pt idx="2946">
                  <c:v>3.8388817299064901</c:v>
                </c:pt>
                <c:pt idx="2947">
                  <c:v>1.47546654396403</c:v>
                </c:pt>
                <c:pt idx="2948">
                  <c:v>2.43575505874677</c:v>
                </c:pt>
                <c:pt idx="2949">
                  <c:v>7.4867908912171401</c:v>
                </c:pt>
                <c:pt idx="2950">
                  <c:v>2.4017893906642098</c:v>
                </c:pt>
                <c:pt idx="2951">
                  <c:v>4.9689183425422296</c:v>
                </c:pt>
                <c:pt idx="2952">
                  <c:v>2.9968889164469599</c:v>
                </c:pt>
                <c:pt idx="2953">
                  <c:v>5.3259659435335802</c:v>
                </c:pt>
                <c:pt idx="2954">
                  <c:v>5.58470587260397</c:v>
                </c:pt>
                <c:pt idx="2955">
                  <c:v>5.6131334766880503</c:v>
                </c:pt>
                <c:pt idx="2956">
                  <c:v>2.64712179791211</c:v>
                </c:pt>
                <c:pt idx="2957">
                  <c:v>3.0368643672863298</c:v>
                </c:pt>
                <c:pt idx="2958">
                  <c:v>11.5233699292877</c:v>
                </c:pt>
                <c:pt idx="2959">
                  <c:v>5.3556487557219201</c:v>
                </c:pt>
                <c:pt idx="2960">
                  <c:v>5.1766594539098998</c:v>
                </c:pt>
                <c:pt idx="2961">
                  <c:v>14.3438184522395</c:v>
                </c:pt>
                <c:pt idx="2962">
                  <c:v>18.295374505642101</c:v>
                </c:pt>
                <c:pt idx="2963">
                  <c:v>1.1089683868843301</c:v>
                </c:pt>
                <c:pt idx="2964">
                  <c:v>12.005389594898</c:v>
                </c:pt>
                <c:pt idx="2965">
                  <c:v>9.6618281896156795</c:v>
                </c:pt>
                <c:pt idx="2966">
                  <c:v>3.5835921711056899</c:v>
                </c:pt>
                <c:pt idx="2967">
                  <c:v>4.1155104910657103</c:v>
                </c:pt>
                <c:pt idx="2968">
                  <c:v>13.6854268507229</c:v>
                </c:pt>
                <c:pt idx="2969">
                  <c:v>0.53354761494680403</c:v>
                </c:pt>
                <c:pt idx="2970">
                  <c:v>6.1658246541649904</c:v>
                </c:pt>
                <c:pt idx="2971">
                  <c:v>15.047029673343101</c:v>
                </c:pt>
                <c:pt idx="2972">
                  <c:v>2.64599408365161</c:v>
                </c:pt>
                <c:pt idx="2973">
                  <c:v>12.258788170999001</c:v>
                </c:pt>
                <c:pt idx="2974">
                  <c:v>5.3832560808502397</c:v>
                </c:pt>
                <c:pt idx="2975">
                  <c:v>1.40673210281881</c:v>
                </c:pt>
                <c:pt idx="2976">
                  <c:v>7.8771319137563598</c:v>
                </c:pt>
                <c:pt idx="2977">
                  <c:v>2.9698643403361902</c:v>
                </c:pt>
                <c:pt idx="2978">
                  <c:v>11.9932097574443</c:v>
                </c:pt>
                <c:pt idx="2979">
                  <c:v>2.77888379770057</c:v>
                </c:pt>
                <c:pt idx="2980">
                  <c:v>1.0892539153965299</c:v>
                </c:pt>
                <c:pt idx="2981">
                  <c:v>7.2738175178736002</c:v>
                </c:pt>
                <c:pt idx="2982">
                  <c:v>0.82342159873432497</c:v>
                </c:pt>
                <c:pt idx="2983">
                  <c:v>2.7361125809754201</c:v>
                </c:pt>
                <c:pt idx="2984">
                  <c:v>4.5357407599016302</c:v>
                </c:pt>
                <c:pt idx="2985">
                  <c:v>3.8272321269662499</c:v>
                </c:pt>
                <c:pt idx="2986">
                  <c:v>12.566332744592801</c:v>
                </c:pt>
                <c:pt idx="2987">
                  <c:v>3.6275123657658601</c:v>
                </c:pt>
                <c:pt idx="2988">
                  <c:v>11.8185570658834</c:v>
                </c:pt>
                <c:pt idx="2989">
                  <c:v>1.9162626663993301</c:v>
                </c:pt>
                <c:pt idx="2990">
                  <c:v>19.372324162016199</c:v>
                </c:pt>
                <c:pt idx="2991">
                  <c:v>6.1822857146674197</c:v>
                </c:pt>
                <c:pt idx="2992">
                  <c:v>5.0074087219714096</c:v>
                </c:pt>
                <c:pt idx="2993">
                  <c:v>5.7989877899139302</c:v>
                </c:pt>
                <c:pt idx="2994">
                  <c:v>4.4880647514109997</c:v>
                </c:pt>
                <c:pt idx="2995">
                  <c:v>1.9613970311441999</c:v>
                </c:pt>
                <c:pt idx="2996">
                  <c:v>4.4591741492399501</c:v>
                </c:pt>
                <c:pt idx="2997">
                  <c:v>2.9423329571242101</c:v>
                </c:pt>
                <c:pt idx="2998">
                  <c:v>3.6503656231694999</c:v>
                </c:pt>
                <c:pt idx="2999">
                  <c:v>11.344124194563999</c:v>
                </c:pt>
                <c:pt idx="3000">
                  <c:v>7.7771928925258402</c:v>
                </c:pt>
                <c:pt idx="3001">
                  <c:v>2.1140864042924998</c:v>
                </c:pt>
                <c:pt idx="3002">
                  <c:v>2.1689440488909399</c:v>
                </c:pt>
                <c:pt idx="3003">
                  <c:v>4.3834630387537601</c:v>
                </c:pt>
                <c:pt idx="3004">
                  <c:v>5.6088341786861804</c:v>
                </c:pt>
                <c:pt idx="3005">
                  <c:v>10.3256603803689</c:v>
                </c:pt>
                <c:pt idx="3006">
                  <c:v>5.2230619767141899</c:v>
                </c:pt>
                <c:pt idx="3007">
                  <c:v>7.0841660370285302</c:v>
                </c:pt>
                <c:pt idx="3008">
                  <c:v>7.8424978308291902</c:v>
                </c:pt>
                <c:pt idx="3009">
                  <c:v>4.3907864338167402</c:v>
                </c:pt>
                <c:pt idx="3010">
                  <c:v>1.9898809255958501</c:v>
                </c:pt>
                <c:pt idx="3011">
                  <c:v>6.1579009913817897</c:v>
                </c:pt>
                <c:pt idx="3012">
                  <c:v>11.380115309914901</c:v>
                </c:pt>
                <c:pt idx="3013">
                  <c:v>16.678695006411701</c:v>
                </c:pt>
                <c:pt idx="3014">
                  <c:v>2.7765105053118599</c:v>
                </c:pt>
                <c:pt idx="3015">
                  <c:v>7.7978570293685099</c:v>
                </c:pt>
                <c:pt idx="3016">
                  <c:v>1.5589708023051201</c:v>
                </c:pt>
                <c:pt idx="3017">
                  <c:v>3.1803784294200299</c:v>
                </c:pt>
                <c:pt idx="3018">
                  <c:v>1.87786987535112</c:v>
                </c:pt>
                <c:pt idx="3019">
                  <c:v>0.73354362973686404</c:v>
                </c:pt>
                <c:pt idx="3020">
                  <c:v>5.0038006939380901</c:v>
                </c:pt>
                <c:pt idx="3021">
                  <c:v>1.83416891773249</c:v>
                </c:pt>
                <c:pt idx="3022">
                  <c:v>3.04127044152427</c:v>
                </c:pt>
                <c:pt idx="3023">
                  <c:v>4.9406941796710999</c:v>
                </c:pt>
                <c:pt idx="3024">
                  <c:v>12.693576928147101</c:v>
                </c:pt>
                <c:pt idx="3025">
                  <c:v>28.861207642995801</c:v>
                </c:pt>
                <c:pt idx="3026">
                  <c:v>13.372387146602099</c:v>
                </c:pt>
                <c:pt idx="3027">
                  <c:v>5.1825411196755597</c:v>
                </c:pt>
                <c:pt idx="3028">
                  <c:v>1.9543909096765899</c:v>
                </c:pt>
                <c:pt idx="3029">
                  <c:v>2.1711248484209502</c:v>
                </c:pt>
                <c:pt idx="3030">
                  <c:v>2.4126517481577499</c:v>
                </c:pt>
                <c:pt idx="3031">
                  <c:v>15.428849262439099</c:v>
                </c:pt>
                <c:pt idx="3032">
                  <c:v>6.83853875160312</c:v>
                </c:pt>
                <c:pt idx="3033">
                  <c:v>7.1245344593846802</c:v>
                </c:pt>
                <c:pt idx="3034">
                  <c:v>3.7242318814960398</c:v>
                </c:pt>
                <c:pt idx="3035">
                  <c:v>29.512678574408</c:v>
                </c:pt>
                <c:pt idx="3036">
                  <c:v>6.8302723052530903</c:v>
                </c:pt>
                <c:pt idx="3037">
                  <c:v>2.5648837264489499</c:v>
                </c:pt>
                <c:pt idx="3038">
                  <c:v>2.3591781226934798</c:v>
                </c:pt>
                <c:pt idx="3039">
                  <c:v>13.3223991252554</c:v>
                </c:pt>
                <c:pt idx="3040">
                  <c:v>9.76792701739606</c:v>
                </c:pt>
                <c:pt idx="3041">
                  <c:v>5.5586256602039699</c:v>
                </c:pt>
                <c:pt idx="3042">
                  <c:v>2.34079165294076</c:v>
                </c:pt>
                <c:pt idx="3043">
                  <c:v>6.1121924584344596</c:v>
                </c:pt>
                <c:pt idx="3044">
                  <c:v>10.080629970975799</c:v>
                </c:pt>
                <c:pt idx="3045">
                  <c:v>1.45766806072685</c:v>
                </c:pt>
                <c:pt idx="3046">
                  <c:v>2.87026208970462</c:v>
                </c:pt>
                <c:pt idx="3047">
                  <c:v>2.7187127207325501</c:v>
                </c:pt>
                <c:pt idx="3048">
                  <c:v>9.5518010751240698</c:v>
                </c:pt>
                <c:pt idx="3049">
                  <c:v>1.83061757949212</c:v>
                </c:pt>
                <c:pt idx="3050">
                  <c:v>8.5239337064137803</c:v>
                </c:pt>
                <c:pt idx="3051">
                  <c:v>3.0125048216820498</c:v>
                </c:pt>
                <c:pt idx="3052">
                  <c:v>4.0417058979296501</c:v>
                </c:pt>
                <c:pt idx="3053">
                  <c:v>8.1421342416622</c:v>
                </c:pt>
                <c:pt idx="3054">
                  <c:v>1.06358087565538</c:v>
                </c:pt>
                <c:pt idx="3055">
                  <c:v>5.2910089814277903</c:v>
                </c:pt>
                <c:pt idx="3056">
                  <c:v>3.5943002958746302</c:v>
                </c:pt>
                <c:pt idx="3057">
                  <c:v>2.6234878212128501</c:v>
                </c:pt>
                <c:pt idx="3058">
                  <c:v>9.1779077046278204</c:v>
                </c:pt>
                <c:pt idx="3059">
                  <c:v>5.8306169031142101</c:v>
                </c:pt>
                <c:pt idx="3060">
                  <c:v>6.1822563202814296</c:v>
                </c:pt>
                <c:pt idx="3061">
                  <c:v>2.7594010101728101</c:v>
                </c:pt>
                <c:pt idx="3062">
                  <c:v>11.4378908351789</c:v>
                </c:pt>
                <c:pt idx="3063">
                  <c:v>6.2338687188838202</c:v>
                </c:pt>
                <c:pt idx="3064">
                  <c:v>31.580734254550801</c:v>
                </c:pt>
                <c:pt idx="3065">
                  <c:v>6.8959965042844598</c:v>
                </c:pt>
                <c:pt idx="3066">
                  <c:v>7.6925159175930498</c:v>
                </c:pt>
                <c:pt idx="3067">
                  <c:v>3.84745995737965</c:v>
                </c:pt>
                <c:pt idx="3068">
                  <c:v>3.1869373680369799</c:v>
                </c:pt>
                <c:pt idx="3069">
                  <c:v>20.098049579651899</c:v>
                </c:pt>
                <c:pt idx="3070">
                  <c:v>5.5383184438511002</c:v>
                </c:pt>
                <c:pt idx="3071">
                  <c:v>5.08248462895593</c:v>
                </c:pt>
                <c:pt idx="3072">
                  <c:v>1.46444226860674</c:v>
                </c:pt>
                <c:pt idx="3073">
                  <c:v>12.1988440521414</c:v>
                </c:pt>
                <c:pt idx="3074">
                  <c:v>0.87331992621168297</c:v>
                </c:pt>
                <c:pt idx="3075">
                  <c:v>1.8691562671484201</c:v>
                </c:pt>
                <c:pt idx="3076">
                  <c:v>14.321818214495901</c:v>
                </c:pt>
                <c:pt idx="3077">
                  <c:v>2.0166211805793002</c:v>
                </c:pt>
                <c:pt idx="3078">
                  <c:v>7.8476613112740603</c:v>
                </c:pt>
                <c:pt idx="3079">
                  <c:v>9.5842630999377096</c:v>
                </c:pt>
                <c:pt idx="3080">
                  <c:v>3.8379843368959898</c:v>
                </c:pt>
                <c:pt idx="3081">
                  <c:v>6.2726781453383103</c:v>
                </c:pt>
                <c:pt idx="3082">
                  <c:v>1.91776963923592</c:v>
                </c:pt>
                <c:pt idx="3083">
                  <c:v>2.89285385652857</c:v>
                </c:pt>
                <c:pt idx="3084">
                  <c:v>2.2995474835033298</c:v>
                </c:pt>
                <c:pt idx="3085">
                  <c:v>5.8222546817560001</c:v>
                </c:pt>
                <c:pt idx="3086">
                  <c:v>3.1545675472039298</c:v>
                </c:pt>
                <c:pt idx="3087">
                  <c:v>5.34195173544546</c:v>
                </c:pt>
                <c:pt idx="3088">
                  <c:v>3.28366290858916</c:v>
                </c:pt>
                <c:pt idx="3089">
                  <c:v>6.4931111910322503</c:v>
                </c:pt>
                <c:pt idx="3090">
                  <c:v>5.0195458567868503</c:v>
                </c:pt>
                <c:pt idx="3091">
                  <c:v>10.530903251221501</c:v>
                </c:pt>
                <c:pt idx="3092">
                  <c:v>0.85040554991190598</c:v>
                </c:pt>
                <c:pt idx="3093">
                  <c:v>2.0498331277966</c:v>
                </c:pt>
                <c:pt idx="3094">
                  <c:v>6.5630649088161199</c:v>
                </c:pt>
                <c:pt idx="3095">
                  <c:v>12.4738782535608</c:v>
                </c:pt>
                <c:pt idx="3096">
                  <c:v>3.11111355874365</c:v>
                </c:pt>
                <c:pt idx="3097">
                  <c:v>3.6223608022523801</c:v>
                </c:pt>
                <c:pt idx="3098">
                  <c:v>7.5129105749624996</c:v>
                </c:pt>
                <c:pt idx="3099">
                  <c:v>10.262810754047599</c:v>
                </c:pt>
                <c:pt idx="3100">
                  <c:v>9.6565146733748701</c:v>
                </c:pt>
                <c:pt idx="3101">
                  <c:v>8.0455784265802208</c:v>
                </c:pt>
                <c:pt idx="3102">
                  <c:v>4.4932366754815503</c:v>
                </c:pt>
                <c:pt idx="3103">
                  <c:v>7.4860649667995798</c:v>
                </c:pt>
                <c:pt idx="3104">
                  <c:v>1.0282868473831399</c:v>
                </c:pt>
                <c:pt idx="3105">
                  <c:v>8.7957490186004499</c:v>
                </c:pt>
                <c:pt idx="3106">
                  <c:v>4.5955516616010197</c:v>
                </c:pt>
                <c:pt idx="3107">
                  <c:v>24.6009211200119</c:v>
                </c:pt>
                <c:pt idx="3108">
                  <c:v>13.9621925525952</c:v>
                </c:pt>
                <c:pt idx="3109">
                  <c:v>6.8322326267239397</c:v>
                </c:pt>
                <c:pt idx="3110">
                  <c:v>3.6783729852150699</c:v>
                </c:pt>
                <c:pt idx="3111">
                  <c:v>12.021683102870799</c:v>
                </c:pt>
                <c:pt idx="3112">
                  <c:v>5.7168584472538804</c:v>
                </c:pt>
                <c:pt idx="3113">
                  <c:v>26.3211422117996</c:v>
                </c:pt>
                <c:pt idx="3114">
                  <c:v>4.2622866499944498</c:v>
                </c:pt>
                <c:pt idx="3115">
                  <c:v>14.6246856789554</c:v>
                </c:pt>
                <c:pt idx="3116">
                  <c:v>10.532521482002601</c:v>
                </c:pt>
                <c:pt idx="3117">
                  <c:v>3.0040725151608001</c:v>
                </c:pt>
                <c:pt idx="3118">
                  <c:v>3.5489675620971801</c:v>
                </c:pt>
                <c:pt idx="3119">
                  <c:v>9.8966139901052905</c:v>
                </c:pt>
                <c:pt idx="3120">
                  <c:v>2.8007668178161902</c:v>
                </c:pt>
                <c:pt idx="3121">
                  <c:v>20.046627972506698</c:v>
                </c:pt>
                <c:pt idx="3122">
                  <c:v>4.0996527583739004</c:v>
                </c:pt>
                <c:pt idx="3123">
                  <c:v>2.0304039557676701</c:v>
                </c:pt>
                <c:pt idx="3124">
                  <c:v>7.8814437701914404</c:v>
                </c:pt>
                <c:pt idx="3125">
                  <c:v>2.38010254368709</c:v>
                </c:pt>
                <c:pt idx="3126">
                  <c:v>11.251288087707501</c:v>
                </c:pt>
                <c:pt idx="3127">
                  <c:v>2.9991957727240899</c:v>
                </c:pt>
                <c:pt idx="3128">
                  <c:v>4.0457265658563699</c:v>
                </c:pt>
                <c:pt idx="3129">
                  <c:v>2.91180067374659</c:v>
                </c:pt>
                <c:pt idx="3130">
                  <c:v>28.6163278800014</c:v>
                </c:pt>
                <c:pt idx="3131">
                  <c:v>7.5803215552102499</c:v>
                </c:pt>
                <c:pt idx="3132">
                  <c:v>0.941185012413849</c:v>
                </c:pt>
                <c:pt idx="3133">
                  <c:v>0.77712823242572804</c:v>
                </c:pt>
                <c:pt idx="3134">
                  <c:v>3.4963212193524198</c:v>
                </c:pt>
                <c:pt idx="3135">
                  <c:v>7.79264199689446</c:v>
                </c:pt>
                <c:pt idx="3136">
                  <c:v>3.3042015825956401</c:v>
                </c:pt>
                <c:pt idx="3137">
                  <c:v>2.1217848625213902</c:v>
                </c:pt>
                <c:pt idx="3138">
                  <c:v>4.9572236818046704</c:v>
                </c:pt>
                <c:pt idx="3139">
                  <c:v>10.8963791691484</c:v>
                </c:pt>
                <c:pt idx="3140">
                  <c:v>3.2458713933724601</c:v>
                </c:pt>
                <c:pt idx="3141">
                  <c:v>4.25528862560859</c:v>
                </c:pt>
                <c:pt idx="3142">
                  <c:v>10.1052377375277</c:v>
                </c:pt>
                <c:pt idx="3143">
                  <c:v>6.8364499374010199</c:v>
                </c:pt>
                <c:pt idx="3144">
                  <c:v>7.4898165506297296</c:v>
                </c:pt>
                <c:pt idx="3145">
                  <c:v>4.7674341159414499</c:v>
                </c:pt>
                <c:pt idx="3146">
                  <c:v>13.642036039531</c:v>
                </c:pt>
                <c:pt idx="3147">
                  <c:v>17.770180180585101</c:v>
                </c:pt>
                <c:pt idx="3148">
                  <c:v>1.5824333198520799</c:v>
                </c:pt>
                <c:pt idx="3149">
                  <c:v>7.6597197250146296</c:v>
                </c:pt>
                <c:pt idx="3150">
                  <c:v>3.0727587621571999</c:v>
                </c:pt>
                <c:pt idx="3151">
                  <c:v>2.7239522585321501</c:v>
                </c:pt>
                <c:pt idx="3152">
                  <c:v>1.75900634072539</c:v>
                </c:pt>
                <c:pt idx="3153">
                  <c:v>15.8647828947585</c:v>
                </c:pt>
                <c:pt idx="3154">
                  <c:v>1.8017277644302301</c:v>
                </c:pt>
                <c:pt idx="3155">
                  <c:v>3.2124826058476801</c:v>
                </c:pt>
                <c:pt idx="3156">
                  <c:v>2.4156989976401699</c:v>
                </c:pt>
                <c:pt idx="3157">
                  <c:v>4.6852740929579202</c:v>
                </c:pt>
                <c:pt idx="3158">
                  <c:v>8.9837079079486699</c:v>
                </c:pt>
                <c:pt idx="3159">
                  <c:v>6.6572073184984202</c:v>
                </c:pt>
                <c:pt idx="3160">
                  <c:v>4.5143618890813801</c:v>
                </c:pt>
                <c:pt idx="3161">
                  <c:v>3.6837078064238402</c:v>
                </c:pt>
                <c:pt idx="3162">
                  <c:v>1.6957025062214699</c:v>
                </c:pt>
                <c:pt idx="3163">
                  <c:v>2.0551130206966501</c:v>
                </c:pt>
                <c:pt idx="3164">
                  <c:v>20.063095745055399</c:v>
                </c:pt>
                <c:pt idx="3165">
                  <c:v>11.245879993083401</c:v>
                </c:pt>
                <c:pt idx="3166">
                  <c:v>3.7618947901847899</c:v>
                </c:pt>
                <c:pt idx="3167">
                  <c:v>14.397582786814599</c:v>
                </c:pt>
                <c:pt idx="3168">
                  <c:v>9.4470706767509203</c:v>
                </c:pt>
                <c:pt idx="3169">
                  <c:v>4.7322523380375596</c:v>
                </c:pt>
                <c:pt idx="3170">
                  <c:v>3.6186767043075201</c:v>
                </c:pt>
                <c:pt idx="3171">
                  <c:v>3.7168265449425402</c:v>
                </c:pt>
                <c:pt idx="3172">
                  <c:v>1.78279076974034</c:v>
                </c:pt>
                <c:pt idx="3173">
                  <c:v>3.3975746396923001</c:v>
                </c:pt>
                <c:pt idx="3174">
                  <c:v>4.3368288329341498</c:v>
                </c:pt>
                <c:pt idx="3175">
                  <c:v>6.1683268571260701</c:v>
                </c:pt>
                <c:pt idx="3176">
                  <c:v>7.11124811193298</c:v>
                </c:pt>
                <c:pt idx="3177">
                  <c:v>7.2863019692562103</c:v>
                </c:pt>
                <c:pt idx="3178">
                  <c:v>4.8714466360769002</c:v>
                </c:pt>
                <c:pt idx="3179">
                  <c:v>3.0686210672997301</c:v>
                </c:pt>
                <c:pt idx="3180">
                  <c:v>2.8950058954681799</c:v>
                </c:pt>
                <c:pt idx="3181">
                  <c:v>4.75182750832204</c:v>
                </c:pt>
                <c:pt idx="3182">
                  <c:v>1.0838517416342099</c:v>
                </c:pt>
                <c:pt idx="3183">
                  <c:v>3.5213186017521498</c:v>
                </c:pt>
                <c:pt idx="3184">
                  <c:v>3.7801473797409502</c:v>
                </c:pt>
                <c:pt idx="3185">
                  <c:v>1.52847997317536</c:v>
                </c:pt>
                <c:pt idx="3186">
                  <c:v>2.7594488063263398</c:v>
                </c:pt>
                <c:pt idx="3187">
                  <c:v>4.2583611282288798</c:v>
                </c:pt>
                <c:pt idx="3188">
                  <c:v>4.9294304743598101</c:v>
                </c:pt>
                <c:pt idx="3189">
                  <c:v>12.9237744865591</c:v>
                </c:pt>
                <c:pt idx="3190">
                  <c:v>2.1984542257968802</c:v>
                </c:pt>
                <c:pt idx="3191">
                  <c:v>1.8918879188720099</c:v>
                </c:pt>
                <c:pt idx="3192">
                  <c:v>7.6911688758628296</c:v>
                </c:pt>
                <c:pt idx="3193">
                  <c:v>9.9134486298048792</c:v>
                </c:pt>
                <c:pt idx="3194">
                  <c:v>4.8677500901165196</c:v>
                </c:pt>
                <c:pt idx="3195">
                  <c:v>10.260009145136401</c:v>
                </c:pt>
                <c:pt idx="3196">
                  <c:v>1.4931309927282299</c:v>
                </c:pt>
                <c:pt idx="3197">
                  <c:v>3.9597980278921798</c:v>
                </c:pt>
                <c:pt idx="3198">
                  <c:v>7.6301180779616899</c:v>
                </c:pt>
                <c:pt idx="3199">
                  <c:v>0.67165802534456098</c:v>
                </c:pt>
                <c:pt idx="3200">
                  <c:v>4.9684744587946099</c:v>
                </c:pt>
                <c:pt idx="3201">
                  <c:v>2.7161197199170499</c:v>
                </c:pt>
                <c:pt idx="3202">
                  <c:v>19.169177618069199</c:v>
                </c:pt>
                <c:pt idx="3203">
                  <c:v>11.7434389872965</c:v>
                </c:pt>
                <c:pt idx="3204">
                  <c:v>3.1785770357446301</c:v>
                </c:pt>
                <c:pt idx="3205">
                  <c:v>11.937722254459599</c:v>
                </c:pt>
                <c:pt idx="3206">
                  <c:v>4.6322918211725099</c:v>
                </c:pt>
                <c:pt idx="3207">
                  <c:v>6.3647023877476396</c:v>
                </c:pt>
                <c:pt idx="3208">
                  <c:v>10.3337512093517</c:v>
                </c:pt>
                <c:pt idx="3209">
                  <c:v>1.1639406575459701</c:v>
                </c:pt>
                <c:pt idx="3210">
                  <c:v>9.5972274051657092</c:v>
                </c:pt>
                <c:pt idx="3211">
                  <c:v>4.5036421558348598</c:v>
                </c:pt>
                <c:pt idx="3212">
                  <c:v>7.2652600999477901</c:v>
                </c:pt>
                <c:pt idx="3213">
                  <c:v>3.56471663710016</c:v>
                </c:pt>
                <c:pt idx="3214">
                  <c:v>4.5995241681746499</c:v>
                </c:pt>
                <c:pt idx="3215">
                  <c:v>8.1019264314140305</c:v>
                </c:pt>
                <c:pt idx="3216">
                  <c:v>5.7885183674537704</c:v>
                </c:pt>
                <c:pt idx="3217">
                  <c:v>7.7183105589193897</c:v>
                </c:pt>
                <c:pt idx="3218">
                  <c:v>14.7913369719508</c:v>
                </c:pt>
                <c:pt idx="3219">
                  <c:v>2.7202332833922598</c:v>
                </c:pt>
                <c:pt idx="3220">
                  <c:v>0.48391965634082201</c:v>
                </c:pt>
                <c:pt idx="3221">
                  <c:v>4.9306701075078001</c:v>
                </c:pt>
                <c:pt idx="3222">
                  <c:v>5.90429075661201</c:v>
                </c:pt>
                <c:pt idx="3223">
                  <c:v>4.7819571459527701</c:v>
                </c:pt>
                <c:pt idx="3224">
                  <c:v>16.373608018151899</c:v>
                </c:pt>
                <c:pt idx="3225">
                  <c:v>1.78121614098592</c:v>
                </c:pt>
                <c:pt idx="3226">
                  <c:v>12.840748882461201</c:v>
                </c:pt>
                <c:pt idx="3227">
                  <c:v>2.2929380724214501</c:v>
                </c:pt>
                <c:pt idx="3228">
                  <c:v>16.219269597007202</c:v>
                </c:pt>
                <c:pt idx="3229">
                  <c:v>0.53371453438226801</c:v>
                </c:pt>
                <c:pt idx="3230">
                  <c:v>12.6370822838474</c:v>
                </c:pt>
                <c:pt idx="3231">
                  <c:v>7.3961942142731898</c:v>
                </c:pt>
                <c:pt idx="3232">
                  <c:v>19.125433037249799</c:v>
                </c:pt>
                <c:pt idx="3233">
                  <c:v>15.209002986527899</c:v>
                </c:pt>
                <c:pt idx="3234">
                  <c:v>15.1686058909098</c:v>
                </c:pt>
                <c:pt idx="3235">
                  <c:v>2.5528892125148501</c:v>
                </c:pt>
                <c:pt idx="3236">
                  <c:v>2.0566307241339898</c:v>
                </c:pt>
                <c:pt idx="3237">
                  <c:v>4.8694677095101504</c:v>
                </c:pt>
                <c:pt idx="3238">
                  <c:v>1.69779279809781</c:v>
                </c:pt>
                <c:pt idx="3239">
                  <c:v>4.1552317227870299</c:v>
                </c:pt>
                <c:pt idx="3240">
                  <c:v>3.0313518853602801</c:v>
                </c:pt>
                <c:pt idx="3241">
                  <c:v>2.9906364865682802</c:v>
                </c:pt>
                <c:pt idx="3242">
                  <c:v>7.3157707005609698</c:v>
                </c:pt>
                <c:pt idx="3243">
                  <c:v>4.6681430316405299</c:v>
                </c:pt>
                <c:pt idx="3244">
                  <c:v>6.3793849906736098</c:v>
                </c:pt>
                <c:pt idx="3245">
                  <c:v>13.9245617607521</c:v>
                </c:pt>
                <c:pt idx="3246">
                  <c:v>3.4316928889276999</c:v>
                </c:pt>
                <c:pt idx="3247">
                  <c:v>9.6794743028444401</c:v>
                </c:pt>
                <c:pt idx="3248">
                  <c:v>5.8562724121747598</c:v>
                </c:pt>
                <c:pt idx="3249">
                  <c:v>1.63137574001741</c:v>
                </c:pt>
                <c:pt idx="3250">
                  <c:v>7.19593617193732</c:v>
                </c:pt>
                <c:pt idx="3251">
                  <c:v>0.39297369699625401</c:v>
                </c:pt>
                <c:pt idx="3252">
                  <c:v>6.1529898979999604</c:v>
                </c:pt>
                <c:pt idx="3253">
                  <c:v>1.4701039525417801</c:v>
                </c:pt>
                <c:pt idx="3254">
                  <c:v>1.71012596788475</c:v>
                </c:pt>
                <c:pt idx="3255">
                  <c:v>2.6564153422597898</c:v>
                </c:pt>
                <c:pt idx="3256">
                  <c:v>5.6788775540646004</c:v>
                </c:pt>
                <c:pt idx="3257">
                  <c:v>3.2502539534152399</c:v>
                </c:pt>
                <c:pt idx="3258">
                  <c:v>9.6321722658208806</c:v>
                </c:pt>
                <c:pt idx="3259">
                  <c:v>10.0180939319379</c:v>
                </c:pt>
                <c:pt idx="3260">
                  <c:v>11.128399844200301</c:v>
                </c:pt>
                <c:pt idx="3261">
                  <c:v>5.7518928159301996</c:v>
                </c:pt>
                <c:pt idx="3262">
                  <c:v>5.1350269432355304</c:v>
                </c:pt>
                <c:pt idx="3263">
                  <c:v>6.3356223345647598</c:v>
                </c:pt>
                <c:pt idx="3264">
                  <c:v>3.3320232240526502</c:v>
                </c:pt>
                <c:pt idx="3265">
                  <c:v>6.5287482663579297</c:v>
                </c:pt>
                <c:pt idx="3266">
                  <c:v>1.8112998004568901</c:v>
                </c:pt>
                <c:pt idx="3267">
                  <c:v>5.2571650644572498</c:v>
                </c:pt>
                <c:pt idx="3268">
                  <c:v>2.1798176731352399</c:v>
                </c:pt>
                <c:pt idx="3269">
                  <c:v>2.8492911243039698</c:v>
                </c:pt>
                <c:pt idx="3270">
                  <c:v>9.0745583804114993</c:v>
                </c:pt>
                <c:pt idx="3271">
                  <c:v>6.7135877408867097</c:v>
                </c:pt>
                <c:pt idx="3272">
                  <c:v>7.5727460042919201</c:v>
                </c:pt>
                <c:pt idx="3273">
                  <c:v>6.6084646998805203</c:v>
                </c:pt>
                <c:pt idx="3274">
                  <c:v>3.4021472079939898</c:v>
                </c:pt>
                <c:pt idx="3275">
                  <c:v>1.53071443361421</c:v>
                </c:pt>
                <c:pt idx="3276">
                  <c:v>2.2414977089936099</c:v>
                </c:pt>
                <c:pt idx="3277">
                  <c:v>8.6993347708473596</c:v>
                </c:pt>
                <c:pt idx="3278">
                  <c:v>11.196569721369301</c:v>
                </c:pt>
                <c:pt idx="3279">
                  <c:v>11.344250959604899</c:v>
                </c:pt>
                <c:pt idx="3280">
                  <c:v>6.6846519929080301</c:v>
                </c:pt>
                <c:pt idx="3281">
                  <c:v>5.6060271386760396</c:v>
                </c:pt>
                <c:pt idx="3282">
                  <c:v>6.22367487566581</c:v>
                </c:pt>
                <c:pt idx="3283">
                  <c:v>3.0118741627421799</c:v>
                </c:pt>
                <c:pt idx="3284">
                  <c:v>5.6426955872532902</c:v>
                </c:pt>
                <c:pt idx="3285">
                  <c:v>2.36995204656486</c:v>
                </c:pt>
                <c:pt idx="3286">
                  <c:v>7.0565198338237201</c:v>
                </c:pt>
                <c:pt idx="3287">
                  <c:v>12.2842513362208</c:v>
                </c:pt>
                <c:pt idx="3288">
                  <c:v>6.2561976253695697</c:v>
                </c:pt>
                <c:pt idx="3289">
                  <c:v>3.6392596613270198</c:v>
                </c:pt>
                <c:pt idx="3290">
                  <c:v>12.0610348168457</c:v>
                </c:pt>
                <c:pt idx="3291">
                  <c:v>6.5924994904930401</c:v>
                </c:pt>
                <c:pt idx="3292">
                  <c:v>5.5801018369423296</c:v>
                </c:pt>
                <c:pt idx="3293">
                  <c:v>23.638289490219201</c:v>
                </c:pt>
                <c:pt idx="3294">
                  <c:v>14.0302566226752</c:v>
                </c:pt>
                <c:pt idx="3295">
                  <c:v>17.7176874970089</c:v>
                </c:pt>
                <c:pt idx="3296">
                  <c:v>12.441909447512799</c:v>
                </c:pt>
                <c:pt idx="3297">
                  <c:v>2.69972883130727</c:v>
                </c:pt>
                <c:pt idx="3298">
                  <c:v>2.3212323311744298</c:v>
                </c:pt>
                <c:pt idx="3299">
                  <c:v>11.763333009738799</c:v>
                </c:pt>
                <c:pt idx="3300">
                  <c:v>3.6034168001732798</c:v>
                </c:pt>
                <c:pt idx="3301">
                  <c:v>7.2036332783852597</c:v>
                </c:pt>
                <c:pt idx="3302">
                  <c:v>5.60977867535422</c:v>
                </c:pt>
                <c:pt idx="3303">
                  <c:v>2.5729229223900201</c:v>
                </c:pt>
                <c:pt idx="3304">
                  <c:v>2.1341423280013401</c:v>
                </c:pt>
                <c:pt idx="3305">
                  <c:v>5.5567836494112299</c:v>
                </c:pt>
                <c:pt idx="3306">
                  <c:v>9.1225149949802002</c:v>
                </c:pt>
                <c:pt idx="3307">
                  <c:v>3.5688749279613101</c:v>
                </c:pt>
                <c:pt idx="3308">
                  <c:v>1.2111148375169101</c:v>
                </c:pt>
                <c:pt idx="3309">
                  <c:v>0.483376751182856</c:v>
                </c:pt>
                <c:pt idx="3310">
                  <c:v>2.6410813134477098</c:v>
                </c:pt>
                <c:pt idx="3311">
                  <c:v>2.72909303099568</c:v>
                </c:pt>
                <c:pt idx="3312">
                  <c:v>2.7381093862209802</c:v>
                </c:pt>
                <c:pt idx="3313">
                  <c:v>0.82336438237461196</c:v>
                </c:pt>
                <c:pt idx="3314">
                  <c:v>6.1898513608473804</c:v>
                </c:pt>
                <c:pt idx="3315">
                  <c:v>10.264193703761601</c:v>
                </c:pt>
                <c:pt idx="3316">
                  <c:v>12.995119208789699</c:v>
                </c:pt>
                <c:pt idx="3317">
                  <c:v>17.580655526859999</c:v>
                </c:pt>
                <c:pt idx="3318">
                  <c:v>0.94042389668514703</c:v>
                </c:pt>
                <c:pt idx="3319">
                  <c:v>8.0529660409287995</c:v>
                </c:pt>
                <c:pt idx="3320">
                  <c:v>9.8873197516883398</c:v>
                </c:pt>
                <c:pt idx="3321">
                  <c:v>3.9990948552305299</c:v>
                </c:pt>
                <c:pt idx="3322">
                  <c:v>12.0991418098852</c:v>
                </c:pt>
                <c:pt idx="3323">
                  <c:v>1.9953233188911601</c:v>
                </c:pt>
                <c:pt idx="3324">
                  <c:v>4.6616055822869003</c:v>
                </c:pt>
                <c:pt idx="3325">
                  <c:v>5.3835969246356496</c:v>
                </c:pt>
                <c:pt idx="3326">
                  <c:v>1.0977888925164301</c:v>
                </c:pt>
                <c:pt idx="3327">
                  <c:v>1.51373899394762</c:v>
                </c:pt>
                <c:pt idx="3328">
                  <c:v>9.8904377529686993</c:v>
                </c:pt>
                <c:pt idx="3329">
                  <c:v>1.1923395303044999</c:v>
                </c:pt>
                <c:pt idx="3330">
                  <c:v>3.7617096333294699</c:v>
                </c:pt>
                <c:pt idx="3331">
                  <c:v>6.8597928253935301</c:v>
                </c:pt>
                <c:pt idx="3332">
                  <c:v>20.326633915853002</c:v>
                </c:pt>
                <c:pt idx="3333">
                  <c:v>2.2871034078879502</c:v>
                </c:pt>
                <c:pt idx="3334">
                  <c:v>4.3699264559528297</c:v>
                </c:pt>
                <c:pt idx="3335">
                  <c:v>5.0405916332012497</c:v>
                </c:pt>
                <c:pt idx="3336">
                  <c:v>0.66009742309123098</c:v>
                </c:pt>
                <c:pt idx="3337">
                  <c:v>22.5724723275919</c:v>
                </c:pt>
                <c:pt idx="3338">
                  <c:v>14.824258964892101</c:v>
                </c:pt>
                <c:pt idx="3339">
                  <c:v>13.6126653553743</c:v>
                </c:pt>
                <c:pt idx="3340">
                  <c:v>1.8238861854598001</c:v>
                </c:pt>
                <c:pt idx="3341">
                  <c:v>19.623644621354899</c:v>
                </c:pt>
                <c:pt idx="3342">
                  <c:v>1.74727238841348</c:v>
                </c:pt>
                <c:pt idx="3343">
                  <c:v>2.7056895554103599</c:v>
                </c:pt>
                <c:pt idx="3344">
                  <c:v>1.32148325501694</c:v>
                </c:pt>
                <c:pt idx="3345">
                  <c:v>8.7059342572683391</c:v>
                </c:pt>
                <c:pt idx="3346">
                  <c:v>5.3769625483130303</c:v>
                </c:pt>
                <c:pt idx="3347">
                  <c:v>3.8594226365721802</c:v>
                </c:pt>
                <c:pt idx="3348">
                  <c:v>6.4016055737605697</c:v>
                </c:pt>
                <c:pt idx="3349">
                  <c:v>4.5991385418401904</c:v>
                </c:pt>
                <c:pt idx="3350">
                  <c:v>5.8167068043843901</c:v>
                </c:pt>
                <c:pt idx="3351">
                  <c:v>3.95771821778375</c:v>
                </c:pt>
                <c:pt idx="3352">
                  <c:v>4.4004976421417599</c:v>
                </c:pt>
                <c:pt idx="3353">
                  <c:v>4.4568119158905004</c:v>
                </c:pt>
                <c:pt idx="3354">
                  <c:v>7.1860513873327996</c:v>
                </c:pt>
                <c:pt idx="3355">
                  <c:v>4.5072442915122997</c:v>
                </c:pt>
                <c:pt idx="3356">
                  <c:v>2.6099632719784198</c:v>
                </c:pt>
                <c:pt idx="3357">
                  <c:v>16.079295975830298</c:v>
                </c:pt>
                <c:pt idx="3358">
                  <c:v>6.7340325914045902</c:v>
                </c:pt>
                <c:pt idx="3359">
                  <c:v>13.779434593898801</c:v>
                </c:pt>
                <c:pt idx="3360">
                  <c:v>17.0763649114126</c:v>
                </c:pt>
                <c:pt idx="3361">
                  <c:v>2.9733513382866001</c:v>
                </c:pt>
                <c:pt idx="3362">
                  <c:v>16.0926087106733</c:v>
                </c:pt>
                <c:pt idx="3363">
                  <c:v>1.5295013636206001</c:v>
                </c:pt>
                <c:pt idx="3364">
                  <c:v>10.126920388655201</c:v>
                </c:pt>
                <c:pt idx="3365">
                  <c:v>2.4073047667055798</c:v>
                </c:pt>
                <c:pt idx="3366">
                  <c:v>6.1284524093133399</c:v>
                </c:pt>
                <c:pt idx="3367">
                  <c:v>8.1632363411636</c:v>
                </c:pt>
                <c:pt idx="3368">
                  <c:v>2.4861313871649799</c:v>
                </c:pt>
                <c:pt idx="3369">
                  <c:v>3.69931404632311</c:v>
                </c:pt>
                <c:pt idx="3370">
                  <c:v>5.4823994810257402</c:v>
                </c:pt>
                <c:pt idx="3371">
                  <c:v>5.9100479956925396</c:v>
                </c:pt>
                <c:pt idx="3372">
                  <c:v>3.1733122996842802</c:v>
                </c:pt>
                <c:pt idx="3373">
                  <c:v>14.217412255762101</c:v>
                </c:pt>
                <c:pt idx="3374">
                  <c:v>5.6646737043447599</c:v>
                </c:pt>
                <c:pt idx="3375">
                  <c:v>34.917372552710198</c:v>
                </c:pt>
                <c:pt idx="3376">
                  <c:v>1.56825706918807</c:v>
                </c:pt>
                <c:pt idx="3377">
                  <c:v>10.7670130464239</c:v>
                </c:pt>
                <c:pt idx="3378">
                  <c:v>11.689271216195401</c:v>
                </c:pt>
                <c:pt idx="3379">
                  <c:v>21.239053438207598</c:v>
                </c:pt>
                <c:pt idx="3380">
                  <c:v>9.7962569284363408</c:v>
                </c:pt>
                <c:pt idx="3381">
                  <c:v>1.50891832075766</c:v>
                </c:pt>
                <c:pt idx="3382">
                  <c:v>4.7272659740979899</c:v>
                </c:pt>
                <c:pt idx="3383">
                  <c:v>12.886104691750999</c:v>
                </c:pt>
                <c:pt idx="3384">
                  <c:v>9.09456005139951</c:v>
                </c:pt>
                <c:pt idx="3385">
                  <c:v>6.0679835410428602</c:v>
                </c:pt>
                <c:pt idx="3386">
                  <c:v>1.37534513896662</c:v>
                </c:pt>
                <c:pt idx="3387">
                  <c:v>0.34780580479561501</c:v>
                </c:pt>
                <c:pt idx="3388">
                  <c:v>22.8946500574331</c:v>
                </c:pt>
                <c:pt idx="3389">
                  <c:v>6.0588275193124099</c:v>
                </c:pt>
                <c:pt idx="3390">
                  <c:v>4.8142620618462404</c:v>
                </c:pt>
                <c:pt idx="3391">
                  <c:v>5.4456628679124597</c:v>
                </c:pt>
                <c:pt idx="3392">
                  <c:v>11.6890041353093</c:v>
                </c:pt>
                <c:pt idx="3393">
                  <c:v>0.34106698251051398</c:v>
                </c:pt>
                <c:pt idx="3394">
                  <c:v>11.082774063236</c:v>
                </c:pt>
                <c:pt idx="3395">
                  <c:v>6.7302654453916997</c:v>
                </c:pt>
                <c:pt idx="3396">
                  <c:v>16.863982672619699</c:v>
                </c:pt>
                <c:pt idx="3397">
                  <c:v>0.71509318084984197</c:v>
                </c:pt>
                <c:pt idx="3398">
                  <c:v>1.8340881461102001</c:v>
                </c:pt>
                <c:pt idx="3399">
                  <c:v>4.3316783931009999</c:v>
                </c:pt>
                <c:pt idx="3400">
                  <c:v>5.2773384085107899</c:v>
                </c:pt>
                <c:pt idx="3401">
                  <c:v>4.3097379987991102</c:v>
                </c:pt>
                <c:pt idx="3402">
                  <c:v>2.66035341582602</c:v>
                </c:pt>
                <c:pt idx="3403">
                  <c:v>7.2569917847709497</c:v>
                </c:pt>
                <c:pt idx="3404">
                  <c:v>19.1012442997344</c:v>
                </c:pt>
                <c:pt idx="3405">
                  <c:v>5.15422081069622</c:v>
                </c:pt>
                <c:pt idx="3406">
                  <c:v>2.79774505330482</c:v>
                </c:pt>
                <c:pt idx="3407">
                  <c:v>1.8774317129636999</c:v>
                </c:pt>
                <c:pt idx="3408">
                  <c:v>7.5299313012764104</c:v>
                </c:pt>
                <c:pt idx="3409">
                  <c:v>5.1752978367306097</c:v>
                </c:pt>
                <c:pt idx="3410">
                  <c:v>7.01670241748183</c:v>
                </c:pt>
                <c:pt idx="3411">
                  <c:v>15.822000992155401</c:v>
                </c:pt>
                <c:pt idx="3412">
                  <c:v>2.0734626076894198</c:v>
                </c:pt>
                <c:pt idx="3413">
                  <c:v>5.3934647458334402</c:v>
                </c:pt>
                <c:pt idx="3414">
                  <c:v>1.4602727154683399</c:v>
                </c:pt>
                <c:pt idx="3415">
                  <c:v>8.2408329895907908</c:v>
                </c:pt>
                <c:pt idx="3416">
                  <c:v>2.89830149774289</c:v>
                </c:pt>
                <c:pt idx="3417">
                  <c:v>27.8270288259728</c:v>
                </c:pt>
                <c:pt idx="3418">
                  <c:v>3.8774939088603202</c:v>
                </c:pt>
                <c:pt idx="3419">
                  <c:v>6.3528221563230396</c:v>
                </c:pt>
                <c:pt idx="3420">
                  <c:v>17.437508330512198</c:v>
                </c:pt>
                <c:pt idx="3421">
                  <c:v>1.8283685210229701</c:v>
                </c:pt>
                <c:pt idx="3422">
                  <c:v>11.3351665271184</c:v>
                </c:pt>
                <c:pt idx="3423">
                  <c:v>10.2808501251241</c:v>
                </c:pt>
                <c:pt idx="3424">
                  <c:v>6.1112669272482298</c:v>
                </c:pt>
                <c:pt idx="3425">
                  <c:v>3.3724154859175801</c:v>
                </c:pt>
                <c:pt idx="3426">
                  <c:v>3.4587813879871998</c:v>
                </c:pt>
                <c:pt idx="3427">
                  <c:v>20.243766854087902</c:v>
                </c:pt>
                <c:pt idx="3428">
                  <c:v>7.0616012962605303</c:v>
                </c:pt>
                <c:pt idx="3429">
                  <c:v>1.6675097194014299</c:v>
                </c:pt>
                <c:pt idx="3430">
                  <c:v>5.2555974551001698</c:v>
                </c:pt>
                <c:pt idx="3431">
                  <c:v>11.693009457129</c:v>
                </c:pt>
                <c:pt idx="3432">
                  <c:v>5.3342321292521202</c:v>
                </c:pt>
                <c:pt idx="3433">
                  <c:v>7.4743247931519399</c:v>
                </c:pt>
                <c:pt idx="3434">
                  <c:v>11.107458273037301</c:v>
                </c:pt>
                <c:pt idx="3435">
                  <c:v>7.8861665175040896</c:v>
                </c:pt>
                <c:pt idx="3436">
                  <c:v>5.3005682297783396</c:v>
                </c:pt>
                <c:pt idx="3437">
                  <c:v>16.888094757029599</c:v>
                </c:pt>
                <c:pt idx="3438">
                  <c:v>9.8784257386455891</c:v>
                </c:pt>
                <c:pt idx="3439">
                  <c:v>12.8188493083294</c:v>
                </c:pt>
                <c:pt idx="3440">
                  <c:v>3.5502718792336099</c:v>
                </c:pt>
                <c:pt idx="3441">
                  <c:v>0.61114333835601797</c:v>
                </c:pt>
                <c:pt idx="3442">
                  <c:v>6.9572000482034699</c:v>
                </c:pt>
                <c:pt idx="3443">
                  <c:v>7.6916271829196097</c:v>
                </c:pt>
                <c:pt idx="3444">
                  <c:v>2.8977281074000101</c:v>
                </c:pt>
                <c:pt idx="3445">
                  <c:v>7.2983884405518404</c:v>
                </c:pt>
                <c:pt idx="3446">
                  <c:v>1.63186407976238</c:v>
                </c:pt>
                <c:pt idx="3447">
                  <c:v>20.984298883720498</c:v>
                </c:pt>
                <c:pt idx="3448">
                  <c:v>2.9373720227965698</c:v>
                </c:pt>
                <c:pt idx="3449">
                  <c:v>10.986535636907</c:v>
                </c:pt>
                <c:pt idx="3450">
                  <c:v>11.284257422217101</c:v>
                </c:pt>
                <c:pt idx="3451">
                  <c:v>11.1754899996549</c:v>
                </c:pt>
                <c:pt idx="3452">
                  <c:v>2.3356965422991398</c:v>
                </c:pt>
                <c:pt idx="3453">
                  <c:v>17.392647687264098</c:v>
                </c:pt>
                <c:pt idx="3454">
                  <c:v>7.9591456061500399</c:v>
                </c:pt>
                <c:pt idx="3455">
                  <c:v>2.9694121518302601</c:v>
                </c:pt>
                <c:pt idx="3456">
                  <c:v>1.68228055878056</c:v>
                </c:pt>
                <c:pt idx="3457">
                  <c:v>4.8679119684408603</c:v>
                </c:pt>
                <c:pt idx="3458">
                  <c:v>0.65217752015749697</c:v>
                </c:pt>
                <c:pt idx="3459">
                  <c:v>7.6539693470219703</c:v>
                </c:pt>
                <c:pt idx="3460">
                  <c:v>1.7833138280176399</c:v>
                </c:pt>
                <c:pt idx="3461">
                  <c:v>22.8938806076901</c:v>
                </c:pt>
                <c:pt idx="3462">
                  <c:v>1.15187450527183</c:v>
                </c:pt>
                <c:pt idx="3463">
                  <c:v>4.4326481717672497</c:v>
                </c:pt>
                <c:pt idx="3464">
                  <c:v>1.89105491830092</c:v>
                </c:pt>
                <c:pt idx="3465">
                  <c:v>3.5190787721593901</c:v>
                </c:pt>
                <c:pt idx="3466">
                  <c:v>13.422328305908399</c:v>
                </c:pt>
                <c:pt idx="3467">
                  <c:v>9.7238116654017706</c:v>
                </c:pt>
                <c:pt idx="3468">
                  <c:v>2.0473615129673099</c:v>
                </c:pt>
                <c:pt idx="3469">
                  <c:v>5.8194805658097399</c:v>
                </c:pt>
                <c:pt idx="3470">
                  <c:v>1.8232483792436101</c:v>
                </c:pt>
                <c:pt idx="3471">
                  <c:v>3.04574200509906</c:v>
                </c:pt>
                <c:pt idx="3472">
                  <c:v>1.54040441646655</c:v>
                </c:pt>
                <c:pt idx="3473">
                  <c:v>9.6564863551041409</c:v>
                </c:pt>
                <c:pt idx="3474">
                  <c:v>7.3864603608997896</c:v>
                </c:pt>
                <c:pt idx="3475">
                  <c:v>13.962187890329901</c:v>
                </c:pt>
                <c:pt idx="3476">
                  <c:v>7.93173881755295</c:v>
                </c:pt>
                <c:pt idx="3477">
                  <c:v>7.7030022771297704</c:v>
                </c:pt>
                <c:pt idx="3478">
                  <c:v>1.08997013689265</c:v>
                </c:pt>
                <c:pt idx="3479">
                  <c:v>1.8029849136059</c:v>
                </c:pt>
                <c:pt idx="3480">
                  <c:v>5.5080520854612898</c:v>
                </c:pt>
                <c:pt idx="3481">
                  <c:v>4.8446613987999703</c:v>
                </c:pt>
                <c:pt idx="3482">
                  <c:v>19.955988563049999</c:v>
                </c:pt>
                <c:pt idx="3483">
                  <c:v>2.2526698581789901</c:v>
                </c:pt>
                <c:pt idx="3484">
                  <c:v>1.6169135787439399</c:v>
                </c:pt>
                <c:pt idx="3485">
                  <c:v>1.02623790133473</c:v>
                </c:pt>
                <c:pt idx="3486">
                  <c:v>2.48743940246024</c:v>
                </c:pt>
                <c:pt idx="3487">
                  <c:v>5.2778606142614102</c:v>
                </c:pt>
                <c:pt idx="3488">
                  <c:v>2.04027281604571</c:v>
                </c:pt>
                <c:pt idx="3489">
                  <c:v>2.3715268302469901</c:v>
                </c:pt>
                <c:pt idx="3490">
                  <c:v>5.2396425959868598</c:v>
                </c:pt>
                <c:pt idx="3491">
                  <c:v>12.880840538952301</c:v>
                </c:pt>
                <c:pt idx="3492">
                  <c:v>18.717435331854901</c:v>
                </c:pt>
                <c:pt idx="3493">
                  <c:v>6.03593626866743</c:v>
                </c:pt>
                <c:pt idx="3494">
                  <c:v>9.3834954893046394</c:v>
                </c:pt>
                <c:pt idx="3495">
                  <c:v>12.9488583640752</c:v>
                </c:pt>
                <c:pt idx="3496">
                  <c:v>8.13806600163017</c:v>
                </c:pt>
                <c:pt idx="3497">
                  <c:v>3.2043877333129802</c:v>
                </c:pt>
                <c:pt idx="3498">
                  <c:v>1.2640522435984201</c:v>
                </c:pt>
                <c:pt idx="3499">
                  <c:v>2.1588897437393899</c:v>
                </c:pt>
                <c:pt idx="3500">
                  <c:v>20.974967548153099</c:v>
                </c:pt>
                <c:pt idx="3501">
                  <c:v>4.4282629761922099</c:v>
                </c:pt>
                <c:pt idx="3502">
                  <c:v>1.68144236852632</c:v>
                </c:pt>
                <c:pt idx="3503">
                  <c:v>14.621337594510701</c:v>
                </c:pt>
                <c:pt idx="3504">
                  <c:v>2.2503102212615902</c:v>
                </c:pt>
                <c:pt idx="3505">
                  <c:v>5.7684219192343704</c:v>
                </c:pt>
                <c:pt idx="3506">
                  <c:v>20.970781338627202</c:v>
                </c:pt>
                <c:pt idx="3507">
                  <c:v>5.1225413108174296</c:v>
                </c:pt>
                <c:pt idx="3508">
                  <c:v>2.11532811871185</c:v>
                </c:pt>
                <c:pt idx="3509">
                  <c:v>8.0014073120299507</c:v>
                </c:pt>
                <c:pt idx="3510">
                  <c:v>7.8819589551389502</c:v>
                </c:pt>
                <c:pt idx="3511">
                  <c:v>2.5542614808906698</c:v>
                </c:pt>
                <c:pt idx="3512">
                  <c:v>28.4759140600923</c:v>
                </c:pt>
                <c:pt idx="3513">
                  <c:v>6.8934138896605601</c:v>
                </c:pt>
                <c:pt idx="3514">
                  <c:v>17.290646633487601</c:v>
                </c:pt>
                <c:pt idx="3515">
                  <c:v>8.3976169703060606</c:v>
                </c:pt>
                <c:pt idx="3516">
                  <c:v>3.72364079686001</c:v>
                </c:pt>
                <c:pt idx="3517">
                  <c:v>0.85580639508348499</c:v>
                </c:pt>
                <c:pt idx="3518">
                  <c:v>0.83181259527515905</c:v>
                </c:pt>
                <c:pt idx="3519">
                  <c:v>5.863514299108</c:v>
                </c:pt>
                <c:pt idx="3520">
                  <c:v>6.5667694217491901</c:v>
                </c:pt>
                <c:pt idx="3521">
                  <c:v>1.1965399720441401</c:v>
                </c:pt>
                <c:pt idx="3522">
                  <c:v>16.9186530603534</c:v>
                </c:pt>
                <c:pt idx="3523">
                  <c:v>12.591854593943999</c:v>
                </c:pt>
                <c:pt idx="3524">
                  <c:v>12.1568698859947</c:v>
                </c:pt>
                <c:pt idx="3525">
                  <c:v>5.1408975522295401</c:v>
                </c:pt>
                <c:pt idx="3526">
                  <c:v>3.5185482256332001</c:v>
                </c:pt>
                <c:pt idx="3527">
                  <c:v>2.35169984064007</c:v>
                </c:pt>
                <c:pt idx="3528">
                  <c:v>4.8789845123025399</c:v>
                </c:pt>
                <c:pt idx="3529">
                  <c:v>1.62549602050968</c:v>
                </c:pt>
                <c:pt idx="3530">
                  <c:v>2.4024294410784699</c:v>
                </c:pt>
                <c:pt idx="3531">
                  <c:v>2.4995106489911101</c:v>
                </c:pt>
                <c:pt idx="3532">
                  <c:v>5.1635046199617003</c:v>
                </c:pt>
                <c:pt idx="3533">
                  <c:v>1.5424639769241</c:v>
                </c:pt>
                <c:pt idx="3534">
                  <c:v>2.1071589670808799</c:v>
                </c:pt>
                <c:pt idx="3535">
                  <c:v>7.1542586905789998</c:v>
                </c:pt>
                <c:pt idx="3536">
                  <c:v>2.72559944458812</c:v>
                </c:pt>
                <c:pt idx="3537">
                  <c:v>9.6289517463335805</c:v>
                </c:pt>
                <c:pt idx="3538">
                  <c:v>1.6484174990690601</c:v>
                </c:pt>
                <c:pt idx="3539">
                  <c:v>3.5557762573740299</c:v>
                </c:pt>
                <c:pt idx="3540">
                  <c:v>10.8045123488276</c:v>
                </c:pt>
                <c:pt idx="3541">
                  <c:v>10.9361971767465</c:v>
                </c:pt>
                <c:pt idx="3542">
                  <c:v>15.754114270066401</c:v>
                </c:pt>
                <c:pt idx="3543">
                  <c:v>0.76634470895984497</c:v>
                </c:pt>
                <c:pt idx="3544">
                  <c:v>2.8845371760542999</c:v>
                </c:pt>
                <c:pt idx="3545">
                  <c:v>1.98152686566785</c:v>
                </c:pt>
                <c:pt idx="3546">
                  <c:v>3.2028459715136499</c:v>
                </c:pt>
                <c:pt idx="3547">
                  <c:v>1.60284249698989</c:v>
                </c:pt>
                <c:pt idx="3548">
                  <c:v>9.0595133698780401</c:v>
                </c:pt>
                <c:pt idx="3549">
                  <c:v>0.40552550768909401</c:v>
                </c:pt>
                <c:pt idx="3550">
                  <c:v>1.0698973359070001</c:v>
                </c:pt>
                <c:pt idx="3551">
                  <c:v>22.1626351447877</c:v>
                </c:pt>
                <c:pt idx="3552">
                  <c:v>7.5837929351482503</c:v>
                </c:pt>
                <c:pt idx="3553">
                  <c:v>1.4783185193133399</c:v>
                </c:pt>
                <c:pt idx="3554">
                  <c:v>3.2412995563264499</c:v>
                </c:pt>
                <c:pt idx="3555">
                  <c:v>4.5306481860236598</c:v>
                </c:pt>
                <c:pt idx="3556">
                  <c:v>1.7080213733482299</c:v>
                </c:pt>
                <c:pt idx="3557">
                  <c:v>4.35082838572119</c:v>
                </c:pt>
                <c:pt idx="3558">
                  <c:v>9.9918191870323501</c:v>
                </c:pt>
                <c:pt idx="3559">
                  <c:v>9.9413059539916198</c:v>
                </c:pt>
                <c:pt idx="3560">
                  <c:v>2.3916231866714202</c:v>
                </c:pt>
                <c:pt idx="3561">
                  <c:v>6.8482078750304396</c:v>
                </c:pt>
                <c:pt idx="3562">
                  <c:v>2.1892590072924398</c:v>
                </c:pt>
                <c:pt idx="3563">
                  <c:v>12.102060906881</c:v>
                </c:pt>
                <c:pt idx="3564">
                  <c:v>2.6331240813891701</c:v>
                </c:pt>
                <c:pt idx="3565">
                  <c:v>14.4816859918121</c:v>
                </c:pt>
                <c:pt idx="3566">
                  <c:v>3.27280403969728</c:v>
                </c:pt>
                <c:pt idx="3567">
                  <c:v>1.9821206375857101</c:v>
                </c:pt>
                <c:pt idx="3568">
                  <c:v>1.90922582393406</c:v>
                </c:pt>
                <c:pt idx="3569">
                  <c:v>2.0354256080736399</c:v>
                </c:pt>
                <c:pt idx="3570">
                  <c:v>0.175345166960507</c:v>
                </c:pt>
                <c:pt idx="3571">
                  <c:v>4.4914514077479897</c:v>
                </c:pt>
                <c:pt idx="3572">
                  <c:v>6.5181803067034396</c:v>
                </c:pt>
                <c:pt idx="3573">
                  <c:v>3.9825587116880898</c:v>
                </c:pt>
                <c:pt idx="3574">
                  <c:v>2.0329311093759399</c:v>
                </c:pt>
                <c:pt idx="3575">
                  <c:v>28.4756964964937</c:v>
                </c:pt>
                <c:pt idx="3576">
                  <c:v>15.9227875703619</c:v>
                </c:pt>
                <c:pt idx="3577">
                  <c:v>11.013936900859701</c:v>
                </c:pt>
                <c:pt idx="3578">
                  <c:v>2.8123278371412201</c:v>
                </c:pt>
                <c:pt idx="3579">
                  <c:v>8.2906805253745901</c:v>
                </c:pt>
                <c:pt idx="3580">
                  <c:v>8.8540126150461695</c:v>
                </c:pt>
                <c:pt idx="3581">
                  <c:v>6.4595247075370796</c:v>
                </c:pt>
                <c:pt idx="3582">
                  <c:v>2.8740502553664502</c:v>
                </c:pt>
                <c:pt idx="3583">
                  <c:v>2.2224597975868501</c:v>
                </c:pt>
                <c:pt idx="3584">
                  <c:v>5.3753356293144403</c:v>
                </c:pt>
                <c:pt idx="3585">
                  <c:v>15.7010699165992</c:v>
                </c:pt>
                <c:pt idx="3586">
                  <c:v>8.8483104751976001</c:v>
                </c:pt>
                <c:pt idx="3587">
                  <c:v>4.5787043570828203</c:v>
                </c:pt>
                <c:pt idx="3588">
                  <c:v>0.44065411195001503</c:v>
                </c:pt>
                <c:pt idx="3589">
                  <c:v>5.0840509067408002</c:v>
                </c:pt>
                <c:pt idx="3590">
                  <c:v>4.1998401307655699</c:v>
                </c:pt>
                <c:pt idx="3591">
                  <c:v>11.633614463328099</c:v>
                </c:pt>
                <c:pt idx="3592">
                  <c:v>5.2306478753917496</c:v>
                </c:pt>
                <c:pt idx="3593">
                  <c:v>3.4228232079665299</c:v>
                </c:pt>
                <c:pt idx="3594">
                  <c:v>1.9465251648328299</c:v>
                </c:pt>
                <c:pt idx="3595">
                  <c:v>13.21890189959</c:v>
                </c:pt>
                <c:pt idx="3596">
                  <c:v>1.7349598210191901</c:v>
                </c:pt>
                <c:pt idx="3597">
                  <c:v>11.7350668789931</c:v>
                </c:pt>
                <c:pt idx="3598">
                  <c:v>2.8929769870426898</c:v>
                </c:pt>
                <c:pt idx="3599">
                  <c:v>6.1863929559517201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317-4832-9DA6-EEED6F7B22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701560"/>
        <c:axId val="499700576"/>
      </c:scatterChart>
      <c:valAx>
        <c:axId val="499701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9700576"/>
        <c:crosses val="autoZero"/>
        <c:crossBetween val="midCat"/>
      </c:valAx>
      <c:valAx>
        <c:axId val="49970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9701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IWOGriewank!$E$1</c:f>
              <c:strCache>
                <c:ptCount val="1"/>
                <c:pt idx="0">
                  <c:v>Result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IWOGriewank!$C$2:$C$3601</c:f>
              <c:numCache>
                <c:formatCode>General</c:formatCode>
                <c:ptCount val="3600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  <c:pt idx="3">
                  <c:v>0.4</c:v>
                </c:pt>
                <c:pt idx="4">
                  <c:v>0.4</c:v>
                </c:pt>
                <c:pt idx="5">
                  <c:v>0.4</c:v>
                </c:pt>
                <c:pt idx="6">
                  <c:v>0.4</c:v>
                </c:pt>
                <c:pt idx="7">
                  <c:v>0.4</c:v>
                </c:pt>
                <c:pt idx="8">
                  <c:v>0.4</c:v>
                </c:pt>
                <c:pt idx="9">
                  <c:v>0.4</c:v>
                </c:pt>
                <c:pt idx="10">
                  <c:v>0.4</c:v>
                </c:pt>
                <c:pt idx="11">
                  <c:v>0.4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0.4</c:v>
                </c:pt>
                <c:pt idx="16">
                  <c:v>0.4</c:v>
                </c:pt>
                <c:pt idx="17">
                  <c:v>0.4</c:v>
                </c:pt>
                <c:pt idx="18">
                  <c:v>0.4</c:v>
                </c:pt>
                <c:pt idx="19">
                  <c:v>0.4</c:v>
                </c:pt>
                <c:pt idx="20">
                  <c:v>0.4</c:v>
                </c:pt>
                <c:pt idx="21">
                  <c:v>0.4</c:v>
                </c:pt>
                <c:pt idx="22">
                  <c:v>0.4</c:v>
                </c:pt>
                <c:pt idx="23">
                  <c:v>0.4</c:v>
                </c:pt>
                <c:pt idx="24">
                  <c:v>0.4</c:v>
                </c:pt>
                <c:pt idx="25">
                  <c:v>0.4</c:v>
                </c:pt>
                <c:pt idx="26">
                  <c:v>0.4</c:v>
                </c:pt>
                <c:pt idx="27">
                  <c:v>0.4</c:v>
                </c:pt>
                <c:pt idx="28">
                  <c:v>0.4</c:v>
                </c:pt>
                <c:pt idx="29">
                  <c:v>0.4</c:v>
                </c:pt>
                <c:pt idx="30">
                  <c:v>0.4</c:v>
                </c:pt>
                <c:pt idx="31">
                  <c:v>0.4</c:v>
                </c:pt>
                <c:pt idx="32">
                  <c:v>0.4</c:v>
                </c:pt>
                <c:pt idx="33">
                  <c:v>0.4</c:v>
                </c:pt>
                <c:pt idx="34">
                  <c:v>0.4</c:v>
                </c:pt>
                <c:pt idx="35">
                  <c:v>0.4</c:v>
                </c:pt>
                <c:pt idx="36">
                  <c:v>0.4</c:v>
                </c:pt>
                <c:pt idx="37">
                  <c:v>0.4</c:v>
                </c:pt>
                <c:pt idx="38">
                  <c:v>0.4</c:v>
                </c:pt>
                <c:pt idx="39">
                  <c:v>0.4</c:v>
                </c:pt>
                <c:pt idx="40">
                  <c:v>0.4</c:v>
                </c:pt>
                <c:pt idx="41">
                  <c:v>0.4</c:v>
                </c:pt>
                <c:pt idx="42">
                  <c:v>0.4</c:v>
                </c:pt>
                <c:pt idx="43">
                  <c:v>0.4</c:v>
                </c:pt>
                <c:pt idx="44">
                  <c:v>0.4</c:v>
                </c:pt>
                <c:pt idx="45">
                  <c:v>0.4</c:v>
                </c:pt>
                <c:pt idx="46">
                  <c:v>0.4</c:v>
                </c:pt>
                <c:pt idx="47">
                  <c:v>0.4</c:v>
                </c:pt>
                <c:pt idx="48">
                  <c:v>0.4</c:v>
                </c:pt>
                <c:pt idx="49">
                  <c:v>0.4</c:v>
                </c:pt>
                <c:pt idx="50">
                  <c:v>0.4</c:v>
                </c:pt>
                <c:pt idx="51">
                  <c:v>0.4</c:v>
                </c:pt>
                <c:pt idx="52">
                  <c:v>0.4</c:v>
                </c:pt>
                <c:pt idx="53">
                  <c:v>0.4</c:v>
                </c:pt>
                <c:pt idx="54">
                  <c:v>0.4</c:v>
                </c:pt>
                <c:pt idx="55">
                  <c:v>0.4</c:v>
                </c:pt>
                <c:pt idx="56">
                  <c:v>0.4</c:v>
                </c:pt>
                <c:pt idx="57">
                  <c:v>0.4</c:v>
                </c:pt>
                <c:pt idx="58">
                  <c:v>0.4</c:v>
                </c:pt>
                <c:pt idx="59">
                  <c:v>0.4</c:v>
                </c:pt>
                <c:pt idx="60">
                  <c:v>0.4</c:v>
                </c:pt>
                <c:pt idx="61">
                  <c:v>0.4</c:v>
                </c:pt>
                <c:pt idx="62">
                  <c:v>0.4</c:v>
                </c:pt>
                <c:pt idx="63">
                  <c:v>0.4</c:v>
                </c:pt>
                <c:pt idx="64">
                  <c:v>0.4</c:v>
                </c:pt>
                <c:pt idx="65">
                  <c:v>0.4</c:v>
                </c:pt>
                <c:pt idx="66">
                  <c:v>0.4</c:v>
                </c:pt>
                <c:pt idx="67">
                  <c:v>0.4</c:v>
                </c:pt>
                <c:pt idx="68">
                  <c:v>0.4</c:v>
                </c:pt>
                <c:pt idx="69">
                  <c:v>0.4</c:v>
                </c:pt>
                <c:pt idx="70">
                  <c:v>0.4</c:v>
                </c:pt>
                <c:pt idx="71">
                  <c:v>0.4</c:v>
                </c:pt>
                <c:pt idx="72">
                  <c:v>0.4</c:v>
                </c:pt>
                <c:pt idx="73">
                  <c:v>0.4</c:v>
                </c:pt>
                <c:pt idx="74">
                  <c:v>0.4</c:v>
                </c:pt>
                <c:pt idx="75">
                  <c:v>0.4</c:v>
                </c:pt>
                <c:pt idx="76">
                  <c:v>0.4</c:v>
                </c:pt>
                <c:pt idx="77">
                  <c:v>0.4</c:v>
                </c:pt>
                <c:pt idx="78">
                  <c:v>0.4</c:v>
                </c:pt>
                <c:pt idx="79">
                  <c:v>0.4</c:v>
                </c:pt>
                <c:pt idx="80">
                  <c:v>0.4</c:v>
                </c:pt>
                <c:pt idx="81">
                  <c:v>0.4</c:v>
                </c:pt>
                <c:pt idx="82">
                  <c:v>0.4</c:v>
                </c:pt>
                <c:pt idx="83">
                  <c:v>0.4</c:v>
                </c:pt>
                <c:pt idx="84">
                  <c:v>0.4</c:v>
                </c:pt>
                <c:pt idx="85">
                  <c:v>0.4</c:v>
                </c:pt>
                <c:pt idx="86">
                  <c:v>0.4</c:v>
                </c:pt>
                <c:pt idx="87">
                  <c:v>0.4</c:v>
                </c:pt>
                <c:pt idx="88">
                  <c:v>0.4</c:v>
                </c:pt>
                <c:pt idx="89">
                  <c:v>0.4</c:v>
                </c:pt>
                <c:pt idx="90">
                  <c:v>0.4</c:v>
                </c:pt>
                <c:pt idx="91">
                  <c:v>0.4</c:v>
                </c:pt>
                <c:pt idx="92">
                  <c:v>0.4</c:v>
                </c:pt>
                <c:pt idx="93">
                  <c:v>0.4</c:v>
                </c:pt>
                <c:pt idx="94">
                  <c:v>0.4</c:v>
                </c:pt>
                <c:pt idx="95">
                  <c:v>0.4</c:v>
                </c:pt>
                <c:pt idx="96">
                  <c:v>0.4</c:v>
                </c:pt>
                <c:pt idx="97">
                  <c:v>0.4</c:v>
                </c:pt>
                <c:pt idx="98">
                  <c:v>0.4</c:v>
                </c:pt>
                <c:pt idx="99">
                  <c:v>0.4</c:v>
                </c:pt>
                <c:pt idx="100">
                  <c:v>0.4</c:v>
                </c:pt>
                <c:pt idx="101">
                  <c:v>0.4</c:v>
                </c:pt>
                <c:pt idx="102">
                  <c:v>0.4</c:v>
                </c:pt>
                <c:pt idx="103">
                  <c:v>0.4</c:v>
                </c:pt>
                <c:pt idx="104">
                  <c:v>0.4</c:v>
                </c:pt>
                <c:pt idx="105">
                  <c:v>0.4</c:v>
                </c:pt>
                <c:pt idx="106">
                  <c:v>0.4</c:v>
                </c:pt>
                <c:pt idx="107">
                  <c:v>0.4</c:v>
                </c:pt>
                <c:pt idx="108">
                  <c:v>0.4</c:v>
                </c:pt>
                <c:pt idx="109">
                  <c:v>0.4</c:v>
                </c:pt>
                <c:pt idx="110">
                  <c:v>0.4</c:v>
                </c:pt>
                <c:pt idx="111">
                  <c:v>0.4</c:v>
                </c:pt>
                <c:pt idx="112">
                  <c:v>0.4</c:v>
                </c:pt>
                <c:pt idx="113">
                  <c:v>0.4</c:v>
                </c:pt>
                <c:pt idx="114">
                  <c:v>0.4</c:v>
                </c:pt>
                <c:pt idx="115">
                  <c:v>0.4</c:v>
                </c:pt>
                <c:pt idx="116">
                  <c:v>0.4</c:v>
                </c:pt>
                <c:pt idx="117">
                  <c:v>0.4</c:v>
                </c:pt>
                <c:pt idx="118">
                  <c:v>0.4</c:v>
                </c:pt>
                <c:pt idx="119">
                  <c:v>0.4</c:v>
                </c:pt>
                <c:pt idx="120">
                  <c:v>0.4</c:v>
                </c:pt>
                <c:pt idx="121">
                  <c:v>0.4</c:v>
                </c:pt>
                <c:pt idx="122">
                  <c:v>0.4</c:v>
                </c:pt>
                <c:pt idx="123">
                  <c:v>0.4</c:v>
                </c:pt>
                <c:pt idx="124">
                  <c:v>0.4</c:v>
                </c:pt>
                <c:pt idx="125">
                  <c:v>0.4</c:v>
                </c:pt>
                <c:pt idx="126">
                  <c:v>0.4</c:v>
                </c:pt>
                <c:pt idx="127">
                  <c:v>0.4</c:v>
                </c:pt>
                <c:pt idx="128">
                  <c:v>0.4</c:v>
                </c:pt>
                <c:pt idx="129">
                  <c:v>0.4</c:v>
                </c:pt>
                <c:pt idx="130">
                  <c:v>0.4</c:v>
                </c:pt>
                <c:pt idx="131">
                  <c:v>0.4</c:v>
                </c:pt>
                <c:pt idx="132">
                  <c:v>0.4</c:v>
                </c:pt>
                <c:pt idx="133">
                  <c:v>0.4</c:v>
                </c:pt>
                <c:pt idx="134">
                  <c:v>0.4</c:v>
                </c:pt>
                <c:pt idx="135">
                  <c:v>0.4</c:v>
                </c:pt>
                <c:pt idx="136">
                  <c:v>0.4</c:v>
                </c:pt>
                <c:pt idx="137">
                  <c:v>0.4</c:v>
                </c:pt>
                <c:pt idx="138">
                  <c:v>0.4</c:v>
                </c:pt>
                <c:pt idx="139">
                  <c:v>0.4</c:v>
                </c:pt>
                <c:pt idx="140">
                  <c:v>0.4</c:v>
                </c:pt>
                <c:pt idx="141">
                  <c:v>0.4</c:v>
                </c:pt>
                <c:pt idx="142">
                  <c:v>0.4</c:v>
                </c:pt>
                <c:pt idx="143">
                  <c:v>0.4</c:v>
                </c:pt>
                <c:pt idx="144">
                  <c:v>0.4</c:v>
                </c:pt>
                <c:pt idx="145">
                  <c:v>0.4</c:v>
                </c:pt>
                <c:pt idx="146">
                  <c:v>0.4</c:v>
                </c:pt>
                <c:pt idx="147">
                  <c:v>0.4</c:v>
                </c:pt>
                <c:pt idx="148">
                  <c:v>0.4</c:v>
                </c:pt>
                <c:pt idx="149">
                  <c:v>0.4</c:v>
                </c:pt>
                <c:pt idx="150">
                  <c:v>0.45</c:v>
                </c:pt>
                <c:pt idx="151">
                  <c:v>0.45</c:v>
                </c:pt>
                <c:pt idx="152">
                  <c:v>0.45</c:v>
                </c:pt>
                <c:pt idx="153">
                  <c:v>0.45</c:v>
                </c:pt>
                <c:pt idx="154">
                  <c:v>0.45</c:v>
                </c:pt>
                <c:pt idx="155">
                  <c:v>0.45</c:v>
                </c:pt>
                <c:pt idx="156">
                  <c:v>0.45</c:v>
                </c:pt>
                <c:pt idx="157">
                  <c:v>0.45</c:v>
                </c:pt>
                <c:pt idx="158">
                  <c:v>0.45</c:v>
                </c:pt>
                <c:pt idx="159">
                  <c:v>0.45</c:v>
                </c:pt>
                <c:pt idx="160">
                  <c:v>0.45</c:v>
                </c:pt>
                <c:pt idx="161">
                  <c:v>0.45</c:v>
                </c:pt>
                <c:pt idx="162">
                  <c:v>0.45</c:v>
                </c:pt>
                <c:pt idx="163">
                  <c:v>0.45</c:v>
                </c:pt>
                <c:pt idx="164">
                  <c:v>0.45</c:v>
                </c:pt>
                <c:pt idx="165">
                  <c:v>0.45</c:v>
                </c:pt>
                <c:pt idx="166">
                  <c:v>0.45</c:v>
                </c:pt>
                <c:pt idx="167">
                  <c:v>0.45</c:v>
                </c:pt>
                <c:pt idx="168">
                  <c:v>0.45</c:v>
                </c:pt>
                <c:pt idx="169">
                  <c:v>0.45</c:v>
                </c:pt>
                <c:pt idx="170">
                  <c:v>0.45</c:v>
                </c:pt>
                <c:pt idx="171">
                  <c:v>0.45</c:v>
                </c:pt>
                <c:pt idx="172">
                  <c:v>0.45</c:v>
                </c:pt>
                <c:pt idx="173">
                  <c:v>0.45</c:v>
                </c:pt>
                <c:pt idx="174">
                  <c:v>0.45</c:v>
                </c:pt>
                <c:pt idx="175">
                  <c:v>0.45</c:v>
                </c:pt>
                <c:pt idx="176">
                  <c:v>0.45</c:v>
                </c:pt>
                <c:pt idx="177">
                  <c:v>0.45</c:v>
                </c:pt>
                <c:pt idx="178">
                  <c:v>0.45</c:v>
                </c:pt>
                <c:pt idx="179">
                  <c:v>0.45</c:v>
                </c:pt>
                <c:pt idx="180">
                  <c:v>0.45</c:v>
                </c:pt>
                <c:pt idx="181">
                  <c:v>0.45</c:v>
                </c:pt>
                <c:pt idx="182">
                  <c:v>0.45</c:v>
                </c:pt>
                <c:pt idx="183">
                  <c:v>0.45</c:v>
                </c:pt>
                <c:pt idx="184">
                  <c:v>0.45</c:v>
                </c:pt>
                <c:pt idx="185">
                  <c:v>0.45</c:v>
                </c:pt>
                <c:pt idx="186">
                  <c:v>0.45</c:v>
                </c:pt>
                <c:pt idx="187">
                  <c:v>0.45</c:v>
                </c:pt>
                <c:pt idx="188">
                  <c:v>0.45</c:v>
                </c:pt>
                <c:pt idx="189">
                  <c:v>0.45</c:v>
                </c:pt>
                <c:pt idx="190">
                  <c:v>0.45</c:v>
                </c:pt>
                <c:pt idx="191">
                  <c:v>0.45</c:v>
                </c:pt>
                <c:pt idx="192">
                  <c:v>0.45</c:v>
                </c:pt>
                <c:pt idx="193">
                  <c:v>0.45</c:v>
                </c:pt>
                <c:pt idx="194">
                  <c:v>0.45</c:v>
                </c:pt>
                <c:pt idx="195">
                  <c:v>0.45</c:v>
                </c:pt>
                <c:pt idx="196">
                  <c:v>0.45</c:v>
                </c:pt>
                <c:pt idx="197">
                  <c:v>0.45</c:v>
                </c:pt>
                <c:pt idx="198">
                  <c:v>0.45</c:v>
                </c:pt>
                <c:pt idx="199">
                  <c:v>0.45</c:v>
                </c:pt>
                <c:pt idx="200">
                  <c:v>0.45</c:v>
                </c:pt>
                <c:pt idx="201">
                  <c:v>0.45</c:v>
                </c:pt>
                <c:pt idx="202">
                  <c:v>0.45</c:v>
                </c:pt>
                <c:pt idx="203">
                  <c:v>0.45</c:v>
                </c:pt>
                <c:pt idx="204">
                  <c:v>0.45</c:v>
                </c:pt>
                <c:pt idx="205">
                  <c:v>0.45</c:v>
                </c:pt>
                <c:pt idx="206">
                  <c:v>0.45</c:v>
                </c:pt>
                <c:pt idx="207">
                  <c:v>0.45</c:v>
                </c:pt>
                <c:pt idx="208">
                  <c:v>0.45</c:v>
                </c:pt>
                <c:pt idx="209">
                  <c:v>0.45</c:v>
                </c:pt>
                <c:pt idx="210">
                  <c:v>0.45</c:v>
                </c:pt>
                <c:pt idx="211">
                  <c:v>0.45</c:v>
                </c:pt>
                <c:pt idx="212">
                  <c:v>0.45</c:v>
                </c:pt>
                <c:pt idx="213">
                  <c:v>0.45</c:v>
                </c:pt>
                <c:pt idx="214">
                  <c:v>0.45</c:v>
                </c:pt>
                <c:pt idx="215">
                  <c:v>0.45</c:v>
                </c:pt>
                <c:pt idx="216">
                  <c:v>0.45</c:v>
                </c:pt>
                <c:pt idx="217">
                  <c:v>0.45</c:v>
                </c:pt>
                <c:pt idx="218">
                  <c:v>0.45</c:v>
                </c:pt>
                <c:pt idx="219">
                  <c:v>0.45</c:v>
                </c:pt>
                <c:pt idx="220">
                  <c:v>0.45</c:v>
                </c:pt>
                <c:pt idx="221">
                  <c:v>0.45</c:v>
                </c:pt>
                <c:pt idx="222">
                  <c:v>0.45</c:v>
                </c:pt>
                <c:pt idx="223">
                  <c:v>0.45</c:v>
                </c:pt>
                <c:pt idx="224">
                  <c:v>0.45</c:v>
                </c:pt>
                <c:pt idx="225">
                  <c:v>0.45</c:v>
                </c:pt>
                <c:pt idx="226">
                  <c:v>0.45</c:v>
                </c:pt>
                <c:pt idx="227">
                  <c:v>0.45</c:v>
                </c:pt>
                <c:pt idx="228">
                  <c:v>0.45</c:v>
                </c:pt>
                <c:pt idx="229">
                  <c:v>0.45</c:v>
                </c:pt>
                <c:pt idx="230">
                  <c:v>0.45</c:v>
                </c:pt>
                <c:pt idx="231">
                  <c:v>0.45</c:v>
                </c:pt>
                <c:pt idx="232">
                  <c:v>0.45</c:v>
                </c:pt>
                <c:pt idx="233">
                  <c:v>0.45</c:v>
                </c:pt>
                <c:pt idx="234">
                  <c:v>0.45</c:v>
                </c:pt>
                <c:pt idx="235">
                  <c:v>0.45</c:v>
                </c:pt>
                <c:pt idx="236">
                  <c:v>0.45</c:v>
                </c:pt>
                <c:pt idx="237">
                  <c:v>0.45</c:v>
                </c:pt>
                <c:pt idx="238">
                  <c:v>0.45</c:v>
                </c:pt>
                <c:pt idx="239">
                  <c:v>0.45</c:v>
                </c:pt>
                <c:pt idx="240">
                  <c:v>0.45</c:v>
                </c:pt>
                <c:pt idx="241">
                  <c:v>0.45</c:v>
                </c:pt>
                <c:pt idx="242">
                  <c:v>0.45</c:v>
                </c:pt>
                <c:pt idx="243">
                  <c:v>0.45</c:v>
                </c:pt>
                <c:pt idx="244">
                  <c:v>0.45</c:v>
                </c:pt>
                <c:pt idx="245">
                  <c:v>0.45</c:v>
                </c:pt>
                <c:pt idx="246">
                  <c:v>0.45</c:v>
                </c:pt>
                <c:pt idx="247">
                  <c:v>0.45</c:v>
                </c:pt>
                <c:pt idx="248">
                  <c:v>0.45</c:v>
                </c:pt>
                <c:pt idx="249">
                  <c:v>0.45</c:v>
                </c:pt>
                <c:pt idx="250">
                  <c:v>0.45</c:v>
                </c:pt>
                <c:pt idx="251">
                  <c:v>0.45</c:v>
                </c:pt>
                <c:pt idx="252">
                  <c:v>0.45</c:v>
                </c:pt>
                <c:pt idx="253">
                  <c:v>0.45</c:v>
                </c:pt>
                <c:pt idx="254">
                  <c:v>0.45</c:v>
                </c:pt>
                <c:pt idx="255">
                  <c:v>0.45</c:v>
                </c:pt>
                <c:pt idx="256">
                  <c:v>0.45</c:v>
                </c:pt>
                <c:pt idx="257">
                  <c:v>0.45</c:v>
                </c:pt>
                <c:pt idx="258">
                  <c:v>0.45</c:v>
                </c:pt>
                <c:pt idx="259">
                  <c:v>0.45</c:v>
                </c:pt>
                <c:pt idx="260">
                  <c:v>0.45</c:v>
                </c:pt>
                <c:pt idx="261">
                  <c:v>0.45</c:v>
                </c:pt>
                <c:pt idx="262">
                  <c:v>0.45</c:v>
                </c:pt>
                <c:pt idx="263">
                  <c:v>0.45</c:v>
                </c:pt>
                <c:pt idx="264">
                  <c:v>0.45</c:v>
                </c:pt>
                <c:pt idx="265">
                  <c:v>0.45</c:v>
                </c:pt>
                <c:pt idx="266">
                  <c:v>0.45</c:v>
                </c:pt>
                <c:pt idx="267">
                  <c:v>0.45</c:v>
                </c:pt>
                <c:pt idx="268">
                  <c:v>0.45</c:v>
                </c:pt>
                <c:pt idx="269">
                  <c:v>0.45</c:v>
                </c:pt>
                <c:pt idx="270">
                  <c:v>0.45</c:v>
                </c:pt>
                <c:pt idx="271">
                  <c:v>0.45</c:v>
                </c:pt>
                <c:pt idx="272">
                  <c:v>0.45</c:v>
                </c:pt>
                <c:pt idx="273">
                  <c:v>0.45</c:v>
                </c:pt>
                <c:pt idx="274">
                  <c:v>0.45</c:v>
                </c:pt>
                <c:pt idx="275">
                  <c:v>0.45</c:v>
                </c:pt>
                <c:pt idx="276">
                  <c:v>0.45</c:v>
                </c:pt>
                <c:pt idx="277">
                  <c:v>0.45</c:v>
                </c:pt>
                <c:pt idx="278">
                  <c:v>0.45</c:v>
                </c:pt>
                <c:pt idx="279">
                  <c:v>0.45</c:v>
                </c:pt>
                <c:pt idx="280">
                  <c:v>0.45</c:v>
                </c:pt>
                <c:pt idx="281">
                  <c:v>0.45</c:v>
                </c:pt>
                <c:pt idx="282">
                  <c:v>0.45</c:v>
                </c:pt>
                <c:pt idx="283">
                  <c:v>0.45</c:v>
                </c:pt>
                <c:pt idx="284">
                  <c:v>0.45</c:v>
                </c:pt>
                <c:pt idx="285">
                  <c:v>0.45</c:v>
                </c:pt>
                <c:pt idx="286">
                  <c:v>0.45</c:v>
                </c:pt>
                <c:pt idx="287">
                  <c:v>0.45</c:v>
                </c:pt>
                <c:pt idx="288">
                  <c:v>0.45</c:v>
                </c:pt>
                <c:pt idx="289">
                  <c:v>0.45</c:v>
                </c:pt>
                <c:pt idx="290">
                  <c:v>0.45</c:v>
                </c:pt>
                <c:pt idx="291">
                  <c:v>0.45</c:v>
                </c:pt>
                <c:pt idx="292">
                  <c:v>0.45</c:v>
                </c:pt>
                <c:pt idx="293">
                  <c:v>0.45</c:v>
                </c:pt>
                <c:pt idx="294">
                  <c:v>0.45</c:v>
                </c:pt>
                <c:pt idx="295">
                  <c:v>0.45</c:v>
                </c:pt>
                <c:pt idx="296">
                  <c:v>0.45</c:v>
                </c:pt>
                <c:pt idx="297">
                  <c:v>0.45</c:v>
                </c:pt>
                <c:pt idx="298">
                  <c:v>0.45</c:v>
                </c:pt>
                <c:pt idx="299">
                  <c:v>0.45</c:v>
                </c:pt>
                <c:pt idx="300">
                  <c:v>0.5</c:v>
                </c:pt>
                <c:pt idx="301">
                  <c:v>0.5</c:v>
                </c:pt>
                <c:pt idx="302">
                  <c:v>0.5</c:v>
                </c:pt>
                <c:pt idx="303">
                  <c:v>0.5</c:v>
                </c:pt>
                <c:pt idx="304">
                  <c:v>0.5</c:v>
                </c:pt>
                <c:pt idx="305">
                  <c:v>0.5</c:v>
                </c:pt>
                <c:pt idx="306">
                  <c:v>0.5</c:v>
                </c:pt>
                <c:pt idx="307">
                  <c:v>0.5</c:v>
                </c:pt>
                <c:pt idx="308">
                  <c:v>0.5</c:v>
                </c:pt>
                <c:pt idx="309">
                  <c:v>0.5</c:v>
                </c:pt>
                <c:pt idx="310">
                  <c:v>0.5</c:v>
                </c:pt>
                <c:pt idx="311">
                  <c:v>0.5</c:v>
                </c:pt>
                <c:pt idx="312">
                  <c:v>0.5</c:v>
                </c:pt>
                <c:pt idx="313">
                  <c:v>0.5</c:v>
                </c:pt>
                <c:pt idx="314">
                  <c:v>0.5</c:v>
                </c:pt>
                <c:pt idx="315">
                  <c:v>0.5</c:v>
                </c:pt>
                <c:pt idx="316">
                  <c:v>0.5</c:v>
                </c:pt>
                <c:pt idx="317">
                  <c:v>0.5</c:v>
                </c:pt>
                <c:pt idx="318">
                  <c:v>0.5</c:v>
                </c:pt>
                <c:pt idx="319">
                  <c:v>0.5</c:v>
                </c:pt>
                <c:pt idx="320">
                  <c:v>0.5</c:v>
                </c:pt>
                <c:pt idx="321">
                  <c:v>0.5</c:v>
                </c:pt>
                <c:pt idx="322">
                  <c:v>0.5</c:v>
                </c:pt>
                <c:pt idx="323">
                  <c:v>0.5</c:v>
                </c:pt>
                <c:pt idx="324">
                  <c:v>0.5</c:v>
                </c:pt>
                <c:pt idx="325">
                  <c:v>0.5</c:v>
                </c:pt>
                <c:pt idx="326">
                  <c:v>0.5</c:v>
                </c:pt>
                <c:pt idx="327">
                  <c:v>0.5</c:v>
                </c:pt>
                <c:pt idx="328">
                  <c:v>0.5</c:v>
                </c:pt>
                <c:pt idx="329">
                  <c:v>0.5</c:v>
                </c:pt>
                <c:pt idx="330">
                  <c:v>0.5</c:v>
                </c:pt>
                <c:pt idx="331">
                  <c:v>0.5</c:v>
                </c:pt>
                <c:pt idx="332">
                  <c:v>0.5</c:v>
                </c:pt>
                <c:pt idx="333">
                  <c:v>0.5</c:v>
                </c:pt>
                <c:pt idx="334">
                  <c:v>0.5</c:v>
                </c:pt>
                <c:pt idx="335">
                  <c:v>0.5</c:v>
                </c:pt>
                <c:pt idx="336">
                  <c:v>0.5</c:v>
                </c:pt>
                <c:pt idx="337">
                  <c:v>0.5</c:v>
                </c:pt>
                <c:pt idx="338">
                  <c:v>0.5</c:v>
                </c:pt>
                <c:pt idx="339">
                  <c:v>0.5</c:v>
                </c:pt>
                <c:pt idx="340">
                  <c:v>0.5</c:v>
                </c:pt>
                <c:pt idx="341">
                  <c:v>0.5</c:v>
                </c:pt>
                <c:pt idx="342">
                  <c:v>0.5</c:v>
                </c:pt>
                <c:pt idx="343">
                  <c:v>0.5</c:v>
                </c:pt>
                <c:pt idx="344">
                  <c:v>0.5</c:v>
                </c:pt>
                <c:pt idx="345">
                  <c:v>0.5</c:v>
                </c:pt>
                <c:pt idx="346">
                  <c:v>0.5</c:v>
                </c:pt>
                <c:pt idx="347">
                  <c:v>0.5</c:v>
                </c:pt>
                <c:pt idx="348">
                  <c:v>0.5</c:v>
                </c:pt>
                <c:pt idx="349">
                  <c:v>0.5</c:v>
                </c:pt>
                <c:pt idx="350">
                  <c:v>0.5</c:v>
                </c:pt>
                <c:pt idx="351">
                  <c:v>0.5</c:v>
                </c:pt>
                <c:pt idx="352">
                  <c:v>0.5</c:v>
                </c:pt>
                <c:pt idx="353">
                  <c:v>0.5</c:v>
                </c:pt>
                <c:pt idx="354">
                  <c:v>0.5</c:v>
                </c:pt>
                <c:pt idx="355">
                  <c:v>0.5</c:v>
                </c:pt>
                <c:pt idx="356">
                  <c:v>0.5</c:v>
                </c:pt>
                <c:pt idx="357">
                  <c:v>0.5</c:v>
                </c:pt>
                <c:pt idx="358">
                  <c:v>0.5</c:v>
                </c:pt>
                <c:pt idx="359">
                  <c:v>0.5</c:v>
                </c:pt>
                <c:pt idx="360">
                  <c:v>0.5</c:v>
                </c:pt>
                <c:pt idx="361">
                  <c:v>0.5</c:v>
                </c:pt>
                <c:pt idx="362">
                  <c:v>0.5</c:v>
                </c:pt>
                <c:pt idx="363">
                  <c:v>0.5</c:v>
                </c:pt>
                <c:pt idx="364">
                  <c:v>0.5</c:v>
                </c:pt>
                <c:pt idx="365">
                  <c:v>0.5</c:v>
                </c:pt>
                <c:pt idx="366">
                  <c:v>0.5</c:v>
                </c:pt>
                <c:pt idx="367">
                  <c:v>0.5</c:v>
                </c:pt>
                <c:pt idx="368">
                  <c:v>0.5</c:v>
                </c:pt>
                <c:pt idx="369">
                  <c:v>0.5</c:v>
                </c:pt>
                <c:pt idx="370">
                  <c:v>0.5</c:v>
                </c:pt>
                <c:pt idx="371">
                  <c:v>0.5</c:v>
                </c:pt>
                <c:pt idx="372">
                  <c:v>0.5</c:v>
                </c:pt>
                <c:pt idx="373">
                  <c:v>0.5</c:v>
                </c:pt>
                <c:pt idx="374">
                  <c:v>0.5</c:v>
                </c:pt>
                <c:pt idx="375">
                  <c:v>0.5</c:v>
                </c:pt>
                <c:pt idx="376">
                  <c:v>0.5</c:v>
                </c:pt>
                <c:pt idx="377">
                  <c:v>0.5</c:v>
                </c:pt>
                <c:pt idx="378">
                  <c:v>0.5</c:v>
                </c:pt>
                <c:pt idx="379">
                  <c:v>0.5</c:v>
                </c:pt>
                <c:pt idx="380">
                  <c:v>0.5</c:v>
                </c:pt>
                <c:pt idx="381">
                  <c:v>0.5</c:v>
                </c:pt>
                <c:pt idx="382">
                  <c:v>0.5</c:v>
                </c:pt>
                <c:pt idx="383">
                  <c:v>0.5</c:v>
                </c:pt>
                <c:pt idx="384">
                  <c:v>0.5</c:v>
                </c:pt>
                <c:pt idx="385">
                  <c:v>0.5</c:v>
                </c:pt>
                <c:pt idx="386">
                  <c:v>0.5</c:v>
                </c:pt>
                <c:pt idx="387">
                  <c:v>0.5</c:v>
                </c:pt>
                <c:pt idx="388">
                  <c:v>0.5</c:v>
                </c:pt>
                <c:pt idx="389">
                  <c:v>0.5</c:v>
                </c:pt>
                <c:pt idx="390">
                  <c:v>0.5</c:v>
                </c:pt>
                <c:pt idx="391">
                  <c:v>0.5</c:v>
                </c:pt>
                <c:pt idx="392">
                  <c:v>0.5</c:v>
                </c:pt>
                <c:pt idx="393">
                  <c:v>0.5</c:v>
                </c:pt>
                <c:pt idx="394">
                  <c:v>0.5</c:v>
                </c:pt>
                <c:pt idx="395">
                  <c:v>0.5</c:v>
                </c:pt>
                <c:pt idx="396">
                  <c:v>0.5</c:v>
                </c:pt>
                <c:pt idx="397">
                  <c:v>0.5</c:v>
                </c:pt>
                <c:pt idx="398">
                  <c:v>0.5</c:v>
                </c:pt>
                <c:pt idx="399">
                  <c:v>0.5</c:v>
                </c:pt>
                <c:pt idx="400">
                  <c:v>0.5</c:v>
                </c:pt>
                <c:pt idx="401">
                  <c:v>0.5</c:v>
                </c:pt>
                <c:pt idx="402">
                  <c:v>0.5</c:v>
                </c:pt>
                <c:pt idx="403">
                  <c:v>0.5</c:v>
                </c:pt>
                <c:pt idx="404">
                  <c:v>0.5</c:v>
                </c:pt>
                <c:pt idx="405">
                  <c:v>0.5</c:v>
                </c:pt>
                <c:pt idx="406">
                  <c:v>0.5</c:v>
                </c:pt>
                <c:pt idx="407">
                  <c:v>0.5</c:v>
                </c:pt>
                <c:pt idx="408">
                  <c:v>0.5</c:v>
                </c:pt>
                <c:pt idx="409">
                  <c:v>0.5</c:v>
                </c:pt>
                <c:pt idx="410">
                  <c:v>0.5</c:v>
                </c:pt>
                <c:pt idx="411">
                  <c:v>0.5</c:v>
                </c:pt>
                <c:pt idx="412">
                  <c:v>0.5</c:v>
                </c:pt>
                <c:pt idx="413">
                  <c:v>0.5</c:v>
                </c:pt>
                <c:pt idx="414">
                  <c:v>0.5</c:v>
                </c:pt>
                <c:pt idx="415">
                  <c:v>0.5</c:v>
                </c:pt>
                <c:pt idx="416">
                  <c:v>0.5</c:v>
                </c:pt>
                <c:pt idx="417">
                  <c:v>0.5</c:v>
                </c:pt>
                <c:pt idx="418">
                  <c:v>0.5</c:v>
                </c:pt>
                <c:pt idx="419">
                  <c:v>0.5</c:v>
                </c:pt>
                <c:pt idx="420">
                  <c:v>0.5</c:v>
                </c:pt>
                <c:pt idx="421">
                  <c:v>0.5</c:v>
                </c:pt>
                <c:pt idx="422">
                  <c:v>0.5</c:v>
                </c:pt>
                <c:pt idx="423">
                  <c:v>0.5</c:v>
                </c:pt>
                <c:pt idx="424">
                  <c:v>0.5</c:v>
                </c:pt>
                <c:pt idx="425">
                  <c:v>0.5</c:v>
                </c:pt>
                <c:pt idx="426">
                  <c:v>0.5</c:v>
                </c:pt>
                <c:pt idx="427">
                  <c:v>0.5</c:v>
                </c:pt>
                <c:pt idx="428">
                  <c:v>0.5</c:v>
                </c:pt>
                <c:pt idx="429">
                  <c:v>0.5</c:v>
                </c:pt>
                <c:pt idx="430">
                  <c:v>0.5</c:v>
                </c:pt>
                <c:pt idx="431">
                  <c:v>0.5</c:v>
                </c:pt>
                <c:pt idx="432">
                  <c:v>0.5</c:v>
                </c:pt>
                <c:pt idx="433">
                  <c:v>0.5</c:v>
                </c:pt>
                <c:pt idx="434">
                  <c:v>0.5</c:v>
                </c:pt>
                <c:pt idx="435">
                  <c:v>0.5</c:v>
                </c:pt>
                <c:pt idx="436">
                  <c:v>0.5</c:v>
                </c:pt>
                <c:pt idx="437">
                  <c:v>0.5</c:v>
                </c:pt>
                <c:pt idx="438">
                  <c:v>0.5</c:v>
                </c:pt>
                <c:pt idx="439">
                  <c:v>0.5</c:v>
                </c:pt>
                <c:pt idx="440">
                  <c:v>0.5</c:v>
                </c:pt>
                <c:pt idx="441">
                  <c:v>0.5</c:v>
                </c:pt>
                <c:pt idx="442">
                  <c:v>0.5</c:v>
                </c:pt>
                <c:pt idx="443">
                  <c:v>0.5</c:v>
                </c:pt>
                <c:pt idx="444">
                  <c:v>0.5</c:v>
                </c:pt>
                <c:pt idx="445">
                  <c:v>0.5</c:v>
                </c:pt>
                <c:pt idx="446">
                  <c:v>0.5</c:v>
                </c:pt>
                <c:pt idx="447">
                  <c:v>0.5</c:v>
                </c:pt>
                <c:pt idx="448">
                  <c:v>0.5</c:v>
                </c:pt>
                <c:pt idx="449">
                  <c:v>0.5</c:v>
                </c:pt>
                <c:pt idx="450">
                  <c:v>0.55000000000000004</c:v>
                </c:pt>
                <c:pt idx="451">
                  <c:v>0.55000000000000004</c:v>
                </c:pt>
                <c:pt idx="452">
                  <c:v>0.55000000000000004</c:v>
                </c:pt>
                <c:pt idx="453">
                  <c:v>0.55000000000000004</c:v>
                </c:pt>
                <c:pt idx="454">
                  <c:v>0.55000000000000004</c:v>
                </c:pt>
                <c:pt idx="455">
                  <c:v>0.55000000000000004</c:v>
                </c:pt>
                <c:pt idx="456">
                  <c:v>0.55000000000000004</c:v>
                </c:pt>
                <c:pt idx="457">
                  <c:v>0.55000000000000004</c:v>
                </c:pt>
                <c:pt idx="458">
                  <c:v>0.55000000000000004</c:v>
                </c:pt>
                <c:pt idx="459">
                  <c:v>0.55000000000000004</c:v>
                </c:pt>
                <c:pt idx="460">
                  <c:v>0.55000000000000004</c:v>
                </c:pt>
                <c:pt idx="461">
                  <c:v>0.55000000000000004</c:v>
                </c:pt>
                <c:pt idx="462">
                  <c:v>0.55000000000000004</c:v>
                </c:pt>
                <c:pt idx="463">
                  <c:v>0.55000000000000004</c:v>
                </c:pt>
                <c:pt idx="464">
                  <c:v>0.55000000000000004</c:v>
                </c:pt>
                <c:pt idx="465">
                  <c:v>0.55000000000000004</c:v>
                </c:pt>
                <c:pt idx="466">
                  <c:v>0.55000000000000004</c:v>
                </c:pt>
                <c:pt idx="467">
                  <c:v>0.55000000000000004</c:v>
                </c:pt>
                <c:pt idx="468">
                  <c:v>0.55000000000000004</c:v>
                </c:pt>
                <c:pt idx="469">
                  <c:v>0.55000000000000004</c:v>
                </c:pt>
                <c:pt idx="470">
                  <c:v>0.55000000000000004</c:v>
                </c:pt>
                <c:pt idx="471">
                  <c:v>0.55000000000000004</c:v>
                </c:pt>
                <c:pt idx="472">
                  <c:v>0.55000000000000004</c:v>
                </c:pt>
                <c:pt idx="473">
                  <c:v>0.55000000000000004</c:v>
                </c:pt>
                <c:pt idx="474">
                  <c:v>0.55000000000000004</c:v>
                </c:pt>
                <c:pt idx="475">
                  <c:v>0.55000000000000004</c:v>
                </c:pt>
                <c:pt idx="476">
                  <c:v>0.55000000000000004</c:v>
                </c:pt>
                <c:pt idx="477">
                  <c:v>0.55000000000000004</c:v>
                </c:pt>
                <c:pt idx="478">
                  <c:v>0.55000000000000004</c:v>
                </c:pt>
                <c:pt idx="479">
                  <c:v>0.55000000000000004</c:v>
                </c:pt>
                <c:pt idx="480">
                  <c:v>0.55000000000000004</c:v>
                </c:pt>
                <c:pt idx="481">
                  <c:v>0.55000000000000004</c:v>
                </c:pt>
                <c:pt idx="482">
                  <c:v>0.55000000000000004</c:v>
                </c:pt>
                <c:pt idx="483">
                  <c:v>0.55000000000000004</c:v>
                </c:pt>
                <c:pt idx="484">
                  <c:v>0.55000000000000004</c:v>
                </c:pt>
                <c:pt idx="485">
                  <c:v>0.55000000000000004</c:v>
                </c:pt>
                <c:pt idx="486">
                  <c:v>0.55000000000000004</c:v>
                </c:pt>
                <c:pt idx="487">
                  <c:v>0.55000000000000004</c:v>
                </c:pt>
                <c:pt idx="488">
                  <c:v>0.55000000000000004</c:v>
                </c:pt>
                <c:pt idx="489">
                  <c:v>0.55000000000000004</c:v>
                </c:pt>
                <c:pt idx="490">
                  <c:v>0.55000000000000004</c:v>
                </c:pt>
                <c:pt idx="491">
                  <c:v>0.55000000000000004</c:v>
                </c:pt>
                <c:pt idx="492">
                  <c:v>0.55000000000000004</c:v>
                </c:pt>
                <c:pt idx="493">
                  <c:v>0.55000000000000004</c:v>
                </c:pt>
                <c:pt idx="494">
                  <c:v>0.55000000000000004</c:v>
                </c:pt>
                <c:pt idx="495">
                  <c:v>0.55000000000000004</c:v>
                </c:pt>
                <c:pt idx="496">
                  <c:v>0.55000000000000004</c:v>
                </c:pt>
                <c:pt idx="497">
                  <c:v>0.55000000000000004</c:v>
                </c:pt>
                <c:pt idx="498">
                  <c:v>0.55000000000000004</c:v>
                </c:pt>
                <c:pt idx="499">
                  <c:v>0.55000000000000004</c:v>
                </c:pt>
                <c:pt idx="500">
                  <c:v>0.55000000000000004</c:v>
                </c:pt>
                <c:pt idx="501">
                  <c:v>0.55000000000000004</c:v>
                </c:pt>
                <c:pt idx="502">
                  <c:v>0.55000000000000004</c:v>
                </c:pt>
                <c:pt idx="503">
                  <c:v>0.55000000000000004</c:v>
                </c:pt>
                <c:pt idx="504">
                  <c:v>0.55000000000000004</c:v>
                </c:pt>
                <c:pt idx="505">
                  <c:v>0.55000000000000004</c:v>
                </c:pt>
                <c:pt idx="506">
                  <c:v>0.55000000000000004</c:v>
                </c:pt>
                <c:pt idx="507">
                  <c:v>0.55000000000000004</c:v>
                </c:pt>
                <c:pt idx="508">
                  <c:v>0.55000000000000004</c:v>
                </c:pt>
                <c:pt idx="509">
                  <c:v>0.55000000000000004</c:v>
                </c:pt>
                <c:pt idx="510">
                  <c:v>0.55000000000000004</c:v>
                </c:pt>
                <c:pt idx="511">
                  <c:v>0.55000000000000004</c:v>
                </c:pt>
                <c:pt idx="512">
                  <c:v>0.55000000000000004</c:v>
                </c:pt>
                <c:pt idx="513">
                  <c:v>0.55000000000000004</c:v>
                </c:pt>
                <c:pt idx="514">
                  <c:v>0.55000000000000004</c:v>
                </c:pt>
                <c:pt idx="515">
                  <c:v>0.55000000000000004</c:v>
                </c:pt>
                <c:pt idx="516">
                  <c:v>0.55000000000000004</c:v>
                </c:pt>
                <c:pt idx="517">
                  <c:v>0.55000000000000004</c:v>
                </c:pt>
                <c:pt idx="518">
                  <c:v>0.55000000000000004</c:v>
                </c:pt>
                <c:pt idx="519">
                  <c:v>0.55000000000000004</c:v>
                </c:pt>
                <c:pt idx="520">
                  <c:v>0.55000000000000004</c:v>
                </c:pt>
                <c:pt idx="521">
                  <c:v>0.55000000000000004</c:v>
                </c:pt>
                <c:pt idx="522">
                  <c:v>0.55000000000000004</c:v>
                </c:pt>
                <c:pt idx="523">
                  <c:v>0.55000000000000004</c:v>
                </c:pt>
                <c:pt idx="524">
                  <c:v>0.55000000000000004</c:v>
                </c:pt>
                <c:pt idx="525">
                  <c:v>0.55000000000000004</c:v>
                </c:pt>
                <c:pt idx="526">
                  <c:v>0.55000000000000004</c:v>
                </c:pt>
                <c:pt idx="527">
                  <c:v>0.55000000000000004</c:v>
                </c:pt>
                <c:pt idx="528">
                  <c:v>0.55000000000000004</c:v>
                </c:pt>
                <c:pt idx="529">
                  <c:v>0.55000000000000004</c:v>
                </c:pt>
                <c:pt idx="530">
                  <c:v>0.55000000000000004</c:v>
                </c:pt>
                <c:pt idx="531">
                  <c:v>0.55000000000000004</c:v>
                </c:pt>
                <c:pt idx="532">
                  <c:v>0.55000000000000004</c:v>
                </c:pt>
                <c:pt idx="533">
                  <c:v>0.55000000000000004</c:v>
                </c:pt>
                <c:pt idx="534">
                  <c:v>0.55000000000000004</c:v>
                </c:pt>
                <c:pt idx="535">
                  <c:v>0.55000000000000004</c:v>
                </c:pt>
                <c:pt idx="536">
                  <c:v>0.55000000000000004</c:v>
                </c:pt>
                <c:pt idx="537">
                  <c:v>0.55000000000000004</c:v>
                </c:pt>
                <c:pt idx="538">
                  <c:v>0.55000000000000004</c:v>
                </c:pt>
                <c:pt idx="539">
                  <c:v>0.55000000000000004</c:v>
                </c:pt>
                <c:pt idx="540">
                  <c:v>0.55000000000000004</c:v>
                </c:pt>
                <c:pt idx="541">
                  <c:v>0.55000000000000004</c:v>
                </c:pt>
                <c:pt idx="542">
                  <c:v>0.55000000000000004</c:v>
                </c:pt>
                <c:pt idx="543">
                  <c:v>0.55000000000000004</c:v>
                </c:pt>
                <c:pt idx="544">
                  <c:v>0.55000000000000004</c:v>
                </c:pt>
                <c:pt idx="545">
                  <c:v>0.55000000000000004</c:v>
                </c:pt>
                <c:pt idx="546">
                  <c:v>0.55000000000000004</c:v>
                </c:pt>
                <c:pt idx="547">
                  <c:v>0.55000000000000004</c:v>
                </c:pt>
                <c:pt idx="548">
                  <c:v>0.55000000000000004</c:v>
                </c:pt>
                <c:pt idx="549">
                  <c:v>0.55000000000000004</c:v>
                </c:pt>
                <c:pt idx="550">
                  <c:v>0.55000000000000004</c:v>
                </c:pt>
                <c:pt idx="551">
                  <c:v>0.55000000000000004</c:v>
                </c:pt>
                <c:pt idx="552">
                  <c:v>0.55000000000000004</c:v>
                </c:pt>
                <c:pt idx="553">
                  <c:v>0.55000000000000004</c:v>
                </c:pt>
                <c:pt idx="554">
                  <c:v>0.55000000000000004</c:v>
                </c:pt>
                <c:pt idx="555">
                  <c:v>0.55000000000000004</c:v>
                </c:pt>
                <c:pt idx="556">
                  <c:v>0.55000000000000004</c:v>
                </c:pt>
                <c:pt idx="557">
                  <c:v>0.55000000000000004</c:v>
                </c:pt>
                <c:pt idx="558">
                  <c:v>0.55000000000000004</c:v>
                </c:pt>
                <c:pt idx="559">
                  <c:v>0.55000000000000004</c:v>
                </c:pt>
                <c:pt idx="560">
                  <c:v>0.55000000000000004</c:v>
                </c:pt>
                <c:pt idx="561">
                  <c:v>0.55000000000000004</c:v>
                </c:pt>
                <c:pt idx="562">
                  <c:v>0.55000000000000004</c:v>
                </c:pt>
                <c:pt idx="563">
                  <c:v>0.55000000000000004</c:v>
                </c:pt>
                <c:pt idx="564">
                  <c:v>0.55000000000000004</c:v>
                </c:pt>
                <c:pt idx="565">
                  <c:v>0.55000000000000004</c:v>
                </c:pt>
                <c:pt idx="566">
                  <c:v>0.55000000000000004</c:v>
                </c:pt>
                <c:pt idx="567">
                  <c:v>0.55000000000000004</c:v>
                </c:pt>
                <c:pt idx="568">
                  <c:v>0.55000000000000004</c:v>
                </c:pt>
                <c:pt idx="569">
                  <c:v>0.55000000000000004</c:v>
                </c:pt>
                <c:pt idx="570">
                  <c:v>0.55000000000000004</c:v>
                </c:pt>
                <c:pt idx="571">
                  <c:v>0.55000000000000004</c:v>
                </c:pt>
                <c:pt idx="572">
                  <c:v>0.55000000000000004</c:v>
                </c:pt>
                <c:pt idx="573">
                  <c:v>0.55000000000000004</c:v>
                </c:pt>
                <c:pt idx="574">
                  <c:v>0.55000000000000004</c:v>
                </c:pt>
                <c:pt idx="575">
                  <c:v>0.55000000000000004</c:v>
                </c:pt>
                <c:pt idx="576">
                  <c:v>0.55000000000000004</c:v>
                </c:pt>
                <c:pt idx="577">
                  <c:v>0.55000000000000004</c:v>
                </c:pt>
                <c:pt idx="578">
                  <c:v>0.55000000000000004</c:v>
                </c:pt>
                <c:pt idx="579">
                  <c:v>0.55000000000000004</c:v>
                </c:pt>
                <c:pt idx="580">
                  <c:v>0.55000000000000004</c:v>
                </c:pt>
                <c:pt idx="581">
                  <c:v>0.55000000000000004</c:v>
                </c:pt>
                <c:pt idx="582">
                  <c:v>0.55000000000000004</c:v>
                </c:pt>
                <c:pt idx="583">
                  <c:v>0.55000000000000004</c:v>
                </c:pt>
                <c:pt idx="584">
                  <c:v>0.55000000000000004</c:v>
                </c:pt>
                <c:pt idx="585">
                  <c:v>0.55000000000000004</c:v>
                </c:pt>
                <c:pt idx="586">
                  <c:v>0.55000000000000004</c:v>
                </c:pt>
                <c:pt idx="587">
                  <c:v>0.55000000000000004</c:v>
                </c:pt>
                <c:pt idx="588">
                  <c:v>0.55000000000000004</c:v>
                </c:pt>
                <c:pt idx="589">
                  <c:v>0.55000000000000004</c:v>
                </c:pt>
                <c:pt idx="590">
                  <c:v>0.55000000000000004</c:v>
                </c:pt>
                <c:pt idx="591">
                  <c:v>0.55000000000000004</c:v>
                </c:pt>
                <c:pt idx="592">
                  <c:v>0.55000000000000004</c:v>
                </c:pt>
                <c:pt idx="593">
                  <c:v>0.55000000000000004</c:v>
                </c:pt>
                <c:pt idx="594">
                  <c:v>0.55000000000000004</c:v>
                </c:pt>
                <c:pt idx="595">
                  <c:v>0.55000000000000004</c:v>
                </c:pt>
                <c:pt idx="596">
                  <c:v>0.55000000000000004</c:v>
                </c:pt>
                <c:pt idx="597">
                  <c:v>0.55000000000000004</c:v>
                </c:pt>
                <c:pt idx="598">
                  <c:v>0.55000000000000004</c:v>
                </c:pt>
                <c:pt idx="599">
                  <c:v>0.55000000000000004</c:v>
                </c:pt>
                <c:pt idx="600">
                  <c:v>0.4</c:v>
                </c:pt>
                <c:pt idx="601">
                  <c:v>0.4</c:v>
                </c:pt>
                <c:pt idx="602">
                  <c:v>0.4</c:v>
                </c:pt>
                <c:pt idx="603">
                  <c:v>0.4</c:v>
                </c:pt>
                <c:pt idx="604">
                  <c:v>0.4</c:v>
                </c:pt>
                <c:pt idx="605">
                  <c:v>0.4</c:v>
                </c:pt>
                <c:pt idx="606">
                  <c:v>0.4</c:v>
                </c:pt>
                <c:pt idx="607">
                  <c:v>0.4</c:v>
                </c:pt>
                <c:pt idx="608">
                  <c:v>0.4</c:v>
                </c:pt>
                <c:pt idx="609">
                  <c:v>0.4</c:v>
                </c:pt>
                <c:pt idx="610">
                  <c:v>0.4</c:v>
                </c:pt>
                <c:pt idx="611">
                  <c:v>0.4</c:v>
                </c:pt>
                <c:pt idx="612">
                  <c:v>0.4</c:v>
                </c:pt>
                <c:pt idx="613">
                  <c:v>0.4</c:v>
                </c:pt>
                <c:pt idx="614">
                  <c:v>0.4</c:v>
                </c:pt>
                <c:pt idx="615">
                  <c:v>0.4</c:v>
                </c:pt>
                <c:pt idx="616">
                  <c:v>0.4</c:v>
                </c:pt>
                <c:pt idx="617">
                  <c:v>0.4</c:v>
                </c:pt>
                <c:pt idx="618">
                  <c:v>0.4</c:v>
                </c:pt>
                <c:pt idx="619">
                  <c:v>0.4</c:v>
                </c:pt>
                <c:pt idx="620">
                  <c:v>0.4</c:v>
                </c:pt>
                <c:pt idx="621">
                  <c:v>0.4</c:v>
                </c:pt>
                <c:pt idx="622">
                  <c:v>0.4</c:v>
                </c:pt>
                <c:pt idx="623">
                  <c:v>0.4</c:v>
                </c:pt>
                <c:pt idx="624">
                  <c:v>0.4</c:v>
                </c:pt>
                <c:pt idx="625">
                  <c:v>0.4</c:v>
                </c:pt>
                <c:pt idx="626">
                  <c:v>0.4</c:v>
                </c:pt>
                <c:pt idx="627">
                  <c:v>0.4</c:v>
                </c:pt>
                <c:pt idx="628">
                  <c:v>0.4</c:v>
                </c:pt>
                <c:pt idx="629">
                  <c:v>0.4</c:v>
                </c:pt>
                <c:pt idx="630">
                  <c:v>0.4</c:v>
                </c:pt>
                <c:pt idx="631">
                  <c:v>0.4</c:v>
                </c:pt>
                <c:pt idx="632">
                  <c:v>0.4</c:v>
                </c:pt>
                <c:pt idx="633">
                  <c:v>0.4</c:v>
                </c:pt>
                <c:pt idx="634">
                  <c:v>0.4</c:v>
                </c:pt>
                <c:pt idx="635">
                  <c:v>0.4</c:v>
                </c:pt>
                <c:pt idx="636">
                  <c:v>0.4</c:v>
                </c:pt>
                <c:pt idx="637">
                  <c:v>0.4</c:v>
                </c:pt>
                <c:pt idx="638">
                  <c:v>0.4</c:v>
                </c:pt>
                <c:pt idx="639">
                  <c:v>0.4</c:v>
                </c:pt>
                <c:pt idx="640">
                  <c:v>0.4</c:v>
                </c:pt>
                <c:pt idx="641">
                  <c:v>0.4</c:v>
                </c:pt>
                <c:pt idx="642">
                  <c:v>0.4</c:v>
                </c:pt>
                <c:pt idx="643">
                  <c:v>0.4</c:v>
                </c:pt>
                <c:pt idx="644">
                  <c:v>0.4</c:v>
                </c:pt>
                <c:pt idx="645">
                  <c:v>0.4</c:v>
                </c:pt>
                <c:pt idx="646">
                  <c:v>0.4</c:v>
                </c:pt>
                <c:pt idx="647">
                  <c:v>0.4</c:v>
                </c:pt>
                <c:pt idx="648">
                  <c:v>0.4</c:v>
                </c:pt>
                <c:pt idx="649">
                  <c:v>0.4</c:v>
                </c:pt>
                <c:pt idx="650">
                  <c:v>0.4</c:v>
                </c:pt>
                <c:pt idx="651">
                  <c:v>0.4</c:v>
                </c:pt>
                <c:pt idx="652">
                  <c:v>0.4</c:v>
                </c:pt>
                <c:pt idx="653">
                  <c:v>0.4</c:v>
                </c:pt>
                <c:pt idx="654">
                  <c:v>0.4</c:v>
                </c:pt>
                <c:pt idx="655">
                  <c:v>0.4</c:v>
                </c:pt>
                <c:pt idx="656">
                  <c:v>0.4</c:v>
                </c:pt>
                <c:pt idx="657">
                  <c:v>0.4</c:v>
                </c:pt>
                <c:pt idx="658">
                  <c:v>0.4</c:v>
                </c:pt>
                <c:pt idx="659">
                  <c:v>0.4</c:v>
                </c:pt>
                <c:pt idx="660">
                  <c:v>0.4</c:v>
                </c:pt>
                <c:pt idx="661">
                  <c:v>0.4</c:v>
                </c:pt>
                <c:pt idx="662">
                  <c:v>0.4</c:v>
                </c:pt>
                <c:pt idx="663">
                  <c:v>0.4</c:v>
                </c:pt>
                <c:pt idx="664">
                  <c:v>0.4</c:v>
                </c:pt>
                <c:pt idx="665">
                  <c:v>0.4</c:v>
                </c:pt>
                <c:pt idx="666">
                  <c:v>0.4</c:v>
                </c:pt>
                <c:pt idx="667">
                  <c:v>0.4</c:v>
                </c:pt>
                <c:pt idx="668">
                  <c:v>0.4</c:v>
                </c:pt>
                <c:pt idx="669">
                  <c:v>0.4</c:v>
                </c:pt>
                <c:pt idx="670">
                  <c:v>0.4</c:v>
                </c:pt>
                <c:pt idx="671">
                  <c:v>0.4</c:v>
                </c:pt>
                <c:pt idx="672">
                  <c:v>0.4</c:v>
                </c:pt>
                <c:pt idx="673">
                  <c:v>0.4</c:v>
                </c:pt>
                <c:pt idx="674">
                  <c:v>0.4</c:v>
                </c:pt>
                <c:pt idx="675">
                  <c:v>0.4</c:v>
                </c:pt>
                <c:pt idx="676">
                  <c:v>0.4</c:v>
                </c:pt>
                <c:pt idx="677">
                  <c:v>0.4</c:v>
                </c:pt>
                <c:pt idx="678">
                  <c:v>0.4</c:v>
                </c:pt>
                <c:pt idx="679">
                  <c:v>0.4</c:v>
                </c:pt>
                <c:pt idx="680">
                  <c:v>0.4</c:v>
                </c:pt>
                <c:pt idx="681">
                  <c:v>0.4</c:v>
                </c:pt>
                <c:pt idx="682">
                  <c:v>0.4</c:v>
                </c:pt>
                <c:pt idx="683">
                  <c:v>0.4</c:v>
                </c:pt>
                <c:pt idx="684">
                  <c:v>0.4</c:v>
                </c:pt>
                <c:pt idx="685">
                  <c:v>0.4</c:v>
                </c:pt>
                <c:pt idx="686">
                  <c:v>0.4</c:v>
                </c:pt>
                <c:pt idx="687">
                  <c:v>0.4</c:v>
                </c:pt>
                <c:pt idx="688">
                  <c:v>0.4</c:v>
                </c:pt>
                <c:pt idx="689">
                  <c:v>0.4</c:v>
                </c:pt>
                <c:pt idx="690">
                  <c:v>0.4</c:v>
                </c:pt>
                <c:pt idx="691">
                  <c:v>0.4</c:v>
                </c:pt>
                <c:pt idx="692">
                  <c:v>0.4</c:v>
                </c:pt>
                <c:pt idx="693">
                  <c:v>0.4</c:v>
                </c:pt>
                <c:pt idx="694">
                  <c:v>0.4</c:v>
                </c:pt>
                <c:pt idx="695">
                  <c:v>0.4</c:v>
                </c:pt>
                <c:pt idx="696">
                  <c:v>0.4</c:v>
                </c:pt>
                <c:pt idx="697">
                  <c:v>0.4</c:v>
                </c:pt>
                <c:pt idx="698">
                  <c:v>0.4</c:v>
                </c:pt>
                <c:pt idx="699">
                  <c:v>0.4</c:v>
                </c:pt>
                <c:pt idx="700">
                  <c:v>0.4</c:v>
                </c:pt>
                <c:pt idx="701">
                  <c:v>0.4</c:v>
                </c:pt>
                <c:pt idx="702">
                  <c:v>0.4</c:v>
                </c:pt>
                <c:pt idx="703">
                  <c:v>0.4</c:v>
                </c:pt>
                <c:pt idx="704">
                  <c:v>0.4</c:v>
                </c:pt>
                <c:pt idx="705">
                  <c:v>0.4</c:v>
                </c:pt>
                <c:pt idx="706">
                  <c:v>0.4</c:v>
                </c:pt>
                <c:pt idx="707">
                  <c:v>0.4</c:v>
                </c:pt>
                <c:pt idx="708">
                  <c:v>0.4</c:v>
                </c:pt>
                <c:pt idx="709">
                  <c:v>0.4</c:v>
                </c:pt>
                <c:pt idx="710">
                  <c:v>0.4</c:v>
                </c:pt>
                <c:pt idx="711">
                  <c:v>0.4</c:v>
                </c:pt>
                <c:pt idx="712">
                  <c:v>0.4</c:v>
                </c:pt>
                <c:pt idx="713">
                  <c:v>0.4</c:v>
                </c:pt>
                <c:pt idx="714">
                  <c:v>0.4</c:v>
                </c:pt>
                <c:pt idx="715">
                  <c:v>0.4</c:v>
                </c:pt>
                <c:pt idx="716">
                  <c:v>0.4</c:v>
                </c:pt>
                <c:pt idx="717">
                  <c:v>0.4</c:v>
                </c:pt>
                <c:pt idx="718">
                  <c:v>0.4</c:v>
                </c:pt>
                <c:pt idx="719">
                  <c:v>0.4</c:v>
                </c:pt>
                <c:pt idx="720">
                  <c:v>0.4</c:v>
                </c:pt>
                <c:pt idx="721">
                  <c:v>0.4</c:v>
                </c:pt>
                <c:pt idx="722">
                  <c:v>0.4</c:v>
                </c:pt>
                <c:pt idx="723">
                  <c:v>0.4</c:v>
                </c:pt>
                <c:pt idx="724">
                  <c:v>0.4</c:v>
                </c:pt>
                <c:pt idx="725">
                  <c:v>0.4</c:v>
                </c:pt>
                <c:pt idx="726">
                  <c:v>0.4</c:v>
                </c:pt>
                <c:pt idx="727">
                  <c:v>0.4</c:v>
                </c:pt>
                <c:pt idx="728">
                  <c:v>0.4</c:v>
                </c:pt>
                <c:pt idx="729">
                  <c:v>0.4</c:v>
                </c:pt>
                <c:pt idx="730">
                  <c:v>0.4</c:v>
                </c:pt>
                <c:pt idx="731">
                  <c:v>0.4</c:v>
                </c:pt>
                <c:pt idx="732">
                  <c:v>0.4</c:v>
                </c:pt>
                <c:pt idx="733">
                  <c:v>0.4</c:v>
                </c:pt>
                <c:pt idx="734">
                  <c:v>0.4</c:v>
                </c:pt>
                <c:pt idx="735">
                  <c:v>0.4</c:v>
                </c:pt>
                <c:pt idx="736">
                  <c:v>0.4</c:v>
                </c:pt>
                <c:pt idx="737">
                  <c:v>0.4</c:v>
                </c:pt>
                <c:pt idx="738">
                  <c:v>0.4</c:v>
                </c:pt>
                <c:pt idx="739">
                  <c:v>0.4</c:v>
                </c:pt>
                <c:pt idx="740">
                  <c:v>0.4</c:v>
                </c:pt>
                <c:pt idx="741">
                  <c:v>0.4</c:v>
                </c:pt>
                <c:pt idx="742">
                  <c:v>0.4</c:v>
                </c:pt>
                <c:pt idx="743">
                  <c:v>0.4</c:v>
                </c:pt>
                <c:pt idx="744">
                  <c:v>0.4</c:v>
                </c:pt>
                <c:pt idx="745">
                  <c:v>0.4</c:v>
                </c:pt>
                <c:pt idx="746">
                  <c:v>0.4</c:v>
                </c:pt>
                <c:pt idx="747">
                  <c:v>0.4</c:v>
                </c:pt>
                <c:pt idx="748">
                  <c:v>0.4</c:v>
                </c:pt>
                <c:pt idx="749">
                  <c:v>0.4</c:v>
                </c:pt>
                <c:pt idx="750">
                  <c:v>0.45</c:v>
                </c:pt>
                <c:pt idx="751">
                  <c:v>0.45</c:v>
                </c:pt>
                <c:pt idx="752">
                  <c:v>0.45</c:v>
                </c:pt>
                <c:pt idx="753">
                  <c:v>0.45</c:v>
                </c:pt>
                <c:pt idx="754">
                  <c:v>0.45</c:v>
                </c:pt>
                <c:pt idx="755">
                  <c:v>0.45</c:v>
                </c:pt>
                <c:pt idx="756">
                  <c:v>0.45</c:v>
                </c:pt>
                <c:pt idx="757">
                  <c:v>0.45</c:v>
                </c:pt>
                <c:pt idx="758">
                  <c:v>0.45</c:v>
                </c:pt>
                <c:pt idx="759">
                  <c:v>0.45</c:v>
                </c:pt>
                <c:pt idx="760">
                  <c:v>0.45</c:v>
                </c:pt>
                <c:pt idx="761">
                  <c:v>0.45</c:v>
                </c:pt>
                <c:pt idx="762">
                  <c:v>0.45</c:v>
                </c:pt>
                <c:pt idx="763">
                  <c:v>0.45</c:v>
                </c:pt>
                <c:pt idx="764">
                  <c:v>0.45</c:v>
                </c:pt>
                <c:pt idx="765">
                  <c:v>0.45</c:v>
                </c:pt>
                <c:pt idx="766">
                  <c:v>0.45</c:v>
                </c:pt>
                <c:pt idx="767">
                  <c:v>0.45</c:v>
                </c:pt>
                <c:pt idx="768">
                  <c:v>0.45</c:v>
                </c:pt>
                <c:pt idx="769">
                  <c:v>0.45</c:v>
                </c:pt>
                <c:pt idx="770">
                  <c:v>0.45</c:v>
                </c:pt>
                <c:pt idx="771">
                  <c:v>0.45</c:v>
                </c:pt>
                <c:pt idx="772">
                  <c:v>0.45</c:v>
                </c:pt>
                <c:pt idx="773">
                  <c:v>0.45</c:v>
                </c:pt>
                <c:pt idx="774">
                  <c:v>0.45</c:v>
                </c:pt>
                <c:pt idx="775">
                  <c:v>0.45</c:v>
                </c:pt>
                <c:pt idx="776">
                  <c:v>0.45</c:v>
                </c:pt>
                <c:pt idx="777">
                  <c:v>0.45</c:v>
                </c:pt>
                <c:pt idx="778">
                  <c:v>0.45</c:v>
                </c:pt>
                <c:pt idx="779">
                  <c:v>0.45</c:v>
                </c:pt>
                <c:pt idx="780">
                  <c:v>0.45</c:v>
                </c:pt>
                <c:pt idx="781">
                  <c:v>0.45</c:v>
                </c:pt>
                <c:pt idx="782">
                  <c:v>0.45</c:v>
                </c:pt>
                <c:pt idx="783">
                  <c:v>0.45</c:v>
                </c:pt>
                <c:pt idx="784">
                  <c:v>0.45</c:v>
                </c:pt>
                <c:pt idx="785">
                  <c:v>0.45</c:v>
                </c:pt>
                <c:pt idx="786">
                  <c:v>0.45</c:v>
                </c:pt>
                <c:pt idx="787">
                  <c:v>0.45</c:v>
                </c:pt>
                <c:pt idx="788">
                  <c:v>0.45</c:v>
                </c:pt>
                <c:pt idx="789">
                  <c:v>0.45</c:v>
                </c:pt>
                <c:pt idx="790">
                  <c:v>0.45</c:v>
                </c:pt>
                <c:pt idx="791">
                  <c:v>0.45</c:v>
                </c:pt>
                <c:pt idx="792">
                  <c:v>0.45</c:v>
                </c:pt>
                <c:pt idx="793">
                  <c:v>0.45</c:v>
                </c:pt>
                <c:pt idx="794">
                  <c:v>0.45</c:v>
                </c:pt>
                <c:pt idx="795">
                  <c:v>0.45</c:v>
                </c:pt>
                <c:pt idx="796">
                  <c:v>0.45</c:v>
                </c:pt>
                <c:pt idx="797">
                  <c:v>0.45</c:v>
                </c:pt>
                <c:pt idx="798">
                  <c:v>0.45</c:v>
                </c:pt>
                <c:pt idx="799">
                  <c:v>0.45</c:v>
                </c:pt>
                <c:pt idx="800">
                  <c:v>0.45</c:v>
                </c:pt>
                <c:pt idx="801">
                  <c:v>0.45</c:v>
                </c:pt>
                <c:pt idx="802">
                  <c:v>0.45</c:v>
                </c:pt>
                <c:pt idx="803">
                  <c:v>0.45</c:v>
                </c:pt>
                <c:pt idx="804">
                  <c:v>0.45</c:v>
                </c:pt>
                <c:pt idx="805">
                  <c:v>0.45</c:v>
                </c:pt>
                <c:pt idx="806">
                  <c:v>0.45</c:v>
                </c:pt>
                <c:pt idx="807">
                  <c:v>0.45</c:v>
                </c:pt>
                <c:pt idx="808">
                  <c:v>0.45</c:v>
                </c:pt>
                <c:pt idx="809">
                  <c:v>0.45</c:v>
                </c:pt>
                <c:pt idx="810">
                  <c:v>0.45</c:v>
                </c:pt>
                <c:pt idx="811">
                  <c:v>0.45</c:v>
                </c:pt>
                <c:pt idx="812">
                  <c:v>0.45</c:v>
                </c:pt>
                <c:pt idx="813">
                  <c:v>0.45</c:v>
                </c:pt>
                <c:pt idx="814">
                  <c:v>0.45</c:v>
                </c:pt>
                <c:pt idx="815">
                  <c:v>0.45</c:v>
                </c:pt>
                <c:pt idx="816">
                  <c:v>0.45</c:v>
                </c:pt>
                <c:pt idx="817">
                  <c:v>0.45</c:v>
                </c:pt>
                <c:pt idx="818">
                  <c:v>0.45</c:v>
                </c:pt>
                <c:pt idx="819">
                  <c:v>0.45</c:v>
                </c:pt>
                <c:pt idx="820">
                  <c:v>0.45</c:v>
                </c:pt>
                <c:pt idx="821">
                  <c:v>0.45</c:v>
                </c:pt>
                <c:pt idx="822">
                  <c:v>0.45</c:v>
                </c:pt>
                <c:pt idx="823">
                  <c:v>0.45</c:v>
                </c:pt>
                <c:pt idx="824">
                  <c:v>0.45</c:v>
                </c:pt>
                <c:pt idx="825">
                  <c:v>0.45</c:v>
                </c:pt>
                <c:pt idx="826">
                  <c:v>0.45</c:v>
                </c:pt>
                <c:pt idx="827">
                  <c:v>0.45</c:v>
                </c:pt>
                <c:pt idx="828">
                  <c:v>0.45</c:v>
                </c:pt>
                <c:pt idx="829">
                  <c:v>0.45</c:v>
                </c:pt>
                <c:pt idx="830">
                  <c:v>0.45</c:v>
                </c:pt>
                <c:pt idx="831">
                  <c:v>0.45</c:v>
                </c:pt>
                <c:pt idx="832">
                  <c:v>0.45</c:v>
                </c:pt>
                <c:pt idx="833">
                  <c:v>0.45</c:v>
                </c:pt>
                <c:pt idx="834">
                  <c:v>0.45</c:v>
                </c:pt>
                <c:pt idx="835">
                  <c:v>0.45</c:v>
                </c:pt>
                <c:pt idx="836">
                  <c:v>0.45</c:v>
                </c:pt>
                <c:pt idx="837">
                  <c:v>0.45</c:v>
                </c:pt>
                <c:pt idx="838">
                  <c:v>0.45</c:v>
                </c:pt>
                <c:pt idx="839">
                  <c:v>0.45</c:v>
                </c:pt>
                <c:pt idx="840">
                  <c:v>0.45</c:v>
                </c:pt>
                <c:pt idx="841">
                  <c:v>0.45</c:v>
                </c:pt>
                <c:pt idx="842">
                  <c:v>0.45</c:v>
                </c:pt>
                <c:pt idx="843">
                  <c:v>0.45</c:v>
                </c:pt>
                <c:pt idx="844">
                  <c:v>0.45</c:v>
                </c:pt>
                <c:pt idx="845">
                  <c:v>0.45</c:v>
                </c:pt>
                <c:pt idx="846">
                  <c:v>0.45</c:v>
                </c:pt>
                <c:pt idx="847">
                  <c:v>0.45</c:v>
                </c:pt>
                <c:pt idx="848">
                  <c:v>0.45</c:v>
                </c:pt>
                <c:pt idx="849">
                  <c:v>0.45</c:v>
                </c:pt>
                <c:pt idx="850">
                  <c:v>0.45</c:v>
                </c:pt>
                <c:pt idx="851">
                  <c:v>0.45</c:v>
                </c:pt>
                <c:pt idx="852">
                  <c:v>0.45</c:v>
                </c:pt>
                <c:pt idx="853">
                  <c:v>0.45</c:v>
                </c:pt>
                <c:pt idx="854">
                  <c:v>0.45</c:v>
                </c:pt>
                <c:pt idx="855">
                  <c:v>0.45</c:v>
                </c:pt>
                <c:pt idx="856">
                  <c:v>0.45</c:v>
                </c:pt>
                <c:pt idx="857">
                  <c:v>0.45</c:v>
                </c:pt>
                <c:pt idx="858">
                  <c:v>0.45</c:v>
                </c:pt>
                <c:pt idx="859">
                  <c:v>0.45</c:v>
                </c:pt>
                <c:pt idx="860">
                  <c:v>0.45</c:v>
                </c:pt>
                <c:pt idx="861">
                  <c:v>0.45</c:v>
                </c:pt>
                <c:pt idx="862">
                  <c:v>0.45</c:v>
                </c:pt>
                <c:pt idx="863">
                  <c:v>0.45</c:v>
                </c:pt>
                <c:pt idx="864">
                  <c:v>0.45</c:v>
                </c:pt>
                <c:pt idx="865">
                  <c:v>0.45</c:v>
                </c:pt>
                <c:pt idx="866">
                  <c:v>0.45</c:v>
                </c:pt>
                <c:pt idx="867">
                  <c:v>0.45</c:v>
                </c:pt>
                <c:pt idx="868">
                  <c:v>0.45</c:v>
                </c:pt>
                <c:pt idx="869">
                  <c:v>0.45</c:v>
                </c:pt>
                <c:pt idx="870">
                  <c:v>0.45</c:v>
                </c:pt>
                <c:pt idx="871">
                  <c:v>0.45</c:v>
                </c:pt>
                <c:pt idx="872">
                  <c:v>0.45</c:v>
                </c:pt>
                <c:pt idx="873">
                  <c:v>0.45</c:v>
                </c:pt>
                <c:pt idx="874">
                  <c:v>0.45</c:v>
                </c:pt>
                <c:pt idx="875">
                  <c:v>0.45</c:v>
                </c:pt>
                <c:pt idx="876">
                  <c:v>0.45</c:v>
                </c:pt>
                <c:pt idx="877">
                  <c:v>0.45</c:v>
                </c:pt>
                <c:pt idx="878">
                  <c:v>0.45</c:v>
                </c:pt>
                <c:pt idx="879">
                  <c:v>0.45</c:v>
                </c:pt>
                <c:pt idx="880">
                  <c:v>0.45</c:v>
                </c:pt>
                <c:pt idx="881">
                  <c:v>0.45</c:v>
                </c:pt>
                <c:pt idx="882">
                  <c:v>0.45</c:v>
                </c:pt>
                <c:pt idx="883">
                  <c:v>0.45</c:v>
                </c:pt>
                <c:pt idx="884">
                  <c:v>0.45</c:v>
                </c:pt>
                <c:pt idx="885">
                  <c:v>0.45</c:v>
                </c:pt>
                <c:pt idx="886">
                  <c:v>0.45</c:v>
                </c:pt>
                <c:pt idx="887">
                  <c:v>0.45</c:v>
                </c:pt>
                <c:pt idx="888">
                  <c:v>0.45</c:v>
                </c:pt>
                <c:pt idx="889">
                  <c:v>0.45</c:v>
                </c:pt>
                <c:pt idx="890">
                  <c:v>0.45</c:v>
                </c:pt>
                <c:pt idx="891">
                  <c:v>0.45</c:v>
                </c:pt>
                <c:pt idx="892">
                  <c:v>0.45</c:v>
                </c:pt>
                <c:pt idx="893">
                  <c:v>0.45</c:v>
                </c:pt>
                <c:pt idx="894">
                  <c:v>0.45</c:v>
                </c:pt>
                <c:pt idx="895">
                  <c:v>0.45</c:v>
                </c:pt>
                <c:pt idx="896">
                  <c:v>0.45</c:v>
                </c:pt>
                <c:pt idx="897">
                  <c:v>0.45</c:v>
                </c:pt>
                <c:pt idx="898">
                  <c:v>0.45</c:v>
                </c:pt>
                <c:pt idx="899">
                  <c:v>0.45</c:v>
                </c:pt>
                <c:pt idx="900">
                  <c:v>0.5</c:v>
                </c:pt>
                <c:pt idx="901">
                  <c:v>0.5</c:v>
                </c:pt>
                <c:pt idx="902">
                  <c:v>0.5</c:v>
                </c:pt>
                <c:pt idx="903">
                  <c:v>0.5</c:v>
                </c:pt>
                <c:pt idx="904">
                  <c:v>0.5</c:v>
                </c:pt>
                <c:pt idx="905">
                  <c:v>0.5</c:v>
                </c:pt>
                <c:pt idx="906">
                  <c:v>0.5</c:v>
                </c:pt>
                <c:pt idx="907">
                  <c:v>0.5</c:v>
                </c:pt>
                <c:pt idx="908">
                  <c:v>0.5</c:v>
                </c:pt>
                <c:pt idx="909">
                  <c:v>0.5</c:v>
                </c:pt>
                <c:pt idx="910">
                  <c:v>0.5</c:v>
                </c:pt>
                <c:pt idx="911">
                  <c:v>0.5</c:v>
                </c:pt>
                <c:pt idx="912">
                  <c:v>0.5</c:v>
                </c:pt>
                <c:pt idx="913">
                  <c:v>0.5</c:v>
                </c:pt>
                <c:pt idx="914">
                  <c:v>0.5</c:v>
                </c:pt>
                <c:pt idx="915">
                  <c:v>0.5</c:v>
                </c:pt>
                <c:pt idx="916">
                  <c:v>0.5</c:v>
                </c:pt>
                <c:pt idx="917">
                  <c:v>0.5</c:v>
                </c:pt>
                <c:pt idx="918">
                  <c:v>0.5</c:v>
                </c:pt>
                <c:pt idx="919">
                  <c:v>0.5</c:v>
                </c:pt>
                <c:pt idx="920">
                  <c:v>0.5</c:v>
                </c:pt>
                <c:pt idx="921">
                  <c:v>0.5</c:v>
                </c:pt>
                <c:pt idx="922">
                  <c:v>0.5</c:v>
                </c:pt>
                <c:pt idx="923">
                  <c:v>0.5</c:v>
                </c:pt>
                <c:pt idx="924">
                  <c:v>0.5</c:v>
                </c:pt>
                <c:pt idx="925">
                  <c:v>0.5</c:v>
                </c:pt>
                <c:pt idx="926">
                  <c:v>0.5</c:v>
                </c:pt>
                <c:pt idx="927">
                  <c:v>0.5</c:v>
                </c:pt>
                <c:pt idx="928">
                  <c:v>0.5</c:v>
                </c:pt>
                <c:pt idx="929">
                  <c:v>0.5</c:v>
                </c:pt>
                <c:pt idx="930">
                  <c:v>0.5</c:v>
                </c:pt>
                <c:pt idx="931">
                  <c:v>0.5</c:v>
                </c:pt>
                <c:pt idx="932">
                  <c:v>0.5</c:v>
                </c:pt>
                <c:pt idx="933">
                  <c:v>0.5</c:v>
                </c:pt>
                <c:pt idx="934">
                  <c:v>0.5</c:v>
                </c:pt>
                <c:pt idx="935">
                  <c:v>0.5</c:v>
                </c:pt>
                <c:pt idx="936">
                  <c:v>0.5</c:v>
                </c:pt>
                <c:pt idx="937">
                  <c:v>0.5</c:v>
                </c:pt>
                <c:pt idx="938">
                  <c:v>0.5</c:v>
                </c:pt>
                <c:pt idx="939">
                  <c:v>0.5</c:v>
                </c:pt>
                <c:pt idx="940">
                  <c:v>0.5</c:v>
                </c:pt>
                <c:pt idx="941">
                  <c:v>0.5</c:v>
                </c:pt>
                <c:pt idx="942">
                  <c:v>0.5</c:v>
                </c:pt>
                <c:pt idx="943">
                  <c:v>0.5</c:v>
                </c:pt>
                <c:pt idx="944">
                  <c:v>0.5</c:v>
                </c:pt>
                <c:pt idx="945">
                  <c:v>0.5</c:v>
                </c:pt>
                <c:pt idx="946">
                  <c:v>0.5</c:v>
                </c:pt>
                <c:pt idx="947">
                  <c:v>0.5</c:v>
                </c:pt>
                <c:pt idx="948">
                  <c:v>0.5</c:v>
                </c:pt>
                <c:pt idx="949">
                  <c:v>0.5</c:v>
                </c:pt>
                <c:pt idx="950">
                  <c:v>0.5</c:v>
                </c:pt>
                <c:pt idx="951">
                  <c:v>0.5</c:v>
                </c:pt>
                <c:pt idx="952">
                  <c:v>0.5</c:v>
                </c:pt>
                <c:pt idx="953">
                  <c:v>0.5</c:v>
                </c:pt>
                <c:pt idx="954">
                  <c:v>0.5</c:v>
                </c:pt>
                <c:pt idx="955">
                  <c:v>0.5</c:v>
                </c:pt>
                <c:pt idx="956">
                  <c:v>0.5</c:v>
                </c:pt>
                <c:pt idx="957">
                  <c:v>0.5</c:v>
                </c:pt>
                <c:pt idx="958">
                  <c:v>0.5</c:v>
                </c:pt>
                <c:pt idx="959">
                  <c:v>0.5</c:v>
                </c:pt>
                <c:pt idx="960">
                  <c:v>0.5</c:v>
                </c:pt>
                <c:pt idx="961">
                  <c:v>0.5</c:v>
                </c:pt>
                <c:pt idx="962">
                  <c:v>0.5</c:v>
                </c:pt>
                <c:pt idx="963">
                  <c:v>0.5</c:v>
                </c:pt>
                <c:pt idx="964">
                  <c:v>0.5</c:v>
                </c:pt>
                <c:pt idx="965">
                  <c:v>0.5</c:v>
                </c:pt>
                <c:pt idx="966">
                  <c:v>0.5</c:v>
                </c:pt>
                <c:pt idx="967">
                  <c:v>0.5</c:v>
                </c:pt>
                <c:pt idx="968">
                  <c:v>0.5</c:v>
                </c:pt>
                <c:pt idx="969">
                  <c:v>0.5</c:v>
                </c:pt>
                <c:pt idx="970">
                  <c:v>0.5</c:v>
                </c:pt>
                <c:pt idx="971">
                  <c:v>0.5</c:v>
                </c:pt>
                <c:pt idx="972">
                  <c:v>0.5</c:v>
                </c:pt>
                <c:pt idx="973">
                  <c:v>0.5</c:v>
                </c:pt>
                <c:pt idx="974">
                  <c:v>0.5</c:v>
                </c:pt>
                <c:pt idx="975">
                  <c:v>0.5</c:v>
                </c:pt>
                <c:pt idx="976">
                  <c:v>0.5</c:v>
                </c:pt>
                <c:pt idx="977">
                  <c:v>0.5</c:v>
                </c:pt>
                <c:pt idx="978">
                  <c:v>0.5</c:v>
                </c:pt>
                <c:pt idx="979">
                  <c:v>0.5</c:v>
                </c:pt>
                <c:pt idx="980">
                  <c:v>0.5</c:v>
                </c:pt>
                <c:pt idx="981">
                  <c:v>0.5</c:v>
                </c:pt>
                <c:pt idx="982">
                  <c:v>0.5</c:v>
                </c:pt>
                <c:pt idx="983">
                  <c:v>0.5</c:v>
                </c:pt>
                <c:pt idx="984">
                  <c:v>0.5</c:v>
                </c:pt>
                <c:pt idx="985">
                  <c:v>0.5</c:v>
                </c:pt>
                <c:pt idx="986">
                  <c:v>0.5</c:v>
                </c:pt>
                <c:pt idx="987">
                  <c:v>0.5</c:v>
                </c:pt>
                <c:pt idx="988">
                  <c:v>0.5</c:v>
                </c:pt>
                <c:pt idx="989">
                  <c:v>0.5</c:v>
                </c:pt>
                <c:pt idx="990">
                  <c:v>0.5</c:v>
                </c:pt>
                <c:pt idx="991">
                  <c:v>0.5</c:v>
                </c:pt>
                <c:pt idx="992">
                  <c:v>0.5</c:v>
                </c:pt>
                <c:pt idx="993">
                  <c:v>0.5</c:v>
                </c:pt>
                <c:pt idx="994">
                  <c:v>0.5</c:v>
                </c:pt>
                <c:pt idx="995">
                  <c:v>0.5</c:v>
                </c:pt>
                <c:pt idx="996">
                  <c:v>0.5</c:v>
                </c:pt>
                <c:pt idx="997">
                  <c:v>0.5</c:v>
                </c:pt>
                <c:pt idx="998">
                  <c:v>0.5</c:v>
                </c:pt>
                <c:pt idx="999">
                  <c:v>0.5</c:v>
                </c:pt>
                <c:pt idx="1000">
                  <c:v>0.5</c:v>
                </c:pt>
                <c:pt idx="1001">
                  <c:v>0.5</c:v>
                </c:pt>
                <c:pt idx="1002">
                  <c:v>0.5</c:v>
                </c:pt>
                <c:pt idx="1003">
                  <c:v>0.5</c:v>
                </c:pt>
                <c:pt idx="1004">
                  <c:v>0.5</c:v>
                </c:pt>
                <c:pt idx="1005">
                  <c:v>0.5</c:v>
                </c:pt>
                <c:pt idx="1006">
                  <c:v>0.5</c:v>
                </c:pt>
                <c:pt idx="1007">
                  <c:v>0.5</c:v>
                </c:pt>
                <c:pt idx="1008">
                  <c:v>0.5</c:v>
                </c:pt>
                <c:pt idx="1009">
                  <c:v>0.5</c:v>
                </c:pt>
                <c:pt idx="1010">
                  <c:v>0.5</c:v>
                </c:pt>
                <c:pt idx="1011">
                  <c:v>0.5</c:v>
                </c:pt>
                <c:pt idx="1012">
                  <c:v>0.5</c:v>
                </c:pt>
                <c:pt idx="1013">
                  <c:v>0.5</c:v>
                </c:pt>
                <c:pt idx="1014">
                  <c:v>0.5</c:v>
                </c:pt>
                <c:pt idx="1015">
                  <c:v>0.5</c:v>
                </c:pt>
                <c:pt idx="1016">
                  <c:v>0.5</c:v>
                </c:pt>
                <c:pt idx="1017">
                  <c:v>0.5</c:v>
                </c:pt>
                <c:pt idx="1018">
                  <c:v>0.5</c:v>
                </c:pt>
                <c:pt idx="1019">
                  <c:v>0.5</c:v>
                </c:pt>
                <c:pt idx="1020">
                  <c:v>0.5</c:v>
                </c:pt>
                <c:pt idx="1021">
                  <c:v>0.5</c:v>
                </c:pt>
                <c:pt idx="1022">
                  <c:v>0.5</c:v>
                </c:pt>
                <c:pt idx="1023">
                  <c:v>0.5</c:v>
                </c:pt>
                <c:pt idx="1024">
                  <c:v>0.5</c:v>
                </c:pt>
                <c:pt idx="1025">
                  <c:v>0.5</c:v>
                </c:pt>
                <c:pt idx="1026">
                  <c:v>0.5</c:v>
                </c:pt>
                <c:pt idx="1027">
                  <c:v>0.5</c:v>
                </c:pt>
                <c:pt idx="1028">
                  <c:v>0.5</c:v>
                </c:pt>
                <c:pt idx="1029">
                  <c:v>0.5</c:v>
                </c:pt>
                <c:pt idx="1030">
                  <c:v>0.5</c:v>
                </c:pt>
                <c:pt idx="1031">
                  <c:v>0.5</c:v>
                </c:pt>
                <c:pt idx="1032">
                  <c:v>0.5</c:v>
                </c:pt>
                <c:pt idx="1033">
                  <c:v>0.5</c:v>
                </c:pt>
                <c:pt idx="1034">
                  <c:v>0.5</c:v>
                </c:pt>
                <c:pt idx="1035">
                  <c:v>0.5</c:v>
                </c:pt>
                <c:pt idx="1036">
                  <c:v>0.5</c:v>
                </c:pt>
                <c:pt idx="1037">
                  <c:v>0.5</c:v>
                </c:pt>
                <c:pt idx="1038">
                  <c:v>0.5</c:v>
                </c:pt>
                <c:pt idx="1039">
                  <c:v>0.5</c:v>
                </c:pt>
                <c:pt idx="1040">
                  <c:v>0.5</c:v>
                </c:pt>
                <c:pt idx="1041">
                  <c:v>0.5</c:v>
                </c:pt>
                <c:pt idx="1042">
                  <c:v>0.5</c:v>
                </c:pt>
                <c:pt idx="1043">
                  <c:v>0.5</c:v>
                </c:pt>
                <c:pt idx="1044">
                  <c:v>0.5</c:v>
                </c:pt>
                <c:pt idx="1045">
                  <c:v>0.5</c:v>
                </c:pt>
                <c:pt idx="1046">
                  <c:v>0.5</c:v>
                </c:pt>
                <c:pt idx="1047">
                  <c:v>0.5</c:v>
                </c:pt>
                <c:pt idx="1048">
                  <c:v>0.5</c:v>
                </c:pt>
                <c:pt idx="1049">
                  <c:v>0.5</c:v>
                </c:pt>
                <c:pt idx="1050">
                  <c:v>0.55000000000000004</c:v>
                </c:pt>
                <c:pt idx="1051">
                  <c:v>0.55000000000000004</c:v>
                </c:pt>
                <c:pt idx="1052">
                  <c:v>0.55000000000000004</c:v>
                </c:pt>
                <c:pt idx="1053">
                  <c:v>0.55000000000000004</c:v>
                </c:pt>
                <c:pt idx="1054">
                  <c:v>0.55000000000000004</c:v>
                </c:pt>
                <c:pt idx="1055">
                  <c:v>0.55000000000000004</c:v>
                </c:pt>
                <c:pt idx="1056">
                  <c:v>0.55000000000000004</c:v>
                </c:pt>
                <c:pt idx="1057">
                  <c:v>0.55000000000000004</c:v>
                </c:pt>
                <c:pt idx="1058">
                  <c:v>0.55000000000000004</c:v>
                </c:pt>
                <c:pt idx="1059">
                  <c:v>0.55000000000000004</c:v>
                </c:pt>
                <c:pt idx="1060">
                  <c:v>0.55000000000000004</c:v>
                </c:pt>
                <c:pt idx="1061">
                  <c:v>0.55000000000000004</c:v>
                </c:pt>
                <c:pt idx="1062">
                  <c:v>0.55000000000000004</c:v>
                </c:pt>
                <c:pt idx="1063">
                  <c:v>0.55000000000000004</c:v>
                </c:pt>
                <c:pt idx="1064">
                  <c:v>0.55000000000000004</c:v>
                </c:pt>
                <c:pt idx="1065">
                  <c:v>0.55000000000000004</c:v>
                </c:pt>
                <c:pt idx="1066">
                  <c:v>0.55000000000000004</c:v>
                </c:pt>
                <c:pt idx="1067">
                  <c:v>0.55000000000000004</c:v>
                </c:pt>
                <c:pt idx="1068">
                  <c:v>0.55000000000000004</c:v>
                </c:pt>
                <c:pt idx="1069">
                  <c:v>0.55000000000000004</c:v>
                </c:pt>
                <c:pt idx="1070">
                  <c:v>0.55000000000000004</c:v>
                </c:pt>
                <c:pt idx="1071">
                  <c:v>0.55000000000000004</c:v>
                </c:pt>
                <c:pt idx="1072">
                  <c:v>0.55000000000000004</c:v>
                </c:pt>
                <c:pt idx="1073">
                  <c:v>0.55000000000000004</c:v>
                </c:pt>
                <c:pt idx="1074">
                  <c:v>0.55000000000000004</c:v>
                </c:pt>
                <c:pt idx="1075">
                  <c:v>0.55000000000000004</c:v>
                </c:pt>
                <c:pt idx="1076">
                  <c:v>0.55000000000000004</c:v>
                </c:pt>
                <c:pt idx="1077">
                  <c:v>0.55000000000000004</c:v>
                </c:pt>
                <c:pt idx="1078">
                  <c:v>0.55000000000000004</c:v>
                </c:pt>
                <c:pt idx="1079">
                  <c:v>0.55000000000000004</c:v>
                </c:pt>
                <c:pt idx="1080">
                  <c:v>0.55000000000000004</c:v>
                </c:pt>
                <c:pt idx="1081">
                  <c:v>0.55000000000000004</c:v>
                </c:pt>
                <c:pt idx="1082">
                  <c:v>0.55000000000000004</c:v>
                </c:pt>
                <c:pt idx="1083">
                  <c:v>0.55000000000000004</c:v>
                </c:pt>
                <c:pt idx="1084">
                  <c:v>0.55000000000000004</c:v>
                </c:pt>
                <c:pt idx="1085">
                  <c:v>0.55000000000000004</c:v>
                </c:pt>
                <c:pt idx="1086">
                  <c:v>0.55000000000000004</c:v>
                </c:pt>
                <c:pt idx="1087">
                  <c:v>0.55000000000000004</c:v>
                </c:pt>
                <c:pt idx="1088">
                  <c:v>0.55000000000000004</c:v>
                </c:pt>
                <c:pt idx="1089">
                  <c:v>0.55000000000000004</c:v>
                </c:pt>
                <c:pt idx="1090">
                  <c:v>0.55000000000000004</c:v>
                </c:pt>
                <c:pt idx="1091">
                  <c:v>0.55000000000000004</c:v>
                </c:pt>
                <c:pt idx="1092">
                  <c:v>0.55000000000000004</c:v>
                </c:pt>
                <c:pt idx="1093">
                  <c:v>0.55000000000000004</c:v>
                </c:pt>
                <c:pt idx="1094">
                  <c:v>0.55000000000000004</c:v>
                </c:pt>
                <c:pt idx="1095">
                  <c:v>0.55000000000000004</c:v>
                </c:pt>
                <c:pt idx="1096">
                  <c:v>0.55000000000000004</c:v>
                </c:pt>
                <c:pt idx="1097">
                  <c:v>0.55000000000000004</c:v>
                </c:pt>
                <c:pt idx="1098">
                  <c:v>0.55000000000000004</c:v>
                </c:pt>
                <c:pt idx="1099">
                  <c:v>0.55000000000000004</c:v>
                </c:pt>
                <c:pt idx="1100">
                  <c:v>0.55000000000000004</c:v>
                </c:pt>
                <c:pt idx="1101">
                  <c:v>0.55000000000000004</c:v>
                </c:pt>
                <c:pt idx="1102">
                  <c:v>0.55000000000000004</c:v>
                </c:pt>
                <c:pt idx="1103">
                  <c:v>0.55000000000000004</c:v>
                </c:pt>
                <c:pt idx="1104">
                  <c:v>0.55000000000000004</c:v>
                </c:pt>
                <c:pt idx="1105">
                  <c:v>0.55000000000000004</c:v>
                </c:pt>
                <c:pt idx="1106">
                  <c:v>0.55000000000000004</c:v>
                </c:pt>
                <c:pt idx="1107">
                  <c:v>0.55000000000000004</c:v>
                </c:pt>
                <c:pt idx="1108">
                  <c:v>0.55000000000000004</c:v>
                </c:pt>
                <c:pt idx="1109">
                  <c:v>0.55000000000000004</c:v>
                </c:pt>
                <c:pt idx="1110">
                  <c:v>0.55000000000000004</c:v>
                </c:pt>
                <c:pt idx="1111">
                  <c:v>0.55000000000000004</c:v>
                </c:pt>
                <c:pt idx="1112">
                  <c:v>0.55000000000000004</c:v>
                </c:pt>
                <c:pt idx="1113">
                  <c:v>0.55000000000000004</c:v>
                </c:pt>
                <c:pt idx="1114">
                  <c:v>0.55000000000000004</c:v>
                </c:pt>
                <c:pt idx="1115">
                  <c:v>0.55000000000000004</c:v>
                </c:pt>
                <c:pt idx="1116">
                  <c:v>0.55000000000000004</c:v>
                </c:pt>
                <c:pt idx="1117">
                  <c:v>0.55000000000000004</c:v>
                </c:pt>
                <c:pt idx="1118">
                  <c:v>0.55000000000000004</c:v>
                </c:pt>
                <c:pt idx="1119">
                  <c:v>0.55000000000000004</c:v>
                </c:pt>
                <c:pt idx="1120">
                  <c:v>0.55000000000000004</c:v>
                </c:pt>
                <c:pt idx="1121">
                  <c:v>0.55000000000000004</c:v>
                </c:pt>
                <c:pt idx="1122">
                  <c:v>0.55000000000000004</c:v>
                </c:pt>
                <c:pt idx="1123">
                  <c:v>0.55000000000000004</c:v>
                </c:pt>
                <c:pt idx="1124">
                  <c:v>0.55000000000000004</c:v>
                </c:pt>
                <c:pt idx="1125">
                  <c:v>0.55000000000000004</c:v>
                </c:pt>
                <c:pt idx="1126">
                  <c:v>0.55000000000000004</c:v>
                </c:pt>
                <c:pt idx="1127">
                  <c:v>0.55000000000000004</c:v>
                </c:pt>
                <c:pt idx="1128">
                  <c:v>0.55000000000000004</c:v>
                </c:pt>
                <c:pt idx="1129">
                  <c:v>0.55000000000000004</c:v>
                </c:pt>
                <c:pt idx="1130">
                  <c:v>0.55000000000000004</c:v>
                </c:pt>
                <c:pt idx="1131">
                  <c:v>0.55000000000000004</c:v>
                </c:pt>
                <c:pt idx="1132">
                  <c:v>0.55000000000000004</c:v>
                </c:pt>
                <c:pt idx="1133">
                  <c:v>0.55000000000000004</c:v>
                </c:pt>
                <c:pt idx="1134">
                  <c:v>0.55000000000000004</c:v>
                </c:pt>
                <c:pt idx="1135">
                  <c:v>0.55000000000000004</c:v>
                </c:pt>
                <c:pt idx="1136">
                  <c:v>0.55000000000000004</c:v>
                </c:pt>
                <c:pt idx="1137">
                  <c:v>0.55000000000000004</c:v>
                </c:pt>
                <c:pt idx="1138">
                  <c:v>0.55000000000000004</c:v>
                </c:pt>
                <c:pt idx="1139">
                  <c:v>0.55000000000000004</c:v>
                </c:pt>
                <c:pt idx="1140">
                  <c:v>0.55000000000000004</c:v>
                </c:pt>
                <c:pt idx="1141">
                  <c:v>0.55000000000000004</c:v>
                </c:pt>
                <c:pt idx="1142">
                  <c:v>0.55000000000000004</c:v>
                </c:pt>
                <c:pt idx="1143">
                  <c:v>0.55000000000000004</c:v>
                </c:pt>
                <c:pt idx="1144">
                  <c:v>0.55000000000000004</c:v>
                </c:pt>
                <c:pt idx="1145">
                  <c:v>0.55000000000000004</c:v>
                </c:pt>
                <c:pt idx="1146">
                  <c:v>0.55000000000000004</c:v>
                </c:pt>
                <c:pt idx="1147">
                  <c:v>0.55000000000000004</c:v>
                </c:pt>
                <c:pt idx="1148">
                  <c:v>0.55000000000000004</c:v>
                </c:pt>
                <c:pt idx="1149">
                  <c:v>0.55000000000000004</c:v>
                </c:pt>
                <c:pt idx="1150">
                  <c:v>0.55000000000000004</c:v>
                </c:pt>
                <c:pt idx="1151">
                  <c:v>0.55000000000000004</c:v>
                </c:pt>
                <c:pt idx="1152">
                  <c:v>0.55000000000000004</c:v>
                </c:pt>
                <c:pt idx="1153">
                  <c:v>0.55000000000000004</c:v>
                </c:pt>
                <c:pt idx="1154">
                  <c:v>0.55000000000000004</c:v>
                </c:pt>
                <c:pt idx="1155">
                  <c:v>0.55000000000000004</c:v>
                </c:pt>
                <c:pt idx="1156">
                  <c:v>0.55000000000000004</c:v>
                </c:pt>
                <c:pt idx="1157">
                  <c:v>0.55000000000000004</c:v>
                </c:pt>
                <c:pt idx="1158">
                  <c:v>0.55000000000000004</c:v>
                </c:pt>
                <c:pt idx="1159">
                  <c:v>0.55000000000000004</c:v>
                </c:pt>
                <c:pt idx="1160">
                  <c:v>0.55000000000000004</c:v>
                </c:pt>
                <c:pt idx="1161">
                  <c:v>0.55000000000000004</c:v>
                </c:pt>
                <c:pt idx="1162">
                  <c:v>0.55000000000000004</c:v>
                </c:pt>
                <c:pt idx="1163">
                  <c:v>0.55000000000000004</c:v>
                </c:pt>
                <c:pt idx="1164">
                  <c:v>0.55000000000000004</c:v>
                </c:pt>
                <c:pt idx="1165">
                  <c:v>0.55000000000000004</c:v>
                </c:pt>
                <c:pt idx="1166">
                  <c:v>0.55000000000000004</c:v>
                </c:pt>
                <c:pt idx="1167">
                  <c:v>0.55000000000000004</c:v>
                </c:pt>
                <c:pt idx="1168">
                  <c:v>0.55000000000000004</c:v>
                </c:pt>
                <c:pt idx="1169">
                  <c:v>0.55000000000000004</c:v>
                </c:pt>
                <c:pt idx="1170">
                  <c:v>0.55000000000000004</c:v>
                </c:pt>
                <c:pt idx="1171">
                  <c:v>0.55000000000000004</c:v>
                </c:pt>
                <c:pt idx="1172">
                  <c:v>0.55000000000000004</c:v>
                </c:pt>
                <c:pt idx="1173">
                  <c:v>0.55000000000000004</c:v>
                </c:pt>
                <c:pt idx="1174">
                  <c:v>0.55000000000000004</c:v>
                </c:pt>
                <c:pt idx="1175">
                  <c:v>0.55000000000000004</c:v>
                </c:pt>
                <c:pt idx="1176">
                  <c:v>0.55000000000000004</c:v>
                </c:pt>
                <c:pt idx="1177">
                  <c:v>0.55000000000000004</c:v>
                </c:pt>
                <c:pt idx="1178">
                  <c:v>0.55000000000000004</c:v>
                </c:pt>
                <c:pt idx="1179">
                  <c:v>0.55000000000000004</c:v>
                </c:pt>
                <c:pt idx="1180">
                  <c:v>0.55000000000000004</c:v>
                </c:pt>
                <c:pt idx="1181">
                  <c:v>0.55000000000000004</c:v>
                </c:pt>
                <c:pt idx="1182">
                  <c:v>0.55000000000000004</c:v>
                </c:pt>
                <c:pt idx="1183">
                  <c:v>0.55000000000000004</c:v>
                </c:pt>
                <c:pt idx="1184">
                  <c:v>0.55000000000000004</c:v>
                </c:pt>
                <c:pt idx="1185">
                  <c:v>0.55000000000000004</c:v>
                </c:pt>
                <c:pt idx="1186">
                  <c:v>0.55000000000000004</c:v>
                </c:pt>
                <c:pt idx="1187">
                  <c:v>0.55000000000000004</c:v>
                </c:pt>
                <c:pt idx="1188">
                  <c:v>0.55000000000000004</c:v>
                </c:pt>
                <c:pt idx="1189">
                  <c:v>0.55000000000000004</c:v>
                </c:pt>
                <c:pt idx="1190">
                  <c:v>0.55000000000000004</c:v>
                </c:pt>
                <c:pt idx="1191">
                  <c:v>0.55000000000000004</c:v>
                </c:pt>
                <c:pt idx="1192">
                  <c:v>0.55000000000000004</c:v>
                </c:pt>
                <c:pt idx="1193">
                  <c:v>0.55000000000000004</c:v>
                </c:pt>
                <c:pt idx="1194">
                  <c:v>0.55000000000000004</c:v>
                </c:pt>
                <c:pt idx="1195">
                  <c:v>0.55000000000000004</c:v>
                </c:pt>
                <c:pt idx="1196">
                  <c:v>0.55000000000000004</c:v>
                </c:pt>
                <c:pt idx="1197">
                  <c:v>0.55000000000000004</c:v>
                </c:pt>
                <c:pt idx="1198">
                  <c:v>0.55000000000000004</c:v>
                </c:pt>
                <c:pt idx="1199">
                  <c:v>0.55000000000000004</c:v>
                </c:pt>
                <c:pt idx="1200">
                  <c:v>0.4</c:v>
                </c:pt>
                <c:pt idx="1201">
                  <c:v>0.4</c:v>
                </c:pt>
                <c:pt idx="1202">
                  <c:v>0.4</c:v>
                </c:pt>
                <c:pt idx="1203">
                  <c:v>0.4</c:v>
                </c:pt>
                <c:pt idx="1204">
                  <c:v>0.4</c:v>
                </c:pt>
                <c:pt idx="1205">
                  <c:v>0.4</c:v>
                </c:pt>
                <c:pt idx="1206">
                  <c:v>0.4</c:v>
                </c:pt>
                <c:pt idx="1207">
                  <c:v>0.4</c:v>
                </c:pt>
                <c:pt idx="1208">
                  <c:v>0.4</c:v>
                </c:pt>
                <c:pt idx="1209">
                  <c:v>0.4</c:v>
                </c:pt>
                <c:pt idx="1210">
                  <c:v>0.4</c:v>
                </c:pt>
                <c:pt idx="1211">
                  <c:v>0.4</c:v>
                </c:pt>
                <c:pt idx="1212">
                  <c:v>0.4</c:v>
                </c:pt>
                <c:pt idx="1213">
                  <c:v>0.4</c:v>
                </c:pt>
                <c:pt idx="1214">
                  <c:v>0.4</c:v>
                </c:pt>
                <c:pt idx="1215">
                  <c:v>0.4</c:v>
                </c:pt>
                <c:pt idx="1216">
                  <c:v>0.4</c:v>
                </c:pt>
                <c:pt idx="1217">
                  <c:v>0.4</c:v>
                </c:pt>
                <c:pt idx="1218">
                  <c:v>0.4</c:v>
                </c:pt>
                <c:pt idx="1219">
                  <c:v>0.4</c:v>
                </c:pt>
                <c:pt idx="1220">
                  <c:v>0.4</c:v>
                </c:pt>
                <c:pt idx="1221">
                  <c:v>0.4</c:v>
                </c:pt>
                <c:pt idx="1222">
                  <c:v>0.4</c:v>
                </c:pt>
                <c:pt idx="1223">
                  <c:v>0.4</c:v>
                </c:pt>
                <c:pt idx="1224">
                  <c:v>0.4</c:v>
                </c:pt>
                <c:pt idx="1225">
                  <c:v>0.4</c:v>
                </c:pt>
                <c:pt idx="1226">
                  <c:v>0.4</c:v>
                </c:pt>
                <c:pt idx="1227">
                  <c:v>0.4</c:v>
                </c:pt>
                <c:pt idx="1228">
                  <c:v>0.4</c:v>
                </c:pt>
                <c:pt idx="1229">
                  <c:v>0.4</c:v>
                </c:pt>
                <c:pt idx="1230">
                  <c:v>0.4</c:v>
                </c:pt>
                <c:pt idx="1231">
                  <c:v>0.4</c:v>
                </c:pt>
                <c:pt idx="1232">
                  <c:v>0.4</c:v>
                </c:pt>
                <c:pt idx="1233">
                  <c:v>0.4</c:v>
                </c:pt>
                <c:pt idx="1234">
                  <c:v>0.4</c:v>
                </c:pt>
                <c:pt idx="1235">
                  <c:v>0.4</c:v>
                </c:pt>
                <c:pt idx="1236">
                  <c:v>0.4</c:v>
                </c:pt>
                <c:pt idx="1237">
                  <c:v>0.4</c:v>
                </c:pt>
                <c:pt idx="1238">
                  <c:v>0.4</c:v>
                </c:pt>
                <c:pt idx="1239">
                  <c:v>0.4</c:v>
                </c:pt>
                <c:pt idx="1240">
                  <c:v>0.4</c:v>
                </c:pt>
                <c:pt idx="1241">
                  <c:v>0.4</c:v>
                </c:pt>
                <c:pt idx="1242">
                  <c:v>0.4</c:v>
                </c:pt>
                <c:pt idx="1243">
                  <c:v>0.4</c:v>
                </c:pt>
                <c:pt idx="1244">
                  <c:v>0.4</c:v>
                </c:pt>
                <c:pt idx="1245">
                  <c:v>0.4</c:v>
                </c:pt>
                <c:pt idx="1246">
                  <c:v>0.4</c:v>
                </c:pt>
                <c:pt idx="1247">
                  <c:v>0.4</c:v>
                </c:pt>
                <c:pt idx="1248">
                  <c:v>0.4</c:v>
                </c:pt>
                <c:pt idx="1249">
                  <c:v>0.4</c:v>
                </c:pt>
                <c:pt idx="1250">
                  <c:v>0.4</c:v>
                </c:pt>
                <c:pt idx="1251">
                  <c:v>0.4</c:v>
                </c:pt>
                <c:pt idx="1252">
                  <c:v>0.4</c:v>
                </c:pt>
                <c:pt idx="1253">
                  <c:v>0.4</c:v>
                </c:pt>
                <c:pt idx="1254">
                  <c:v>0.4</c:v>
                </c:pt>
                <c:pt idx="1255">
                  <c:v>0.4</c:v>
                </c:pt>
                <c:pt idx="1256">
                  <c:v>0.4</c:v>
                </c:pt>
                <c:pt idx="1257">
                  <c:v>0.4</c:v>
                </c:pt>
                <c:pt idx="1258">
                  <c:v>0.4</c:v>
                </c:pt>
                <c:pt idx="1259">
                  <c:v>0.4</c:v>
                </c:pt>
                <c:pt idx="1260">
                  <c:v>0.4</c:v>
                </c:pt>
                <c:pt idx="1261">
                  <c:v>0.4</c:v>
                </c:pt>
                <c:pt idx="1262">
                  <c:v>0.4</c:v>
                </c:pt>
                <c:pt idx="1263">
                  <c:v>0.4</c:v>
                </c:pt>
                <c:pt idx="1264">
                  <c:v>0.4</c:v>
                </c:pt>
                <c:pt idx="1265">
                  <c:v>0.4</c:v>
                </c:pt>
                <c:pt idx="1266">
                  <c:v>0.4</c:v>
                </c:pt>
                <c:pt idx="1267">
                  <c:v>0.4</c:v>
                </c:pt>
                <c:pt idx="1268">
                  <c:v>0.4</c:v>
                </c:pt>
                <c:pt idx="1269">
                  <c:v>0.4</c:v>
                </c:pt>
                <c:pt idx="1270">
                  <c:v>0.4</c:v>
                </c:pt>
                <c:pt idx="1271">
                  <c:v>0.4</c:v>
                </c:pt>
                <c:pt idx="1272">
                  <c:v>0.4</c:v>
                </c:pt>
                <c:pt idx="1273">
                  <c:v>0.4</c:v>
                </c:pt>
                <c:pt idx="1274">
                  <c:v>0.4</c:v>
                </c:pt>
                <c:pt idx="1275">
                  <c:v>0.4</c:v>
                </c:pt>
                <c:pt idx="1276">
                  <c:v>0.4</c:v>
                </c:pt>
                <c:pt idx="1277">
                  <c:v>0.4</c:v>
                </c:pt>
                <c:pt idx="1278">
                  <c:v>0.4</c:v>
                </c:pt>
                <c:pt idx="1279">
                  <c:v>0.4</c:v>
                </c:pt>
                <c:pt idx="1280">
                  <c:v>0.4</c:v>
                </c:pt>
                <c:pt idx="1281">
                  <c:v>0.4</c:v>
                </c:pt>
                <c:pt idx="1282">
                  <c:v>0.4</c:v>
                </c:pt>
                <c:pt idx="1283">
                  <c:v>0.4</c:v>
                </c:pt>
                <c:pt idx="1284">
                  <c:v>0.4</c:v>
                </c:pt>
                <c:pt idx="1285">
                  <c:v>0.4</c:v>
                </c:pt>
                <c:pt idx="1286">
                  <c:v>0.4</c:v>
                </c:pt>
                <c:pt idx="1287">
                  <c:v>0.4</c:v>
                </c:pt>
                <c:pt idx="1288">
                  <c:v>0.4</c:v>
                </c:pt>
                <c:pt idx="1289">
                  <c:v>0.4</c:v>
                </c:pt>
                <c:pt idx="1290">
                  <c:v>0.4</c:v>
                </c:pt>
                <c:pt idx="1291">
                  <c:v>0.4</c:v>
                </c:pt>
                <c:pt idx="1292">
                  <c:v>0.4</c:v>
                </c:pt>
                <c:pt idx="1293">
                  <c:v>0.4</c:v>
                </c:pt>
                <c:pt idx="1294">
                  <c:v>0.4</c:v>
                </c:pt>
                <c:pt idx="1295">
                  <c:v>0.4</c:v>
                </c:pt>
                <c:pt idx="1296">
                  <c:v>0.4</c:v>
                </c:pt>
                <c:pt idx="1297">
                  <c:v>0.4</c:v>
                </c:pt>
                <c:pt idx="1298">
                  <c:v>0.4</c:v>
                </c:pt>
                <c:pt idx="1299">
                  <c:v>0.4</c:v>
                </c:pt>
                <c:pt idx="1300">
                  <c:v>0.4</c:v>
                </c:pt>
                <c:pt idx="1301">
                  <c:v>0.4</c:v>
                </c:pt>
                <c:pt idx="1302">
                  <c:v>0.4</c:v>
                </c:pt>
                <c:pt idx="1303">
                  <c:v>0.4</c:v>
                </c:pt>
                <c:pt idx="1304">
                  <c:v>0.4</c:v>
                </c:pt>
                <c:pt idx="1305">
                  <c:v>0.4</c:v>
                </c:pt>
                <c:pt idx="1306">
                  <c:v>0.4</c:v>
                </c:pt>
                <c:pt idx="1307">
                  <c:v>0.4</c:v>
                </c:pt>
                <c:pt idx="1308">
                  <c:v>0.4</c:v>
                </c:pt>
                <c:pt idx="1309">
                  <c:v>0.4</c:v>
                </c:pt>
                <c:pt idx="1310">
                  <c:v>0.4</c:v>
                </c:pt>
                <c:pt idx="1311">
                  <c:v>0.4</c:v>
                </c:pt>
                <c:pt idx="1312">
                  <c:v>0.4</c:v>
                </c:pt>
                <c:pt idx="1313">
                  <c:v>0.4</c:v>
                </c:pt>
                <c:pt idx="1314">
                  <c:v>0.4</c:v>
                </c:pt>
                <c:pt idx="1315">
                  <c:v>0.4</c:v>
                </c:pt>
                <c:pt idx="1316">
                  <c:v>0.4</c:v>
                </c:pt>
                <c:pt idx="1317">
                  <c:v>0.4</c:v>
                </c:pt>
                <c:pt idx="1318">
                  <c:v>0.4</c:v>
                </c:pt>
                <c:pt idx="1319">
                  <c:v>0.4</c:v>
                </c:pt>
                <c:pt idx="1320">
                  <c:v>0.4</c:v>
                </c:pt>
                <c:pt idx="1321">
                  <c:v>0.4</c:v>
                </c:pt>
                <c:pt idx="1322">
                  <c:v>0.4</c:v>
                </c:pt>
                <c:pt idx="1323">
                  <c:v>0.4</c:v>
                </c:pt>
                <c:pt idx="1324">
                  <c:v>0.4</c:v>
                </c:pt>
                <c:pt idx="1325">
                  <c:v>0.4</c:v>
                </c:pt>
                <c:pt idx="1326">
                  <c:v>0.4</c:v>
                </c:pt>
                <c:pt idx="1327">
                  <c:v>0.4</c:v>
                </c:pt>
                <c:pt idx="1328">
                  <c:v>0.4</c:v>
                </c:pt>
                <c:pt idx="1329">
                  <c:v>0.4</c:v>
                </c:pt>
                <c:pt idx="1330">
                  <c:v>0.4</c:v>
                </c:pt>
                <c:pt idx="1331">
                  <c:v>0.4</c:v>
                </c:pt>
                <c:pt idx="1332">
                  <c:v>0.4</c:v>
                </c:pt>
                <c:pt idx="1333">
                  <c:v>0.4</c:v>
                </c:pt>
                <c:pt idx="1334">
                  <c:v>0.4</c:v>
                </c:pt>
                <c:pt idx="1335">
                  <c:v>0.4</c:v>
                </c:pt>
                <c:pt idx="1336">
                  <c:v>0.4</c:v>
                </c:pt>
                <c:pt idx="1337">
                  <c:v>0.4</c:v>
                </c:pt>
                <c:pt idx="1338">
                  <c:v>0.4</c:v>
                </c:pt>
                <c:pt idx="1339">
                  <c:v>0.4</c:v>
                </c:pt>
                <c:pt idx="1340">
                  <c:v>0.4</c:v>
                </c:pt>
                <c:pt idx="1341">
                  <c:v>0.4</c:v>
                </c:pt>
                <c:pt idx="1342">
                  <c:v>0.4</c:v>
                </c:pt>
                <c:pt idx="1343">
                  <c:v>0.4</c:v>
                </c:pt>
                <c:pt idx="1344">
                  <c:v>0.4</c:v>
                </c:pt>
                <c:pt idx="1345">
                  <c:v>0.4</c:v>
                </c:pt>
                <c:pt idx="1346">
                  <c:v>0.4</c:v>
                </c:pt>
                <c:pt idx="1347">
                  <c:v>0.4</c:v>
                </c:pt>
                <c:pt idx="1348">
                  <c:v>0.4</c:v>
                </c:pt>
                <c:pt idx="1349">
                  <c:v>0.4</c:v>
                </c:pt>
                <c:pt idx="1350">
                  <c:v>0.45</c:v>
                </c:pt>
                <c:pt idx="1351">
                  <c:v>0.45</c:v>
                </c:pt>
                <c:pt idx="1352">
                  <c:v>0.45</c:v>
                </c:pt>
                <c:pt idx="1353">
                  <c:v>0.45</c:v>
                </c:pt>
                <c:pt idx="1354">
                  <c:v>0.45</c:v>
                </c:pt>
                <c:pt idx="1355">
                  <c:v>0.45</c:v>
                </c:pt>
                <c:pt idx="1356">
                  <c:v>0.45</c:v>
                </c:pt>
                <c:pt idx="1357">
                  <c:v>0.45</c:v>
                </c:pt>
                <c:pt idx="1358">
                  <c:v>0.45</c:v>
                </c:pt>
                <c:pt idx="1359">
                  <c:v>0.45</c:v>
                </c:pt>
                <c:pt idx="1360">
                  <c:v>0.45</c:v>
                </c:pt>
                <c:pt idx="1361">
                  <c:v>0.45</c:v>
                </c:pt>
                <c:pt idx="1362">
                  <c:v>0.45</c:v>
                </c:pt>
                <c:pt idx="1363">
                  <c:v>0.45</c:v>
                </c:pt>
                <c:pt idx="1364">
                  <c:v>0.45</c:v>
                </c:pt>
                <c:pt idx="1365">
                  <c:v>0.45</c:v>
                </c:pt>
                <c:pt idx="1366">
                  <c:v>0.45</c:v>
                </c:pt>
                <c:pt idx="1367">
                  <c:v>0.45</c:v>
                </c:pt>
                <c:pt idx="1368">
                  <c:v>0.45</c:v>
                </c:pt>
                <c:pt idx="1369">
                  <c:v>0.45</c:v>
                </c:pt>
                <c:pt idx="1370">
                  <c:v>0.45</c:v>
                </c:pt>
                <c:pt idx="1371">
                  <c:v>0.45</c:v>
                </c:pt>
                <c:pt idx="1372">
                  <c:v>0.45</c:v>
                </c:pt>
                <c:pt idx="1373">
                  <c:v>0.45</c:v>
                </c:pt>
                <c:pt idx="1374">
                  <c:v>0.45</c:v>
                </c:pt>
                <c:pt idx="1375">
                  <c:v>0.45</c:v>
                </c:pt>
                <c:pt idx="1376">
                  <c:v>0.45</c:v>
                </c:pt>
                <c:pt idx="1377">
                  <c:v>0.45</c:v>
                </c:pt>
                <c:pt idx="1378">
                  <c:v>0.45</c:v>
                </c:pt>
                <c:pt idx="1379">
                  <c:v>0.45</c:v>
                </c:pt>
                <c:pt idx="1380">
                  <c:v>0.45</c:v>
                </c:pt>
                <c:pt idx="1381">
                  <c:v>0.45</c:v>
                </c:pt>
                <c:pt idx="1382">
                  <c:v>0.45</c:v>
                </c:pt>
                <c:pt idx="1383">
                  <c:v>0.45</c:v>
                </c:pt>
                <c:pt idx="1384">
                  <c:v>0.45</c:v>
                </c:pt>
                <c:pt idx="1385">
                  <c:v>0.45</c:v>
                </c:pt>
                <c:pt idx="1386">
                  <c:v>0.45</c:v>
                </c:pt>
                <c:pt idx="1387">
                  <c:v>0.45</c:v>
                </c:pt>
                <c:pt idx="1388">
                  <c:v>0.45</c:v>
                </c:pt>
                <c:pt idx="1389">
                  <c:v>0.45</c:v>
                </c:pt>
                <c:pt idx="1390">
                  <c:v>0.45</c:v>
                </c:pt>
                <c:pt idx="1391">
                  <c:v>0.45</c:v>
                </c:pt>
                <c:pt idx="1392">
                  <c:v>0.45</c:v>
                </c:pt>
                <c:pt idx="1393">
                  <c:v>0.45</c:v>
                </c:pt>
                <c:pt idx="1394">
                  <c:v>0.45</c:v>
                </c:pt>
                <c:pt idx="1395">
                  <c:v>0.45</c:v>
                </c:pt>
                <c:pt idx="1396">
                  <c:v>0.45</c:v>
                </c:pt>
                <c:pt idx="1397">
                  <c:v>0.45</c:v>
                </c:pt>
                <c:pt idx="1398">
                  <c:v>0.45</c:v>
                </c:pt>
                <c:pt idx="1399">
                  <c:v>0.45</c:v>
                </c:pt>
                <c:pt idx="1400">
                  <c:v>0.45</c:v>
                </c:pt>
                <c:pt idx="1401">
                  <c:v>0.45</c:v>
                </c:pt>
                <c:pt idx="1402">
                  <c:v>0.45</c:v>
                </c:pt>
                <c:pt idx="1403">
                  <c:v>0.45</c:v>
                </c:pt>
                <c:pt idx="1404">
                  <c:v>0.45</c:v>
                </c:pt>
                <c:pt idx="1405">
                  <c:v>0.45</c:v>
                </c:pt>
                <c:pt idx="1406">
                  <c:v>0.45</c:v>
                </c:pt>
                <c:pt idx="1407">
                  <c:v>0.45</c:v>
                </c:pt>
                <c:pt idx="1408">
                  <c:v>0.45</c:v>
                </c:pt>
                <c:pt idx="1409">
                  <c:v>0.45</c:v>
                </c:pt>
                <c:pt idx="1410">
                  <c:v>0.45</c:v>
                </c:pt>
                <c:pt idx="1411">
                  <c:v>0.45</c:v>
                </c:pt>
                <c:pt idx="1412">
                  <c:v>0.45</c:v>
                </c:pt>
                <c:pt idx="1413">
                  <c:v>0.45</c:v>
                </c:pt>
                <c:pt idx="1414">
                  <c:v>0.45</c:v>
                </c:pt>
                <c:pt idx="1415">
                  <c:v>0.45</c:v>
                </c:pt>
                <c:pt idx="1416">
                  <c:v>0.45</c:v>
                </c:pt>
                <c:pt idx="1417">
                  <c:v>0.45</c:v>
                </c:pt>
                <c:pt idx="1418">
                  <c:v>0.45</c:v>
                </c:pt>
                <c:pt idx="1419">
                  <c:v>0.45</c:v>
                </c:pt>
                <c:pt idx="1420">
                  <c:v>0.45</c:v>
                </c:pt>
                <c:pt idx="1421">
                  <c:v>0.45</c:v>
                </c:pt>
                <c:pt idx="1422">
                  <c:v>0.45</c:v>
                </c:pt>
                <c:pt idx="1423">
                  <c:v>0.45</c:v>
                </c:pt>
                <c:pt idx="1424">
                  <c:v>0.45</c:v>
                </c:pt>
                <c:pt idx="1425">
                  <c:v>0.45</c:v>
                </c:pt>
                <c:pt idx="1426">
                  <c:v>0.45</c:v>
                </c:pt>
                <c:pt idx="1427">
                  <c:v>0.45</c:v>
                </c:pt>
                <c:pt idx="1428">
                  <c:v>0.45</c:v>
                </c:pt>
                <c:pt idx="1429">
                  <c:v>0.45</c:v>
                </c:pt>
                <c:pt idx="1430">
                  <c:v>0.45</c:v>
                </c:pt>
                <c:pt idx="1431">
                  <c:v>0.45</c:v>
                </c:pt>
                <c:pt idx="1432">
                  <c:v>0.45</c:v>
                </c:pt>
                <c:pt idx="1433">
                  <c:v>0.45</c:v>
                </c:pt>
                <c:pt idx="1434">
                  <c:v>0.45</c:v>
                </c:pt>
                <c:pt idx="1435">
                  <c:v>0.45</c:v>
                </c:pt>
                <c:pt idx="1436">
                  <c:v>0.45</c:v>
                </c:pt>
                <c:pt idx="1437">
                  <c:v>0.45</c:v>
                </c:pt>
                <c:pt idx="1438">
                  <c:v>0.45</c:v>
                </c:pt>
                <c:pt idx="1439">
                  <c:v>0.45</c:v>
                </c:pt>
                <c:pt idx="1440">
                  <c:v>0.45</c:v>
                </c:pt>
                <c:pt idx="1441">
                  <c:v>0.45</c:v>
                </c:pt>
                <c:pt idx="1442">
                  <c:v>0.45</c:v>
                </c:pt>
                <c:pt idx="1443">
                  <c:v>0.45</c:v>
                </c:pt>
                <c:pt idx="1444">
                  <c:v>0.45</c:v>
                </c:pt>
                <c:pt idx="1445">
                  <c:v>0.45</c:v>
                </c:pt>
                <c:pt idx="1446">
                  <c:v>0.45</c:v>
                </c:pt>
                <c:pt idx="1447">
                  <c:v>0.45</c:v>
                </c:pt>
                <c:pt idx="1448">
                  <c:v>0.45</c:v>
                </c:pt>
                <c:pt idx="1449">
                  <c:v>0.45</c:v>
                </c:pt>
                <c:pt idx="1450">
                  <c:v>0.45</c:v>
                </c:pt>
                <c:pt idx="1451">
                  <c:v>0.45</c:v>
                </c:pt>
                <c:pt idx="1452">
                  <c:v>0.45</c:v>
                </c:pt>
                <c:pt idx="1453">
                  <c:v>0.45</c:v>
                </c:pt>
                <c:pt idx="1454">
                  <c:v>0.45</c:v>
                </c:pt>
                <c:pt idx="1455">
                  <c:v>0.45</c:v>
                </c:pt>
                <c:pt idx="1456">
                  <c:v>0.45</c:v>
                </c:pt>
                <c:pt idx="1457">
                  <c:v>0.45</c:v>
                </c:pt>
                <c:pt idx="1458">
                  <c:v>0.45</c:v>
                </c:pt>
                <c:pt idx="1459">
                  <c:v>0.45</c:v>
                </c:pt>
                <c:pt idx="1460">
                  <c:v>0.45</c:v>
                </c:pt>
                <c:pt idx="1461">
                  <c:v>0.45</c:v>
                </c:pt>
                <c:pt idx="1462">
                  <c:v>0.45</c:v>
                </c:pt>
                <c:pt idx="1463">
                  <c:v>0.45</c:v>
                </c:pt>
                <c:pt idx="1464">
                  <c:v>0.45</c:v>
                </c:pt>
                <c:pt idx="1465">
                  <c:v>0.45</c:v>
                </c:pt>
                <c:pt idx="1466">
                  <c:v>0.45</c:v>
                </c:pt>
                <c:pt idx="1467">
                  <c:v>0.45</c:v>
                </c:pt>
                <c:pt idx="1468">
                  <c:v>0.45</c:v>
                </c:pt>
                <c:pt idx="1469">
                  <c:v>0.45</c:v>
                </c:pt>
                <c:pt idx="1470">
                  <c:v>0.45</c:v>
                </c:pt>
                <c:pt idx="1471">
                  <c:v>0.45</c:v>
                </c:pt>
                <c:pt idx="1472">
                  <c:v>0.45</c:v>
                </c:pt>
                <c:pt idx="1473">
                  <c:v>0.45</c:v>
                </c:pt>
                <c:pt idx="1474">
                  <c:v>0.45</c:v>
                </c:pt>
                <c:pt idx="1475">
                  <c:v>0.45</c:v>
                </c:pt>
                <c:pt idx="1476">
                  <c:v>0.45</c:v>
                </c:pt>
                <c:pt idx="1477">
                  <c:v>0.45</c:v>
                </c:pt>
                <c:pt idx="1478">
                  <c:v>0.45</c:v>
                </c:pt>
                <c:pt idx="1479">
                  <c:v>0.45</c:v>
                </c:pt>
                <c:pt idx="1480">
                  <c:v>0.45</c:v>
                </c:pt>
                <c:pt idx="1481">
                  <c:v>0.45</c:v>
                </c:pt>
                <c:pt idx="1482">
                  <c:v>0.45</c:v>
                </c:pt>
                <c:pt idx="1483">
                  <c:v>0.45</c:v>
                </c:pt>
                <c:pt idx="1484">
                  <c:v>0.45</c:v>
                </c:pt>
                <c:pt idx="1485">
                  <c:v>0.45</c:v>
                </c:pt>
                <c:pt idx="1486">
                  <c:v>0.45</c:v>
                </c:pt>
                <c:pt idx="1487">
                  <c:v>0.45</c:v>
                </c:pt>
                <c:pt idx="1488">
                  <c:v>0.45</c:v>
                </c:pt>
                <c:pt idx="1489">
                  <c:v>0.45</c:v>
                </c:pt>
                <c:pt idx="1490">
                  <c:v>0.45</c:v>
                </c:pt>
                <c:pt idx="1491">
                  <c:v>0.45</c:v>
                </c:pt>
                <c:pt idx="1492">
                  <c:v>0.45</c:v>
                </c:pt>
                <c:pt idx="1493">
                  <c:v>0.45</c:v>
                </c:pt>
                <c:pt idx="1494">
                  <c:v>0.45</c:v>
                </c:pt>
                <c:pt idx="1495">
                  <c:v>0.45</c:v>
                </c:pt>
                <c:pt idx="1496">
                  <c:v>0.45</c:v>
                </c:pt>
                <c:pt idx="1497">
                  <c:v>0.45</c:v>
                </c:pt>
                <c:pt idx="1498">
                  <c:v>0.45</c:v>
                </c:pt>
                <c:pt idx="1499">
                  <c:v>0.45</c:v>
                </c:pt>
                <c:pt idx="1500">
                  <c:v>0.5</c:v>
                </c:pt>
                <c:pt idx="1501">
                  <c:v>0.5</c:v>
                </c:pt>
                <c:pt idx="1502">
                  <c:v>0.5</c:v>
                </c:pt>
                <c:pt idx="1503">
                  <c:v>0.5</c:v>
                </c:pt>
                <c:pt idx="1504">
                  <c:v>0.5</c:v>
                </c:pt>
                <c:pt idx="1505">
                  <c:v>0.5</c:v>
                </c:pt>
                <c:pt idx="1506">
                  <c:v>0.5</c:v>
                </c:pt>
                <c:pt idx="1507">
                  <c:v>0.5</c:v>
                </c:pt>
                <c:pt idx="1508">
                  <c:v>0.5</c:v>
                </c:pt>
                <c:pt idx="1509">
                  <c:v>0.5</c:v>
                </c:pt>
                <c:pt idx="1510">
                  <c:v>0.5</c:v>
                </c:pt>
                <c:pt idx="1511">
                  <c:v>0.5</c:v>
                </c:pt>
                <c:pt idx="1512">
                  <c:v>0.5</c:v>
                </c:pt>
                <c:pt idx="1513">
                  <c:v>0.5</c:v>
                </c:pt>
                <c:pt idx="1514">
                  <c:v>0.5</c:v>
                </c:pt>
                <c:pt idx="1515">
                  <c:v>0.5</c:v>
                </c:pt>
                <c:pt idx="1516">
                  <c:v>0.5</c:v>
                </c:pt>
                <c:pt idx="1517">
                  <c:v>0.5</c:v>
                </c:pt>
                <c:pt idx="1518">
                  <c:v>0.5</c:v>
                </c:pt>
                <c:pt idx="1519">
                  <c:v>0.5</c:v>
                </c:pt>
                <c:pt idx="1520">
                  <c:v>0.5</c:v>
                </c:pt>
                <c:pt idx="1521">
                  <c:v>0.5</c:v>
                </c:pt>
                <c:pt idx="1522">
                  <c:v>0.5</c:v>
                </c:pt>
                <c:pt idx="1523">
                  <c:v>0.5</c:v>
                </c:pt>
                <c:pt idx="1524">
                  <c:v>0.5</c:v>
                </c:pt>
                <c:pt idx="1525">
                  <c:v>0.5</c:v>
                </c:pt>
                <c:pt idx="1526">
                  <c:v>0.5</c:v>
                </c:pt>
                <c:pt idx="1527">
                  <c:v>0.5</c:v>
                </c:pt>
                <c:pt idx="1528">
                  <c:v>0.5</c:v>
                </c:pt>
                <c:pt idx="1529">
                  <c:v>0.5</c:v>
                </c:pt>
                <c:pt idx="1530">
                  <c:v>0.5</c:v>
                </c:pt>
                <c:pt idx="1531">
                  <c:v>0.5</c:v>
                </c:pt>
                <c:pt idx="1532">
                  <c:v>0.5</c:v>
                </c:pt>
                <c:pt idx="1533">
                  <c:v>0.5</c:v>
                </c:pt>
                <c:pt idx="1534">
                  <c:v>0.5</c:v>
                </c:pt>
                <c:pt idx="1535">
                  <c:v>0.5</c:v>
                </c:pt>
                <c:pt idx="1536">
                  <c:v>0.5</c:v>
                </c:pt>
                <c:pt idx="1537">
                  <c:v>0.5</c:v>
                </c:pt>
                <c:pt idx="1538">
                  <c:v>0.5</c:v>
                </c:pt>
                <c:pt idx="1539">
                  <c:v>0.5</c:v>
                </c:pt>
                <c:pt idx="1540">
                  <c:v>0.5</c:v>
                </c:pt>
                <c:pt idx="1541">
                  <c:v>0.5</c:v>
                </c:pt>
                <c:pt idx="1542">
                  <c:v>0.5</c:v>
                </c:pt>
                <c:pt idx="1543">
                  <c:v>0.5</c:v>
                </c:pt>
                <c:pt idx="1544">
                  <c:v>0.5</c:v>
                </c:pt>
                <c:pt idx="1545">
                  <c:v>0.5</c:v>
                </c:pt>
                <c:pt idx="1546">
                  <c:v>0.5</c:v>
                </c:pt>
                <c:pt idx="1547">
                  <c:v>0.5</c:v>
                </c:pt>
                <c:pt idx="1548">
                  <c:v>0.5</c:v>
                </c:pt>
                <c:pt idx="1549">
                  <c:v>0.5</c:v>
                </c:pt>
                <c:pt idx="1550">
                  <c:v>0.5</c:v>
                </c:pt>
                <c:pt idx="1551">
                  <c:v>0.5</c:v>
                </c:pt>
                <c:pt idx="1552">
                  <c:v>0.5</c:v>
                </c:pt>
                <c:pt idx="1553">
                  <c:v>0.5</c:v>
                </c:pt>
                <c:pt idx="1554">
                  <c:v>0.5</c:v>
                </c:pt>
                <c:pt idx="1555">
                  <c:v>0.5</c:v>
                </c:pt>
                <c:pt idx="1556">
                  <c:v>0.5</c:v>
                </c:pt>
                <c:pt idx="1557">
                  <c:v>0.5</c:v>
                </c:pt>
                <c:pt idx="1558">
                  <c:v>0.5</c:v>
                </c:pt>
                <c:pt idx="1559">
                  <c:v>0.5</c:v>
                </c:pt>
                <c:pt idx="1560">
                  <c:v>0.5</c:v>
                </c:pt>
                <c:pt idx="1561">
                  <c:v>0.5</c:v>
                </c:pt>
                <c:pt idx="1562">
                  <c:v>0.5</c:v>
                </c:pt>
                <c:pt idx="1563">
                  <c:v>0.5</c:v>
                </c:pt>
                <c:pt idx="1564">
                  <c:v>0.5</c:v>
                </c:pt>
                <c:pt idx="1565">
                  <c:v>0.5</c:v>
                </c:pt>
                <c:pt idx="1566">
                  <c:v>0.5</c:v>
                </c:pt>
                <c:pt idx="1567">
                  <c:v>0.5</c:v>
                </c:pt>
                <c:pt idx="1568">
                  <c:v>0.5</c:v>
                </c:pt>
                <c:pt idx="1569">
                  <c:v>0.5</c:v>
                </c:pt>
                <c:pt idx="1570">
                  <c:v>0.5</c:v>
                </c:pt>
                <c:pt idx="1571">
                  <c:v>0.5</c:v>
                </c:pt>
                <c:pt idx="1572">
                  <c:v>0.5</c:v>
                </c:pt>
                <c:pt idx="1573">
                  <c:v>0.5</c:v>
                </c:pt>
                <c:pt idx="1574">
                  <c:v>0.5</c:v>
                </c:pt>
                <c:pt idx="1575">
                  <c:v>0.5</c:v>
                </c:pt>
                <c:pt idx="1576">
                  <c:v>0.5</c:v>
                </c:pt>
                <c:pt idx="1577">
                  <c:v>0.5</c:v>
                </c:pt>
                <c:pt idx="1578">
                  <c:v>0.5</c:v>
                </c:pt>
                <c:pt idx="1579">
                  <c:v>0.5</c:v>
                </c:pt>
                <c:pt idx="1580">
                  <c:v>0.5</c:v>
                </c:pt>
                <c:pt idx="1581">
                  <c:v>0.5</c:v>
                </c:pt>
                <c:pt idx="1582">
                  <c:v>0.5</c:v>
                </c:pt>
                <c:pt idx="1583">
                  <c:v>0.5</c:v>
                </c:pt>
                <c:pt idx="1584">
                  <c:v>0.5</c:v>
                </c:pt>
                <c:pt idx="1585">
                  <c:v>0.5</c:v>
                </c:pt>
                <c:pt idx="1586">
                  <c:v>0.5</c:v>
                </c:pt>
                <c:pt idx="1587">
                  <c:v>0.5</c:v>
                </c:pt>
                <c:pt idx="1588">
                  <c:v>0.5</c:v>
                </c:pt>
                <c:pt idx="1589">
                  <c:v>0.5</c:v>
                </c:pt>
                <c:pt idx="1590">
                  <c:v>0.5</c:v>
                </c:pt>
                <c:pt idx="1591">
                  <c:v>0.5</c:v>
                </c:pt>
                <c:pt idx="1592">
                  <c:v>0.5</c:v>
                </c:pt>
                <c:pt idx="1593">
                  <c:v>0.5</c:v>
                </c:pt>
                <c:pt idx="1594">
                  <c:v>0.5</c:v>
                </c:pt>
                <c:pt idx="1595">
                  <c:v>0.5</c:v>
                </c:pt>
                <c:pt idx="1596">
                  <c:v>0.5</c:v>
                </c:pt>
                <c:pt idx="1597">
                  <c:v>0.5</c:v>
                </c:pt>
                <c:pt idx="1598">
                  <c:v>0.5</c:v>
                </c:pt>
                <c:pt idx="1599">
                  <c:v>0.5</c:v>
                </c:pt>
                <c:pt idx="1600">
                  <c:v>0.5</c:v>
                </c:pt>
                <c:pt idx="1601">
                  <c:v>0.5</c:v>
                </c:pt>
                <c:pt idx="1602">
                  <c:v>0.5</c:v>
                </c:pt>
                <c:pt idx="1603">
                  <c:v>0.5</c:v>
                </c:pt>
                <c:pt idx="1604">
                  <c:v>0.5</c:v>
                </c:pt>
                <c:pt idx="1605">
                  <c:v>0.5</c:v>
                </c:pt>
                <c:pt idx="1606">
                  <c:v>0.5</c:v>
                </c:pt>
                <c:pt idx="1607">
                  <c:v>0.5</c:v>
                </c:pt>
                <c:pt idx="1608">
                  <c:v>0.5</c:v>
                </c:pt>
                <c:pt idx="1609">
                  <c:v>0.5</c:v>
                </c:pt>
                <c:pt idx="1610">
                  <c:v>0.5</c:v>
                </c:pt>
                <c:pt idx="1611">
                  <c:v>0.5</c:v>
                </c:pt>
                <c:pt idx="1612">
                  <c:v>0.5</c:v>
                </c:pt>
                <c:pt idx="1613">
                  <c:v>0.5</c:v>
                </c:pt>
                <c:pt idx="1614">
                  <c:v>0.5</c:v>
                </c:pt>
                <c:pt idx="1615">
                  <c:v>0.5</c:v>
                </c:pt>
                <c:pt idx="1616">
                  <c:v>0.5</c:v>
                </c:pt>
                <c:pt idx="1617">
                  <c:v>0.5</c:v>
                </c:pt>
                <c:pt idx="1618">
                  <c:v>0.5</c:v>
                </c:pt>
                <c:pt idx="1619">
                  <c:v>0.5</c:v>
                </c:pt>
                <c:pt idx="1620">
                  <c:v>0.5</c:v>
                </c:pt>
                <c:pt idx="1621">
                  <c:v>0.5</c:v>
                </c:pt>
                <c:pt idx="1622">
                  <c:v>0.5</c:v>
                </c:pt>
                <c:pt idx="1623">
                  <c:v>0.5</c:v>
                </c:pt>
                <c:pt idx="1624">
                  <c:v>0.5</c:v>
                </c:pt>
                <c:pt idx="1625">
                  <c:v>0.5</c:v>
                </c:pt>
                <c:pt idx="1626">
                  <c:v>0.5</c:v>
                </c:pt>
                <c:pt idx="1627">
                  <c:v>0.5</c:v>
                </c:pt>
                <c:pt idx="1628">
                  <c:v>0.5</c:v>
                </c:pt>
                <c:pt idx="1629">
                  <c:v>0.5</c:v>
                </c:pt>
                <c:pt idx="1630">
                  <c:v>0.5</c:v>
                </c:pt>
                <c:pt idx="1631">
                  <c:v>0.5</c:v>
                </c:pt>
                <c:pt idx="1632">
                  <c:v>0.5</c:v>
                </c:pt>
                <c:pt idx="1633">
                  <c:v>0.5</c:v>
                </c:pt>
                <c:pt idx="1634">
                  <c:v>0.5</c:v>
                </c:pt>
                <c:pt idx="1635">
                  <c:v>0.5</c:v>
                </c:pt>
                <c:pt idx="1636">
                  <c:v>0.5</c:v>
                </c:pt>
                <c:pt idx="1637">
                  <c:v>0.5</c:v>
                </c:pt>
                <c:pt idx="1638">
                  <c:v>0.5</c:v>
                </c:pt>
                <c:pt idx="1639">
                  <c:v>0.5</c:v>
                </c:pt>
                <c:pt idx="1640">
                  <c:v>0.5</c:v>
                </c:pt>
                <c:pt idx="1641">
                  <c:v>0.5</c:v>
                </c:pt>
                <c:pt idx="1642">
                  <c:v>0.5</c:v>
                </c:pt>
                <c:pt idx="1643">
                  <c:v>0.5</c:v>
                </c:pt>
                <c:pt idx="1644">
                  <c:v>0.5</c:v>
                </c:pt>
                <c:pt idx="1645">
                  <c:v>0.5</c:v>
                </c:pt>
                <c:pt idx="1646">
                  <c:v>0.5</c:v>
                </c:pt>
                <c:pt idx="1647">
                  <c:v>0.5</c:v>
                </c:pt>
                <c:pt idx="1648">
                  <c:v>0.5</c:v>
                </c:pt>
                <c:pt idx="1649">
                  <c:v>0.5</c:v>
                </c:pt>
                <c:pt idx="1650">
                  <c:v>0.55000000000000004</c:v>
                </c:pt>
                <c:pt idx="1651">
                  <c:v>0.55000000000000004</c:v>
                </c:pt>
                <c:pt idx="1652">
                  <c:v>0.55000000000000004</c:v>
                </c:pt>
                <c:pt idx="1653">
                  <c:v>0.55000000000000004</c:v>
                </c:pt>
                <c:pt idx="1654">
                  <c:v>0.55000000000000004</c:v>
                </c:pt>
                <c:pt idx="1655">
                  <c:v>0.55000000000000004</c:v>
                </c:pt>
                <c:pt idx="1656">
                  <c:v>0.55000000000000004</c:v>
                </c:pt>
                <c:pt idx="1657">
                  <c:v>0.55000000000000004</c:v>
                </c:pt>
                <c:pt idx="1658">
                  <c:v>0.55000000000000004</c:v>
                </c:pt>
                <c:pt idx="1659">
                  <c:v>0.55000000000000004</c:v>
                </c:pt>
                <c:pt idx="1660">
                  <c:v>0.55000000000000004</c:v>
                </c:pt>
                <c:pt idx="1661">
                  <c:v>0.55000000000000004</c:v>
                </c:pt>
                <c:pt idx="1662">
                  <c:v>0.55000000000000004</c:v>
                </c:pt>
                <c:pt idx="1663">
                  <c:v>0.55000000000000004</c:v>
                </c:pt>
                <c:pt idx="1664">
                  <c:v>0.55000000000000004</c:v>
                </c:pt>
                <c:pt idx="1665">
                  <c:v>0.55000000000000004</c:v>
                </c:pt>
                <c:pt idx="1666">
                  <c:v>0.55000000000000004</c:v>
                </c:pt>
                <c:pt idx="1667">
                  <c:v>0.55000000000000004</c:v>
                </c:pt>
                <c:pt idx="1668">
                  <c:v>0.55000000000000004</c:v>
                </c:pt>
                <c:pt idx="1669">
                  <c:v>0.55000000000000004</c:v>
                </c:pt>
                <c:pt idx="1670">
                  <c:v>0.55000000000000004</c:v>
                </c:pt>
                <c:pt idx="1671">
                  <c:v>0.55000000000000004</c:v>
                </c:pt>
                <c:pt idx="1672">
                  <c:v>0.55000000000000004</c:v>
                </c:pt>
                <c:pt idx="1673">
                  <c:v>0.55000000000000004</c:v>
                </c:pt>
                <c:pt idx="1674">
                  <c:v>0.55000000000000004</c:v>
                </c:pt>
                <c:pt idx="1675">
                  <c:v>0.55000000000000004</c:v>
                </c:pt>
                <c:pt idx="1676">
                  <c:v>0.55000000000000004</c:v>
                </c:pt>
                <c:pt idx="1677">
                  <c:v>0.55000000000000004</c:v>
                </c:pt>
                <c:pt idx="1678">
                  <c:v>0.55000000000000004</c:v>
                </c:pt>
                <c:pt idx="1679">
                  <c:v>0.55000000000000004</c:v>
                </c:pt>
                <c:pt idx="1680">
                  <c:v>0.55000000000000004</c:v>
                </c:pt>
                <c:pt idx="1681">
                  <c:v>0.55000000000000004</c:v>
                </c:pt>
                <c:pt idx="1682">
                  <c:v>0.55000000000000004</c:v>
                </c:pt>
                <c:pt idx="1683">
                  <c:v>0.55000000000000004</c:v>
                </c:pt>
                <c:pt idx="1684">
                  <c:v>0.55000000000000004</c:v>
                </c:pt>
                <c:pt idx="1685">
                  <c:v>0.55000000000000004</c:v>
                </c:pt>
                <c:pt idx="1686">
                  <c:v>0.55000000000000004</c:v>
                </c:pt>
                <c:pt idx="1687">
                  <c:v>0.55000000000000004</c:v>
                </c:pt>
                <c:pt idx="1688">
                  <c:v>0.55000000000000004</c:v>
                </c:pt>
                <c:pt idx="1689">
                  <c:v>0.55000000000000004</c:v>
                </c:pt>
                <c:pt idx="1690">
                  <c:v>0.55000000000000004</c:v>
                </c:pt>
                <c:pt idx="1691">
                  <c:v>0.55000000000000004</c:v>
                </c:pt>
                <c:pt idx="1692">
                  <c:v>0.55000000000000004</c:v>
                </c:pt>
                <c:pt idx="1693">
                  <c:v>0.55000000000000004</c:v>
                </c:pt>
                <c:pt idx="1694">
                  <c:v>0.55000000000000004</c:v>
                </c:pt>
                <c:pt idx="1695">
                  <c:v>0.55000000000000004</c:v>
                </c:pt>
                <c:pt idx="1696">
                  <c:v>0.55000000000000004</c:v>
                </c:pt>
                <c:pt idx="1697">
                  <c:v>0.55000000000000004</c:v>
                </c:pt>
                <c:pt idx="1698">
                  <c:v>0.55000000000000004</c:v>
                </c:pt>
                <c:pt idx="1699">
                  <c:v>0.55000000000000004</c:v>
                </c:pt>
                <c:pt idx="1700">
                  <c:v>0.55000000000000004</c:v>
                </c:pt>
                <c:pt idx="1701">
                  <c:v>0.55000000000000004</c:v>
                </c:pt>
                <c:pt idx="1702">
                  <c:v>0.55000000000000004</c:v>
                </c:pt>
                <c:pt idx="1703">
                  <c:v>0.55000000000000004</c:v>
                </c:pt>
                <c:pt idx="1704">
                  <c:v>0.55000000000000004</c:v>
                </c:pt>
                <c:pt idx="1705">
                  <c:v>0.55000000000000004</c:v>
                </c:pt>
                <c:pt idx="1706">
                  <c:v>0.55000000000000004</c:v>
                </c:pt>
                <c:pt idx="1707">
                  <c:v>0.55000000000000004</c:v>
                </c:pt>
                <c:pt idx="1708">
                  <c:v>0.55000000000000004</c:v>
                </c:pt>
                <c:pt idx="1709">
                  <c:v>0.55000000000000004</c:v>
                </c:pt>
                <c:pt idx="1710">
                  <c:v>0.55000000000000004</c:v>
                </c:pt>
                <c:pt idx="1711">
                  <c:v>0.55000000000000004</c:v>
                </c:pt>
                <c:pt idx="1712">
                  <c:v>0.55000000000000004</c:v>
                </c:pt>
                <c:pt idx="1713">
                  <c:v>0.55000000000000004</c:v>
                </c:pt>
                <c:pt idx="1714">
                  <c:v>0.55000000000000004</c:v>
                </c:pt>
                <c:pt idx="1715">
                  <c:v>0.55000000000000004</c:v>
                </c:pt>
                <c:pt idx="1716">
                  <c:v>0.55000000000000004</c:v>
                </c:pt>
                <c:pt idx="1717">
                  <c:v>0.55000000000000004</c:v>
                </c:pt>
                <c:pt idx="1718">
                  <c:v>0.55000000000000004</c:v>
                </c:pt>
                <c:pt idx="1719">
                  <c:v>0.55000000000000004</c:v>
                </c:pt>
                <c:pt idx="1720">
                  <c:v>0.55000000000000004</c:v>
                </c:pt>
                <c:pt idx="1721">
                  <c:v>0.55000000000000004</c:v>
                </c:pt>
                <c:pt idx="1722">
                  <c:v>0.55000000000000004</c:v>
                </c:pt>
                <c:pt idx="1723">
                  <c:v>0.55000000000000004</c:v>
                </c:pt>
                <c:pt idx="1724">
                  <c:v>0.55000000000000004</c:v>
                </c:pt>
                <c:pt idx="1725">
                  <c:v>0.55000000000000004</c:v>
                </c:pt>
                <c:pt idx="1726">
                  <c:v>0.55000000000000004</c:v>
                </c:pt>
                <c:pt idx="1727">
                  <c:v>0.55000000000000004</c:v>
                </c:pt>
                <c:pt idx="1728">
                  <c:v>0.55000000000000004</c:v>
                </c:pt>
                <c:pt idx="1729">
                  <c:v>0.55000000000000004</c:v>
                </c:pt>
                <c:pt idx="1730">
                  <c:v>0.55000000000000004</c:v>
                </c:pt>
                <c:pt idx="1731">
                  <c:v>0.55000000000000004</c:v>
                </c:pt>
                <c:pt idx="1732">
                  <c:v>0.55000000000000004</c:v>
                </c:pt>
                <c:pt idx="1733">
                  <c:v>0.55000000000000004</c:v>
                </c:pt>
                <c:pt idx="1734">
                  <c:v>0.55000000000000004</c:v>
                </c:pt>
                <c:pt idx="1735">
                  <c:v>0.55000000000000004</c:v>
                </c:pt>
                <c:pt idx="1736">
                  <c:v>0.55000000000000004</c:v>
                </c:pt>
                <c:pt idx="1737">
                  <c:v>0.55000000000000004</c:v>
                </c:pt>
                <c:pt idx="1738">
                  <c:v>0.55000000000000004</c:v>
                </c:pt>
                <c:pt idx="1739">
                  <c:v>0.55000000000000004</c:v>
                </c:pt>
                <c:pt idx="1740">
                  <c:v>0.55000000000000004</c:v>
                </c:pt>
                <c:pt idx="1741">
                  <c:v>0.55000000000000004</c:v>
                </c:pt>
                <c:pt idx="1742">
                  <c:v>0.55000000000000004</c:v>
                </c:pt>
                <c:pt idx="1743">
                  <c:v>0.55000000000000004</c:v>
                </c:pt>
                <c:pt idx="1744">
                  <c:v>0.55000000000000004</c:v>
                </c:pt>
                <c:pt idx="1745">
                  <c:v>0.55000000000000004</c:v>
                </c:pt>
                <c:pt idx="1746">
                  <c:v>0.55000000000000004</c:v>
                </c:pt>
                <c:pt idx="1747">
                  <c:v>0.55000000000000004</c:v>
                </c:pt>
                <c:pt idx="1748">
                  <c:v>0.55000000000000004</c:v>
                </c:pt>
                <c:pt idx="1749">
                  <c:v>0.55000000000000004</c:v>
                </c:pt>
                <c:pt idx="1750">
                  <c:v>0.55000000000000004</c:v>
                </c:pt>
                <c:pt idx="1751">
                  <c:v>0.55000000000000004</c:v>
                </c:pt>
                <c:pt idx="1752">
                  <c:v>0.55000000000000004</c:v>
                </c:pt>
                <c:pt idx="1753">
                  <c:v>0.55000000000000004</c:v>
                </c:pt>
                <c:pt idx="1754">
                  <c:v>0.55000000000000004</c:v>
                </c:pt>
                <c:pt idx="1755">
                  <c:v>0.55000000000000004</c:v>
                </c:pt>
                <c:pt idx="1756">
                  <c:v>0.55000000000000004</c:v>
                </c:pt>
                <c:pt idx="1757">
                  <c:v>0.55000000000000004</c:v>
                </c:pt>
                <c:pt idx="1758">
                  <c:v>0.55000000000000004</c:v>
                </c:pt>
                <c:pt idx="1759">
                  <c:v>0.55000000000000004</c:v>
                </c:pt>
                <c:pt idx="1760">
                  <c:v>0.55000000000000004</c:v>
                </c:pt>
                <c:pt idx="1761">
                  <c:v>0.55000000000000004</c:v>
                </c:pt>
                <c:pt idx="1762">
                  <c:v>0.55000000000000004</c:v>
                </c:pt>
                <c:pt idx="1763">
                  <c:v>0.55000000000000004</c:v>
                </c:pt>
                <c:pt idx="1764">
                  <c:v>0.55000000000000004</c:v>
                </c:pt>
                <c:pt idx="1765">
                  <c:v>0.55000000000000004</c:v>
                </c:pt>
                <c:pt idx="1766">
                  <c:v>0.55000000000000004</c:v>
                </c:pt>
                <c:pt idx="1767">
                  <c:v>0.55000000000000004</c:v>
                </c:pt>
                <c:pt idx="1768">
                  <c:v>0.55000000000000004</c:v>
                </c:pt>
                <c:pt idx="1769">
                  <c:v>0.55000000000000004</c:v>
                </c:pt>
                <c:pt idx="1770">
                  <c:v>0.55000000000000004</c:v>
                </c:pt>
                <c:pt idx="1771">
                  <c:v>0.55000000000000004</c:v>
                </c:pt>
                <c:pt idx="1772">
                  <c:v>0.55000000000000004</c:v>
                </c:pt>
                <c:pt idx="1773">
                  <c:v>0.55000000000000004</c:v>
                </c:pt>
                <c:pt idx="1774">
                  <c:v>0.55000000000000004</c:v>
                </c:pt>
                <c:pt idx="1775">
                  <c:v>0.55000000000000004</c:v>
                </c:pt>
                <c:pt idx="1776">
                  <c:v>0.55000000000000004</c:v>
                </c:pt>
                <c:pt idx="1777">
                  <c:v>0.55000000000000004</c:v>
                </c:pt>
                <c:pt idx="1778">
                  <c:v>0.55000000000000004</c:v>
                </c:pt>
                <c:pt idx="1779">
                  <c:v>0.55000000000000004</c:v>
                </c:pt>
                <c:pt idx="1780">
                  <c:v>0.55000000000000004</c:v>
                </c:pt>
                <c:pt idx="1781">
                  <c:v>0.55000000000000004</c:v>
                </c:pt>
                <c:pt idx="1782">
                  <c:v>0.55000000000000004</c:v>
                </c:pt>
                <c:pt idx="1783">
                  <c:v>0.55000000000000004</c:v>
                </c:pt>
                <c:pt idx="1784">
                  <c:v>0.55000000000000004</c:v>
                </c:pt>
                <c:pt idx="1785">
                  <c:v>0.55000000000000004</c:v>
                </c:pt>
                <c:pt idx="1786">
                  <c:v>0.55000000000000004</c:v>
                </c:pt>
                <c:pt idx="1787">
                  <c:v>0.55000000000000004</c:v>
                </c:pt>
                <c:pt idx="1788">
                  <c:v>0.55000000000000004</c:v>
                </c:pt>
                <c:pt idx="1789">
                  <c:v>0.55000000000000004</c:v>
                </c:pt>
                <c:pt idx="1790">
                  <c:v>0.55000000000000004</c:v>
                </c:pt>
                <c:pt idx="1791">
                  <c:v>0.55000000000000004</c:v>
                </c:pt>
                <c:pt idx="1792">
                  <c:v>0.55000000000000004</c:v>
                </c:pt>
                <c:pt idx="1793">
                  <c:v>0.55000000000000004</c:v>
                </c:pt>
                <c:pt idx="1794">
                  <c:v>0.55000000000000004</c:v>
                </c:pt>
                <c:pt idx="1795">
                  <c:v>0.55000000000000004</c:v>
                </c:pt>
                <c:pt idx="1796">
                  <c:v>0.55000000000000004</c:v>
                </c:pt>
                <c:pt idx="1797">
                  <c:v>0.55000000000000004</c:v>
                </c:pt>
                <c:pt idx="1798">
                  <c:v>0.55000000000000004</c:v>
                </c:pt>
                <c:pt idx="1799">
                  <c:v>0.55000000000000004</c:v>
                </c:pt>
                <c:pt idx="1800">
                  <c:v>0.4</c:v>
                </c:pt>
                <c:pt idx="1801">
                  <c:v>0.4</c:v>
                </c:pt>
                <c:pt idx="1802">
                  <c:v>0.4</c:v>
                </c:pt>
                <c:pt idx="1803">
                  <c:v>0.4</c:v>
                </c:pt>
                <c:pt idx="1804">
                  <c:v>0.4</c:v>
                </c:pt>
                <c:pt idx="1805">
                  <c:v>0.4</c:v>
                </c:pt>
                <c:pt idx="1806">
                  <c:v>0.4</c:v>
                </c:pt>
                <c:pt idx="1807">
                  <c:v>0.4</c:v>
                </c:pt>
                <c:pt idx="1808">
                  <c:v>0.4</c:v>
                </c:pt>
                <c:pt idx="1809">
                  <c:v>0.4</c:v>
                </c:pt>
                <c:pt idx="1810">
                  <c:v>0.4</c:v>
                </c:pt>
                <c:pt idx="1811">
                  <c:v>0.4</c:v>
                </c:pt>
                <c:pt idx="1812">
                  <c:v>0.4</c:v>
                </c:pt>
                <c:pt idx="1813">
                  <c:v>0.4</c:v>
                </c:pt>
                <c:pt idx="1814">
                  <c:v>0.4</c:v>
                </c:pt>
                <c:pt idx="1815">
                  <c:v>0.4</c:v>
                </c:pt>
                <c:pt idx="1816">
                  <c:v>0.4</c:v>
                </c:pt>
                <c:pt idx="1817">
                  <c:v>0.4</c:v>
                </c:pt>
                <c:pt idx="1818">
                  <c:v>0.4</c:v>
                </c:pt>
                <c:pt idx="1819">
                  <c:v>0.4</c:v>
                </c:pt>
                <c:pt idx="1820">
                  <c:v>0.4</c:v>
                </c:pt>
                <c:pt idx="1821">
                  <c:v>0.4</c:v>
                </c:pt>
                <c:pt idx="1822">
                  <c:v>0.4</c:v>
                </c:pt>
                <c:pt idx="1823">
                  <c:v>0.4</c:v>
                </c:pt>
                <c:pt idx="1824">
                  <c:v>0.4</c:v>
                </c:pt>
                <c:pt idx="1825">
                  <c:v>0.4</c:v>
                </c:pt>
                <c:pt idx="1826">
                  <c:v>0.4</c:v>
                </c:pt>
                <c:pt idx="1827">
                  <c:v>0.4</c:v>
                </c:pt>
                <c:pt idx="1828">
                  <c:v>0.4</c:v>
                </c:pt>
                <c:pt idx="1829">
                  <c:v>0.4</c:v>
                </c:pt>
                <c:pt idx="1830">
                  <c:v>0.4</c:v>
                </c:pt>
                <c:pt idx="1831">
                  <c:v>0.4</c:v>
                </c:pt>
                <c:pt idx="1832">
                  <c:v>0.4</c:v>
                </c:pt>
                <c:pt idx="1833">
                  <c:v>0.4</c:v>
                </c:pt>
                <c:pt idx="1834">
                  <c:v>0.4</c:v>
                </c:pt>
                <c:pt idx="1835">
                  <c:v>0.4</c:v>
                </c:pt>
                <c:pt idx="1836">
                  <c:v>0.4</c:v>
                </c:pt>
                <c:pt idx="1837">
                  <c:v>0.4</c:v>
                </c:pt>
                <c:pt idx="1838">
                  <c:v>0.4</c:v>
                </c:pt>
                <c:pt idx="1839">
                  <c:v>0.4</c:v>
                </c:pt>
                <c:pt idx="1840">
                  <c:v>0.4</c:v>
                </c:pt>
                <c:pt idx="1841">
                  <c:v>0.4</c:v>
                </c:pt>
                <c:pt idx="1842">
                  <c:v>0.4</c:v>
                </c:pt>
                <c:pt idx="1843">
                  <c:v>0.4</c:v>
                </c:pt>
                <c:pt idx="1844">
                  <c:v>0.4</c:v>
                </c:pt>
                <c:pt idx="1845">
                  <c:v>0.4</c:v>
                </c:pt>
                <c:pt idx="1846">
                  <c:v>0.4</c:v>
                </c:pt>
                <c:pt idx="1847">
                  <c:v>0.4</c:v>
                </c:pt>
                <c:pt idx="1848">
                  <c:v>0.4</c:v>
                </c:pt>
                <c:pt idx="1849">
                  <c:v>0.4</c:v>
                </c:pt>
                <c:pt idx="1850">
                  <c:v>0.4</c:v>
                </c:pt>
                <c:pt idx="1851">
                  <c:v>0.4</c:v>
                </c:pt>
                <c:pt idx="1852">
                  <c:v>0.4</c:v>
                </c:pt>
                <c:pt idx="1853">
                  <c:v>0.4</c:v>
                </c:pt>
                <c:pt idx="1854">
                  <c:v>0.4</c:v>
                </c:pt>
                <c:pt idx="1855">
                  <c:v>0.4</c:v>
                </c:pt>
                <c:pt idx="1856">
                  <c:v>0.4</c:v>
                </c:pt>
                <c:pt idx="1857">
                  <c:v>0.4</c:v>
                </c:pt>
                <c:pt idx="1858">
                  <c:v>0.4</c:v>
                </c:pt>
                <c:pt idx="1859">
                  <c:v>0.4</c:v>
                </c:pt>
                <c:pt idx="1860">
                  <c:v>0.4</c:v>
                </c:pt>
                <c:pt idx="1861">
                  <c:v>0.4</c:v>
                </c:pt>
                <c:pt idx="1862">
                  <c:v>0.4</c:v>
                </c:pt>
                <c:pt idx="1863">
                  <c:v>0.4</c:v>
                </c:pt>
                <c:pt idx="1864">
                  <c:v>0.4</c:v>
                </c:pt>
                <c:pt idx="1865">
                  <c:v>0.4</c:v>
                </c:pt>
                <c:pt idx="1866">
                  <c:v>0.4</c:v>
                </c:pt>
                <c:pt idx="1867">
                  <c:v>0.4</c:v>
                </c:pt>
                <c:pt idx="1868">
                  <c:v>0.4</c:v>
                </c:pt>
                <c:pt idx="1869">
                  <c:v>0.4</c:v>
                </c:pt>
                <c:pt idx="1870">
                  <c:v>0.4</c:v>
                </c:pt>
                <c:pt idx="1871">
                  <c:v>0.4</c:v>
                </c:pt>
                <c:pt idx="1872">
                  <c:v>0.4</c:v>
                </c:pt>
                <c:pt idx="1873">
                  <c:v>0.4</c:v>
                </c:pt>
                <c:pt idx="1874">
                  <c:v>0.4</c:v>
                </c:pt>
                <c:pt idx="1875">
                  <c:v>0.4</c:v>
                </c:pt>
                <c:pt idx="1876">
                  <c:v>0.4</c:v>
                </c:pt>
                <c:pt idx="1877">
                  <c:v>0.4</c:v>
                </c:pt>
                <c:pt idx="1878">
                  <c:v>0.4</c:v>
                </c:pt>
                <c:pt idx="1879">
                  <c:v>0.4</c:v>
                </c:pt>
                <c:pt idx="1880">
                  <c:v>0.4</c:v>
                </c:pt>
                <c:pt idx="1881">
                  <c:v>0.4</c:v>
                </c:pt>
                <c:pt idx="1882">
                  <c:v>0.4</c:v>
                </c:pt>
                <c:pt idx="1883">
                  <c:v>0.4</c:v>
                </c:pt>
                <c:pt idx="1884">
                  <c:v>0.4</c:v>
                </c:pt>
                <c:pt idx="1885">
                  <c:v>0.4</c:v>
                </c:pt>
                <c:pt idx="1886">
                  <c:v>0.4</c:v>
                </c:pt>
                <c:pt idx="1887">
                  <c:v>0.4</c:v>
                </c:pt>
                <c:pt idx="1888">
                  <c:v>0.4</c:v>
                </c:pt>
                <c:pt idx="1889">
                  <c:v>0.4</c:v>
                </c:pt>
                <c:pt idx="1890">
                  <c:v>0.4</c:v>
                </c:pt>
                <c:pt idx="1891">
                  <c:v>0.4</c:v>
                </c:pt>
                <c:pt idx="1892">
                  <c:v>0.4</c:v>
                </c:pt>
                <c:pt idx="1893">
                  <c:v>0.4</c:v>
                </c:pt>
                <c:pt idx="1894">
                  <c:v>0.4</c:v>
                </c:pt>
                <c:pt idx="1895">
                  <c:v>0.4</c:v>
                </c:pt>
                <c:pt idx="1896">
                  <c:v>0.4</c:v>
                </c:pt>
                <c:pt idx="1897">
                  <c:v>0.4</c:v>
                </c:pt>
                <c:pt idx="1898">
                  <c:v>0.4</c:v>
                </c:pt>
                <c:pt idx="1899">
                  <c:v>0.4</c:v>
                </c:pt>
                <c:pt idx="1900">
                  <c:v>0.4</c:v>
                </c:pt>
                <c:pt idx="1901">
                  <c:v>0.4</c:v>
                </c:pt>
                <c:pt idx="1902">
                  <c:v>0.4</c:v>
                </c:pt>
                <c:pt idx="1903">
                  <c:v>0.4</c:v>
                </c:pt>
                <c:pt idx="1904">
                  <c:v>0.4</c:v>
                </c:pt>
                <c:pt idx="1905">
                  <c:v>0.4</c:v>
                </c:pt>
                <c:pt idx="1906">
                  <c:v>0.4</c:v>
                </c:pt>
                <c:pt idx="1907">
                  <c:v>0.4</c:v>
                </c:pt>
                <c:pt idx="1908">
                  <c:v>0.4</c:v>
                </c:pt>
                <c:pt idx="1909">
                  <c:v>0.4</c:v>
                </c:pt>
                <c:pt idx="1910">
                  <c:v>0.4</c:v>
                </c:pt>
                <c:pt idx="1911">
                  <c:v>0.4</c:v>
                </c:pt>
                <c:pt idx="1912">
                  <c:v>0.4</c:v>
                </c:pt>
                <c:pt idx="1913">
                  <c:v>0.4</c:v>
                </c:pt>
                <c:pt idx="1914">
                  <c:v>0.4</c:v>
                </c:pt>
                <c:pt idx="1915">
                  <c:v>0.4</c:v>
                </c:pt>
                <c:pt idx="1916">
                  <c:v>0.4</c:v>
                </c:pt>
                <c:pt idx="1917">
                  <c:v>0.4</c:v>
                </c:pt>
                <c:pt idx="1918">
                  <c:v>0.4</c:v>
                </c:pt>
                <c:pt idx="1919">
                  <c:v>0.4</c:v>
                </c:pt>
                <c:pt idx="1920">
                  <c:v>0.4</c:v>
                </c:pt>
                <c:pt idx="1921">
                  <c:v>0.4</c:v>
                </c:pt>
                <c:pt idx="1922">
                  <c:v>0.4</c:v>
                </c:pt>
                <c:pt idx="1923">
                  <c:v>0.4</c:v>
                </c:pt>
                <c:pt idx="1924">
                  <c:v>0.4</c:v>
                </c:pt>
                <c:pt idx="1925">
                  <c:v>0.4</c:v>
                </c:pt>
                <c:pt idx="1926">
                  <c:v>0.4</c:v>
                </c:pt>
                <c:pt idx="1927">
                  <c:v>0.4</c:v>
                </c:pt>
                <c:pt idx="1928">
                  <c:v>0.4</c:v>
                </c:pt>
                <c:pt idx="1929">
                  <c:v>0.4</c:v>
                </c:pt>
                <c:pt idx="1930">
                  <c:v>0.4</c:v>
                </c:pt>
                <c:pt idx="1931">
                  <c:v>0.4</c:v>
                </c:pt>
                <c:pt idx="1932">
                  <c:v>0.4</c:v>
                </c:pt>
                <c:pt idx="1933">
                  <c:v>0.4</c:v>
                </c:pt>
                <c:pt idx="1934">
                  <c:v>0.4</c:v>
                </c:pt>
                <c:pt idx="1935">
                  <c:v>0.4</c:v>
                </c:pt>
                <c:pt idx="1936">
                  <c:v>0.4</c:v>
                </c:pt>
                <c:pt idx="1937">
                  <c:v>0.4</c:v>
                </c:pt>
                <c:pt idx="1938">
                  <c:v>0.4</c:v>
                </c:pt>
                <c:pt idx="1939">
                  <c:v>0.4</c:v>
                </c:pt>
                <c:pt idx="1940">
                  <c:v>0.4</c:v>
                </c:pt>
                <c:pt idx="1941">
                  <c:v>0.4</c:v>
                </c:pt>
                <c:pt idx="1942">
                  <c:v>0.4</c:v>
                </c:pt>
                <c:pt idx="1943">
                  <c:v>0.4</c:v>
                </c:pt>
                <c:pt idx="1944">
                  <c:v>0.4</c:v>
                </c:pt>
                <c:pt idx="1945">
                  <c:v>0.4</c:v>
                </c:pt>
                <c:pt idx="1946">
                  <c:v>0.4</c:v>
                </c:pt>
                <c:pt idx="1947">
                  <c:v>0.4</c:v>
                </c:pt>
                <c:pt idx="1948">
                  <c:v>0.4</c:v>
                </c:pt>
                <c:pt idx="1949">
                  <c:v>0.4</c:v>
                </c:pt>
                <c:pt idx="1950">
                  <c:v>0.45</c:v>
                </c:pt>
                <c:pt idx="1951">
                  <c:v>0.45</c:v>
                </c:pt>
                <c:pt idx="1952">
                  <c:v>0.45</c:v>
                </c:pt>
                <c:pt idx="1953">
                  <c:v>0.45</c:v>
                </c:pt>
                <c:pt idx="1954">
                  <c:v>0.45</c:v>
                </c:pt>
                <c:pt idx="1955">
                  <c:v>0.45</c:v>
                </c:pt>
                <c:pt idx="1956">
                  <c:v>0.45</c:v>
                </c:pt>
                <c:pt idx="1957">
                  <c:v>0.45</c:v>
                </c:pt>
                <c:pt idx="1958">
                  <c:v>0.45</c:v>
                </c:pt>
                <c:pt idx="1959">
                  <c:v>0.45</c:v>
                </c:pt>
                <c:pt idx="1960">
                  <c:v>0.45</c:v>
                </c:pt>
                <c:pt idx="1961">
                  <c:v>0.45</c:v>
                </c:pt>
                <c:pt idx="1962">
                  <c:v>0.45</c:v>
                </c:pt>
                <c:pt idx="1963">
                  <c:v>0.45</c:v>
                </c:pt>
                <c:pt idx="1964">
                  <c:v>0.45</c:v>
                </c:pt>
                <c:pt idx="1965">
                  <c:v>0.45</c:v>
                </c:pt>
                <c:pt idx="1966">
                  <c:v>0.45</c:v>
                </c:pt>
                <c:pt idx="1967">
                  <c:v>0.45</c:v>
                </c:pt>
                <c:pt idx="1968">
                  <c:v>0.45</c:v>
                </c:pt>
                <c:pt idx="1969">
                  <c:v>0.45</c:v>
                </c:pt>
                <c:pt idx="1970">
                  <c:v>0.45</c:v>
                </c:pt>
                <c:pt idx="1971">
                  <c:v>0.45</c:v>
                </c:pt>
                <c:pt idx="1972">
                  <c:v>0.45</c:v>
                </c:pt>
                <c:pt idx="1973">
                  <c:v>0.45</c:v>
                </c:pt>
                <c:pt idx="1974">
                  <c:v>0.45</c:v>
                </c:pt>
                <c:pt idx="1975">
                  <c:v>0.45</c:v>
                </c:pt>
                <c:pt idx="1976">
                  <c:v>0.45</c:v>
                </c:pt>
                <c:pt idx="1977">
                  <c:v>0.45</c:v>
                </c:pt>
                <c:pt idx="1978">
                  <c:v>0.45</c:v>
                </c:pt>
                <c:pt idx="1979">
                  <c:v>0.45</c:v>
                </c:pt>
                <c:pt idx="1980">
                  <c:v>0.45</c:v>
                </c:pt>
                <c:pt idx="1981">
                  <c:v>0.45</c:v>
                </c:pt>
                <c:pt idx="1982">
                  <c:v>0.45</c:v>
                </c:pt>
                <c:pt idx="1983">
                  <c:v>0.45</c:v>
                </c:pt>
                <c:pt idx="1984">
                  <c:v>0.45</c:v>
                </c:pt>
                <c:pt idx="1985">
                  <c:v>0.45</c:v>
                </c:pt>
                <c:pt idx="1986">
                  <c:v>0.45</c:v>
                </c:pt>
                <c:pt idx="1987">
                  <c:v>0.45</c:v>
                </c:pt>
                <c:pt idx="1988">
                  <c:v>0.45</c:v>
                </c:pt>
                <c:pt idx="1989">
                  <c:v>0.45</c:v>
                </c:pt>
                <c:pt idx="1990">
                  <c:v>0.45</c:v>
                </c:pt>
                <c:pt idx="1991">
                  <c:v>0.45</c:v>
                </c:pt>
                <c:pt idx="1992">
                  <c:v>0.45</c:v>
                </c:pt>
                <c:pt idx="1993">
                  <c:v>0.45</c:v>
                </c:pt>
                <c:pt idx="1994">
                  <c:v>0.45</c:v>
                </c:pt>
                <c:pt idx="1995">
                  <c:v>0.45</c:v>
                </c:pt>
                <c:pt idx="1996">
                  <c:v>0.45</c:v>
                </c:pt>
                <c:pt idx="1997">
                  <c:v>0.45</c:v>
                </c:pt>
                <c:pt idx="1998">
                  <c:v>0.45</c:v>
                </c:pt>
                <c:pt idx="1999">
                  <c:v>0.45</c:v>
                </c:pt>
                <c:pt idx="2000">
                  <c:v>0.45</c:v>
                </c:pt>
                <c:pt idx="2001">
                  <c:v>0.45</c:v>
                </c:pt>
                <c:pt idx="2002">
                  <c:v>0.45</c:v>
                </c:pt>
                <c:pt idx="2003">
                  <c:v>0.45</c:v>
                </c:pt>
                <c:pt idx="2004">
                  <c:v>0.45</c:v>
                </c:pt>
                <c:pt idx="2005">
                  <c:v>0.45</c:v>
                </c:pt>
                <c:pt idx="2006">
                  <c:v>0.45</c:v>
                </c:pt>
                <c:pt idx="2007">
                  <c:v>0.45</c:v>
                </c:pt>
                <c:pt idx="2008">
                  <c:v>0.45</c:v>
                </c:pt>
                <c:pt idx="2009">
                  <c:v>0.45</c:v>
                </c:pt>
                <c:pt idx="2010">
                  <c:v>0.45</c:v>
                </c:pt>
                <c:pt idx="2011">
                  <c:v>0.45</c:v>
                </c:pt>
                <c:pt idx="2012">
                  <c:v>0.45</c:v>
                </c:pt>
                <c:pt idx="2013">
                  <c:v>0.45</c:v>
                </c:pt>
                <c:pt idx="2014">
                  <c:v>0.45</c:v>
                </c:pt>
                <c:pt idx="2015">
                  <c:v>0.45</c:v>
                </c:pt>
                <c:pt idx="2016">
                  <c:v>0.45</c:v>
                </c:pt>
                <c:pt idx="2017">
                  <c:v>0.45</c:v>
                </c:pt>
                <c:pt idx="2018">
                  <c:v>0.45</c:v>
                </c:pt>
                <c:pt idx="2019">
                  <c:v>0.45</c:v>
                </c:pt>
                <c:pt idx="2020">
                  <c:v>0.45</c:v>
                </c:pt>
                <c:pt idx="2021">
                  <c:v>0.45</c:v>
                </c:pt>
                <c:pt idx="2022">
                  <c:v>0.45</c:v>
                </c:pt>
                <c:pt idx="2023">
                  <c:v>0.45</c:v>
                </c:pt>
                <c:pt idx="2024">
                  <c:v>0.45</c:v>
                </c:pt>
                <c:pt idx="2025">
                  <c:v>0.45</c:v>
                </c:pt>
                <c:pt idx="2026">
                  <c:v>0.45</c:v>
                </c:pt>
                <c:pt idx="2027">
                  <c:v>0.45</c:v>
                </c:pt>
                <c:pt idx="2028">
                  <c:v>0.45</c:v>
                </c:pt>
                <c:pt idx="2029">
                  <c:v>0.45</c:v>
                </c:pt>
                <c:pt idx="2030">
                  <c:v>0.45</c:v>
                </c:pt>
                <c:pt idx="2031">
                  <c:v>0.45</c:v>
                </c:pt>
                <c:pt idx="2032">
                  <c:v>0.45</c:v>
                </c:pt>
                <c:pt idx="2033">
                  <c:v>0.45</c:v>
                </c:pt>
                <c:pt idx="2034">
                  <c:v>0.45</c:v>
                </c:pt>
                <c:pt idx="2035">
                  <c:v>0.45</c:v>
                </c:pt>
                <c:pt idx="2036">
                  <c:v>0.45</c:v>
                </c:pt>
                <c:pt idx="2037">
                  <c:v>0.45</c:v>
                </c:pt>
                <c:pt idx="2038">
                  <c:v>0.45</c:v>
                </c:pt>
                <c:pt idx="2039">
                  <c:v>0.45</c:v>
                </c:pt>
                <c:pt idx="2040">
                  <c:v>0.45</c:v>
                </c:pt>
                <c:pt idx="2041">
                  <c:v>0.45</c:v>
                </c:pt>
                <c:pt idx="2042">
                  <c:v>0.45</c:v>
                </c:pt>
                <c:pt idx="2043">
                  <c:v>0.45</c:v>
                </c:pt>
                <c:pt idx="2044">
                  <c:v>0.45</c:v>
                </c:pt>
                <c:pt idx="2045">
                  <c:v>0.45</c:v>
                </c:pt>
                <c:pt idx="2046">
                  <c:v>0.45</c:v>
                </c:pt>
                <c:pt idx="2047">
                  <c:v>0.45</c:v>
                </c:pt>
                <c:pt idx="2048">
                  <c:v>0.45</c:v>
                </c:pt>
                <c:pt idx="2049">
                  <c:v>0.45</c:v>
                </c:pt>
                <c:pt idx="2050">
                  <c:v>0.45</c:v>
                </c:pt>
                <c:pt idx="2051">
                  <c:v>0.45</c:v>
                </c:pt>
                <c:pt idx="2052">
                  <c:v>0.45</c:v>
                </c:pt>
                <c:pt idx="2053">
                  <c:v>0.45</c:v>
                </c:pt>
                <c:pt idx="2054">
                  <c:v>0.45</c:v>
                </c:pt>
                <c:pt idx="2055">
                  <c:v>0.45</c:v>
                </c:pt>
                <c:pt idx="2056">
                  <c:v>0.45</c:v>
                </c:pt>
                <c:pt idx="2057">
                  <c:v>0.45</c:v>
                </c:pt>
                <c:pt idx="2058">
                  <c:v>0.45</c:v>
                </c:pt>
                <c:pt idx="2059">
                  <c:v>0.45</c:v>
                </c:pt>
                <c:pt idx="2060">
                  <c:v>0.45</c:v>
                </c:pt>
                <c:pt idx="2061">
                  <c:v>0.45</c:v>
                </c:pt>
                <c:pt idx="2062">
                  <c:v>0.45</c:v>
                </c:pt>
                <c:pt idx="2063">
                  <c:v>0.45</c:v>
                </c:pt>
                <c:pt idx="2064">
                  <c:v>0.45</c:v>
                </c:pt>
                <c:pt idx="2065">
                  <c:v>0.45</c:v>
                </c:pt>
                <c:pt idx="2066">
                  <c:v>0.45</c:v>
                </c:pt>
                <c:pt idx="2067">
                  <c:v>0.45</c:v>
                </c:pt>
                <c:pt idx="2068">
                  <c:v>0.45</c:v>
                </c:pt>
                <c:pt idx="2069">
                  <c:v>0.45</c:v>
                </c:pt>
                <c:pt idx="2070">
                  <c:v>0.45</c:v>
                </c:pt>
                <c:pt idx="2071">
                  <c:v>0.45</c:v>
                </c:pt>
                <c:pt idx="2072">
                  <c:v>0.45</c:v>
                </c:pt>
                <c:pt idx="2073">
                  <c:v>0.45</c:v>
                </c:pt>
                <c:pt idx="2074">
                  <c:v>0.45</c:v>
                </c:pt>
                <c:pt idx="2075">
                  <c:v>0.45</c:v>
                </c:pt>
                <c:pt idx="2076">
                  <c:v>0.45</c:v>
                </c:pt>
                <c:pt idx="2077">
                  <c:v>0.45</c:v>
                </c:pt>
                <c:pt idx="2078">
                  <c:v>0.45</c:v>
                </c:pt>
                <c:pt idx="2079">
                  <c:v>0.45</c:v>
                </c:pt>
                <c:pt idx="2080">
                  <c:v>0.45</c:v>
                </c:pt>
                <c:pt idx="2081">
                  <c:v>0.45</c:v>
                </c:pt>
                <c:pt idx="2082">
                  <c:v>0.45</c:v>
                </c:pt>
                <c:pt idx="2083">
                  <c:v>0.45</c:v>
                </c:pt>
                <c:pt idx="2084">
                  <c:v>0.45</c:v>
                </c:pt>
                <c:pt idx="2085">
                  <c:v>0.45</c:v>
                </c:pt>
                <c:pt idx="2086">
                  <c:v>0.45</c:v>
                </c:pt>
                <c:pt idx="2087">
                  <c:v>0.45</c:v>
                </c:pt>
                <c:pt idx="2088">
                  <c:v>0.45</c:v>
                </c:pt>
                <c:pt idx="2089">
                  <c:v>0.45</c:v>
                </c:pt>
                <c:pt idx="2090">
                  <c:v>0.45</c:v>
                </c:pt>
                <c:pt idx="2091">
                  <c:v>0.45</c:v>
                </c:pt>
                <c:pt idx="2092">
                  <c:v>0.45</c:v>
                </c:pt>
                <c:pt idx="2093">
                  <c:v>0.45</c:v>
                </c:pt>
                <c:pt idx="2094">
                  <c:v>0.45</c:v>
                </c:pt>
                <c:pt idx="2095">
                  <c:v>0.45</c:v>
                </c:pt>
                <c:pt idx="2096">
                  <c:v>0.45</c:v>
                </c:pt>
                <c:pt idx="2097">
                  <c:v>0.45</c:v>
                </c:pt>
                <c:pt idx="2098">
                  <c:v>0.45</c:v>
                </c:pt>
                <c:pt idx="2099">
                  <c:v>0.45</c:v>
                </c:pt>
                <c:pt idx="2100">
                  <c:v>0.5</c:v>
                </c:pt>
                <c:pt idx="2101">
                  <c:v>0.5</c:v>
                </c:pt>
                <c:pt idx="2102">
                  <c:v>0.5</c:v>
                </c:pt>
                <c:pt idx="2103">
                  <c:v>0.5</c:v>
                </c:pt>
                <c:pt idx="2104">
                  <c:v>0.5</c:v>
                </c:pt>
                <c:pt idx="2105">
                  <c:v>0.5</c:v>
                </c:pt>
                <c:pt idx="2106">
                  <c:v>0.5</c:v>
                </c:pt>
                <c:pt idx="2107">
                  <c:v>0.5</c:v>
                </c:pt>
                <c:pt idx="2108">
                  <c:v>0.5</c:v>
                </c:pt>
                <c:pt idx="2109">
                  <c:v>0.5</c:v>
                </c:pt>
                <c:pt idx="2110">
                  <c:v>0.5</c:v>
                </c:pt>
                <c:pt idx="2111">
                  <c:v>0.5</c:v>
                </c:pt>
                <c:pt idx="2112">
                  <c:v>0.5</c:v>
                </c:pt>
                <c:pt idx="2113">
                  <c:v>0.5</c:v>
                </c:pt>
                <c:pt idx="2114">
                  <c:v>0.5</c:v>
                </c:pt>
                <c:pt idx="2115">
                  <c:v>0.5</c:v>
                </c:pt>
                <c:pt idx="2116">
                  <c:v>0.5</c:v>
                </c:pt>
                <c:pt idx="2117">
                  <c:v>0.5</c:v>
                </c:pt>
                <c:pt idx="2118">
                  <c:v>0.5</c:v>
                </c:pt>
                <c:pt idx="2119">
                  <c:v>0.5</c:v>
                </c:pt>
                <c:pt idx="2120">
                  <c:v>0.5</c:v>
                </c:pt>
                <c:pt idx="2121">
                  <c:v>0.5</c:v>
                </c:pt>
                <c:pt idx="2122">
                  <c:v>0.5</c:v>
                </c:pt>
                <c:pt idx="2123">
                  <c:v>0.5</c:v>
                </c:pt>
                <c:pt idx="2124">
                  <c:v>0.5</c:v>
                </c:pt>
                <c:pt idx="2125">
                  <c:v>0.5</c:v>
                </c:pt>
                <c:pt idx="2126">
                  <c:v>0.5</c:v>
                </c:pt>
                <c:pt idx="2127">
                  <c:v>0.5</c:v>
                </c:pt>
                <c:pt idx="2128">
                  <c:v>0.5</c:v>
                </c:pt>
                <c:pt idx="2129">
                  <c:v>0.5</c:v>
                </c:pt>
                <c:pt idx="2130">
                  <c:v>0.5</c:v>
                </c:pt>
                <c:pt idx="2131">
                  <c:v>0.5</c:v>
                </c:pt>
                <c:pt idx="2132">
                  <c:v>0.5</c:v>
                </c:pt>
                <c:pt idx="2133">
                  <c:v>0.5</c:v>
                </c:pt>
                <c:pt idx="2134">
                  <c:v>0.5</c:v>
                </c:pt>
                <c:pt idx="2135">
                  <c:v>0.5</c:v>
                </c:pt>
                <c:pt idx="2136">
                  <c:v>0.5</c:v>
                </c:pt>
                <c:pt idx="2137">
                  <c:v>0.5</c:v>
                </c:pt>
                <c:pt idx="2138">
                  <c:v>0.5</c:v>
                </c:pt>
                <c:pt idx="2139">
                  <c:v>0.5</c:v>
                </c:pt>
                <c:pt idx="2140">
                  <c:v>0.5</c:v>
                </c:pt>
                <c:pt idx="2141">
                  <c:v>0.5</c:v>
                </c:pt>
                <c:pt idx="2142">
                  <c:v>0.5</c:v>
                </c:pt>
                <c:pt idx="2143">
                  <c:v>0.5</c:v>
                </c:pt>
                <c:pt idx="2144">
                  <c:v>0.5</c:v>
                </c:pt>
                <c:pt idx="2145">
                  <c:v>0.5</c:v>
                </c:pt>
                <c:pt idx="2146">
                  <c:v>0.5</c:v>
                </c:pt>
                <c:pt idx="2147">
                  <c:v>0.5</c:v>
                </c:pt>
                <c:pt idx="2148">
                  <c:v>0.5</c:v>
                </c:pt>
                <c:pt idx="2149">
                  <c:v>0.5</c:v>
                </c:pt>
                <c:pt idx="2150">
                  <c:v>0.5</c:v>
                </c:pt>
                <c:pt idx="2151">
                  <c:v>0.5</c:v>
                </c:pt>
                <c:pt idx="2152">
                  <c:v>0.5</c:v>
                </c:pt>
                <c:pt idx="2153">
                  <c:v>0.5</c:v>
                </c:pt>
                <c:pt idx="2154">
                  <c:v>0.5</c:v>
                </c:pt>
                <c:pt idx="2155">
                  <c:v>0.5</c:v>
                </c:pt>
                <c:pt idx="2156">
                  <c:v>0.5</c:v>
                </c:pt>
                <c:pt idx="2157">
                  <c:v>0.5</c:v>
                </c:pt>
                <c:pt idx="2158">
                  <c:v>0.5</c:v>
                </c:pt>
                <c:pt idx="2159">
                  <c:v>0.5</c:v>
                </c:pt>
                <c:pt idx="2160">
                  <c:v>0.5</c:v>
                </c:pt>
                <c:pt idx="2161">
                  <c:v>0.5</c:v>
                </c:pt>
                <c:pt idx="2162">
                  <c:v>0.5</c:v>
                </c:pt>
                <c:pt idx="2163">
                  <c:v>0.5</c:v>
                </c:pt>
                <c:pt idx="2164">
                  <c:v>0.5</c:v>
                </c:pt>
                <c:pt idx="2165">
                  <c:v>0.5</c:v>
                </c:pt>
                <c:pt idx="2166">
                  <c:v>0.5</c:v>
                </c:pt>
                <c:pt idx="2167">
                  <c:v>0.5</c:v>
                </c:pt>
                <c:pt idx="2168">
                  <c:v>0.5</c:v>
                </c:pt>
                <c:pt idx="2169">
                  <c:v>0.5</c:v>
                </c:pt>
                <c:pt idx="2170">
                  <c:v>0.5</c:v>
                </c:pt>
                <c:pt idx="2171">
                  <c:v>0.5</c:v>
                </c:pt>
                <c:pt idx="2172">
                  <c:v>0.5</c:v>
                </c:pt>
                <c:pt idx="2173">
                  <c:v>0.5</c:v>
                </c:pt>
                <c:pt idx="2174">
                  <c:v>0.5</c:v>
                </c:pt>
                <c:pt idx="2175">
                  <c:v>0.5</c:v>
                </c:pt>
                <c:pt idx="2176">
                  <c:v>0.5</c:v>
                </c:pt>
                <c:pt idx="2177">
                  <c:v>0.5</c:v>
                </c:pt>
                <c:pt idx="2178">
                  <c:v>0.5</c:v>
                </c:pt>
                <c:pt idx="2179">
                  <c:v>0.5</c:v>
                </c:pt>
                <c:pt idx="2180">
                  <c:v>0.5</c:v>
                </c:pt>
                <c:pt idx="2181">
                  <c:v>0.5</c:v>
                </c:pt>
                <c:pt idx="2182">
                  <c:v>0.5</c:v>
                </c:pt>
                <c:pt idx="2183">
                  <c:v>0.5</c:v>
                </c:pt>
                <c:pt idx="2184">
                  <c:v>0.5</c:v>
                </c:pt>
                <c:pt idx="2185">
                  <c:v>0.5</c:v>
                </c:pt>
                <c:pt idx="2186">
                  <c:v>0.5</c:v>
                </c:pt>
                <c:pt idx="2187">
                  <c:v>0.5</c:v>
                </c:pt>
                <c:pt idx="2188">
                  <c:v>0.5</c:v>
                </c:pt>
                <c:pt idx="2189">
                  <c:v>0.5</c:v>
                </c:pt>
                <c:pt idx="2190">
                  <c:v>0.5</c:v>
                </c:pt>
                <c:pt idx="2191">
                  <c:v>0.5</c:v>
                </c:pt>
                <c:pt idx="2192">
                  <c:v>0.5</c:v>
                </c:pt>
                <c:pt idx="2193">
                  <c:v>0.5</c:v>
                </c:pt>
                <c:pt idx="2194">
                  <c:v>0.5</c:v>
                </c:pt>
                <c:pt idx="2195">
                  <c:v>0.5</c:v>
                </c:pt>
                <c:pt idx="2196">
                  <c:v>0.5</c:v>
                </c:pt>
                <c:pt idx="2197">
                  <c:v>0.5</c:v>
                </c:pt>
                <c:pt idx="2198">
                  <c:v>0.5</c:v>
                </c:pt>
                <c:pt idx="2199">
                  <c:v>0.5</c:v>
                </c:pt>
                <c:pt idx="2200">
                  <c:v>0.5</c:v>
                </c:pt>
                <c:pt idx="2201">
                  <c:v>0.5</c:v>
                </c:pt>
                <c:pt idx="2202">
                  <c:v>0.5</c:v>
                </c:pt>
                <c:pt idx="2203">
                  <c:v>0.5</c:v>
                </c:pt>
                <c:pt idx="2204">
                  <c:v>0.5</c:v>
                </c:pt>
                <c:pt idx="2205">
                  <c:v>0.5</c:v>
                </c:pt>
                <c:pt idx="2206">
                  <c:v>0.5</c:v>
                </c:pt>
                <c:pt idx="2207">
                  <c:v>0.5</c:v>
                </c:pt>
                <c:pt idx="2208">
                  <c:v>0.5</c:v>
                </c:pt>
                <c:pt idx="2209">
                  <c:v>0.5</c:v>
                </c:pt>
                <c:pt idx="2210">
                  <c:v>0.5</c:v>
                </c:pt>
                <c:pt idx="2211">
                  <c:v>0.5</c:v>
                </c:pt>
                <c:pt idx="2212">
                  <c:v>0.5</c:v>
                </c:pt>
                <c:pt idx="2213">
                  <c:v>0.5</c:v>
                </c:pt>
                <c:pt idx="2214">
                  <c:v>0.5</c:v>
                </c:pt>
                <c:pt idx="2215">
                  <c:v>0.5</c:v>
                </c:pt>
                <c:pt idx="2216">
                  <c:v>0.5</c:v>
                </c:pt>
                <c:pt idx="2217">
                  <c:v>0.5</c:v>
                </c:pt>
                <c:pt idx="2218">
                  <c:v>0.5</c:v>
                </c:pt>
                <c:pt idx="2219">
                  <c:v>0.5</c:v>
                </c:pt>
                <c:pt idx="2220">
                  <c:v>0.5</c:v>
                </c:pt>
                <c:pt idx="2221">
                  <c:v>0.5</c:v>
                </c:pt>
                <c:pt idx="2222">
                  <c:v>0.5</c:v>
                </c:pt>
                <c:pt idx="2223">
                  <c:v>0.5</c:v>
                </c:pt>
                <c:pt idx="2224">
                  <c:v>0.5</c:v>
                </c:pt>
                <c:pt idx="2225">
                  <c:v>0.5</c:v>
                </c:pt>
                <c:pt idx="2226">
                  <c:v>0.5</c:v>
                </c:pt>
                <c:pt idx="2227">
                  <c:v>0.5</c:v>
                </c:pt>
                <c:pt idx="2228">
                  <c:v>0.5</c:v>
                </c:pt>
                <c:pt idx="2229">
                  <c:v>0.5</c:v>
                </c:pt>
                <c:pt idx="2230">
                  <c:v>0.5</c:v>
                </c:pt>
                <c:pt idx="2231">
                  <c:v>0.5</c:v>
                </c:pt>
                <c:pt idx="2232">
                  <c:v>0.5</c:v>
                </c:pt>
                <c:pt idx="2233">
                  <c:v>0.5</c:v>
                </c:pt>
                <c:pt idx="2234">
                  <c:v>0.5</c:v>
                </c:pt>
                <c:pt idx="2235">
                  <c:v>0.5</c:v>
                </c:pt>
                <c:pt idx="2236">
                  <c:v>0.5</c:v>
                </c:pt>
                <c:pt idx="2237">
                  <c:v>0.5</c:v>
                </c:pt>
                <c:pt idx="2238">
                  <c:v>0.5</c:v>
                </c:pt>
                <c:pt idx="2239">
                  <c:v>0.5</c:v>
                </c:pt>
                <c:pt idx="2240">
                  <c:v>0.5</c:v>
                </c:pt>
                <c:pt idx="2241">
                  <c:v>0.5</c:v>
                </c:pt>
                <c:pt idx="2242">
                  <c:v>0.5</c:v>
                </c:pt>
                <c:pt idx="2243">
                  <c:v>0.5</c:v>
                </c:pt>
                <c:pt idx="2244">
                  <c:v>0.5</c:v>
                </c:pt>
                <c:pt idx="2245">
                  <c:v>0.5</c:v>
                </c:pt>
                <c:pt idx="2246">
                  <c:v>0.5</c:v>
                </c:pt>
                <c:pt idx="2247">
                  <c:v>0.5</c:v>
                </c:pt>
                <c:pt idx="2248">
                  <c:v>0.5</c:v>
                </c:pt>
                <c:pt idx="2249">
                  <c:v>0.5</c:v>
                </c:pt>
                <c:pt idx="2250">
                  <c:v>0.55000000000000004</c:v>
                </c:pt>
                <c:pt idx="2251">
                  <c:v>0.55000000000000004</c:v>
                </c:pt>
                <c:pt idx="2252">
                  <c:v>0.55000000000000004</c:v>
                </c:pt>
                <c:pt idx="2253">
                  <c:v>0.55000000000000004</c:v>
                </c:pt>
                <c:pt idx="2254">
                  <c:v>0.55000000000000004</c:v>
                </c:pt>
                <c:pt idx="2255">
                  <c:v>0.55000000000000004</c:v>
                </c:pt>
                <c:pt idx="2256">
                  <c:v>0.55000000000000004</c:v>
                </c:pt>
                <c:pt idx="2257">
                  <c:v>0.55000000000000004</c:v>
                </c:pt>
                <c:pt idx="2258">
                  <c:v>0.55000000000000004</c:v>
                </c:pt>
                <c:pt idx="2259">
                  <c:v>0.55000000000000004</c:v>
                </c:pt>
                <c:pt idx="2260">
                  <c:v>0.55000000000000004</c:v>
                </c:pt>
                <c:pt idx="2261">
                  <c:v>0.55000000000000004</c:v>
                </c:pt>
                <c:pt idx="2262">
                  <c:v>0.55000000000000004</c:v>
                </c:pt>
                <c:pt idx="2263">
                  <c:v>0.55000000000000004</c:v>
                </c:pt>
                <c:pt idx="2264">
                  <c:v>0.55000000000000004</c:v>
                </c:pt>
                <c:pt idx="2265">
                  <c:v>0.55000000000000004</c:v>
                </c:pt>
                <c:pt idx="2266">
                  <c:v>0.55000000000000004</c:v>
                </c:pt>
                <c:pt idx="2267">
                  <c:v>0.55000000000000004</c:v>
                </c:pt>
                <c:pt idx="2268">
                  <c:v>0.55000000000000004</c:v>
                </c:pt>
                <c:pt idx="2269">
                  <c:v>0.55000000000000004</c:v>
                </c:pt>
                <c:pt idx="2270">
                  <c:v>0.55000000000000004</c:v>
                </c:pt>
                <c:pt idx="2271">
                  <c:v>0.55000000000000004</c:v>
                </c:pt>
                <c:pt idx="2272">
                  <c:v>0.55000000000000004</c:v>
                </c:pt>
                <c:pt idx="2273">
                  <c:v>0.55000000000000004</c:v>
                </c:pt>
                <c:pt idx="2274">
                  <c:v>0.55000000000000004</c:v>
                </c:pt>
                <c:pt idx="2275">
                  <c:v>0.55000000000000004</c:v>
                </c:pt>
                <c:pt idx="2276">
                  <c:v>0.55000000000000004</c:v>
                </c:pt>
                <c:pt idx="2277">
                  <c:v>0.55000000000000004</c:v>
                </c:pt>
                <c:pt idx="2278">
                  <c:v>0.55000000000000004</c:v>
                </c:pt>
                <c:pt idx="2279">
                  <c:v>0.55000000000000004</c:v>
                </c:pt>
                <c:pt idx="2280">
                  <c:v>0.55000000000000004</c:v>
                </c:pt>
                <c:pt idx="2281">
                  <c:v>0.55000000000000004</c:v>
                </c:pt>
                <c:pt idx="2282">
                  <c:v>0.55000000000000004</c:v>
                </c:pt>
                <c:pt idx="2283">
                  <c:v>0.55000000000000004</c:v>
                </c:pt>
                <c:pt idx="2284">
                  <c:v>0.55000000000000004</c:v>
                </c:pt>
                <c:pt idx="2285">
                  <c:v>0.55000000000000004</c:v>
                </c:pt>
                <c:pt idx="2286">
                  <c:v>0.55000000000000004</c:v>
                </c:pt>
                <c:pt idx="2287">
                  <c:v>0.55000000000000004</c:v>
                </c:pt>
                <c:pt idx="2288">
                  <c:v>0.55000000000000004</c:v>
                </c:pt>
                <c:pt idx="2289">
                  <c:v>0.55000000000000004</c:v>
                </c:pt>
                <c:pt idx="2290">
                  <c:v>0.55000000000000004</c:v>
                </c:pt>
                <c:pt idx="2291">
                  <c:v>0.55000000000000004</c:v>
                </c:pt>
                <c:pt idx="2292">
                  <c:v>0.55000000000000004</c:v>
                </c:pt>
                <c:pt idx="2293">
                  <c:v>0.55000000000000004</c:v>
                </c:pt>
                <c:pt idx="2294">
                  <c:v>0.55000000000000004</c:v>
                </c:pt>
                <c:pt idx="2295">
                  <c:v>0.55000000000000004</c:v>
                </c:pt>
                <c:pt idx="2296">
                  <c:v>0.55000000000000004</c:v>
                </c:pt>
                <c:pt idx="2297">
                  <c:v>0.55000000000000004</c:v>
                </c:pt>
                <c:pt idx="2298">
                  <c:v>0.55000000000000004</c:v>
                </c:pt>
                <c:pt idx="2299">
                  <c:v>0.55000000000000004</c:v>
                </c:pt>
                <c:pt idx="2300">
                  <c:v>0.55000000000000004</c:v>
                </c:pt>
                <c:pt idx="2301">
                  <c:v>0.55000000000000004</c:v>
                </c:pt>
                <c:pt idx="2302">
                  <c:v>0.55000000000000004</c:v>
                </c:pt>
                <c:pt idx="2303">
                  <c:v>0.55000000000000004</c:v>
                </c:pt>
                <c:pt idx="2304">
                  <c:v>0.55000000000000004</c:v>
                </c:pt>
                <c:pt idx="2305">
                  <c:v>0.55000000000000004</c:v>
                </c:pt>
                <c:pt idx="2306">
                  <c:v>0.55000000000000004</c:v>
                </c:pt>
                <c:pt idx="2307">
                  <c:v>0.55000000000000004</c:v>
                </c:pt>
                <c:pt idx="2308">
                  <c:v>0.55000000000000004</c:v>
                </c:pt>
                <c:pt idx="2309">
                  <c:v>0.55000000000000004</c:v>
                </c:pt>
                <c:pt idx="2310">
                  <c:v>0.55000000000000004</c:v>
                </c:pt>
                <c:pt idx="2311">
                  <c:v>0.55000000000000004</c:v>
                </c:pt>
                <c:pt idx="2312">
                  <c:v>0.55000000000000004</c:v>
                </c:pt>
                <c:pt idx="2313">
                  <c:v>0.55000000000000004</c:v>
                </c:pt>
                <c:pt idx="2314">
                  <c:v>0.55000000000000004</c:v>
                </c:pt>
                <c:pt idx="2315">
                  <c:v>0.55000000000000004</c:v>
                </c:pt>
                <c:pt idx="2316">
                  <c:v>0.55000000000000004</c:v>
                </c:pt>
                <c:pt idx="2317">
                  <c:v>0.55000000000000004</c:v>
                </c:pt>
                <c:pt idx="2318">
                  <c:v>0.55000000000000004</c:v>
                </c:pt>
                <c:pt idx="2319">
                  <c:v>0.55000000000000004</c:v>
                </c:pt>
                <c:pt idx="2320">
                  <c:v>0.55000000000000004</c:v>
                </c:pt>
                <c:pt idx="2321">
                  <c:v>0.55000000000000004</c:v>
                </c:pt>
                <c:pt idx="2322">
                  <c:v>0.55000000000000004</c:v>
                </c:pt>
                <c:pt idx="2323">
                  <c:v>0.55000000000000004</c:v>
                </c:pt>
                <c:pt idx="2324">
                  <c:v>0.55000000000000004</c:v>
                </c:pt>
                <c:pt idx="2325">
                  <c:v>0.55000000000000004</c:v>
                </c:pt>
                <c:pt idx="2326">
                  <c:v>0.55000000000000004</c:v>
                </c:pt>
                <c:pt idx="2327">
                  <c:v>0.55000000000000004</c:v>
                </c:pt>
                <c:pt idx="2328">
                  <c:v>0.55000000000000004</c:v>
                </c:pt>
                <c:pt idx="2329">
                  <c:v>0.55000000000000004</c:v>
                </c:pt>
                <c:pt idx="2330">
                  <c:v>0.55000000000000004</c:v>
                </c:pt>
                <c:pt idx="2331">
                  <c:v>0.55000000000000004</c:v>
                </c:pt>
                <c:pt idx="2332">
                  <c:v>0.55000000000000004</c:v>
                </c:pt>
                <c:pt idx="2333">
                  <c:v>0.55000000000000004</c:v>
                </c:pt>
                <c:pt idx="2334">
                  <c:v>0.55000000000000004</c:v>
                </c:pt>
                <c:pt idx="2335">
                  <c:v>0.55000000000000004</c:v>
                </c:pt>
                <c:pt idx="2336">
                  <c:v>0.55000000000000004</c:v>
                </c:pt>
                <c:pt idx="2337">
                  <c:v>0.55000000000000004</c:v>
                </c:pt>
                <c:pt idx="2338">
                  <c:v>0.55000000000000004</c:v>
                </c:pt>
                <c:pt idx="2339">
                  <c:v>0.55000000000000004</c:v>
                </c:pt>
                <c:pt idx="2340">
                  <c:v>0.55000000000000004</c:v>
                </c:pt>
                <c:pt idx="2341">
                  <c:v>0.55000000000000004</c:v>
                </c:pt>
                <c:pt idx="2342">
                  <c:v>0.55000000000000004</c:v>
                </c:pt>
                <c:pt idx="2343">
                  <c:v>0.55000000000000004</c:v>
                </c:pt>
                <c:pt idx="2344">
                  <c:v>0.55000000000000004</c:v>
                </c:pt>
                <c:pt idx="2345">
                  <c:v>0.55000000000000004</c:v>
                </c:pt>
                <c:pt idx="2346">
                  <c:v>0.55000000000000004</c:v>
                </c:pt>
                <c:pt idx="2347">
                  <c:v>0.55000000000000004</c:v>
                </c:pt>
                <c:pt idx="2348">
                  <c:v>0.55000000000000004</c:v>
                </c:pt>
                <c:pt idx="2349">
                  <c:v>0.55000000000000004</c:v>
                </c:pt>
                <c:pt idx="2350">
                  <c:v>0.55000000000000004</c:v>
                </c:pt>
                <c:pt idx="2351">
                  <c:v>0.55000000000000004</c:v>
                </c:pt>
                <c:pt idx="2352">
                  <c:v>0.55000000000000004</c:v>
                </c:pt>
                <c:pt idx="2353">
                  <c:v>0.55000000000000004</c:v>
                </c:pt>
                <c:pt idx="2354">
                  <c:v>0.55000000000000004</c:v>
                </c:pt>
                <c:pt idx="2355">
                  <c:v>0.55000000000000004</c:v>
                </c:pt>
                <c:pt idx="2356">
                  <c:v>0.55000000000000004</c:v>
                </c:pt>
                <c:pt idx="2357">
                  <c:v>0.55000000000000004</c:v>
                </c:pt>
                <c:pt idx="2358">
                  <c:v>0.55000000000000004</c:v>
                </c:pt>
                <c:pt idx="2359">
                  <c:v>0.55000000000000004</c:v>
                </c:pt>
                <c:pt idx="2360">
                  <c:v>0.55000000000000004</c:v>
                </c:pt>
                <c:pt idx="2361">
                  <c:v>0.55000000000000004</c:v>
                </c:pt>
                <c:pt idx="2362">
                  <c:v>0.55000000000000004</c:v>
                </c:pt>
                <c:pt idx="2363">
                  <c:v>0.55000000000000004</c:v>
                </c:pt>
                <c:pt idx="2364">
                  <c:v>0.55000000000000004</c:v>
                </c:pt>
                <c:pt idx="2365">
                  <c:v>0.55000000000000004</c:v>
                </c:pt>
                <c:pt idx="2366">
                  <c:v>0.55000000000000004</c:v>
                </c:pt>
                <c:pt idx="2367">
                  <c:v>0.55000000000000004</c:v>
                </c:pt>
                <c:pt idx="2368">
                  <c:v>0.55000000000000004</c:v>
                </c:pt>
                <c:pt idx="2369">
                  <c:v>0.55000000000000004</c:v>
                </c:pt>
                <c:pt idx="2370">
                  <c:v>0.55000000000000004</c:v>
                </c:pt>
                <c:pt idx="2371">
                  <c:v>0.55000000000000004</c:v>
                </c:pt>
                <c:pt idx="2372">
                  <c:v>0.55000000000000004</c:v>
                </c:pt>
                <c:pt idx="2373">
                  <c:v>0.55000000000000004</c:v>
                </c:pt>
                <c:pt idx="2374">
                  <c:v>0.55000000000000004</c:v>
                </c:pt>
                <c:pt idx="2375">
                  <c:v>0.55000000000000004</c:v>
                </c:pt>
                <c:pt idx="2376">
                  <c:v>0.55000000000000004</c:v>
                </c:pt>
                <c:pt idx="2377">
                  <c:v>0.55000000000000004</c:v>
                </c:pt>
                <c:pt idx="2378">
                  <c:v>0.55000000000000004</c:v>
                </c:pt>
                <c:pt idx="2379">
                  <c:v>0.55000000000000004</c:v>
                </c:pt>
                <c:pt idx="2380">
                  <c:v>0.55000000000000004</c:v>
                </c:pt>
                <c:pt idx="2381">
                  <c:v>0.55000000000000004</c:v>
                </c:pt>
                <c:pt idx="2382">
                  <c:v>0.55000000000000004</c:v>
                </c:pt>
                <c:pt idx="2383">
                  <c:v>0.55000000000000004</c:v>
                </c:pt>
                <c:pt idx="2384">
                  <c:v>0.55000000000000004</c:v>
                </c:pt>
                <c:pt idx="2385">
                  <c:v>0.55000000000000004</c:v>
                </c:pt>
                <c:pt idx="2386">
                  <c:v>0.55000000000000004</c:v>
                </c:pt>
                <c:pt idx="2387">
                  <c:v>0.55000000000000004</c:v>
                </c:pt>
                <c:pt idx="2388">
                  <c:v>0.55000000000000004</c:v>
                </c:pt>
                <c:pt idx="2389">
                  <c:v>0.55000000000000004</c:v>
                </c:pt>
                <c:pt idx="2390">
                  <c:v>0.55000000000000004</c:v>
                </c:pt>
                <c:pt idx="2391">
                  <c:v>0.55000000000000004</c:v>
                </c:pt>
                <c:pt idx="2392">
                  <c:v>0.55000000000000004</c:v>
                </c:pt>
                <c:pt idx="2393">
                  <c:v>0.55000000000000004</c:v>
                </c:pt>
                <c:pt idx="2394">
                  <c:v>0.55000000000000004</c:v>
                </c:pt>
                <c:pt idx="2395">
                  <c:v>0.55000000000000004</c:v>
                </c:pt>
                <c:pt idx="2396">
                  <c:v>0.55000000000000004</c:v>
                </c:pt>
                <c:pt idx="2397">
                  <c:v>0.55000000000000004</c:v>
                </c:pt>
                <c:pt idx="2398">
                  <c:v>0.55000000000000004</c:v>
                </c:pt>
                <c:pt idx="2399">
                  <c:v>0.55000000000000004</c:v>
                </c:pt>
                <c:pt idx="2400">
                  <c:v>0.4</c:v>
                </c:pt>
                <c:pt idx="2401">
                  <c:v>0.4</c:v>
                </c:pt>
                <c:pt idx="2402">
                  <c:v>0.4</c:v>
                </c:pt>
                <c:pt idx="2403">
                  <c:v>0.4</c:v>
                </c:pt>
                <c:pt idx="2404">
                  <c:v>0.4</c:v>
                </c:pt>
                <c:pt idx="2405">
                  <c:v>0.4</c:v>
                </c:pt>
                <c:pt idx="2406">
                  <c:v>0.4</c:v>
                </c:pt>
                <c:pt idx="2407">
                  <c:v>0.4</c:v>
                </c:pt>
                <c:pt idx="2408">
                  <c:v>0.4</c:v>
                </c:pt>
                <c:pt idx="2409">
                  <c:v>0.4</c:v>
                </c:pt>
                <c:pt idx="2410">
                  <c:v>0.4</c:v>
                </c:pt>
                <c:pt idx="2411">
                  <c:v>0.4</c:v>
                </c:pt>
                <c:pt idx="2412">
                  <c:v>0.4</c:v>
                </c:pt>
                <c:pt idx="2413">
                  <c:v>0.4</c:v>
                </c:pt>
                <c:pt idx="2414">
                  <c:v>0.4</c:v>
                </c:pt>
                <c:pt idx="2415">
                  <c:v>0.4</c:v>
                </c:pt>
                <c:pt idx="2416">
                  <c:v>0.4</c:v>
                </c:pt>
                <c:pt idx="2417">
                  <c:v>0.4</c:v>
                </c:pt>
                <c:pt idx="2418">
                  <c:v>0.4</c:v>
                </c:pt>
                <c:pt idx="2419">
                  <c:v>0.4</c:v>
                </c:pt>
                <c:pt idx="2420">
                  <c:v>0.4</c:v>
                </c:pt>
                <c:pt idx="2421">
                  <c:v>0.4</c:v>
                </c:pt>
                <c:pt idx="2422">
                  <c:v>0.4</c:v>
                </c:pt>
                <c:pt idx="2423">
                  <c:v>0.4</c:v>
                </c:pt>
                <c:pt idx="2424">
                  <c:v>0.4</c:v>
                </c:pt>
                <c:pt idx="2425">
                  <c:v>0.4</c:v>
                </c:pt>
                <c:pt idx="2426">
                  <c:v>0.4</c:v>
                </c:pt>
                <c:pt idx="2427">
                  <c:v>0.4</c:v>
                </c:pt>
                <c:pt idx="2428">
                  <c:v>0.4</c:v>
                </c:pt>
                <c:pt idx="2429">
                  <c:v>0.4</c:v>
                </c:pt>
                <c:pt idx="2430">
                  <c:v>0.4</c:v>
                </c:pt>
                <c:pt idx="2431">
                  <c:v>0.4</c:v>
                </c:pt>
                <c:pt idx="2432">
                  <c:v>0.4</c:v>
                </c:pt>
                <c:pt idx="2433">
                  <c:v>0.4</c:v>
                </c:pt>
                <c:pt idx="2434">
                  <c:v>0.4</c:v>
                </c:pt>
                <c:pt idx="2435">
                  <c:v>0.4</c:v>
                </c:pt>
                <c:pt idx="2436">
                  <c:v>0.4</c:v>
                </c:pt>
                <c:pt idx="2437">
                  <c:v>0.4</c:v>
                </c:pt>
                <c:pt idx="2438">
                  <c:v>0.4</c:v>
                </c:pt>
                <c:pt idx="2439">
                  <c:v>0.4</c:v>
                </c:pt>
                <c:pt idx="2440">
                  <c:v>0.4</c:v>
                </c:pt>
                <c:pt idx="2441">
                  <c:v>0.4</c:v>
                </c:pt>
                <c:pt idx="2442">
                  <c:v>0.4</c:v>
                </c:pt>
                <c:pt idx="2443">
                  <c:v>0.4</c:v>
                </c:pt>
                <c:pt idx="2444">
                  <c:v>0.4</c:v>
                </c:pt>
                <c:pt idx="2445">
                  <c:v>0.4</c:v>
                </c:pt>
                <c:pt idx="2446">
                  <c:v>0.4</c:v>
                </c:pt>
                <c:pt idx="2447">
                  <c:v>0.4</c:v>
                </c:pt>
                <c:pt idx="2448">
                  <c:v>0.4</c:v>
                </c:pt>
                <c:pt idx="2449">
                  <c:v>0.4</c:v>
                </c:pt>
                <c:pt idx="2450">
                  <c:v>0.4</c:v>
                </c:pt>
                <c:pt idx="2451">
                  <c:v>0.4</c:v>
                </c:pt>
                <c:pt idx="2452">
                  <c:v>0.4</c:v>
                </c:pt>
                <c:pt idx="2453">
                  <c:v>0.4</c:v>
                </c:pt>
                <c:pt idx="2454">
                  <c:v>0.4</c:v>
                </c:pt>
                <c:pt idx="2455">
                  <c:v>0.4</c:v>
                </c:pt>
                <c:pt idx="2456">
                  <c:v>0.4</c:v>
                </c:pt>
                <c:pt idx="2457">
                  <c:v>0.4</c:v>
                </c:pt>
                <c:pt idx="2458">
                  <c:v>0.4</c:v>
                </c:pt>
                <c:pt idx="2459">
                  <c:v>0.4</c:v>
                </c:pt>
                <c:pt idx="2460">
                  <c:v>0.4</c:v>
                </c:pt>
                <c:pt idx="2461">
                  <c:v>0.4</c:v>
                </c:pt>
                <c:pt idx="2462">
                  <c:v>0.4</c:v>
                </c:pt>
                <c:pt idx="2463">
                  <c:v>0.4</c:v>
                </c:pt>
                <c:pt idx="2464">
                  <c:v>0.4</c:v>
                </c:pt>
                <c:pt idx="2465">
                  <c:v>0.4</c:v>
                </c:pt>
                <c:pt idx="2466">
                  <c:v>0.4</c:v>
                </c:pt>
                <c:pt idx="2467">
                  <c:v>0.4</c:v>
                </c:pt>
                <c:pt idx="2468">
                  <c:v>0.4</c:v>
                </c:pt>
                <c:pt idx="2469">
                  <c:v>0.4</c:v>
                </c:pt>
                <c:pt idx="2470">
                  <c:v>0.4</c:v>
                </c:pt>
                <c:pt idx="2471">
                  <c:v>0.4</c:v>
                </c:pt>
                <c:pt idx="2472">
                  <c:v>0.4</c:v>
                </c:pt>
                <c:pt idx="2473">
                  <c:v>0.4</c:v>
                </c:pt>
                <c:pt idx="2474">
                  <c:v>0.4</c:v>
                </c:pt>
                <c:pt idx="2475">
                  <c:v>0.4</c:v>
                </c:pt>
                <c:pt idx="2476">
                  <c:v>0.4</c:v>
                </c:pt>
                <c:pt idx="2477">
                  <c:v>0.4</c:v>
                </c:pt>
                <c:pt idx="2478">
                  <c:v>0.4</c:v>
                </c:pt>
                <c:pt idx="2479">
                  <c:v>0.4</c:v>
                </c:pt>
                <c:pt idx="2480">
                  <c:v>0.4</c:v>
                </c:pt>
                <c:pt idx="2481">
                  <c:v>0.4</c:v>
                </c:pt>
                <c:pt idx="2482">
                  <c:v>0.4</c:v>
                </c:pt>
                <c:pt idx="2483">
                  <c:v>0.4</c:v>
                </c:pt>
                <c:pt idx="2484">
                  <c:v>0.4</c:v>
                </c:pt>
                <c:pt idx="2485">
                  <c:v>0.4</c:v>
                </c:pt>
                <c:pt idx="2486">
                  <c:v>0.4</c:v>
                </c:pt>
                <c:pt idx="2487">
                  <c:v>0.4</c:v>
                </c:pt>
                <c:pt idx="2488">
                  <c:v>0.4</c:v>
                </c:pt>
                <c:pt idx="2489">
                  <c:v>0.4</c:v>
                </c:pt>
                <c:pt idx="2490">
                  <c:v>0.4</c:v>
                </c:pt>
                <c:pt idx="2491">
                  <c:v>0.4</c:v>
                </c:pt>
                <c:pt idx="2492">
                  <c:v>0.4</c:v>
                </c:pt>
                <c:pt idx="2493">
                  <c:v>0.4</c:v>
                </c:pt>
                <c:pt idx="2494">
                  <c:v>0.4</c:v>
                </c:pt>
                <c:pt idx="2495">
                  <c:v>0.4</c:v>
                </c:pt>
                <c:pt idx="2496">
                  <c:v>0.4</c:v>
                </c:pt>
                <c:pt idx="2497">
                  <c:v>0.4</c:v>
                </c:pt>
                <c:pt idx="2498">
                  <c:v>0.4</c:v>
                </c:pt>
                <c:pt idx="2499">
                  <c:v>0.4</c:v>
                </c:pt>
                <c:pt idx="2500">
                  <c:v>0.4</c:v>
                </c:pt>
                <c:pt idx="2501">
                  <c:v>0.4</c:v>
                </c:pt>
                <c:pt idx="2502">
                  <c:v>0.4</c:v>
                </c:pt>
                <c:pt idx="2503">
                  <c:v>0.4</c:v>
                </c:pt>
                <c:pt idx="2504">
                  <c:v>0.4</c:v>
                </c:pt>
                <c:pt idx="2505">
                  <c:v>0.4</c:v>
                </c:pt>
                <c:pt idx="2506">
                  <c:v>0.4</c:v>
                </c:pt>
                <c:pt idx="2507">
                  <c:v>0.4</c:v>
                </c:pt>
                <c:pt idx="2508">
                  <c:v>0.4</c:v>
                </c:pt>
                <c:pt idx="2509">
                  <c:v>0.4</c:v>
                </c:pt>
                <c:pt idx="2510">
                  <c:v>0.4</c:v>
                </c:pt>
                <c:pt idx="2511">
                  <c:v>0.4</c:v>
                </c:pt>
                <c:pt idx="2512">
                  <c:v>0.4</c:v>
                </c:pt>
                <c:pt idx="2513">
                  <c:v>0.4</c:v>
                </c:pt>
                <c:pt idx="2514">
                  <c:v>0.4</c:v>
                </c:pt>
                <c:pt idx="2515">
                  <c:v>0.4</c:v>
                </c:pt>
                <c:pt idx="2516">
                  <c:v>0.4</c:v>
                </c:pt>
                <c:pt idx="2517">
                  <c:v>0.4</c:v>
                </c:pt>
                <c:pt idx="2518">
                  <c:v>0.4</c:v>
                </c:pt>
                <c:pt idx="2519">
                  <c:v>0.4</c:v>
                </c:pt>
                <c:pt idx="2520">
                  <c:v>0.4</c:v>
                </c:pt>
                <c:pt idx="2521">
                  <c:v>0.4</c:v>
                </c:pt>
                <c:pt idx="2522">
                  <c:v>0.4</c:v>
                </c:pt>
                <c:pt idx="2523">
                  <c:v>0.4</c:v>
                </c:pt>
                <c:pt idx="2524">
                  <c:v>0.4</c:v>
                </c:pt>
                <c:pt idx="2525">
                  <c:v>0.4</c:v>
                </c:pt>
                <c:pt idx="2526">
                  <c:v>0.4</c:v>
                </c:pt>
                <c:pt idx="2527">
                  <c:v>0.4</c:v>
                </c:pt>
                <c:pt idx="2528">
                  <c:v>0.4</c:v>
                </c:pt>
                <c:pt idx="2529">
                  <c:v>0.4</c:v>
                </c:pt>
                <c:pt idx="2530">
                  <c:v>0.4</c:v>
                </c:pt>
                <c:pt idx="2531">
                  <c:v>0.4</c:v>
                </c:pt>
                <c:pt idx="2532">
                  <c:v>0.4</c:v>
                </c:pt>
                <c:pt idx="2533">
                  <c:v>0.4</c:v>
                </c:pt>
                <c:pt idx="2534">
                  <c:v>0.4</c:v>
                </c:pt>
                <c:pt idx="2535">
                  <c:v>0.4</c:v>
                </c:pt>
                <c:pt idx="2536">
                  <c:v>0.4</c:v>
                </c:pt>
                <c:pt idx="2537">
                  <c:v>0.4</c:v>
                </c:pt>
                <c:pt idx="2538">
                  <c:v>0.4</c:v>
                </c:pt>
                <c:pt idx="2539">
                  <c:v>0.4</c:v>
                </c:pt>
                <c:pt idx="2540">
                  <c:v>0.4</c:v>
                </c:pt>
                <c:pt idx="2541">
                  <c:v>0.4</c:v>
                </c:pt>
                <c:pt idx="2542">
                  <c:v>0.4</c:v>
                </c:pt>
                <c:pt idx="2543">
                  <c:v>0.4</c:v>
                </c:pt>
                <c:pt idx="2544">
                  <c:v>0.4</c:v>
                </c:pt>
                <c:pt idx="2545">
                  <c:v>0.4</c:v>
                </c:pt>
                <c:pt idx="2546">
                  <c:v>0.4</c:v>
                </c:pt>
                <c:pt idx="2547">
                  <c:v>0.4</c:v>
                </c:pt>
                <c:pt idx="2548">
                  <c:v>0.4</c:v>
                </c:pt>
                <c:pt idx="2549">
                  <c:v>0.4</c:v>
                </c:pt>
                <c:pt idx="2550">
                  <c:v>0.45</c:v>
                </c:pt>
                <c:pt idx="2551">
                  <c:v>0.45</c:v>
                </c:pt>
                <c:pt idx="2552">
                  <c:v>0.45</c:v>
                </c:pt>
                <c:pt idx="2553">
                  <c:v>0.45</c:v>
                </c:pt>
                <c:pt idx="2554">
                  <c:v>0.45</c:v>
                </c:pt>
                <c:pt idx="2555">
                  <c:v>0.45</c:v>
                </c:pt>
                <c:pt idx="2556">
                  <c:v>0.45</c:v>
                </c:pt>
                <c:pt idx="2557">
                  <c:v>0.45</c:v>
                </c:pt>
                <c:pt idx="2558">
                  <c:v>0.45</c:v>
                </c:pt>
                <c:pt idx="2559">
                  <c:v>0.45</c:v>
                </c:pt>
                <c:pt idx="2560">
                  <c:v>0.45</c:v>
                </c:pt>
                <c:pt idx="2561">
                  <c:v>0.45</c:v>
                </c:pt>
                <c:pt idx="2562">
                  <c:v>0.45</c:v>
                </c:pt>
                <c:pt idx="2563">
                  <c:v>0.45</c:v>
                </c:pt>
                <c:pt idx="2564">
                  <c:v>0.45</c:v>
                </c:pt>
                <c:pt idx="2565">
                  <c:v>0.45</c:v>
                </c:pt>
                <c:pt idx="2566">
                  <c:v>0.45</c:v>
                </c:pt>
                <c:pt idx="2567">
                  <c:v>0.45</c:v>
                </c:pt>
                <c:pt idx="2568">
                  <c:v>0.45</c:v>
                </c:pt>
                <c:pt idx="2569">
                  <c:v>0.45</c:v>
                </c:pt>
                <c:pt idx="2570">
                  <c:v>0.45</c:v>
                </c:pt>
                <c:pt idx="2571">
                  <c:v>0.45</c:v>
                </c:pt>
                <c:pt idx="2572">
                  <c:v>0.45</c:v>
                </c:pt>
                <c:pt idx="2573">
                  <c:v>0.45</c:v>
                </c:pt>
                <c:pt idx="2574">
                  <c:v>0.45</c:v>
                </c:pt>
                <c:pt idx="2575">
                  <c:v>0.45</c:v>
                </c:pt>
                <c:pt idx="2576">
                  <c:v>0.45</c:v>
                </c:pt>
                <c:pt idx="2577">
                  <c:v>0.45</c:v>
                </c:pt>
                <c:pt idx="2578">
                  <c:v>0.45</c:v>
                </c:pt>
                <c:pt idx="2579">
                  <c:v>0.45</c:v>
                </c:pt>
                <c:pt idx="2580">
                  <c:v>0.45</c:v>
                </c:pt>
                <c:pt idx="2581">
                  <c:v>0.45</c:v>
                </c:pt>
                <c:pt idx="2582">
                  <c:v>0.45</c:v>
                </c:pt>
                <c:pt idx="2583">
                  <c:v>0.45</c:v>
                </c:pt>
                <c:pt idx="2584">
                  <c:v>0.45</c:v>
                </c:pt>
                <c:pt idx="2585">
                  <c:v>0.45</c:v>
                </c:pt>
                <c:pt idx="2586">
                  <c:v>0.45</c:v>
                </c:pt>
                <c:pt idx="2587">
                  <c:v>0.45</c:v>
                </c:pt>
                <c:pt idx="2588">
                  <c:v>0.45</c:v>
                </c:pt>
                <c:pt idx="2589">
                  <c:v>0.45</c:v>
                </c:pt>
                <c:pt idx="2590">
                  <c:v>0.45</c:v>
                </c:pt>
                <c:pt idx="2591">
                  <c:v>0.45</c:v>
                </c:pt>
                <c:pt idx="2592">
                  <c:v>0.45</c:v>
                </c:pt>
                <c:pt idx="2593">
                  <c:v>0.45</c:v>
                </c:pt>
                <c:pt idx="2594">
                  <c:v>0.45</c:v>
                </c:pt>
                <c:pt idx="2595">
                  <c:v>0.45</c:v>
                </c:pt>
                <c:pt idx="2596">
                  <c:v>0.45</c:v>
                </c:pt>
                <c:pt idx="2597">
                  <c:v>0.45</c:v>
                </c:pt>
                <c:pt idx="2598">
                  <c:v>0.45</c:v>
                </c:pt>
                <c:pt idx="2599">
                  <c:v>0.45</c:v>
                </c:pt>
                <c:pt idx="2600">
                  <c:v>0.45</c:v>
                </c:pt>
                <c:pt idx="2601">
                  <c:v>0.45</c:v>
                </c:pt>
                <c:pt idx="2602">
                  <c:v>0.45</c:v>
                </c:pt>
                <c:pt idx="2603">
                  <c:v>0.45</c:v>
                </c:pt>
                <c:pt idx="2604">
                  <c:v>0.45</c:v>
                </c:pt>
                <c:pt idx="2605">
                  <c:v>0.45</c:v>
                </c:pt>
                <c:pt idx="2606">
                  <c:v>0.45</c:v>
                </c:pt>
                <c:pt idx="2607">
                  <c:v>0.45</c:v>
                </c:pt>
                <c:pt idx="2608">
                  <c:v>0.45</c:v>
                </c:pt>
                <c:pt idx="2609">
                  <c:v>0.45</c:v>
                </c:pt>
                <c:pt idx="2610">
                  <c:v>0.45</c:v>
                </c:pt>
                <c:pt idx="2611">
                  <c:v>0.45</c:v>
                </c:pt>
                <c:pt idx="2612">
                  <c:v>0.45</c:v>
                </c:pt>
                <c:pt idx="2613">
                  <c:v>0.45</c:v>
                </c:pt>
                <c:pt idx="2614">
                  <c:v>0.45</c:v>
                </c:pt>
                <c:pt idx="2615">
                  <c:v>0.45</c:v>
                </c:pt>
                <c:pt idx="2616">
                  <c:v>0.45</c:v>
                </c:pt>
                <c:pt idx="2617">
                  <c:v>0.45</c:v>
                </c:pt>
                <c:pt idx="2618">
                  <c:v>0.45</c:v>
                </c:pt>
                <c:pt idx="2619">
                  <c:v>0.45</c:v>
                </c:pt>
                <c:pt idx="2620">
                  <c:v>0.45</c:v>
                </c:pt>
                <c:pt idx="2621">
                  <c:v>0.45</c:v>
                </c:pt>
                <c:pt idx="2622">
                  <c:v>0.45</c:v>
                </c:pt>
                <c:pt idx="2623">
                  <c:v>0.45</c:v>
                </c:pt>
                <c:pt idx="2624">
                  <c:v>0.45</c:v>
                </c:pt>
                <c:pt idx="2625">
                  <c:v>0.45</c:v>
                </c:pt>
                <c:pt idx="2626">
                  <c:v>0.45</c:v>
                </c:pt>
                <c:pt idx="2627">
                  <c:v>0.45</c:v>
                </c:pt>
                <c:pt idx="2628">
                  <c:v>0.45</c:v>
                </c:pt>
                <c:pt idx="2629">
                  <c:v>0.45</c:v>
                </c:pt>
                <c:pt idx="2630">
                  <c:v>0.45</c:v>
                </c:pt>
                <c:pt idx="2631">
                  <c:v>0.45</c:v>
                </c:pt>
                <c:pt idx="2632">
                  <c:v>0.45</c:v>
                </c:pt>
                <c:pt idx="2633">
                  <c:v>0.45</c:v>
                </c:pt>
                <c:pt idx="2634">
                  <c:v>0.45</c:v>
                </c:pt>
                <c:pt idx="2635">
                  <c:v>0.45</c:v>
                </c:pt>
                <c:pt idx="2636">
                  <c:v>0.45</c:v>
                </c:pt>
                <c:pt idx="2637">
                  <c:v>0.45</c:v>
                </c:pt>
                <c:pt idx="2638">
                  <c:v>0.45</c:v>
                </c:pt>
                <c:pt idx="2639">
                  <c:v>0.45</c:v>
                </c:pt>
                <c:pt idx="2640">
                  <c:v>0.45</c:v>
                </c:pt>
                <c:pt idx="2641">
                  <c:v>0.45</c:v>
                </c:pt>
                <c:pt idx="2642">
                  <c:v>0.45</c:v>
                </c:pt>
                <c:pt idx="2643">
                  <c:v>0.45</c:v>
                </c:pt>
                <c:pt idx="2644">
                  <c:v>0.45</c:v>
                </c:pt>
                <c:pt idx="2645">
                  <c:v>0.45</c:v>
                </c:pt>
                <c:pt idx="2646">
                  <c:v>0.45</c:v>
                </c:pt>
                <c:pt idx="2647">
                  <c:v>0.45</c:v>
                </c:pt>
                <c:pt idx="2648">
                  <c:v>0.45</c:v>
                </c:pt>
                <c:pt idx="2649">
                  <c:v>0.45</c:v>
                </c:pt>
                <c:pt idx="2650">
                  <c:v>0.45</c:v>
                </c:pt>
                <c:pt idx="2651">
                  <c:v>0.45</c:v>
                </c:pt>
                <c:pt idx="2652">
                  <c:v>0.45</c:v>
                </c:pt>
                <c:pt idx="2653">
                  <c:v>0.45</c:v>
                </c:pt>
                <c:pt idx="2654">
                  <c:v>0.45</c:v>
                </c:pt>
                <c:pt idx="2655">
                  <c:v>0.45</c:v>
                </c:pt>
                <c:pt idx="2656">
                  <c:v>0.45</c:v>
                </c:pt>
                <c:pt idx="2657">
                  <c:v>0.45</c:v>
                </c:pt>
                <c:pt idx="2658">
                  <c:v>0.45</c:v>
                </c:pt>
                <c:pt idx="2659">
                  <c:v>0.45</c:v>
                </c:pt>
                <c:pt idx="2660">
                  <c:v>0.45</c:v>
                </c:pt>
                <c:pt idx="2661">
                  <c:v>0.45</c:v>
                </c:pt>
                <c:pt idx="2662">
                  <c:v>0.45</c:v>
                </c:pt>
                <c:pt idx="2663">
                  <c:v>0.45</c:v>
                </c:pt>
                <c:pt idx="2664">
                  <c:v>0.45</c:v>
                </c:pt>
                <c:pt idx="2665">
                  <c:v>0.45</c:v>
                </c:pt>
                <c:pt idx="2666">
                  <c:v>0.45</c:v>
                </c:pt>
                <c:pt idx="2667">
                  <c:v>0.45</c:v>
                </c:pt>
                <c:pt idx="2668">
                  <c:v>0.45</c:v>
                </c:pt>
                <c:pt idx="2669">
                  <c:v>0.45</c:v>
                </c:pt>
                <c:pt idx="2670">
                  <c:v>0.45</c:v>
                </c:pt>
                <c:pt idx="2671">
                  <c:v>0.45</c:v>
                </c:pt>
                <c:pt idx="2672">
                  <c:v>0.45</c:v>
                </c:pt>
                <c:pt idx="2673">
                  <c:v>0.45</c:v>
                </c:pt>
                <c:pt idx="2674">
                  <c:v>0.45</c:v>
                </c:pt>
                <c:pt idx="2675">
                  <c:v>0.45</c:v>
                </c:pt>
                <c:pt idx="2676">
                  <c:v>0.45</c:v>
                </c:pt>
                <c:pt idx="2677">
                  <c:v>0.45</c:v>
                </c:pt>
                <c:pt idx="2678">
                  <c:v>0.45</c:v>
                </c:pt>
                <c:pt idx="2679">
                  <c:v>0.45</c:v>
                </c:pt>
                <c:pt idx="2680">
                  <c:v>0.45</c:v>
                </c:pt>
                <c:pt idx="2681">
                  <c:v>0.45</c:v>
                </c:pt>
                <c:pt idx="2682">
                  <c:v>0.45</c:v>
                </c:pt>
                <c:pt idx="2683">
                  <c:v>0.45</c:v>
                </c:pt>
                <c:pt idx="2684">
                  <c:v>0.45</c:v>
                </c:pt>
                <c:pt idx="2685">
                  <c:v>0.45</c:v>
                </c:pt>
                <c:pt idx="2686">
                  <c:v>0.45</c:v>
                </c:pt>
                <c:pt idx="2687">
                  <c:v>0.45</c:v>
                </c:pt>
                <c:pt idx="2688">
                  <c:v>0.45</c:v>
                </c:pt>
                <c:pt idx="2689">
                  <c:v>0.45</c:v>
                </c:pt>
                <c:pt idx="2690">
                  <c:v>0.45</c:v>
                </c:pt>
                <c:pt idx="2691">
                  <c:v>0.45</c:v>
                </c:pt>
                <c:pt idx="2692">
                  <c:v>0.45</c:v>
                </c:pt>
                <c:pt idx="2693">
                  <c:v>0.45</c:v>
                </c:pt>
                <c:pt idx="2694">
                  <c:v>0.45</c:v>
                </c:pt>
                <c:pt idx="2695">
                  <c:v>0.45</c:v>
                </c:pt>
                <c:pt idx="2696">
                  <c:v>0.45</c:v>
                </c:pt>
                <c:pt idx="2697">
                  <c:v>0.45</c:v>
                </c:pt>
                <c:pt idx="2698">
                  <c:v>0.45</c:v>
                </c:pt>
                <c:pt idx="2699">
                  <c:v>0.45</c:v>
                </c:pt>
                <c:pt idx="2700">
                  <c:v>0.5</c:v>
                </c:pt>
                <c:pt idx="2701">
                  <c:v>0.5</c:v>
                </c:pt>
                <c:pt idx="2702">
                  <c:v>0.5</c:v>
                </c:pt>
                <c:pt idx="2703">
                  <c:v>0.5</c:v>
                </c:pt>
                <c:pt idx="2704">
                  <c:v>0.5</c:v>
                </c:pt>
                <c:pt idx="2705">
                  <c:v>0.5</c:v>
                </c:pt>
                <c:pt idx="2706">
                  <c:v>0.5</c:v>
                </c:pt>
                <c:pt idx="2707">
                  <c:v>0.5</c:v>
                </c:pt>
                <c:pt idx="2708">
                  <c:v>0.5</c:v>
                </c:pt>
                <c:pt idx="2709">
                  <c:v>0.5</c:v>
                </c:pt>
                <c:pt idx="2710">
                  <c:v>0.5</c:v>
                </c:pt>
                <c:pt idx="2711">
                  <c:v>0.5</c:v>
                </c:pt>
                <c:pt idx="2712">
                  <c:v>0.5</c:v>
                </c:pt>
                <c:pt idx="2713">
                  <c:v>0.5</c:v>
                </c:pt>
                <c:pt idx="2714">
                  <c:v>0.5</c:v>
                </c:pt>
                <c:pt idx="2715">
                  <c:v>0.5</c:v>
                </c:pt>
                <c:pt idx="2716">
                  <c:v>0.5</c:v>
                </c:pt>
                <c:pt idx="2717">
                  <c:v>0.5</c:v>
                </c:pt>
                <c:pt idx="2718">
                  <c:v>0.5</c:v>
                </c:pt>
                <c:pt idx="2719">
                  <c:v>0.5</c:v>
                </c:pt>
                <c:pt idx="2720">
                  <c:v>0.5</c:v>
                </c:pt>
                <c:pt idx="2721">
                  <c:v>0.5</c:v>
                </c:pt>
                <c:pt idx="2722">
                  <c:v>0.5</c:v>
                </c:pt>
                <c:pt idx="2723">
                  <c:v>0.5</c:v>
                </c:pt>
                <c:pt idx="2724">
                  <c:v>0.5</c:v>
                </c:pt>
                <c:pt idx="2725">
                  <c:v>0.5</c:v>
                </c:pt>
                <c:pt idx="2726">
                  <c:v>0.5</c:v>
                </c:pt>
                <c:pt idx="2727">
                  <c:v>0.5</c:v>
                </c:pt>
                <c:pt idx="2728">
                  <c:v>0.5</c:v>
                </c:pt>
                <c:pt idx="2729">
                  <c:v>0.5</c:v>
                </c:pt>
                <c:pt idx="2730">
                  <c:v>0.5</c:v>
                </c:pt>
                <c:pt idx="2731">
                  <c:v>0.5</c:v>
                </c:pt>
                <c:pt idx="2732">
                  <c:v>0.5</c:v>
                </c:pt>
                <c:pt idx="2733">
                  <c:v>0.5</c:v>
                </c:pt>
                <c:pt idx="2734">
                  <c:v>0.5</c:v>
                </c:pt>
                <c:pt idx="2735">
                  <c:v>0.5</c:v>
                </c:pt>
                <c:pt idx="2736">
                  <c:v>0.5</c:v>
                </c:pt>
                <c:pt idx="2737">
                  <c:v>0.5</c:v>
                </c:pt>
                <c:pt idx="2738">
                  <c:v>0.5</c:v>
                </c:pt>
                <c:pt idx="2739">
                  <c:v>0.5</c:v>
                </c:pt>
                <c:pt idx="2740">
                  <c:v>0.5</c:v>
                </c:pt>
                <c:pt idx="2741">
                  <c:v>0.5</c:v>
                </c:pt>
                <c:pt idx="2742">
                  <c:v>0.5</c:v>
                </c:pt>
                <c:pt idx="2743">
                  <c:v>0.5</c:v>
                </c:pt>
                <c:pt idx="2744">
                  <c:v>0.5</c:v>
                </c:pt>
                <c:pt idx="2745">
                  <c:v>0.5</c:v>
                </c:pt>
                <c:pt idx="2746">
                  <c:v>0.5</c:v>
                </c:pt>
                <c:pt idx="2747">
                  <c:v>0.5</c:v>
                </c:pt>
                <c:pt idx="2748">
                  <c:v>0.5</c:v>
                </c:pt>
                <c:pt idx="2749">
                  <c:v>0.5</c:v>
                </c:pt>
                <c:pt idx="2750">
                  <c:v>0.5</c:v>
                </c:pt>
                <c:pt idx="2751">
                  <c:v>0.5</c:v>
                </c:pt>
                <c:pt idx="2752">
                  <c:v>0.5</c:v>
                </c:pt>
                <c:pt idx="2753">
                  <c:v>0.5</c:v>
                </c:pt>
                <c:pt idx="2754">
                  <c:v>0.5</c:v>
                </c:pt>
                <c:pt idx="2755">
                  <c:v>0.5</c:v>
                </c:pt>
                <c:pt idx="2756">
                  <c:v>0.5</c:v>
                </c:pt>
                <c:pt idx="2757">
                  <c:v>0.5</c:v>
                </c:pt>
                <c:pt idx="2758">
                  <c:v>0.5</c:v>
                </c:pt>
                <c:pt idx="2759">
                  <c:v>0.5</c:v>
                </c:pt>
                <c:pt idx="2760">
                  <c:v>0.5</c:v>
                </c:pt>
                <c:pt idx="2761">
                  <c:v>0.5</c:v>
                </c:pt>
                <c:pt idx="2762">
                  <c:v>0.5</c:v>
                </c:pt>
                <c:pt idx="2763">
                  <c:v>0.5</c:v>
                </c:pt>
                <c:pt idx="2764">
                  <c:v>0.5</c:v>
                </c:pt>
                <c:pt idx="2765">
                  <c:v>0.5</c:v>
                </c:pt>
                <c:pt idx="2766">
                  <c:v>0.5</c:v>
                </c:pt>
                <c:pt idx="2767">
                  <c:v>0.5</c:v>
                </c:pt>
                <c:pt idx="2768">
                  <c:v>0.5</c:v>
                </c:pt>
                <c:pt idx="2769">
                  <c:v>0.5</c:v>
                </c:pt>
                <c:pt idx="2770">
                  <c:v>0.5</c:v>
                </c:pt>
                <c:pt idx="2771">
                  <c:v>0.5</c:v>
                </c:pt>
                <c:pt idx="2772">
                  <c:v>0.5</c:v>
                </c:pt>
                <c:pt idx="2773">
                  <c:v>0.5</c:v>
                </c:pt>
                <c:pt idx="2774">
                  <c:v>0.5</c:v>
                </c:pt>
                <c:pt idx="2775">
                  <c:v>0.5</c:v>
                </c:pt>
                <c:pt idx="2776">
                  <c:v>0.5</c:v>
                </c:pt>
                <c:pt idx="2777">
                  <c:v>0.5</c:v>
                </c:pt>
                <c:pt idx="2778">
                  <c:v>0.5</c:v>
                </c:pt>
                <c:pt idx="2779">
                  <c:v>0.5</c:v>
                </c:pt>
                <c:pt idx="2780">
                  <c:v>0.5</c:v>
                </c:pt>
                <c:pt idx="2781">
                  <c:v>0.5</c:v>
                </c:pt>
                <c:pt idx="2782">
                  <c:v>0.5</c:v>
                </c:pt>
                <c:pt idx="2783">
                  <c:v>0.5</c:v>
                </c:pt>
                <c:pt idx="2784">
                  <c:v>0.5</c:v>
                </c:pt>
                <c:pt idx="2785">
                  <c:v>0.5</c:v>
                </c:pt>
                <c:pt idx="2786">
                  <c:v>0.5</c:v>
                </c:pt>
                <c:pt idx="2787">
                  <c:v>0.5</c:v>
                </c:pt>
                <c:pt idx="2788">
                  <c:v>0.5</c:v>
                </c:pt>
                <c:pt idx="2789">
                  <c:v>0.5</c:v>
                </c:pt>
                <c:pt idx="2790">
                  <c:v>0.5</c:v>
                </c:pt>
                <c:pt idx="2791">
                  <c:v>0.5</c:v>
                </c:pt>
                <c:pt idx="2792">
                  <c:v>0.5</c:v>
                </c:pt>
                <c:pt idx="2793">
                  <c:v>0.5</c:v>
                </c:pt>
                <c:pt idx="2794">
                  <c:v>0.5</c:v>
                </c:pt>
                <c:pt idx="2795">
                  <c:v>0.5</c:v>
                </c:pt>
                <c:pt idx="2796">
                  <c:v>0.5</c:v>
                </c:pt>
                <c:pt idx="2797">
                  <c:v>0.5</c:v>
                </c:pt>
                <c:pt idx="2798">
                  <c:v>0.5</c:v>
                </c:pt>
                <c:pt idx="2799">
                  <c:v>0.5</c:v>
                </c:pt>
                <c:pt idx="2800">
                  <c:v>0.5</c:v>
                </c:pt>
                <c:pt idx="2801">
                  <c:v>0.5</c:v>
                </c:pt>
                <c:pt idx="2802">
                  <c:v>0.5</c:v>
                </c:pt>
                <c:pt idx="2803">
                  <c:v>0.5</c:v>
                </c:pt>
                <c:pt idx="2804">
                  <c:v>0.5</c:v>
                </c:pt>
                <c:pt idx="2805">
                  <c:v>0.5</c:v>
                </c:pt>
                <c:pt idx="2806">
                  <c:v>0.5</c:v>
                </c:pt>
                <c:pt idx="2807">
                  <c:v>0.5</c:v>
                </c:pt>
                <c:pt idx="2808">
                  <c:v>0.5</c:v>
                </c:pt>
                <c:pt idx="2809">
                  <c:v>0.5</c:v>
                </c:pt>
                <c:pt idx="2810">
                  <c:v>0.5</c:v>
                </c:pt>
                <c:pt idx="2811">
                  <c:v>0.5</c:v>
                </c:pt>
                <c:pt idx="2812">
                  <c:v>0.5</c:v>
                </c:pt>
                <c:pt idx="2813">
                  <c:v>0.5</c:v>
                </c:pt>
                <c:pt idx="2814">
                  <c:v>0.5</c:v>
                </c:pt>
                <c:pt idx="2815">
                  <c:v>0.5</c:v>
                </c:pt>
                <c:pt idx="2816">
                  <c:v>0.5</c:v>
                </c:pt>
                <c:pt idx="2817">
                  <c:v>0.5</c:v>
                </c:pt>
                <c:pt idx="2818">
                  <c:v>0.5</c:v>
                </c:pt>
                <c:pt idx="2819">
                  <c:v>0.5</c:v>
                </c:pt>
                <c:pt idx="2820">
                  <c:v>0.5</c:v>
                </c:pt>
                <c:pt idx="2821">
                  <c:v>0.5</c:v>
                </c:pt>
                <c:pt idx="2822">
                  <c:v>0.5</c:v>
                </c:pt>
                <c:pt idx="2823">
                  <c:v>0.5</c:v>
                </c:pt>
                <c:pt idx="2824">
                  <c:v>0.5</c:v>
                </c:pt>
                <c:pt idx="2825">
                  <c:v>0.5</c:v>
                </c:pt>
                <c:pt idx="2826">
                  <c:v>0.5</c:v>
                </c:pt>
                <c:pt idx="2827">
                  <c:v>0.5</c:v>
                </c:pt>
                <c:pt idx="2828">
                  <c:v>0.5</c:v>
                </c:pt>
                <c:pt idx="2829">
                  <c:v>0.5</c:v>
                </c:pt>
                <c:pt idx="2830">
                  <c:v>0.5</c:v>
                </c:pt>
                <c:pt idx="2831">
                  <c:v>0.5</c:v>
                </c:pt>
                <c:pt idx="2832">
                  <c:v>0.5</c:v>
                </c:pt>
                <c:pt idx="2833">
                  <c:v>0.5</c:v>
                </c:pt>
                <c:pt idx="2834">
                  <c:v>0.5</c:v>
                </c:pt>
                <c:pt idx="2835">
                  <c:v>0.5</c:v>
                </c:pt>
                <c:pt idx="2836">
                  <c:v>0.5</c:v>
                </c:pt>
                <c:pt idx="2837">
                  <c:v>0.5</c:v>
                </c:pt>
                <c:pt idx="2838">
                  <c:v>0.5</c:v>
                </c:pt>
                <c:pt idx="2839">
                  <c:v>0.5</c:v>
                </c:pt>
                <c:pt idx="2840">
                  <c:v>0.5</c:v>
                </c:pt>
                <c:pt idx="2841">
                  <c:v>0.5</c:v>
                </c:pt>
                <c:pt idx="2842">
                  <c:v>0.5</c:v>
                </c:pt>
                <c:pt idx="2843">
                  <c:v>0.5</c:v>
                </c:pt>
                <c:pt idx="2844">
                  <c:v>0.5</c:v>
                </c:pt>
                <c:pt idx="2845">
                  <c:v>0.5</c:v>
                </c:pt>
                <c:pt idx="2846">
                  <c:v>0.5</c:v>
                </c:pt>
                <c:pt idx="2847">
                  <c:v>0.5</c:v>
                </c:pt>
                <c:pt idx="2848">
                  <c:v>0.5</c:v>
                </c:pt>
                <c:pt idx="2849">
                  <c:v>0.5</c:v>
                </c:pt>
                <c:pt idx="2850">
                  <c:v>0.55000000000000004</c:v>
                </c:pt>
                <c:pt idx="2851">
                  <c:v>0.55000000000000004</c:v>
                </c:pt>
                <c:pt idx="2852">
                  <c:v>0.55000000000000004</c:v>
                </c:pt>
                <c:pt idx="2853">
                  <c:v>0.55000000000000004</c:v>
                </c:pt>
                <c:pt idx="2854">
                  <c:v>0.55000000000000004</c:v>
                </c:pt>
                <c:pt idx="2855">
                  <c:v>0.55000000000000004</c:v>
                </c:pt>
                <c:pt idx="2856">
                  <c:v>0.55000000000000004</c:v>
                </c:pt>
                <c:pt idx="2857">
                  <c:v>0.55000000000000004</c:v>
                </c:pt>
                <c:pt idx="2858">
                  <c:v>0.55000000000000004</c:v>
                </c:pt>
                <c:pt idx="2859">
                  <c:v>0.55000000000000004</c:v>
                </c:pt>
                <c:pt idx="2860">
                  <c:v>0.55000000000000004</c:v>
                </c:pt>
                <c:pt idx="2861">
                  <c:v>0.55000000000000004</c:v>
                </c:pt>
                <c:pt idx="2862">
                  <c:v>0.55000000000000004</c:v>
                </c:pt>
                <c:pt idx="2863">
                  <c:v>0.55000000000000004</c:v>
                </c:pt>
                <c:pt idx="2864">
                  <c:v>0.55000000000000004</c:v>
                </c:pt>
                <c:pt idx="2865">
                  <c:v>0.55000000000000004</c:v>
                </c:pt>
                <c:pt idx="2866">
                  <c:v>0.55000000000000004</c:v>
                </c:pt>
                <c:pt idx="2867">
                  <c:v>0.55000000000000004</c:v>
                </c:pt>
                <c:pt idx="2868">
                  <c:v>0.55000000000000004</c:v>
                </c:pt>
                <c:pt idx="2869">
                  <c:v>0.55000000000000004</c:v>
                </c:pt>
                <c:pt idx="2870">
                  <c:v>0.55000000000000004</c:v>
                </c:pt>
                <c:pt idx="2871">
                  <c:v>0.55000000000000004</c:v>
                </c:pt>
                <c:pt idx="2872">
                  <c:v>0.55000000000000004</c:v>
                </c:pt>
                <c:pt idx="2873">
                  <c:v>0.55000000000000004</c:v>
                </c:pt>
                <c:pt idx="2874">
                  <c:v>0.55000000000000004</c:v>
                </c:pt>
                <c:pt idx="2875">
                  <c:v>0.55000000000000004</c:v>
                </c:pt>
                <c:pt idx="2876">
                  <c:v>0.55000000000000004</c:v>
                </c:pt>
                <c:pt idx="2877">
                  <c:v>0.55000000000000004</c:v>
                </c:pt>
                <c:pt idx="2878">
                  <c:v>0.55000000000000004</c:v>
                </c:pt>
                <c:pt idx="2879">
                  <c:v>0.55000000000000004</c:v>
                </c:pt>
                <c:pt idx="2880">
                  <c:v>0.55000000000000004</c:v>
                </c:pt>
                <c:pt idx="2881">
                  <c:v>0.55000000000000004</c:v>
                </c:pt>
                <c:pt idx="2882">
                  <c:v>0.55000000000000004</c:v>
                </c:pt>
                <c:pt idx="2883">
                  <c:v>0.55000000000000004</c:v>
                </c:pt>
                <c:pt idx="2884">
                  <c:v>0.55000000000000004</c:v>
                </c:pt>
                <c:pt idx="2885">
                  <c:v>0.55000000000000004</c:v>
                </c:pt>
                <c:pt idx="2886">
                  <c:v>0.55000000000000004</c:v>
                </c:pt>
                <c:pt idx="2887">
                  <c:v>0.55000000000000004</c:v>
                </c:pt>
                <c:pt idx="2888">
                  <c:v>0.55000000000000004</c:v>
                </c:pt>
                <c:pt idx="2889">
                  <c:v>0.55000000000000004</c:v>
                </c:pt>
                <c:pt idx="2890">
                  <c:v>0.55000000000000004</c:v>
                </c:pt>
                <c:pt idx="2891">
                  <c:v>0.55000000000000004</c:v>
                </c:pt>
                <c:pt idx="2892">
                  <c:v>0.55000000000000004</c:v>
                </c:pt>
                <c:pt idx="2893">
                  <c:v>0.55000000000000004</c:v>
                </c:pt>
                <c:pt idx="2894">
                  <c:v>0.55000000000000004</c:v>
                </c:pt>
                <c:pt idx="2895">
                  <c:v>0.55000000000000004</c:v>
                </c:pt>
                <c:pt idx="2896">
                  <c:v>0.55000000000000004</c:v>
                </c:pt>
                <c:pt idx="2897">
                  <c:v>0.55000000000000004</c:v>
                </c:pt>
                <c:pt idx="2898">
                  <c:v>0.55000000000000004</c:v>
                </c:pt>
                <c:pt idx="2899">
                  <c:v>0.55000000000000004</c:v>
                </c:pt>
                <c:pt idx="2900">
                  <c:v>0.55000000000000004</c:v>
                </c:pt>
                <c:pt idx="2901">
                  <c:v>0.55000000000000004</c:v>
                </c:pt>
                <c:pt idx="2902">
                  <c:v>0.55000000000000004</c:v>
                </c:pt>
                <c:pt idx="2903">
                  <c:v>0.55000000000000004</c:v>
                </c:pt>
                <c:pt idx="2904">
                  <c:v>0.55000000000000004</c:v>
                </c:pt>
                <c:pt idx="2905">
                  <c:v>0.55000000000000004</c:v>
                </c:pt>
                <c:pt idx="2906">
                  <c:v>0.55000000000000004</c:v>
                </c:pt>
                <c:pt idx="2907">
                  <c:v>0.55000000000000004</c:v>
                </c:pt>
                <c:pt idx="2908">
                  <c:v>0.55000000000000004</c:v>
                </c:pt>
                <c:pt idx="2909">
                  <c:v>0.55000000000000004</c:v>
                </c:pt>
                <c:pt idx="2910">
                  <c:v>0.55000000000000004</c:v>
                </c:pt>
                <c:pt idx="2911">
                  <c:v>0.55000000000000004</c:v>
                </c:pt>
                <c:pt idx="2912">
                  <c:v>0.55000000000000004</c:v>
                </c:pt>
                <c:pt idx="2913">
                  <c:v>0.55000000000000004</c:v>
                </c:pt>
                <c:pt idx="2914">
                  <c:v>0.55000000000000004</c:v>
                </c:pt>
                <c:pt idx="2915">
                  <c:v>0.55000000000000004</c:v>
                </c:pt>
                <c:pt idx="2916">
                  <c:v>0.55000000000000004</c:v>
                </c:pt>
                <c:pt idx="2917">
                  <c:v>0.55000000000000004</c:v>
                </c:pt>
                <c:pt idx="2918">
                  <c:v>0.55000000000000004</c:v>
                </c:pt>
                <c:pt idx="2919">
                  <c:v>0.55000000000000004</c:v>
                </c:pt>
                <c:pt idx="2920">
                  <c:v>0.55000000000000004</c:v>
                </c:pt>
                <c:pt idx="2921">
                  <c:v>0.55000000000000004</c:v>
                </c:pt>
                <c:pt idx="2922">
                  <c:v>0.55000000000000004</c:v>
                </c:pt>
                <c:pt idx="2923">
                  <c:v>0.55000000000000004</c:v>
                </c:pt>
                <c:pt idx="2924">
                  <c:v>0.55000000000000004</c:v>
                </c:pt>
                <c:pt idx="2925">
                  <c:v>0.55000000000000004</c:v>
                </c:pt>
                <c:pt idx="2926">
                  <c:v>0.55000000000000004</c:v>
                </c:pt>
                <c:pt idx="2927">
                  <c:v>0.55000000000000004</c:v>
                </c:pt>
                <c:pt idx="2928">
                  <c:v>0.55000000000000004</c:v>
                </c:pt>
                <c:pt idx="2929">
                  <c:v>0.55000000000000004</c:v>
                </c:pt>
                <c:pt idx="2930">
                  <c:v>0.55000000000000004</c:v>
                </c:pt>
                <c:pt idx="2931">
                  <c:v>0.55000000000000004</c:v>
                </c:pt>
                <c:pt idx="2932">
                  <c:v>0.55000000000000004</c:v>
                </c:pt>
                <c:pt idx="2933">
                  <c:v>0.55000000000000004</c:v>
                </c:pt>
                <c:pt idx="2934">
                  <c:v>0.55000000000000004</c:v>
                </c:pt>
                <c:pt idx="2935">
                  <c:v>0.55000000000000004</c:v>
                </c:pt>
                <c:pt idx="2936">
                  <c:v>0.55000000000000004</c:v>
                </c:pt>
                <c:pt idx="2937">
                  <c:v>0.55000000000000004</c:v>
                </c:pt>
                <c:pt idx="2938">
                  <c:v>0.55000000000000004</c:v>
                </c:pt>
                <c:pt idx="2939">
                  <c:v>0.55000000000000004</c:v>
                </c:pt>
                <c:pt idx="2940">
                  <c:v>0.55000000000000004</c:v>
                </c:pt>
                <c:pt idx="2941">
                  <c:v>0.55000000000000004</c:v>
                </c:pt>
                <c:pt idx="2942">
                  <c:v>0.55000000000000004</c:v>
                </c:pt>
                <c:pt idx="2943">
                  <c:v>0.55000000000000004</c:v>
                </c:pt>
                <c:pt idx="2944">
                  <c:v>0.55000000000000004</c:v>
                </c:pt>
                <c:pt idx="2945">
                  <c:v>0.55000000000000004</c:v>
                </c:pt>
                <c:pt idx="2946">
                  <c:v>0.55000000000000004</c:v>
                </c:pt>
                <c:pt idx="2947">
                  <c:v>0.55000000000000004</c:v>
                </c:pt>
                <c:pt idx="2948">
                  <c:v>0.55000000000000004</c:v>
                </c:pt>
                <c:pt idx="2949">
                  <c:v>0.55000000000000004</c:v>
                </c:pt>
                <c:pt idx="2950">
                  <c:v>0.55000000000000004</c:v>
                </c:pt>
                <c:pt idx="2951">
                  <c:v>0.55000000000000004</c:v>
                </c:pt>
                <c:pt idx="2952">
                  <c:v>0.55000000000000004</c:v>
                </c:pt>
                <c:pt idx="2953">
                  <c:v>0.55000000000000004</c:v>
                </c:pt>
                <c:pt idx="2954">
                  <c:v>0.55000000000000004</c:v>
                </c:pt>
                <c:pt idx="2955">
                  <c:v>0.55000000000000004</c:v>
                </c:pt>
                <c:pt idx="2956">
                  <c:v>0.55000000000000004</c:v>
                </c:pt>
                <c:pt idx="2957">
                  <c:v>0.55000000000000004</c:v>
                </c:pt>
                <c:pt idx="2958">
                  <c:v>0.55000000000000004</c:v>
                </c:pt>
                <c:pt idx="2959">
                  <c:v>0.55000000000000004</c:v>
                </c:pt>
                <c:pt idx="2960">
                  <c:v>0.55000000000000004</c:v>
                </c:pt>
                <c:pt idx="2961">
                  <c:v>0.55000000000000004</c:v>
                </c:pt>
                <c:pt idx="2962">
                  <c:v>0.55000000000000004</c:v>
                </c:pt>
                <c:pt idx="2963">
                  <c:v>0.55000000000000004</c:v>
                </c:pt>
                <c:pt idx="2964">
                  <c:v>0.55000000000000004</c:v>
                </c:pt>
                <c:pt idx="2965">
                  <c:v>0.55000000000000004</c:v>
                </c:pt>
                <c:pt idx="2966">
                  <c:v>0.55000000000000004</c:v>
                </c:pt>
                <c:pt idx="2967">
                  <c:v>0.55000000000000004</c:v>
                </c:pt>
                <c:pt idx="2968">
                  <c:v>0.55000000000000004</c:v>
                </c:pt>
                <c:pt idx="2969">
                  <c:v>0.55000000000000004</c:v>
                </c:pt>
                <c:pt idx="2970">
                  <c:v>0.55000000000000004</c:v>
                </c:pt>
                <c:pt idx="2971">
                  <c:v>0.55000000000000004</c:v>
                </c:pt>
                <c:pt idx="2972">
                  <c:v>0.55000000000000004</c:v>
                </c:pt>
                <c:pt idx="2973">
                  <c:v>0.55000000000000004</c:v>
                </c:pt>
                <c:pt idx="2974">
                  <c:v>0.55000000000000004</c:v>
                </c:pt>
                <c:pt idx="2975">
                  <c:v>0.55000000000000004</c:v>
                </c:pt>
                <c:pt idx="2976">
                  <c:v>0.55000000000000004</c:v>
                </c:pt>
                <c:pt idx="2977">
                  <c:v>0.55000000000000004</c:v>
                </c:pt>
                <c:pt idx="2978">
                  <c:v>0.55000000000000004</c:v>
                </c:pt>
                <c:pt idx="2979">
                  <c:v>0.55000000000000004</c:v>
                </c:pt>
                <c:pt idx="2980">
                  <c:v>0.55000000000000004</c:v>
                </c:pt>
                <c:pt idx="2981">
                  <c:v>0.55000000000000004</c:v>
                </c:pt>
                <c:pt idx="2982">
                  <c:v>0.55000000000000004</c:v>
                </c:pt>
                <c:pt idx="2983">
                  <c:v>0.55000000000000004</c:v>
                </c:pt>
                <c:pt idx="2984">
                  <c:v>0.55000000000000004</c:v>
                </c:pt>
                <c:pt idx="2985">
                  <c:v>0.55000000000000004</c:v>
                </c:pt>
                <c:pt idx="2986">
                  <c:v>0.55000000000000004</c:v>
                </c:pt>
                <c:pt idx="2987">
                  <c:v>0.55000000000000004</c:v>
                </c:pt>
                <c:pt idx="2988">
                  <c:v>0.55000000000000004</c:v>
                </c:pt>
                <c:pt idx="2989">
                  <c:v>0.55000000000000004</c:v>
                </c:pt>
                <c:pt idx="2990">
                  <c:v>0.55000000000000004</c:v>
                </c:pt>
                <c:pt idx="2991">
                  <c:v>0.55000000000000004</c:v>
                </c:pt>
                <c:pt idx="2992">
                  <c:v>0.55000000000000004</c:v>
                </c:pt>
                <c:pt idx="2993">
                  <c:v>0.55000000000000004</c:v>
                </c:pt>
                <c:pt idx="2994">
                  <c:v>0.55000000000000004</c:v>
                </c:pt>
                <c:pt idx="2995">
                  <c:v>0.55000000000000004</c:v>
                </c:pt>
                <c:pt idx="2996">
                  <c:v>0.55000000000000004</c:v>
                </c:pt>
                <c:pt idx="2997">
                  <c:v>0.55000000000000004</c:v>
                </c:pt>
                <c:pt idx="2998">
                  <c:v>0.55000000000000004</c:v>
                </c:pt>
                <c:pt idx="2999">
                  <c:v>0.55000000000000004</c:v>
                </c:pt>
                <c:pt idx="3000">
                  <c:v>0.4</c:v>
                </c:pt>
                <c:pt idx="3001">
                  <c:v>0.4</c:v>
                </c:pt>
                <c:pt idx="3002">
                  <c:v>0.4</c:v>
                </c:pt>
                <c:pt idx="3003">
                  <c:v>0.4</c:v>
                </c:pt>
                <c:pt idx="3004">
                  <c:v>0.4</c:v>
                </c:pt>
                <c:pt idx="3005">
                  <c:v>0.4</c:v>
                </c:pt>
                <c:pt idx="3006">
                  <c:v>0.4</c:v>
                </c:pt>
                <c:pt idx="3007">
                  <c:v>0.4</c:v>
                </c:pt>
                <c:pt idx="3008">
                  <c:v>0.4</c:v>
                </c:pt>
                <c:pt idx="3009">
                  <c:v>0.4</c:v>
                </c:pt>
                <c:pt idx="3010">
                  <c:v>0.4</c:v>
                </c:pt>
                <c:pt idx="3011">
                  <c:v>0.4</c:v>
                </c:pt>
                <c:pt idx="3012">
                  <c:v>0.4</c:v>
                </c:pt>
                <c:pt idx="3013">
                  <c:v>0.4</c:v>
                </c:pt>
                <c:pt idx="3014">
                  <c:v>0.4</c:v>
                </c:pt>
                <c:pt idx="3015">
                  <c:v>0.4</c:v>
                </c:pt>
                <c:pt idx="3016">
                  <c:v>0.4</c:v>
                </c:pt>
                <c:pt idx="3017">
                  <c:v>0.4</c:v>
                </c:pt>
                <c:pt idx="3018">
                  <c:v>0.4</c:v>
                </c:pt>
                <c:pt idx="3019">
                  <c:v>0.4</c:v>
                </c:pt>
                <c:pt idx="3020">
                  <c:v>0.4</c:v>
                </c:pt>
                <c:pt idx="3021">
                  <c:v>0.4</c:v>
                </c:pt>
                <c:pt idx="3022">
                  <c:v>0.4</c:v>
                </c:pt>
                <c:pt idx="3023">
                  <c:v>0.4</c:v>
                </c:pt>
                <c:pt idx="3024">
                  <c:v>0.4</c:v>
                </c:pt>
                <c:pt idx="3025">
                  <c:v>0.4</c:v>
                </c:pt>
                <c:pt idx="3026">
                  <c:v>0.4</c:v>
                </c:pt>
                <c:pt idx="3027">
                  <c:v>0.4</c:v>
                </c:pt>
                <c:pt idx="3028">
                  <c:v>0.4</c:v>
                </c:pt>
                <c:pt idx="3029">
                  <c:v>0.4</c:v>
                </c:pt>
                <c:pt idx="3030">
                  <c:v>0.4</c:v>
                </c:pt>
                <c:pt idx="3031">
                  <c:v>0.4</c:v>
                </c:pt>
                <c:pt idx="3032">
                  <c:v>0.4</c:v>
                </c:pt>
                <c:pt idx="3033">
                  <c:v>0.4</c:v>
                </c:pt>
                <c:pt idx="3034">
                  <c:v>0.4</c:v>
                </c:pt>
                <c:pt idx="3035">
                  <c:v>0.4</c:v>
                </c:pt>
                <c:pt idx="3036">
                  <c:v>0.4</c:v>
                </c:pt>
                <c:pt idx="3037">
                  <c:v>0.4</c:v>
                </c:pt>
                <c:pt idx="3038">
                  <c:v>0.4</c:v>
                </c:pt>
                <c:pt idx="3039">
                  <c:v>0.4</c:v>
                </c:pt>
                <c:pt idx="3040">
                  <c:v>0.4</c:v>
                </c:pt>
                <c:pt idx="3041">
                  <c:v>0.4</c:v>
                </c:pt>
                <c:pt idx="3042">
                  <c:v>0.4</c:v>
                </c:pt>
                <c:pt idx="3043">
                  <c:v>0.4</c:v>
                </c:pt>
                <c:pt idx="3044">
                  <c:v>0.4</c:v>
                </c:pt>
                <c:pt idx="3045">
                  <c:v>0.4</c:v>
                </c:pt>
                <c:pt idx="3046">
                  <c:v>0.4</c:v>
                </c:pt>
                <c:pt idx="3047">
                  <c:v>0.4</c:v>
                </c:pt>
                <c:pt idx="3048">
                  <c:v>0.4</c:v>
                </c:pt>
                <c:pt idx="3049">
                  <c:v>0.4</c:v>
                </c:pt>
                <c:pt idx="3050">
                  <c:v>0.4</c:v>
                </c:pt>
                <c:pt idx="3051">
                  <c:v>0.4</c:v>
                </c:pt>
                <c:pt idx="3052">
                  <c:v>0.4</c:v>
                </c:pt>
                <c:pt idx="3053">
                  <c:v>0.4</c:v>
                </c:pt>
                <c:pt idx="3054">
                  <c:v>0.4</c:v>
                </c:pt>
                <c:pt idx="3055">
                  <c:v>0.4</c:v>
                </c:pt>
                <c:pt idx="3056">
                  <c:v>0.4</c:v>
                </c:pt>
                <c:pt idx="3057">
                  <c:v>0.4</c:v>
                </c:pt>
                <c:pt idx="3058">
                  <c:v>0.4</c:v>
                </c:pt>
                <c:pt idx="3059">
                  <c:v>0.4</c:v>
                </c:pt>
                <c:pt idx="3060">
                  <c:v>0.4</c:v>
                </c:pt>
                <c:pt idx="3061">
                  <c:v>0.4</c:v>
                </c:pt>
                <c:pt idx="3062">
                  <c:v>0.4</c:v>
                </c:pt>
                <c:pt idx="3063">
                  <c:v>0.4</c:v>
                </c:pt>
                <c:pt idx="3064">
                  <c:v>0.4</c:v>
                </c:pt>
                <c:pt idx="3065">
                  <c:v>0.4</c:v>
                </c:pt>
                <c:pt idx="3066">
                  <c:v>0.4</c:v>
                </c:pt>
                <c:pt idx="3067">
                  <c:v>0.4</c:v>
                </c:pt>
                <c:pt idx="3068">
                  <c:v>0.4</c:v>
                </c:pt>
                <c:pt idx="3069">
                  <c:v>0.4</c:v>
                </c:pt>
                <c:pt idx="3070">
                  <c:v>0.4</c:v>
                </c:pt>
                <c:pt idx="3071">
                  <c:v>0.4</c:v>
                </c:pt>
                <c:pt idx="3072">
                  <c:v>0.4</c:v>
                </c:pt>
                <c:pt idx="3073">
                  <c:v>0.4</c:v>
                </c:pt>
                <c:pt idx="3074">
                  <c:v>0.4</c:v>
                </c:pt>
                <c:pt idx="3075">
                  <c:v>0.4</c:v>
                </c:pt>
                <c:pt idx="3076">
                  <c:v>0.4</c:v>
                </c:pt>
                <c:pt idx="3077">
                  <c:v>0.4</c:v>
                </c:pt>
                <c:pt idx="3078">
                  <c:v>0.4</c:v>
                </c:pt>
                <c:pt idx="3079">
                  <c:v>0.4</c:v>
                </c:pt>
                <c:pt idx="3080">
                  <c:v>0.4</c:v>
                </c:pt>
                <c:pt idx="3081">
                  <c:v>0.4</c:v>
                </c:pt>
                <c:pt idx="3082">
                  <c:v>0.4</c:v>
                </c:pt>
                <c:pt idx="3083">
                  <c:v>0.4</c:v>
                </c:pt>
                <c:pt idx="3084">
                  <c:v>0.4</c:v>
                </c:pt>
                <c:pt idx="3085">
                  <c:v>0.4</c:v>
                </c:pt>
                <c:pt idx="3086">
                  <c:v>0.4</c:v>
                </c:pt>
                <c:pt idx="3087">
                  <c:v>0.4</c:v>
                </c:pt>
                <c:pt idx="3088">
                  <c:v>0.4</c:v>
                </c:pt>
                <c:pt idx="3089">
                  <c:v>0.4</c:v>
                </c:pt>
                <c:pt idx="3090">
                  <c:v>0.4</c:v>
                </c:pt>
                <c:pt idx="3091">
                  <c:v>0.4</c:v>
                </c:pt>
                <c:pt idx="3092">
                  <c:v>0.4</c:v>
                </c:pt>
                <c:pt idx="3093">
                  <c:v>0.4</c:v>
                </c:pt>
                <c:pt idx="3094">
                  <c:v>0.4</c:v>
                </c:pt>
                <c:pt idx="3095">
                  <c:v>0.4</c:v>
                </c:pt>
                <c:pt idx="3096">
                  <c:v>0.4</c:v>
                </c:pt>
                <c:pt idx="3097">
                  <c:v>0.4</c:v>
                </c:pt>
                <c:pt idx="3098">
                  <c:v>0.4</c:v>
                </c:pt>
                <c:pt idx="3099">
                  <c:v>0.4</c:v>
                </c:pt>
                <c:pt idx="3100">
                  <c:v>0.4</c:v>
                </c:pt>
                <c:pt idx="3101">
                  <c:v>0.4</c:v>
                </c:pt>
                <c:pt idx="3102">
                  <c:v>0.4</c:v>
                </c:pt>
                <c:pt idx="3103">
                  <c:v>0.4</c:v>
                </c:pt>
                <c:pt idx="3104">
                  <c:v>0.4</c:v>
                </c:pt>
                <c:pt idx="3105">
                  <c:v>0.4</c:v>
                </c:pt>
                <c:pt idx="3106">
                  <c:v>0.4</c:v>
                </c:pt>
                <c:pt idx="3107">
                  <c:v>0.4</c:v>
                </c:pt>
                <c:pt idx="3108">
                  <c:v>0.4</c:v>
                </c:pt>
                <c:pt idx="3109">
                  <c:v>0.4</c:v>
                </c:pt>
                <c:pt idx="3110">
                  <c:v>0.4</c:v>
                </c:pt>
                <c:pt idx="3111">
                  <c:v>0.4</c:v>
                </c:pt>
                <c:pt idx="3112">
                  <c:v>0.4</c:v>
                </c:pt>
                <c:pt idx="3113">
                  <c:v>0.4</c:v>
                </c:pt>
                <c:pt idx="3114">
                  <c:v>0.4</c:v>
                </c:pt>
                <c:pt idx="3115">
                  <c:v>0.4</c:v>
                </c:pt>
                <c:pt idx="3116">
                  <c:v>0.4</c:v>
                </c:pt>
                <c:pt idx="3117">
                  <c:v>0.4</c:v>
                </c:pt>
                <c:pt idx="3118">
                  <c:v>0.4</c:v>
                </c:pt>
                <c:pt idx="3119">
                  <c:v>0.4</c:v>
                </c:pt>
                <c:pt idx="3120">
                  <c:v>0.4</c:v>
                </c:pt>
                <c:pt idx="3121">
                  <c:v>0.4</c:v>
                </c:pt>
                <c:pt idx="3122">
                  <c:v>0.4</c:v>
                </c:pt>
                <c:pt idx="3123">
                  <c:v>0.4</c:v>
                </c:pt>
                <c:pt idx="3124">
                  <c:v>0.4</c:v>
                </c:pt>
                <c:pt idx="3125">
                  <c:v>0.4</c:v>
                </c:pt>
                <c:pt idx="3126">
                  <c:v>0.4</c:v>
                </c:pt>
                <c:pt idx="3127">
                  <c:v>0.4</c:v>
                </c:pt>
                <c:pt idx="3128">
                  <c:v>0.4</c:v>
                </c:pt>
                <c:pt idx="3129">
                  <c:v>0.4</c:v>
                </c:pt>
                <c:pt idx="3130">
                  <c:v>0.4</c:v>
                </c:pt>
                <c:pt idx="3131">
                  <c:v>0.4</c:v>
                </c:pt>
                <c:pt idx="3132">
                  <c:v>0.4</c:v>
                </c:pt>
                <c:pt idx="3133">
                  <c:v>0.4</c:v>
                </c:pt>
                <c:pt idx="3134">
                  <c:v>0.4</c:v>
                </c:pt>
                <c:pt idx="3135">
                  <c:v>0.4</c:v>
                </c:pt>
                <c:pt idx="3136">
                  <c:v>0.4</c:v>
                </c:pt>
                <c:pt idx="3137">
                  <c:v>0.4</c:v>
                </c:pt>
                <c:pt idx="3138">
                  <c:v>0.4</c:v>
                </c:pt>
                <c:pt idx="3139">
                  <c:v>0.4</c:v>
                </c:pt>
                <c:pt idx="3140">
                  <c:v>0.4</c:v>
                </c:pt>
                <c:pt idx="3141">
                  <c:v>0.4</c:v>
                </c:pt>
                <c:pt idx="3142">
                  <c:v>0.4</c:v>
                </c:pt>
                <c:pt idx="3143">
                  <c:v>0.4</c:v>
                </c:pt>
                <c:pt idx="3144">
                  <c:v>0.4</c:v>
                </c:pt>
                <c:pt idx="3145">
                  <c:v>0.4</c:v>
                </c:pt>
                <c:pt idx="3146">
                  <c:v>0.4</c:v>
                </c:pt>
                <c:pt idx="3147">
                  <c:v>0.4</c:v>
                </c:pt>
                <c:pt idx="3148">
                  <c:v>0.4</c:v>
                </c:pt>
                <c:pt idx="3149">
                  <c:v>0.4</c:v>
                </c:pt>
                <c:pt idx="3150">
                  <c:v>0.45</c:v>
                </c:pt>
                <c:pt idx="3151">
                  <c:v>0.45</c:v>
                </c:pt>
                <c:pt idx="3152">
                  <c:v>0.45</c:v>
                </c:pt>
                <c:pt idx="3153">
                  <c:v>0.45</c:v>
                </c:pt>
                <c:pt idx="3154">
                  <c:v>0.45</c:v>
                </c:pt>
                <c:pt idx="3155">
                  <c:v>0.45</c:v>
                </c:pt>
                <c:pt idx="3156">
                  <c:v>0.45</c:v>
                </c:pt>
                <c:pt idx="3157">
                  <c:v>0.45</c:v>
                </c:pt>
                <c:pt idx="3158">
                  <c:v>0.45</c:v>
                </c:pt>
                <c:pt idx="3159">
                  <c:v>0.45</c:v>
                </c:pt>
                <c:pt idx="3160">
                  <c:v>0.45</c:v>
                </c:pt>
                <c:pt idx="3161">
                  <c:v>0.45</c:v>
                </c:pt>
                <c:pt idx="3162">
                  <c:v>0.45</c:v>
                </c:pt>
                <c:pt idx="3163">
                  <c:v>0.45</c:v>
                </c:pt>
                <c:pt idx="3164">
                  <c:v>0.45</c:v>
                </c:pt>
                <c:pt idx="3165">
                  <c:v>0.45</c:v>
                </c:pt>
                <c:pt idx="3166">
                  <c:v>0.45</c:v>
                </c:pt>
                <c:pt idx="3167">
                  <c:v>0.45</c:v>
                </c:pt>
                <c:pt idx="3168">
                  <c:v>0.45</c:v>
                </c:pt>
                <c:pt idx="3169">
                  <c:v>0.45</c:v>
                </c:pt>
                <c:pt idx="3170">
                  <c:v>0.45</c:v>
                </c:pt>
                <c:pt idx="3171">
                  <c:v>0.45</c:v>
                </c:pt>
                <c:pt idx="3172">
                  <c:v>0.45</c:v>
                </c:pt>
                <c:pt idx="3173">
                  <c:v>0.45</c:v>
                </c:pt>
                <c:pt idx="3174">
                  <c:v>0.45</c:v>
                </c:pt>
                <c:pt idx="3175">
                  <c:v>0.45</c:v>
                </c:pt>
                <c:pt idx="3176">
                  <c:v>0.45</c:v>
                </c:pt>
                <c:pt idx="3177">
                  <c:v>0.45</c:v>
                </c:pt>
                <c:pt idx="3178">
                  <c:v>0.45</c:v>
                </c:pt>
                <c:pt idx="3179">
                  <c:v>0.45</c:v>
                </c:pt>
                <c:pt idx="3180">
                  <c:v>0.45</c:v>
                </c:pt>
                <c:pt idx="3181">
                  <c:v>0.45</c:v>
                </c:pt>
                <c:pt idx="3182">
                  <c:v>0.45</c:v>
                </c:pt>
                <c:pt idx="3183">
                  <c:v>0.45</c:v>
                </c:pt>
                <c:pt idx="3184">
                  <c:v>0.45</c:v>
                </c:pt>
                <c:pt idx="3185">
                  <c:v>0.45</c:v>
                </c:pt>
                <c:pt idx="3186">
                  <c:v>0.45</c:v>
                </c:pt>
                <c:pt idx="3187">
                  <c:v>0.45</c:v>
                </c:pt>
                <c:pt idx="3188">
                  <c:v>0.45</c:v>
                </c:pt>
                <c:pt idx="3189">
                  <c:v>0.45</c:v>
                </c:pt>
                <c:pt idx="3190">
                  <c:v>0.45</c:v>
                </c:pt>
                <c:pt idx="3191">
                  <c:v>0.45</c:v>
                </c:pt>
                <c:pt idx="3192">
                  <c:v>0.45</c:v>
                </c:pt>
                <c:pt idx="3193">
                  <c:v>0.45</c:v>
                </c:pt>
                <c:pt idx="3194">
                  <c:v>0.45</c:v>
                </c:pt>
                <c:pt idx="3195">
                  <c:v>0.45</c:v>
                </c:pt>
                <c:pt idx="3196">
                  <c:v>0.45</c:v>
                </c:pt>
                <c:pt idx="3197">
                  <c:v>0.45</c:v>
                </c:pt>
                <c:pt idx="3198">
                  <c:v>0.45</c:v>
                </c:pt>
                <c:pt idx="3199">
                  <c:v>0.45</c:v>
                </c:pt>
                <c:pt idx="3200">
                  <c:v>0.45</c:v>
                </c:pt>
                <c:pt idx="3201">
                  <c:v>0.45</c:v>
                </c:pt>
                <c:pt idx="3202">
                  <c:v>0.45</c:v>
                </c:pt>
                <c:pt idx="3203">
                  <c:v>0.45</c:v>
                </c:pt>
                <c:pt idx="3204">
                  <c:v>0.45</c:v>
                </c:pt>
                <c:pt idx="3205">
                  <c:v>0.45</c:v>
                </c:pt>
                <c:pt idx="3206">
                  <c:v>0.45</c:v>
                </c:pt>
                <c:pt idx="3207">
                  <c:v>0.45</c:v>
                </c:pt>
                <c:pt idx="3208">
                  <c:v>0.45</c:v>
                </c:pt>
                <c:pt idx="3209">
                  <c:v>0.45</c:v>
                </c:pt>
                <c:pt idx="3210">
                  <c:v>0.45</c:v>
                </c:pt>
                <c:pt idx="3211">
                  <c:v>0.45</c:v>
                </c:pt>
                <c:pt idx="3212">
                  <c:v>0.45</c:v>
                </c:pt>
                <c:pt idx="3213">
                  <c:v>0.45</c:v>
                </c:pt>
                <c:pt idx="3214">
                  <c:v>0.45</c:v>
                </c:pt>
                <c:pt idx="3215">
                  <c:v>0.45</c:v>
                </c:pt>
                <c:pt idx="3216">
                  <c:v>0.45</c:v>
                </c:pt>
                <c:pt idx="3217">
                  <c:v>0.45</c:v>
                </c:pt>
                <c:pt idx="3218">
                  <c:v>0.45</c:v>
                </c:pt>
                <c:pt idx="3219">
                  <c:v>0.45</c:v>
                </c:pt>
                <c:pt idx="3220">
                  <c:v>0.45</c:v>
                </c:pt>
                <c:pt idx="3221">
                  <c:v>0.45</c:v>
                </c:pt>
                <c:pt idx="3222">
                  <c:v>0.45</c:v>
                </c:pt>
                <c:pt idx="3223">
                  <c:v>0.45</c:v>
                </c:pt>
                <c:pt idx="3224">
                  <c:v>0.45</c:v>
                </c:pt>
                <c:pt idx="3225">
                  <c:v>0.45</c:v>
                </c:pt>
                <c:pt idx="3226">
                  <c:v>0.45</c:v>
                </c:pt>
                <c:pt idx="3227">
                  <c:v>0.45</c:v>
                </c:pt>
                <c:pt idx="3228">
                  <c:v>0.45</c:v>
                </c:pt>
                <c:pt idx="3229">
                  <c:v>0.45</c:v>
                </c:pt>
                <c:pt idx="3230">
                  <c:v>0.45</c:v>
                </c:pt>
                <c:pt idx="3231">
                  <c:v>0.45</c:v>
                </c:pt>
                <c:pt idx="3232">
                  <c:v>0.45</c:v>
                </c:pt>
                <c:pt idx="3233">
                  <c:v>0.45</c:v>
                </c:pt>
                <c:pt idx="3234">
                  <c:v>0.45</c:v>
                </c:pt>
                <c:pt idx="3235">
                  <c:v>0.45</c:v>
                </c:pt>
                <c:pt idx="3236">
                  <c:v>0.45</c:v>
                </c:pt>
                <c:pt idx="3237">
                  <c:v>0.45</c:v>
                </c:pt>
                <c:pt idx="3238">
                  <c:v>0.45</c:v>
                </c:pt>
                <c:pt idx="3239">
                  <c:v>0.45</c:v>
                </c:pt>
                <c:pt idx="3240">
                  <c:v>0.45</c:v>
                </c:pt>
                <c:pt idx="3241">
                  <c:v>0.45</c:v>
                </c:pt>
                <c:pt idx="3242">
                  <c:v>0.45</c:v>
                </c:pt>
                <c:pt idx="3243">
                  <c:v>0.45</c:v>
                </c:pt>
                <c:pt idx="3244">
                  <c:v>0.45</c:v>
                </c:pt>
                <c:pt idx="3245">
                  <c:v>0.45</c:v>
                </c:pt>
                <c:pt idx="3246">
                  <c:v>0.45</c:v>
                </c:pt>
                <c:pt idx="3247">
                  <c:v>0.45</c:v>
                </c:pt>
                <c:pt idx="3248">
                  <c:v>0.45</c:v>
                </c:pt>
                <c:pt idx="3249">
                  <c:v>0.45</c:v>
                </c:pt>
                <c:pt idx="3250">
                  <c:v>0.45</c:v>
                </c:pt>
                <c:pt idx="3251">
                  <c:v>0.45</c:v>
                </c:pt>
                <c:pt idx="3252">
                  <c:v>0.45</c:v>
                </c:pt>
                <c:pt idx="3253">
                  <c:v>0.45</c:v>
                </c:pt>
                <c:pt idx="3254">
                  <c:v>0.45</c:v>
                </c:pt>
                <c:pt idx="3255">
                  <c:v>0.45</c:v>
                </c:pt>
                <c:pt idx="3256">
                  <c:v>0.45</c:v>
                </c:pt>
                <c:pt idx="3257">
                  <c:v>0.45</c:v>
                </c:pt>
                <c:pt idx="3258">
                  <c:v>0.45</c:v>
                </c:pt>
                <c:pt idx="3259">
                  <c:v>0.45</c:v>
                </c:pt>
                <c:pt idx="3260">
                  <c:v>0.45</c:v>
                </c:pt>
                <c:pt idx="3261">
                  <c:v>0.45</c:v>
                </c:pt>
                <c:pt idx="3262">
                  <c:v>0.45</c:v>
                </c:pt>
                <c:pt idx="3263">
                  <c:v>0.45</c:v>
                </c:pt>
                <c:pt idx="3264">
                  <c:v>0.45</c:v>
                </c:pt>
                <c:pt idx="3265">
                  <c:v>0.45</c:v>
                </c:pt>
                <c:pt idx="3266">
                  <c:v>0.45</c:v>
                </c:pt>
                <c:pt idx="3267">
                  <c:v>0.45</c:v>
                </c:pt>
                <c:pt idx="3268">
                  <c:v>0.45</c:v>
                </c:pt>
                <c:pt idx="3269">
                  <c:v>0.45</c:v>
                </c:pt>
                <c:pt idx="3270">
                  <c:v>0.45</c:v>
                </c:pt>
                <c:pt idx="3271">
                  <c:v>0.45</c:v>
                </c:pt>
                <c:pt idx="3272">
                  <c:v>0.45</c:v>
                </c:pt>
                <c:pt idx="3273">
                  <c:v>0.45</c:v>
                </c:pt>
                <c:pt idx="3274">
                  <c:v>0.45</c:v>
                </c:pt>
                <c:pt idx="3275">
                  <c:v>0.45</c:v>
                </c:pt>
                <c:pt idx="3276">
                  <c:v>0.45</c:v>
                </c:pt>
                <c:pt idx="3277">
                  <c:v>0.45</c:v>
                </c:pt>
                <c:pt idx="3278">
                  <c:v>0.45</c:v>
                </c:pt>
                <c:pt idx="3279">
                  <c:v>0.45</c:v>
                </c:pt>
                <c:pt idx="3280">
                  <c:v>0.45</c:v>
                </c:pt>
                <c:pt idx="3281">
                  <c:v>0.45</c:v>
                </c:pt>
                <c:pt idx="3282">
                  <c:v>0.45</c:v>
                </c:pt>
                <c:pt idx="3283">
                  <c:v>0.45</c:v>
                </c:pt>
                <c:pt idx="3284">
                  <c:v>0.45</c:v>
                </c:pt>
                <c:pt idx="3285">
                  <c:v>0.45</c:v>
                </c:pt>
                <c:pt idx="3286">
                  <c:v>0.45</c:v>
                </c:pt>
                <c:pt idx="3287">
                  <c:v>0.45</c:v>
                </c:pt>
                <c:pt idx="3288">
                  <c:v>0.45</c:v>
                </c:pt>
                <c:pt idx="3289">
                  <c:v>0.45</c:v>
                </c:pt>
                <c:pt idx="3290">
                  <c:v>0.45</c:v>
                </c:pt>
                <c:pt idx="3291">
                  <c:v>0.45</c:v>
                </c:pt>
                <c:pt idx="3292">
                  <c:v>0.45</c:v>
                </c:pt>
                <c:pt idx="3293">
                  <c:v>0.45</c:v>
                </c:pt>
                <c:pt idx="3294">
                  <c:v>0.45</c:v>
                </c:pt>
                <c:pt idx="3295">
                  <c:v>0.45</c:v>
                </c:pt>
                <c:pt idx="3296">
                  <c:v>0.45</c:v>
                </c:pt>
                <c:pt idx="3297">
                  <c:v>0.45</c:v>
                </c:pt>
                <c:pt idx="3298">
                  <c:v>0.45</c:v>
                </c:pt>
                <c:pt idx="3299">
                  <c:v>0.45</c:v>
                </c:pt>
                <c:pt idx="3300">
                  <c:v>0.5</c:v>
                </c:pt>
                <c:pt idx="3301">
                  <c:v>0.5</c:v>
                </c:pt>
                <c:pt idx="3302">
                  <c:v>0.5</c:v>
                </c:pt>
                <c:pt idx="3303">
                  <c:v>0.5</c:v>
                </c:pt>
                <c:pt idx="3304">
                  <c:v>0.5</c:v>
                </c:pt>
                <c:pt idx="3305">
                  <c:v>0.5</c:v>
                </c:pt>
                <c:pt idx="3306">
                  <c:v>0.5</c:v>
                </c:pt>
                <c:pt idx="3307">
                  <c:v>0.5</c:v>
                </c:pt>
                <c:pt idx="3308">
                  <c:v>0.5</c:v>
                </c:pt>
                <c:pt idx="3309">
                  <c:v>0.5</c:v>
                </c:pt>
                <c:pt idx="3310">
                  <c:v>0.5</c:v>
                </c:pt>
                <c:pt idx="3311">
                  <c:v>0.5</c:v>
                </c:pt>
                <c:pt idx="3312">
                  <c:v>0.5</c:v>
                </c:pt>
                <c:pt idx="3313">
                  <c:v>0.5</c:v>
                </c:pt>
                <c:pt idx="3314">
                  <c:v>0.5</c:v>
                </c:pt>
                <c:pt idx="3315">
                  <c:v>0.5</c:v>
                </c:pt>
                <c:pt idx="3316">
                  <c:v>0.5</c:v>
                </c:pt>
                <c:pt idx="3317">
                  <c:v>0.5</c:v>
                </c:pt>
                <c:pt idx="3318">
                  <c:v>0.5</c:v>
                </c:pt>
                <c:pt idx="3319">
                  <c:v>0.5</c:v>
                </c:pt>
                <c:pt idx="3320">
                  <c:v>0.5</c:v>
                </c:pt>
                <c:pt idx="3321">
                  <c:v>0.5</c:v>
                </c:pt>
                <c:pt idx="3322">
                  <c:v>0.5</c:v>
                </c:pt>
                <c:pt idx="3323">
                  <c:v>0.5</c:v>
                </c:pt>
                <c:pt idx="3324">
                  <c:v>0.5</c:v>
                </c:pt>
                <c:pt idx="3325">
                  <c:v>0.5</c:v>
                </c:pt>
                <c:pt idx="3326">
                  <c:v>0.5</c:v>
                </c:pt>
                <c:pt idx="3327">
                  <c:v>0.5</c:v>
                </c:pt>
                <c:pt idx="3328">
                  <c:v>0.5</c:v>
                </c:pt>
                <c:pt idx="3329">
                  <c:v>0.5</c:v>
                </c:pt>
                <c:pt idx="3330">
                  <c:v>0.5</c:v>
                </c:pt>
                <c:pt idx="3331">
                  <c:v>0.5</c:v>
                </c:pt>
                <c:pt idx="3332">
                  <c:v>0.5</c:v>
                </c:pt>
                <c:pt idx="3333">
                  <c:v>0.5</c:v>
                </c:pt>
                <c:pt idx="3334">
                  <c:v>0.5</c:v>
                </c:pt>
                <c:pt idx="3335">
                  <c:v>0.5</c:v>
                </c:pt>
                <c:pt idx="3336">
                  <c:v>0.5</c:v>
                </c:pt>
                <c:pt idx="3337">
                  <c:v>0.5</c:v>
                </c:pt>
                <c:pt idx="3338">
                  <c:v>0.5</c:v>
                </c:pt>
                <c:pt idx="3339">
                  <c:v>0.5</c:v>
                </c:pt>
                <c:pt idx="3340">
                  <c:v>0.5</c:v>
                </c:pt>
                <c:pt idx="3341">
                  <c:v>0.5</c:v>
                </c:pt>
                <c:pt idx="3342">
                  <c:v>0.5</c:v>
                </c:pt>
                <c:pt idx="3343">
                  <c:v>0.5</c:v>
                </c:pt>
                <c:pt idx="3344">
                  <c:v>0.5</c:v>
                </c:pt>
                <c:pt idx="3345">
                  <c:v>0.5</c:v>
                </c:pt>
                <c:pt idx="3346">
                  <c:v>0.5</c:v>
                </c:pt>
                <c:pt idx="3347">
                  <c:v>0.5</c:v>
                </c:pt>
                <c:pt idx="3348">
                  <c:v>0.5</c:v>
                </c:pt>
                <c:pt idx="3349">
                  <c:v>0.5</c:v>
                </c:pt>
                <c:pt idx="3350">
                  <c:v>0.5</c:v>
                </c:pt>
                <c:pt idx="3351">
                  <c:v>0.5</c:v>
                </c:pt>
                <c:pt idx="3352">
                  <c:v>0.5</c:v>
                </c:pt>
                <c:pt idx="3353">
                  <c:v>0.5</c:v>
                </c:pt>
                <c:pt idx="3354">
                  <c:v>0.5</c:v>
                </c:pt>
                <c:pt idx="3355">
                  <c:v>0.5</c:v>
                </c:pt>
                <c:pt idx="3356">
                  <c:v>0.5</c:v>
                </c:pt>
                <c:pt idx="3357">
                  <c:v>0.5</c:v>
                </c:pt>
                <c:pt idx="3358">
                  <c:v>0.5</c:v>
                </c:pt>
                <c:pt idx="3359">
                  <c:v>0.5</c:v>
                </c:pt>
                <c:pt idx="3360">
                  <c:v>0.5</c:v>
                </c:pt>
                <c:pt idx="3361">
                  <c:v>0.5</c:v>
                </c:pt>
                <c:pt idx="3362">
                  <c:v>0.5</c:v>
                </c:pt>
                <c:pt idx="3363">
                  <c:v>0.5</c:v>
                </c:pt>
                <c:pt idx="3364">
                  <c:v>0.5</c:v>
                </c:pt>
                <c:pt idx="3365">
                  <c:v>0.5</c:v>
                </c:pt>
                <c:pt idx="3366">
                  <c:v>0.5</c:v>
                </c:pt>
                <c:pt idx="3367">
                  <c:v>0.5</c:v>
                </c:pt>
                <c:pt idx="3368">
                  <c:v>0.5</c:v>
                </c:pt>
                <c:pt idx="3369">
                  <c:v>0.5</c:v>
                </c:pt>
                <c:pt idx="3370">
                  <c:v>0.5</c:v>
                </c:pt>
                <c:pt idx="3371">
                  <c:v>0.5</c:v>
                </c:pt>
                <c:pt idx="3372">
                  <c:v>0.5</c:v>
                </c:pt>
                <c:pt idx="3373">
                  <c:v>0.5</c:v>
                </c:pt>
                <c:pt idx="3374">
                  <c:v>0.5</c:v>
                </c:pt>
                <c:pt idx="3375">
                  <c:v>0.5</c:v>
                </c:pt>
                <c:pt idx="3376">
                  <c:v>0.5</c:v>
                </c:pt>
                <c:pt idx="3377">
                  <c:v>0.5</c:v>
                </c:pt>
                <c:pt idx="3378">
                  <c:v>0.5</c:v>
                </c:pt>
                <c:pt idx="3379">
                  <c:v>0.5</c:v>
                </c:pt>
                <c:pt idx="3380">
                  <c:v>0.5</c:v>
                </c:pt>
                <c:pt idx="3381">
                  <c:v>0.5</c:v>
                </c:pt>
                <c:pt idx="3382">
                  <c:v>0.5</c:v>
                </c:pt>
                <c:pt idx="3383">
                  <c:v>0.5</c:v>
                </c:pt>
                <c:pt idx="3384">
                  <c:v>0.5</c:v>
                </c:pt>
                <c:pt idx="3385">
                  <c:v>0.5</c:v>
                </c:pt>
                <c:pt idx="3386">
                  <c:v>0.5</c:v>
                </c:pt>
                <c:pt idx="3387">
                  <c:v>0.5</c:v>
                </c:pt>
                <c:pt idx="3388">
                  <c:v>0.5</c:v>
                </c:pt>
                <c:pt idx="3389">
                  <c:v>0.5</c:v>
                </c:pt>
                <c:pt idx="3390">
                  <c:v>0.5</c:v>
                </c:pt>
                <c:pt idx="3391">
                  <c:v>0.5</c:v>
                </c:pt>
                <c:pt idx="3392">
                  <c:v>0.5</c:v>
                </c:pt>
                <c:pt idx="3393">
                  <c:v>0.5</c:v>
                </c:pt>
                <c:pt idx="3394">
                  <c:v>0.5</c:v>
                </c:pt>
                <c:pt idx="3395">
                  <c:v>0.5</c:v>
                </c:pt>
                <c:pt idx="3396">
                  <c:v>0.5</c:v>
                </c:pt>
                <c:pt idx="3397">
                  <c:v>0.5</c:v>
                </c:pt>
                <c:pt idx="3398">
                  <c:v>0.5</c:v>
                </c:pt>
                <c:pt idx="3399">
                  <c:v>0.5</c:v>
                </c:pt>
                <c:pt idx="3400">
                  <c:v>0.5</c:v>
                </c:pt>
                <c:pt idx="3401">
                  <c:v>0.5</c:v>
                </c:pt>
                <c:pt idx="3402">
                  <c:v>0.5</c:v>
                </c:pt>
                <c:pt idx="3403">
                  <c:v>0.5</c:v>
                </c:pt>
                <c:pt idx="3404">
                  <c:v>0.5</c:v>
                </c:pt>
                <c:pt idx="3405">
                  <c:v>0.5</c:v>
                </c:pt>
                <c:pt idx="3406">
                  <c:v>0.5</c:v>
                </c:pt>
                <c:pt idx="3407">
                  <c:v>0.5</c:v>
                </c:pt>
                <c:pt idx="3408">
                  <c:v>0.5</c:v>
                </c:pt>
                <c:pt idx="3409">
                  <c:v>0.5</c:v>
                </c:pt>
                <c:pt idx="3410">
                  <c:v>0.5</c:v>
                </c:pt>
                <c:pt idx="3411">
                  <c:v>0.5</c:v>
                </c:pt>
                <c:pt idx="3412">
                  <c:v>0.5</c:v>
                </c:pt>
                <c:pt idx="3413">
                  <c:v>0.5</c:v>
                </c:pt>
                <c:pt idx="3414">
                  <c:v>0.5</c:v>
                </c:pt>
                <c:pt idx="3415">
                  <c:v>0.5</c:v>
                </c:pt>
                <c:pt idx="3416">
                  <c:v>0.5</c:v>
                </c:pt>
                <c:pt idx="3417">
                  <c:v>0.5</c:v>
                </c:pt>
                <c:pt idx="3418">
                  <c:v>0.5</c:v>
                </c:pt>
                <c:pt idx="3419">
                  <c:v>0.5</c:v>
                </c:pt>
                <c:pt idx="3420">
                  <c:v>0.5</c:v>
                </c:pt>
                <c:pt idx="3421">
                  <c:v>0.5</c:v>
                </c:pt>
                <c:pt idx="3422">
                  <c:v>0.5</c:v>
                </c:pt>
                <c:pt idx="3423">
                  <c:v>0.5</c:v>
                </c:pt>
                <c:pt idx="3424">
                  <c:v>0.5</c:v>
                </c:pt>
                <c:pt idx="3425">
                  <c:v>0.5</c:v>
                </c:pt>
                <c:pt idx="3426">
                  <c:v>0.5</c:v>
                </c:pt>
                <c:pt idx="3427">
                  <c:v>0.5</c:v>
                </c:pt>
                <c:pt idx="3428">
                  <c:v>0.5</c:v>
                </c:pt>
                <c:pt idx="3429">
                  <c:v>0.5</c:v>
                </c:pt>
                <c:pt idx="3430">
                  <c:v>0.5</c:v>
                </c:pt>
                <c:pt idx="3431">
                  <c:v>0.5</c:v>
                </c:pt>
                <c:pt idx="3432">
                  <c:v>0.5</c:v>
                </c:pt>
                <c:pt idx="3433">
                  <c:v>0.5</c:v>
                </c:pt>
                <c:pt idx="3434">
                  <c:v>0.5</c:v>
                </c:pt>
                <c:pt idx="3435">
                  <c:v>0.5</c:v>
                </c:pt>
                <c:pt idx="3436">
                  <c:v>0.5</c:v>
                </c:pt>
                <c:pt idx="3437">
                  <c:v>0.5</c:v>
                </c:pt>
                <c:pt idx="3438">
                  <c:v>0.5</c:v>
                </c:pt>
                <c:pt idx="3439">
                  <c:v>0.5</c:v>
                </c:pt>
                <c:pt idx="3440">
                  <c:v>0.5</c:v>
                </c:pt>
                <c:pt idx="3441">
                  <c:v>0.5</c:v>
                </c:pt>
                <c:pt idx="3442">
                  <c:v>0.5</c:v>
                </c:pt>
                <c:pt idx="3443">
                  <c:v>0.5</c:v>
                </c:pt>
                <c:pt idx="3444">
                  <c:v>0.5</c:v>
                </c:pt>
                <c:pt idx="3445">
                  <c:v>0.5</c:v>
                </c:pt>
                <c:pt idx="3446">
                  <c:v>0.5</c:v>
                </c:pt>
                <c:pt idx="3447">
                  <c:v>0.5</c:v>
                </c:pt>
                <c:pt idx="3448">
                  <c:v>0.5</c:v>
                </c:pt>
                <c:pt idx="3449">
                  <c:v>0.5</c:v>
                </c:pt>
                <c:pt idx="3450">
                  <c:v>0.55000000000000004</c:v>
                </c:pt>
                <c:pt idx="3451">
                  <c:v>0.55000000000000004</c:v>
                </c:pt>
                <c:pt idx="3452">
                  <c:v>0.55000000000000004</c:v>
                </c:pt>
                <c:pt idx="3453">
                  <c:v>0.55000000000000004</c:v>
                </c:pt>
                <c:pt idx="3454">
                  <c:v>0.55000000000000004</c:v>
                </c:pt>
                <c:pt idx="3455">
                  <c:v>0.55000000000000004</c:v>
                </c:pt>
                <c:pt idx="3456">
                  <c:v>0.55000000000000004</c:v>
                </c:pt>
                <c:pt idx="3457">
                  <c:v>0.55000000000000004</c:v>
                </c:pt>
                <c:pt idx="3458">
                  <c:v>0.55000000000000004</c:v>
                </c:pt>
                <c:pt idx="3459">
                  <c:v>0.55000000000000004</c:v>
                </c:pt>
                <c:pt idx="3460">
                  <c:v>0.55000000000000004</c:v>
                </c:pt>
                <c:pt idx="3461">
                  <c:v>0.55000000000000004</c:v>
                </c:pt>
                <c:pt idx="3462">
                  <c:v>0.55000000000000004</c:v>
                </c:pt>
                <c:pt idx="3463">
                  <c:v>0.55000000000000004</c:v>
                </c:pt>
                <c:pt idx="3464">
                  <c:v>0.55000000000000004</c:v>
                </c:pt>
                <c:pt idx="3465">
                  <c:v>0.55000000000000004</c:v>
                </c:pt>
                <c:pt idx="3466">
                  <c:v>0.55000000000000004</c:v>
                </c:pt>
                <c:pt idx="3467">
                  <c:v>0.55000000000000004</c:v>
                </c:pt>
                <c:pt idx="3468">
                  <c:v>0.55000000000000004</c:v>
                </c:pt>
                <c:pt idx="3469">
                  <c:v>0.55000000000000004</c:v>
                </c:pt>
                <c:pt idx="3470">
                  <c:v>0.55000000000000004</c:v>
                </c:pt>
                <c:pt idx="3471">
                  <c:v>0.55000000000000004</c:v>
                </c:pt>
                <c:pt idx="3472">
                  <c:v>0.55000000000000004</c:v>
                </c:pt>
                <c:pt idx="3473">
                  <c:v>0.55000000000000004</c:v>
                </c:pt>
                <c:pt idx="3474">
                  <c:v>0.55000000000000004</c:v>
                </c:pt>
                <c:pt idx="3475">
                  <c:v>0.55000000000000004</c:v>
                </c:pt>
                <c:pt idx="3476">
                  <c:v>0.55000000000000004</c:v>
                </c:pt>
                <c:pt idx="3477">
                  <c:v>0.55000000000000004</c:v>
                </c:pt>
                <c:pt idx="3478">
                  <c:v>0.55000000000000004</c:v>
                </c:pt>
                <c:pt idx="3479">
                  <c:v>0.55000000000000004</c:v>
                </c:pt>
                <c:pt idx="3480">
                  <c:v>0.55000000000000004</c:v>
                </c:pt>
                <c:pt idx="3481">
                  <c:v>0.55000000000000004</c:v>
                </c:pt>
                <c:pt idx="3482">
                  <c:v>0.55000000000000004</c:v>
                </c:pt>
                <c:pt idx="3483">
                  <c:v>0.55000000000000004</c:v>
                </c:pt>
                <c:pt idx="3484">
                  <c:v>0.55000000000000004</c:v>
                </c:pt>
                <c:pt idx="3485">
                  <c:v>0.55000000000000004</c:v>
                </c:pt>
                <c:pt idx="3486">
                  <c:v>0.55000000000000004</c:v>
                </c:pt>
                <c:pt idx="3487">
                  <c:v>0.55000000000000004</c:v>
                </c:pt>
                <c:pt idx="3488">
                  <c:v>0.55000000000000004</c:v>
                </c:pt>
                <c:pt idx="3489">
                  <c:v>0.55000000000000004</c:v>
                </c:pt>
                <c:pt idx="3490">
                  <c:v>0.55000000000000004</c:v>
                </c:pt>
                <c:pt idx="3491">
                  <c:v>0.55000000000000004</c:v>
                </c:pt>
                <c:pt idx="3492">
                  <c:v>0.55000000000000004</c:v>
                </c:pt>
                <c:pt idx="3493">
                  <c:v>0.55000000000000004</c:v>
                </c:pt>
                <c:pt idx="3494">
                  <c:v>0.55000000000000004</c:v>
                </c:pt>
                <c:pt idx="3495">
                  <c:v>0.55000000000000004</c:v>
                </c:pt>
                <c:pt idx="3496">
                  <c:v>0.55000000000000004</c:v>
                </c:pt>
                <c:pt idx="3497">
                  <c:v>0.55000000000000004</c:v>
                </c:pt>
                <c:pt idx="3498">
                  <c:v>0.55000000000000004</c:v>
                </c:pt>
                <c:pt idx="3499">
                  <c:v>0.55000000000000004</c:v>
                </c:pt>
                <c:pt idx="3500">
                  <c:v>0.55000000000000004</c:v>
                </c:pt>
                <c:pt idx="3501">
                  <c:v>0.55000000000000004</c:v>
                </c:pt>
                <c:pt idx="3502">
                  <c:v>0.55000000000000004</c:v>
                </c:pt>
                <c:pt idx="3503">
                  <c:v>0.55000000000000004</c:v>
                </c:pt>
                <c:pt idx="3504">
                  <c:v>0.55000000000000004</c:v>
                </c:pt>
                <c:pt idx="3505">
                  <c:v>0.55000000000000004</c:v>
                </c:pt>
                <c:pt idx="3506">
                  <c:v>0.55000000000000004</c:v>
                </c:pt>
                <c:pt idx="3507">
                  <c:v>0.55000000000000004</c:v>
                </c:pt>
                <c:pt idx="3508">
                  <c:v>0.55000000000000004</c:v>
                </c:pt>
                <c:pt idx="3509">
                  <c:v>0.55000000000000004</c:v>
                </c:pt>
                <c:pt idx="3510">
                  <c:v>0.55000000000000004</c:v>
                </c:pt>
                <c:pt idx="3511">
                  <c:v>0.55000000000000004</c:v>
                </c:pt>
                <c:pt idx="3512">
                  <c:v>0.55000000000000004</c:v>
                </c:pt>
                <c:pt idx="3513">
                  <c:v>0.55000000000000004</c:v>
                </c:pt>
                <c:pt idx="3514">
                  <c:v>0.55000000000000004</c:v>
                </c:pt>
                <c:pt idx="3515">
                  <c:v>0.55000000000000004</c:v>
                </c:pt>
                <c:pt idx="3516">
                  <c:v>0.55000000000000004</c:v>
                </c:pt>
                <c:pt idx="3517">
                  <c:v>0.55000000000000004</c:v>
                </c:pt>
                <c:pt idx="3518">
                  <c:v>0.55000000000000004</c:v>
                </c:pt>
                <c:pt idx="3519">
                  <c:v>0.55000000000000004</c:v>
                </c:pt>
                <c:pt idx="3520">
                  <c:v>0.55000000000000004</c:v>
                </c:pt>
                <c:pt idx="3521">
                  <c:v>0.55000000000000004</c:v>
                </c:pt>
                <c:pt idx="3522">
                  <c:v>0.55000000000000004</c:v>
                </c:pt>
                <c:pt idx="3523">
                  <c:v>0.55000000000000004</c:v>
                </c:pt>
                <c:pt idx="3524">
                  <c:v>0.55000000000000004</c:v>
                </c:pt>
                <c:pt idx="3525">
                  <c:v>0.55000000000000004</c:v>
                </c:pt>
                <c:pt idx="3526">
                  <c:v>0.55000000000000004</c:v>
                </c:pt>
                <c:pt idx="3527">
                  <c:v>0.55000000000000004</c:v>
                </c:pt>
                <c:pt idx="3528">
                  <c:v>0.55000000000000004</c:v>
                </c:pt>
                <c:pt idx="3529">
                  <c:v>0.55000000000000004</c:v>
                </c:pt>
                <c:pt idx="3530">
                  <c:v>0.55000000000000004</c:v>
                </c:pt>
                <c:pt idx="3531">
                  <c:v>0.55000000000000004</c:v>
                </c:pt>
                <c:pt idx="3532">
                  <c:v>0.55000000000000004</c:v>
                </c:pt>
                <c:pt idx="3533">
                  <c:v>0.55000000000000004</c:v>
                </c:pt>
                <c:pt idx="3534">
                  <c:v>0.55000000000000004</c:v>
                </c:pt>
                <c:pt idx="3535">
                  <c:v>0.55000000000000004</c:v>
                </c:pt>
                <c:pt idx="3536">
                  <c:v>0.55000000000000004</c:v>
                </c:pt>
                <c:pt idx="3537">
                  <c:v>0.55000000000000004</c:v>
                </c:pt>
                <c:pt idx="3538">
                  <c:v>0.55000000000000004</c:v>
                </c:pt>
                <c:pt idx="3539">
                  <c:v>0.55000000000000004</c:v>
                </c:pt>
                <c:pt idx="3540">
                  <c:v>0.55000000000000004</c:v>
                </c:pt>
                <c:pt idx="3541">
                  <c:v>0.55000000000000004</c:v>
                </c:pt>
                <c:pt idx="3542">
                  <c:v>0.55000000000000004</c:v>
                </c:pt>
                <c:pt idx="3543">
                  <c:v>0.55000000000000004</c:v>
                </c:pt>
                <c:pt idx="3544">
                  <c:v>0.55000000000000004</c:v>
                </c:pt>
                <c:pt idx="3545">
                  <c:v>0.55000000000000004</c:v>
                </c:pt>
                <c:pt idx="3546">
                  <c:v>0.55000000000000004</c:v>
                </c:pt>
                <c:pt idx="3547">
                  <c:v>0.55000000000000004</c:v>
                </c:pt>
                <c:pt idx="3548">
                  <c:v>0.55000000000000004</c:v>
                </c:pt>
                <c:pt idx="3549">
                  <c:v>0.55000000000000004</c:v>
                </c:pt>
                <c:pt idx="3550">
                  <c:v>0.55000000000000004</c:v>
                </c:pt>
                <c:pt idx="3551">
                  <c:v>0.55000000000000004</c:v>
                </c:pt>
                <c:pt idx="3552">
                  <c:v>0.55000000000000004</c:v>
                </c:pt>
                <c:pt idx="3553">
                  <c:v>0.55000000000000004</c:v>
                </c:pt>
                <c:pt idx="3554">
                  <c:v>0.55000000000000004</c:v>
                </c:pt>
                <c:pt idx="3555">
                  <c:v>0.55000000000000004</c:v>
                </c:pt>
                <c:pt idx="3556">
                  <c:v>0.55000000000000004</c:v>
                </c:pt>
                <c:pt idx="3557">
                  <c:v>0.55000000000000004</c:v>
                </c:pt>
                <c:pt idx="3558">
                  <c:v>0.55000000000000004</c:v>
                </c:pt>
                <c:pt idx="3559">
                  <c:v>0.55000000000000004</c:v>
                </c:pt>
                <c:pt idx="3560">
                  <c:v>0.55000000000000004</c:v>
                </c:pt>
                <c:pt idx="3561">
                  <c:v>0.55000000000000004</c:v>
                </c:pt>
                <c:pt idx="3562">
                  <c:v>0.55000000000000004</c:v>
                </c:pt>
                <c:pt idx="3563">
                  <c:v>0.55000000000000004</c:v>
                </c:pt>
                <c:pt idx="3564">
                  <c:v>0.55000000000000004</c:v>
                </c:pt>
                <c:pt idx="3565">
                  <c:v>0.55000000000000004</c:v>
                </c:pt>
                <c:pt idx="3566">
                  <c:v>0.55000000000000004</c:v>
                </c:pt>
                <c:pt idx="3567">
                  <c:v>0.55000000000000004</c:v>
                </c:pt>
                <c:pt idx="3568">
                  <c:v>0.55000000000000004</c:v>
                </c:pt>
                <c:pt idx="3569">
                  <c:v>0.55000000000000004</c:v>
                </c:pt>
                <c:pt idx="3570">
                  <c:v>0.55000000000000004</c:v>
                </c:pt>
                <c:pt idx="3571">
                  <c:v>0.55000000000000004</c:v>
                </c:pt>
                <c:pt idx="3572">
                  <c:v>0.55000000000000004</c:v>
                </c:pt>
                <c:pt idx="3573">
                  <c:v>0.55000000000000004</c:v>
                </c:pt>
                <c:pt idx="3574">
                  <c:v>0.55000000000000004</c:v>
                </c:pt>
                <c:pt idx="3575">
                  <c:v>0.55000000000000004</c:v>
                </c:pt>
                <c:pt idx="3576">
                  <c:v>0.55000000000000004</c:v>
                </c:pt>
                <c:pt idx="3577">
                  <c:v>0.55000000000000004</c:v>
                </c:pt>
                <c:pt idx="3578">
                  <c:v>0.55000000000000004</c:v>
                </c:pt>
                <c:pt idx="3579">
                  <c:v>0.55000000000000004</c:v>
                </c:pt>
                <c:pt idx="3580">
                  <c:v>0.55000000000000004</c:v>
                </c:pt>
                <c:pt idx="3581">
                  <c:v>0.55000000000000004</c:v>
                </c:pt>
                <c:pt idx="3582">
                  <c:v>0.55000000000000004</c:v>
                </c:pt>
                <c:pt idx="3583">
                  <c:v>0.55000000000000004</c:v>
                </c:pt>
                <c:pt idx="3584">
                  <c:v>0.55000000000000004</c:v>
                </c:pt>
                <c:pt idx="3585">
                  <c:v>0.55000000000000004</c:v>
                </c:pt>
                <c:pt idx="3586">
                  <c:v>0.55000000000000004</c:v>
                </c:pt>
                <c:pt idx="3587">
                  <c:v>0.55000000000000004</c:v>
                </c:pt>
                <c:pt idx="3588">
                  <c:v>0.55000000000000004</c:v>
                </c:pt>
                <c:pt idx="3589">
                  <c:v>0.55000000000000004</c:v>
                </c:pt>
                <c:pt idx="3590">
                  <c:v>0.55000000000000004</c:v>
                </c:pt>
                <c:pt idx="3591">
                  <c:v>0.55000000000000004</c:v>
                </c:pt>
                <c:pt idx="3592">
                  <c:v>0.55000000000000004</c:v>
                </c:pt>
                <c:pt idx="3593">
                  <c:v>0.55000000000000004</c:v>
                </c:pt>
                <c:pt idx="3594">
                  <c:v>0.55000000000000004</c:v>
                </c:pt>
                <c:pt idx="3595">
                  <c:v>0.55000000000000004</c:v>
                </c:pt>
                <c:pt idx="3596">
                  <c:v>0.55000000000000004</c:v>
                </c:pt>
                <c:pt idx="3597">
                  <c:v>0.55000000000000004</c:v>
                </c:pt>
                <c:pt idx="3598">
                  <c:v>0.55000000000000004</c:v>
                </c:pt>
                <c:pt idx="3599">
                  <c:v>0.55000000000000004</c:v>
                </c:pt>
              </c:numCache>
            </c:numRef>
          </c:xVal>
          <c:yVal>
            <c:numRef>
              <c:f>IWOGriewank!$E$2:$E$3601</c:f>
              <c:numCache>
                <c:formatCode>General</c:formatCode>
                <c:ptCount val="3600"/>
                <c:pt idx="0">
                  <c:v>1.4932035705650799</c:v>
                </c:pt>
                <c:pt idx="1">
                  <c:v>4.2064431725810403</c:v>
                </c:pt>
                <c:pt idx="2">
                  <c:v>1.39767699708733</c:v>
                </c:pt>
                <c:pt idx="3">
                  <c:v>1.55073874961199</c:v>
                </c:pt>
                <c:pt idx="4">
                  <c:v>4.0142529751490699</c:v>
                </c:pt>
                <c:pt idx="5">
                  <c:v>5.7940671956212304</c:v>
                </c:pt>
                <c:pt idx="6">
                  <c:v>4.4135766775341301</c:v>
                </c:pt>
                <c:pt idx="7">
                  <c:v>11.294107532097801</c:v>
                </c:pt>
                <c:pt idx="8">
                  <c:v>7.5274062005936404</c:v>
                </c:pt>
                <c:pt idx="9">
                  <c:v>3.5085537367909798</c:v>
                </c:pt>
                <c:pt idx="10">
                  <c:v>8.3350990364281099</c:v>
                </c:pt>
                <c:pt idx="11">
                  <c:v>2.1009173820185199</c:v>
                </c:pt>
                <c:pt idx="12">
                  <c:v>12.3825886763724</c:v>
                </c:pt>
                <c:pt idx="13">
                  <c:v>0.79646610693921005</c:v>
                </c:pt>
                <c:pt idx="14">
                  <c:v>4.0221662362224899</c:v>
                </c:pt>
                <c:pt idx="15">
                  <c:v>5.8223695869902299</c:v>
                </c:pt>
                <c:pt idx="16">
                  <c:v>6.2611290252615701</c:v>
                </c:pt>
                <c:pt idx="17">
                  <c:v>2.7430326009346002</c:v>
                </c:pt>
                <c:pt idx="18">
                  <c:v>6.1050125340886101</c:v>
                </c:pt>
                <c:pt idx="19">
                  <c:v>8.6109580319524497</c:v>
                </c:pt>
                <c:pt idx="20">
                  <c:v>4.9680920988373503</c:v>
                </c:pt>
                <c:pt idx="21">
                  <c:v>6.6802451547058697</c:v>
                </c:pt>
                <c:pt idx="22">
                  <c:v>1.76483015243977</c:v>
                </c:pt>
                <c:pt idx="23">
                  <c:v>6.0668933758346597</c:v>
                </c:pt>
                <c:pt idx="24">
                  <c:v>1.46616293295429</c:v>
                </c:pt>
                <c:pt idx="25">
                  <c:v>3.7251992081294598</c:v>
                </c:pt>
                <c:pt idx="26">
                  <c:v>8.6094749179332002</c:v>
                </c:pt>
                <c:pt idx="27">
                  <c:v>14.527438206383</c:v>
                </c:pt>
                <c:pt idx="28">
                  <c:v>10.0116649645968</c:v>
                </c:pt>
                <c:pt idx="29">
                  <c:v>2.8219394422085902</c:v>
                </c:pt>
                <c:pt idx="30">
                  <c:v>3.9928611927909898</c:v>
                </c:pt>
                <c:pt idx="31">
                  <c:v>13.367623362744601</c:v>
                </c:pt>
                <c:pt idx="32">
                  <c:v>2.2984664019508299</c:v>
                </c:pt>
                <c:pt idx="33">
                  <c:v>1.34503783116723</c:v>
                </c:pt>
                <c:pt idx="34">
                  <c:v>6.9821732387242097</c:v>
                </c:pt>
                <c:pt idx="35">
                  <c:v>16.239198452567098</c:v>
                </c:pt>
                <c:pt idx="36">
                  <c:v>5.2556257843330298</c:v>
                </c:pt>
                <c:pt idx="37">
                  <c:v>1.0194821203437401</c:v>
                </c:pt>
                <c:pt idx="38">
                  <c:v>1.1340512863714101</c:v>
                </c:pt>
                <c:pt idx="39">
                  <c:v>5.0965623227874799</c:v>
                </c:pt>
                <c:pt idx="40">
                  <c:v>8.1916027055578393</c:v>
                </c:pt>
                <c:pt idx="41">
                  <c:v>2.2740181337630498</c:v>
                </c:pt>
                <c:pt idx="42">
                  <c:v>0.33683646492759101</c:v>
                </c:pt>
                <c:pt idx="43">
                  <c:v>1.22215752997223</c:v>
                </c:pt>
                <c:pt idx="44">
                  <c:v>4.4038333673120604</c:v>
                </c:pt>
                <c:pt idx="45">
                  <c:v>20.4429224063229</c:v>
                </c:pt>
                <c:pt idx="46">
                  <c:v>13.5510208556974</c:v>
                </c:pt>
                <c:pt idx="47">
                  <c:v>1.0882428081055999</c:v>
                </c:pt>
                <c:pt idx="48">
                  <c:v>8.9855780268551495</c:v>
                </c:pt>
                <c:pt idx="49">
                  <c:v>3.5612276390326798</c:v>
                </c:pt>
                <c:pt idx="50">
                  <c:v>5.9176070671170402</c:v>
                </c:pt>
                <c:pt idx="51">
                  <c:v>2.75087248195151</c:v>
                </c:pt>
                <c:pt idx="52">
                  <c:v>6.5651271163748603</c:v>
                </c:pt>
                <c:pt idx="53">
                  <c:v>13.287399745836099</c:v>
                </c:pt>
                <c:pt idx="54">
                  <c:v>3.2437695489928</c:v>
                </c:pt>
                <c:pt idx="55">
                  <c:v>17.3739232028956</c:v>
                </c:pt>
                <c:pt idx="56">
                  <c:v>3.2562517017571802</c:v>
                </c:pt>
                <c:pt idx="57">
                  <c:v>34.451708035963399</c:v>
                </c:pt>
                <c:pt idx="58">
                  <c:v>15.7285289900791</c:v>
                </c:pt>
                <c:pt idx="59">
                  <c:v>6.3521666791696099</c:v>
                </c:pt>
                <c:pt idx="60">
                  <c:v>0.97607134788553895</c:v>
                </c:pt>
                <c:pt idx="61">
                  <c:v>3.2317267521507902</c:v>
                </c:pt>
                <c:pt idx="62">
                  <c:v>8.9795511575812199</c:v>
                </c:pt>
                <c:pt idx="63">
                  <c:v>12.9725745326768</c:v>
                </c:pt>
                <c:pt idx="64">
                  <c:v>3.7137455015230598</c:v>
                </c:pt>
                <c:pt idx="65">
                  <c:v>4.2044312370235302</c:v>
                </c:pt>
                <c:pt idx="66">
                  <c:v>5.10413660020156</c:v>
                </c:pt>
                <c:pt idx="67">
                  <c:v>3.2230873802449498</c:v>
                </c:pt>
                <c:pt idx="68">
                  <c:v>5.9785782669715903</c:v>
                </c:pt>
                <c:pt idx="69">
                  <c:v>1.9793971692699699</c:v>
                </c:pt>
                <c:pt idx="70">
                  <c:v>0.55572628030955196</c:v>
                </c:pt>
                <c:pt idx="71">
                  <c:v>8.7784289328486498</c:v>
                </c:pt>
                <c:pt idx="72">
                  <c:v>1.87518920739365</c:v>
                </c:pt>
                <c:pt idx="73">
                  <c:v>7.9131978873437099</c:v>
                </c:pt>
                <c:pt idx="74">
                  <c:v>15.124415935537799</c:v>
                </c:pt>
                <c:pt idx="75">
                  <c:v>23.4295214027666</c:v>
                </c:pt>
                <c:pt idx="76">
                  <c:v>5.3803297982490301</c:v>
                </c:pt>
                <c:pt idx="77">
                  <c:v>9.3811847914872502</c:v>
                </c:pt>
                <c:pt idx="78">
                  <c:v>3.0037977518511498</c:v>
                </c:pt>
                <c:pt idx="79">
                  <c:v>14.348075377670201</c:v>
                </c:pt>
                <c:pt idx="80">
                  <c:v>4.8572910116088099</c:v>
                </c:pt>
                <c:pt idx="81">
                  <c:v>1.9985214392091499</c:v>
                </c:pt>
                <c:pt idx="82">
                  <c:v>9.44090393510435</c:v>
                </c:pt>
                <c:pt idx="83">
                  <c:v>1.4818341275403299</c:v>
                </c:pt>
                <c:pt idx="84">
                  <c:v>3.1553972355469599</c:v>
                </c:pt>
                <c:pt idx="85">
                  <c:v>4.6144712726314001</c:v>
                </c:pt>
                <c:pt idx="86">
                  <c:v>0.78041199157867103</c:v>
                </c:pt>
                <c:pt idx="87">
                  <c:v>2.7495394641030302</c:v>
                </c:pt>
                <c:pt idx="88">
                  <c:v>2.4158296399154202</c:v>
                </c:pt>
                <c:pt idx="89">
                  <c:v>2.9375802016366701</c:v>
                </c:pt>
                <c:pt idx="90">
                  <c:v>6.9675943411894004</c:v>
                </c:pt>
                <c:pt idx="91">
                  <c:v>5.1620462511732601</c:v>
                </c:pt>
                <c:pt idx="92">
                  <c:v>10.2691622347446</c:v>
                </c:pt>
                <c:pt idx="93">
                  <c:v>6.2033721935233697</c:v>
                </c:pt>
                <c:pt idx="94">
                  <c:v>0.95292677341430398</c:v>
                </c:pt>
                <c:pt idx="95">
                  <c:v>10.4635097733825</c:v>
                </c:pt>
                <c:pt idx="96">
                  <c:v>9.4652104735539293</c:v>
                </c:pt>
                <c:pt idx="97">
                  <c:v>9.6579046860785294</c:v>
                </c:pt>
                <c:pt idx="98">
                  <c:v>7.0233152684846898</c:v>
                </c:pt>
                <c:pt idx="99">
                  <c:v>18.199080606310201</c:v>
                </c:pt>
                <c:pt idx="100">
                  <c:v>1.2801183794220099</c:v>
                </c:pt>
                <c:pt idx="101">
                  <c:v>3.99734550357178</c:v>
                </c:pt>
                <c:pt idx="102">
                  <c:v>1.10994291219018</c:v>
                </c:pt>
                <c:pt idx="103">
                  <c:v>4.7936783351440102</c:v>
                </c:pt>
                <c:pt idx="104">
                  <c:v>5.6708024453921597</c:v>
                </c:pt>
                <c:pt idx="105">
                  <c:v>3.4893105175310501</c:v>
                </c:pt>
                <c:pt idx="106">
                  <c:v>7.3282188148851297</c:v>
                </c:pt>
                <c:pt idx="107">
                  <c:v>9.3257231728515908</c:v>
                </c:pt>
                <c:pt idx="108">
                  <c:v>1.5396781820298699</c:v>
                </c:pt>
                <c:pt idx="109">
                  <c:v>2.66527581075731</c:v>
                </c:pt>
                <c:pt idx="110">
                  <c:v>7.67208930955527</c:v>
                </c:pt>
                <c:pt idx="111">
                  <c:v>0.62752334630584705</c:v>
                </c:pt>
                <c:pt idx="112">
                  <c:v>2.8993117860227899</c:v>
                </c:pt>
                <c:pt idx="113">
                  <c:v>1.21023939074158</c:v>
                </c:pt>
                <c:pt idx="114">
                  <c:v>1.0411783970467801</c:v>
                </c:pt>
                <c:pt idx="115">
                  <c:v>1.96047415098936</c:v>
                </c:pt>
                <c:pt idx="116">
                  <c:v>2.1099906156742101</c:v>
                </c:pt>
                <c:pt idx="117">
                  <c:v>7.3998393622655998</c:v>
                </c:pt>
                <c:pt idx="118">
                  <c:v>1.2441044130772001</c:v>
                </c:pt>
                <c:pt idx="119">
                  <c:v>17.756490285797</c:v>
                </c:pt>
                <c:pt idx="120">
                  <c:v>10.5826708583825</c:v>
                </c:pt>
                <c:pt idx="121">
                  <c:v>14.071311416402301</c:v>
                </c:pt>
                <c:pt idx="122">
                  <c:v>1.4183200706669401</c:v>
                </c:pt>
                <c:pt idx="123">
                  <c:v>14.5728100962083</c:v>
                </c:pt>
                <c:pt idx="124">
                  <c:v>3.0404623504075801</c:v>
                </c:pt>
                <c:pt idx="125">
                  <c:v>1.40090825587658</c:v>
                </c:pt>
                <c:pt idx="126">
                  <c:v>10.204551520935301</c:v>
                </c:pt>
                <c:pt idx="127">
                  <c:v>2.2599021274458799</c:v>
                </c:pt>
                <c:pt idx="128">
                  <c:v>1.5987518148912201</c:v>
                </c:pt>
                <c:pt idx="129">
                  <c:v>6.6881340368538904</c:v>
                </c:pt>
                <c:pt idx="130">
                  <c:v>1.9011358995946801</c:v>
                </c:pt>
                <c:pt idx="131">
                  <c:v>13.252279318089901</c:v>
                </c:pt>
                <c:pt idx="132">
                  <c:v>8.4624281410220608</c:v>
                </c:pt>
                <c:pt idx="133">
                  <c:v>5.1168631767116004</c:v>
                </c:pt>
                <c:pt idx="134">
                  <c:v>6.99092082718097</c:v>
                </c:pt>
                <c:pt idx="135">
                  <c:v>10.9615888027041</c:v>
                </c:pt>
                <c:pt idx="136">
                  <c:v>7.7174113079102398</c:v>
                </c:pt>
                <c:pt idx="137">
                  <c:v>2.1597884441880502</c:v>
                </c:pt>
                <c:pt idx="138">
                  <c:v>2.48352997804301</c:v>
                </c:pt>
                <c:pt idx="139">
                  <c:v>8.6105303326187101</c:v>
                </c:pt>
                <c:pt idx="140">
                  <c:v>7.7717000580903903</c:v>
                </c:pt>
                <c:pt idx="141">
                  <c:v>5.11999077177805</c:v>
                </c:pt>
                <c:pt idx="142">
                  <c:v>1.87590762892737</c:v>
                </c:pt>
                <c:pt idx="143">
                  <c:v>1.73647915402919</c:v>
                </c:pt>
                <c:pt idx="144">
                  <c:v>7.6707905263099301</c:v>
                </c:pt>
                <c:pt idx="145">
                  <c:v>3.7601477401597698</c:v>
                </c:pt>
                <c:pt idx="146">
                  <c:v>4.5260129047400897</c:v>
                </c:pt>
                <c:pt idx="147">
                  <c:v>4.4624438630671701</c:v>
                </c:pt>
                <c:pt idx="148">
                  <c:v>19.339535314737301</c:v>
                </c:pt>
                <c:pt idx="149">
                  <c:v>3.4033447746837902</c:v>
                </c:pt>
                <c:pt idx="150">
                  <c:v>11.787043526583</c:v>
                </c:pt>
                <c:pt idx="151">
                  <c:v>4.4884111401073099</c:v>
                </c:pt>
                <c:pt idx="152">
                  <c:v>1.8741440540958401</c:v>
                </c:pt>
                <c:pt idx="153">
                  <c:v>10.8582509940573</c:v>
                </c:pt>
                <c:pt idx="154">
                  <c:v>7.9293634589286599</c:v>
                </c:pt>
                <c:pt idx="155">
                  <c:v>22.120917040420899</c:v>
                </c:pt>
                <c:pt idx="156">
                  <c:v>7.5736144259620497</c:v>
                </c:pt>
                <c:pt idx="157">
                  <c:v>4.2778438650378598</c:v>
                </c:pt>
                <c:pt idx="158">
                  <c:v>1.71122133234902</c:v>
                </c:pt>
                <c:pt idx="159">
                  <c:v>11.524123135107301</c:v>
                </c:pt>
                <c:pt idx="160">
                  <c:v>5.0534398590925598</c:v>
                </c:pt>
                <c:pt idx="161">
                  <c:v>2.5092491066507199</c:v>
                </c:pt>
                <c:pt idx="162">
                  <c:v>7.8560302925192103</c:v>
                </c:pt>
                <c:pt idx="163">
                  <c:v>2.25657065439013</c:v>
                </c:pt>
                <c:pt idx="164">
                  <c:v>1.7512929241258</c:v>
                </c:pt>
                <c:pt idx="165">
                  <c:v>4.6581918931175803</c:v>
                </c:pt>
                <c:pt idx="166">
                  <c:v>1.9546920644707599</c:v>
                </c:pt>
                <c:pt idx="167">
                  <c:v>13.409583794910199</c:v>
                </c:pt>
                <c:pt idx="168">
                  <c:v>12.800783587846301</c:v>
                </c:pt>
                <c:pt idx="169">
                  <c:v>3.09810382664618</c:v>
                </c:pt>
                <c:pt idx="170">
                  <c:v>13.485917532416099</c:v>
                </c:pt>
                <c:pt idx="171">
                  <c:v>3.0580739876705199</c:v>
                </c:pt>
                <c:pt idx="172">
                  <c:v>3.8533593844392602</c:v>
                </c:pt>
                <c:pt idx="173">
                  <c:v>5.77569659508017</c:v>
                </c:pt>
                <c:pt idx="174">
                  <c:v>17.725220042036099</c:v>
                </c:pt>
                <c:pt idx="175">
                  <c:v>1.7809298658070001</c:v>
                </c:pt>
                <c:pt idx="176">
                  <c:v>11.7494496824621</c:v>
                </c:pt>
                <c:pt idx="177">
                  <c:v>8.9572698724293698</c:v>
                </c:pt>
                <c:pt idx="178">
                  <c:v>3.4807792892613199</c:v>
                </c:pt>
                <c:pt idx="179">
                  <c:v>3.9346413683083501</c:v>
                </c:pt>
                <c:pt idx="180">
                  <c:v>2.9915565314268502</c:v>
                </c:pt>
                <c:pt idx="181">
                  <c:v>8.8536935755775303</c:v>
                </c:pt>
                <c:pt idx="182">
                  <c:v>8.9893941475020007</c:v>
                </c:pt>
                <c:pt idx="183">
                  <c:v>11.079437085332</c:v>
                </c:pt>
                <c:pt idx="184">
                  <c:v>1.8140076181931499</c:v>
                </c:pt>
                <c:pt idx="185">
                  <c:v>17.482630506124099</c:v>
                </c:pt>
                <c:pt idx="186">
                  <c:v>2.76932024234562</c:v>
                </c:pt>
                <c:pt idx="187">
                  <c:v>5.8882816490107404</c:v>
                </c:pt>
                <c:pt idx="188">
                  <c:v>2.02545400275848</c:v>
                </c:pt>
                <c:pt idx="189">
                  <c:v>16.6673502165233</c:v>
                </c:pt>
                <c:pt idx="190">
                  <c:v>3.8920397554530801</c:v>
                </c:pt>
                <c:pt idx="191">
                  <c:v>1.6180704670513599</c:v>
                </c:pt>
                <c:pt idx="192">
                  <c:v>5.7423459693453998</c:v>
                </c:pt>
                <c:pt idx="193">
                  <c:v>1.5951705419036899</c:v>
                </c:pt>
                <c:pt idx="194">
                  <c:v>1.8092373899809</c:v>
                </c:pt>
                <c:pt idx="195">
                  <c:v>7.0125166208229404</c:v>
                </c:pt>
                <c:pt idx="196">
                  <c:v>7.8524854844714804</c:v>
                </c:pt>
                <c:pt idx="197">
                  <c:v>13.509646158695899</c:v>
                </c:pt>
                <c:pt idx="198">
                  <c:v>5.3591775182204398</c:v>
                </c:pt>
                <c:pt idx="199">
                  <c:v>1.2506928832295401</c:v>
                </c:pt>
                <c:pt idx="200">
                  <c:v>4.7719068251208201</c:v>
                </c:pt>
                <c:pt idx="201">
                  <c:v>11.0193057610106</c:v>
                </c:pt>
                <c:pt idx="202">
                  <c:v>2.1501725400648799</c:v>
                </c:pt>
                <c:pt idx="203">
                  <c:v>11.2051956923644</c:v>
                </c:pt>
                <c:pt idx="204">
                  <c:v>6.3594701090456196</c:v>
                </c:pt>
                <c:pt idx="205">
                  <c:v>2.6163302628845302</c:v>
                </c:pt>
                <c:pt idx="206">
                  <c:v>3.7336921700521501</c:v>
                </c:pt>
                <c:pt idx="207">
                  <c:v>2.30550228823033</c:v>
                </c:pt>
                <c:pt idx="208">
                  <c:v>1.1789499786092299</c:v>
                </c:pt>
                <c:pt idx="209">
                  <c:v>5.8890010095681102</c:v>
                </c:pt>
                <c:pt idx="210">
                  <c:v>2.4155044994176</c:v>
                </c:pt>
                <c:pt idx="211">
                  <c:v>1.92745874040452</c:v>
                </c:pt>
                <c:pt idx="212">
                  <c:v>2.5715629681049501</c:v>
                </c:pt>
                <c:pt idx="213">
                  <c:v>7.1055346657141403</c:v>
                </c:pt>
                <c:pt idx="214">
                  <c:v>1.89176875167271</c:v>
                </c:pt>
                <c:pt idx="215">
                  <c:v>4.1221490768918301</c:v>
                </c:pt>
                <c:pt idx="216">
                  <c:v>2.19719489053925</c:v>
                </c:pt>
                <c:pt idx="217">
                  <c:v>13.495669415322601</c:v>
                </c:pt>
                <c:pt idx="218">
                  <c:v>3.20870374217695</c:v>
                </c:pt>
                <c:pt idx="219">
                  <c:v>7.2178679651598996</c:v>
                </c:pt>
                <c:pt idx="220">
                  <c:v>3.95674016709222</c:v>
                </c:pt>
                <c:pt idx="221">
                  <c:v>6.2322334681862301</c:v>
                </c:pt>
                <c:pt idx="222">
                  <c:v>11.2978644220268</c:v>
                </c:pt>
                <c:pt idx="223">
                  <c:v>12.967251577145801</c:v>
                </c:pt>
                <c:pt idx="224">
                  <c:v>1.4112821419539401</c:v>
                </c:pt>
                <c:pt idx="225">
                  <c:v>5.7880889976298304</c:v>
                </c:pt>
                <c:pt idx="226">
                  <c:v>3.97190822731775</c:v>
                </c:pt>
                <c:pt idx="227">
                  <c:v>2.1661850288752</c:v>
                </c:pt>
                <c:pt idx="228">
                  <c:v>7.7387816416782798</c:v>
                </c:pt>
                <c:pt idx="229">
                  <c:v>1.2830419826772499</c:v>
                </c:pt>
                <c:pt idx="230">
                  <c:v>11.336937026353899</c:v>
                </c:pt>
                <c:pt idx="231">
                  <c:v>11.5530599219179</c:v>
                </c:pt>
                <c:pt idx="232">
                  <c:v>9.3179115654128104</c:v>
                </c:pt>
                <c:pt idx="233">
                  <c:v>4.3617789879225599</c:v>
                </c:pt>
                <c:pt idx="234">
                  <c:v>3.4216148434629301</c:v>
                </c:pt>
                <c:pt idx="235">
                  <c:v>5.4686740923289401</c:v>
                </c:pt>
                <c:pt idx="236">
                  <c:v>8.3451837219615506</c:v>
                </c:pt>
                <c:pt idx="237">
                  <c:v>6.5354433864794697</c:v>
                </c:pt>
                <c:pt idx="238">
                  <c:v>4.9080836642830796</c:v>
                </c:pt>
                <c:pt idx="239">
                  <c:v>9.0381756627842798</c:v>
                </c:pt>
                <c:pt idx="240">
                  <c:v>3.4344279259082602</c:v>
                </c:pt>
                <c:pt idx="241">
                  <c:v>4.9866810589026302</c:v>
                </c:pt>
                <c:pt idx="242">
                  <c:v>6.4077961066742004</c:v>
                </c:pt>
                <c:pt idx="243">
                  <c:v>2.7871612579178602</c:v>
                </c:pt>
                <c:pt idx="244">
                  <c:v>10.348437646925801</c:v>
                </c:pt>
                <c:pt idx="245">
                  <c:v>6.5074717022172797</c:v>
                </c:pt>
                <c:pt idx="246">
                  <c:v>11.152228425808699</c:v>
                </c:pt>
                <c:pt idx="247">
                  <c:v>0.199214982025881</c:v>
                </c:pt>
                <c:pt idx="248">
                  <c:v>7.2240197767235896</c:v>
                </c:pt>
                <c:pt idx="249">
                  <c:v>5.6305441007918198</c:v>
                </c:pt>
                <c:pt idx="250">
                  <c:v>5.5989825800165303</c:v>
                </c:pt>
                <c:pt idx="251">
                  <c:v>6.7556677824700904</c:v>
                </c:pt>
                <c:pt idx="252">
                  <c:v>6.4994985349526697</c:v>
                </c:pt>
                <c:pt idx="253">
                  <c:v>4.00871601705136</c:v>
                </c:pt>
                <c:pt idx="254">
                  <c:v>13.409104469967801</c:v>
                </c:pt>
                <c:pt idx="255">
                  <c:v>9.3578228249104196</c:v>
                </c:pt>
                <c:pt idx="256">
                  <c:v>2.6730734818977502</c:v>
                </c:pt>
                <c:pt idx="257">
                  <c:v>15.229991748918399</c:v>
                </c:pt>
                <c:pt idx="258">
                  <c:v>11.0530957132432</c:v>
                </c:pt>
                <c:pt idx="259">
                  <c:v>1.4768872361755601</c:v>
                </c:pt>
                <c:pt idx="260">
                  <c:v>13.858356423294699</c:v>
                </c:pt>
                <c:pt idx="261">
                  <c:v>0.72886798039177703</c:v>
                </c:pt>
                <c:pt idx="262">
                  <c:v>1.8994885086381901</c:v>
                </c:pt>
                <c:pt idx="263">
                  <c:v>5.9019267490173304</c:v>
                </c:pt>
                <c:pt idx="264">
                  <c:v>11.556543560278399</c:v>
                </c:pt>
                <c:pt idx="265">
                  <c:v>4.2397268755289996</c:v>
                </c:pt>
                <c:pt idx="266">
                  <c:v>1.1554114972929299</c:v>
                </c:pt>
                <c:pt idx="267">
                  <c:v>5.4984262149053604</c:v>
                </c:pt>
                <c:pt idx="268">
                  <c:v>7.44052150049309</c:v>
                </c:pt>
                <c:pt idx="269">
                  <c:v>5.7388079647742698</c:v>
                </c:pt>
                <c:pt idx="270">
                  <c:v>23.806545744675098</c:v>
                </c:pt>
                <c:pt idx="271">
                  <c:v>10.5581447588341</c:v>
                </c:pt>
                <c:pt idx="272">
                  <c:v>0.60632355289918205</c:v>
                </c:pt>
                <c:pt idx="273">
                  <c:v>13.1775120804688</c:v>
                </c:pt>
                <c:pt idx="274">
                  <c:v>11.3312398552376</c:v>
                </c:pt>
                <c:pt idx="275">
                  <c:v>3.8650323316870501</c:v>
                </c:pt>
                <c:pt idx="276">
                  <c:v>24.949453408823</c:v>
                </c:pt>
                <c:pt idx="277">
                  <c:v>1.23840826783268</c:v>
                </c:pt>
                <c:pt idx="278">
                  <c:v>1.68185450123622</c:v>
                </c:pt>
                <c:pt idx="279">
                  <c:v>4.1584615266195799</c:v>
                </c:pt>
                <c:pt idx="280">
                  <c:v>11.550442370167801</c:v>
                </c:pt>
                <c:pt idx="281">
                  <c:v>6.2569597199579698</c:v>
                </c:pt>
                <c:pt idx="282">
                  <c:v>2.2421421687577801</c:v>
                </c:pt>
                <c:pt idx="283">
                  <c:v>1.7752026497367499</c:v>
                </c:pt>
                <c:pt idx="284">
                  <c:v>4.4770753245568198</c:v>
                </c:pt>
                <c:pt idx="285">
                  <c:v>0.32017521735781401</c:v>
                </c:pt>
                <c:pt idx="286">
                  <c:v>8.6454486092303995</c:v>
                </c:pt>
                <c:pt idx="287">
                  <c:v>8.4190317710516904</c:v>
                </c:pt>
                <c:pt idx="288">
                  <c:v>3.3713861121207902</c:v>
                </c:pt>
                <c:pt idx="289">
                  <c:v>4.2290002776889501</c:v>
                </c:pt>
                <c:pt idx="290">
                  <c:v>1.30369238448217</c:v>
                </c:pt>
                <c:pt idx="291">
                  <c:v>6.4008377928520703</c:v>
                </c:pt>
                <c:pt idx="292">
                  <c:v>0.463431604067293</c:v>
                </c:pt>
                <c:pt idx="293">
                  <c:v>4.06113759900777</c:v>
                </c:pt>
                <c:pt idx="294">
                  <c:v>4.6643647293220099</c:v>
                </c:pt>
                <c:pt idx="295">
                  <c:v>4.0121551552004897</c:v>
                </c:pt>
                <c:pt idx="296">
                  <c:v>7.9712439425084201</c:v>
                </c:pt>
                <c:pt idx="297">
                  <c:v>15.014585696491601</c:v>
                </c:pt>
                <c:pt idx="298">
                  <c:v>2.8346647547794102</c:v>
                </c:pt>
                <c:pt idx="299">
                  <c:v>1.72432889004366</c:v>
                </c:pt>
                <c:pt idx="300">
                  <c:v>2.4519232846529602</c:v>
                </c:pt>
                <c:pt idx="301">
                  <c:v>7.5063567359481</c:v>
                </c:pt>
                <c:pt idx="302">
                  <c:v>3.7629651134259898</c:v>
                </c:pt>
                <c:pt idx="303">
                  <c:v>1.2201036329684001</c:v>
                </c:pt>
                <c:pt idx="304">
                  <c:v>4.06487201746633</c:v>
                </c:pt>
                <c:pt idx="305">
                  <c:v>3.4747955465924498</c:v>
                </c:pt>
                <c:pt idx="306">
                  <c:v>2.8967900216221301</c:v>
                </c:pt>
                <c:pt idx="307">
                  <c:v>0.73152024645674496</c:v>
                </c:pt>
                <c:pt idx="308">
                  <c:v>1.9839462214496899</c:v>
                </c:pt>
                <c:pt idx="309">
                  <c:v>3.98520022636104</c:v>
                </c:pt>
                <c:pt idx="310">
                  <c:v>9.1522796484163695</c:v>
                </c:pt>
                <c:pt idx="311">
                  <c:v>4.5353818756267597</c:v>
                </c:pt>
                <c:pt idx="312">
                  <c:v>6.6139653460865704</c:v>
                </c:pt>
                <c:pt idx="313">
                  <c:v>1.7929056072555301</c:v>
                </c:pt>
                <c:pt idx="314">
                  <c:v>1.3744450970289499</c:v>
                </c:pt>
                <c:pt idx="315">
                  <c:v>6.5623308248057199</c:v>
                </c:pt>
                <c:pt idx="316">
                  <c:v>1.19306748621102</c:v>
                </c:pt>
                <c:pt idx="317">
                  <c:v>0.93704455589959701</c:v>
                </c:pt>
                <c:pt idx="318">
                  <c:v>3.2878455211291402</c:v>
                </c:pt>
                <c:pt idx="319">
                  <c:v>6.4491924769463598</c:v>
                </c:pt>
                <c:pt idx="320">
                  <c:v>15.3894963811344</c:v>
                </c:pt>
                <c:pt idx="321">
                  <c:v>1.1435943364986301</c:v>
                </c:pt>
                <c:pt idx="322">
                  <c:v>8.9342624738904206</c:v>
                </c:pt>
                <c:pt idx="323">
                  <c:v>7.0410839660315396</c:v>
                </c:pt>
                <c:pt idx="324">
                  <c:v>4.4106013083234599</c:v>
                </c:pt>
                <c:pt idx="325">
                  <c:v>2.9655330280999799</c:v>
                </c:pt>
                <c:pt idx="326">
                  <c:v>6.63558309972204</c:v>
                </c:pt>
                <c:pt idx="327">
                  <c:v>1.1064411474160201</c:v>
                </c:pt>
                <c:pt idx="328">
                  <c:v>3.08689699610433</c:v>
                </c:pt>
                <c:pt idx="329">
                  <c:v>8.1172631035536895</c:v>
                </c:pt>
                <c:pt idx="330">
                  <c:v>4.2693662708393996</c:v>
                </c:pt>
                <c:pt idx="331">
                  <c:v>0.95947171567343603</c:v>
                </c:pt>
                <c:pt idx="332">
                  <c:v>2.5204300378693101</c:v>
                </c:pt>
                <c:pt idx="333">
                  <c:v>11.3207093046003</c:v>
                </c:pt>
                <c:pt idx="334">
                  <c:v>1.59089929403777</c:v>
                </c:pt>
                <c:pt idx="335">
                  <c:v>10.8880379761592</c:v>
                </c:pt>
                <c:pt idx="336">
                  <c:v>11.9003967194758</c:v>
                </c:pt>
                <c:pt idx="337">
                  <c:v>11.9435157053988</c:v>
                </c:pt>
                <c:pt idx="338">
                  <c:v>1.0695631902165901</c:v>
                </c:pt>
                <c:pt idx="339">
                  <c:v>3.7981070181225198</c:v>
                </c:pt>
                <c:pt idx="340">
                  <c:v>3.7604631815078702</c:v>
                </c:pt>
                <c:pt idx="341">
                  <c:v>3.4437910814331598</c:v>
                </c:pt>
                <c:pt idx="342">
                  <c:v>6.7172093834878899</c:v>
                </c:pt>
                <c:pt idx="343">
                  <c:v>3.0821186863863899</c:v>
                </c:pt>
                <c:pt idx="344">
                  <c:v>12.17031833327</c:v>
                </c:pt>
                <c:pt idx="345">
                  <c:v>2.8735954255429399</c:v>
                </c:pt>
                <c:pt idx="346">
                  <c:v>1.26206782448595</c:v>
                </c:pt>
                <c:pt idx="347">
                  <c:v>5.62981704505669</c:v>
                </c:pt>
                <c:pt idx="348">
                  <c:v>0.68544300025738902</c:v>
                </c:pt>
                <c:pt idx="349">
                  <c:v>10.469321855390101</c:v>
                </c:pt>
                <c:pt idx="350">
                  <c:v>2.2023772964106301</c:v>
                </c:pt>
                <c:pt idx="351">
                  <c:v>0.317500282806569</c:v>
                </c:pt>
                <c:pt idx="352">
                  <c:v>2.8999749656730098</c:v>
                </c:pt>
                <c:pt idx="353">
                  <c:v>1.82258151850976</c:v>
                </c:pt>
                <c:pt idx="354">
                  <c:v>13.026882423188701</c:v>
                </c:pt>
                <c:pt idx="355">
                  <c:v>11.914675982422199</c:v>
                </c:pt>
                <c:pt idx="356">
                  <c:v>0.611992472283723</c:v>
                </c:pt>
                <c:pt idx="357">
                  <c:v>2.1718463665023302</c:v>
                </c:pt>
                <c:pt idx="358">
                  <c:v>4.6277956792689396</c:v>
                </c:pt>
                <c:pt idx="359">
                  <c:v>4.3680363461859297</c:v>
                </c:pt>
                <c:pt idx="360">
                  <c:v>5.3147850739156999</c:v>
                </c:pt>
                <c:pt idx="361">
                  <c:v>8.3710465082397096</c:v>
                </c:pt>
                <c:pt idx="362">
                  <c:v>2.4865058472586399</c:v>
                </c:pt>
                <c:pt idx="363">
                  <c:v>7.9441410760906201</c:v>
                </c:pt>
                <c:pt idx="364">
                  <c:v>2.9440377887899598</c:v>
                </c:pt>
                <c:pt idx="365">
                  <c:v>7.2592550645826597</c:v>
                </c:pt>
                <c:pt idx="366">
                  <c:v>3.53273202280123</c:v>
                </c:pt>
                <c:pt idx="367">
                  <c:v>15.918082267537599</c:v>
                </c:pt>
                <c:pt idx="368">
                  <c:v>2.0404942181442798</c:v>
                </c:pt>
                <c:pt idx="369">
                  <c:v>11.057392480306801</c:v>
                </c:pt>
                <c:pt idx="370">
                  <c:v>12.184120903051801</c:v>
                </c:pt>
                <c:pt idx="371">
                  <c:v>1.7589636585684201</c:v>
                </c:pt>
                <c:pt idx="372">
                  <c:v>1.62452772126302</c:v>
                </c:pt>
                <c:pt idx="373">
                  <c:v>1.2199166201252201</c:v>
                </c:pt>
                <c:pt idx="374">
                  <c:v>1.7864207070687901</c:v>
                </c:pt>
                <c:pt idx="375">
                  <c:v>2.6375701247913499</c:v>
                </c:pt>
                <c:pt idx="376">
                  <c:v>3.2681673529268198</c:v>
                </c:pt>
                <c:pt idx="377">
                  <c:v>3.7089814258709599</c:v>
                </c:pt>
                <c:pt idx="378">
                  <c:v>5.4074167047443398</c:v>
                </c:pt>
                <c:pt idx="379">
                  <c:v>3.72415751936206</c:v>
                </c:pt>
                <c:pt idx="380">
                  <c:v>3.4181651857829101</c:v>
                </c:pt>
                <c:pt idx="381">
                  <c:v>3.6680441326994</c:v>
                </c:pt>
                <c:pt idx="382">
                  <c:v>1.30482341948604</c:v>
                </c:pt>
                <c:pt idx="383">
                  <c:v>8.6640595784152907</c:v>
                </c:pt>
                <c:pt idx="384">
                  <c:v>13.069185945799299</c:v>
                </c:pt>
                <c:pt idx="385">
                  <c:v>3.8423332037046101</c:v>
                </c:pt>
                <c:pt idx="386">
                  <c:v>10.4084447066989</c:v>
                </c:pt>
                <c:pt idx="387">
                  <c:v>4.1569548610012301</c:v>
                </c:pt>
                <c:pt idx="388">
                  <c:v>2.32702889365927</c:v>
                </c:pt>
                <c:pt idx="389">
                  <c:v>1.58115128485747</c:v>
                </c:pt>
                <c:pt idx="390">
                  <c:v>4.7557462211388204</c:v>
                </c:pt>
                <c:pt idx="391">
                  <c:v>5.0613116372659999</c:v>
                </c:pt>
                <c:pt idx="392">
                  <c:v>29.6375395833564</c:v>
                </c:pt>
                <c:pt idx="393">
                  <c:v>3.6029227545836799</c:v>
                </c:pt>
                <c:pt idx="394">
                  <c:v>4.6018255865407598</c:v>
                </c:pt>
                <c:pt idx="395">
                  <c:v>5.4386377974220599</c:v>
                </c:pt>
                <c:pt idx="396">
                  <c:v>1.01909485294019</c:v>
                </c:pt>
                <c:pt idx="397">
                  <c:v>1.92924225124558</c:v>
                </c:pt>
                <c:pt idx="398">
                  <c:v>6.2966387492943996</c:v>
                </c:pt>
                <c:pt idx="399">
                  <c:v>4.90118979604937</c:v>
                </c:pt>
                <c:pt idx="400">
                  <c:v>2.0198777776283601</c:v>
                </c:pt>
                <c:pt idx="401">
                  <c:v>13.4208447605851</c:v>
                </c:pt>
                <c:pt idx="402">
                  <c:v>11.780133326558801</c:v>
                </c:pt>
                <c:pt idx="403">
                  <c:v>13.1314707177974</c:v>
                </c:pt>
                <c:pt idx="404">
                  <c:v>12.899540767429199</c:v>
                </c:pt>
                <c:pt idx="405">
                  <c:v>21.084501483275002</c:v>
                </c:pt>
                <c:pt idx="406">
                  <c:v>10.236371384011001</c:v>
                </c:pt>
                <c:pt idx="407">
                  <c:v>1.23666830069233</c:v>
                </c:pt>
                <c:pt idx="408">
                  <c:v>7.6105021201219802</c:v>
                </c:pt>
                <c:pt idx="409">
                  <c:v>8.9358013143643902</c:v>
                </c:pt>
                <c:pt idx="410">
                  <c:v>13.9227012827682</c:v>
                </c:pt>
                <c:pt idx="411">
                  <c:v>6.7343364122594096</c:v>
                </c:pt>
                <c:pt idx="412">
                  <c:v>5.0775590253649803</c:v>
                </c:pt>
                <c:pt idx="413">
                  <c:v>6.7519506879373097</c:v>
                </c:pt>
                <c:pt idx="414">
                  <c:v>19.376189648544099</c:v>
                </c:pt>
                <c:pt idx="415">
                  <c:v>1.5888431000366301</c:v>
                </c:pt>
                <c:pt idx="416">
                  <c:v>5.8597471121476499</c:v>
                </c:pt>
                <c:pt idx="417">
                  <c:v>8.9365856933668493</c:v>
                </c:pt>
                <c:pt idx="418">
                  <c:v>1.2014565937622601</c:v>
                </c:pt>
                <c:pt idx="419">
                  <c:v>2.33801171914783</c:v>
                </c:pt>
                <c:pt idx="420">
                  <c:v>2.0575267249542502</c:v>
                </c:pt>
                <c:pt idx="421">
                  <c:v>7.1426803303552902</c:v>
                </c:pt>
                <c:pt idx="422">
                  <c:v>13.4712780043624</c:v>
                </c:pt>
                <c:pt idx="423">
                  <c:v>5.2427909346550203</c:v>
                </c:pt>
                <c:pt idx="424">
                  <c:v>3.0863500022289201</c:v>
                </c:pt>
                <c:pt idx="425">
                  <c:v>1.89214274406647</c:v>
                </c:pt>
                <c:pt idx="426">
                  <c:v>23.031998201551801</c:v>
                </c:pt>
                <c:pt idx="427">
                  <c:v>0.80586867635605697</c:v>
                </c:pt>
                <c:pt idx="428">
                  <c:v>9.9812649561744706</c:v>
                </c:pt>
                <c:pt idx="429">
                  <c:v>11.2630339602202</c:v>
                </c:pt>
                <c:pt idx="430">
                  <c:v>10.6872050095661</c:v>
                </c:pt>
                <c:pt idx="431">
                  <c:v>9.8957453752606099</c:v>
                </c:pt>
                <c:pt idx="432">
                  <c:v>10.7962095833792</c:v>
                </c:pt>
                <c:pt idx="433">
                  <c:v>10.920784598889099</c:v>
                </c:pt>
                <c:pt idx="434">
                  <c:v>0.96092321055640195</c:v>
                </c:pt>
                <c:pt idx="435">
                  <c:v>3.9158295625357402</c:v>
                </c:pt>
                <c:pt idx="436">
                  <c:v>6.3699017858224796</c:v>
                </c:pt>
                <c:pt idx="437">
                  <c:v>22.238142198102501</c:v>
                </c:pt>
                <c:pt idx="438">
                  <c:v>3.7374512928309702</c:v>
                </c:pt>
                <c:pt idx="439">
                  <c:v>7.0298776343352296</c:v>
                </c:pt>
                <c:pt idx="440">
                  <c:v>2.8967322878586002</c:v>
                </c:pt>
                <c:pt idx="441">
                  <c:v>2.57233067236213</c:v>
                </c:pt>
                <c:pt idx="442">
                  <c:v>11.857493989309599</c:v>
                </c:pt>
                <c:pt idx="443">
                  <c:v>3.8745344794713401</c:v>
                </c:pt>
                <c:pt idx="444">
                  <c:v>4.1205605807160399</c:v>
                </c:pt>
                <c:pt idx="445">
                  <c:v>9.5292202414807807</c:v>
                </c:pt>
                <c:pt idx="446">
                  <c:v>4.1130359729184098</c:v>
                </c:pt>
                <c:pt idx="447">
                  <c:v>5.0052426307052</c:v>
                </c:pt>
                <c:pt idx="448">
                  <c:v>1.6111842715595801</c:v>
                </c:pt>
                <c:pt idx="449">
                  <c:v>2.06527665258881</c:v>
                </c:pt>
                <c:pt idx="450">
                  <c:v>1.4709186789338</c:v>
                </c:pt>
                <c:pt idx="451">
                  <c:v>10.1112176435562</c:v>
                </c:pt>
                <c:pt idx="452">
                  <c:v>12.791006417527401</c:v>
                </c:pt>
                <c:pt idx="453">
                  <c:v>11.532453269817299</c:v>
                </c:pt>
                <c:pt idx="454">
                  <c:v>9.9000456086637794</c:v>
                </c:pt>
                <c:pt idx="455">
                  <c:v>1.24224104692816</c:v>
                </c:pt>
                <c:pt idx="456">
                  <c:v>2.2196517770214998</c:v>
                </c:pt>
                <c:pt idx="457">
                  <c:v>3.2445349444860798</c:v>
                </c:pt>
                <c:pt idx="458">
                  <c:v>20.154634521296799</c:v>
                </c:pt>
                <c:pt idx="459">
                  <c:v>0.88412735892526495</c:v>
                </c:pt>
                <c:pt idx="460">
                  <c:v>8.3846054530614396</c:v>
                </c:pt>
                <c:pt idx="461">
                  <c:v>2.0161218622970898</c:v>
                </c:pt>
                <c:pt idx="462">
                  <c:v>14.4988680379359</c:v>
                </c:pt>
                <c:pt idx="463">
                  <c:v>1.80669430135508</c:v>
                </c:pt>
                <c:pt idx="464">
                  <c:v>1.83401727367727</c:v>
                </c:pt>
                <c:pt idx="465">
                  <c:v>15.7260381898181</c:v>
                </c:pt>
                <c:pt idx="466">
                  <c:v>5.3439618911411699</c:v>
                </c:pt>
                <c:pt idx="467">
                  <c:v>3.9831278432900499</c:v>
                </c:pt>
                <c:pt idx="468">
                  <c:v>3.1157285837404101</c:v>
                </c:pt>
                <c:pt idx="469">
                  <c:v>1.74386439820323</c:v>
                </c:pt>
                <c:pt idx="470">
                  <c:v>0.91383897843986905</c:v>
                </c:pt>
                <c:pt idx="471">
                  <c:v>2.06322382426012</c:v>
                </c:pt>
                <c:pt idx="472">
                  <c:v>0.91268038456205802</c:v>
                </c:pt>
                <c:pt idx="473">
                  <c:v>2.3599473516451601</c:v>
                </c:pt>
                <c:pt idx="474">
                  <c:v>7.4336121164453104</c:v>
                </c:pt>
                <c:pt idx="475">
                  <c:v>6.57058803203092</c:v>
                </c:pt>
                <c:pt idx="476">
                  <c:v>2.4109044735623599</c:v>
                </c:pt>
                <c:pt idx="477">
                  <c:v>4.0398789303840701</c:v>
                </c:pt>
                <c:pt idx="478">
                  <c:v>6.3444963258780902</c:v>
                </c:pt>
                <c:pt idx="479">
                  <c:v>3.2920089304368498</c:v>
                </c:pt>
                <c:pt idx="480">
                  <c:v>6.9487640369369901</c:v>
                </c:pt>
                <c:pt idx="481">
                  <c:v>1.71944622519475</c:v>
                </c:pt>
                <c:pt idx="482">
                  <c:v>0.55994878057897002</c:v>
                </c:pt>
                <c:pt idx="483">
                  <c:v>3.30479401812824</c:v>
                </c:pt>
                <c:pt idx="484">
                  <c:v>1.94437715748523</c:v>
                </c:pt>
                <c:pt idx="485">
                  <c:v>1.1266697096615701</c:v>
                </c:pt>
                <c:pt idx="486">
                  <c:v>6.0639764863509802</c:v>
                </c:pt>
                <c:pt idx="487">
                  <c:v>2.49519846480537</c:v>
                </c:pt>
                <c:pt idx="488">
                  <c:v>6.9168061617759999</c:v>
                </c:pt>
                <c:pt idx="489">
                  <c:v>2.8382458419136101</c:v>
                </c:pt>
                <c:pt idx="490">
                  <c:v>0.85263430470442003</c:v>
                </c:pt>
                <c:pt idx="491">
                  <c:v>6.0470328093549899</c:v>
                </c:pt>
                <c:pt idx="492">
                  <c:v>1.0698616384219899</c:v>
                </c:pt>
                <c:pt idx="493">
                  <c:v>4.7359367791802898</c:v>
                </c:pt>
                <c:pt idx="494">
                  <c:v>2.2633110051431999</c:v>
                </c:pt>
                <c:pt idx="495">
                  <c:v>3.1630204331180498</c:v>
                </c:pt>
                <c:pt idx="496">
                  <c:v>1.57760860915099</c:v>
                </c:pt>
                <c:pt idx="497">
                  <c:v>1.5820960986456301</c:v>
                </c:pt>
                <c:pt idx="498">
                  <c:v>13.4600624494614</c:v>
                </c:pt>
                <c:pt idx="499">
                  <c:v>2.8912814554392399</c:v>
                </c:pt>
                <c:pt idx="500">
                  <c:v>0.77824584062313995</c:v>
                </c:pt>
                <c:pt idx="501">
                  <c:v>0.83662489334801804</c:v>
                </c:pt>
                <c:pt idx="502">
                  <c:v>3.5777394353030001</c:v>
                </c:pt>
                <c:pt idx="503">
                  <c:v>2.9539231707379199</c:v>
                </c:pt>
                <c:pt idx="504">
                  <c:v>4.0533902859305098</c:v>
                </c:pt>
                <c:pt idx="505">
                  <c:v>3.9874477591204398</c:v>
                </c:pt>
                <c:pt idx="506">
                  <c:v>5.30232102061996</c:v>
                </c:pt>
                <c:pt idx="507">
                  <c:v>3.5474647664732899</c:v>
                </c:pt>
                <c:pt idx="508">
                  <c:v>3.4826701284089499</c:v>
                </c:pt>
                <c:pt idx="509">
                  <c:v>1.9292663430327199</c:v>
                </c:pt>
                <c:pt idx="510">
                  <c:v>7.8406658841694599</c:v>
                </c:pt>
                <c:pt idx="511">
                  <c:v>5.7457450252216002</c:v>
                </c:pt>
                <c:pt idx="512">
                  <c:v>5.1199705849951904</c:v>
                </c:pt>
                <c:pt idx="513">
                  <c:v>10.271820668453699</c:v>
                </c:pt>
                <c:pt idx="514">
                  <c:v>12.977021772129101</c:v>
                </c:pt>
                <c:pt idx="515">
                  <c:v>0.56001136420778896</c:v>
                </c:pt>
                <c:pt idx="516">
                  <c:v>11.8298244794362</c:v>
                </c:pt>
                <c:pt idx="517">
                  <c:v>8.0096485999366198</c:v>
                </c:pt>
                <c:pt idx="518">
                  <c:v>2.7133836678808598</c:v>
                </c:pt>
                <c:pt idx="519">
                  <c:v>7.5188478401205501</c:v>
                </c:pt>
                <c:pt idx="520">
                  <c:v>5.07608974752611</c:v>
                </c:pt>
                <c:pt idx="521">
                  <c:v>7.9647254202759399</c:v>
                </c:pt>
                <c:pt idx="522">
                  <c:v>6.1947317328605997</c:v>
                </c:pt>
                <c:pt idx="523">
                  <c:v>5.8421097658453904</c:v>
                </c:pt>
                <c:pt idx="524">
                  <c:v>3.8445656245994599</c:v>
                </c:pt>
                <c:pt idx="525">
                  <c:v>9.97461098090211</c:v>
                </c:pt>
                <c:pt idx="526">
                  <c:v>10.5499755678801</c:v>
                </c:pt>
                <c:pt idx="527">
                  <c:v>8.2242283436823609</c:v>
                </c:pt>
                <c:pt idx="528">
                  <c:v>8.28317723072416</c:v>
                </c:pt>
                <c:pt idx="529">
                  <c:v>3.6468792069473701</c:v>
                </c:pt>
                <c:pt idx="530">
                  <c:v>24.548431998024402</c:v>
                </c:pt>
                <c:pt idx="531">
                  <c:v>5.0917538256529102</c:v>
                </c:pt>
                <c:pt idx="532">
                  <c:v>1.0282639505676501</c:v>
                </c:pt>
                <c:pt idx="533">
                  <c:v>2.0387770009185</c:v>
                </c:pt>
                <c:pt idx="534">
                  <c:v>4.8186556820100197</c:v>
                </c:pt>
                <c:pt idx="535">
                  <c:v>6.6695932468991597</c:v>
                </c:pt>
                <c:pt idx="536">
                  <c:v>8.2576776867307498</c:v>
                </c:pt>
                <c:pt idx="537">
                  <c:v>2.2651415527629499</c:v>
                </c:pt>
                <c:pt idx="538">
                  <c:v>7.3734291135569299</c:v>
                </c:pt>
                <c:pt idx="539">
                  <c:v>2.5971017077090699</c:v>
                </c:pt>
                <c:pt idx="540">
                  <c:v>6.5328322531105201</c:v>
                </c:pt>
                <c:pt idx="541">
                  <c:v>15.092015946776201</c:v>
                </c:pt>
                <c:pt idx="542">
                  <c:v>1.1563201532951299</c:v>
                </c:pt>
                <c:pt idx="543">
                  <c:v>3.5068647326269802</c:v>
                </c:pt>
                <c:pt idx="544">
                  <c:v>1.42212881211081</c:v>
                </c:pt>
                <c:pt idx="545">
                  <c:v>1.8230511717022599</c:v>
                </c:pt>
                <c:pt idx="546">
                  <c:v>9.4896423552361799</c:v>
                </c:pt>
                <c:pt idx="547">
                  <c:v>8.7425119457906693</c:v>
                </c:pt>
                <c:pt idx="548">
                  <c:v>2.8169086513777701</c:v>
                </c:pt>
                <c:pt idx="549">
                  <c:v>3.7500706406540698</c:v>
                </c:pt>
                <c:pt idx="550">
                  <c:v>1.0894523252053401</c:v>
                </c:pt>
                <c:pt idx="551">
                  <c:v>2.05275118435544</c:v>
                </c:pt>
                <c:pt idx="552">
                  <c:v>3.7320876096490898</c:v>
                </c:pt>
                <c:pt idx="553">
                  <c:v>4.2096893976540901</c:v>
                </c:pt>
                <c:pt idx="554">
                  <c:v>16.697709503429799</c:v>
                </c:pt>
                <c:pt idx="555">
                  <c:v>10.909344302431</c:v>
                </c:pt>
                <c:pt idx="556">
                  <c:v>10.543589112811601</c:v>
                </c:pt>
                <c:pt idx="557">
                  <c:v>7.2475874878823801</c:v>
                </c:pt>
                <c:pt idx="558">
                  <c:v>6.1472315693287802</c:v>
                </c:pt>
                <c:pt idx="559">
                  <c:v>1.7769177580303701</c:v>
                </c:pt>
                <c:pt idx="560">
                  <c:v>6.5676909337172704</c:v>
                </c:pt>
                <c:pt idx="561">
                  <c:v>3.0151624964342498</c:v>
                </c:pt>
                <c:pt idx="562">
                  <c:v>20.8120112629956</c:v>
                </c:pt>
                <c:pt idx="563">
                  <c:v>1.1768736158445301</c:v>
                </c:pt>
                <c:pt idx="564">
                  <c:v>4.8425338484067497</c:v>
                </c:pt>
                <c:pt idx="565">
                  <c:v>0.33275392193732201</c:v>
                </c:pt>
                <c:pt idx="566">
                  <c:v>4.1824109567398198</c:v>
                </c:pt>
                <c:pt idx="567">
                  <c:v>8.5807651003521705</c:v>
                </c:pt>
                <c:pt idx="568">
                  <c:v>2.4458629019042202</c:v>
                </c:pt>
                <c:pt idx="569">
                  <c:v>0.99776591829059802</c:v>
                </c:pt>
                <c:pt idx="570">
                  <c:v>11.344208124663201</c:v>
                </c:pt>
                <c:pt idx="571">
                  <c:v>1.1967182244511501</c:v>
                </c:pt>
                <c:pt idx="572">
                  <c:v>1.2361723985066599</c:v>
                </c:pt>
                <c:pt idx="573">
                  <c:v>6.9442677490083797</c:v>
                </c:pt>
                <c:pt idx="574">
                  <c:v>3.2367815863934699</c:v>
                </c:pt>
                <c:pt idx="575">
                  <c:v>5.4819495167301904</c:v>
                </c:pt>
                <c:pt idx="576">
                  <c:v>4.8249894413841199</c:v>
                </c:pt>
                <c:pt idx="577">
                  <c:v>10.921376097260699</c:v>
                </c:pt>
                <c:pt idx="578">
                  <c:v>5.5194112900442702</c:v>
                </c:pt>
                <c:pt idx="579">
                  <c:v>0.15334942805350399</c:v>
                </c:pt>
                <c:pt idx="580">
                  <c:v>1.0658688126732501</c:v>
                </c:pt>
                <c:pt idx="581">
                  <c:v>3.2851837463558602</c:v>
                </c:pt>
                <c:pt idx="582">
                  <c:v>6.3379530421022103</c:v>
                </c:pt>
                <c:pt idx="583">
                  <c:v>1.65579477467187</c:v>
                </c:pt>
                <c:pt idx="584">
                  <c:v>0.94650511598452003</c:v>
                </c:pt>
                <c:pt idx="585">
                  <c:v>6.9693952937018997</c:v>
                </c:pt>
                <c:pt idx="586">
                  <c:v>4.67720468746497</c:v>
                </c:pt>
                <c:pt idx="587">
                  <c:v>3.7932827174144399</c:v>
                </c:pt>
                <c:pt idx="588">
                  <c:v>0.186646795701297</c:v>
                </c:pt>
                <c:pt idx="589">
                  <c:v>8.1273666293276392</c:v>
                </c:pt>
                <c:pt idx="590">
                  <c:v>11.445784161425401</c:v>
                </c:pt>
                <c:pt idx="591">
                  <c:v>2.5647943429895799</c:v>
                </c:pt>
                <c:pt idx="592">
                  <c:v>14.001050715090701</c:v>
                </c:pt>
                <c:pt idx="593">
                  <c:v>6.6989940684216904</c:v>
                </c:pt>
                <c:pt idx="594">
                  <c:v>4.9896678193051196</c:v>
                </c:pt>
                <c:pt idx="595">
                  <c:v>3.98921056395851</c:v>
                </c:pt>
                <c:pt idx="596">
                  <c:v>6.1701048229780797</c:v>
                </c:pt>
                <c:pt idx="597">
                  <c:v>7.2518306869778302</c:v>
                </c:pt>
                <c:pt idx="598">
                  <c:v>1.47331428116719</c:v>
                </c:pt>
                <c:pt idx="599">
                  <c:v>4.4613269810296199</c:v>
                </c:pt>
                <c:pt idx="600">
                  <c:v>5.0620654506553402</c:v>
                </c:pt>
                <c:pt idx="601">
                  <c:v>7.7343788691075996</c:v>
                </c:pt>
                <c:pt idx="602">
                  <c:v>6.9113906227079198</c:v>
                </c:pt>
                <c:pt idx="603">
                  <c:v>0.77828642509332202</c:v>
                </c:pt>
                <c:pt idx="604">
                  <c:v>10.3950879641062</c:v>
                </c:pt>
                <c:pt idx="605">
                  <c:v>4.9349969859661602</c:v>
                </c:pt>
                <c:pt idx="606">
                  <c:v>3.47005361167174</c:v>
                </c:pt>
                <c:pt idx="607">
                  <c:v>6.5293303149465096</c:v>
                </c:pt>
                <c:pt idx="608">
                  <c:v>5.1478244397391899</c:v>
                </c:pt>
                <c:pt idx="609">
                  <c:v>0.55180674810122399</c:v>
                </c:pt>
                <c:pt idx="610">
                  <c:v>14.4891837934479</c:v>
                </c:pt>
                <c:pt idx="611">
                  <c:v>4.6821183838622797</c:v>
                </c:pt>
                <c:pt idx="612">
                  <c:v>7.2439935641862601</c:v>
                </c:pt>
                <c:pt idx="613">
                  <c:v>2.65481435848133</c:v>
                </c:pt>
                <c:pt idx="614">
                  <c:v>1.63153862696037</c:v>
                </c:pt>
                <c:pt idx="615">
                  <c:v>4.8894852752712703</c:v>
                </c:pt>
                <c:pt idx="616">
                  <c:v>0.752312897542742</c:v>
                </c:pt>
                <c:pt idx="617">
                  <c:v>2.2350883540680799</c:v>
                </c:pt>
                <c:pt idx="618">
                  <c:v>1.0215805689438899</c:v>
                </c:pt>
                <c:pt idx="619">
                  <c:v>3.94460371515357</c:v>
                </c:pt>
                <c:pt idx="620">
                  <c:v>9.1165124548103194</c:v>
                </c:pt>
                <c:pt idx="621">
                  <c:v>1.1250495893758301</c:v>
                </c:pt>
                <c:pt idx="622">
                  <c:v>12.844517001162</c:v>
                </c:pt>
                <c:pt idx="623">
                  <c:v>9.0757781198053298</c:v>
                </c:pt>
                <c:pt idx="624">
                  <c:v>11.048838139241299</c:v>
                </c:pt>
                <c:pt idx="625">
                  <c:v>0.46309355614668701</c:v>
                </c:pt>
                <c:pt idx="626">
                  <c:v>3.9147571350058099</c:v>
                </c:pt>
                <c:pt idx="627">
                  <c:v>18.071977704859599</c:v>
                </c:pt>
                <c:pt idx="628">
                  <c:v>3.2071757622166799</c:v>
                </c:pt>
                <c:pt idx="629">
                  <c:v>2.8761075173189501</c:v>
                </c:pt>
                <c:pt idx="630">
                  <c:v>5.50649295914695</c:v>
                </c:pt>
                <c:pt idx="631">
                  <c:v>3.3288256250710799</c:v>
                </c:pt>
                <c:pt idx="632">
                  <c:v>8.6651339902984397</c:v>
                </c:pt>
                <c:pt idx="633">
                  <c:v>4.6880125158739396</c:v>
                </c:pt>
                <c:pt idx="634">
                  <c:v>1.35399406726385</c:v>
                </c:pt>
                <c:pt idx="635">
                  <c:v>4.1904733205074001</c:v>
                </c:pt>
                <c:pt idx="636">
                  <c:v>10.971105378232901</c:v>
                </c:pt>
                <c:pt idx="637">
                  <c:v>3.2595106735528101</c:v>
                </c:pt>
                <c:pt idx="638">
                  <c:v>4.23142780064798</c:v>
                </c:pt>
                <c:pt idx="639">
                  <c:v>15.737819796476201</c:v>
                </c:pt>
                <c:pt idx="640">
                  <c:v>2.49057065619485</c:v>
                </c:pt>
                <c:pt idx="641">
                  <c:v>4.0575355733930003</c:v>
                </c:pt>
                <c:pt idx="642">
                  <c:v>2.6206484308595699</c:v>
                </c:pt>
                <c:pt idx="643">
                  <c:v>3.9852339588374699</c:v>
                </c:pt>
                <c:pt idx="644">
                  <c:v>10.3828257000122</c:v>
                </c:pt>
                <c:pt idx="645">
                  <c:v>13.036419148267401</c:v>
                </c:pt>
                <c:pt idx="646">
                  <c:v>13.884116181539399</c:v>
                </c:pt>
                <c:pt idx="647">
                  <c:v>2.33880313268752</c:v>
                </c:pt>
                <c:pt idx="648">
                  <c:v>9.1933908889139104</c:v>
                </c:pt>
                <c:pt idx="649">
                  <c:v>4.2556381172477602</c:v>
                </c:pt>
                <c:pt idx="650">
                  <c:v>2.25356379791755</c:v>
                </c:pt>
                <c:pt idx="651">
                  <c:v>11.074015602462101</c:v>
                </c:pt>
                <c:pt idx="652">
                  <c:v>6.4092141392114899</c:v>
                </c:pt>
                <c:pt idx="653">
                  <c:v>9.5344809144417102</c:v>
                </c:pt>
                <c:pt idx="654">
                  <c:v>5.6557810960415198</c:v>
                </c:pt>
                <c:pt idx="655">
                  <c:v>8.5193237271975004</c:v>
                </c:pt>
                <c:pt idx="656">
                  <c:v>20.350471130227302</c:v>
                </c:pt>
                <c:pt idx="657">
                  <c:v>12.746994899404401</c:v>
                </c:pt>
                <c:pt idx="658">
                  <c:v>10.056811844596799</c:v>
                </c:pt>
                <c:pt idx="659">
                  <c:v>1.5611890739318599</c:v>
                </c:pt>
                <c:pt idx="660">
                  <c:v>7.2508133974172404</c:v>
                </c:pt>
                <c:pt idx="661">
                  <c:v>4.8557975360533403</c:v>
                </c:pt>
                <c:pt idx="662">
                  <c:v>2.648655916059</c:v>
                </c:pt>
                <c:pt idx="663">
                  <c:v>2.0131557233735902</c:v>
                </c:pt>
                <c:pt idx="664">
                  <c:v>1.1856851749150299</c:v>
                </c:pt>
                <c:pt idx="665">
                  <c:v>4.1848380923018196</c:v>
                </c:pt>
                <c:pt idx="666">
                  <c:v>6.3934865109689403</c:v>
                </c:pt>
                <c:pt idx="667">
                  <c:v>1.2542052755589701</c:v>
                </c:pt>
                <c:pt idx="668">
                  <c:v>1.4014527829118699</c:v>
                </c:pt>
                <c:pt idx="669">
                  <c:v>0.53048970818567198</c:v>
                </c:pt>
                <c:pt idx="670">
                  <c:v>11.094170971915</c:v>
                </c:pt>
                <c:pt idx="671">
                  <c:v>18.294771879627099</c:v>
                </c:pt>
                <c:pt idx="672">
                  <c:v>1.93154031924807</c:v>
                </c:pt>
                <c:pt idx="673">
                  <c:v>15.230520928069</c:v>
                </c:pt>
                <c:pt idx="674">
                  <c:v>9.6096261334617292</c:v>
                </c:pt>
                <c:pt idx="675">
                  <c:v>6.2072172614344998</c:v>
                </c:pt>
                <c:pt idx="676">
                  <c:v>13.2242701344464</c:v>
                </c:pt>
                <c:pt idx="677">
                  <c:v>24.832118314509199</c:v>
                </c:pt>
                <c:pt idx="678">
                  <c:v>4.8642557777939297</c:v>
                </c:pt>
                <c:pt idx="679">
                  <c:v>0.68421336935696098</c:v>
                </c:pt>
                <c:pt idx="680">
                  <c:v>0.84850220333209803</c:v>
                </c:pt>
                <c:pt idx="681">
                  <c:v>5.8223064840041001</c:v>
                </c:pt>
                <c:pt idx="682">
                  <c:v>1.86559535837587</c:v>
                </c:pt>
                <c:pt idx="683">
                  <c:v>2.6644133152645302</c:v>
                </c:pt>
                <c:pt idx="684">
                  <c:v>8.3102815617127401</c:v>
                </c:pt>
                <c:pt idx="685">
                  <c:v>0.56513167693007005</c:v>
                </c:pt>
                <c:pt idx="686">
                  <c:v>2.9812982588061101</c:v>
                </c:pt>
                <c:pt idx="687">
                  <c:v>17.762662993813201</c:v>
                </c:pt>
                <c:pt idx="688">
                  <c:v>1.5151259997863999</c:v>
                </c:pt>
                <c:pt idx="689">
                  <c:v>2.6662733329939101</c:v>
                </c:pt>
                <c:pt idx="690">
                  <c:v>14.4856825727621</c:v>
                </c:pt>
                <c:pt idx="691">
                  <c:v>8.2759595384133107</c:v>
                </c:pt>
                <c:pt idx="692">
                  <c:v>5.6703381271056701</c:v>
                </c:pt>
                <c:pt idx="693">
                  <c:v>16.742139137098601</c:v>
                </c:pt>
                <c:pt idx="694">
                  <c:v>3.51064918185144</c:v>
                </c:pt>
                <c:pt idx="695">
                  <c:v>1.07151937144052</c:v>
                </c:pt>
                <c:pt idx="696">
                  <c:v>4.2179842018429401</c:v>
                </c:pt>
                <c:pt idx="697">
                  <c:v>5.1421308123929501</c:v>
                </c:pt>
                <c:pt idx="698">
                  <c:v>4.4989220197737403</c:v>
                </c:pt>
                <c:pt idx="699">
                  <c:v>7.16112988727249</c:v>
                </c:pt>
                <c:pt idx="700">
                  <c:v>3.5551035463881102</c:v>
                </c:pt>
                <c:pt idx="701">
                  <c:v>4.9996299262012496</c:v>
                </c:pt>
                <c:pt idx="702">
                  <c:v>4.2705870728515203</c:v>
                </c:pt>
                <c:pt idx="703">
                  <c:v>2.8864545180025498</c:v>
                </c:pt>
                <c:pt idx="704">
                  <c:v>2.87124298571878</c:v>
                </c:pt>
                <c:pt idx="705">
                  <c:v>1.54629256807958</c:v>
                </c:pt>
                <c:pt idx="706">
                  <c:v>1.50890410299431</c:v>
                </c:pt>
                <c:pt idx="707">
                  <c:v>13.9900144093907</c:v>
                </c:pt>
                <c:pt idx="708">
                  <c:v>0.82504618146503605</c:v>
                </c:pt>
                <c:pt idx="709">
                  <c:v>11.7397089482797</c:v>
                </c:pt>
                <c:pt idx="710">
                  <c:v>2.0778831414101999</c:v>
                </c:pt>
                <c:pt idx="711">
                  <c:v>4.6409997784494799</c:v>
                </c:pt>
                <c:pt idx="712">
                  <c:v>9.9038180938047198</c:v>
                </c:pt>
                <c:pt idx="713">
                  <c:v>19.371815142949298</c:v>
                </c:pt>
                <c:pt idx="714">
                  <c:v>4.5440581283835098</c:v>
                </c:pt>
                <c:pt idx="715">
                  <c:v>2.8136362766557599</c:v>
                </c:pt>
                <c:pt idx="716">
                  <c:v>1.6298243252193501</c:v>
                </c:pt>
                <c:pt idx="717">
                  <c:v>10.4677633550653</c:v>
                </c:pt>
                <c:pt idx="718">
                  <c:v>10.791893238526299</c:v>
                </c:pt>
                <c:pt idx="719">
                  <c:v>8.0270949417658599</c:v>
                </c:pt>
                <c:pt idx="720">
                  <c:v>2.1066513333961798</c:v>
                </c:pt>
                <c:pt idx="721">
                  <c:v>0.238026604284057</c:v>
                </c:pt>
                <c:pt idx="722">
                  <c:v>9.5532727150895091</c:v>
                </c:pt>
                <c:pt idx="723">
                  <c:v>16.699504842361598</c:v>
                </c:pt>
                <c:pt idx="724">
                  <c:v>10.5109830134775</c:v>
                </c:pt>
                <c:pt idx="725">
                  <c:v>7.0816832242513703</c:v>
                </c:pt>
                <c:pt idx="726">
                  <c:v>4.3498690780359404</c:v>
                </c:pt>
                <c:pt idx="727">
                  <c:v>7.7576005632882996</c:v>
                </c:pt>
                <c:pt idx="728">
                  <c:v>21.771978044450901</c:v>
                </c:pt>
                <c:pt idx="729">
                  <c:v>1.1075980617094101</c:v>
                </c:pt>
                <c:pt idx="730">
                  <c:v>5.0978415906702601</c:v>
                </c:pt>
                <c:pt idx="731">
                  <c:v>7.7101989359665799</c:v>
                </c:pt>
                <c:pt idx="732">
                  <c:v>5.5910842067897404</c:v>
                </c:pt>
                <c:pt idx="733">
                  <c:v>9.1593452714574894</c:v>
                </c:pt>
                <c:pt idx="734">
                  <c:v>1.8020158522706</c:v>
                </c:pt>
                <c:pt idx="735">
                  <c:v>12.4950157759825</c:v>
                </c:pt>
                <c:pt idx="736">
                  <c:v>2.42196260919658</c:v>
                </c:pt>
                <c:pt idx="737">
                  <c:v>23.812098444087599</c:v>
                </c:pt>
                <c:pt idx="738">
                  <c:v>0.71107412685098004</c:v>
                </c:pt>
                <c:pt idx="739">
                  <c:v>7.9039971441151904</c:v>
                </c:pt>
                <c:pt idx="740">
                  <c:v>17.263707062004102</c:v>
                </c:pt>
                <c:pt idx="741">
                  <c:v>2.5881236518969799</c:v>
                </c:pt>
                <c:pt idx="742">
                  <c:v>18.129628550643201</c:v>
                </c:pt>
                <c:pt idx="743">
                  <c:v>8.6086347517701203</c:v>
                </c:pt>
                <c:pt idx="744">
                  <c:v>2.6257125551764502</c:v>
                </c:pt>
                <c:pt idx="745">
                  <c:v>13.7139675341081</c:v>
                </c:pt>
                <c:pt idx="746">
                  <c:v>4.4304954380875596</c:v>
                </c:pt>
                <c:pt idx="747">
                  <c:v>5.70597735002071</c:v>
                </c:pt>
                <c:pt idx="748">
                  <c:v>11.8868684548509</c:v>
                </c:pt>
                <c:pt idx="749">
                  <c:v>2.2442010001627999</c:v>
                </c:pt>
                <c:pt idx="750">
                  <c:v>5.1257770704604297</c:v>
                </c:pt>
                <c:pt idx="751">
                  <c:v>17.2835357519482</c:v>
                </c:pt>
                <c:pt idx="752">
                  <c:v>3.38741370688563</c:v>
                </c:pt>
                <c:pt idx="753">
                  <c:v>4.3010098254530797</c:v>
                </c:pt>
                <c:pt idx="754">
                  <c:v>7.5942558408023801</c:v>
                </c:pt>
                <c:pt idx="755">
                  <c:v>7.4971182425817702</c:v>
                </c:pt>
                <c:pt idx="756">
                  <c:v>5.4171597417620498</c:v>
                </c:pt>
                <c:pt idx="757">
                  <c:v>5.1037835048433404</c:v>
                </c:pt>
                <c:pt idx="758">
                  <c:v>6.5658051202540602</c:v>
                </c:pt>
                <c:pt idx="759">
                  <c:v>3.41956621190015</c:v>
                </c:pt>
                <c:pt idx="760">
                  <c:v>9.8992381044695801</c:v>
                </c:pt>
                <c:pt idx="761">
                  <c:v>4.4431314627351304</c:v>
                </c:pt>
                <c:pt idx="762">
                  <c:v>2.1159464571955602</c:v>
                </c:pt>
                <c:pt idx="763">
                  <c:v>11.225339476333</c:v>
                </c:pt>
                <c:pt idx="764">
                  <c:v>4.93176893526363</c:v>
                </c:pt>
                <c:pt idx="765">
                  <c:v>8.0264415141177796</c:v>
                </c:pt>
                <c:pt idx="766">
                  <c:v>10.771930343311</c:v>
                </c:pt>
                <c:pt idx="767">
                  <c:v>17.550247346795501</c:v>
                </c:pt>
                <c:pt idx="768">
                  <c:v>9.5725543413772094</c:v>
                </c:pt>
                <c:pt idx="769">
                  <c:v>6.5765899514285904</c:v>
                </c:pt>
                <c:pt idx="770">
                  <c:v>6.2828580784544297</c:v>
                </c:pt>
                <c:pt idx="771">
                  <c:v>3.09837667729286</c:v>
                </c:pt>
                <c:pt idx="772">
                  <c:v>3.94536424299171</c:v>
                </c:pt>
                <c:pt idx="773">
                  <c:v>2.3175932321539401</c:v>
                </c:pt>
                <c:pt idx="774">
                  <c:v>6.7835483926604603</c:v>
                </c:pt>
                <c:pt idx="775">
                  <c:v>10.418575018753099</c:v>
                </c:pt>
                <c:pt idx="776">
                  <c:v>4.81738510229449</c:v>
                </c:pt>
                <c:pt idx="777">
                  <c:v>0.90634079894074004</c:v>
                </c:pt>
                <c:pt idx="778">
                  <c:v>1.44800020609488</c:v>
                </c:pt>
                <c:pt idx="779">
                  <c:v>2.0260134182202498</c:v>
                </c:pt>
                <c:pt idx="780">
                  <c:v>2.6717864499364699</c:v>
                </c:pt>
                <c:pt idx="781">
                  <c:v>3.3868560088314701</c:v>
                </c:pt>
                <c:pt idx="782">
                  <c:v>18.771810475031501</c:v>
                </c:pt>
                <c:pt idx="783">
                  <c:v>12.806488190878801</c:v>
                </c:pt>
                <c:pt idx="784">
                  <c:v>7.45148339776601</c:v>
                </c:pt>
                <c:pt idx="785">
                  <c:v>1.01956152016569</c:v>
                </c:pt>
                <c:pt idx="786">
                  <c:v>2.6396837263798898</c:v>
                </c:pt>
                <c:pt idx="787">
                  <c:v>16.301031023270799</c:v>
                </c:pt>
                <c:pt idx="788">
                  <c:v>2.0962712764589999</c:v>
                </c:pt>
                <c:pt idx="789">
                  <c:v>1.11421866174372</c:v>
                </c:pt>
                <c:pt idx="790">
                  <c:v>22.548280417425001</c:v>
                </c:pt>
                <c:pt idx="791">
                  <c:v>8.4156252086928198</c:v>
                </c:pt>
                <c:pt idx="792">
                  <c:v>18.6470445625209</c:v>
                </c:pt>
                <c:pt idx="793">
                  <c:v>5.9727030820637204</c:v>
                </c:pt>
                <c:pt idx="794">
                  <c:v>4.5836586699964696</c:v>
                </c:pt>
                <c:pt idx="795">
                  <c:v>9.23166599443236</c:v>
                </c:pt>
                <c:pt idx="796">
                  <c:v>0.99467918033059899</c:v>
                </c:pt>
                <c:pt idx="797">
                  <c:v>2.9647205751894301</c:v>
                </c:pt>
                <c:pt idx="798">
                  <c:v>11.6465921203352</c:v>
                </c:pt>
                <c:pt idx="799">
                  <c:v>8.4889600742242397</c:v>
                </c:pt>
                <c:pt idx="800">
                  <c:v>7.2600044871804297</c:v>
                </c:pt>
                <c:pt idx="801">
                  <c:v>4.0681959186078904</c:v>
                </c:pt>
                <c:pt idx="802">
                  <c:v>2.2514300959861102</c:v>
                </c:pt>
                <c:pt idx="803">
                  <c:v>2.1779272719506801</c:v>
                </c:pt>
                <c:pt idx="804">
                  <c:v>8.7744631123747396</c:v>
                </c:pt>
                <c:pt idx="805">
                  <c:v>1.07675100113122</c:v>
                </c:pt>
                <c:pt idx="806">
                  <c:v>3.35198057464831</c:v>
                </c:pt>
                <c:pt idx="807">
                  <c:v>1.25441093804771</c:v>
                </c:pt>
                <c:pt idx="808">
                  <c:v>2.37529872493295</c:v>
                </c:pt>
                <c:pt idx="809">
                  <c:v>7.2280326990951496</c:v>
                </c:pt>
                <c:pt idx="810">
                  <c:v>21.435299833228399</c:v>
                </c:pt>
                <c:pt idx="811">
                  <c:v>1.1595125257560199</c:v>
                </c:pt>
                <c:pt idx="812">
                  <c:v>9.2981269953913106</c:v>
                </c:pt>
                <c:pt idx="813">
                  <c:v>2.4536356816215399</c:v>
                </c:pt>
                <c:pt idx="814">
                  <c:v>10.348515200146601</c:v>
                </c:pt>
                <c:pt idx="815">
                  <c:v>1.42744353192791</c:v>
                </c:pt>
                <c:pt idx="816">
                  <c:v>4.0665654720501703</c:v>
                </c:pt>
                <c:pt idx="817">
                  <c:v>1.2669120893660999</c:v>
                </c:pt>
                <c:pt idx="818">
                  <c:v>2.7665589326636999</c:v>
                </c:pt>
                <c:pt idx="819">
                  <c:v>4.38361608793321</c:v>
                </c:pt>
                <c:pt idx="820">
                  <c:v>7.0729614870853696</c:v>
                </c:pt>
                <c:pt idx="821">
                  <c:v>1.59486800498607</c:v>
                </c:pt>
                <c:pt idx="822">
                  <c:v>6.2449375931222999</c:v>
                </c:pt>
                <c:pt idx="823">
                  <c:v>5.6724055463485801</c:v>
                </c:pt>
                <c:pt idx="824">
                  <c:v>11.108137204548701</c:v>
                </c:pt>
                <c:pt idx="825">
                  <c:v>2.63268748080701</c:v>
                </c:pt>
                <c:pt idx="826">
                  <c:v>12.8020387057229</c:v>
                </c:pt>
                <c:pt idx="827">
                  <c:v>3.3501750770770999</c:v>
                </c:pt>
                <c:pt idx="828">
                  <c:v>6.0780739385226203</c:v>
                </c:pt>
                <c:pt idx="829">
                  <c:v>5.1903087595214297</c:v>
                </c:pt>
                <c:pt idx="830">
                  <c:v>3.2409161702353901</c:v>
                </c:pt>
                <c:pt idx="831">
                  <c:v>10.4550140663001</c:v>
                </c:pt>
                <c:pt idx="832">
                  <c:v>16.8043989938168</c:v>
                </c:pt>
                <c:pt idx="833">
                  <c:v>4.4762570511281501</c:v>
                </c:pt>
                <c:pt idx="834">
                  <c:v>1.7936517873055999</c:v>
                </c:pt>
                <c:pt idx="835">
                  <c:v>11.512658805904801</c:v>
                </c:pt>
                <c:pt idx="836">
                  <c:v>1.60596079383666</c:v>
                </c:pt>
                <c:pt idx="837">
                  <c:v>15.175657175727601</c:v>
                </c:pt>
                <c:pt idx="838">
                  <c:v>2.1965488970789702</c:v>
                </c:pt>
                <c:pt idx="839">
                  <c:v>10.626449277605101</c:v>
                </c:pt>
                <c:pt idx="840">
                  <c:v>11.8754878146219</c:v>
                </c:pt>
                <c:pt idx="841">
                  <c:v>12.5720307074341</c:v>
                </c:pt>
                <c:pt idx="842">
                  <c:v>4.2635410545002497</c:v>
                </c:pt>
                <c:pt idx="843">
                  <c:v>4.9264837624803599</c:v>
                </c:pt>
                <c:pt idx="844">
                  <c:v>3.00595546619786</c:v>
                </c:pt>
                <c:pt idx="845">
                  <c:v>19.144081953993599</c:v>
                </c:pt>
                <c:pt idx="846">
                  <c:v>2.5794280240092302</c:v>
                </c:pt>
                <c:pt idx="847">
                  <c:v>7.8934852942515299</c:v>
                </c:pt>
                <c:pt idx="848">
                  <c:v>0.60212312923602895</c:v>
                </c:pt>
                <c:pt idx="849">
                  <c:v>1.2923217316456299</c:v>
                </c:pt>
                <c:pt idx="850">
                  <c:v>1.80327462775534</c:v>
                </c:pt>
                <c:pt idx="851">
                  <c:v>6.8153373194144997</c:v>
                </c:pt>
                <c:pt idx="852">
                  <c:v>3.78969744451559</c:v>
                </c:pt>
                <c:pt idx="853">
                  <c:v>10.662816185096901</c:v>
                </c:pt>
                <c:pt idx="854">
                  <c:v>15.8606479070903</c:v>
                </c:pt>
                <c:pt idx="855">
                  <c:v>7.3880155328131902</c:v>
                </c:pt>
                <c:pt idx="856">
                  <c:v>1.3272985399794499</c:v>
                </c:pt>
                <c:pt idx="857">
                  <c:v>6.6669597737153099</c:v>
                </c:pt>
                <c:pt idx="858">
                  <c:v>21.649052701872399</c:v>
                </c:pt>
                <c:pt idx="859">
                  <c:v>13.885365444262099</c:v>
                </c:pt>
                <c:pt idx="860">
                  <c:v>8.6415001947686196</c:v>
                </c:pt>
                <c:pt idx="861">
                  <c:v>2.6138147340734301</c:v>
                </c:pt>
                <c:pt idx="862">
                  <c:v>7.1706350217034798</c:v>
                </c:pt>
                <c:pt idx="863">
                  <c:v>17.568893458774401</c:v>
                </c:pt>
                <c:pt idx="864">
                  <c:v>2.5723205325979399</c:v>
                </c:pt>
                <c:pt idx="865">
                  <c:v>8.51746327834935</c:v>
                </c:pt>
                <c:pt idx="866">
                  <c:v>6.4112418955706998</c:v>
                </c:pt>
                <c:pt idx="867">
                  <c:v>7.4813960088516298</c:v>
                </c:pt>
                <c:pt idx="868">
                  <c:v>1.74005926395403</c:v>
                </c:pt>
                <c:pt idx="869">
                  <c:v>2.7371155218587</c:v>
                </c:pt>
                <c:pt idx="870">
                  <c:v>6.3819893471981803</c:v>
                </c:pt>
                <c:pt idx="871">
                  <c:v>1.8869158611508601</c:v>
                </c:pt>
                <c:pt idx="872">
                  <c:v>2.6045819115525002</c:v>
                </c:pt>
                <c:pt idx="873">
                  <c:v>2.3342609572292399</c:v>
                </c:pt>
                <c:pt idx="874">
                  <c:v>4.5259675916423001</c:v>
                </c:pt>
                <c:pt idx="875">
                  <c:v>1.5243187420845401</c:v>
                </c:pt>
                <c:pt idx="876">
                  <c:v>11.519748940425499</c:v>
                </c:pt>
                <c:pt idx="877">
                  <c:v>2.5887228585034201</c:v>
                </c:pt>
                <c:pt idx="878">
                  <c:v>9.40747540978054</c:v>
                </c:pt>
                <c:pt idx="879">
                  <c:v>3.8622461890356798</c:v>
                </c:pt>
                <c:pt idx="880">
                  <c:v>5.2164619159302799</c:v>
                </c:pt>
                <c:pt idx="881">
                  <c:v>0.32300843232177501</c:v>
                </c:pt>
                <c:pt idx="882">
                  <c:v>4.7643995547103701</c:v>
                </c:pt>
                <c:pt idx="883">
                  <c:v>0.69299894457950795</c:v>
                </c:pt>
                <c:pt idx="884">
                  <c:v>8.0027684840967694</c:v>
                </c:pt>
                <c:pt idx="885">
                  <c:v>15.397587679648</c:v>
                </c:pt>
                <c:pt idx="886">
                  <c:v>2.7341469814668602</c:v>
                </c:pt>
                <c:pt idx="887">
                  <c:v>4.7290985359290696</c:v>
                </c:pt>
                <c:pt idx="888">
                  <c:v>3.5464221172651702</c:v>
                </c:pt>
                <c:pt idx="889">
                  <c:v>2.2433682258549901</c:v>
                </c:pt>
                <c:pt idx="890">
                  <c:v>5.7826001163683003</c:v>
                </c:pt>
                <c:pt idx="891">
                  <c:v>1.1399145928506</c:v>
                </c:pt>
                <c:pt idx="892">
                  <c:v>3.5855471618624</c:v>
                </c:pt>
                <c:pt idx="893">
                  <c:v>4.1565766297159401</c:v>
                </c:pt>
                <c:pt idx="894">
                  <c:v>8.3417662013820895</c:v>
                </c:pt>
                <c:pt idx="895">
                  <c:v>7.3681904480918297</c:v>
                </c:pt>
                <c:pt idx="896">
                  <c:v>0.48273426758103899</c:v>
                </c:pt>
                <c:pt idx="897">
                  <c:v>8.65555042571021</c:v>
                </c:pt>
                <c:pt idx="898">
                  <c:v>1.16205583221566</c:v>
                </c:pt>
                <c:pt idx="899">
                  <c:v>1.88283159361583</c:v>
                </c:pt>
                <c:pt idx="900">
                  <c:v>5.08643552044275</c:v>
                </c:pt>
                <c:pt idx="901">
                  <c:v>9.4902912675570796</c:v>
                </c:pt>
                <c:pt idx="902">
                  <c:v>10.0356123446717</c:v>
                </c:pt>
                <c:pt idx="903">
                  <c:v>3.4177375484647499</c:v>
                </c:pt>
                <c:pt idx="904">
                  <c:v>6.3018721811456304</c:v>
                </c:pt>
                <c:pt idx="905">
                  <c:v>12.989963586524601</c:v>
                </c:pt>
                <c:pt idx="906">
                  <c:v>9.1498416448026703</c:v>
                </c:pt>
                <c:pt idx="907">
                  <c:v>5.1257295522422499</c:v>
                </c:pt>
                <c:pt idx="908">
                  <c:v>4.9583096459235101</c:v>
                </c:pt>
                <c:pt idx="909">
                  <c:v>8.4125161439484799</c:v>
                </c:pt>
                <c:pt idx="910">
                  <c:v>9.7723952170798594</c:v>
                </c:pt>
                <c:pt idx="911">
                  <c:v>2.04253536979942</c:v>
                </c:pt>
                <c:pt idx="912">
                  <c:v>3.3821758237494799</c:v>
                </c:pt>
                <c:pt idx="913">
                  <c:v>6.8116290847504901</c:v>
                </c:pt>
                <c:pt idx="914">
                  <c:v>17.53890113349</c:v>
                </c:pt>
                <c:pt idx="915">
                  <c:v>3.62651473409761</c:v>
                </c:pt>
                <c:pt idx="916">
                  <c:v>2.8457658150335199</c:v>
                </c:pt>
                <c:pt idx="917">
                  <c:v>12.047514378432799</c:v>
                </c:pt>
                <c:pt idx="918">
                  <c:v>3.2734451720887101</c:v>
                </c:pt>
                <c:pt idx="919">
                  <c:v>6.2499498407675897</c:v>
                </c:pt>
                <c:pt idx="920">
                  <c:v>1.76501809087937</c:v>
                </c:pt>
                <c:pt idx="921">
                  <c:v>5.9275716288423999</c:v>
                </c:pt>
                <c:pt idx="922">
                  <c:v>5.3440706200361001</c:v>
                </c:pt>
                <c:pt idx="923">
                  <c:v>2.2518451040719998</c:v>
                </c:pt>
                <c:pt idx="924">
                  <c:v>6.8371085010755701</c:v>
                </c:pt>
                <c:pt idx="925">
                  <c:v>0.79253434142685797</c:v>
                </c:pt>
                <c:pt idx="926">
                  <c:v>1.54390379502013</c:v>
                </c:pt>
                <c:pt idx="927">
                  <c:v>5.0581083360400303</c:v>
                </c:pt>
                <c:pt idx="928">
                  <c:v>6.9225404227798997</c:v>
                </c:pt>
                <c:pt idx="929">
                  <c:v>6.0065732698743499</c:v>
                </c:pt>
                <c:pt idx="930">
                  <c:v>11.0855990578074</c:v>
                </c:pt>
                <c:pt idx="931">
                  <c:v>2.4002555795342402</c:v>
                </c:pt>
                <c:pt idx="932">
                  <c:v>4.8287561049214496</c:v>
                </c:pt>
                <c:pt idx="933">
                  <c:v>9.4952337494299197</c:v>
                </c:pt>
                <c:pt idx="934">
                  <c:v>10.8619725430028</c:v>
                </c:pt>
                <c:pt idx="935">
                  <c:v>2.31322959395145</c:v>
                </c:pt>
                <c:pt idx="936">
                  <c:v>12.1538146410983</c:v>
                </c:pt>
                <c:pt idx="937">
                  <c:v>2.4295570227696399</c:v>
                </c:pt>
                <c:pt idx="938">
                  <c:v>8.6585658059767194</c:v>
                </c:pt>
                <c:pt idx="939">
                  <c:v>1.8596349944708701</c:v>
                </c:pt>
                <c:pt idx="940">
                  <c:v>6.3941538818324197</c:v>
                </c:pt>
                <c:pt idx="941">
                  <c:v>25.283700179044999</c:v>
                </c:pt>
                <c:pt idx="942">
                  <c:v>1.5062835340778999</c:v>
                </c:pt>
                <c:pt idx="943">
                  <c:v>4.6768834125673298</c:v>
                </c:pt>
                <c:pt idx="944">
                  <c:v>7.2492411908485401</c:v>
                </c:pt>
                <c:pt idx="945">
                  <c:v>0.65877112014320405</c:v>
                </c:pt>
                <c:pt idx="946">
                  <c:v>4.9951675756065299</c:v>
                </c:pt>
                <c:pt idx="947">
                  <c:v>5.6699735806548599</c:v>
                </c:pt>
                <c:pt idx="948">
                  <c:v>1.40336880845527</c:v>
                </c:pt>
                <c:pt idx="949">
                  <c:v>10.3605731369809</c:v>
                </c:pt>
                <c:pt idx="950">
                  <c:v>4.7429273517504704</c:v>
                </c:pt>
                <c:pt idx="951">
                  <c:v>2.6165809950888401</c:v>
                </c:pt>
                <c:pt idx="952">
                  <c:v>7.07228455346812</c:v>
                </c:pt>
                <c:pt idx="953">
                  <c:v>4.1057226156244804</c:v>
                </c:pt>
                <c:pt idx="954">
                  <c:v>2.0228483549049501</c:v>
                </c:pt>
                <c:pt idx="955">
                  <c:v>9.1569642889430707</c:v>
                </c:pt>
                <c:pt idx="956">
                  <c:v>3.1093288475882099</c:v>
                </c:pt>
                <c:pt idx="957">
                  <c:v>7.6412382726061603</c:v>
                </c:pt>
                <c:pt idx="958">
                  <c:v>4.9793201094722503</c:v>
                </c:pt>
                <c:pt idx="959">
                  <c:v>0.35484868844171702</c:v>
                </c:pt>
                <c:pt idx="960">
                  <c:v>2.1578094516904498</c:v>
                </c:pt>
                <c:pt idx="961">
                  <c:v>4.9298802704298099</c:v>
                </c:pt>
                <c:pt idx="962">
                  <c:v>5.43454110691194</c:v>
                </c:pt>
                <c:pt idx="963">
                  <c:v>5.47324477155286</c:v>
                </c:pt>
                <c:pt idx="964">
                  <c:v>16.273676015420001</c:v>
                </c:pt>
                <c:pt idx="965">
                  <c:v>5.1311530709810604</c:v>
                </c:pt>
                <c:pt idx="966">
                  <c:v>1.6773590098940001</c:v>
                </c:pt>
                <c:pt idx="967">
                  <c:v>5.2384891633513098</c:v>
                </c:pt>
                <c:pt idx="968">
                  <c:v>2.49035391692937</c:v>
                </c:pt>
                <c:pt idx="969">
                  <c:v>2.3168488771936402</c:v>
                </c:pt>
                <c:pt idx="970">
                  <c:v>4.7553588972992502</c:v>
                </c:pt>
                <c:pt idx="971">
                  <c:v>6.9549113604556796</c:v>
                </c:pt>
                <c:pt idx="972">
                  <c:v>0.67696602685274598</c:v>
                </c:pt>
                <c:pt idx="973">
                  <c:v>1.0279208574057099</c:v>
                </c:pt>
                <c:pt idx="974">
                  <c:v>2.8537176579263601</c:v>
                </c:pt>
                <c:pt idx="975">
                  <c:v>1.0668748247697499</c:v>
                </c:pt>
                <c:pt idx="976">
                  <c:v>1.89577889632022</c:v>
                </c:pt>
                <c:pt idx="977">
                  <c:v>1.39636799882944</c:v>
                </c:pt>
                <c:pt idx="978">
                  <c:v>1.8213242995161001</c:v>
                </c:pt>
                <c:pt idx="979">
                  <c:v>3.6566688383764601</c:v>
                </c:pt>
                <c:pt idx="980">
                  <c:v>3.6154379540325499</c:v>
                </c:pt>
                <c:pt idx="981">
                  <c:v>2.0576884498378201</c:v>
                </c:pt>
                <c:pt idx="982">
                  <c:v>11.073110746962399</c:v>
                </c:pt>
                <c:pt idx="983">
                  <c:v>5.7985193100862604</c:v>
                </c:pt>
                <c:pt idx="984">
                  <c:v>4.9543723065328198</c:v>
                </c:pt>
                <c:pt idx="985">
                  <c:v>2.8764453133100001</c:v>
                </c:pt>
                <c:pt idx="986">
                  <c:v>2.7035464944764498</c:v>
                </c:pt>
                <c:pt idx="987">
                  <c:v>1.90781671044236</c:v>
                </c:pt>
                <c:pt idx="988">
                  <c:v>15.481307997686599</c:v>
                </c:pt>
                <c:pt idx="989">
                  <c:v>7.9281867266597503</c:v>
                </c:pt>
                <c:pt idx="990">
                  <c:v>21.916140737450402</c:v>
                </c:pt>
                <c:pt idx="991">
                  <c:v>0.47444037837653302</c:v>
                </c:pt>
                <c:pt idx="992">
                  <c:v>1.93691458896371</c:v>
                </c:pt>
                <c:pt idx="993">
                  <c:v>0.32301252800703201</c:v>
                </c:pt>
                <c:pt idx="994">
                  <c:v>7.2116396196977899</c:v>
                </c:pt>
                <c:pt idx="995">
                  <c:v>5.9775170048561996</c:v>
                </c:pt>
                <c:pt idx="996">
                  <c:v>7.6114957761269197</c:v>
                </c:pt>
                <c:pt idx="997">
                  <c:v>6.43876348315532</c:v>
                </c:pt>
                <c:pt idx="998">
                  <c:v>7.4278767162891501</c:v>
                </c:pt>
                <c:pt idx="999">
                  <c:v>6.5749176364982604</c:v>
                </c:pt>
                <c:pt idx="1000">
                  <c:v>2.8970019986116098</c:v>
                </c:pt>
                <c:pt idx="1001">
                  <c:v>2.5771841920022598</c:v>
                </c:pt>
                <c:pt idx="1002">
                  <c:v>2.7918930452972699</c:v>
                </c:pt>
                <c:pt idx="1003">
                  <c:v>5.7376788086666402</c:v>
                </c:pt>
                <c:pt idx="1004">
                  <c:v>5.5454578694333501</c:v>
                </c:pt>
                <c:pt idx="1005">
                  <c:v>13.370185829853501</c:v>
                </c:pt>
                <c:pt idx="1006">
                  <c:v>8.0862217918498107</c:v>
                </c:pt>
                <c:pt idx="1007">
                  <c:v>1.06208593361542</c:v>
                </c:pt>
                <c:pt idx="1008">
                  <c:v>3.4926933306425298</c:v>
                </c:pt>
                <c:pt idx="1009">
                  <c:v>4.3683599271058604</c:v>
                </c:pt>
                <c:pt idx="1010">
                  <c:v>5.2589857738610499</c:v>
                </c:pt>
                <c:pt idx="1011">
                  <c:v>10.7246834192814</c:v>
                </c:pt>
                <c:pt idx="1012">
                  <c:v>5.4434258378040896</c:v>
                </c:pt>
                <c:pt idx="1013">
                  <c:v>1.48660750861517</c:v>
                </c:pt>
                <c:pt idx="1014">
                  <c:v>14.687327113916099</c:v>
                </c:pt>
                <c:pt idx="1015">
                  <c:v>9.2778269956588897</c:v>
                </c:pt>
                <c:pt idx="1016">
                  <c:v>8.7715790304555608</c:v>
                </c:pt>
                <c:pt idx="1017">
                  <c:v>3.4395915426984098</c:v>
                </c:pt>
                <c:pt idx="1018">
                  <c:v>1.42076104291904</c:v>
                </c:pt>
                <c:pt idx="1019">
                  <c:v>4.6222015029564698</c:v>
                </c:pt>
                <c:pt idx="1020">
                  <c:v>1.5126605041960099</c:v>
                </c:pt>
                <c:pt idx="1021">
                  <c:v>1.0280235719415001</c:v>
                </c:pt>
                <c:pt idx="1022">
                  <c:v>7.68722973045152</c:v>
                </c:pt>
                <c:pt idx="1023">
                  <c:v>0.338819289995687</c:v>
                </c:pt>
                <c:pt idx="1024">
                  <c:v>10.7945316481724</c:v>
                </c:pt>
                <c:pt idx="1025">
                  <c:v>5.0380536845870996</c:v>
                </c:pt>
                <c:pt idx="1026">
                  <c:v>5.5867549442078497</c:v>
                </c:pt>
                <c:pt idx="1027">
                  <c:v>1.4345773244383799</c:v>
                </c:pt>
                <c:pt idx="1028">
                  <c:v>3.6407292919134999</c:v>
                </c:pt>
                <c:pt idx="1029">
                  <c:v>1.70682913209131</c:v>
                </c:pt>
                <c:pt idx="1030">
                  <c:v>1.78885132925124</c:v>
                </c:pt>
                <c:pt idx="1031">
                  <c:v>5.0644304827980697</c:v>
                </c:pt>
                <c:pt idx="1032">
                  <c:v>3.85523637813814</c:v>
                </c:pt>
                <c:pt idx="1033">
                  <c:v>0.38547876797256198</c:v>
                </c:pt>
                <c:pt idx="1034">
                  <c:v>4.3999807804449302</c:v>
                </c:pt>
                <c:pt idx="1035">
                  <c:v>6.5542754744044904</c:v>
                </c:pt>
                <c:pt idx="1036">
                  <c:v>14.414898101630699</c:v>
                </c:pt>
                <c:pt idx="1037">
                  <c:v>17.001549643281901</c:v>
                </c:pt>
                <c:pt idx="1038">
                  <c:v>8.0859189185353006</c:v>
                </c:pt>
                <c:pt idx="1039">
                  <c:v>9.38271924186175</c:v>
                </c:pt>
                <c:pt idx="1040">
                  <c:v>3.53470484441443</c:v>
                </c:pt>
                <c:pt idx="1041">
                  <c:v>5.33104681061406</c:v>
                </c:pt>
                <c:pt idx="1042">
                  <c:v>2.9894563721712601</c:v>
                </c:pt>
                <c:pt idx="1043">
                  <c:v>8.1829236075630405</c:v>
                </c:pt>
                <c:pt idx="1044">
                  <c:v>4.6691293827965197</c:v>
                </c:pt>
                <c:pt idx="1045">
                  <c:v>2.96978615567919</c:v>
                </c:pt>
                <c:pt idx="1046">
                  <c:v>0.82873518706782801</c:v>
                </c:pt>
                <c:pt idx="1047">
                  <c:v>8.1779372503943808</c:v>
                </c:pt>
                <c:pt idx="1048">
                  <c:v>8.8661636231200909</c:v>
                </c:pt>
                <c:pt idx="1049">
                  <c:v>4.26004957441467</c:v>
                </c:pt>
                <c:pt idx="1050">
                  <c:v>5.9682809998588899</c:v>
                </c:pt>
                <c:pt idx="1051">
                  <c:v>24.3152735841464</c:v>
                </c:pt>
                <c:pt idx="1052">
                  <c:v>10.353493438862801</c:v>
                </c:pt>
                <c:pt idx="1053">
                  <c:v>2.50599431297106</c:v>
                </c:pt>
                <c:pt idx="1054">
                  <c:v>3.5673297953385301</c:v>
                </c:pt>
                <c:pt idx="1055">
                  <c:v>3.0568742289511701</c:v>
                </c:pt>
                <c:pt idx="1056">
                  <c:v>5.8222634877301997</c:v>
                </c:pt>
                <c:pt idx="1057">
                  <c:v>10.893237651294299</c:v>
                </c:pt>
                <c:pt idx="1058">
                  <c:v>2.4290580681889899</c:v>
                </c:pt>
                <c:pt idx="1059">
                  <c:v>4.9002488902108503</c:v>
                </c:pt>
                <c:pt idx="1060">
                  <c:v>0.65346961700472905</c:v>
                </c:pt>
                <c:pt idx="1061">
                  <c:v>1.43702077750545</c:v>
                </c:pt>
                <c:pt idx="1062">
                  <c:v>1.8221969582627799</c:v>
                </c:pt>
                <c:pt idx="1063">
                  <c:v>2.7612676605047</c:v>
                </c:pt>
                <c:pt idx="1064">
                  <c:v>0.58357534409799905</c:v>
                </c:pt>
                <c:pt idx="1065">
                  <c:v>1.4533270314967</c:v>
                </c:pt>
                <c:pt idx="1066">
                  <c:v>10.527584291256799</c:v>
                </c:pt>
                <c:pt idx="1067">
                  <c:v>6.6690211891141198</c:v>
                </c:pt>
                <c:pt idx="1068">
                  <c:v>1.76438150358013</c:v>
                </c:pt>
                <c:pt idx="1069">
                  <c:v>2.9618206621250298</c:v>
                </c:pt>
                <c:pt idx="1070">
                  <c:v>2.81354651224208</c:v>
                </c:pt>
                <c:pt idx="1071">
                  <c:v>6.7183367527833804</c:v>
                </c:pt>
                <c:pt idx="1072">
                  <c:v>1.7659525109098599</c:v>
                </c:pt>
                <c:pt idx="1073">
                  <c:v>1.25615485846247</c:v>
                </c:pt>
                <c:pt idx="1074">
                  <c:v>1.1124424944755</c:v>
                </c:pt>
                <c:pt idx="1075">
                  <c:v>5.8354621139008804</c:v>
                </c:pt>
                <c:pt idx="1076">
                  <c:v>15.859889039194</c:v>
                </c:pt>
                <c:pt idx="1077">
                  <c:v>2.5824811194484401</c:v>
                </c:pt>
                <c:pt idx="1078">
                  <c:v>11.8547342083987</c:v>
                </c:pt>
                <c:pt idx="1079">
                  <c:v>4.3179853661071199</c:v>
                </c:pt>
                <c:pt idx="1080">
                  <c:v>7.3799583861384299</c:v>
                </c:pt>
                <c:pt idx="1081">
                  <c:v>2.9575837317550402</c:v>
                </c:pt>
                <c:pt idx="1082">
                  <c:v>2.2770226922500498</c:v>
                </c:pt>
                <c:pt idx="1083">
                  <c:v>7.5755911690050297</c:v>
                </c:pt>
                <c:pt idx="1084">
                  <c:v>3.0400250770043802</c:v>
                </c:pt>
                <c:pt idx="1085">
                  <c:v>3.0632778104070599</c:v>
                </c:pt>
                <c:pt idx="1086">
                  <c:v>0.86518641283022302</c:v>
                </c:pt>
                <c:pt idx="1087">
                  <c:v>4.2928857562998504</c:v>
                </c:pt>
                <c:pt idx="1088">
                  <c:v>12.914627436903499</c:v>
                </c:pt>
                <c:pt idx="1089">
                  <c:v>3.8858183093162899</c:v>
                </c:pt>
                <c:pt idx="1090">
                  <c:v>9.1441534163584404</c:v>
                </c:pt>
                <c:pt idx="1091">
                  <c:v>6.3147560873485196</c:v>
                </c:pt>
                <c:pt idx="1092">
                  <c:v>2.0713347138112299</c:v>
                </c:pt>
                <c:pt idx="1093">
                  <c:v>1.90842330061715</c:v>
                </c:pt>
                <c:pt idx="1094">
                  <c:v>2.16314815514581</c:v>
                </c:pt>
                <c:pt idx="1095">
                  <c:v>6.7826047069669597</c:v>
                </c:pt>
                <c:pt idx="1096">
                  <c:v>4.8780455893794104</c:v>
                </c:pt>
                <c:pt idx="1097">
                  <c:v>2.0027380128156298</c:v>
                </c:pt>
                <c:pt idx="1098">
                  <c:v>2.7832774078840101</c:v>
                </c:pt>
                <c:pt idx="1099">
                  <c:v>1.5864219581746499</c:v>
                </c:pt>
                <c:pt idx="1100">
                  <c:v>1.77596709863586</c:v>
                </c:pt>
                <c:pt idx="1101">
                  <c:v>1.27711197626846</c:v>
                </c:pt>
                <c:pt idx="1102">
                  <c:v>15.8494814133317</c:v>
                </c:pt>
                <c:pt idx="1103">
                  <c:v>1.5550333038297799</c:v>
                </c:pt>
                <c:pt idx="1104">
                  <c:v>6.2540371316799304</c:v>
                </c:pt>
                <c:pt idx="1105">
                  <c:v>3.0991721646602799</c:v>
                </c:pt>
                <c:pt idx="1106">
                  <c:v>11.4518318832364</c:v>
                </c:pt>
                <c:pt idx="1107">
                  <c:v>9.4774593007784205</c:v>
                </c:pt>
                <c:pt idx="1108">
                  <c:v>2.6399574706245001</c:v>
                </c:pt>
                <c:pt idx="1109">
                  <c:v>2.9324557699781701</c:v>
                </c:pt>
                <c:pt idx="1110">
                  <c:v>7.9305210728219304</c:v>
                </c:pt>
                <c:pt idx="1111">
                  <c:v>3.8405647368304101</c:v>
                </c:pt>
                <c:pt idx="1112">
                  <c:v>10.502097944902101</c:v>
                </c:pt>
                <c:pt idx="1113">
                  <c:v>9.7634276751239</c:v>
                </c:pt>
                <c:pt idx="1114">
                  <c:v>14.0074097742284</c:v>
                </c:pt>
                <c:pt idx="1115">
                  <c:v>8.9360032541609602</c:v>
                </c:pt>
                <c:pt idx="1116">
                  <c:v>14.569725336859999</c:v>
                </c:pt>
                <c:pt idx="1117">
                  <c:v>6.3721185516456504</c:v>
                </c:pt>
                <c:pt idx="1118">
                  <c:v>10.095907684953501</c:v>
                </c:pt>
                <c:pt idx="1119">
                  <c:v>3.1544942610678599</c:v>
                </c:pt>
                <c:pt idx="1120">
                  <c:v>5.1729821520907002</c:v>
                </c:pt>
                <c:pt idx="1121">
                  <c:v>7.55636283829236</c:v>
                </c:pt>
                <c:pt idx="1122">
                  <c:v>4.08474493960267</c:v>
                </c:pt>
                <c:pt idx="1123">
                  <c:v>9.5385305417348807</c:v>
                </c:pt>
                <c:pt idx="1124">
                  <c:v>5.2409396929663901</c:v>
                </c:pt>
                <c:pt idx="1125">
                  <c:v>2.5526775665749399</c:v>
                </c:pt>
                <c:pt idx="1126">
                  <c:v>6.8981328586347104</c:v>
                </c:pt>
                <c:pt idx="1127">
                  <c:v>14.805843498257801</c:v>
                </c:pt>
                <c:pt idx="1128">
                  <c:v>2.6696636451689999</c:v>
                </c:pt>
                <c:pt idx="1129">
                  <c:v>0.871932571255016</c:v>
                </c:pt>
                <c:pt idx="1130">
                  <c:v>12.3020170717729</c:v>
                </c:pt>
                <c:pt idx="1131">
                  <c:v>15.3202350887788</c:v>
                </c:pt>
                <c:pt idx="1132">
                  <c:v>1.64619145357472</c:v>
                </c:pt>
                <c:pt idx="1133">
                  <c:v>3.2491031987976</c:v>
                </c:pt>
                <c:pt idx="1134">
                  <c:v>9.6733739413639999</c:v>
                </c:pt>
                <c:pt idx="1135">
                  <c:v>1.5647315477211801</c:v>
                </c:pt>
                <c:pt idx="1136">
                  <c:v>1.3868235969534</c:v>
                </c:pt>
                <c:pt idx="1137">
                  <c:v>3.7882034248093399</c:v>
                </c:pt>
                <c:pt idx="1138">
                  <c:v>1.59449474560231</c:v>
                </c:pt>
                <c:pt idx="1139">
                  <c:v>3.73407057265144</c:v>
                </c:pt>
                <c:pt idx="1140">
                  <c:v>3.9604377812293401</c:v>
                </c:pt>
                <c:pt idx="1141">
                  <c:v>5.4788998634204802</c:v>
                </c:pt>
                <c:pt idx="1142">
                  <c:v>8.6858848350943401</c:v>
                </c:pt>
                <c:pt idx="1143">
                  <c:v>6.96441872950885</c:v>
                </c:pt>
                <c:pt idx="1144">
                  <c:v>4.8848322902525103</c:v>
                </c:pt>
                <c:pt idx="1145">
                  <c:v>4.4408951235411003</c:v>
                </c:pt>
                <c:pt idx="1146">
                  <c:v>1.7334271051883801</c:v>
                </c:pt>
                <c:pt idx="1147">
                  <c:v>9.9873363847182599</c:v>
                </c:pt>
                <c:pt idx="1148">
                  <c:v>2.7222782226153202</c:v>
                </c:pt>
                <c:pt idx="1149">
                  <c:v>7.00997259129797</c:v>
                </c:pt>
                <c:pt idx="1150">
                  <c:v>3.7311523125123198</c:v>
                </c:pt>
                <c:pt idx="1151">
                  <c:v>7.9226221757124797</c:v>
                </c:pt>
                <c:pt idx="1152">
                  <c:v>2.9590458073775601</c:v>
                </c:pt>
                <c:pt idx="1153">
                  <c:v>5.8789080269856404</c:v>
                </c:pt>
                <c:pt idx="1154">
                  <c:v>4.9502582403911397</c:v>
                </c:pt>
                <c:pt idx="1155">
                  <c:v>0.85056690552511605</c:v>
                </c:pt>
                <c:pt idx="1156">
                  <c:v>2.7414180608826202</c:v>
                </c:pt>
                <c:pt idx="1157">
                  <c:v>2.4376570221013498</c:v>
                </c:pt>
                <c:pt idx="1158">
                  <c:v>1.7275690912191</c:v>
                </c:pt>
                <c:pt idx="1159">
                  <c:v>5.3342069597868198</c:v>
                </c:pt>
                <c:pt idx="1160">
                  <c:v>1.0884103403855501</c:v>
                </c:pt>
                <c:pt idx="1161">
                  <c:v>5.5758329294996196</c:v>
                </c:pt>
                <c:pt idx="1162">
                  <c:v>12.90120957843</c:v>
                </c:pt>
                <c:pt idx="1163">
                  <c:v>12.719199409645</c:v>
                </c:pt>
                <c:pt idx="1164">
                  <c:v>2.9451872766759699</c:v>
                </c:pt>
                <c:pt idx="1165">
                  <c:v>4.7120502049420203</c:v>
                </c:pt>
                <c:pt idx="1166">
                  <c:v>2.7608850383744099</c:v>
                </c:pt>
                <c:pt idx="1167">
                  <c:v>2.0165543923625299E-2</c:v>
                </c:pt>
                <c:pt idx="1168">
                  <c:v>12.4716114430634</c:v>
                </c:pt>
                <c:pt idx="1169">
                  <c:v>6.6379739141913596</c:v>
                </c:pt>
                <c:pt idx="1170">
                  <c:v>5.89033322830812</c:v>
                </c:pt>
                <c:pt idx="1171">
                  <c:v>7.6278464139082098</c:v>
                </c:pt>
                <c:pt idx="1172">
                  <c:v>4.5422333373403196</c:v>
                </c:pt>
                <c:pt idx="1173">
                  <c:v>5.30854705346127</c:v>
                </c:pt>
                <c:pt idx="1174">
                  <c:v>4.7076556576155504</c:v>
                </c:pt>
                <c:pt idx="1175">
                  <c:v>3.2551617650900102</c:v>
                </c:pt>
                <c:pt idx="1176">
                  <c:v>3.9690913380985702</c:v>
                </c:pt>
                <c:pt idx="1177">
                  <c:v>9.6515779152447507</c:v>
                </c:pt>
                <c:pt idx="1178">
                  <c:v>3.0156050742682501</c:v>
                </c:pt>
                <c:pt idx="1179">
                  <c:v>5.7191703770108999</c:v>
                </c:pt>
                <c:pt idx="1180">
                  <c:v>3.4567507921149199</c:v>
                </c:pt>
                <c:pt idx="1181">
                  <c:v>1.9276335590528999</c:v>
                </c:pt>
                <c:pt idx="1182">
                  <c:v>2.39626323519491</c:v>
                </c:pt>
                <c:pt idx="1183">
                  <c:v>7.8145765960179903</c:v>
                </c:pt>
                <c:pt idx="1184">
                  <c:v>9.3795030243153903</c:v>
                </c:pt>
                <c:pt idx="1185">
                  <c:v>12.781423794603199</c:v>
                </c:pt>
                <c:pt idx="1186">
                  <c:v>3.5684219117618201</c:v>
                </c:pt>
                <c:pt idx="1187">
                  <c:v>2.7561596353564299</c:v>
                </c:pt>
                <c:pt idx="1188">
                  <c:v>10.229518156134599</c:v>
                </c:pt>
                <c:pt idx="1189">
                  <c:v>3.3040206285404499</c:v>
                </c:pt>
                <c:pt idx="1190">
                  <c:v>7.1419852010986702</c:v>
                </c:pt>
                <c:pt idx="1191">
                  <c:v>11.151624694277301</c:v>
                </c:pt>
                <c:pt idx="1192">
                  <c:v>1.2899672464817999</c:v>
                </c:pt>
                <c:pt idx="1193">
                  <c:v>4.70629407031283</c:v>
                </c:pt>
                <c:pt idx="1194">
                  <c:v>3.8508202038696702</c:v>
                </c:pt>
                <c:pt idx="1195">
                  <c:v>14.054610984195399</c:v>
                </c:pt>
                <c:pt idx="1196">
                  <c:v>6.3709817770970396</c:v>
                </c:pt>
                <c:pt idx="1197">
                  <c:v>0.27079627517746802</c:v>
                </c:pt>
                <c:pt idx="1198">
                  <c:v>4.56324991230513</c:v>
                </c:pt>
                <c:pt idx="1199">
                  <c:v>4.6015659616315903</c:v>
                </c:pt>
                <c:pt idx="1200">
                  <c:v>9.6112423704778909</c:v>
                </c:pt>
                <c:pt idx="1201">
                  <c:v>11.6080382888595</c:v>
                </c:pt>
                <c:pt idx="1202">
                  <c:v>7.34224381440968</c:v>
                </c:pt>
                <c:pt idx="1203">
                  <c:v>8.5469716183869906</c:v>
                </c:pt>
                <c:pt idx="1204">
                  <c:v>17.2005582006345</c:v>
                </c:pt>
                <c:pt idx="1205">
                  <c:v>18.505207621345399</c:v>
                </c:pt>
                <c:pt idx="1206">
                  <c:v>5.33879611401251</c:v>
                </c:pt>
                <c:pt idx="1207">
                  <c:v>4.3632532698144502</c:v>
                </c:pt>
                <c:pt idx="1208">
                  <c:v>13.1962097881794</c:v>
                </c:pt>
                <c:pt idx="1209">
                  <c:v>16.264634985077599</c:v>
                </c:pt>
                <c:pt idx="1210">
                  <c:v>5.73958546396765</c:v>
                </c:pt>
                <c:pt idx="1211">
                  <c:v>2.7177968161505</c:v>
                </c:pt>
                <c:pt idx="1212">
                  <c:v>6.1719401318755001</c:v>
                </c:pt>
                <c:pt idx="1213">
                  <c:v>12.9754037938251</c:v>
                </c:pt>
                <c:pt idx="1214">
                  <c:v>6.7073345211715196</c:v>
                </c:pt>
                <c:pt idx="1215">
                  <c:v>0.42886431942706699</c:v>
                </c:pt>
                <c:pt idx="1216">
                  <c:v>3.95905269984556</c:v>
                </c:pt>
                <c:pt idx="1217">
                  <c:v>3.3427906413544801</c:v>
                </c:pt>
                <c:pt idx="1218">
                  <c:v>4.4602000155320498</c:v>
                </c:pt>
                <c:pt idx="1219">
                  <c:v>7.1140904558260702</c:v>
                </c:pt>
                <c:pt idx="1220">
                  <c:v>8.8365563371918796</c:v>
                </c:pt>
                <c:pt idx="1221">
                  <c:v>1.55194882801498</c:v>
                </c:pt>
                <c:pt idx="1222">
                  <c:v>5.4861100860731904</c:v>
                </c:pt>
                <c:pt idx="1223">
                  <c:v>22.814971292544101</c:v>
                </c:pt>
                <c:pt idx="1224">
                  <c:v>17.3494173896852</c:v>
                </c:pt>
                <c:pt idx="1225">
                  <c:v>2.0065179386929</c:v>
                </c:pt>
                <c:pt idx="1226">
                  <c:v>8.3813913567542606</c:v>
                </c:pt>
                <c:pt idx="1227">
                  <c:v>1.9500265533254799</c:v>
                </c:pt>
                <c:pt idx="1228">
                  <c:v>2.3388876104874798</c:v>
                </c:pt>
                <c:pt idx="1229">
                  <c:v>6.6658736284352997</c:v>
                </c:pt>
                <c:pt idx="1230">
                  <c:v>0.85071085331885299</c:v>
                </c:pt>
                <c:pt idx="1231">
                  <c:v>0.99183087406361303</c:v>
                </c:pt>
                <c:pt idx="1232">
                  <c:v>2.9408461284043002</c:v>
                </c:pt>
                <c:pt idx="1233">
                  <c:v>13.156812524163399</c:v>
                </c:pt>
                <c:pt idx="1234">
                  <c:v>5.3937083677935798</c:v>
                </c:pt>
                <c:pt idx="1235">
                  <c:v>1.7431429200503501</c:v>
                </c:pt>
                <c:pt idx="1236">
                  <c:v>8.5262716891521801</c:v>
                </c:pt>
                <c:pt idx="1237">
                  <c:v>7.58580541561233</c:v>
                </c:pt>
                <c:pt idx="1238">
                  <c:v>12.948682768214701</c:v>
                </c:pt>
                <c:pt idx="1239">
                  <c:v>18.587899429656002</c:v>
                </c:pt>
                <c:pt idx="1240">
                  <c:v>6.2230390458238896</c:v>
                </c:pt>
                <c:pt idx="1241">
                  <c:v>6.6835007749946103</c:v>
                </c:pt>
                <c:pt idx="1242">
                  <c:v>2.6886490638212499</c:v>
                </c:pt>
                <c:pt idx="1243">
                  <c:v>2.1628040097238999</c:v>
                </c:pt>
                <c:pt idx="1244">
                  <c:v>0.39934349677064801</c:v>
                </c:pt>
                <c:pt idx="1245">
                  <c:v>3.6361548788603302</c:v>
                </c:pt>
                <c:pt idx="1246">
                  <c:v>1.6415312758953799</c:v>
                </c:pt>
                <c:pt idx="1247">
                  <c:v>0.85068637911540002</c:v>
                </c:pt>
                <c:pt idx="1248">
                  <c:v>17.396230219976999</c:v>
                </c:pt>
                <c:pt idx="1249">
                  <c:v>3.4162187304398599</c:v>
                </c:pt>
                <c:pt idx="1250">
                  <c:v>19.339879064121</c:v>
                </c:pt>
                <c:pt idx="1251">
                  <c:v>1.3586785001365</c:v>
                </c:pt>
                <c:pt idx="1252">
                  <c:v>6.4653522445971801</c:v>
                </c:pt>
                <c:pt idx="1253">
                  <c:v>3.4249104766190102</c:v>
                </c:pt>
                <c:pt idx="1254">
                  <c:v>3.3062196201524201</c:v>
                </c:pt>
                <c:pt idx="1255">
                  <c:v>13.363076302998101</c:v>
                </c:pt>
                <c:pt idx="1256">
                  <c:v>3.05799526859112</c:v>
                </c:pt>
                <c:pt idx="1257">
                  <c:v>23.071381647945501</c:v>
                </c:pt>
                <c:pt idx="1258">
                  <c:v>1.6797175748709099</c:v>
                </c:pt>
                <c:pt idx="1259">
                  <c:v>24.390721378432499</c:v>
                </c:pt>
                <c:pt idx="1260">
                  <c:v>10.5875603661272</c:v>
                </c:pt>
                <c:pt idx="1261">
                  <c:v>1.82380320277471</c:v>
                </c:pt>
                <c:pt idx="1262">
                  <c:v>7.9374928071359196</c:v>
                </c:pt>
                <c:pt idx="1263">
                  <c:v>2.0673336257599702</c:v>
                </c:pt>
                <c:pt idx="1264">
                  <c:v>2.3342319791463702</c:v>
                </c:pt>
                <c:pt idx="1265">
                  <c:v>14.3922318814798</c:v>
                </c:pt>
                <c:pt idx="1266">
                  <c:v>2.2086073253699099</c:v>
                </c:pt>
                <c:pt idx="1267">
                  <c:v>15.360298117800101</c:v>
                </c:pt>
                <c:pt idx="1268">
                  <c:v>4.2220267263157201</c:v>
                </c:pt>
                <c:pt idx="1269">
                  <c:v>2.5808613568265502</c:v>
                </c:pt>
                <c:pt idx="1270">
                  <c:v>2.06396365196998</c:v>
                </c:pt>
                <c:pt idx="1271">
                  <c:v>0.32280278272979102</c:v>
                </c:pt>
                <c:pt idx="1272">
                  <c:v>14.1569698487416</c:v>
                </c:pt>
                <c:pt idx="1273">
                  <c:v>4.84689961716533</c:v>
                </c:pt>
                <c:pt idx="1274">
                  <c:v>8.7741050939852308</c:v>
                </c:pt>
                <c:pt idx="1275">
                  <c:v>24.4593993157232</c:v>
                </c:pt>
                <c:pt idx="1276">
                  <c:v>3.2349642509443401</c:v>
                </c:pt>
                <c:pt idx="1277">
                  <c:v>20.0391097965536</c:v>
                </c:pt>
                <c:pt idx="1278">
                  <c:v>1.91811342972365</c:v>
                </c:pt>
                <c:pt idx="1279">
                  <c:v>0.495320589283192</c:v>
                </c:pt>
                <c:pt idx="1280">
                  <c:v>5.0479788060930098</c:v>
                </c:pt>
                <c:pt idx="1281">
                  <c:v>11.789411420189101</c:v>
                </c:pt>
                <c:pt idx="1282">
                  <c:v>5.6089998746977603</c:v>
                </c:pt>
                <c:pt idx="1283">
                  <c:v>1.2886229927549</c:v>
                </c:pt>
                <c:pt idx="1284">
                  <c:v>3.8213736626346999</c:v>
                </c:pt>
                <c:pt idx="1285">
                  <c:v>3.77581286604241</c:v>
                </c:pt>
                <c:pt idx="1286">
                  <c:v>8.2534993313751492</c:v>
                </c:pt>
                <c:pt idx="1287">
                  <c:v>19.6971023976152</c:v>
                </c:pt>
                <c:pt idx="1288">
                  <c:v>9.8950969686663299</c:v>
                </c:pt>
                <c:pt idx="1289">
                  <c:v>2.2583099210661999</c:v>
                </c:pt>
                <c:pt idx="1290">
                  <c:v>0.88119361102949501</c:v>
                </c:pt>
                <c:pt idx="1291">
                  <c:v>4.7132719245383203</c:v>
                </c:pt>
                <c:pt idx="1292">
                  <c:v>5.5237649200987597</c:v>
                </c:pt>
                <c:pt idx="1293">
                  <c:v>1.9666458692397899</c:v>
                </c:pt>
                <c:pt idx="1294">
                  <c:v>6.6948278991610799</c:v>
                </c:pt>
                <c:pt idx="1295">
                  <c:v>3.30456563830713</c:v>
                </c:pt>
                <c:pt idx="1296">
                  <c:v>14.6976889286559</c:v>
                </c:pt>
                <c:pt idx="1297">
                  <c:v>1.66457974394263</c:v>
                </c:pt>
                <c:pt idx="1298">
                  <c:v>2.9860983511475401</c:v>
                </c:pt>
                <c:pt idx="1299">
                  <c:v>11.6304475125871</c:v>
                </c:pt>
                <c:pt idx="1300">
                  <c:v>8.3415943861383095</c:v>
                </c:pt>
                <c:pt idx="1301">
                  <c:v>2.3857066630571802</c:v>
                </c:pt>
                <c:pt idx="1302">
                  <c:v>19.053896414616698</c:v>
                </c:pt>
                <c:pt idx="1303">
                  <c:v>7.0254367537493998</c:v>
                </c:pt>
                <c:pt idx="1304">
                  <c:v>16.638727288908999</c:v>
                </c:pt>
                <c:pt idx="1305">
                  <c:v>11.0330696591286</c:v>
                </c:pt>
                <c:pt idx="1306">
                  <c:v>2.3960832548844602</c:v>
                </c:pt>
                <c:pt idx="1307">
                  <c:v>2.9692065675794401</c:v>
                </c:pt>
                <c:pt idx="1308">
                  <c:v>2.9476008419672701</c:v>
                </c:pt>
                <c:pt idx="1309">
                  <c:v>5.2035205976586596</c:v>
                </c:pt>
                <c:pt idx="1310">
                  <c:v>8.3410760084824993</c:v>
                </c:pt>
                <c:pt idx="1311">
                  <c:v>0.67181459632339502</c:v>
                </c:pt>
                <c:pt idx="1312">
                  <c:v>26.0861110948522</c:v>
                </c:pt>
                <c:pt idx="1313">
                  <c:v>5.6684796948916896</c:v>
                </c:pt>
                <c:pt idx="1314">
                  <c:v>3.9818307408507101</c:v>
                </c:pt>
                <c:pt idx="1315">
                  <c:v>2.23722516039631</c:v>
                </c:pt>
                <c:pt idx="1316">
                  <c:v>6.5016741931100004</c:v>
                </c:pt>
                <c:pt idx="1317">
                  <c:v>2.6455751906603999</c:v>
                </c:pt>
                <c:pt idx="1318">
                  <c:v>6.4160750281984802</c:v>
                </c:pt>
                <c:pt idx="1319">
                  <c:v>2.80831648189164</c:v>
                </c:pt>
                <c:pt idx="1320">
                  <c:v>2.5380053121096302</c:v>
                </c:pt>
                <c:pt idx="1321">
                  <c:v>5.9994273326035499</c:v>
                </c:pt>
                <c:pt idx="1322">
                  <c:v>7.4610283731312803</c:v>
                </c:pt>
                <c:pt idx="1323">
                  <c:v>10.010025573314399</c:v>
                </c:pt>
                <c:pt idx="1324">
                  <c:v>1.2866928026720601</c:v>
                </c:pt>
                <c:pt idx="1325">
                  <c:v>3.9223245310475798</c:v>
                </c:pt>
                <c:pt idx="1326">
                  <c:v>5.1621966972588096</c:v>
                </c:pt>
                <c:pt idx="1327">
                  <c:v>1.43067602306578</c:v>
                </c:pt>
                <c:pt idx="1328">
                  <c:v>6.8604176243678099</c:v>
                </c:pt>
                <c:pt idx="1329">
                  <c:v>2.3702961262022302</c:v>
                </c:pt>
                <c:pt idx="1330">
                  <c:v>0.77913401917106795</c:v>
                </c:pt>
                <c:pt idx="1331">
                  <c:v>6.63060529096738</c:v>
                </c:pt>
                <c:pt idx="1332">
                  <c:v>3.5303499307858299</c:v>
                </c:pt>
                <c:pt idx="1333">
                  <c:v>1.3281533377580199</c:v>
                </c:pt>
                <c:pt idx="1334">
                  <c:v>6.50252817110258</c:v>
                </c:pt>
                <c:pt idx="1335">
                  <c:v>3.3720989516415498</c:v>
                </c:pt>
                <c:pt idx="1336">
                  <c:v>1.4813878317846101</c:v>
                </c:pt>
                <c:pt idx="1337">
                  <c:v>15.7672517902528</c:v>
                </c:pt>
                <c:pt idx="1338">
                  <c:v>0.91143809954570099</c:v>
                </c:pt>
                <c:pt idx="1339">
                  <c:v>5.0112702430502001</c:v>
                </c:pt>
                <c:pt idx="1340">
                  <c:v>6.6351060452283299</c:v>
                </c:pt>
                <c:pt idx="1341">
                  <c:v>0.94720699072921899</c:v>
                </c:pt>
                <c:pt idx="1342">
                  <c:v>3.74617592155677</c:v>
                </c:pt>
                <c:pt idx="1343">
                  <c:v>0.69798744991532002</c:v>
                </c:pt>
                <c:pt idx="1344">
                  <c:v>2.7670152726909301</c:v>
                </c:pt>
                <c:pt idx="1345">
                  <c:v>4.8015531336355997</c:v>
                </c:pt>
                <c:pt idx="1346">
                  <c:v>16.813958881280701</c:v>
                </c:pt>
                <c:pt idx="1347">
                  <c:v>3.3623133072998299</c:v>
                </c:pt>
                <c:pt idx="1348">
                  <c:v>10.5480767548218</c:v>
                </c:pt>
                <c:pt idx="1349">
                  <c:v>4.6435107520164296</c:v>
                </c:pt>
                <c:pt idx="1350">
                  <c:v>3.2441046489385998</c:v>
                </c:pt>
                <c:pt idx="1351">
                  <c:v>10.443373308033999</c:v>
                </c:pt>
                <c:pt idx="1352">
                  <c:v>11.0569430810454</c:v>
                </c:pt>
                <c:pt idx="1353">
                  <c:v>6.2342561965333303</c:v>
                </c:pt>
                <c:pt idx="1354">
                  <c:v>10.4947067672532</c:v>
                </c:pt>
                <c:pt idx="1355">
                  <c:v>5.1517064888449697</c:v>
                </c:pt>
                <c:pt idx="1356">
                  <c:v>3.8232563837451199</c:v>
                </c:pt>
                <c:pt idx="1357">
                  <c:v>1.19857306464094</c:v>
                </c:pt>
                <c:pt idx="1358">
                  <c:v>5.0378406671514604</c:v>
                </c:pt>
                <c:pt idx="1359">
                  <c:v>5.6719580951409698</c:v>
                </c:pt>
                <c:pt idx="1360">
                  <c:v>5.4271613477914</c:v>
                </c:pt>
                <c:pt idx="1361">
                  <c:v>7.5097000622529002</c:v>
                </c:pt>
                <c:pt idx="1362">
                  <c:v>5.0384462936755998</c:v>
                </c:pt>
                <c:pt idx="1363">
                  <c:v>1.83442918715754</c:v>
                </c:pt>
                <c:pt idx="1364">
                  <c:v>3.0408711702182298</c:v>
                </c:pt>
                <c:pt idx="1365">
                  <c:v>1.1038164263797601</c:v>
                </c:pt>
                <c:pt idx="1366">
                  <c:v>0.83398061573126303</c:v>
                </c:pt>
                <c:pt idx="1367">
                  <c:v>32.8972239509894</c:v>
                </c:pt>
                <c:pt idx="1368">
                  <c:v>6.16869593025935</c:v>
                </c:pt>
                <c:pt idx="1369">
                  <c:v>1.9324374745972499</c:v>
                </c:pt>
                <c:pt idx="1370">
                  <c:v>0.80917646961845902</c:v>
                </c:pt>
                <c:pt idx="1371">
                  <c:v>4.3450251881308004</c:v>
                </c:pt>
                <c:pt idx="1372">
                  <c:v>11.6433395017495</c:v>
                </c:pt>
                <c:pt idx="1373">
                  <c:v>6.42151748800402</c:v>
                </c:pt>
                <c:pt idx="1374">
                  <c:v>2.2964070052454599</c:v>
                </c:pt>
                <c:pt idx="1375">
                  <c:v>2.1552329166140298</c:v>
                </c:pt>
                <c:pt idx="1376">
                  <c:v>13.143610564670899</c:v>
                </c:pt>
                <c:pt idx="1377">
                  <c:v>9.1833899024200107</c:v>
                </c:pt>
                <c:pt idx="1378">
                  <c:v>3.0179043724074801</c:v>
                </c:pt>
                <c:pt idx="1379">
                  <c:v>14.1369786402828</c:v>
                </c:pt>
                <c:pt idx="1380">
                  <c:v>6.2156229848539599</c:v>
                </c:pt>
                <c:pt idx="1381">
                  <c:v>0.68661886000081995</c:v>
                </c:pt>
                <c:pt idx="1382">
                  <c:v>1.4870158403684399</c:v>
                </c:pt>
                <c:pt idx="1383">
                  <c:v>6.6483019070350799</c:v>
                </c:pt>
                <c:pt idx="1384">
                  <c:v>6.7641854709310598</c:v>
                </c:pt>
                <c:pt idx="1385">
                  <c:v>6.0892365639414798</c:v>
                </c:pt>
                <c:pt idx="1386">
                  <c:v>3.7558874761199301</c:v>
                </c:pt>
                <c:pt idx="1387">
                  <c:v>3.8138931379980399</c:v>
                </c:pt>
                <c:pt idx="1388">
                  <c:v>0.80872235949388105</c:v>
                </c:pt>
                <c:pt idx="1389">
                  <c:v>4.0099237046375604</c:v>
                </c:pt>
                <c:pt idx="1390">
                  <c:v>14.116805734329001</c:v>
                </c:pt>
                <c:pt idx="1391">
                  <c:v>4.91526725082797</c:v>
                </c:pt>
                <c:pt idx="1392">
                  <c:v>3.2698519125161498</c:v>
                </c:pt>
                <c:pt idx="1393">
                  <c:v>3.677349457969</c:v>
                </c:pt>
                <c:pt idx="1394">
                  <c:v>13.1924598752401</c:v>
                </c:pt>
                <c:pt idx="1395">
                  <c:v>17.798232446587601</c:v>
                </c:pt>
                <c:pt idx="1396">
                  <c:v>6.6375999251999103</c:v>
                </c:pt>
                <c:pt idx="1397">
                  <c:v>5.36168884918043</c:v>
                </c:pt>
                <c:pt idx="1398">
                  <c:v>11.504112026041</c:v>
                </c:pt>
                <c:pt idx="1399">
                  <c:v>7.9717080353310399</c:v>
                </c:pt>
                <c:pt idx="1400">
                  <c:v>2.94663436642572</c:v>
                </c:pt>
                <c:pt idx="1401">
                  <c:v>7.6539650791144096</c:v>
                </c:pt>
                <c:pt idx="1402">
                  <c:v>5.9986283292246396</c:v>
                </c:pt>
                <c:pt idx="1403">
                  <c:v>14.280861253912301</c:v>
                </c:pt>
                <c:pt idx="1404">
                  <c:v>5.5888141978155801</c:v>
                </c:pt>
                <c:pt idx="1405">
                  <c:v>4.2877901446993798</c:v>
                </c:pt>
                <c:pt idx="1406">
                  <c:v>4.1475695058201199</c:v>
                </c:pt>
                <c:pt idx="1407">
                  <c:v>12.530205485182901</c:v>
                </c:pt>
                <c:pt idx="1408">
                  <c:v>8.6742957685107704</c:v>
                </c:pt>
                <c:pt idx="1409">
                  <c:v>1.59761092182792</c:v>
                </c:pt>
                <c:pt idx="1410">
                  <c:v>6.94711764854096</c:v>
                </c:pt>
                <c:pt idx="1411">
                  <c:v>10.014751596778099</c:v>
                </c:pt>
                <c:pt idx="1412">
                  <c:v>1.95119004395813</c:v>
                </c:pt>
                <c:pt idx="1413">
                  <c:v>13.706293924076</c:v>
                </c:pt>
                <c:pt idx="1414">
                  <c:v>12.736583350074399</c:v>
                </c:pt>
                <c:pt idx="1415">
                  <c:v>16.943683294327201</c:v>
                </c:pt>
                <c:pt idx="1416">
                  <c:v>2.4360736600837898</c:v>
                </c:pt>
                <c:pt idx="1417">
                  <c:v>10.2989786666207</c:v>
                </c:pt>
                <c:pt idx="1418">
                  <c:v>9.6351678389660194</c:v>
                </c:pt>
                <c:pt idx="1419">
                  <c:v>0.41125679847541502</c:v>
                </c:pt>
                <c:pt idx="1420">
                  <c:v>22.091683384138801</c:v>
                </c:pt>
                <c:pt idx="1421">
                  <c:v>2.0858757004596802</c:v>
                </c:pt>
                <c:pt idx="1422">
                  <c:v>4.2877516886704896</c:v>
                </c:pt>
                <c:pt idx="1423">
                  <c:v>2.3373757989182198</c:v>
                </c:pt>
                <c:pt idx="1424">
                  <c:v>9.6842534187808091</c:v>
                </c:pt>
                <c:pt idx="1425">
                  <c:v>3.8047036436647299</c:v>
                </c:pt>
                <c:pt idx="1426">
                  <c:v>4.9623218267444003</c:v>
                </c:pt>
                <c:pt idx="1427">
                  <c:v>14.6252984754588</c:v>
                </c:pt>
                <c:pt idx="1428">
                  <c:v>7.4449963726269104</c:v>
                </c:pt>
                <c:pt idx="1429">
                  <c:v>16.619047534109399</c:v>
                </c:pt>
                <c:pt idx="1430">
                  <c:v>2.2390624533711398</c:v>
                </c:pt>
                <c:pt idx="1431">
                  <c:v>22.8950108494614</c:v>
                </c:pt>
                <c:pt idx="1432">
                  <c:v>1.2913120245680201</c:v>
                </c:pt>
                <c:pt idx="1433">
                  <c:v>1.7347108522210799</c:v>
                </c:pt>
                <c:pt idx="1434">
                  <c:v>3.7994787161074601</c:v>
                </c:pt>
                <c:pt idx="1435">
                  <c:v>10.087550484011</c:v>
                </c:pt>
                <c:pt idx="1436">
                  <c:v>3.9076449836274398</c:v>
                </c:pt>
                <c:pt idx="1437">
                  <c:v>4.3589411136842804</c:v>
                </c:pt>
                <c:pt idx="1438">
                  <c:v>7.6166949979279401</c:v>
                </c:pt>
                <c:pt idx="1439">
                  <c:v>8.3903763481641604</c:v>
                </c:pt>
                <c:pt idx="1440">
                  <c:v>17.048159958167101</c:v>
                </c:pt>
                <c:pt idx="1441">
                  <c:v>12.7897996776861</c:v>
                </c:pt>
                <c:pt idx="1442">
                  <c:v>2.8908234049666999</c:v>
                </c:pt>
                <c:pt idx="1443">
                  <c:v>8.2321640382866406</c:v>
                </c:pt>
                <c:pt idx="1444">
                  <c:v>5.6817855634104601</c:v>
                </c:pt>
                <c:pt idx="1445">
                  <c:v>6.8204571687611297</c:v>
                </c:pt>
                <c:pt idx="1446">
                  <c:v>3.14713711004095</c:v>
                </c:pt>
                <c:pt idx="1447">
                  <c:v>17.748793731208899</c:v>
                </c:pt>
                <c:pt idx="1448">
                  <c:v>21.4642295949951</c:v>
                </c:pt>
                <c:pt idx="1449">
                  <c:v>8.68216710075367</c:v>
                </c:pt>
                <c:pt idx="1450">
                  <c:v>3.5712254529343199</c:v>
                </c:pt>
                <c:pt idx="1451">
                  <c:v>2.5156742332237298</c:v>
                </c:pt>
                <c:pt idx="1452">
                  <c:v>3.9346643820853302</c:v>
                </c:pt>
                <c:pt idx="1453">
                  <c:v>1.8374050129726101</c:v>
                </c:pt>
                <c:pt idx="1454">
                  <c:v>7.4038181920227597</c:v>
                </c:pt>
                <c:pt idx="1455">
                  <c:v>14.2811338109861</c:v>
                </c:pt>
                <c:pt idx="1456">
                  <c:v>1.1204204986236801</c:v>
                </c:pt>
                <c:pt idx="1457">
                  <c:v>4.3995603602099296</c:v>
                </c:pt>
                <c:pt idx="1458">
                  <c:v>1.6569247768911799</c:v>
                </c:pt>
                <c:pt idx="1459">
                  <c:v>11.637798536499901</c:v>
                </c:pt>
                <c:pt idx="1460">
                  <c:v>6.8742306401672701</c:v>
                </c:pt>
                <c:pt idx="1461">
                  <c:v>0.771638993449976</c:v>
                </c:pt>
                <c:pt idx="1462">
                  <c:v>4.6168988808799503</c:v>
                </c:pt>
                <c:pt idx="1463">
                  <c:v>9.1824203934466606</c:v>
                </c:pt>
                <c:pt idx="1464">
                  <c:v>13.4288684261724</c:v>
                </c:pt>
                <c:pt idx="1465">
                  <c:v>5.9156523243157402</c:v>
                </c:pt>
                <c:pt idx="1466">
                  <c:v>4.0299871973236403</c:v>
                </c:pt>
                <c:pt idx="1467">
                  <c:v>6.5306939955655601</c:v>
                </c:pt>
                <c:pt idx="1468">
                  <c:v>15.9480814484556</c:v>
                </c:pt>
                <c:pt idx="1469">
                  <c:v>7.8878987255933097</c:v>
                </c:pt>
                <c:pt idx="1470">
                  <c:v>2.1267948777292398</c:v>
                </c:pt>
                <c:pt idx="1471">
                  <c:v>1.84959680928635</c:v>
                </c:pt>
                <c:pt idx="1472">
                  <c:v>5.6519911187474099</c:v>
                </c:pt>
                <c:pt idx="1473">
                  <c:v>4.2426596880052196</c:v>
                </c:pt>
                <c:pt idx="1474">
                  <c:v>12.798283475947899</c:v>
                </c:pt>
                <c:pt idx="1475">
                  <c:v>7.1184984107328102</c:v>
                </c:pt>
                <c:pt idx="1476">
                  <c:v>1.0678743461456399</c:v>
                </c:pt>
                <c:pt idx="1477">
                  <c:v>12.3280696087104</c:v>
                </c:pt>
                <c:pt idx="1478">
                  <c:v>6.1163282078895502</c:v>
                </c:pt>
                <c:pt idx="1479">
                  <c:v>1.1211243282380901</c:v>
                </c:pt>
                <c:pt idx="1480">
                  <c:v>15.1281003908488</c:v>
                </c:pt>
                <c:pt idx="1481">
                  <c:v>1.8443129042333599</c:v>
                </c:pt>
                <c:pt idx="1482">
                  <c:v>3.3958942396862501</c:v>
                </c:pt>
                <c:pt idx="1483">
                  <c:v>7.0418993152246401</c:v>
                </c:pt>
                <c:pt idx="1484">
                  <c:v>1.7583145451359401</c:v>
                </c:pt>
                <c:pt idx="1485">
                  <c:v>4.0811390724233698</c:v>
                </c:pt>
                <c:pt idx="1486">
                  <c:v>17.349174764751599</c:v>
                </c:pt>
                <c:pt idx="1487">
                  <c:v>4.3521436369945796</c:v>
                </c:pt>
                <c:pt idx="1488">
                  <c:v>2.8631606464191801</c:v>
                </c:pt>
                <c:pt idx="1489">
                  <c:v>7.1454237755255896</c:v>
                </c:pt>
                <c:pt idx="1490">
                  <c:v>2.5936971103443698</c:v>
                </c:pt>
                <c:pt idx="1491">
                  <c:v>3.79019809354052</c:v>
                </c:pt>
                <c:pt idx="1492">
                  <c:v>9.3172272412160595</c:v>
                </c:pt>
                <c:pt idx="1493">
                  <c:v>8.3740030625487893</c:v>
                </c:pt>
                <c:pt idx="1494">
                  <c:v>1.1946998686250301</c:v>
                </c:pt>
                <c:pt idx="1495">
                  <c:v>8.02603205840445</c:v>
                </c:pt>
                <c:pt idx="1496">
                  <c:v>4.8010546316356297</c:v>
                </c:pt>
                <c:pt idx="1497">
                  <c:v>4.2613914228619496</c:v>
                </c:pt>
                <c:pt idx="1498">
                  <c:v>1.41340010269947</c:v>
                </c:pt>
                <c:pt idx="1499">
                  <c:v>11.293695983478001</c:v>
                </c:pt>
                <c:pt idx="1500">
                  <c:v>3.0878108295708202</c:v>
                </c:pt>
                <c:pt idx="1501">
                  <c:v>0.85756657632060795</c:v>
                </c:pt>
                <c:pt idx="1502">
                  <c:v>1.22974193956255</c:v>
                </c:pt>
                <c:pt idx="1503">
                  <c:v>2.2285960271417902</c:v>
                </c:pt>
                <c:pt idx="1504">
                  <c:v>2.7610892370192301</c:v>
                </c:pt>
                <c:pt idx="1505">
                  <c:v>16.122147616258601</c:v>
                </c:pt>
                <c:pt idx="1506">
                  <c:v>4.4495741166417497</c:v>
                </c:pt>
                <c:pt idx="1507">
                  <c:v>11.6499958473376</c:v>
                </c:pt>
                <c:pt idx="1508">
                  <c:v>8.2283865174203594</c:v>
                </c:pt>
                <c:pt idx="1509">
                  <c:v>4.9651480765970897</c:v>
                </c:pt>
                <c:pt idx="1510">
                  <c:v>3.3111216299705601</c:v>
                </c:pt>
                <c:pt idx="1511">
                  <c:v>4.8746414567363097</c:v>
                </c:pt>
                <c:pt idx="1512">
                  <c:v>0.108491404557789</c:v>
                </c:pt>
                <c:pt idx="1513">
                  <c:v>1.7633293045373899</c:v>
                </c:pt>
                <c:pt idx="1514">
                  <c:v>2.2914780454897499</c:v>
                </c:pt>
                <c:pt idx="1515">
                  <c:v>7.6709530240744197</c:v>
                </c:pt>
                <c:pt idx="1516">
                  <c:v>1.7629365725655399</c:v>
                </c:pt>
                <c:pt idx="1517">
                  <c:v>1.45954023803475</c:v>
                </c:pt>
                <c:pt idx="1518">
                  <c:v>2.3014067104990299</c:v>
                </c:pt>
                <c:pt idx="1519">
                  <c:v>23.560355601305599</c:v>
                </c:pt>
                <c:pt idx="1520">
                  <c:v>4.7165488258966803</c:v>
                </c:pt>
                <c:pt idx="1521">
                  <c:v>7.1574917691401598</c:v>
                </c:pt>
                <c:pt idx="1522">
                  <c:v>17.804998249801599</c:v>
                </c:pt>
                <c:pt idx="1523">
                  <c:v>9.0844753442624793</c:v>
                </c:pt>
                <c:pt idx="1524">
                  <c:v>2.1841089900050599</c:v>
                </c:pt>
                <c:pt idx="1525">
                  <c:v>7.5259901019228801</c:v>
                </c:pt>
                <c:pt idx="1526">
                  <c:v>8.6860904923044604</c:v>
                </c:pt>
                <c:pt idx="1527">
                  <c:v>1.9641144424101</c:v>
                </c:pt>
                <c:pt idx="1528">
                  <c:v>5.4775176899768097</c:v>
                </c:pt>
                <c:pt idx="1529">
                  <c:v>1.7182172878973301</c:v>
                </c:pt>
                <c:pt idx="1530">
                  <c:v>1.69334226375722</c:v>
                </c:pt>
                <c:pt idx="1531">
                  <c:v>2.40354624365157</c:v>
                </c:pt>
                <c:pt idx="1532">
                  <c:v>9.8541363896088292</c:v>
                </c:pt>
                <c:pt idx="1533">
                  <c:v>10.024179669654499</c:v>
                </c:pt>
                <c:pt idx="1534">
                  <c:v>5.9965481553396902</c:v>
                </c:pt>
                <c:pt idx="1535">
                  <c:v>1.8111762506623399</c:v>
                </c:pt>
                <c:pt idx="1536">
                  <c:v>7.0082985006264797</c:v>
                </c:pt>
                <c:pt idx="1537">
                  <c:v>4.4290593972808097</c:v>
                </c:pt>
                <c:pt idx="1538">
                  <c:v>4.9116597162744799</c:v>
                </c:pt>
                <c:pt idx="1539">
                  <c:v>4.8451172841495103</c:v>
                </c:pt>
                <c:pt idx="1540">
                  <c:v>1.04612313676043</c:v>
                </c:pt>
                <c:pt idx="1541">
                  <c:v>6.5465697970411503</c:v>
                </c:pt>
                <c:pt idx="1542">
                  <c:v>7.8077933534018698</c:v>
                </c:pt>
                <c:pt idx="1543">
                  <c:v>12.0522641880594</c:v>
                </c:pt>
                <c:pt idx="1544">
                  <c:v>11.313859099063301</c:v>
                </c:pt>
                <c:pt idx="1545">
                  <c:v>5.1098502877190102</c:v>
                </c:pt>
                <c:pt idx="1546">
                  <c:v>3.4160558427218</c:v>
                </c:pt>
                <c:pt idx="1547">
                  <c:v>9.4661975124717692</c:v>
                </c:pt>
                <c:pt idx="1548">
                  <c:v>2.0158468486004999</c:v>
                </c:pt>
                <c:pt idx="1549">
                  <c:v>6.7904822174364297</c:v>
                </c:pt>
                <c:pt idx="1550">
                  <c:v>8.2056757566555998</c:v>
                </c:pt>
                <c:pt idx="1551">
                  <c:v>2.75557486532623</c:v>
                </c:pt>
                <c:pt idx="1552">
                  <c:v>0.81399931414531501</c:v>
                </c:pt>
                <c:pt idx="1553">
                  <c:v>2.4204608748026599</c:v>
                </c:pt>
                <c:pt idx="1554">
                  <c:v>2.5785452964666602</c:v>
                </c:pt>
                <c:pt idx="1555">
                  <c:v>6.8188201072853003</c:v>
                </c:pt>
                <c:pt idx="1556">
                  <c:v>6.1777262833995401</c:v>
                </c:pt>
                <c:pt idx="1557">
                  <c:v>7.0452196402154996</c:v>
                </c:pt>
                <c:pt idx="1558">
                  <c:v>1.17921110033034</c:v>
                </c:pt>
                <c:pt idx="1559">
                  <c:v>1.5243621769435201</c:v>
                </c:pt>
                <c:pt idx="1560">
                  <c:v>4.2326651961954704</c:v>
                </c:pt>
                <c:pt idx="1561">
                  <c:v>13.69476721701</c:v>
                </c:pt>
                <c:pt idx="1562">
                  <c:v>2.6413503464221399</c:v>
                </c:pt>
                <c:pt idx="1563">
                  <c:v>4.12603272765912</c:v>
                </c:pt>
                <c:pt idx="1564">
                  <c:v>3.6216703959226901</c:v>
                </c:pt>
                <c:pt idx="1565">
                  <c:v>2.5829418274290301</c:v>
                </c:pt>
                <c:pt idx="1566">
                  <c:v>3.1341508434403398</c:v>
                </c:pt>
                <c:pt idx="1567">
                  <c:v>1.85028504493938</c:v>
                </c:pt>
                <c:pt idx="1568">
                  <c:v>6.0645560148804201</c:v>
                </c:pt>
                <c:pt idx="1569">
                  <c:v>6.0566500565932797</c:v>
                </c:pt>
                <c:pt idx="1570">
                  <c:v>10.5825435068438</c:v>
                </c:pt>
                <c:pt idx="1571">
                  <c:v>3.1496111549230998</c:v>
                </c:pt>
                <c:pt idx="1572">
                  <c:v>0.87193051153561396</c:v>
                </c:pt>
                <c:pt idx="1573">
                  <c:v>4.5464151388879399</c:v>
                </c:pt>
                <c:pt idx="1574">
                  <c:v>3.3121996239559</c:v>
                </c:pt>
                <c:pt idx="1575">
                  <c:v>2.0166572936848</c:v>
                </c:pt>
                <c:pt idx="1576">
                  <c:v>12.668676509569099</c:v>
                </c:pt>
                <c:pt idx="1577">
                  <c:v>1.6212208540689701</c:v>
                </c:pt>
                <c:pt idx="1578">
                  <c:v>7.7564359523448898</c:v>
                </c:pt>
                <c:pt idx="1579">
                  <c:v>15.3009679765947</c:v>
                </c:pt>
                <c:pt idx="1580">
                  <c:v>10.323084846620601</c:v>
                </c:pt>
                <c:pt idx="1581">
                  <c:v>4.5789726639794903</c:v>
                </c:pt>
                <c:pt idx="1582">
                  <c:v>2.7125867185892298</c:v>
                </c:pt>
                <c:pt idx="1583">
                  <c:v>9.5388457789041308</c:v>
                </c:pt>
                <c:pt idx="1584">
                  <c:v>5.6659847994557104</c:v>
                </c:pt>
                <c:pt idx="1585">
                  <c:v>5.2392223343573203</c:v>
                </c:pt>
                <c:pt idx="1586">
                  <c:v>1.79327306301948</c:v>
                </c:pt>
                <c:pt idx="1587">
                  <c:v>4.0762625160290504</c:v>
                </c:pt>
                <c:pt idx="1588">
                  <c:v>2.4838248805459102</c:v>
                </c:pt>
                <c:pt idx="1589">
                  <c:v>1.60004354362785</c:v>
                </c:pt>
                <c:pt idx="1590">
                  <c:v>0.92006283899017005</c:v>
                </c:pt>
                <c:pt idx="1591">
                  <c:v>5.0372295999951504</c:v>
                </c:pt>
                <c:pt idx="1592">
                  <c:v>3.5618380121528199</c:v>
                </c:pt>
                <c:pt idx="1593">
                  <c:v>10.784250423314999</c:v>
                </c:pt>
                <c:pt idx="1594">
                  <c:v>2.0135835657171102</c:v>
                </c:pt>
                <c:pt idx="1595">
                  <c:v>3.4278092062448899</c:v>
                </c:pt>
                <c:pt idx="1596">
                  <c:v>11.069386282743899</c:v>
                </c:pt>
                <c:pt idx="1597">
                  <c:v>1.9642465602796499</c:v>
                </c:pt>
                <c:pt idx="1598">
                  <c:v>2.8063912708588399</c:v>
                </c:pt>
                <c:pt idx="1599">
                  <c:v>6.1206030176706498</c:v>
                </c:pt>
                <c:pt idx="1600">
                  <c:v>3.2877316925022999</c:v>
                </c:pt>
                <c:pt idx="1601">
                  <c:v>6.6839365152865904</c:v>
                </c:pt>
                <c:pt idx="1602">
                  <c:v>1.2853495839407201</c:v>
                </c:pt>
                <c:pt idx="1603">
                  <c:v>6.81540001154492</c:v>
                </c:pt>
                <c:pt idx="1604">
                  <c:v>3.2445928925376499</c:v>
                </c:pt>
                <c:pt idx="1605">
                  <c:v>8.7526610690077806</c:v>
                </c:pt>
                <c:pt idx="1606">
                  <c:v>11.045616351925601</c:v>
                </c:pt>
                <c:pt idx="1607">
                  <c:v>4.04486822249239</c:v>
                </c:pt>
                <c:pt idx="1608">
                  <c:v>3.0834902856301998</c:v>
                </c:pt>
                <c:pt idx="1609">
                  <c:v>6.4803914914343403</c:v>
                </c:pt>
                <c:pt idx="1610">
                  <c:v>6.5454176408567601</c:v>
                </c:pt>
                <c:pt idx="1611">
                  <c:v>4.6638371204551996</c:v>
                </c:pt>
                <c:pt idx="1612">
                  <c:v>2.1123684839533801</c:v>
                </c:pt>
                <c:pt idx="1613">
                  <c:v>8.8410262378942601</c:v>
                </c:pt>
                <c:pt idx="1614">
                  <c:v>12.5269890915984</c:v>
                </c:pt>
                <c:pt idx="1615">
                  <c:v>3.1952281076735698</c:v>
                </c:pt>
                <c:pt idx="1616">
                  <c:v>5.2023943050520201</c:v>
                </c:pt>
                <c:pt idx="1617">
                  <c:v>7.5627184754740204</c:v>
                </c:pt>
                <c:pt idx="1618">
                  <c:v>4.6549258566068197</c:v>
                </c:pt>
                <c:pt idx="1619">
                  <c:v>6.2288542963114901</c:v>
                </c:pt>
                <c:pt idx="1620">
                  <c:v>1.88403218345336</c:v>
                </c:pt>
                <c:pt idx="1621">
                  <c:v>6.4288313059256899</c:v>
                </c:pt>
                <c:pt idx="1622">
                  <c:v>3.4774547328163301</c:v>
                </c:pt>
                <c:pt idx="1623">
                  <c:v>1.46612830433885</c:v>
                </c:pt>
                <c:pt idx="1624">
                  <c:v>1.8535377706371801</c:v>
                </c:pt>
                <c:pt idx="1625">
                  <c:v>1.83659705832105</c:v>
                </c:pt>
                <c:pt idx="1626">
                  <c:v>3.2386461611822499</c:v>
                </c:pt>
                <c:pt idx="1627">
                  <c:v>2.7990360841369601</c:v>
                </c:pt>
                <c:pt idx="1628">
                  <c:v>17.064055693980499</c:v>
                </c:pt>
                <c:pt idx="1629">
                  <c:v>7.4901555551572301</c:v>
                </c:pt>
                <c:pt idx="1630">
                  <c:v>3.75787025140936</c:v>
                </c:pt>
                <c:pt idx="1631">
                  <c:v>4.1141107049407903</c:v>
                </c:pt>
                <c:pt idx="1632">
                  <c:v>6.4976909536784104</c:v>
                </c:pt>
                <c:pt idx="1633">
                  <c:v>0.429687191749963</c:v>
                </c:pt>
                <c:pt idx="1634">
                  <c:v>20.735242838810802</c:v>
                </c:pt>
                <c:pt idx="1635">
                  <c:v>17.060444906530499</c:v>
                </c:pt>
                <c:pt idx="1636">
                  <c:v>11.102184294127801</c:v>
                </c:pt>
                <c:pt idx="1637">
                  <c:v>7.62415617985073</c:v>
                </c:pt>
                <c:pt idx="1638">
                  <c:v>7.7424050938648001</c:v>
                </c:pt>
                <c:pt idx="1639">
                  <c:v>7.9597693008378601</c:v>
                </c:pt>
                <c:pt idx="1640">
                  <c:v>7.1530984340481698</c:v>
                </c:pt>
                <c:pt idx="1641">
                  <c:v>8.07736013098447</c:v>
                </c:pt>
                <c:pt idx="1642">
                  <c:v>3.9414857328830601</c:v>
                </c:pt>
                <c:pt idx="1643">
                  <c:v>6.7855274691605398</c:v>
                </c:pt>
                <c:pt idx="1644">
                  <c:v>3.03065787240436</c:v>
                </c:pt>
                <c:pt idx="1645">
                  <c:v>1.3552768759317699</c:v>
                </c:pt>
                <c:pt idx="1646">
                  <c:v>12.6172887763791</c:v>
                </c:pt>
                <c:pt idx="1647">
                  <c:v>2.8515792606458601</c:v>
                </c:pt>
                <c:pt idx="1648">
                  <c:v>7.2959378676138202</c:v>
                </c:pt>
                <c:pt idx="1649">
                  <c:v>1.6638966023472801</c:v>
                </c:pt>
                <c:pt idx="1650">
                  <c:v>1.2287860720535699</c:v>
                </c:pt>
                <c:pt idx="1651">
                  <c:v>9.5515727433226196</c:v>
                </c:pt>
                <c:pt idx="1652">
                  <c:v>4.3211652913168201</c:v>
                </c:pt>
                <c:pt idx="1653">
                  <c:v>3.13191885131359</c:v>
                </c:pt>
                <c:pt idx="1654">
                  <c:v>5.1627197351219003</c:v>
                </c:pt>
                <c:pt idx="1655">
                  <c:v>6.4948704312438101</c:v>
                </c:pt>
                <c:pt idx="1656">
                  <c:v>7.2300880405713102</c:v>
                </c:pt>
                <c:pt idx="1657">
                  <c:v>2.1908638118221702</c:v>
                </c:pt>
                <c:pt idx="1658">
                  <c:v>4.4933481695803499</c:v>
                </c:pt>
                <c:pt idx="1659">
                  <c:v>3.9276317520795798</c:v>
                </c:pt>
                <c:pt idx="1660">
                  <c:v>14.108007228116801</c:v>
                </c:pt>
                <c:pt idx="1661">
                  <c:v>3.0323133476772202</c:v>
                </c:pt>
                <c:pt idx="1662">
                  <c:v>2.5514789773478701</c:v>
                </c:pt>
                <c:pt idx="1663">
                  <c:v>22.3547326673614</c:v>
                </c:pt>
                <c:pt idx="1664">
                  <c:v>0.92253526492380999</c:v>
                </c:pt>
                <c:pt idx="1665">
                  <c:v>0.57938324501984695</c:v>
                </c:pt>
                <c:pt idx="1666">
                  <c:v>1.9051596979550001</c:v>
                </c:pt>
                <c:pt idx="1667">
                  <c:v>3.2508510769802501</c:v>
                </c:pt>
                <c:pt idx="1668">
                  <c:v>7.8077670807567099</c:v>
                </c:pt>
                <c:pt idx="1669">
                  <c:v>2.2792788209467298</c:v>
                </c:pt>
                <c:pt idx="1670">
                  <c:v>1.2336506546058901</c:v>
                </c:pt>
                <c:pt idx="1671">
                  <c:v>6.4668809523378901</c:v>
                </c:pt>
                <c:pt idx="1672">
                  <c:v>3.7195855222459802</c:v>
                </c:pt>
                <c:pt idx="1673">
                  <c:v>3.63865947545573</c:v>
                </c:pt>
                <c:pt idx="1674">
                  <c:v>4.1841534708463701</c:v>
                </c:pt>
                <c:pt idx="1675">
                  <c:v>13.595747087325</c:v>
                </c:pt>
                <c:pt idx="1676">
                  <c:v>7.4214536126110104</c:v>
                </c:pt>
                <c:pt idx="1677">
                  <c:v>3.4635472043809101</c:v>
                </c:pt>
                <c:pt idx="1678">
                  <c:v>19.2681652864187</c:v>
                </c:pt>
                <c:pt idx="1679">
                  <c:v>11.535975929784801</c:v>
                </c:pt>
                <c:pt idx="1680">
                  <c:v>0.95124855969407396</c:v>
                </c:pt>
                <c:pt idx="1681">
                  <c:v>1.78403648428979</c:v>
                </c:pt>
                <c:pt idx="1682">
                  <c:v>2.1851870493963599</c:v>
                </c:pt>
                <c:pt idx="1683">
                  <c:v>7.2534625540236704</c:v>
                </c:pt>
                <c:pt idx="1684">
                  <c:v>3.7079032282069</c:v>
                </c:pt>
                <c:pt idx="1685">
                  <c:v>8.3530029463374404</c:v>
                </c:pt>
                <c:pt idx="1686">
                  <c:v>3.8306634689138201</c:v>
                </c:pt>
                <c:pt idx="1687">
                  <c:v>11.2393381149632</c:v>
                </c:pt>
                <c:pt idx="1688">
                  <c:v>2.2934381001709099</c:v>
                </c:pt>
                <c:pt idx="1689">
                  <c:v>5.8356149830355504</c:v>
                </c:pt>
                <c:pt idx="1690">
                  <c:v>4.3376673472685496</c:v>
                </c:pt>
                <c:pt idx="1691">
                  <c:v>6.2491940267593797</c:v>
                </c:pt>
                <c:pt idx="1692">
                  <c:v>7.6201770399917503</c:v>
                </c:pt>
                <c:pt idx="1693">
                  <c:v>4.6580522711977599</c:v>
                </c:pt>
                <c:pt idx="1694">
                  <c:v>4.7288123787274898</c:v>
                </c:pt>
                <c:pt idx="1695">
                  <c:v>3.6320740904553102</c:v>
                </c:pt>
                <c:pt idx="1696">
                  <c:v>1.7937430298186099</c:v>
                </c:pt>
                <c:pt idx="1697">
                  <c:v>1.70650330124628</c:v>
                </c:pt>
                <c:pt idx="1698">
                  <c:v>3.2753273134446599</c:v>
                </c:pt>
                <c:pt idx="1699">
                  <c:v>6.1126619098670796</c:v>
                </c:pt>
                <c:pt idx="1700">
                  <c:v>6.3493830601311201</c:v>
                </c:pt>
                <c:pt idx="1701">
                  <c:v>9.2819877453250204</c:v>
                </c:pt>
                <c:pt idx="1702">
                  <c:v>2.7132710755593101</c:v>
                </c:pt>
                <c:pt idx="1703">
                  <c:v>16.659050341764701</c:v>
                </c:pt>
                <c:pt idx="1704">
                  <c:v>3.3690101550708098</c:v>
                </c:pt>
                <c:pt idx="1705">
                  <c:v>1.82986558201178</c:v>
                </c:pt>
                <c:pt idx="1706">
                  <c:v>13.3131118335717</c:v>
                </c:pt>
                <c:pt idx="1707">
                  <c:v>4.3113014304141997</c:v>
                </c:pt>
                <c:pt idx="1708">
                  <c:v>2.1119231231655702</c:v>
                </c:pt>
                <c:pt idx="1709">
                  <c:v>1.7742393009548501</c:v>
                </c:pt>
                <c:pt idx="1710">
                  <c:v>3.3135738552439702</c:v>
                </c:pt>
                <c:pt idx="1711">
                  <c:v>3.647616250125</c:v>
                </c:pt>
                <c:pt idx="1712">
                  <c:v>2.1567038572578001</c:v>
                </c:pt>
                <c:pt idx="1713">
                  <c:v>10.826144493069901</c:v>
                </c:pt>
                <c:pt idx="1714">
                  <c:v>0.84728853887331501</c:v>
                </c:pt>
                <c:pt idx="1715">
                  <c:v>6.1631555504090496</c:v>
                </c:pt>
                <c:pt idx="1716">
                  <c:v>9.36557958110477</c:v>
                </c:pt>
                <c:pt idx="1717">
                  <c:v>13.2200857084833</c:v>
                </c:pt>
                <c:pt idx="1718">
                  <c:v>5.9384951820188201</c:v>
                </c:pt>
                <c:pt idx="1719">
                  <c:v>6.5741230732020597</c:v>
                </c:pt>
                <c:pt idx="1720">
                  <c:v>18.158396993322299</c:v>
                </c:pt>
                <c:pt idx="1721">
                  <c:v>0.95442448980316197</c:v>
                </c:pt>
                <c:pt idx="1722">
                  <c:v>4.3383549290914001</c:v>
                </c:pt>
                <c:pt idx="1723">
                  <c:v>2.5421046948616799</c:v>
                </c:pt>
                <c:pt idx="1724">
                  <c:v>5.4008016919781898</c:v>
                </c:pt>
                <c:pt idx="1725">
                  <c:v>0.86401455109269298</c:v>
                </c:pt>
                <c:pt idx="1726">
                  <c:v>10.704914098320099</c:v>
                </c:pt>
                <c:pt idx="1727">
                  <c:v>12.8144005519371</c:v>
                </c:pt>
                <c:pt idx="1728">
                  <c:v>2.7985072334805898</c:v>
                </c:pt>
                <c:pt idx="1729">
                  <c:v>8.7712140036743804</c:v>
                </c:pt>
                <c:pt idx="1730">
                  <c:v>4.9640735543330203</c:v>
                </c:pt>
                <c:pt idx="1731">
                  <c:v>29.893278569185199</c:v>
                </c:pt>
                <c:pt idx="1732">
                  <c:v>13.7345037044061</c:v>
                </c:pt>
                <c:pt idx="1733">
                  <c:v>6.6272580783528703</c:v>
                </c:pt>
                <c:pt idx="1734">
                  <c:v>11.9003171462218</c:v>
                </c:pt>
                <c:pt idx="1735">
                  <c:v>9.2924345910635306</c:v>
                </c:pt>
                <c:pt idx="1736">
                  <c:v>3.9191015933158702</c:v>
                </c:pt>
                <c:pt idx="1737">
                  <c:v>9.0936942374384095</c:v>
                </c:pt>
                <c:pt idx="1738">
                  <c:v>5.2012283998753199</c:v>
                </c:pt>
                <c:pt idx="1739">
                  <c:v>8.66467845628733</c:v>
                </c:pt>
                <c:pt idx="1740">
                  <c:v>2.38520642621266</c:v>
                </c:pt>
                <c:pt idx="1741">
                  <c:v>15.855770056280999</c:v>
                </c:pt>
                <c:pt idx="1742">
                  <c:v>13.816846858977</c:v>
                </c:pt>
                <c:pt idx="1743">
                  <c:v>1.76257908974998</c:v>
                </c:pt>
                <c:pt idx="1744">
                  <c:v>4.8919623481332302</c:v>
                </c:pt>
                <c:pt idx="1745">
                  <c:v>0.96759378415636998</c:v>
                </c:pt>
                <c:pt idx="1746">
                  <c:v>2.7048741804122001</c:v>
                </c:pt>
                <c:pt idx="1747">
                  <c:v>3.3286646274203</c:v>
                </c:pt>
                <c:pt idx="1748">
                  <c:v>4.4606753183777803</c:v>
                </c:pt>
                <c:pt idx="1749">
                  <c:v>9.5091439892481606</c:v>
                </c:pt>
                <c:pt idx="1750">
                  <c:v>3.1671088100839602</c:v>
                </c:pt>
                <c:pt idx="1751">
                  <c:v>9.4745854430711098</c:v>
                </c:pt>
                <c:pt idx="1752">
                  <c:v>4.7800930596920903</c:v>
                </c:pt>
                <c:pt idx="1753">
                  <c:v>12.6170656316023</c:v>
                </c:pt>
                <c:pt idx="1754">
                  <c:v>4.4682512866816504</c:v>
                </c:pt>
                <c:pt idx="1755">
                  <c:v>5.0534903184506996</c:v>
                </c:pt>
                <c:pt idx="1756">
                  <c:v>12.993577730642899</c:v>
                </c:pt>
                <c:pt idx="1757">
                  <c:v>9.0721786471144199</c:v>
                </c:pt>
                <c:pt idx="1758">
                  <c:v>16.5984960062483</c:v>
                </c:pt>
                <c:pt idx="1759">
                  <c:v>13.9788542699582</c:v>
                </c:pt>
                <c:pt idx="1760">
                  <c:v>1.95523057675752</c:v>
                </c:pt>
                <c:pt idx="1761">
                  <c:v>2.6697100731176899</c:v>
                </c:pt>
                <c:pt idx="1762">
                  <c:v>13.600311691830701</c:v>
                </c:pt>
                <c:pt idx="1763">
                  <c:v>0.93311554521725804</c:v>
                </c:pt>
                <c:pt idx="1764">
                  <c:v>7.9543046366784296</c:v>
                </c:pt>
                <c:pt idx="1765">
                  <c:v>3.8501564286915699</c:v>
                </c:pt>
                <c:pt idx="1766">
                  <c:v>8.3844729789169108</c:v>
                </c:pt>
                <c:pt idx="1767">
                  <c:v>2.7789146612621201</c:v>
                </c:pt>
                <c:pt idx="1768">
                  <c:v>9.6593771852881396</c:v>
                </c:pt>
                <c:pt idx="1769">
                  <c:v>3.05168668753605</c:v>
                </c:pt>
                <c:pt idx="1770">
                  <c:v>7.2618071310335104</c:v>
                </c:pt>
                <c:pt idx="1771">
                  <c:v>4.1870459425813502</c:v>
                </c:pt>
                <c:pt idx="1772">
                  <c:v>3.7996907580714501</c:v>
                </c:pt>
                <c:pt idx="1773">
                  <c:v>10.6699896937292</c:v>
                </c:pt>
                <c:pt idx="1774">
                  <c:v>0.53607285932523496</c:v>
                </c:pt>
                <c:pt idx="1775">
                  <c:v>10.320278049677899</c:v>
                </c:pt>
                <c:pt idx="1776">
                  <c:v>0.53447817011719201</c:v>
                </c:pt>
                <c:pt idx="1777">
                  <c:v>5.4637368704384599</c:v>
                </c:pt>
                <c:pt idx="1778">
                  <c:v>8.5545423502612898</c:v>
                </c:pt>
                <c:pt idx="1779">
                  <c:v>5.2762646276863503</c:v>
                </c:pt>
                <c:pt idx="1780">
                  <c:v>2.8745582061480999</c:v>
                </c:pt>
                <c:pt idx="1781">
                  <c:v>1.84056565763442</c:v>
                </c:pt>
                <c:pt idx="1782">
                  <c:v>2.61945962376699</c:v>
                </c:pt>
                <c:pt idx="1783">
                  <c:v>3.7546999743010301</c:v>
                </c:pt>
                <c:pt idx="1784">
                  <c:v>14.363338943998301</c:v>
                </c:pt>
                <c:pt idx="1785">
                  <c:v>5.6644221252701996</c:v>
                </c:pt>
                <c:pt idx="1786">
                  <c:v>4.7754614785969398</c:v>
                </c:pt>
                <c:pt idx="1787">
                  <c:v>2.93698822151956</c:v>
                </c:pt>
                <c:pt idx="1788">
                  <c:v>9.9618175678715293</c:v>
                </c:pt>
                <c:pt idx="1789">
                  <c:v>2.9247093792581702</c:v>
                </c:pt>
                <c:pt idx="1790">
                  <c:v>13.857550418284101</c:v>
                </c:pt>
                <c:pt idx="1791">
                  <c:v>3.9358628088778298</c:v>
                </c:pt>
                <c:pt idx="1792">
                  <c:v>6.4235642970960898</c:v>
                </c:pt>
                <c:pt idx="1793">
                  <c:v>18.001385308662599</c:v>
                </c:pt>
                <c:pt idx="1794">
                  <c:v>10.961722783705101</c:v>
                </c:pt>
                <c:pt idx="1795">
                  <c:v>13.7222778583386</c:v>
                </c:pt>
                <c:pt idx="1796">
                  <c:v>3.02510833118974</c:v>
                </c:pt>
                <c:pt idx="1797">
                  <c:v>1.34301730946661</c:v>
                </c:pt>
                <c:pt idx="1798">
                  <c:v>21.1273036709682</c:v>
                </c:pt>
                <c:pt idx="1799">
                  <c:v>8.0543501694399797</c:v>
                </c:pt>
                <c:pt idx="1800">
                  <c:v>5.2064226838521996</c:v>
                </c:pt>
                <c:pt idx="1801">
                  <c:v>1.9058197916470101</c:v>
                </c:pt>
                <c:pt idx="1802">
                  <c:v>4.3488485270234696</c:v>
                </c:pt>
                <c:pt idx="1803">
                  <c:v>11.916402464970499</c:v>
                </c:pt>
                <c:pt idx="1804">
                  <c:v>17.9039953088765</c:v>
                </c:pt>
                <c:pt idx="1805">
                  <c:v>2.27359569599153</c:v>
                </c:pt>
                <c:pt idx="1806">
                  <c:v>1.0523653799282</c:v>
                </c:pt>
                <c:pt idx="1807">
                  <c:v>1.1483847542991299</c:v>
                </c:pt>
                <c:pt idx="1808">
                  <c:v>5.5038704163594199</c:v>
                </c:pt>
                <c:pt idx="1809">
                  <c:v>9.3027708917381702</c:v>
                </c:pt>
                <c:pt idx="1810">
                  <c:v>7.0162605017466904</c:v>
                </c:pt>
                <c:pt idx="1811">
                  <c:v>8.1229041372960999</c:v>
                </c:pt>
                <c:pt idx="1812">
                  <c:v>1.8317767816156301</c:v>
                </c:pt>
                <c:pt idx="1813">
                  <c:v>3.1703393480111601</c:v>
                </c:pt>
                <c:pt idx="1814">
                  <c:v>7.6990054880016503</c:v>
                </c:pt>
                <c:pt idx="1815">
                  <c:v>1.3694370989534299</c:v>
                </c:pt>
                <c:pt idx="1816">
                  <c:v>6.5676077081659701</c:v>
                </c:pt>
                <c:pt idx="1817">
                  <c:v>3.1166360501134598</c:v>
                </c:pt>
                <c:pt idx="1818">
                  <c:v>0.83572462636234102</c:v>
                </c:pt>
                <c:pt idx="1819">
                  <c:v>2.7111177096021501</c:v>
                </c:pt>
                <c:pt idx="1820">
                  <c:v>3.8462339310368199</c:v>
                </c:pt>
                <c:pt idx="1821">
                  <c:v>1.73003534657141</c:v>
                </c:pt>
                <c:pt idx="1822">
                  <c:v>2.60377639615312</c:v>
                </c:pt>
                <c:pt idx="1823">
                  <c:v>9.5252938230612596</c:v>
                </c:pt>
                <c:pt idx="1824">
                  <c:v>11.2802778625364</c:v>
                </c:pt>
                <c:pt idx="1825">
                  <c:v>2.2849381286320201</c:v>
                </c:pt>
                <c:pt idx="1826">
                  <c:v>1.0127869018984299</c:v>
                </c:pt>
                <c:pt idx="1827">
                  <c:v>5.2522038159707503</c:v>
                </c:pt>
                <c:pt idx="1828">
                  <c:v>4.8322625677622799</c:v>
                </c:pt>
                <c:pt idx="1829">
                  <c:v>4.0471360514773096</c:v>
                </c:pt>
                <c:pt idx="1830">
                  <c:v>0.448213218934293</c:v>
                </c:pt>
                <c:pt idx="1831">
                  <c:v>8.0550821801095793</c:v>
                </c:pt>
                <c:pt idx="1832">
                  <c:v>4.8474855034409003</c:v>
                </c:pt>
                <c:pt idx="1833">
                  <c:v>5.8884680442106401</c:v>
                </c:pt>
                <c:pt idx="1834">
                  <c:v>3.0420232830230201</c:v>
                </c:pt>
                <c:pt idx="1835">
                  <c:v>8.3228688375005397</c:v>
                </c:pt>
                <c:pt idx="1836">
                  <c:v>13.4293058833552</c:v>
                </c:pt>
                <c:pt idx="1837">
                  <c:v>1.10567484083373</c:v>
                </c:pt>
                <c:pt idx="1838">
                  <c:v>27.363742870427899</c:v>
                </c:pt>
                <c:pt idx="1839">
                  <c:v>1.43651300323193</c:v>
                </c:pt>
                <c:pt idx="1840">
                  <c:v>4.8130726196591702</c:v>
                </c:pt>
                <c:pt idx="1841">
                  <c:v>8.5138954360882604</c:v>
                </c:pt>
                <c:pt idx="1842">
                  <c:v>5.7933760570358501</c:v>
                </c:pt>
                <c:pt idx="1843">
                  <c:v>6.2778034943618604</c:v>
                </c:pt>
                <c:pt idx="1844">
                  <c:v>0.248210486034218</c:v>
                </c:pt>
                <c:pt idx="1845">
                  <c:v>4.28576491125391</c:v>
                </c:pt>
                <c:pt idx="1846">
                  <c:v>12.401218781179001</c:v>
                </c:pt>
                <c:pt idx="1847">
                  <c:v>0.83868733159033204</c:v>
                </c:pt>
                <c:pt idx="1848">
                  <c:v>3.2271217899470699</c:v>
                </c:pt>
                <c:pt idx="1849">
                  <c:v>1.40394628655481</c:v>
                </c:pt>
                <c:pt idx="1850">
                  <c:v>1.31328339633903</c:v>
                </c:pt>
                <c:pt idx="1851">
                  <c:v>7.5034883948261299</c:v>
                </c:pt>
                <c:pt idx="1852">
                  <c:v>9.5333839695949898</c:v>
                </c:pt>
                <c:pt idx="1853">
                  <c:v>2.0250882266285899</c:v>
                </c:pt>
                <c:pt idx="1854">
                  <c:v>1.2500633464923101</c:v>
                </c:pt>
                <c:pt idx="1855">
                  <c:v>8.1493379708821205</c:v>
                </c:pt>
                <c:pt idx="1856">
                  <c:v>11.5217444821221</c:v>
                </c:pt>
                <c:pt idx="1857">
                  <c:v>1.8608011108482301</c:v>
                </c:pt>
                <c:pt idx="1858">
                  <c:v>3.75667695113115</c:v>
                </c:pt>
                <c:pt idx="1859">
                  <c:v>3.6713256910196299</c:v>
                </c:pt>
                <c:pt idx="1860">
                  <c:v>13.2860701272963</c:v>
                </c:pt>
                <c:pt idx="1861">
                  <c:v>1.6918273517534601</c:v>
                </c:pt>
                <c:pt idx="1862">
                  <c:v>4.21066934733064</c:v>
                </c:pt>
                <c:pt idx="1863">
                  <c:v>3.57492073123802</c:v>
                </c:pt>
                <c:pt idx="1864">
                  <c:v>11.145902289092801</c:v>
                </c:pt>
                <c:pt idx="1865">
                  <c:v>7.3512840420980101</c:v>
                </c:pt>
                <c:pt idx="1866">
                  <c:v>7.3766796283532701</c:v>
                </c:pt>
                <c:pt idx="1867">
                  <c:v>7.7630884567679201</c:v>
                </c:pt>
                <c:pt idx="1868">
                  <c:v>4.5012280913039202</c:v>
                </c:pt>
                <c:pt idx="1869">
                  <c:v>1.98772385612599</c:v>
                </c:pt>
                <c:pt idx="1870">
                  <c:v>11.436754269735101</c:v>
                </c:pt>
                <c:pt idx="1871">
                  <c:v>1.3696665818882701</c:v>
                </c:pt>
                <c:pt idx="1872">
                  <c:v>13.9199766486608</c:v>
                </c:pt>
                <c:pt idx="1873">
                  <c:v>3.7585804306300301</c:v>
                </c:pt>
                <c:pt idx="1874">
                  <c:v>4.51616907816517</c:v>
                </c:pt>
                <c:pt idx="1875">
                  <c:v>1.9105488285993699</c:v>
                </c:pt>
                <c:pt idx="1876">
                  <c:v>4.5982299019789998</c:v>
                </c:pt>
                <c:pt idx="1877">
                  <c:v>1.02448739355014</c:v>
                </c:pt>
                <c:pt idx="1878">
                  <c:v>14.5092588271329</c:v>
                </c:pt>
                <c:pt idx="1879">
                  <c:v>0.63873867681097696</c:v>
                </c:pt>
                <c:pt idx="1880">
                  <c:v>2.1047402441716101</c:v>
                </c:pt>
                <c:pt idx="1881">
                  <c:v>20.774669669742099</c:v>
                </c:pt>
                <c:pt idx="1882">
                  <c:v>15.209890933462001</c:v>
                </c:pt>
                <c:pt idx="1883">
                  <c:v>1.1418528804299199</c:v>
                </c:pt>
                <c:pt idx="1884">
                  <c:v>15.7324446381912</c:v>
                </c:pt>
                <c:pt idx="1885">
                  <c:v>27.724428701812201</c:v>
                </c:pt>
                <c:pt idx="1886">
                  <c:v>3.8223930788226701</c:v>
                </c:pt>
                <c:pt idx="1887">
                  <c:v>3.3956709797023898</c:v>
                </c:pt>
                <c:pt idx="1888">
                  <c:v>6.8829121092437298</c:v>
                </c:pt>
                <c:pt idx="1889">
                  <c:v>7.8717438391308399</c:v>
                </c:pt>
                <c:pt idx="1890">
                  <c:v>0.89628674405959696</c:v>
                </c:pt>
                <c:pt idx="1891">
                  <c:v>21.300342239744001</c:v>
                </c:pt>
                <c:pt idx="1892">
                  <c:v>4.8533438689369897</c:v>
                </c:pt>
                <c:pt idx="1893">
                  <c:v>1.5895296510785</c:v>
                </c:pt>
                <c:pt idx="1894">
                  <c:v>4.24788235532787</c:v>
                </c:pt>
                <c:pt idx="1895">
                  <c:v>0.12579753979403799</c:v>
                </c:pt>
                <c:pt idx="1896">
                  <c:v>14.011939368412699</c:v>
                </c:pt>
                <c:pt idx="1897">
                  <c:v>8.0524121402491193</c:v>
                </c:pt>
                <c:pt idx="1898">
                  <c:v>5.4501419178962296</c:v>
                </c:pt>
                <c:pt idx="1899">
                  <c:v>11.718165932819799</c:v>
                </c:pt>
                <c:pt idx="1900">
                  <c:v>4.0190501195202604</c:v>
                </c:pt>
                <c:pt idx="1901">
                  <c:v>6.7441742735091301</c:v>
                </c:pt>
                <c:pt idx="1902">
                  <c:v>9.8897722612757093</c:v>
                </c:pt>
                <c:pt idx="1903">
                  <c:v>1.4526930077704501</c:v>
                </c:pt>
                <c:pt idx="1904">
                  <c:v>14.9636609625815</c:v>
                </c:pt>
                <c:pt idx="1905">
                  <c:v>0.32789390586422901</c:v>
                </c:pt>
                <c:pt idx="1906">
                  <c:v>5.0353681881477197</c:v>
                </c:pt>
                <c:pt idx="1907">
                  <c:v>3.9258484963374798</c:v>
                </c:pt>
                <c:pt idx="1908">
                  <c:v>8.5194853518439704</c:v>
                </c:pt>
                <c:pt idx="1909">
                  <c:v>2.3824608856654099</c:v>
                </c:pt>
                <c:pt idx="1910">
                  <c:v>4.2395556891178403</c:v>
                </c:pt>
                <c:pt idx="1911">
                  <c:v>6.93568351123435</c:v>
                </c:pt>
                <c:pt idx="1912">
                  <c:v>1.1641095451563701</c:v>
                </c:pt>
                <c:pt idx="1913">
                  <c:v>6.9899026448759498</c:v>
                </c:pt>
                <c:pt idx="1914">
                  <c:v>10.4940474696237</c:v>
                </c:pt>
                <c:pt idx="1915">
                  <c:v>5.6655575187589298</c:v>
                </c:pt>
                <c:pt idx="1916">
                  <c:v>5.9407535683598898</c:v>
                </c:pt>
                <c:pt idx="1917">
                  <c:v>4.4467679589514404</c:v>
                </c:pt>
                <c:pt idx="1918">
                  <c:v>3.3947769436573401</c:v>
                </c:pt>
                <c:pt idx="1919">
                  <c:v>13.997015608247001</c:v>
                </c:pt>
                <c:pt idx="1920">
                  <c:v>2.75990054774703</c:v>
                </c:pt>
                <c:pt idx="1921">
                  <c:v>0.32866911940452798</c:v>
                </c:pt>
                <c:pt idx="1922">
                  <c:v>2.04767992626476</c:v>
                </c:pt>
                <c:pt idx="1923">
                  <c:v>4.3076404541498103</c:v>
                </c:pt>
                <c:pt idx="1924">
                  <c:v>3.98858431889155</c:v>
                </c:pt>
                <c:pt idx="1925">
                  <c:v>1.65294178673699</c:v>
                </c:pt>
                <c:pt idx="1926">
                  <c:v>13.4079311747502</c:v>
                </c:pt>
                <c:pt idx="1927">
                  <c:v>1.3421469261315799</c:v>
                </c:pt>
                <c:pt idx="1928">
                  <c:v>16.618001361754001</c:v>
                </c:pt>
                <c:pt idx="1929">
                  <c:v>3.12794423385535</c:v>
                </c:pt>
                <c:pt idx="1930">
                  <c:v>11.2355796809168</c:v>
                </c:pt>
                <c:pt idx="1931">
                  <c:v>3.2010383137727101</c:v>
                </c:pt>
                <c:pt idx="1932">
                  <c:v>3.4015159679625602</c:v>
                </c:pt>
                <c:pt idx="1933">
                  <c:v>2.8071775400485501</c:v>
                </c:pt>
                <c:pt idx="1934">
                  <c:v>7.2008924169528497</c:v>
                </c:pt>
                <c:pt idx="1935">
                  <c:v>14.519036336642399</c:v>
                </c:pt>
                <c:pt idx="1936">
                  <c:v>32.9654231172522</c:v>
                </c:pt>
                <c:pt idx="1937">
                  <c:v>0.240738095652543</c:v>
                </c:pt>
                <c:pt idx="1938">
                  <c:v>1.36392192308968</c:v>
                </c:pt>
                <c:pt idx="1939">
                  <c:v>2.0390089880767799</c:v>
                </c:pt>
                <c:pt idx="1940">
                  <c:v>4.8201216426600499</c:v>
                </c:pt>
                <c:pt idx="1941">
                  <c:v>22.273184599295401</c:v>
                </c:pt>
                <c:pt idx="1942">
                  <c:v>2.69035281360315</c:v>
                </c:pt>
                <c:pt idx="1943">
                  <c:v>2.4110699315916002</c:v>
                </c:pt>
                <c:pt idx="1944">
                  <c:v>9.2522243324179101</c:v>
                </c:pt>
                <c:pt idx="1945">
                  <c:v>0.99503367331048698</c:v>
                </c:pt>
                <c:pt idx="1946">
                  <c:v>2.06540862185952</c:v>
                </c:pt>
                <c:pt idx="1947">
                  <c:v>5.9165958486658301</c:v>
                </c:pt>
                <c:pt idx="1948">
                  <c:v>2.7116680594092202</c:v>
                </c:pt>
                <c:pt idx="1949">
                  <c:v>1.92524972581487</c:v>
                </c:pt>
                <c:pt idx="1950">
                  <c:v>6.7665138010159902</c:v>
                </c:pt>
                <c:pt idx="1951">
                  <c:v>0.26001069720935999</c:v>
                </c:pt>
                <c:pt idx="1952">
                  <c:v>3.7664055573030901</c:v>
                </c:pt>
                <c:pt idx="1953">
                  <c:v>10.566501781701101</c:v>
                </c:pt>
                <c:pt idx="1954">
                  <c:v>2.3488652690003602</c:v>
                </c:pt>
                <c:pt idx="1955">
                  <c:v>9.5072834761622502</c:v>
                </c:pt>
                <c:pt idx="1956">
                  <c:v>1.27344725368516</c:v>
                </c:pt>
                <c:pt idx="1957">
                  <c:v>8.7344778572495603</c:v>
                </c:pt>
                <c:pt idx="1958">
                  <c:v>9.5206772190393707</c:v>
                </c:pt>
                <c:pt idx="1959">
                  <c:v>2.8454673980930001</c:v>
                </c:pt>
                <c:pt idx="1960">
                  <c:v>4.1305452076335101</c:v>
                </c:pt>
                <c:pt idx="1961">
                  <c:v>5.5791725468066797</c:v>
                </c:pt>
                <c:pt idx="1962">
                  <c:v>11.3663012118836</c:v>
                </c:pt>
                <c:pt idx="1963">
                  <c:v>3.7412664634606299</c:v>
                </c:pt>
                <c:pt idx="1964">
                  <c:v>11.1220199780981</c:v>
                </c:pt>
                <c:pt idx="1965">
                  <c:v>0.72800574108271399</c:v>
                </c:pt>
                <c:pt idx="1966">
                  <c:v>8.9773884767286205</c:v>
                </c:pt>
                <c:pt idx="1967">
                  <c:v>1.9406457462647799</c:v>
                </c:pt>
                <c:pt idx="1968">
                  <c:v>5.40652615483204</c:v>
                </c:pt>
                <c:pt idx="1969">
                  <c:v>7.0267913492304901</c:v>
                </c:pt>
                <c:pt idx="1970">
                  <c:v>1.5815397402351601</c:v>
                </c:pt>
                <c:pt idx="1971">
                  <c:v>1.13583330578871</c:v>
                </c:pt>
                <c:pt idx="1972">
                  <c:v>14.786668053069601</c:v>
                </c:pt>
                <c:pt idx="1973">
                  <c:v>2.9991031191442699</c:v>
                </c:pt>
                <c:pt idx="1974">
                  <c:v>4.52776871666698</c:v>
                </c:pt>
                <c:pt idx="1975">
                  <c:v>2.2192420483870299</c:v>
                </c:pt>
                <c:pt idx="1976">
                  <c:v>6.4098587113577903</c:v>
                </c:pt>
                <c:pt idx="1977">
                  <c:v>2.47724858293159</c:v>
                </c:pt>
                <c:pt idx="1978">
                  <c:v>3.9573833542794801</c:v>
                </c:pt>
                <c:pt idx="1979">
                  <c:v>6.4418455055675201</c:v>
                </c:pt>
                <c:pt idx="1980">
                  <c:v>1.78252216382469</c:v>
                </c:pt>
                <c:pt idx="1981">
                  <c:v>7.1952143434056897</c:v>
                </c:pt>
                <c:pt idx="1982">
                  <c:v>4.2222030648731996</c:v>
                </c:pt>
                <c:pt idx="1983">
                  <c:v>5.4175887750909899</c:v>
                </c:pt>
                <c:pt idx="1984">
                  <c:v>1.9234614540442501</c:v>
                </c:pt>
                <c:pt idx="1985">
                  <c:v>7.3867166054488997</c:v>
                </c:pt>
                <c:pt idx="1986">
                  <c:v>0.90645147028802198</c:v>
                </c:pt>
                <c:pt idx="1987">
                  <c:v>2.5425460345688502</c:v>
                </c:pt>
                <c:pt idx="1988">
                  <c:v>2.2861151470450198</c:v>
                </c:pt>
                <c:pt idx="1989">
                  <c:v>6.1607090787159704</c:v>
                </c:pt>
                <c:pt idx="1990">
                  <c:v>6.5260250355923004</c:v>
                </c:pt>
                <c:pt idx="1991">
                  <c:v>7.3269624278924699</c:v>
                </c:pt>
                <c:pt idx="1992">
                  <c:v>3.8130979723092402</c:v>
                </c:pt>
                <c:pt idx="1993">
                  <c:v>12.4709181408322</c:v>
                </c:pt>
                <c:pt idx="1994">
                  <c:v>6.89664676542903</c:v>
                </c:pt>
                <c:pt idx="1995">
                  <c:v>7.5221305575754096</c:v>
                </c:pt>
                <c:pt idx="1996">
                  <c:v>15.146859436416699</c:v>
                </c:pt>
                <c:pt idx="1997">
                  <c:v>14.678977175971999</c:v>
                </c:pt>
                <c:pt idx="1998">
                  <c:v>6.42098805798891</c:v>
                </c:pt>
                <c:pt idx="1999">
                  <c:v>4.6628521104873304</c:v>
                </c:pt>
                <c:pt idx="2000">
                  <c:v>12.6793693121794</c:v>
                </c:pt>
                <c:pt idx="2001">
                  <c:v>5.1985353819336799</c:v>
                </c:pt>
                <c:pt idx="2002">
                  <c:v>7.9887326459684198</c:v>
                </c:pt>
                <c:pt idx="2003">
                  <c:v>3.3071596337412599</c:v>
                </c:pt>
                <c:pt idx="2004">
                  <c:v>5.1726731985227898</c:v>
                </c:pt>
                <c:pt idx="2005">
                  <c:v>8.5367566591901198</c:v>
                </c:pt>
                <c:pt idx="2006">
                  <c:v>1.1557554818911899</c:v>
                </c:pt>
                <c:pt idx="2007">
                  <c:v>6.7008964715278898</c:v>
                </c:pt>
                <c:pt idx="2008">
                  <c:v>2.30808217750698</c:v>
                </c:pt>
                <c:pt idx="2009">
                  <c:v>12.3628770581262</c:v>
                </c:pt>
                <c:pt idx="2010">
                  <c:v>11.314511859918101</c:v>
                </c:pt>
                <c:pt idx="2011">
                  <c:v>4.4234022277813896</c:v>
                </c:pt>
                <c:pt idx="2012">
                  <c:v>8.32550769329114</c:v>
                </c:pt>
                <c:pt idx="2013">
                  <c:v>4.4716903389004301</c:v>
                </c:pt>
                <c:pt idx="2014">
                  <c:v>3.8396822729600002</c:v>
                </c:pt>
                <c:pt idx="2015">
                  <c:v>1.5558631366782301</c:v>
                </c:pt>
                <c:pt idx="2016">
                  <c:v>1.5278595955581999</c:v>
                </c:pt>
                <c:pt idx="2017">
                  <c:v>7.0187668572571598</c:v>
                </c:pt>
                <c:pt idx="2018">
                  <c:v>11.561605453781601</c:v>
                </c:pt>
                <c:pt idx="2019">
                  <c:v>1.49502386885933</c:v>
                </c:pt>
                <c:pt idx="2020">
                  <c:v>3.2915323687182201</c:v>
                </c:pt>
                <c:pt idx="2021">
                  <c:v>2.6825739581316101</c:v>
                </c:pt>
                <c:pt idx="2022">
                  <c:v>2.86728340498109</c:v>
                </c:pt>
                <c:pt idx="2023">
                  <c:v>2.89927666486957</c:v>
                </c:pt>
                <c:pt idx="2024">
                  <c:v>4.5166470057194203</c:v>
                </c:pt>
                <c:pt idx="2025">
                  <c:v>6.5544820428940804</c:v>
                </c:pt>
                <c:pt idx="2026">
                  <c:v>1.1330803914563301</c:v>
                </c:pt>
                <c:pt idx="2027">
                  <c:v>11.232457008652</c:v>
                </c:pt>
                <c:pt idx="2028">
                  <c:v>3.8563485353145799</c:v>
                </c:pt>
                <c:pt idx="2029">
                  <c:v>3.1456903006427099</c:v>
                </c:pt>
                <c:pt idx="2030">
                  <c:v>6.9277320545993204</c:v>
                </c:pt>
                <c:pt idx="2031">
                  <c:v>4.4712520890049596</c:v>
                </c:pt>
                <c:pt idx="2032">
                  <c:v>5.4886429240584098</c:v>
                </c:pt>
                <c:pt idx="2033">
                  <c:v>6.8923485375380897</c:v>
                </c:pt>
                <c:pt idx="2034">
                  <c:v>5.6162352394111998</c:v>
                </c:pt>
                <c:pt idx="2035">
                  <c:v>5.6366216808341303</c:v>
                </c:pt>
                <c:pt idx="2036">
                  <c:v>4.4116551960931103</c:v>
                </c:pt>
                <c:pt idx="2037">
                  <c:v>8.71396609676564</c:v>
                </c:pt>
                <c:pt idx="2038">
                  <c:v>1.14782733481479</c:v>
                </c:pt>
                <c:pt idx="2039">
                  <c:v>3.2741895840348101</c:v>
                </c:pt>
                <c:pt idx="2040">
                  <c:v>5.2898300187130598</c:v>
                </c:pt>
                <c:pt idx="2041">
                  <c:v>1.84411124215313</c:v>
                </c:pt>
                <c:pt idx="2042">
                  <c:v>5.7861743740529601</c:v>
                </c:pt>
                <c:pt idx="2043">
                  <c:v>4.3372474441400701</c:v>
                </c:pt>
                <c:pt idx="2044">
                  <c:v>3.07816330657147</c:v>
                </c:pt>
                <c:pt idx="2045">
                  <c:v>2.638184142189</c:v>
                </c:pt>
                <c:pt idx="2046">
                  <c:v>5.9476160061305601</c:v>
                </c:pt>
                <c:pt idx="2047">
                  <c:v>5.1850920594265002</c:v>
                </c:pt>
                <c:pt idx="2048">
                  <c:v>10.6169364314324</c:v>
                </c:pt>
                <c:pt idx="2049">
                  <c:v>13.299741090096401</c:v>
                </c:pt>
                <c:pt idx="2050">
                  <c:v>2.7663886588748001</c:v>
                </c:pt>
                <c:pt idx="2051">
                  <c:v>2.4667308544958901</c:v>
                </c:pt>
                <c:pt idx="2052">
                  <c:v>5.4699968286580498</c:v>
                </c:pt>
                <c:pt idx="2053">
                  <c:v>1.7719772033236201</c:v>
                </c:pt>
                <c:pt idx="2054">
                  <c:v>8.1476141538321301</c:v>
                </c:pt>
                <c:pt idx="2055">
                  <c:v>1.87000272297425</c:v>
                </c:pt>
                <c:pt idx="2056">
                  <c:v>5.6530782246699998</c:v>
                </c:pt>
                <c:pt idx="2057">
                  <c:v>12.2238597076313</c:v>
                </c:pt>
                <c:pt idx="2058">
                  <c:v>11.02085216981</c:v>
                </c:pt>
                <c:pt idx="2059">
                  <c:v>7.7003626904036802</c:v>
                </c:pt>
                <c:pt idx="2060">
                  <c:v>5.0813883353615097</c:v>
                </c:pt>
                <c:pt idx="2061">
                  <c:v>2.1233451697502299</c:v>
                </c:pt>
                <c:pt idx="2062">
                  <c:v>1.6318825550429901</c:v>
                </c:pt>
                <c:pt idx="2063">
                  <c:v>18.0911813458662</c:v>
                </c:pt>
                <c:pt idx="2064">
                  <c:v>2.1119138178111201</c:v>
                </c:pt>
                <c:pt idx="2065">
                  <c:v>18.114426241776599</c:v>
                </c:pt>
                <c:pt idx="2066">
                  <c:v>2.3334009267534102</c:v>
                </c:pt>
                <c:pt idx="2067">
                  <c:v>12.4911415911922</c:v>
                </c:pt>
                <c:pt idx="2068">
                  <c:v>0.81601792226588699</c:v>
                </c:pt>
                <c:pt idx="2069">
                  <c:v>2.3374671646010898</c:v>
                </c:pt>
                <c:pt idx="2070">
                  <c:v>13.004220293987199</c:v>
                </c:pt>
                <c:pt idx="2071">
                  <c:v>19.997279710807099</c:v>
                </c:pt>
                <c:pt idx="2072">
                  <c:v>1.03663349630629</c:v>
                </c:pt>
                <c:pt idx="2073">
                  <c:v>10.2623752826811</c:v>
                </c:pt>
                <c:pt idx="2074">
                  <c:v>1.97644027586379</c:v>
                </c:pt>
                <c:pt idx="2075">
                  <c:v>2.5295694691164901</c:v>
                </c:pt>
                <c:pt idx="2076">
                  <c:v>1.88809864819548</c:v>
                </c:pt>
                <c:pt idx="2077">
                  <c:v>1.9079152551615799</c:v>
                </c:pt>
                <c:pt idx="2078">
                  <c:v>2.7526626907727998</c:v>
                </c:pt>
                <c:pt idx="2079">
                  <c:v>3.6791656778918198</c:v>
                </c:pt>
                <c:pt idx="2080">
                  <c:v>1.80483364181296</c:v>
                </c:pt>
                <c:pt idx="2081">
                  <c:v>4.5819474612601496</c:v>
                </c:pt>
                <c:pt idx="2082">
                  <c:v>6.8439017213053202</c:v>
                </c:pt>
                <c:pt idx="2083">
                  <c:v>5.3183706391150798</c:v>
                </c:pt>
                <c:pt idx="2084">
                  <c:v>11.165788087291</c:v>
                </c:pt>
                <c:pt idx="2085">
                  <c:v>3.7892487654036899</c:v>
                </c:pt>
                <c:pt idx="2086">
                  <c:v>9.3785863389931698</c:v>
                </c:pt>
                <c:pt idx="2087">
                  <c:v>1.4072132225689</c:v>
                </c:pt>
                <c:pt idx="2088">
                  <c:v>6.0437097405218196</c:v>
                </c:pt>
                <c:pt idx="2089">
                  <c:v>5.8835693944614196</c:v>
                </c:pt>
                <c:pt idx="2090">
                  <c:v>13.414004016571001</c:v>
                </c:pt>
                <c:pt idx="2091">
                  <c:v>8.25575858751494</c:v>
                </c:pt>
                <c:pt idx="2092">
                  <c:v>2.4262186514463302</c:v>
                </c:pt>
                <c:pt idx="2093">
                  <c:v>7.9225766554644803</c:v>
                </c:pt>
                <c:pt idx="2094">
                  <c:v>19.985897997563701</c:v>
                </c:pt>
                <c:pt idx="2095">
                  <c:v>29.086659895386699</c:v>
                </c:pt>
                <c:pt idx="2096">
                  <c:v>8.5757976687691304</c:v>
                </c:pt>
                <c:pt idx="2097">
                  <c:v>16.5696759789274</c:v>
                </c:pt>
                <c:pt idx="2098">
                  <c:v>3.52357082245243</c:v>
                </c:pt>
                <c:pt idx="2099">
                  <c:v>6.2532843228601598</c:v>
                </c:pt>
                <c:pt idx="2100">
                  <c:v>0.12040701601367899</c:v>
                </c:pt>
                <c:pt idx="2101">
                  <c:v>12.454678571564999</c:v>
                </c:pt>
                <c:pt idx="2102">
                  <c:v>9.7504646894607401</c:v>
                </c:pt>
                <c:pt idx="2103">
                  <c:v>3.1681429079343002</c:v>
                </c:pt>
                <c:pt idx="2104">
                  <c:v>2.04738051409569</c:v>
                </c:pt>
                <c:pt idx="2105">
                  <c:v>0.85017419216116397</c:v>
                </c:pt>
                <c:pt idx="2106">
                  <c:v>3.3087899730004802</c:v>
                </c:pt>
                <c:pt idx="2107">
                  <c:v>2.4915372675690901</c:v>
                </c:pt>
                <c:pt idx="2108">
                  <c:v>6.4689575549414799</c:v>
                </c:pt>
                <c:pt idx="2109">
                  <c:v>1.57014558916362</c:v>
                </c:pt>
                <c:pt idx="2110">
                  <c:v>21.5204458041961</c:v>
                </c:pt>
                <c:pt idx="2111">
                  <c:v>10.1030740286336</c:v>
                </c:pt>
                <c:pt idx="2112">
                  <c:v>12.2924184279907</c:v>
                </c:pt>
                <c:pt idx="2113">
                  <c:v>1.6573081571485999</c:v>
                </c:pt>
                <c:pt idx="2114">
                  <c:v>2.2005876458815199</c:v>
                </c:pt>
                <c:pt idx="2115">
                  <c:v>4.0283540714845696</c:v>
                </c:pt>
                <c:pt idx="2116">
                  <c:v>9.4953227720480093</c:v>
                </c:pt>
                <c:pt idx="2117">
                  <c:v>11.421676871867099</c:v>
                </c:pt>
                <c:pt idx="2118">
                  <c:v>6.6689455721316602</c:v>
                </c:pt>
                <c:pt idx="2119">
                  <c:v>15.332358959206701</c:v>
                </c:pt>
                <c:pt idx="2120">
                  <c:v>4.4482237771840998</c:v>
                </c:pt>
                <c:pt idx="2121">
                  <c:v>5.1170473733363897</c:v>
                </c:pt>
                <c:pt idx="2122">
                  <c:v>2.1955234708726201</c:v>
                </c:pt>
                <c:pt idx="2123">
                  <c:v>10.894286117672801</c:v>
                </c:pt>
                <c:pt idx="2124">
                  <c:v>1.7523864795666499</c:v>
                </c:pt>
                <c:pt idx="2125">
                  <c:v>8.6601929730411502</c:v>
                </c:pt>
                <c:pt idx="2126">
                  <c:v>6.0897831625593604</c:v>
                </c:pt>
                <c:pt idx="2127">
                  <c:v>16.983207302158</c:v>
                </c:pt>
                <c:pt idx="2128">
                  <c:v>1.69824164400682</c:v>
                </c:pt>
                <c:pt idx="2129">
                  <c:v>1.9667502136464901</c:v>
                </c:pt>
                <c:pt idx="2130">
                  <c:v>2.94999764164645</c:v>
                </c:pt>
                <c:pt idx="2131">
                  <c:v>0.338276250452895</c:v>
                </c:pt>
                <c:pt idx="2132">
                  <c:v>3.1798877401258299</c:v>
                </c:pt>
                <c:pt idx="2133">
                  <c:v>1.41012688698151</c:v>
                </c:pt>
                <c:pt idx="2134">
                  <c:v>0.644890725985934</c:v>
                </c:pt>
                <c:pt idx="2135">
                  <c:v>2.0780935355525898</c:v>
                </c:pt>
                <c:pt idx="2136">
                  <c:v>1.8541188035587199</c:v>
                </c:pt>
                <c:pt idx="2137">
                  <c:v>1.9118339545709899</c:v>
                </c:pt>
                <c:pt idx="2138">
                  <c:v>2.5214412834564501</c:v>
                </c:pt>
                <c:pt idx="2139">
                  <c:v>1.20079569248646</c:v>
                </c:pt>
                <c:pt idx="2140">
                  <c:v>5.7265787363212803</c:v>
                </c:pt>
                <c:pt idx="2141">
                  <c:v>9.5135957576819994</c:v>
                </c:pt>
                <c:pt idx="2142">
                  <c:v>7.3855111424624402</c:v>
                </c:pt>
                <c:pt idx="2143">
                  <c:v>2.9581697698668199</c:v>
                </c:pt>
                <c:pt idx="2144">
                  <c:v>0.86466569966386397</c:v>
                </c:pt>
                <c:pt idx="2145">
                  <c:v>0.58835291210664797</c:v>
                </c:pt>
                <c:pt idx="2146">
                  <c:v>3.4574578369847302</c:v>
                </c:pt>
                <c:pt idx="2147">
                  <c:v>1.8342457566268999</c:v>
                </c:pt>
                <c:pt idx="2148">
                  <c:v>1.1722898931391601</c:v>
                </c:pt>
                <c:pt idx="2149">
                  <c:v>12.42842903042</c:v>
                </c:pt>
                <c:pt idx="2150">
                  <c:v>2.3026309939867899</c:v>
                </c:pt>
                <c:pt idx="2151">
                  <c:v>7.55372906541528</c:v>
                </c:pt>
                <c:pt idx="2152">
                  <c:v>2.3736988679506501</c:v>
                </c:pt>
                <c:pt idx="2153">
                  <c:v>2.3560916929536599</c:v>
                </c:pt>
                <c:pt idx="2154">
                  <c:v>0.79194242859599195</c:v>
                </c:pt>
                <c:pt idx="2155">
                  <c:v>3.2276495398743199</c:v>
                </c:pt>
                <c:pt idx="2156">
                  <c:v>3.4008582223369701</c:v>
                </c:pt>
                <c:pt idx="2157">
                  <c:v>8.3612774889600203</c:v>
                </c:pt>
                <c:pt idx="2158">
                  <c:v>6.8918767631760796</c:v>
                </c:pt>
                <c:pt idx="2159">
                  <c:v>10.178481810771601</c:v>
                </c:pt>
                <c:pt idx="2160">
                  <c:v>1.18268881701893</c:v>
                </c:pt>
                <c:pt idx="2161">
                  <c:v>8.2917825397367899</c:v>
                </c:pt>
                <c:pt idx="2162">
                  <c:v>18.579913084487099</c:v>
                </c:pt>
                <c:pt idx="2163">
                  <c:v>3.4826959683215901</c:v>
                </c:pt>
                <c:pt idx="2164">
                  <c:v>3.3219621197726799</c:v>
                </c:pt>
                <c:pt idx="2165">
                  <c:v>17.9117808917354</c:v>
                </c:pt>
                <c:pt idx="2166">
                  <c:v>17.694404891217101</c:v>
                </c:pt>
                <c:pt idx="2167">
                  <c:v>14.789269731935001</c:v>
                </c:pt>
                <c:pt idx="2168">
                  <c:v>17.2560301441193</c:v>
                </c:pt>
                <c:pt idx="2169">
                  <c:v>6.4569989421682399</c:v>
                </c:pt>
                <c:pt idx="2170">
                  <c:v>0.86897648375990999</c:v>
                </c:pt>
                <c:pt idx="2171">
                  <c:v>8.1121804637501498</c:v>
                </c:pt>
                <c:pt idx="2172">
                  <c:v>2.47907270433305</c:v>
                </c:pt>
                <c:pt idx="2173">
                  <c:v>1.55321919473111</c:v>
                </c:pt>
                <c:pt idx="2174">
                  <c:v>3.8053782563074501</c:v>
                </c:pt>
                <c:pt idx="2175">
                  <c:v>2.1493675896231399</c:v>
                </c:pt>
                <c:pt idx="2176">
                  <c:v>6.0341874861628497</c:v>
                </c:pt>
                <c:pt idx="2177">
                  <c:v>2.9189339675328498</c:v>
                </c:pt>
                <c:pt idx="2178">
                  <c:v>2.2603688687717298</c:v>
                </c:pt>
                <c:pt idx="2179">
                  <c:v>1.2463600560399799</c:v>
                </c:pt>
                <c:pt idx="2180">
                  <c:v>9.9672725349969493</c:v>
                </c:pt>
                <c:pt idx="2181">
                  <c:v>3.0853351303798702</c:v>
                </c:pt>
                <c:pt idx="2182">
                  <c:v>2.84122280498817</c:v>
                </c:pt>
                <c:pt idx="2183">
                  <c:v>8.9555424792509406</c:v>
                </c:pt>
                <c:pt idx="2184">
                  <c:v>4.6833595607667604</c:v>
                </c:pt>
                <c:pt idx="2185">
                  <c:v>3.29871716817699</c:v>
                </c:pt>
                <c:pt idx="2186">
                  <c:v>12.5361727471353</c:v>
                </c:pt>
                <c:pt idx="2187">
                  <c:v>28.225165602200001</c:v>
                </c:pt>
                <c:pt idx="2188">
                  <c:v>3.2554156637607501</c:v>
                </c:pt>
                <c:pt idx="2189">
                  <c:v>9.5215248643363104</c:v>
                </c:pt>
                <c:pt idx="2190">
                  <c:v>4.5006535461694703</c:v>
                </c:pt>
                <c:pt idx="2191">
                  <c:v>2.56870616602456</c:v>
                </c:pt>
                <c:pt idx="2192">
                  <c:v>8.8780042834629</c:v>
                </c:pt>
                <c:pt idx="2193">
                  <c:v>1.14307197459941</c:v>
                </c:pt>
                <c:pt idx="2194">
                  <c:v>2.1939740100972398</c:v>
                </c:pt>
                <c:pt idx="2195">
                  <c:v>1.72401852087869</c:v>
                </c:pt>
                <c:pt idx="2196">
                  <c:v>11.2683182660725</c:v>
                </c:pt>
                <c:pt idx="2197">
                  <c:v>4.6336850718082303</c:v>
                </c:pt>
                <c:pt idx="2198">
                  <c:v>5.4120776938865403</c:v>
                </c:pt>
                <c:pt idx="2199">
                  <c:v>5.7668548098391303</c:v>
                </c:pt>
                <c:pt idx="2200">
                  <c:v>4.9017315770747096</c:v>
                </c:pt>
                <c:pt idx="2201">
                  <c:v>3.2116473924701401</c:v>
                </c:pt>
                <c:pt idx="2202">
                  <c:v>4.2759976377534601</c:v>
                </c:pt>
                <c:pt idx="2203">
                  <c:v>1.5728668891492199</c:v>
                </c:pt>
                <c:pt idx="2204">
                  <c:v>11.703975462438599</c:v>
                </c:pt>
                <c:pt idx="2205">
                  <c:v>5.9258746328923904</c:v>
                </c:pt>
                <c:pt idx="2206">
                  <c:v>4.4678209301803804</c:v>
                </c:pt>
                <c:pt idx="2207">
                  <c:v>10.8971845729811</c:v>
                </c:pt>
                <c:pt idx="2208">
                  <c:v>2.7935705174729799</c:v>
                </c:pt>
                <c:pt idx="2209">
                  <c:v>11.678161722669</c:v>
                </c:pt>
                <c:pt idx="2210">
                  <c:v>2.4493860765999602</c:v>
                </c:pt>
                <c:pt idx="2211">
                  <c:v>8.4426202304895597</c:v>
                </c:pt>
                <c:pt idx="2212">
                  <c:v>9.4820007205073598</c:v>
                </c:pt>
                <c:pt idx="2213">
                  <c:v>1.8785292487869201</c:v>
                </c:pt>
                <c:pt idx="2214">
                  <c:v>2.9863607918267299</c:v>
                </c:pt>
                <c:pt idx="2215">
                  <c:v>3.4919985185406199</c:v>
                </c:pt>
                <c:pt idx="2216">
                  <c:v>3.93633572945149</c:v>
                </c:pt>
                <c:pt idx="2217">
                  <c:v>8.6288115630462006</c:v>
                </c:pt>
                <c:pt idx="2218">
                  <c:v>4.0041593294942102</c:v>
                </c:pt>
                <c:pt idx="2219">
                  <c:v>6.41563969516731</c:v>
                </c:pt>
                <c:pt idx="2220">
                  <c:v>5.4341789518363504</c:v>
                </c:pt>
                <c:pt idx="2221">
                  <c:v>8.3326537813221506</c:v>
                </c:pt>
                <c:pt idx="2222">
                  <c:v>3.0138858089647198</c:v>
                </c:pt>
                <c:pt idx="2223">
                  <c:v>5.9427006467925203</c:v>
                </c:pt>
                <c:pt idx="2224">
                  <c:v>0.97568387803214596</c:v>
                </c:pt>
                <c:pt idx="2225">
                  <c:v>5.89121407295191</c:v>
                </c:pt>
                <c:pt idx="2226">
                  <c:v>11.0654545546763</c:v>
                </c:pt>
                <c:pt idx="2227">
                  <c:v>9.3609044072263501</c:v>
                </c:pt>
                <c:pt idx="2228">
                  <c:v>9.0549650411665503</c:v>
                </c:pt>
                <c:pt idx="2229">
                  <c:v>3.0576250603847601</c:v>
                </c:pt>
                <c:pt idx="2230">
                  <c:v>8.3181110651186501</c:v>
                </c:pt>
                <c:pt idx="2231">
                  <c:v>2.09681996060303</c:v>
                </c:pt>
                <c:pt idx="2232">
                  <c:v>7.4869812318401197</c:v>
                </c:pt>
                <c:pt idx="2233">
                  <c:v>9.7001494528168504</c:v>
                </c:pt>
                <c:pt idx="2234">
                  <c:v>2.9696881343975199</c:v>
                </c:pt>
                <c:pt idx="2235">
                  <c:v>2.9464655517930698</c:v>
                </c:pt>
                <c:pt idx="2236">
                  <c:v>2.6275672789064801</c:v>
                </c:pt>
                <c:pt idx="2237">
                  <c:v>3.84056018311664</c:v>
                </c:pt>
                <c:pt idx="2238">
                  <c:v>5.9656402659407499</c:v>
                </c:pt>
                <c:pt idx="2239">
                  <c:v>6.3562625934739598</c:v>
                </c:pt>
                <c:pt idx="2240">
                  <c:v>1.6288291042833301</c:v>
                </c:pt>
                <c:pt idx="2241">
                  <c:v>5.15339572185938</c:v>
                </c:pt>
                <c:pt idx="2242">
                  <c:v>6.4917179399217604</c:v>
                </c:pt>
                <c:pt idx="2243">
                  <c:v>2.8329432786397399</c:v>
                </c:pt>
                <c:pt idx="2244">
                  <c:v>2.6707848616207301</c:v>
                </c:pt>
                <c:pt idx="2245">
                  <c:v>12.169084238137</c:v>
                </c:pt>
                <c:pt idx="2246">
                  <c:v>4.9568808354716802</c:v>
                </c:pt>
                <c:pt idx="2247">
                  <c:v>11.921291572435701</c:v>
                </c:pt>
                <c:pt idx="2248">
                  <c:v>11.030704249637701</c:v>
                </c:pt>
                <c:pt idx="2249">
                  <c:v>8.2608844774447103</c:v>
                </c:pt>
                <c:pt idx="2250">
                  <c:v>5.2189000584489298</c:v>
                </c:pt>
                <c:pt idx="2251">
                  <c:v>3.4868693476739301</c:v>
                </c:pt>
                <c:pt idx="2252">
                  <c:v>7.4305645509607396</c:v>
                </c:pt>
                <c:pt idx="2253">
                  <c:v>6.9467736945653602</c:v>
                </c:pt>
                <c:pt idx="2254">
                  <c:v>7.5421158162042898</c:v>
                </c:pt>
                <c:pt idx="2255">
                  <c:v>4.61203717088961</c:v>
                </c:pt>
                <c:pt idx="2256">
                  <c:v>0.58665325674158997</c:v>
                </c:pt>
                <c:pt idx="2257">
                  <c:v>5.5712362478291499</c:v>
                </c:pt>
                <c:pt idx="2258">
                  <c:v>2.7694615505159499</c:v>
                </c:pt>
                <c:pt idx="2259">
                  <c:v>12.6807425340051</c:v>
                </c:pt>
                <c:pt idx="2260">
                  <c:v>7.8446990567588504</c:v>
                </c:pt>
                <c:pt idx="2261">
                  <c:v>8.1740369243962192</c:v>
                </c:pt>
                <c:pt idx="2262">
                  <c:v>3.5990446317410698</c:v>
                </c:pt>
                <c:pt idx="2263">
                  <c:v>2.19304952933261</c:v>
                </c:pt>
                <c:pt idx="2264">
                  <c:v>8.2022225765506001</c:v>
                </c:pt>
                <c:pt idx="2265">
                  <c:v>1.3963602938544399</c:v>
                </c:pt>
                <c:pt idx="2266">
                  <c:v>8.1080636935407693</c:v>
                </c:pt>
                <c:pt idx="2267">
                  <c:v>2.4320405291581699</c:v>
                </c:pt>
                <c:pt idx="2268">
                  <c:v>9.2663935597452092</c:v>
                </c:pt>
                <c:pt idx="2269">
                  <c:v>3.8719287952475798</c:v>
                </c:pt>
                <c:pt idx="2270">
                  <c:v>2.9941297685448101</c:v>
                </c:pt>
                <c:pt idx="2271">
                  <c:v>8.79961024185517</c:v>
                </c:pt>
                <c:pt idx="2272">
                  <c:v>10.9243842282765</c:v>
                </c:pt>
                <c:pt idx="2273">
                  <c:v>3.3016627615441898</c:v>
                </c:pt>
                <c:pt idx="2274">
                  <c:v>7.6363289758852098</c:v>
                </c:pt>
                <c:pt idx="2275">
                  <c:v>4.3371318250361499</c:v>
                </c:pt>
                <c:pt idx="2276">
                  <c:v>11.4968079539203</c:v>
                </c:pt>
                <c:pt idx="2277">
                  <c:v>13.2857311402487</c:v>
                </c:pt>
                <c:pt idx="2278">
                  <c:v>5.6090078169390196</c:v>
                </c:pt>
                <c:pt idx="2279">
                  <c:v>1.4838258218165701</c:v>
                </c:pt>
                <c:pt idx="2280">
                  <c:v>2.3399618257712298</c:v>
                </c:pt>
                <c:pt idx="2281">
                  <c:v>2.6259681990461701</c:v>
                </c:pt>
                <c:pt idx="2282">
                  <c:v>4.4310724962387402</c:v>
                </c:pt>
                <c:pt idx="2283">
                  <c:v>23.816079436423799</c:v>
                </c:pt>
                <c:pt idx="2284">
                  <c:v>11.594667207442599</c:v>
                </c:pt>
                <c:pt idx="2285">
                  <c:v>2.4896760183944999</c:v>
                </c:pt>
                <c:pt idx="2286">
                  <c:v>1.6228180706731199</c:v>
                </c:pt>
                <c:pt idx="2287">
                  <c:v>3.1825485293276001</c:v>
                </c:pt>
                <c:pt idx="2288">
                  <c:v>5.2864349069882701</c:v>
                </c:pt>
                <c:pt idx="2289">
                  <c:v>6.0936219424790403</c:v>
                </c:pt>
                <c:pt idx="2290">
                  <c:v>1.75075483326748</c:v>
                </c:pt>
                <c:pt idx="2291">
                  <c:v>6.86967610590143</c:v>
                </c:pt>
                <c:pt idx="2292">
                  <c:v>4.8560262007282997</c:v>
                </c:pt>
                <c:pt idx="2293">
                  <c:v>6.3303047014076999</c:v>
                </c:pt>
                <c:pt idx="2294">
                  <c:v>1.27813710883559</c:v>
                </c:pt>
                <c:pt idx="2295">
                  <c:v>2.5041277646663</c:v>
                </c:pt>
                <c:pt idx="2296">
                  <c:v>3.48019440707608</c:v>
                </c:pt>
                <c:pt idx="2297">
                  <c:v>3.1050390681873399</c:v>
                </c:pt>
                <c:pt idx="2298">
                  <c:v>5.41954167198422</c:v>
                </c:pt>
                <c:pt idx="2299">
                  <c:v>8.5913683962829701</c:v>
                </c:pt>
                <c:pt idx="2300">
                  <c:v>13.1027663663104</c:v>
                </c:pt>
                <c:pt idx="2301">
                  <c:v>3.2990197937447201</c:v>
                </c:pt>
                <c:pt idx="2302">
                  <c:v>12.8842708558316</c:v>
                </c:pt>
                <c:pt idx="2303">
                  <c:v>8.2331179499910991</c:v>
                </c:pt>
                <c:pt idx="2304">
                  <c:v>3.4149492286660101</c:v>
                </c:pt>
                <c:pt idx="2305">
                  <c:v>18.922402054643701</c:v>
                </c:pt>
                <c:pt idx="2306">
                  <c:v>6.4604441505295798</c:v>
                </c:pt>
                <c:pt idx="2307">
                  <c:v>10.971550312379801</c:v>
                </c:pt>
                <c:pt idx="2308">
                  <c:v>11.905994629830801</c:v>
                </c:pt>
                <c:pt idx="2309">
                  <c:v>7.2845963607668702</c:v>
                </c:pt>
                <c:pt idx="2310">
                  <c:v>0.66318816338932596</c:v>
                </c:pt>
                <c:pt idx="2311">
                  <c:v>4.1779110346866499</c:v>
                </c:pt>
                <c:pt idx="2312">
                  <c:v>2.4288436055783502</c:v>
                </c:pt>
                <c:pt idx="2313">
                  <c:v>4.7053771838651697</c:v>
                </c:pt>
                <c:pt idx="2314">
                  <c:v>1.46303985078223</c:v>
                </c:pt>
                <c:pt idx="2315">
                  <c:v>12.670428496314701</c:v>
                </c:pt>
                <c:pt idx="2316">
                  <c:v>10.916509953612501</c:v>
                </c:pt>
                <c:pt idx="2317">
                  <c:v>4.4419194387240104</c:v>
                </c:pt>
                <c:pt idx="2318">
                  <c:v>7.4318756375507</c:v>
                </c:pt>
                <c:pt idx="2319">
                  <c:v>10.7480132865876</c:v>
                </c:pt>
                <c:pt idx="2320">
                  <c:v>5.5511677629030096</c:v>
                </c:pt>
                <c:pt idx="2321">
                  <c:v>9.9200223161654897</c:v>
                </c:pt>
                <c:pt idx="2322">
                  <c:v>3.9416890738866801</c:v>
                </c:pt>
                <c:pt idx="2323">
                  <c:v>4.0726546295121802</c:v>
                </c:pt>
                <c:pt idx="2324">
                  <c:v>8.2462454288334008</c:v>
                </c:pt>
                <c:pt idx="2325">
                  <c:v>8.5576525440802396</c:v>
                </c:pt>
                <c:pt idx="2326">
                  <c:v>3.9371070474511498</c:v>
                </c:pt>
                <c:pt idx="2327">
                  <c:v>7.0125144990088204</c:v>
                </c:pt>
                <c:pt idx="2328">
                  <c:v>6.2583385582434001</c:v>
                </c:pt>
                <c:pt idx="2329">
                  <c:v>3.7128261801967999</c:v>
                </c:pt>
                <c:pt idx="2330">
                  <c:v>0.77059744320247903</c:v>
                </c:pt>
                <c:pt idx="2331">
                  <c:v>1.9134597046630499</c:v>
                </c:pt>
                <c:pt idx="2332">
                  <c:v>8.6955839754342001</c:v>
                </c:pt>
                <c:pt idx="2333">
                  <c:v>5.9395590126109097</c:v>
                </c:pt>
                <c:pt idx="2334">
                  <c:v>2.8086929836231902</c:v>
                </c:pt>
                <c:pt idx="2335">
                  <c:v>1.6123158965650399</c:v>
                </c:pt>
                <c:pt idx="2336">
                  <c:v>1.9677716349888901</c:v>
                </c:pt>
                <c:pt idx="2337">
                  <c:v>5.6298127929922597</c:v>
                </c:pt>
                <c:pt idx="2338">
                  <c:v>17.1716885015455</c:v>
                </c:pt>
                <c:pt idx="2339">
                  <c:v>5.13429546686669</c:v>
                </c:pt>
                <c:pt idx="2340">
                  <c:v>2.70696666790993</c:v>
                </c:pt>
                <c:pt idx="2341">
                  <c:v>1.22463500473591</c:v>
                </c:pt>
                <c:pt idx="2342">
                  <c:v>0.188462825320832</c:v>
                </c:pt>
                <c:pt idx="2343">
                  <c:v>8.4007977161834901</c:v>
                </c:pt>
                <c:pt idx="2344">
                  <c:v>3.9488087697514098</c:v>
                </c:pt>
                <c:pt idx="2345">
                  <c:v>11.90082624083</c:v>
                </c:pt>
                <c:pt idx="2346">
                  <c:v>5.0016884759635101</c:v>
                </c:pt>
                <c:pt idx="2347">
                  <c:v>9.4538170332895</c:v>
                </c:pt>
                <c:pt idx="2348">
                  <c:v>1.45765415892092</c:v>
                </c:pt>
                <c:pt idx="2349">
                  <c:v>23.715181326019199</c:v>
                </c:pt>
                <c:pt idx="2350">
                  <c:v>20.3176506818033</c:v>
                </c:pt>
                <c:pt idx="2351">
                  <c:v>16.596883875709199</c:v>
                </c:pt>
                <c:pt idx="2352">
                  <c:v>5.5991888967483296</c:v>
                </c:pt>
                <c:pt idx="2353">
                  <c:v>9.3845717271645999</c:v>
                </c:pt>
                <c:pt idx="2354">
                  <c:v>3.3933999704333502</c:v>
                </c:pt>
                <c:pt idx="2355">
                  <c:v>5.8707110263303299</c:v>
                </c:pt>
                <c:pt idx="2356">
                  <c:v>8.1399780847591501</c:v>
                </c:pt>
                <c:pt idx="2357">
                  <c:v>3.1915266431053202</c:v>
                </c:pt>
                <c:pt idx="2358">
                  <c:v>2.1428566606310802</c:v>
                </c:pt>
                <c:pt idx="2359">
                  <c:v>1.01967665193033</c:v>
                </c:pt>
                <c:pt idx="2360">
                  <c:v>7.7150675705409304</c:v>
                </c:pt>
                <c:pt idx="2361">
                  <c:v>2.5014628091447499</c:v>
                </c:pt>
                <c:pt idx="2362">
                  <c:v>7.6104599026442896</c:v>
                </c:pt>
                <c:pt idx="2363">
                  <c:v>4.8178682429278998</c:v>
                </c:pt>
                <c:pt idx="2364">
                  <c:v>4.4175268778827999</c:v>
                </c:pt>
                <c:pt idx="2365">
                  <c:v>1.9038783460145901</c:v>
                </c:pt>
                <c:pt idx="2366">
                  <c:v>21.164572214505</c:v>
                </c:pt>
                <c:pt idx="2367">
                  <c:v>6.5049454258829904</c:v>
                </c:pt>
                <c:pt idx="2368">
                  <c:v>2.6532146693807599</c:v>
                </c:pt>
                <c:pt idx="2369">
                  <c:v>4.1666509638894</c:v>
                </c:pt>
                <c:pt idx="2370">
                  <c:v>6.3124114907615603</c:v>
                </c:pt>
                <c:pt idx="2371">
                  <c:v>0.94345019571597999</c:v>
                </c:pt>
                <c:pt idx="2372">
                  <c:v>3.3591673460332099</c:v>
                </c:pt>
                <c:pt idx="2373">
                  <c:v>10.690828499175501</c:v>
                </c:pt>
                <c:pt idx="2374">
                  <c:v>2.1226758734907398</c:v>
                </c:pt>
                <c:pt idx="2375">
                  <c:v>2.44652249473687</c:v>
                </c:pt>
                <c:pt idx="2376">
                  <c:v>16.1232691125646</c:v>
                </c:pt>
                <c:pt idx="2377">
                  <c:v>3.0241696319589</c:v>
                </c:pt>
                <c:pt idx="2378">
                  <c:v>11.447458406149099</c:v>
                </c:pt>
                <c:pt idx="2379">
                  <c:v>3.3570848236733601</c:v>
                </c:pt>
                <c:pt idx="2380">
                  <c:v>21.6153119253608</c:v>
                </c:pt>
                <c:pt idx="2381">
                  <c:v>5.6913520116053498</c:v>
                </c:pt>
                <c:pt idx="2382">
                  <c:v>2.03205818748483</c:v>
                </c:pt>
                <c:pt idx="2383">
                  <c:v>18.549876574773201</c:v>
                </c:pt>
                <c:pt idx="2384">
                  <c:v>3.5167631816846399</c:v>
                </c:pt>
                <c:pt idx="2385">
                  <c:v>14.771103210376401</c:v>
                </c:pt>
                <c:pt idx="2386">
                  <c:v>1.63769400579198</c:v>
                </c:pt>
                <c:pt idx="2387">
                  <c:v>1.8922068202895701</c:v>
                </c:pt>
                <c:pt idx="2388">
                  <c:v>3.81130333572872</c:v>
                </c:pt>
                <c:pt idx="2389">
                  <c:v>4.1672145452382896</c:v>
                </c:pt>
                <c:pt idx="2390">
                  <c:v>3.5996273875709699</c:v>
                </c:pt>
                <c:pt idx="2391">
                  <c:v>12.540396500093401</c:v>
                </c:pt>
                <c:pt idx="2392">
                  <c:v>6.1025013757475302</c:v>
                </c:pt>
                <c:pt idx="2393">
                  <c:v>4.4967749741633201</c:v>
                </c:pt>
                <c:pt idx="2394">
                  <c:v>15.439976780356799</c:v>
                </c:pt>
                <c:pt idx="2395">
                  <c:v>4.33625631132481</c:v>
                </c:pt>
                <c:pt idx="2396">
                  <c:v>1.8447875686747299</c:v>
                </c:pt>
                <c:pt idx="2397">
                  <c:v>7.3749010937624497</c:v>
                </c:pt>
                <c:pt idx="2398">
                  <c:v>2.6419102174743099</c:v>
                </c:pt>
                <c:pt idx="2399">
                  <c:v>3.6240679253315098</c:v>
                </c:pt>
                <c:pt idx="2400">
                  <c:v>1.4845453256360901</c:v>
                </c:pt>
                <c:pt idx="2401">
                  <c:v>3.15532339609035</c:v>
                </c:pt>
                <c:pt idx="2402">
                  <c:v>2.2239998248554902</c:v>
                </c:pt>
                <c:pt idx="2403">
                  <c:v>1.3707773866922099</c:v>
                </c:pt>
                <c:pt idx="2404">
                  <c:v>10.1344458278781</c:v>
                </c:pt>
                <c:pt idx="2405">
                  <c:v>8.4280374441704495</c:v>
                </c:pt>
                <c:pt idx="2406">
                  <c:v>7.2809579678842899</c:v>
                </c:pt>
                <c:pt idx="2407">
                  <c:v>0.97663402230698804</c:v>
                </c:pt>
                <c:pt idx="2408">
                  <c:v>4.4384341277853396</c:v>
                </c:pt>
                <c:pt idx="2409">
                  <c:v>0.34323252946556598</c:v>
                </c:pt>
                <c:pt idx="2410">
                  <c:v>22.754945976753</c:v>
                </c:pt>
                <c:pt idx="2411">
                  <c:v>1.57080177856607</c:v>
                </c:pt>
                <c:pt idx="2412">
                  <c:v>8.6802504434055496</c:v>
                </c:pt>
                <c:pt idx="2413">
                  <c:v>1.85979582839671</c:v>
                </c:pt>
                <c:pt idx="2414">
                  <c:v>3.1773853805340302</c:v>
                </c:pt>
                <c:pt idx="2415">
                  <c:v>6.8032271215910001</c:v>
                </c:pt>
                <c:pt idx="2416">
                  <c:v>20.440848405131</c:v>
                </c:pt>
                <c:pt idx="2417">
                  <c:v>3.0235073315358498</c:v>
                </c:pt>
                <c:pt idx="2418">
                  <c:v>3.60844547720682</c:v>
                </c:pt>
                <c:pt idx="2419">
                  <c:v>8.4528050253638494</c:v>
                </c:pt>
                <c:pt idx="2420">
                  <c:v>3.9065329665132298</c:v>
                </c:pt>
                <c:pt idx="2421">
                  <c:v>3.5148572102971101</c:v>
                </c:pt>
                <c:pt idx="2422">
                  <c:v>1.5093221765618099</c:v>
                </c:pt>
                <c:pt idx="2423">
                  <c:v>7.8089120822500897</c:v>
                </c:pt>
                <c:pt idx="2424">
                  <c:v>1.1273569818981599</c:v>
                </c:pt>
                <c:pt idx="2425">
                  <c:v>12.825059877271601</c:v>
                </c:pt>
                <c:pt idx="2426">
                  <c:v>3.6944930137616101</c:v>
                </c:pt>
                <c:pt idx="2427">
                  <c:v>9.7494660636617994</c:v>
                </c:pt>
                <c:pt idx="2428">
                  <c:v>4.0345664952779901</c:v>
                </c:pt>
                <c:pt idx="2429">
                  <c:v>16.222349383863602</c:v>
                </c:pt>
                <c:pt idx="2430">
                  <c:v>4.4822873087827197</c:v>
                </c:pt>
                <c:pt idx="2431">
                  <c:v>1.4456549908245699</c:v>
                </c:pt>
                <c:pt idx="2432">
                  <c:v>3.0146609251831098</c:v>
                </c:pt>
                <c:pt idx="2433">
                  <c:v>4.6261524000656999</c:v>
                </c:pt>
                <c:pt idx="2434">
                  <c:v>2.5351167627671201</c:v>
                </c:pt>
                <c:pt idx="2435">
                  <c:v>4.7744798096121501</c:v>
                </c:pt>
                <c:pt idx="2436">
                  <c:v>12.551130984113</c:v>
                </c:pt>
                <c:pt idx="2437">
                  <c:v>4.8696829926927503</c:v>
                </c:pt>
                <c:pt idx="2438">
                  <c:v>19.756933919627201</c:v>
                </c:pt>
                <c:pt idx="2439">
                  <c:v>9.4613810039472401</c:v>
                </c:pt>
                <c:pt idx="2440">
                  <c:v>12.072629115898801</c:v>
                </c:pt>
                <c:pt idx="2441">
                  <c:v>16.487545950481</c:v>
                </c:pt>
                <c:pt idx="2442">
                  <c:v>20.8098536576627</c:v>
                </c:pt>
                <c:pt idx="2443">
                  <c:v>5.3055216909126903</c:v>
                </c:pt>
                <c:pt idx="2444">
                  <c:v>6.0707728270845198</c:v>
                </c:pt>
                <c:pt idx="2445">
                  <c:v>11.706022839786799</c:v>
                </c:pt>
                <c:pt idx="2446">
                  <c:v>1.0243583761680599</c:v>
                </c:pt>
                <c:pt idx="2447">
                  <c:v>16.7483419051091</c:v>
                </c:pt>
                <c:pt idx="2448">
                  <c:v>12.8977539438224</c:v>
                </c:pt>
                <c:pt idx="2449">
                  <c:v>2.0694234019794702</c:v>
                </c:pt>
                <c:pt idx="2450">
                  <c:v>1.95514685107705</c:v>
                </c:pt>
                <c:pt idx="2451">
                  <c:v>3.25545926543341</c:v>
                </c:pt>
                <c:pt idx="2452">
                  <c:v>6.7445521214970796</c:v>
                </c:pt>
                <c:pt idx="2453">
                  <c:v>3.1904515976125101</c:v>
                </c:pt>
                <c:pt idx="2454">
                  <c:v>7.9636335924883097</c:v>
                </c:pt>
                <c:pt idx="2455">
                  <c:v>2.0372526749026898</c:v>
                </c:pt>
                <c:pt idx="2456">
                  <c:v>17.2482933708324</c:v>
                </c:pt>
                <c:pt idx="2457">
                  <c:v>14.7113276066866</c:v>
                </c:pt>
                <c:pt idx="2458">
                  <c:v>2.4307464562979</c:v>
                </c:pt>
                <c:pt idx="2459">
                  <c:v>2.5531070874913002</c:v>
                </c:pt>
                <c:pt idx="2460">
                  <c:v>5.8921058571984402</c:v>
                </c:pt>
                <c:pt idx="2461">
                  <c:v>6.10711069091409</c:v>
                </c:pt>
                <c:pt idx="2462">
                  <c:v>9.3502188889396898</c:v>
                </c:pt>
                <c:pt idx="2463">
                  <c:v>2.6202630441220198</c:v>
                </c:pt>
                <c:pt idx="2464">
                  <c:v>12.0809092783906</c:v>
                </c:pt>
                <c:pt idx="2465">
                  <c:v>17.4297950957525</c:v>
                </c:pt>
                <c:pt idx="2466">
                  <c:v>3.12172724771631</c:v>
                </c:pt>
                <c:pt idx="2467">
                  <c:v>9.4296679706201001</c:v>
                </c:pt>
                <c:pt idx="2468">
                  <c:v>23.07982139888</c:v>
                </c:pt>
                <c:pt idx="2469">
                  <c:v>9.76943893362564</c:v>
                </c:pt>
                <c:pt idx="2470">
                  <c:v>1.9672719318227501</c:v>
                </c:pt>
                <c:pt idx="2471">
                  <c:v>5.9993797182118298</c:v>
                </c:pt>
                <c:pt idx="2472">
                  <c:v>6.9231559405498704</c:v>
                </c:pt>
                <c:pt idx="2473">
                  <c:v>2.72053770168786</c:v>
                </c:pt>
                <c:pt idx="2474">
                  <c:v>4.1683203435656502</c:v>
                </c:pt>
                <c:pt idx="2475">
                  <c:v>6.0016187375610697</c:v>
                </c:pt>
                <c:pt idx="2476">
                  <c:v>8.6923727182663804</c:v>
                </c:pt>
                <c:pt idx="2477">
                  <c:v>3.8725057445509798</c:v>
                </c:pt>
                <c:pt idx="2478">
                  <c:v>12.0391245275587</c:v>
                </c:pt>
                <c:pt idx="2479">
                  <c:v>3.0327066945708001</c:v>
                </c:pt>
                <c:pt idx="2480">
                  <c:v>1.78598112137985</c:v>
                </c:pt>
                <c:pt idx="2481">
                  <c:v>2.4161288305597401</c:v>
                </c:pt>
                <c:pt idx="2482">
                  <c:v>2.4023150374271101</c:v>
                </c:pt>
                <c:pt idx="2483">
                  <c:v>1.5318492592089601</c:v>
                </c:pt>
                <c:pt idx="2484">
                  <c:v>4.4930595343445701</c:v>
                </c:pt>
                <c:pt idx="2485">
                  <c:v>2.7560157812280202</c:v>
                </c:pt>
                <c:pt idx="2486">
                  <c:v>11.114350410576501</c:v>
                </c:pt>
                <c:pt idx="2487">
                  <c:v>2.4257359603526099</c:v>
                </c:pt>
                <c:pt idx="2488">
                  <c:v>1.65459855387816</c:v>
                </c:pt>
                <c:pt idx="2489">
                  <c:v>5.8028552049323601</c:v>
                </c:pt>
                <c:pt idx="2490">
                  <c:v>1.67159404939759</c:v>
                </c:pt>
                <c:pt idx="2491">
                  <c:v>6.2865553582075497</c:v>
                </c:pt>
                <c:pt idx="2492">
                  <c:v>5.8512328335330102</c:v>
                </c:pt>
                <c:pt idx="2493">
                  <c:v>1.5594397564003799</c:v>
                </c:pt>
                <c:pt idx="2494">
                  <c:v>1.91073699780078</c:v>
                </c:pt>
                <c:pt idx="2495">
                  <c:v>1.22712155012383</c:v>
                </c:pt>
                <c:pt idx="2496">
                  <c:v>2.77025876352671</c:v>
                </c:pt>
                <c:pt idx="2497">
                  <c:v>15.1188066831479</c:v>
                </c:pt>
                <c:pt idx="2498">
                  <c:v>0.60810575401714495</c:v>
                </c:pt>
                <c:pt idx="2499">
                  <c:v>0.20100652054367199</c:v>
                </c:pt>
                <c:pt idx="2500">
                  <c:v>6.1969731093880496</c:v>
                </c:pt>
                <c:pt idx="2501">
                  <c:v>8.8695391427090193</c:v>
                </c:pt>
                <c:pt idx="2502">
                  <c:v>1.86449904514014</c:v>
                </c:pt>
                <c:pt idx="2503">
                  <c:v>17.664374658315101</c:v>
                </c:pt>
                <c:pt idx="2504">
                  <c:v>6.2956549510977604</c:v>
                </c:pt>
                <c:pt idx="2505">
                  <c:v>6.7905205162019904</c:v>
                </c:pt>
                <c:pt idx="2506">
                  <c:v>10.0017473638641</c:v>
                </c:pt>
                <c:pt idx="2507">
                  <c:v>14.875412505297399</c:v>
                </c:pt>
                <c:pt idx="2508">
                  <c:v>7.9628016376186102</c:v>
                </c:pt>
                <c:pt idx="2509">
                  <c:v>3.80580978746924</c:v>
                </c:pt>
                <c:pt idx="2510">
                  <c:v>3.7650642316176999</c:v>
                </c:pt>
                <c:pt idx="2511">
                  <c:v>1.5021618673686501</c:v>
                </c:pt>
                <c:pt idx="2512">
                  <c:v>2.8228329373758201</c:v>
                </c:pt>
                <c:pt idx="2513">
                  <c:v>2.2302540941833802</c:v>
                </c:pt>
                <c:pt idx="2514">
                  <c:v>4.4931694799606197</c:v>
                </c:pt>
                <c:pt idx="2515">
                  <c:v>5.1371127953581501</c:v>
                </c:pt>
                <c:pt idx="2516">
                  <c:v>4.0633917096394399</c:v>
                </c:pt>
                <c:pt idx="2517">
                  <c:v>3.31077569767332</c:v>
                </c:pt>
                <c:pt idx="2518">
                  <c:v>6.0152815639801096</c:v>
                </c:pt>
                <c:pt idx="2519">
                  <c:v>13.324070141711401</c:v>
                </c:pt>
                <c:pt idx="2520">
                  <c:v>2.55612511676589</c:v>
                </c:pt>
                <c:pt idx="2521">
                  <c:v>7.0011862481594402</c:v>
                </c:pt>
                <c:pt idx="2522">
                  <c:v>6.5713282270973403</c:v>
                </c:pt>
                <c:pt idx="2523">
                  <c:v>7.6426488476436703</c:v>
                </c:pt>
                <c:pt idx="2524">
                  <c:v>1.10887877297229</c:v>
                </c:pt>
                <c:pt idx="2525">
                  <c:v>4.2954913743980399</c:v>
                </c:pt>
                <c:pt idx="2526">
                  <c:v>4.5752401991241296</c:v>
                </c:pt>
                <c:pt idx="2527">
                  <c:v>2.9201426038902301</c:v>
                </c:pt>
                <c:pt idx="2528">
                  <c:v>10.363610356864401</c:v>
                </c:pt>
                <c:pt idx="2529">
                  <c:v>7.6133504395562301</c:v>
                </c:pt>
                <c:pt idx="2530">
                  <c:v>10.839894619747801</c:v>
                </c:pt>
                <c:pt idx="2531">
                  <c:v>12.4615965239856</c:v>
                </c:pt>
                <c:pt idx="2532">
                  <c:v>9.6931944035864195</c:v>
                </c:pt>
                <c:pt idx="2533">
                  <c:v>2.4859401079190899</c:v>
                </c:pt>
                <c:pt idx="2534">
                  <c:v>3.5086612188886801</c:v>
                </c:pt>
                <c:pt idx="2535">
                  <c:v>10.302725477471199</c:v>
                </c:pt>
                <c:pt idx="2536">
                  <c:v>0.14574371606461101</c:v>
                </c:pt>
                <c:pt idx="2537">
                  <c:v>3.6978649176603899</c:v>
                </c:pt>
                <c:pt idx="2538">
                  <c:v>2.5526238267718599</c:v>
                </c:pt>
                <c:pt idx="2539">
                  <c:v>7.4525440774029104</c:v>
                </c:pt>
                <c:pt idx="2540">
                  <c:v>2.4819743517405599</c:v>
                </c:pt>
                <c:pt idx="2541">
                  <c:v>2.41572131774259</c:v>
                </c:pt>
                <c:pt idx="2542">
                  <c:v>2.6977622019616199</c:v>
                </c:pt>
                <c:pt idx="2543">
                  <c:v>8.5233872728530091</c:v>
                </c:pt>
                <c:pt idx="2544">
                  <c:v>4.6030157550670801</c:v>
                </c:pt>
                <c:pt idx="2545">
                  <c:v>8.1275561403628895</c:v>
                </c:pt>
                <c:pt idx="2546">
                  <c:v>4.1255752656656401</c:v>
                </c:pt>
                <c:pt idx="2547">
                  <c:v>7.9983859007807903</c:v>
                </c:pt>
                <c:pt idx="2548">
                  <c:v>10.970996317984101</c:v>
                </c:pt>
                <c:pt idx="2549">
                  <c:v>10.3589244304888</c:v>
                </c:pt>
                <c:pt idx="2550">
                  <c:v>17.326212898766901</c:v>
                </c:pt>
                <c:pt idx="2551">
                  <c:v>1.1276727157350099</c:v>
                </c:pt>
                <c:pt idx="2552">
                  <c:v>2.2602240167406702</c:v>
                </c:pt>
                <c:pt idx="2553">
                  <c:v>2.6109605840449199</c:v>
                </c:pt>
                <c:pt idx="2554">
                  <c:v>2.3924683392590098</c:v>
                </c:pt>
                <c:pt idx="2555">
                  <c:v>5.1957141314142898</c:v>
                </c:pt>
                <c:pt idx="2556">
                  <c:v>2.0932799582173298</c:v>
                </c:pt>
                <c:pt idx="2557">
                  <c:v>2.9947118806997901</c:v>
                </c:pt>
                <c:pt idx="2558">
                  <c:v>1.10087896341672</c:v>
                </c:pt>
                <c:pt idx="2559">
                  <c:v>7.9571891825884897</c:v>
                </c:pt>
                <c:pt idx="2560">
                  <c:v>12.917346121531001</c:v>
                </c:pt>
                <c:pt idx="2561">
                  <c:v>6.4294599067100098</c:v>
                </c:pt>
                <c:pt idx="2562">
                  <c:v>4.5284115701313903</c:v>
                </c:pt>
                <c:pt idx="2563">
                  <c:v>1.4792204359346</c:v>
                </c:pt>
                <c:pt idx="2564">
                  <c:v>3.9450312135189698</c:v>
                </c:pt>
                <c:pt idx="2565">
                  <c:v>8.7083957200106603</c:v>
                </c:pt>
                <c:pt idx="2566">
                  <c:v>16.362180349981099</c:v>
                </c:pt>
                <c:pt idx="2567">
                  <c:v>8.52412112600501</c:v>
                </c:pt>
                <c:pt idx="2568">
                  <c:v>8.6234709687641793</c:v>
                </c:pt>
                <c:pt idx="2569">
                  <c:v>8.4068226524085201</c:v>
                </c:pt>
                <c:pt idx="2570">
                  <c:v>4.8088683186382104</c:v>
                </c:pt>
                <c:pt idx="2571">
                  <c:v>3.8308530594138701</c:v>
                </c:pt>
                <c:pt idx="2572">
                  <c:v>5.5187812778684702</c:v>
                </c:pt>
                <c:pt idx="2573">
                  <c:v>2.2163396290019701</c:v>
                </c:pt>
                <c:pt idx="2574">
                  <c:v>2.5291258858968102</c:v>
                </c:pt>
                <c:pt idx="2575">
                  <c:v>6.1773586176236304</c:v>
                </c:pt>
                <c:pt idx="2576">
                  <c:v>8.0494384290791707</c:v>
                </c:pt>
                <c:pt idx="2577">
                  <c:v>1.7733082254586101</c:v>
                </c:pt>
                <c:pt idx="2578">
                  <c:v>2.3758323377689599</c:v>
                </c:pt>
                <c:pt idx="2579">
                  <c:v>5.8602631357849102</c:v>
                </c:pt>
                <c:pt idx="2580">
                  <c:v>6.3127840720489301</c:v>
                </c:pt>
                <c:pt idx="2581">
                  <c:v>1.1105123816750799</c:v>
                </c:pt>
                <c:pt idx="2582">
                  <c:v>3.9023931541063899</c:v>
                </c:pt>
                <c:pt idx="2583">
                  <c:v>11.030571664732101</c:v>
                </c:pt>
                <c:pt idx="2584">
                  <c:v>22.4009547229467</c:v>
                </c:pt>
                <c:pt idx="2585">
                  <c:v>3.5594528352072401</c:v>
                </c:pt>
                <c:pt idx="2586">
                  <c:v>15.6741282255422</c:v>
                </c:pt>
                <c:pt idx="2587">
                  <c:v>2.9186329998964902</c:v>
                </c:pt>
                <c:pt idx="2588">
                  <c:v>4.5603176753144998</c:v>
                </c:pt>
                <c:pt idx="2589">
                  <c:v>3.2818164884571002</c:v>
                </c:pt>
                <c:pt idx="2590">
                  <c:v>28.1636611831251</c:v>
                </c:pt>
                <c:pt idx="2591">
                  <c:v>9.4260800913016691</c:v>
                </c:pt>
                <c:pt idx="2592">
                  <c:v>2.6848830075381298</c:v>
                </c:pt>
                <c:pt idx="2593">
                  <c:v>13.5246793928298</c:v>
                </c:pt>
                <c:pt idx="2594">
                  <c:v>42.446721193093097</c:v>
                </c:pt>
                <c:pt idx="2595">
                  <c:v>1.2921835247899001</c:v>
                </c:pt>
                <c:pt idx="2596">
                  <c:v>1.6632936352913099</c:v>
                </c:pt>
                <c:pt idx="2597">
                  <c:v>3.68014153816386</c:v>
                </c:pt>
                <c:pt idx="2598">
                  <c:v>10.368086634082299</c:v>
                </c:pt>
                <c:pt idx="2599">
                  <c:v>2.1336314908035301</c:v>
                </c:pt>
                <c:pt idx="2600">
                  <c:v>3.3124414234431101</c:v>
                </c:pt>
                <c:pt idx="2601">
                  <c:v>2.4040245425985498</c:v>
                </c:pt>
                <c:pt idx="2602">
                  <c:v>15.440611565311301</c:v>
                </c:pt>
                <c:pt idx="2603">
                  <c:v>1.5047017086452701</c:v>
                </c:pt>
                <c:pt idx="2604">
                  <c:v>3.0948501496986802</c:v>
                </c:pt>
                <c:pt idx="2605">
                  <c:v>2.7642140758259499</c:v>
                </c:pt>
                <c:pt idx="2606">
                  <c:v>13.7641165303384</c:v>
                </c:pt>
                <c:pt idx="2607">
                  <c:v>21.009655608329702</c:v>
                </c:pt>
                <c:pt idx="2608">
                  <c:v>6.6682587222210996</c:v>
                </c:pt>
                <c:pt idx="2609">
                  <c:v>5.4042842608407398</c:v>
                </c:pt>
                <c:pt idx="2610">
                  <c:v>0.62852581517748596</c:v>
                </c:pt>
                <c:pt idx="2611">
                  <c:v>15.496787298327201</c:v>
                </c:pt>
                <c:pt idx="2612">
                  <c:v>2.9661458851838201</c:v>
                </c:pt>
                <c:pt idx="2613">
                  <c:v>1.7550272867777099</c:v>
                </c:pt>
                <c:pt idx="2614">
                  <c:v>5.3745378527889596</c:v>
                </c:pt>
                <c:pt idx="2615">
                  <c:v>1.7153729852873301</c:v>
                </c:pt>
                <c:pt idx="2616">
                  <c:v>4.4676896421520196</c:v>
                </c:pt>
                <c:pt idx="2617">
                  <c:v>3.77140549350008</c:v>
                </c:pt>
                <c:pt idx="2618">
                  <c:v>4.2507819465692798</c:v>
                </c:pt>
                <c:pt idx="2619">
                  <c:v>4.4709246700238099</c:v>
                </c:pt>
                <c:pt idx="2620">
                  <c:v>4.8597727443990202</c:v>
                </c:pt>
                <c:pt idx="2621">
                  <c:v>4.0217579767578204</c:v>
                </c:pt>
                <c:pt idx="2622">
                  <c:v>2.4385462015990602</c:v>
                </c:pt>
                <c:pt idx="2623">
                  <c:v>2.50660915255866</c:v>
                </c:pt>
                <c:pt idx="2624">
                  <c:v>2.2994023104177401</c:v>
                </c:pt>
                <c:pt idx="2625">
                  <c:v>18.656018547828801</c:v>
                </c:pt>
                <c:pt idx="2626">
                  <c:v>16.3974795879986</c:v>
                </c:pt>
                <c:pt idx="2627">
                  <c:v>7.4717497038141598</c:v>
                </c:pt>
                <c:pt idx="2628">
                  <c:v>1.151609952229</c:v>
                </c:pt>
                <c:pt idx="2629">
                  <c:v>6.3799429150131504</c:v>
                </c:pt>
                <c:pt idx="2630">
                  <c:v>12.9600442664334</c:v>
                </c:pt>
                <c:pt idx="2631">
                  <c:v>15.6913510274105</c:v>
                </c:pt>
                <c:pt idx="2632">
                  <c:v>7.1300981371997496</c:v>
                </c:pt>
                <c:pt idx="2633">
                  <c:v>8.5523426662677302</c:v>
                </c:pt>
                <c:pt idx="2634">
                  <c:v>11.150479464744601</c:v>
                </c:pt>
                <c:pt idx="2635">
                  <c:v>11.970028384131</c:v>
                </c:pt>
                <c:pt idx="2636">
                  <c:v>1.0416545671981501</c:v>
                </c:pt>
                <c:pt idx="2637">
                  <c:v>8.8905151686484007</c:v>
                </c:pt>
                <c:pt idx="2638">
                  <c:v>7.9400366789261696</c:v>
                </c:pt>
                <c:pt idx="2639">
                  <c:v>7.6816241111243198</c:v>
                </c:pt>
                <c:pt idx="2640">
                  <c:v>7.38864162801198</c:v>
                </c:pt>
                <c:pt idx="2641">
                  <c:v>1.5510701791464601</c:v>
                </c:pt>
                <c:pt idx="2642">
                  <c:v>7.95481147060248</c:v>
                </c:pt>
                <c:pt idx="2643">
                  <c:v>5.2456779949781502</c:v>
                </c:pt>
                <c:pt idx="2644">
                  <c:v>2.0969728082222998</c:v>
                </c:pt>
                <c:pt idx="2645">
                  <c:v>2.4018988182239598</c:v>
                </c:pt>
                <c:pt idx="2646">
                  <c:v>1.8477038691851499</c:v>
                </c:pt>
                <c:pt idx="2647">
                  <c:v>10.514037252925201</c:v>
                </c:pt>
                <c:pt idx="2648">
                  <c:v>2.4134869746812999</c:v>
                </c:pt>
                <c:pt idx="2649">
                  <c:v>12.9486724439317</c:v>
                </c:pt>
                <c:pt idx="2650">
                  <c:v>5.63201462557711</c:v>
                </c:pt>
                <c:pt idx="2651">
                  <c:v>8.0450247705937006</c:v>
                </c:pt>
                <c:pt idx="2652">
                  <c:v>4.2085099139619198</c:v>
                </c:pt>
                <c:pt idx="2653">
                  <c:v>2.1426576491212499</c:v>
                </c:pt>
                <c:pt idx="2654">
                  <c:v>6.5000726089469598</c:v>
                </c:pt>
                <c:pt idx="2655">
                  <c:v>4.9763440650319</c:v>
                </c:pt>
                <c:pt idx="2656">
                  <c:v>1.0914222132465701</c:v>
                </c:pt>
                <c:pt idx="2657">
                  <c:v>8.8890071155575097</c:v>
                </c:pt>
                <c:pt idx="2658">
                  <c:v>1.8378466378464</c:v>
                </c:pt>
                <c:pt idx="2659">
                  <c:v>5.8361177995917801</c:v>
                </c:pt>
                <c:pt idx="2660">
                  <c:v>11.714259688337201</c:v>
                </c:pt>
                <c:pt idx="2661">
                  <c:v>10.651327823582299</c:v>
                </c:pt>
                <c:pt idx="2662">
                  <c:v>16.475703973195799</c:v>
                </c:pt>
                <c:pt idx="2663">
                  <c:v>5.4326397660790402</c:v>
                </c:pt>
                <c:pt idx="2664">
                  <c:v>1.75577157488747</c:v>
                </c:pt>
                <c:pt idx="2665">
                  <c:v>7.73527527774944</c:v>
                </c:pt>
                <c:pt idx="2666">
                  <c:v>5.3566617440445903</c:v>
                </c:pt>
                <c:pt idx="2667">
                  <c:v>3.8945029260660302</c:v>
                </c:pt>
                <c:pt idx="2668">
                  <c:v>18.109116396072299</c:v>
                </c:pt>
                <c:pt idx="2669">
                  <c:v>7.0175535587546101</c:v>
                </c:pt>
                <c:pt idx="2670">
                  <c:v>12.477229581578399</c:v>
                </c:pt>
                <c:pt idx="2671">
                  <c:v>0.96841926874100903</c:v>
                </c:pt>
                <c:pt idx="2672">
                  <c:v>7.5540909439629296</c:v>
                </c:pt>
                <c:pt idx="2673">
                  <c:v>2.1050482927557499</c:v>
                </c:pt>
                <c:pt idx="2674">
                  <c:v>5.4905426506084902</c:v>
                </c:pt>
                <c:pt idx="2675">
                  <c:v>0.95511994748557905</c:v>
                </c:pt>
                <c:pt idx="2676">
                  <c:v>6.8151761593661</c:v>
                </c:pt>
                <c:pt idx="2677">
                  <c:v>16.975263394003299</c:v>
                </c:pt>
                <c:pt idx="2678">
                  <c:v>5.63278404929925</c:v>
                </c:pt>
                <c:pt idx="2679">
                  <c:v>0.88158219369427504</c:v>
                </c:pt>
                <c:pt idx="2680">
                  <c:v>8.1082724146400995</c:v>
                </c:pt>
                <c:pt idx="2681">
                  <c:v>4.35731011836618</c:v>
                </c:pt>
                <c:pt idx="2682">
                  <c:v>18.182548895578101</c:v>
                </c:pt>
                <c:pt idx="2683">
                  <c:v>3.05718336971933</c:v>
                </c:pt>
                <c:pt idx="2684">
                  <c:v>4.64839651384459</c:v>
                </c:pt>
                <c:pt idx="2685">
                  <c:v>5.0677583071440404</c:v>
                </c:pt>
                <c:pt idx="2686">
                  <c:v>1.2247553315831401</c:v>
                </c:pt>
                <c:pt idx="2687">
                  <c:v>8.5849349617429702</c:v>
                </c:pt>
                <c:pt idx="2688">
                  <c:v>4.1332125400883397</c:v>
                </c:pt>
                <c:pt idx="2689">
                  <c:v>6.1192307516529896</c:v>
                </c:pt>
                <c:pt idx="2690">
                  <c:v>1.6656268141567701</c:v>
                </c:pt>
                <c:pt idx="2691">
                  <c:v>9.45234453664178</c:v>
                </c:pt>
                <c:pt idx="2692">
                  <c:v>7.8244750746199498</c:v>
                </c:pt>
                <c:pt idx="2693">
                  <c:v>2.04481055431381</c:v>
                </c:pt>
                <c:pt idx="2694">
                  <c:v>8.2262615232873006</c:v>
                </c:pt>
                <c:pt idx="2695">
                  <c:v>18.795574819701301</c:v>
                </c:pt>
                <c:pt idx="2696">
                  <c:v>7.9487106420466596</c:v>
                </c:pt>
                <c:pt idx="2697">
                  <c:v>10.620281865865101</c:v>
                </c:pt>
                <c:pt idx="2698">
                  <c:v>5.6641014567614203</c:v>
                </c:pt>
                <c:pt idx="2699">
                  <c:v>2.9244804968536302</c:v>
                </c:pt>
                <c:pt idx="2700">
                  <c:v>13.4106655121915</c:v>
                </c:pt>
                <c:pt idx="2701">
                  <c:v>3.7280988929767802</c:v>
                </c:pt>
                <c:pt idx="2702">
                  <c:v>2.6353393398649598</c:v>
                </c:pt>
                <c:pt idx="2703">
                  <c:v>4.8088194341910402</c:v>
                </c:pt>
                <c:pt idx="2704">
                  <c:v>2.73263164914639</c:v>
                </c:pt>
                <c:pt idx="2705">
                  <c:v>3.4327610350640998</c:v>
                </c:pt>
                <c:pt idx="2706">
                  <c:v>1.9660354195266401</c:v>
                </c:pt>
                <c:pt idx="2707">
                  <c:v>4.4709937317645503</c:v>
                </c:pt>
                <c:pt idx="2708">
                  <c:v>2.3403960225080098</c:v>
                </c:pt>
                <c:pt idx="2709">
                  <c:v>3.06044018983087</c:v>
                </c:pt>
                <c:pt idx="2710">
                  <c:v>7.2521581018601298</c:v>
                </c:pt>
                <c:pt idx="2711">
                  <c:v>2.8113649125607498</c:v>
                </c:pt>
                <c:pt idx="2712">
                  <c:v>9.5492841370138404</c:v>
                </c:pt>
                <c:pt idx="2713">
                  <c:v>7.3023074703389099</c:v>
                </c:pt>
                <c:pt idx="2714">
                  <c:v>3.3273391982708</c:v>
                </c:pt>
                <c:pt idx="2715">
                  <c:v>5.0203775257595797</c:v>
                </c:pt>
                <c:pt idx="2716">
                  <c:v>7.7707472193263198</c:v>
                </c:pt>
                <c:pt idx="2717">
                  <c:v>14.606511862150599</c:v>
                </c:pt>
                <c:pt idx="2718">
                  <c:v>7.6959588478808501</c:v>
                </c:pt>
                <c:pt idx="2719">
                  <c:v>14.0229210203126</c:v>
                </c:pt>
                <c:pt idx="2720">
                  <c:v>5.4761904551514098</c:v>
                </c:pt>
                <c:pt idx="2721">
                  <c:v>5.1025653255908399</c:v>
                </c:pt>
                <c:pt idx="2722">
                  <c:v>4.5660120496621799</c:v>
                </c:pt>
                <c:pt idx="2723">
                  <c:v>2.0537316917599502</c:v>
                </c:pt>
                <c:pt idx="2724">
                  <c:v>1.81882859285431</c:v>
                </c:pt>
                <c:pt idx="2725">
                  <c:v>26.492065352468401</c:v>
                </c:pt>
                <c:pt idx="2726">
                  <c:v>0.90727423598763801</c:v>
                </c:pt>
                <c:pt idx="2727">
                  <c:v>7.5533365389838698</c:v>
                </c:pt>
                <c:pt idx="2728">
                  <c:v>20.833689706874601</c:v>
                </c:pt>
                <c:pt idx="2729">
                  <c:v>0.72264368492416298</c:v>
                </c:pt>
                <c:pt idx="2730">
                  <c:v>18.392588796528202</c:v>
                </c:pt>
                <c:pt idx="2731">
                  <c:v>1.7744509138193401</c:v>
                </c:pt>
                <c:pt idx="2732">
                  <c:v>0.78809815594425703</c:v>
                </c:pt>
                <c:pt idx="2733">
                  <c:v>6.1542580019740099</c:v>
                </c:pt>
                <c:pt idx="2734">
                  <c:v>9.92903799720645</c:v>
                </c:pt>
                <c:pt idx="2735">
                  <c:v>4.8373266085517699</c:v>
                </c:pt>
                <c:pt idx="2736">
                  <c:v>2.9362003249245801</c:v>
                </c:pt>
                <c:pt idx="2737">
                  <c:v>19.045161806480898</c:v>
                </c:pt>
                <c:pt idx="2738">
                  <c:v>5.0394925063594203</c:v>
                </c:pt>
                <c:pt idx="2739">
                  <c:v>9.8266995632608403</c:v>
                </c:pt>
                <c:pt idx="2740">
                  <c:v>14.4402089359515</c:v>
                </c:pt>
                <c:pt idx="2741">
                  <c:v>5.5222363013055302</c:v>
                </c:pt>
                <c:pt idx="2742">
                  <c:v>1.1460858235206299</c:v>
                </c:pt>
                <c:pt idx="2743">
                  <c:v>5.7562810672070004</c:v>
                </c:pt>
                <c:pt idx="2744">
                  <c:v>0.61667464187324705</c:v>
                </c:pt>
                <c:pt idx="2745">
                  <c:v>1.06099658797532</c:v>
                </c:pt>
                <c:pt idx="2746">
                  <c:v>1.4493821158353799</c:v>
                </c:pt>
                <c:pt idx="2747">
                  <c:v>5.0802938689600703</c:v>
                </c:pt>
                <c:pt idx="2748">
                  <c:v>10.8297005242166</c:v>
                </c:pt>
                <c:pt idx="2749">
                  <c:v>20.2575275963341</c:v>
                </c:pt>
                <c:pt idx="2750">
                  <c:v>11.208802098120399</c:v>
                </c:pt>
                <c:pt idx="2751">
                  <c:v>11.855315290824</c:v>
                </c:pt>
                <c:pt idx="2752">
                  <c:v>0.92486014117162996</c:v>
                </c:pt>
                <c:pt idx="2753">
                  <c:v>3.1910481240622501</c:v>
                </c:pt>
                <c:pt idx="2754">
                  <c:v>5.79036475406419</c:v>
                </c:pt>
                <c:pt idx="2755">
                  <c:v>7.6883636476600303</c:v>
                </c:pt>
                <c:pt idx="2756">
                  <c:v>12.680455171881301</c:v>
                </c:pt>
                <c:pt idx="2757">
                  <c:v>3.4710404434460398</c:v>
                </c:pt>
                <c:pt idx="2758">
                  <c:v>5.1361809503214797</c:v>
                </c:pt>
                <c:pt idx="2759">
                  <c:v>2.1714325253022499</c:v>
                </c:pt>
                <c:pt idx="2760">
                  <c:v>5.0055776956425202</c:v>
                </c:pt>
                <c:pt idx="2761">
                  <c:v>5.9170077548474298</c:v>
                </c:pt>
                <c:pt idx="2762">
                  <c:v>18.011271855280501</c:v>
                </c:pt>
                <c:pt idx="2763">
                  <c:v>2.5964460956626101</c:v>
                </c:pt>
                <c:pt idx="2764">
                  <c:v>10.420727358086101</c:v>
                </c:pt>
                <c:pt idx="2765">
                  <c:v>3.8267937036138</c:v>
                </c:pt>
                <c:pt idx="2766">
                  <c:v>1.0390335552134999</c:v>
                </c:pt>
                <c:pt idx="2767">
                  <c:v>6.6927264852323702</c:v>
                </c:pt>
                <c:pt idx="2768">
                  <c:v>12.875276565223199</c:v>
                </c:pt>
                <c:pt idx="2769">
                  <c:v>9.0812317387751804</c:v>
                </c:pt>
                <c:pt idx="2770">
                  <c:v>12.526031625277501</c:v>
                </c:pt>
                <c:pt idx="2771">
                  <c:v>0.95373449467062998</c:v>
                </c:pt>
                <c:pt idx="2772">
                  <c:v>0.67973351513277003</c:v>
                </c:pt>
                <c:pt idx="2773">
                  <c:v>2.38927985641417</c:v>
                </c:pt>
                <c:pt idx="2774">
                  <c:v>6.4077944175711501</c:v>
                </c:pt>
                <c:pt idx="2775">
                  <c:v>1.8351271006246299</c:v>
                </c:pt>
                <c:pt idx="2776">
                  <c:v>10.550227519235699</c:v>
                </c:pt>
                <c:pt idx="2777">
                  <c:v>9.4470107046352307</c:v>
                </c:pt>
                <c:pt idx="2778">
                  <c:v>2.71932359340828</c:v>
                </c:pt>
                <c:pt idx="2779">
                  <c:v>2.5939034478274401</c:v>
                </c:pt>
                <c:pt idx="2780">
                  <c:v>0.92853121803111605</c:v>
                </c:pt>
                <c:pt idx="2781">
                  <c:v>21.185037528003502</c:v>
                </c:pt>
                <c:pt idx="2782">
                  <c:v>6.99672461254477</c:v>
                </c:pt>
                <c:pt idx="2783">
                  <c:v>2.2338529822919599</c:v>
                </c:pt>
                <c:pt idx="2784">
                  <c:v>8.3511642118177996</c:v>
                </c:pt>
                <c:pt idx="2785">
                  <c:v>4.4818629515679298</c:v>
                </c:pt>
                <c:pt idx="2786">
                  <c:v>1.9932405190364899</c:v>
                </c:pt>
                <c:pt idx="2787">
                  <c:v>3.2117248404612702</c:v>
                </c:pt>
                <c:pt idx="2788">
                  <c:v>1.90591441996606</c:v>
                </c:pt>
                <c:pt idx="2789">
                  <c:v>8.19645329871285</c:v>
                </c:pt>
                <c:pt idx="2790">
                  <c:v>3.91257937781945</c:v>
                </c:pt>
                <c:pt idx="2791">
                  <c:v>2.2684197277111</c:v>
                </c:pt>
                <c:pt idx="2792">
                  <c:v>14.529120272955099</c:v>
                </c:pt>
                <c:pt idx="2793">
                  <c:v>8.0075216184861393</c:v>
                </c:pt>
                <c:pt idx="2794">
                  <c:v>1.41125191164214</c:v>
                </c:pt>
                <c:pt idx="2795">
                  <c:v>8.4519466623040103</c:v>
                </c:pt>
                <c:pt idx="2796">
                  <c:v>7.4068789872848999</c:v>
                </c:pt>
                <c:pt idx="2797">
                  <c:v>1.88383546375154</c:v>
                </c:pt>
                <c:pt idx="2798">
                  <c:v>1.47919628082534</c:v>
                </c:pt>
                <c:pt idx="2799">
                  <c:v>5.6338190644236299</c:v>
                </c:pt>
                <c:pt idx="2800">
                  <c:v>7.2483249393664497</c:v>
                </c:pt>
                <c:pt idx="2801">
                  <c:v>5.69677133354344</c:v>
                </c:pt>
                <c:pt idx="2802">
                  <c:v>4.5403339821764499</c:v>
                </c:pt>
                <c:pt idx="2803">
                  <c:v>0.530392711405688</c:v>
                </c:pt>
                <c:pt idx="2804">
                  <c:v>2.48434499390304</c:v>
                </c:pt>
                <c:pt idx="2805">
                  <c:v>10.159501671183699</c:v>
                </c:pt>
                <c:pt idx="2806">
                  <c:v>8.7022384744636696</c:v>
                </c:pt>
                <c:pt idx="2807">
                  <c:v>13.407211184642501</c:v>
                </c:pt>
                <c:pt idx="2808">
                  <c:v>5.9751135291140702</c:v>
                </c:pt>
                <c:pt idx="2809">
                  <c:v>8.4852898656582205</c:v>
                </c:pt>
                <c:pt idx="2810">
                  <c:v>2.4925661418096801</c:v>
                </c:pt>
                <c:pt idx="2811">
                  <c:v>2.162622894753</c:v>
                </c:pt>
                <c:pt idx="2812">
                  <c:v>3.0388788940529201</c:v>
                </c:pt>
                <c:pt idx="2813">
                  <c:v>1.3299444012233299</c:v>
                </c:pt>
                <c:pt idx="2814">
                  <c:v>8.2068547717309102</c:v>
                </c:pt>
                <c:pt idx="2815">
                  <c:v>3.9552467041183301</c:v>
                </c:pt>
                <c:pt idx="2816">
                  <c:v>15.017221308649701</c:v>
                </c:pt>
                <c:pt idx="2817">
                  <c:v>1.4077816635854301</c:v>
                </c:pt>
                <c:pt idx="2818">
                  <c:v>8.1753102797299899</c:v>
                </c:pt>
                <c:pt idx="2819">
                  <c:v>3.25394841343644</c:v>
                </c:pt>
                <c:pt idx="2820">
                  <c:v>5.3812789683918902</c:v>
                </c:pt>
                <c:pt idx="2821">
                  <c:v>1.7618208070381001</c:v>
                </c:pt>
                <c:pt idx="2822">
                  <c:v>5.73275018087398</c:v>
                </c:pt>
                <c:pt idx="2823">
                  <c:v>22.961164264379001</c:v>
                </c:pt>
                <c:pt idx="2824">
                  <c:v>4.1456830266345897</c:v>
                </c:pt>
                <c:pt idx="2825">
                  <c:v>17.267211505617698</c:v>
                </c:pt>
                <c:pt idx="2826">
                  <c:v>2.47020093720749</c:v>
                </c:pt>
                <c:pt idx="2827">
                  <c:v>13.1294297095279</c:v>
                </c:pt>
                <c:pt idx="2828">
                  <c:v>1.0375059475072499</c:v>
                </c:pt>
                <c:pt idx="2829">
                  <c:v>20.7053526531414</c:v>
                </c:pt>
                <c:pt idx="2830">
                  <c:v>1.75087510635238</c:v>
                </c:pt>
                <c:pt idx="2831">
                  <c:v>4.8199789544970901</c:v>
                </c:pt>
                <c:pt idx="2832">
                  <c:v>3.99047960132375</c:v>
                </c:pt>
                <c:pt idx="2833">
                  <c:v>2.91487333389435</c:v>
                </c:pt>
                <c:pt idx="2834">
                  <c:v>2.5093088380083999</c:v>
                </c:pt>
                <c:pt idx="2835">
                  <c:v>4.09173796547792</c:v>
                </c:pt>
                <c:pt idx="2836">
                  <c:v>20.985441872568401</c:v>
                </c:pt>
                <c:pt idx="2837">
                  <c:v>5.79515753466241</c:v>
                </c:pt>
                <c:pt idx="2838">
                  <c:v>5.7024828461290102</c:v>
                </c:pt>
                <c:pt idx="2839">
                  <c:v>3.1947532077450198</c:v>
                </c:pt>
                <c:pt idx="2840">
                  <c:v>2.4299127470661399</c:v>
                </c:pt>
                <c:pt idx="2841">
                  <c:v>9.3357784389579095</c:v>
                </c:pt>
                <c:pt idx="2842">
                  <c:v>10.781028946737299</c:v>
                </c:pt>
                <c:pt idx="2843">
                  <c:v>6.2205335430322197</c:v>
                </c:pt>
                <c:pt idx="2844">
                  <c:v>16.033623086568699</c:v>
                </c:pt>
                <c:pt idx="2845">
                  <c:v>2.8894413852543801</c:v>
                </c:pt>
                <c:pt idx="2846">
                  <c:v>2.1586541016301299</c:v>
                </c:pt>
                <c:pt idx="2847">
                  <c:v>2.6054210022822502</c:v>
                </c:pt>
                <c:pt idx="2848">
                  <c:v>7.8663065192622099</c:v>
                </c:pt>
                <c:pt idx="2849">
                  <c:v>10.985045119008999</c:v>
                </c:pt>
                <c:pt idx="2850">
                  <c:v>5.5995840700692403</c:v>
                </c:pt>
                <c:pt idx="2851">
                  <c:v>8.5862176571670599</c:v>
                </c:pt>
                <c:pt idx="2852">
                  <c:v>3.5053548249692201</c:v>
                </c:pt>
                <c:pt idx="2853">
                  <c:v>3.10412197052585</c:v>
                </c:pt>
                <c:pt idx="2854">
                  <c:v>16.523658965039299</c:v>
                </c:pt>
                <c:pt idx="2855">
                  <c:v>10.318458991674399</c:v>
                </c:pt>
                <c:pt idx="2856">
                  <c:v>1.5431589248967701</c:v>
                </c:pt>
                <c:pt idx="2857">
                  <c:v>16.304717458534299</c:v>
                </c:pt>
                <c:pt idx="2858">
                  <c:v>3.7069966304231401</c:v>
                </c:pt>
                <c:pt idx="2859">
                  <c:v>4.1987225110720301</c:v>
                </c:pt>
                <c:pt idx="2860">
                  <c:v>5.3072468294348596</c:v>
                </c:pt>
                <c:pt idx="2861">
                  <c:v>4.5837740400834601</c:v>
                </c:pt>
                <c:pt idx="2862">
                  <c:v>8.8674017068695896</c:v>
                </c:pt>
                <c:pt idx="2863">
                  <c:v>1.4322066601942001</c:v>
                </c:pt>
                <c:pt idx="2864">
                  <c:v>0.48077608287280899</c:v>
                </c:pt>
                <c:pt idx="2865">
                  <c:v>5.3103266946353997</c:v>
                </c:pt>
                <c:pt idx="2866">
                  <c:v>13.661139404705899</c:v>
                </c:pt>
                <c:pt idx="2867">
                  <c:v>1.07516434625946</c:v>
                </c:pt>
                <c:pt idx="2868">
                  <c:v>4.4912009848357899</c:v>
                </c:pt>
                <c:pt idx="2869">
                  <c:v>2.9874707618513199</c:v>
                </c:pt>
                <c:pt idx="2870">
                  <c:v>10.9854849744587</c:v>
                </c:pt>
                <c:pt idx="2871">
                  <c:v>12.142622361108099</c:v>
                </c:pt>
                <c:pt idx="2872">
                  <c:v>0.71314289909700601</c:v>
                </c:pt>
                <c:pt idx="2873">
                  <c:v>4.9030191894877397</c:v>
                </c:pt>
                <c:pt idx="2874">
                  <c:v>2.3246712820118001</c:v>
                </c:pt>
                <c:pt idx="2875">
                  <c:v>12.7579519781515</c:v>
                </c:pt>
                <c:pt idx="2876">
                  <c:v>9.1251455043215692</c:v>
                </c:pt>
                <c:pt idx="2877">
                  <c:v>1.50672404746315</c:v>
                </c:pt>
                <c:pt idx="2878">
                  <c:v>5.2676800664156103</c:v>
                </c:pt>
                <c:pt idx="2879">
                  <c:v>12.4419378304668</c:v>
                </c:pt>
                <c:pt idx="2880">
                  <c:v>10.641315896791101</c:v>
                </c:pt>
                <c:pt idx="2881">
                  <c:v>7.2131075104671902</c:v>
                </c:pt>
                <c:pt idx="2882">
                  <c:v>6.9502026687747698</c:v>
                </c:pt>
                <c:pt idx="2883">
                  <c:v>3.2902004015952699</c:v>
                </c:pt>
                <c:pt idx="2884">
                  <c:v>9.3625646132328804</c:v>
                </c:pt>
                <c:pt idx="2885">
                  <c:v>3.7657559918295198</c:v>
                </c:pt>
                <c:pt idx="2886">
                  <c:v>3.03313999660545</c:v>
                </c:pt>
                <c:pt idx="2887">
                  <c:v>1.3871127448078799</c:v>
                </c:pt>
                <c:pt idx="2888">
                  <c:v>4.7588560216148696</c:v>
                </c:pt>
                <c:pt idx="2889">
                  <c:v>2.31476094075368</c:v>
                </c:pt>
                <c:pt idx="2890">
                  <c:v>8.5819470984307706</c:v>
                </c:pt>
                <c:pt idx="2891">
                  <c:v>1.44028326712018</c:v>
                </c:pt>
                <c:pt idx="2892">
                  <c:v>2.2393060046575499</c:v>
                </c:pt>
                <c:pt idx="2893">
                  <c:v>6.2972422302737501</c:v>
                </c:pt>
                <c:pt idx="2894">
                  <c:v>5.5368069131334297</c:v>
                </c:pt>
                <c:pt idx="2895">
                  <c:v>2.3225816794145899</c:v>
                </c:pt>
                <c:pt idx="2896">
                  <c:v>15.674858372328901</c:v>
                </c:pt>
                <c:pt idx="2897">
                  <c:v>22.500326254893501</c:v>
                </c:pt>
                <c:pt idx="2898">
                  <c:v>2.23089970022321</c:v>
                </c:pt>
                <c:pt idx="2899">
                  <c:v>3.9120078983436102</c:v>
                </c:pt>
                <c:pt idx="2900">
                  <c:v>3.70964712983693</c:v>
                </c:pt>
                <c:pt idx="2901">
                  <c:v>3.8024639406179901</c:v>
                </c:pt>
                <c:pt idx="2902">
                  <c:v>8.1149810135366405</c:v>
                </c:pt>
                <c:pt idx="2903">
                  <c:v>5.5020623671332904</c:v>
                </c:pt>
                <c:pt idx="2904">
                  <c:v>6.9465489272955603</c:v>
                </c:pt>
                <c:pt idx="2905">
                  <c:v>10.5818307261556</c:v>
                </c:pt>
                <c:pt idx="2906">
                  <c:v>3.1136223237277298</c:v>
                </c:pt>
                <c:pt idx="2907">
                  <c:v>8.8660739111498206</c:v>
                </c:pt>
                <c:pt idx="2908">
                  <c:v>7.1206079909766302</c:v>
                </c:pt>
                <c:pt idx="2909">
                  <c:v>6.4394060723646698</c:v>
                </c:pt>
                <c:pt idx="2910">
                  <c:v>3.0152347073299199</c:v>
                </c:pt>
                <c:pt idx="2911">
                  <c:v>1.44297905638618</c:v>
                </c:pt>
                <c:pt idx="2912">
                  <c:v>3.2310913328391799</c:v>
                </c:pt>
                <c:pt idx="2913">
                  <c:v>6.5565708883309703</c:v>
                </c:pt>
                <c:pt idx="2914">
                  <c:v>10.6131459728556</c:v>
                </c:pt>
                <c:pt idx="2915">
                  <c:v>8.7223463834636501</c:v>
                </c:pt>
                <c:pt idx="2916">
                  <c:v>1.7045635706851301</c:v>
                </c:pt>
                <c:pt idx="2917">
                  <c:v>5.9141151832992698</c:v>
                </c:pt>
                <c:pt idx="2918">
                  <c:v>5.8864232610626299</c:v>
                </c:pt>
                <c:pt idx="2919">
                  <c:v>7.9683353937141801</c:v>
                </c:pt>
                <c:pt idx="2920">
                  <c:v>12.026340657529101</c:v>
                </c:pt>
                <c:pt idx="2921">
                  <c:v>8.5085924828824702</c:v>
                </c:pt>
                <c:pt idx="2922">
                  <c:v>6.6366827483727002</c:v>
                </c:pt>
                <c:pt idx="2923">
                  <c:v>17.702220477390899</c:v>
                </c:pt>
                <c:pt idx="2924">
                  <c:v>6.4683528328459596</c:v>
                </c:pt>
                <c:pt idx="2925">
                  <c:v>2.6558305597382299</c:v>
                </c:pt>
                <c:pt idx="2926">
                  <c:v>7.4097299007445496</c:v>
                </c:pt>
                <c:pt idx="2927">
                  <c:v>3.73098720781352</c:v>
                </c:pt>
                <c:pt idx="2928">
                  <c:v>8.2009250703645709</c:v>
                </c:pt>
                <c:pt idx="2929">
                  <c:v>8.5271015034192601</c:v>
                </c:pt>
                <c:pt idx="2930">
                  <c:v>9.8070494208193502</c:v>
                </c:pt>
                <c:pt idx="2931">
                  <c:v>8.7143621991123208</c:v>
                </c:pt>
                <c:pt idx="2932">
                  <c:v>10.5092924825364</c:v>
                </c:pt>
                <c:pt idx="2933">
                  <c:v>1.30291604063499</c:v>
                </c:pt>
                <c:pt idx="2934">
                  <c:v>15.8741952416703</c:v>
                </c:pt>
                <c:pt idx="2935">
                  <c:v>5.6643961552944999</c:v>
                </c:pt>
                <c:pt idx="2936">
                  <c:v>4.1626337606943</c:v>
                </c:pt>
                <c:pt idx="2937">
                  <c:v>11.437608135097699</c:v>
                </c:pt>
                <c:pt idx="2938">
                  <c:v>4.9142784280139997</c:v>
                </c:pt>
                <c:pt idx="2939">
                  <c:v>6.32656702780492</c:v>
                </c:pt>
                <c:pt idx="2940">
                  <c:v>2.5837413303114198</c:v>
                </c:pt>
                <c:pt idx="2941">
                  <c:v>1.31746947683159</c:v>
                </c:pt>
                <c:pt idx="2942">
                  <c:v>1.69840342542585</c:v>
                </c:pt>
                <c:pt idx="2943">
                  <c:v>3.47063867098738</c:v>
                </c:pt>
                <c:pt idx="2944">
                  <c:v>1.7713725719211499</c:v>
                </c:pt>
                <c:pt idx="2945">
                  <c:v>2.1671197702441498</c:v>
                </c:pt>
                <c:pt idx="2946">
                  <c:v>3.8388817299064901</c:v>
                </c:pt>
                <c:pt idx="2947">
                  <c:v>1.47546654396403</c:v>
                </c:pt>
                <c:pt idx="2948">
                  <c:v>2.43575505874677</c:v>
                </c:pt>
                <c:pt idx="2949">
                  <c:v>7.4867908912171401</c:v>
                </c:pt>
                <c:pt idx="2950">
                  <c:v>2.4017893906642098</c:v>
                </c:pt>
                <c:pt idx="2951">
                  <c:v>4.9689183425422296</c:v>
                </c:pt>
                <c:pt idx="2952">
                  <c:v>2.9968889164469599</c:v>
                </c:pt>
                <c:pt idx="2953">
                  <c:v>5.3259659435335802</c:v>
                </c:pt>
                <c:pt idx="2954">
                  <c:v>5.58470587260397</c:v>
                </c:pt>
                <c:pt idx="2955">
                  <c:v>5.6131334766880503</c:v>
                </c:pt>
                <c:pt idx="2956">
                  <c:v>2.64712179791211</c:v>
                </c:pt>
                <c:pt idx="2957">
                  <c:v>3.0368643672863298</c:v>
                </c:pt>
                <c:pt idx="2958">
                  <c:v>11.5233699292877</c:v>
                </c:pt>
                <c:pt idx="2959">
                  <c:v>5.3556487557219201</c:v>
                </c:pt>
                <c:pt idx="2960">
                  <c:v>5.1766594539098998</c:v>
                </c:pt>
                <c:pt idx="2961">
                  <c:v>14.3438184522395</c:v>
                </c:pt>
                <c:pt idx="2962">
                  <c:v>18.295374505642101</c:v>
                </c:pt>
                <c:pt idx="2963">
                  <c:v>1.1089683868843301</c:v>
                </c:pt>
                <c:pt idx="2964">
                  <c:v>12.005389594898</c:v>
                </c:pt>
                <c:pt idx="2965">
                  <c:v>9.6618281896156795</c:v>
                </c:pt>
                <c:pt idx="2966">
                  <c:v>3.5835921711056899</c:v>
                </c:pt>
                <c:pt idx="2967">
                  <c:v>4.1155104910657103</c:v>
                </c:pt>
                <c:pt idx="2968">
                  <c:v>13.6854268507229</c:v>
                </c:pt>
                <c:pt idx="2969">
                  <c:v>0.53354761494680403</c:v>
                </c:pt>
                <c:pt idx="2970">
                  <c:v>6.1658246541649904</c:v>
                </c:pt>
                <c:pt idx="2971">
                  <c:v>15.047029673343101</c:v>
                </c:pt>
                <c:pt idx="2972">
                  <c:v>2.64599408365161</c:v>
                </c:pt>
                <c:pt idx="2973">
                  <c:v>12.258788170999001</c:v>
                </c:pt>
                <c:pt idx="2974">
                  <c:v>5.3832560808502397</c:v>
                </c:pt>
                <c:pt idx="2975">
                  <c:v>1.40673210281881</c:v>
                </c:pt>
                <c:pt idx="2976">
                  <c:v>7.8771319137563598</c:v>
                </c:pt>
                <c:pt idx="2977">
                  <c:v>2.9698643403361902</c:v>
                </c:pt>
                <c:pt idx="2978">
                  <c:v>11.9932097574443</c:v>
                </c:pt>
                <c:pt idx="2979">
                  <c:v>2.77888379770057</c:v>
                </c:pt>
                <c:pt idx="2980">
                  <c:v>1.0892539153965299</c:v>
                </c:pt>
                <c:pt idx="2981">
                  <c:v>7.2738175178736002</c:v>
                </c:pt>
                <c:pt idx="2982">
                  <c:v>0.82342159873432497</c:v>
                </c:pt>
                <c:pt idx="2983">
                  <c:v>2.7361125809754201</c:v>
                </c:pt>
                <c:pt idx="2984">
                  <c:v>4.5357407599016302</c:v>
                </c:pt>
                <c:pt idx="2985">
                  <c:v>3.8272321269662499</c:v>
                </c:pt>
                <c:pt idx="2986">
                  <c:v>12.566332744592801</c:v>
                </c:pt>
                <c:pt idx="2987">
                  <c:v>3.6275123657658601</c:v>
                </c:pt>
                <c:pt idx="2988">
                  <c:v>11.8185570658834</c:v>
                </c:pt>
                <c:pt idx="2989">
                  <c:v>1.9162626663993301</c:v>
                </c:pt>
                <c:pt idx="2990">
                  <c:v>19.372324162016199</c:v>
                </c:pt>
                <c:pt idx="2991">
                  <c:v>6.1822857146674197</c:v>
                </c:pt>
                <c:pt idx="2992">
                  <c:v>5.0074087219714096</c:v>
                </c:pt>
                <c:pt idx="2993">
                  <c:v>5.7989877899139302</c:v>
                </c:pt>
                <c:pt idx="2994">
                  <c:v>4.4880647514109997</c:v>
                </c:pt>
                <c:pt idx="2995">
                  <c:v>1.9613970311441999</c:v>
                </c:pt>
                <c:pt idx="2996">
                  <c:v>4.4591741492399501</c:v>
                </c:pt>
                <c:pt idx="2997">
                  <c:v>2.9423329571242101</c:v>
                </c:pt>
                <c:pt idx="2998">
                  <c:v>3.6503656231694999</c:v>
                </c:pt>
                <c:pt idx="2999">
                  <c:v>11.344124194563999</c:v>
                </c:pt>
                <c:pt idx="3000">
                  <c:v>7.7771928925258402</c:v>
                </c:pt>
                <c:pt idx="3001">
                  <c:v>2.1140864042924998</c:v>
                </c:pt>
                <c:pt idx="3002">
                  <c:v>2.1689440488909399</c:v>
                </c:pt>
                <c:pt idx="3003">
                  <c:v>4.3834630387537601</c:v>
                </c:pt>
                <c:pt idx="3004">
                  <c:v>5.6088341786861804</c:v>
                </c:pt>
                <c:pt idx="3005">
                  <c:v>10.3256603803689</c:v>
                </c:pt>
                <c:pt idx="3006">
                  <c:v>5.2230619767141899</c:v>
                </c:pt>
                <c:pt idx="3007">
                  <c:v>7.0841660370285302</c:v>
                </c:pt>
                <c:pt idx="3008">
                  <c:v>7.8424978308291902</c:v>
                </c:pt>
                <c:pt idx="3009">
                  <c:v>4.3907864338167402</c:v>
                </c:pt>
                <c:pt idx="3010">
                  <c:v>1.9898809255958501</c:v>
                </c:pt>
                <c:pt idx="3011">
                  <c:v>6.1579009913817897</c:v>
                </c:pt>
                <c:pt idx="3012">
                  <c:v>11.380115309914901</c:v>
                </c:pt>
                <c:pt idx="3013">
                  <c:v>16.678695006411701</c:v>
                </c:pt>
                <c:pt idx="3014">
                  <c:v>2.7765105053118599</c:v>
                </c:pt>
                <c:pt idx="3015">
                  <c:v>7.7978570293685099</c:v>
                </c:pt>
                <c:pt idx="3016">
                  <c:v>1.5589708023051201</c:v>
                </c:pt>
                <c:pt idx="3017">
                  <c:v>3.1803784294200299</c:v>
                </c:pt>
                <c:pt idx="3018">
                  <c:v>1.87786987535112</c:v>
                </c:pt>
                <c:pt idx="3019">
                  <c:v>0.73354362973686404</c:v>
                </c:pt>
                <c:pt idx="3020">
                  <c:v>5.0038006939380901</c:v>
                </c:pt>
                <c:pt idx="3021">
                  <c:v>1.83416891773249</c:v>
                </c:pt>
                <c:pt idx="3022">
                  <c:v>3.04127044152427</c:v>
                </c:pt>
                <c:pt idx="3023">
                  <c:v>4.9406941796710999</c:v>
                </c:pt>
                <c:pt idx="3024">
                  <c:v>12.693576928147101</c:v>
                </c:pt>
                <c:pt idx="3025">
                  <c:v>28.861207642995801</c:v>
                </c:pt>
                <c:pt idx="3026">
                  <c:v>13.372387146602099</c:v>
                </c:pt>
                <c:pt idx="3027">
                  <c:v>5.1825411196755597</c:v>
                </c:pt>
                <c:pt idx="3028">
                  <c:v>1.9543909096765899</c:v>
                </c:pt>
                <c:pt idx="3029">
                  <c:v>2.1711248484209502</c:v>
                </c:pt>
                <c:pt idx="3030">
                  <c:v>2.4126517481577499</c:v>
                </c:pt>
                <c:pt idx="3031">
                  <c:v>15.428849262439099</c:v>
                </c:pt>
                <c:pt idx="3032">
                  <c:v>6.83853875160312</c:v>
                </c:pt>
                <c:pt idx="3033">
                  <c:v>7.1245344593846802</c:v>
                </c:pt>
                <c:pt idx="3034">
                  <c:v>3.7242318814960398</c:v>
                </c:pt>
                <c:pt idx="3035">
                  <c:v>29.512678574408</c:v>
                </c:pt>
                <c:pt idx="3036">
                  <c:v>6.8302723052530903</c:v>
                </c:pt>
                <c:pt idx="3037">
                  <c:v>2.5648837264489499</c:v>
                </c:pt>
                <c:pt idx="3038">
                  <c:v>2.3591781226934798</c:v>
                </c:pt>
                <c:pt idx="3039">
                  <c:v>13.3223991252554</c:v>
                </c:pt>
                <c:pt idx="3040">
                  <c:v>9.76792701739606</c:v>
                </c:pt>
                <c:pt idx="3041">
                  <c:v>5.5586256602039699</c:v>
                </c:pt>
                <c:pt idx="3042">
                  <c:v>2.34079165294076</c:v>
                </c:pt>
                <c:pt idx="3043">
                  <c:v>6.1121924584344596</c:v>
                </c:pt>
                <c:pt idx="3044">
                  <c:v>10.080629970975799</c:v>
                </c:pt>
                <c:pt idx="3045">
                  <c:v>1.45766806072685</c:v>
                </c:pt>
                <c:pt idx="3046">
                  <c:v>2.87026208970462</c:v>
                </c:pt>
                <c:pt idx="3047">
                  <c:v>2.7187127207325501</c:v>
                </c:pt>
                <c:pt idx="3048">
                  <c:v>9.5518010751240698</c:v>
                </c:pt>
                <c:pt idx="3049">
                  <c:v>1.83061757949212</c:v>
                </c:pt>
                <c:pt idx="3050">
                  <c:v>8.5239337064137803</c:v>
                </c:pt>
                <c:pt idx="3051">
                  <c:v>3.0125048216820498</c:v>
                </c:pt>
                <c:pt idx="3052">
                  <c:v>4.0417058979296501</c:v>
                </c:pt>
                <c:pt idx="3053">
                  <c:v>8.1421342416622</c:v>
                </c:pt>
                <c:pt idx="3054">
                  <c:v>1.06358087565538</c:v>
                </c:pt>
                <c:pt idx="3055">
                  <c:v>5.2910089814277903</c:v>
                </c:pt>
                <c:pt idx="3056">
                  <c:v>3.5943002958746302</c:v>
                </c:pt>
                <c:pt idx="3057">
                  <c:v>2.6234878212128501</c:v>
                </c:pt>
                <c:pt idx="3058">
                  <c:v>9.1779077046278204</c:v>
                </c:pt>
                <c:pt idx="3059">
                  <c:v>5.8306169031142101</c:v>
                </c:pt>
                <c:pt idx="3060">
                  <c:v>6.1822563202814296</c:v>
                </c:pt>
                <c:pt idx="3061">
                  <c:v>2.7594010101728101</c:v>
                </c:pt>
                <c:pt idx="3062">
                  <c:v>11.4378908351789</c:v>
                </c:pt>
                <c:pt idx="3063">
                  <c:v>6.2338687188838202</c:v>
                </c:pt>
                <c:pt idx="3064">
                  <c:v>31.580734254550801</c:v>
                </c:pt>
                <c:pt idx="3065">
                  <c:v>6.8959965042844598</c:v>
                </c:pt>
                <c:pt idx="3066">
                  <c:v>7.6925159175930498</c:v>
                </c:pt>
                <c:pt idx="3067">
                  <c:v>3.84745995737965</c:v>
                </c:pt>
                <c:pt idx="3068">
                  <c:v>3.1869373680369799</c:v>
                </c:pt>
                <c:pt idx="3069">
                  <c:v>20.098049579651899</c:v>
                </c:pt>
                <c:pt idx="3070">
                  <c:v>5.5383184438511002</c:v>
                </c:pt>
                <c:pt idx="3071">
                  <c:v>5.08248462895593</c:v>
                </c:pt>
                <c:pt idx="3072">
                  <c:v>1.46444226860674</c:v>
                </c:pt>
                <c:pt idx="3073">
                  <c:v>12.1988440521414</c:v>
                </c:pt>
                <c:pt idx="3074">
                  <c:v>0.87331992621168297</c:v>
                </c:pt>
                <c:pt idx="3075">
                  <c:v>1.8691562671484201</c:v>
                </c:pt>
                <c:pt idx="3076">
                  <c:v>14.321818214495901</c:v>
                </c:pt>
                <c:pt idx="3077">
                  <c:v>2.0166211805793002</c:v>
                </c:pt>
                <c:pt idx="3078">
                  <c:v>7.8476613112740603</c:v>
                </c:pt>
                <c:pt idx="3079">
                  <c:v>9.5842630999377096</c:v>
                </c:pt>
                <c:pt idx="3080">
                  <c:v>3.8379843368959898</c:v>
                </c:pt>
                <c:pt idx="3081">
                  <c:v>6.2726781453383103</c:v>
                </c:pt>
                <c:pt idx="3082">
                  <c:v>1.91776963923592</c:v>
                </c:pt>
                <c:pt idx="3083">
                  <c:v>2.89285385652857</c:v>
                </c:pt>
                <c:pt idx="3084">
                  <c:v>2.2995474835033298</c:v>
                </c:pt>
                <c:pt idx="3085">
                  <c:v>5.8222546817560001</c:v>
                </c:pt>
                <c:pt idx="3086">
                  <c:v>3.1545675472039298</c:v>
                </c:pt>
                <c:pt idx="3087">
                  <c:v>5.34195173544546</c:v>
                </c:pt>
                <c:pt idx="3088">
                  <c:v>3.28366290858916</c:v>
                </c:pt>
                <c:pt idx="3089">
                  <c:v>6.4931111910322503</c:v>
                </c:pt>
                <c:pt idx="3090">
                  <c:v>5.0195458567868503</c:v>
                </c:pt>
                <c:pt idx="3091">
                  <c:v>10.530903251221501</c:v>
                </c:pt>
                <c:pt idx="3092">
                  <c:v>0.85040554991190598</c:v>
                </c:pt>
                <c:pt idx="3093">
                  <c:v>2.0498331277966</c:v>
                </c:pt>
                <c:pt idx="3094">
                  <c:v>6.5630649088161199</c:v>
                </c:pt>
                <c:pt idx="3095">
                  <c:v>12.4738782535608</c:v>
                </c:pt>
                <c:pt idx="3096">
                  <c:v>3.11111355874365</c:v>
                </c:pt>
                <c:pt idx="3097">
                  <c:v>3.6223608022523801</c:v>
                </c:pt>
                <c:pt idx="3098">
                  <c:v>7.5129105749624996</c:v>
                </c:pt>
                <c:pt idx="3099">
                  <c:v>10.262810754047599</c:v>
                </c:pt>
                <c:pt idx="3100">
                  <c:v>9.6565146733748701</c:v>
                </c:pt>
                <c:pt idx="3101">
                  <c:v>8.0455784265802208</c:v>
                </c:pt>
                <c:pt idx="3102">
                  <c:v>4.4932366754815503</c:v>
                </c:pt>
                <c:pt idx="3103">
                  <c:v>7.4860649667995798</c:v>
                </c:pt>
                <c:pt idx="3104">
                  <c:v>1.0282868473831399</c:v>
                </c:pt>
                <c:pt idx="3105">
                  <c:v>8.7957490186004499</c:v>
                </c:pt>
                <c:pt idx="3106">
                  <c:v>4.5955516616010197</c:v>
                </c:pt>
                <c:pt idx="3107">
                  <c:v>24.6009211200119</c:v>
                </c:pt>
                <c:pt idx="3108">
                  <c:v>13.9621925525952</c:v>
                </c:pt>
                <c:pt idx="3109">
                  <c:v>6.8322326267239397</c:v>
                </c:pt>
                <c:pt idx="3110">
                  <c:v>3.6783729852150699</c:v>
                </c:pt>
                <c:pt idx="3111">
                  <c:v>12.021683102870799</c:v>
                </c:pt>
                <c:pt idx="3112">
                  <c:v>5.7168584472538804</c:v>
                </c:pt>
                <c:pt idx="3113">
                  <c:v>26.3211422117996</c:v>
                </c:pt>
                <c:pt idx="3114">
                  <c:v>4.2622866499944498</c:v>
                </c:pt>
                <c:pt idx="3115">
                  <c:v>14.6246856789554</c:v>
                </c:pt>
                <c:pt idx="3116">
                  <c:v>10.532521482002601</c:v>
                </c:pt>
                <c:pt idx="3117">
                  <c:v>3.0040725151608001</c:v>
                </c:pt>
                <c:pt idx="3118">
                  <c:v>3.5489675620971801</c:v>
                </c:pt>
                <c:pt idx="3119">
                  <c:v>9.8966139901052905</c:v>
                </c:pt>
                <c:pt idx="3120">
                  <c:v>2.8007668178161902</c:v>
                </c:pt>
                <c:pt idx="3121">
                  <c:v>20.046627972506698</c:v>
                </c:pt>
                <c:pt idx="3122">
                  <c:v>4.0996527583739004</c:v>
                </c:pt>
                <c:pt idx="3123">
                  <c:v>2.0304039557676701</c:v>
                </c:pt>
                <c:pt idx="3124">
                  <c:v>7.8814437701914404</c:v>
                </c:pt>
                <c:pt idx="3125">
                  <c:v>2.38010254368709</c:v>
                </c:pt>
                <c:pt idx="3126">
                  <c:v>11.251288087707501</c:v>
                </c:pt>
                <c:pt idx="3127">
                  <c:v>2.9991957727240899</c:v>
                </c:pt>
                <c:pt idx="3128">
                  <c:v>4.0457265658563699</c:v>
                </c:pt>
                <c:pt idx="3129">
                  <c:v>2.91180067374659</c:v>
                </c:pt>
                <c:pt idx="3130">
                  <c:v>28.6163278800014</c:v>
                </c:pt>
                <c:pt idx="3131">
                  <c:v>7.5803215552102499</c:v>
                </c:pt>
                <c:pt idx="3132">
                  <c:v>0.941185012413849</c:v>
                </c:pt>
                <c:pt idx="3133">
                  <c:v>0.77712823242572804</c:v>
                </c:pt>
                <c:pt idx="3134">
                  <c:v>3.4963212193524198</c:v>
                </c:pt>
                <c:pt idx="3135">
                  <c:v>7.79264199689446</c:v>
                </c:pt>
                <c:pt idx="3136">
                  <c:v>3.3042015825956401</c:v>
                </c:pt>
                <c:pt idx="3137">
                  <c:v>2.1217848625213902</c:v>
                </c:pt>
                <c:pt idx="3138">
                  <c:v>4.9572236818046704</c:v>
                </c:pt>
                <c:pt idx="3139">
                  <c:v>10.8963791691484</c:v>
                </c:pt>
                <c:pt idx="3140">
                  <c:v>3.2458713933724601</c:v>
                </c:pt>
                <c:pt idx="3141">
                  <c:v>4.25528862560859</c:v>
                </c:pt>
                <c:pt idx="3142">
                  <c:v>10.1052377375277</c:v>
                </c:pt>
                <c:pt idx="3143">
                  <c:v>6.8364499374010199</c:v>
                </c:pt>
                <c:pt idx="3144">
                  <c:v>7.4898165506297296</c:v>
                </c:pt>
                <c:pt idx="3145">
                  <c:v>4.7674341159414499</c:v>
                </c:pt>
                <c:pt idx="3146">
                  <c:v>13.642036039531</c:v>
                </c:pt>
                <c:pt idx="3147">
                  <c:v>17.770180180585101</c:v>
                </c:pt>
                <c:pt idx="3148">
                  <c:v>1.5824333198520799</c:v>
                </c:pt>
                <c:pt idx="3149">
                  <c:v>7.6597197250146296</c:v>
                </c:pt>
                <c:pt idx="3150">
                  <c:v>3.0727587621571999</c:v>
                </c:pt>
                <c:pt idx="3151">
                  <c:v>2.7239522585321501</c:v>
                </c:pt>
                <c:pt idx="3152">
                  <c:v>1.75900634072539</c:v>
                </c:pt>
                <c:pt idx="3153">
                  <c:v>15.8647828947585</c:v>
                </c:pt>
                <c:pt idx="3154">
                  <c:v>1.8017277644302301</c:v>
                </c:pt>
                <c:pt idx="3155">
                  <c:v>3.2124826058476801</c:v>
                </c:pt>
                <c:pt idx="3156">
                  <c:v>2.4156989976401699</c:v>
                </c:pt>
                <c:pt idx="3157">
                  <c:v>4.6852740929579202</c:v>
                </c:pt>
                <c:pt idx="3158">
                  <c:v>8.9837079079486699</c:v>
                </c:pt>
                <c:pt idx="3159">
                  <c:v>6.6572073184984202</c:v>
                </c:pt>
                <c:pt idx="3160">
                  <c:v>4.5143618890813801</c:v>
                </c:pt>
                <c:pt idx="3161">
                  <c:v>3.6837078064238402</c:v>
                </c:pt>
                <c:pt idx="3162">
                  <c:v>1.6957025062214699</c:v>
                </c:pt>
                <c:pt idx="3163">
                  <c:v>2.0551130206966501</c:v>
                </c:pt>
                <c:pt idx="3164">
                  <c:v>20.063095745055399</c:v>
                </c:pt>
                <c:pt idx="3165">
                  <c:v>11.245879993083401</c:v>
                </c:pt>
                <c:pt idx="3166">
                  <c:v>3.7618947901847899</c:v>
                </c:pt>
                <c:pt idx="3167">
                  <c:v>14.397582786814599</c:v>
                </c:pt>
                <c:pt idx="3168">
                  <c:v>9.4470706767509203</c:v>
                </c:pt>
                <c:pt idx="3169">
                  <c:v>4.7322523380375596</c:v>
                </c:pt>
                <c:pt idx="3170">
                  <c:v>3.6186767043075201</c:v>
                </c:pt>
                <c:pt idx="3171">
                  <c:v>3.7168265449425402</c:v>
                </c:pt>
                <c:pt idx="3172">
                  <c:v>1.78279076974034</c:v>
                </c:pt>
                <c:pt idx="3173">
                  <c:v>3.3975746396923001</c:v>
                </c:pt>
                <c:pt idx="3174">
                  <c:v>4.3368288329341498</c:v>
                </c:pt>
                <c:pt idx="3175">
                  <c:v>6.1683268571260701</c:v>
                </c:pt>
                <c:pt idx="3176">
                  <c:v>7.11124811193298</c:v>
                </c:pt>
                <c:pt idx="3177">
                  <c:v>7.2863019692562103</c:v>
                </c:pt>
                <c:pt idx="3178">
                  <c:v>4.8714466360769002</c:v>
                </c:pt>
                <c:pt idx="3179">
                  <c:v>3.0686210672997301</c:v>
                </c:pt>
                <c:pt idx="3180">
                  <c:v>2.8950058954681799</c:v>
                </c:pt>
                <c:pt idx="3181">
                  <c:v>4.75182750832204</c:v>
                </c:pt>
                <c:pt idx="3182">
                  <c:v>1.0838517416342099</c:v>
                </c:pt>
                <c:pt idx="3183">
                  <c:v>3.5213186017521498</c:v>
                </c:pt>
                <c:pt idx="3184">
                  <c:v>3.7801473797409502</c:v>
                </c:pt>
                <c:pt idx="3185">
                  <c:v>1.52847997317536</c:v>
                </c:pt>
                <c:pt idx="3186">
                  <c:v>2.7594488063263398</c:v>
                </c:pt>
                <c:pt idx="3187">
                  <c:v>4.2583611282288798</c:v>
                </c:pt>
                <c:pt idx="3188">
                  <c:v>4.9294304743598101</c:v>
                </c:pt>
                <c:pt idx="3189">
                  <c:v>12.9237744865591</c:v>
                </c:pt>
                <c:pt idx="3190">
                  <c:v>2.1984542257968802</c:v>
                </c:pt>
                <c:pt idx="3191">
                  <c:v>1.8918879188720099</c:v>
                </c:pt>
                <c:pt idx="3192">
                  <c:v>7.6911688758628296</c:v>
                </c:pt>
                <c:pt idx="3193">
                  <c:v>9.9134486298048792</c:v>
                </c:pt>
                <c:pt idx="3194">
                  <c:v>4.8677500901165196</c:v>
                </c:pt>
                <c:pt idx="3195">
                  <c:v>10.260009145136401</c:v>
                </c:pt>
                <c:pt idx="3196">
                  <c:v>1.4931309927282299</c:v>
                </c:pt>
                <c:pt idx="3197">
                  <c:v>3.9597980278921798</c:v>
                </c:pt>
                <c:pt idx="3198">
                  <c:v>7.6301180779616899</c:v>
                </c:pt>
                <c:pt idx="3199">
                  <c:v>0.67165802534456098</c:v>
                </c:pt>
                <c:pt idx="3200">
                  <c:v>4.9684744587946099</c:v>
                </c:pt>
                <c:pt idx="3201">
                  <c:v>2.7161197199170499</c:v>
                </c:pt>
                <c:pt idx="3202">
                  <c:v>19.169177618069199</c:v>
                </c:pt>
                <c:pt idx="3203">
                  <c:v>11.7434389872965</c:v>
                </c:pt>
                <c:pt idx="3204">
                  <c:v>3.1785770357446301</c:v>
                </c:pt>
                <c:pt idx="3205">
                  <c:v>11.937722254459599</c:v>
                </c:pt>
                <c:pt idx="3206">
                  <c:v>4.6322918211725099</c:v>
                </c:pt>
                <c:pt idx="3207">
                  <c:v>6.3647023877476396</c:v>
                </c:pt>
                <c:pt idx="3208">
                  <c:v>10.3337512093517</c:v>
                </c:pt>
                <c:pt idx="3209">
                  <c:v>1.1639406575459701</c:v>
                </c:pt>
                <c:pt idx="3210">
                  <c:v>9.5972274051657092</c:v>
                </c:pt>
                <c:pt idx="3211">
                  <c:v>4.5036421558348598</c:v>
                </c:pt>
                <c:pt idx="3212">
                  <c:v>7.2652600999477901</c:v>
                </c:pt>
                <c:pt idx="3213">
                  <c:v>3.56471663710016</c:v>
                </c:pt>
                <c:pt idx="3214">
                  <c:v>4.5995241681746499</c:v>
                </c:pt>
                <c:pt idx="3215">
                  <c:v>8.1019264314140305</c:v>
                </c:pt>
                <c:pt idx="3216">
                  <c:v>5.7885183674537704</c:v>
                </c:pt>
                <c:pt idx="3217">
                  <c:v>7.7183105589193897</c:v>
                </c:pt>
                <c:pt idx="3218">
                  <c:v>14.7913369719508</c:v>
                </c:pt>
                <c:pt idx="3219">
                  <c:v>2.7202332833922598</c:v>
                </c:pt>
                <c:pt idx="3220">
                  <c:v>0.48391965634082201</c:v>
                </c:pt>
                <c:pt idx="3221">
                  <c:v>4.9306701075078001</c:v>
                </c:pt>
                <c:pt idx="3222">
                  <c:v>5.90429075661201</c:v>
                </c:pt>
                <c:pt idx="3223">
                  <c:v>4.7819571459527701</c:v>
                </c:pt>
                <c:pt idx="3224">
                  <c:v>16.373608018151899</c:v>
                </c:pt>
                <c:pt idx="3225">
                  <c:v>1.78121614098592</c:v>
                </c:pt>
                <c:pt idx="3226">
                  <c:v>12.840748882461201</c:v>
                </c:pt>
                <c:pt idx="3227">
                  <c:v>2.2929380724214501</c:v>
                </c:pt>
                <c:pt idx="3228">
                  <c:v>16.219269597007202</c:v>
                </c:pt>
                <c:pt idx="3229">
                  <c:v>0.53371453438226801</c:v>
                </c:pt>
                <c:pt idx="3230">
                  <c:v>12.6370822838474</c:v>
                </c:pt>
                <c:pt idx="3231">
                  <c:v>7.3961942142731898</c:v>
                </c:pt>
                <c:pt idx="3232">
                  <c:v>19.125433037249799</c:v>
                </c:pt>
                <c:pt idx="3233">
                  <c:v>15.209002986527899</c:v>
                </c:pt>
                <c:pt idx="3234">
                  <c:v>15.1686058909098</c:v>
                </c:pt>
                <c:pt idx="3235">
                  <c:v>2.5528892125148501</c:v>
                </c:pt>
                <c:pt idx="3236">
                  <c:v>2.0566307241339898</c:v>
                </c:pt>
                <c:pt idx="3237">
                  <c:v>4.8694677095101504</c:v>
                </c:pt>
                <c:pt idx="3238">
                  <c:v>1.69779279809781</c:v>
                </c:pt>
                <c:pt idx="3239">
                  <c:v>4.1552317227870299</c:v>
                </c:pt>
                <c:pt idx="3240">
                  <c:v>3.0313518853602801</c:v>
                </c:pt>
                <c:pt idx="3241">
                  <c:v>2.9906364865682802</c:v>
                </c:pt>
                <c:pt idx="3242">
                  <c:v>7.3157707005609698</c:v>
                </c:pt>
                <c:pt idx="3243">
                  <c:v>4.6681430316405299</c:v>
                </c:pt>
                <c:pt idx="3244">
                  <c:v>6.3793849906736098</c:v>
                </c:pt>
                <c:pt idx="3245">
                  <c:v>13.9245617607521</c:v>
                </c:pt>
                <c:pt idx="3246">
                  <c:v>3.4316928889276999</c:v>
                </c:pt>
                <c:pt idx="3247">
                  <c:v>9.6794743028444401</c:v>
                </c:pt>
                <c:pt idx="3248">
                  <c:v>5.8562724121747598</c:v>
                </c:pt>
                <c:pt idx="3249">
                  <c:v>1.63137574001741</c:v>
                </c:pt>
                <c:pt idx="3250">
                  <c:v>7.19593617193732</c:v>
                </c:pt>
                <c:pt idx="3251">
                  <c:v>0.39297369699625401</c:v>
                </c:pt>
                <c:pt idx="3252">
                  <c:v>6.1529898979999604</c:v>
                </c:pt>
                <c:pt idx="3253">
                  <c:v>1.4701039525417801</c:v>
                </c:pt>
                <c:pt idx="3254">
                  <c:v>1.71012596788475</c:v>
                </c:pt>
                <c:pt idx="3255">
                  <c:v>2.6564153422597898</c:v>
                </c:pt>
                <c:pt idx="3256">
                  <c:v>5.6788775540646004</c:v>
                </c:pt>
                <c:pt idx="3257">
                  <c:v>3.2502539534152399</c:v>
                </c:pt>
                <c:pt idx="3258">
                  <c:v>9.6321722658208806</c:v>
                </c:pt>
                <c:pt idx="3259">
                  <c:v>10.0180939319379</c:v>
                </c:pt>
                <c:pt idx="3260">
                  <c:v>11.128399844200301</c:v>
                </c:pt>
                <c:pt idx="3261">
                  <c:v>5.7518928159301996</c:v>
                </c:pt>
                <c:pt idx="3262">
                  <c:v>5.1350269432355304</c:v>
                </c:pt>
                <c:pt idx="3263">
                  <c:v>6.3356223345647598</c:v>
                </c:pt>
                <c:pt idx="3264">
                  <c:v>3.3320232240526502</c:v>
                </c:pt>
                <c:pt idx="3265">
                  <c:v>6.5287482663579297</c:v>
                </c:pt>
                <c:pt idx="3266">
                  <c:v>1.8112998004568901</c:v>
                </c:pt>
                <c:pt idx="3267">
                  <c:v>5.2571650644572498</c:v>
                </c:pt>
                <c:pt idx="3268">
                  <c:v>2.1798176731352399</c:v>
                </c:pt>
                <c:pt idx="3269">
                  <c:v>2.8492911243039698</c:v>
                </c:pt>
                <c:pt idx="3270">
                  <c:v>9.0745583804114993</c:v>
                </c:pt>
                <c:pt idx="3271">
                  <c:v>6.7135877408867097</c:v>
                </c:pt>
                <c:pt idx="3272">
                  <c:v>7.5727460042919201</c:v>
                </c:pt>
                <c:pt idx="3273">
                  <c:v>6.6084646998805203</c:v>
                </c:pt>
                <c:pt idx="3274">
                  <c:v>3.4021472079939898</c:v>
                </c:pt>
                <c:pt idx="3275">
                  <c:v>1.53071443361421</c:v>
                </c:pt>
                <c:pt idx="3276">
                  <c:v>2.2414977089936099</c:v>
                </c:pt>
                <c:pt idx="3277">
                  <c:v>8.6993347708473596</c:v>
                </c:pt>
                <c:pt idx="3278">
                  <c:v>11.196569721369301</c:v>
                </c:pt>
                <c:pt idx="3279">
                  <c:v>11.344250959604899</c:v>
                </c:pt>
                <c:pt idx="3280">
                  <c:v>6.6846519929080301</c:v>
                </c:pt>
                <c:pt idx="3281">
                  <c:v>5.6060271386760396</c:v>
                </c:pt>
                <c:pt idx="3282">
                  <c:v>6.22367487566581</c:v>
                </c:pt>
                <c:pt idx="3283">
                  <c:v>3.0118741627421799</c:v>
                </c:pt>
                <c:pt idx="3284">
                  <c:v>5.6426955872532902</c:v>
                </c:pt>
                <c:pt idx="3285">
                  <c:v>2.36995204656486</c:v>
                </c:pt>
                <c:pt idx="3286">
                  <c:v>7.0565198338237201</c:v>
                </c:pt>
                <c:pt idx="3287">
                  <c:v>12.2842513362208</c:v>
                </c:pt>
                <c:pt idx="3288">
                  <c:v>6.2561976253695697</c:v>
                </c:pt>
                <c:pt idx="3289">
                  <c:v>3.6392596613270198</c:v>
                </c:pt>
                <c:pt idx="3290">
                  <c:v>12.0610348168457</c:v>
                </c:pt>
                <c:pt idx="3291">
                  <c:v>6.5924994904930401</c:v>
                </c:pt>
                <c:pt idx="3292">
                  <c:v>5.5801018369423296</c:v>
                </c:pt>
                <c:pt idx="3293">
                  <c:v>23.638289490219201</c:v>
                </c:pt>
                <c:pt idx="3294">
                  <c:v>14.0302566226752</c:v>
                </c:pt>
                <c:pt idx="3295">
                  <c:v>17.7176874970089</c:v>
                </c:pt>
                <c:pt idx="3296">
                  <c:v>12.441909447512799</c:v>
                </c:pt>
                <c:pt idx="3297">
                  <c:v>2.69972883130727</c:v>
                </c:pt>
                <c:pt idx="3298">
                  <c:v>2.3212323311744298</c:v>
                </c:pt>
                <c:pt idx="3299">
                  <c:v>11.763333009738799</c:v>
                </c:pt>
                <c:pt idx="3300">
                  <c:v>3.6034168001732798</c:v>
                </c:pt>
                <c:pt idx="3301">
                  <c:v>7.2036332783852597</c:v>
                </c:pt>
                <c:pt idx="3302">
                  <c:v>5.60977867535422</c:v>
                </c:pt>
                <c:pt idx="3303">
                  <c:v>2.5729229223900201</c:v>
                </c:pt>
                <c:pt idx="3304">
                  <c:v>2.1341423280013401</c:v>
                </c:pt>
                <c:pt idx="3305">
                  <c:v>5.5567836494112299</c:v>
                </c:pt>
                <c:pt idx="3306">
                  <c:v>9.1225149949802002</c:v>
                </c:pt>
                <c:pt idx="3307">
                  <c:v>3.5688749279613101</c:v>
                </c:pt>
                <c:pt idx="3308">
                  <c:v>1.2111148375169101</c:v>
                </c:pt>
                <c:pt idx="3309">
                  <c:v>0.483376751182856</c:v>
                </c:pt>
                <c:pt idx="3310">
                  <c:v>2.6410813134477098</c:v>
                </c:pt>
                <c:pt idx="3311">
                  <c:v>2.72909303099568</c:v>
                </c:pt>
                <c:pt idx="3312">
                  <c:v>2.7381093862209802</c:v>
                </c:pt>
                <c:pt idx="3313">
                  <c:v>0.82336438237461196</c:v>
                </c:pt>
                <c:pt idx="3314">
                  <c:v>6.1898513608473804</c:v>
                </c:pt>
                <c:pt idx="3315">
                  <c:v>10.264193703761601</c:v>
                </c:pt>
                <c:pt idx="3316">
                  <c:v>12.995119208789699</c:v>
                </c:pt>
                <c:pt idx="3317">
                  <c:v>17.580655526859999</c:v>
                </c:pt>
                <c:pt idx="3318">
                  <c:v>0.94042389668514703</c:v>
                </c:pt>
                <c:pt idx="3319">
                  <c:v>8.0529660409287995</c:v>
                </c:pt>
                <c:pt idx="3320">
                  <c:v>9.8873197516883398</c:v>
                </c:pt>
                <c:pt idx="3321">
                  <c:v>3.9990948552305299</c:v>
                </c:pt>
                <c:pt idx="3322">
                  <c:v>12.0991418098852</c:v>
                </c:pt>
                <c:pt idx="3323">
                  <c:v>1.9953233188911601</c:v>
                </c:pt>
                <c:pt idx="3324">
                  <c:v>4.6616055822869003</c:v>
                </c:pt>
                <c:pt idx="3325">
                  <c:v>5.3835969246356496</c:v>
                </c:pt>
                <c:pt idx="3326">
                  <c:v>1.0977888925164301</c:v>
                </c:pt>
                <c:pt idx="3327">
                  <c:v>1.51373899394762</c:v>
                </c:pt>
                <c:pt idx="3328">
                  <c:v>9.8904377529686993</c:v>
                </c:pt>
                <c:pt idx="3329">
                  <c:v>1.1923395303044999</c:v>
                </c:pt>
                <c:pt idx="3330">
                  <c:v>3.7617096333294699</c:v>
                </c:pt>
                <c:pt idx="3331">
                  <c:v>6.8597928253935301</c:v>
                </c:pt>
                <c:pt idx="3332">
                  <c:v>20.326633915853002</c:v>
                </c:pt>
                <c:pt idx="3333">
                  <c:v>2.2871034078879502</c:v>
                </c:pt>
                <c:pt idx="3334">
                  <c:v>4.3699264559528297</c:v>
                </c:pt>
                <c:pt idx="3335">
                  <c:v>5.0405916332012497</c:v>
                </c:pt>
                <c:pt idx="3336">
                  <c:v>0.66009742309123098</c:v>
                </c:pt>
                <c:pt idx="3337">
                  <c:v>22.5724723275919</c:v>
                </c:pt>
                <c:pt idx="3338">
                  <c:v>14.824258964892101</c:v>
                </c:pt>
                <c:pt idx="3339">
                  <c:v>13.6126653553743</c:v>
                </c:pt>
                <c:pt idx="3340">
                  <c:v>1.8238861854598001</c:v>
                </c:pt>
                <c:pt idx="3341">
                  <c:v>19.623644621354899</c:v>
                </c:pt>
                <c:pt idx="3342">
                  <c:v>1.74727238841348</c:v>
                </c:pt>
                <c:pt idx="3343">
                  <c:v>2.7056895554103599</c:v>
                </c:pt>
                <c:pt idx="3344">
                  <c:v>1.32148325501694</c:v>
                </c:pt>
                <c:pt idx="3345">
                  <c:v>8.7059342572683391</c:v>
                </c:pt>
                <c:pt idx="3346">
                  <c:v>5.3769625483130303</c:v>
                </c:pt>
                <c:pt idx="3347">
                  <c:v>3.8594226365721802</c:v>
                </c:pt>
                <c:pt idx="3348">
                  <c:v>6.4016055737605697</c:v>
                </c:pt>
                <c:pt idx="3349">
                  <c:v>4.5991385418401904</c:v>
                </c:pt>
                <c:pt idx="3350">
                  <c:v>5.8167068043843901</c:v>
                </c:pt>
                <c:pt idx="3351">
                  <c:v>3.95771821778375</c:v>
                </c:pt>
                <c:pt idx="3352">
                  <c:v>4.4004976421417599</c:v>
                </c:pt>
                <c:pt idx="3353">
                  <c:v>4.4568119158905004</c:v>
                </c:pt>
                <c:pt idx="3354">
                  <c:v>7.1860513873327996</c:v>
                </c:pt>
                <c:pt idx="3355">
                  <c:v>4.5072442915122997</c:v>
                </c:pt>
                <c:pt idx="3356">
                  <c:v>2.6099632719784198</c:v>
                </c:pt>
                <c:pt idx="3357">
                  <c:v>16.079295975830298</c:v>
                </c:pt>
                <c:pt idx="3358">
                  <c:v>6.7340325914045902</c:v>
                </c:pt>
                <c:pt idx="3359">
                  <c:v>13.779434593898801</c:v>
                </c:pt>
                <c:pt idx="3360">
                  <c:v>17.0763649114126</c:v>
                </c:pt>
                <c:pt idx="3361">
                  <c:v>2.9733513382866001</c:v>
                </c:pt>
                <c:pt idx="3362">
                  <c:v>16.0926087106733</c:v>
                </c:pt>
                <c:pt idx="3363">
                  <c:v>1.5295013636206001</c:v>
                </c:pt>
                <c:pt idx="3364">
                  <c:v>10.126920388655201</c:v>
                </c:pt>
                <c:pt idx="3365">
                  <c:v>2.4073047667055798</c:v>
                </c:pt>
                <c:pt idx="3366">
                  <c:v>6.1284524093133399</c:v>
                </c:pt>
                <c:pt idx="3367">
                  <c:v>8.1632363411636</c:v>
                </c:pt>
                <c:pt idx="3368">
                  <c:v>2.4861313871649799</c:v>
                </c:pt>
                <c:pt idx="3369">
                  <c:v>3.69931404632311</c:v>
                </c:pt>
                <c:pt idx="3370">
                  <c:v>5.4823994810257402</c:v>
                </c:pt>
                <c:pt idx="3371">
                  <c:v>5.9100479956925396</c:v>
                </c:pt>
                <c:pt idx="3372">
                  <c:v>3.1733122996842802</c:v>
                </c:pt>
                <c:pt idx="3373">
                  <c:v>14.217412255762101</c:v>
                </c:pt>
                <c:pt idx="3374">
                  <c:v>5.6646737043447599</c:v>
                </c:pt>
                <c:pt idx="3375">
                  <c:v>34.917372552710198</c:v>
                </c:pt>
                <c:pt idx="3376">
                  <c:v>1.56825706918807</c:v>
                </c:pt>
                <c:pt idx="3377">
                  <c:v>10.7670130464239</c:v>
                </c:pt>
                <c:pt idx="3378">
                  <c:v>11.689271216195401</c:v>
                </c:pt>
                <c:pt idx="3379">
                  <c:v>21.239053438207598</c:v>
                </c:pt>
                <c:pt idx="3380">
                  <c:v>9.7962569284363408</c:v>
                </c:pt>
                <c:pt idx="3381">
                  <c:v>1.50891832075766</c:v>
                </c:pt>
                <c:pt idx="3382">
                  <c:v>4.7272659740979899</c:v>
                </c:pt>
                <c:pt idx="3383">
                  <c:v>12.886104691750999</c:v>
                </c:pt>
                <c:pt idx="3384">
                  <c:v>9.09456005139951</c:v>
                </c:pt>
                <c:pt idx="3385">
                  <c:v>6.0679835410428602</c:v>
                </c:pt>
                <c:pt idx="3386">
                  <c:v>1.37534513896662</c:v>
                </c:pt>
                <c:pt idx="3387">
                  <c:v>0.34780580479561501</c:v>
                </c:pt>
                <c:pt idx="3388">
                  <c:v>22.8946500574331</c:v>
                </c:pt>
                <c:pt idx="3389">
                  <c:v>6.0588275193124099</c:v>
                </c:pt>
                <c:pt idx="3390">
                  <c:v>4.8142620618462404</c:v>
                </c:pt>
                <c:pt idx="3391">
                  <c:v>5.4456628679124597</c:v>
                </c:pt>
                <c:pt idx="3392">
                  <c:v>11.6890041353093</c:v>
                </c:pt>
                <c:pt idx="3393">
                  <c:v>0.34106698251051398</c:v>
                </c:pt>
                <c:pt idx="3394">
                  <c:v>11.082774063236</c:v>
                </c:pt>
                <c:pt idx="3395">
                  <c:v>6.7302654453916997</c:v>
                </c:pt>
                <c:pt idx="3396">
                  <c:v>16.863982672619699</c:v>
                </c:pt>
                <c:pt idx="3397">
                  <c:v>0.71509318084984197</c:v>
                </c:pt>
                <c:pt idx="3398">
                  <c:v>1.8340881461102001</c:v>
                </c:pt>
                <c:pt idx="3399">
                  <c:v>4.3316783931009999</c:v>
                </c:pt>
                <c:pt idx="3400">
                  <c:v>5.2773384085107899</c:v>
                </c:pt>
                <c:pt idx="3401">
                  <c:v>4.3097379987991102</c:v>
                </c:pt>
                <c:pt idx="3402">
                  <c:v>2.66035341582602</c:v>
                </c:pt>
                <c:pt idx="3403">
                  <c:v>7.2569917847709497</c:v>
                </c:pt>
                <c:pt idx="3404">
                  <c:v>19.1012442997344</c:v>
                </c:pt>
                <c:pt idx="3405">
                  <c:v>5.15422081069622</c:v>
                </c:pt>
                <c:pt idx="3406">
                  <c:v>2.79774505330482</c:v>
                </c:pt>
                <c:pt idx="3407">
                  <c:v>1.8774317129636999</c:v>
                </c:pt>
                <c:pt idx="3408">
                  <c:v>7.5299313012764104</c:v>
                </c:pt>
                <c:pt idx="3409">
                  <c:v>5.1752978367306097</c:v>
                </c:pt>
                <c:pt idx="3410">
                  <c:v>7.01670241748183</c:v>
                </c:pt>
                <c:pt idx="3411">
                  <c:v>15.822000992155401</c:v>
                </c:pt>
                <c:pt idx="3412">
                  <c:v>2.0734626076894198</c:v>
                </c:pt>
                <c:pt idx="3413">
                  <c:v>5.3934647458334402</c:v>
                </c:pt>
                <c:pt idx="3414">
                  <c:v>1.4602727154683399</c:v>
                </c:pt>
                <c:pt idx="3415">
                  <c:v>8.2408329895907908</c:v>
                </c:pt>
                <c:pt idx="3416">
                  <c:v>2.89830149774289</c:v>
                </c:pt>
                <c:pt idx="3417">
                  <c:v>27.8270288259728</c:v>
                </c:pt>
                <c:pt idx="3418">
                  <c:v>3.8774939088603202</c:v>
                </c:pt>
                <c:pt idx="3419">
                  <c:v>6.3528221563230396</c:v>
                </c:pt>
                <c:pt idx="3420">
                  <c:v>17.437508330512198</c:v>
                </c:pt>
                <c:pt idx="3421">
                  <c:v>1.8283685210229701</c:v>
                </c:pt>
                <c:pt idx="3422">
                  <c:v>11.3351665271184</c:v>
                </c:pt>
                <c:pt idx="3423">
                  <c:v>10.2808501251241</c:v>
                </c:pt>
                <c:pt idx="3424">
                  <c:v>6.1112669272482298</c:v>
                </c:pt>
                <c:pt idx="3425">
                  <c:v>3.3724154859175801</c:v>
                </c:pt>
                <c:pt idx="3426">
                  <c:v>3.4587813879871998</c:v>
                </c:pt>
                <c:pt idx="3427">
                  <c:v>20.243766854087902</c:v>
                </c:pt>
                <c:pt idx="3428">
                  <c:v>7.0616012962605303</c:v>
                </c:pt>
                <c:pt idx="3429">
                  <c:v>1.6675097194014299</c:v>
                </c:pt>
                <c:pt idx="3430">
                  <c:v>5.2555974551001698</c:v>
                </c:pt>
                <c:pt idx="3431">
                  <c:v>11.693009457129</c:v>
                </c:pt>
                <c:pt idx="3432">
                  <c:v>5.3342321292521202</c:v>
                </c:pt>
                <c:pt idx="3433">
                  <c:v>7.4743247931519399</c:v>
                </c:pt>
                <c:pt idx="3434">
                  <c:v>11.107458273037301</c:v>
                </c:pt>
                <c:pt idx="3435">
                  <c:v>7.8861665175040896</c:v>
                </c:pt>
                <c:pt idx="3436">
                  <c:v>5.3005682297783396</c:v>
                </c:pt>
                <c:pt idx="3437">
                  <c:v>16.888094757029599</c:v>
                </c:pt>
                <c:pt idx="3438">
                  <c:v>9.8784257386455891</c:v>
                </c:pt>
                <c:pt idx="3439">
                  <c:v>12.8188493083294</c:v>
                </c:pt>
                <c:pt idx="3440">
                  <c:v>3.5502718792336099</c:v>
                </c:pt>
                <c:pt idx="3441">
                  <c:v>0.61114333835601797</c:v>
                </c:pt>
                <c:pt idx="3442">
                  <c:v>6.9572000482034699</c:v>
                </c:pt>
                <c:pt idx="3443">
                  <c:v>7.6916271829196097</c:v>
                </c:pt>
                <c:pt idx="3444">
                  <c:v>2.8977281074000101</c:v>
                </c:pt>
                <c:pt idx="3445">
                  <c:v>7.2983884405518404</c:v>
                </c:pt>
                <c:pt idx="3446">
                  <c:v>1.63186407976238</c:v>
                </c:pt>
                <c:pt idx="3447">
                  <c:v>20.984298883720498</c:v>
                </c:pt>
                <c:pt idx="3448">
                  <c:v>2.9373720227965698</c:v>
                </c:pt>
                <c:pt idx="3449">
                  <c:v>10.986535636907</c:v>
                </c:pt>
                <c:pt idx="3450">
                  <c:v>11.284257422217101</c:v>
                </c:pt>
                <c:pt idx="3451">
                  <c:v>11.1754899996549</c:v>
                </c:pt>
                <c:pt idx="3452">
                  <c:v>2.3356965422991398</c:v>
                </c:pt>
                <c:pt idx="3453">
                  <c:v>17.392647687264098</c:v>
                </c:pt>
                <c:pt idx="3454">
                  <c:v>7.9591456061500399</c:v>
                </c:pt>
                <c:pt idx="3455">
                  <c:v>2.9694121518302601</c:v>
                </c:pt>
                <c:pt idx="3456">
                  <c:v>1.68228055878056</c:v>
                </c:pt>
                <c:pt idx="3457">
                  <c:v>4.8679119684408603</c:v>
                </c:pt>
                <c:pt idx="3458">
                  <c:v>0.65217752015749697</c:v>
                </c:pt>
                <c:pt idx="3459">
                  <c:v>7.6539693470219703</c:v>
                </c:pt>
                <c:pt idx="3460">
                  <c:v>1.7833138280176399</c:v>
                </c:pt>
                <c:pt idx="3461">
                  <c:v>22.8938806076901</c:v>
                </c:pt>
                <c:pt idx="3462">
                  <c:v>1.15187450527183</c:v>
                </c:pt>
                <c:pt idx="3463">
                  <c:v>4.4326481717672497</c:v>
                </c:pt>
                <c:pt idx="3464">
                  <c:v>1.89105491830092</c:v>
                </c:pt>
                <c:pt idx="3465">
                  <c:v>3.5190787721593901</c:v>
                </c:pt>
                <c:pt idx="3466">
                  <c:v>13.422328305908399</c:v>
                </c:pt>
                <c:pt idx="3467">
                  <c:v>9.7238116654017706</c:v>
                </c:pt>
                <c:pt idx="3468">
                  <c:v>2.0473615129673099</c:v>
                </c:pt>
                <c:pt idx="3469">
                  <c:v>5.8194805658097399</c:v>
                </c:pt>
                <c:pt idx="3470">
                  <c:v>1.8232483792436101</c:v>
                </c:pt>
                <c:pt idx="3471">
                  <c:v>3.04574200509906</c:v>
                </c:pt>
                <c:pt idx="3472">
                  <c:v>1.54040441646655</c:v>
                </c:pt>
                <c:pt idx="3473">
                  <c:v>9.6564863551041409</c:v>
                </c:pt>
                <c:pt idx="3474">
                  <c:v>7.3864603608997896</c:v>
                </c:pt>
                <c:pt idx="3475">
                  <c:v>13.962187890329901</c:v>
                </c:pt>
                <c:pt idx="3476">
                  <c:v>7.93173881755295</c:v>
                </c:pt>
                <c:pt idx="3477">
                  <c:v>7.7030022771297704</c:v>
                </c:pt>
                <c:pt idx="3478">
                  <c:v>1.08997013689265</c:v>
                </c:pt>
                <c:pt idx="3479">
                  <c:v>1.8029849136059</c:v>
                </c:pt>
                <c:pt idx="3480">
                  <c:v>5.5080520854612898</c:v>
                </c:pt>
                <c:pt idx="3481">
                  <c:v>4.8446613987999703</c:v>
                </c:pt>
                <c:pt idx="3482">
                  <c:v>19.955988563049999</c:v>
                </c:pt>
                <c:pt idx="3483">
                  <c:v>2.2526698581789901</c:v>
                </c:pt>
                <c:pt idx="3484">
                  <c:v>1.6169135787439399</c:v>
                </c:pt>
                <c:pt idx="3485">
                  <c:v>1.02623790133473</c:v>
                </c:pt>
                <c:pt idx="3486">
                  <c:v>2.48743940246024</c:v>
                </c:pt>
                <c:pt idx="3487">
                  <c:v>5.2778606142614102</c:v>
                </c:pt>
                <c:pt idx="3488">
                  <c:v>2.04027281604571</c:v>
                </c:pt>
                <c:pt idx="3489">
                  <c:v>2.3715268302469901</c:v>
                </c:pt>
                <c:pt idx="3490">
                  <c:v>5.2396425959868598</c:v>
                </c:pt>
                <c:pt idx="3491">
                  <c:v>12.880840538952301</c:v>
                </c:pt>
                <c:pt idx="3492">
                  <c:v>18.717435331854901</c:v>
                </c:pt>
                <c:pt idx="3493">
                  <c:v>6.03593626866743</c:v>
                </c:pt>
                <c:pt idx="3494">
                  <c:v>9.3834954893046394</c:v>
                </c:pt>
                <c:pt idx="3495">
                  <c:v>12.9488583640752</c:v>
                </c:pt>
                <c:pt idx="3496">
                  <c:v>8.13806600163017</c:v>
                </c:pt>
                <c:pt idx="3497">
                  <c:v>3.2043877333129802</c:v>
                </c:pt>
                <c:pt idx="3498">
                  <c:v>1.2640522435984201</c:v>
                </c:pt>
                <c:pt idx="3499">
                  <c:v>2.1588897437393899</c:v>
                </c:pt>
                <c:pt idx="3500">
                  <c:v>20.974967548153099</c:v>
                </c:pt>
                <c:pt idx="3501">
                  <c:v>4.4282629761922099</c:v>
                </c:pt>
                <c:pt idx="3502">
                  <c:v>1.68144236852632</c:v>
                </c:pt>
                <c:pt idx="3503">
                  <c:v>14.621337594510701</c:v>
                </c:pt>
                <c:pt idx="3504">
                  <c:v>2.2503102212615902</c:v>
                </c:pt>
                <c:pt idx="3505">
                  <c:v>5.7684219192343704</c:v>
                </c:pt>
                <c:pt idx="3506">
                  <c:v>20.970781338627202</c:v>
                </c:pt>
                <c:pt idx="3507">
                  <c:v>5.1225413108174296</c:v>
                </c:pt>
                <c:pt idx="3508">
                  <c:v>2.11532811871185</c:v>
                </c:pt>
                <c:pt idx="3509">
                  <c:v>8.0014073120299507</c:v>
                </c:pt>
                <c:pt idx="3510">
                  <c:v>7.8819589551389502</c:v>
                </c:pt>
                <c:pt idx="3511">
                  <c:v>2.5542614808906698</c:v>
                </c:pt>
                <c:pt idx="3512">
                  <c:v>28.4759140600923</c:v>
                </c:pt>
                <c:pt idx="3513">
                  <c:v>6.8934138896605601</c:v>
                </c:pt>
                <c:pt idx="3514">
                  <c:v>17.290646633487601</c:v>
                </c:pt>
                <c:pt idx="3515">
                  <c:v>8.3976169703060606</c:v>
                </c:pt>
                <c:pt idx="3516">
                  <c:v>3.72364079686001</c:v>
                </c:pt>
                <c:pt idx="3517">
                  <c:v>0.85580639508348499</c:v>
                </c:pt>
                <c:pt idx="3518">
                  <c:v>0.83181259527515905</c:v>
                </c:pt>
                <c:pt idx="3519">
                  <c:v>5.863514299108</c:v>
                </c:pt>
                <c:pt idx="3520">
                  <c:v>6.5667694217491901</c:v>
                </c:pt>
                <c:pt idx="3521">
                  <c:v>1.1965399720441401</c:v>
                </c:pt>
                <c:pt idx="3522">
                  <c:v>16.9186530603534</c:v>
                </c:pt>
                <c:pt idx="3523">
                  <c:v>12.591854593943999</c:v>
                </c:pt>
                <c:pt idx="3524">
                  <c:v>12.1568698859947</c:v>
                </c:pt>
                <c:pt idx="3525">
                  <c:v>5.1408975522295401</c:v>
                </c:pt>
                <c:pt idx="3526">
                  <c:v>3.5185482256332001</c:v>
                </c:pt>
                <c:pt idx="3527">
                  <c:v>2.35169984064007</c:v>
                </c:pt>
                <c:pt idx="3528">
                  <c:v>4.8789845123025399</c:v>
                </c:pt>
                <c:pt idx="3529">
                  <c:v>1.62549602050968</c:v>
                </c:pt>
                <c:pt idx="3530">
                  <c:v>2.4024294410784699</c:v>
                </c:pt>
                <c:pt idx="3531">
                  <c:v>2.4995106489911101</c:v>
                </c:pt>
                <c:pt idx="3532">
                  <c:v>5.1635046199617003</c:v>
                </c:pt>
                <c:pt idx="3533">
                  <c:v>1.5424639769241</c:v>
                </c:pt>
                <c:pt idx="3534">
                  <c:v>2.1071589670808799</c:v>
                </c:pt>
                <c:pt idx="3535">
                  <c:v>7.1542586905789998</c:v>
                </c:pt>
                <c:pt idx="3536">
                  <c:v>2.72559944458812</c:v>
                </c:pt>
                <c:pt idx="3537">
                  <c:v>9.6289517463335805</c:v>
                </c:pt>
                <c:pt idx="3538">
                  <c:v>1.6484174990690601</c:v>
                </c:pt>
                <c:pt idx="3539">
                  <c:v>3.5557762573740299</c:v>
                </c:pt>
                <c:pt idx="3540">
                  <c:v>10.8045123488276</c:v>
                </c:pt>
                <c:pt idx="3541">
                  <c:v>10.9361971767465</c:v>
                </c:pt>
                <c:pt idx="3542">
                  <c:v>15.754114270066401</c:v>
                </c:pt>
                <c:pt idx="3543">
                  <c:v>0.76634470895984497</c:v>
                </c:pt>
                <c:pt idx="3544">
                  <c:v>2.8845371760542999</c:v>
                </c:pt>
                <c:pt idx="3545">
                  <c:v>1.98152686566785</c:v>
                </c:pt>
                <c:pt idx="3546">
                  <c:v>3.2028459715136499</c:v>
                </c:pt>
                <c:pt idx="3547">
                  <c:v>1.60284249698989</c:v>
                </c:pt>
                <c:pt idx="3548">
                  <c:v>9.0595133698780401</c:v>
                </c:pt>
                <c:pt idx="3549">
                  <c:v>0.40552550768909401</c:v>
                </c:pt>
                <c:pt idx="3550">
                  <c:v>1.0698973359070001</c:v>
                </c:pt>
                <c:pt idx="3551">
                  <c:v>22.1626351447877</c:v>
                </c:pt>
                <c:pt idx="3552">
                  <c:v>7.5837929351482503</c:v>
                </c:pt>
                <c:pt idx="3553">
                  <c:v>1.4783185193133399</c:v>
                </c:pt>
                <c:pt idx="3554">
                  <c:v>3.2412995563264499</c:v>
                </c:pt>
                <c:pt idx="3555">
                  <c:v>4.5306481860236598</c:v>
                </c:pt>
                <c:pt idx="3556">
                  <c:v>1.7080213733482299</c:v>
                </c:pt>
                <c:pt idx="3557">
                  <c:v>4.35082838572119</c:v>
                </c:pt>
                <c:pt idx="3558">
                  <c:v>9.9918191870323501</c:v>
                </c:pt>
                <c:pt idx="3559">
                  <c:v>9.9413059539916198</c:v>
                </c:pt>
                <c:pt idx="3560">
                  <c:v>2.3916231866714202</c:v>
                </c:pt>
                <c:pt idx="3561">
                  <c:v>6.8482078750304396</c:v>
                </c:pt>
                <c:pt idx="3562">
                  <c:v>2.1892590072924398</c:v>
                </c:pt>
                <c:pt idx="3563">
                  <c:v>12.102060906881</c:v>
                </c:pt>
                <c:pt idx="3564">
                  <c:v>2.6331240813891701</c:v>
                </c:pt>
                <c:pt idx="3565">
                  <c:v>14.4816859918121</c:v>
                </c:pt>
                <c:pt idx="3566">
                  <c:v>3.27280403969728</c:v>
                </c:pt>
                <c:pt idx="3567">
                  <c:v>1.9821206375857101</c:v>
                </c:pt>
                <c:pt idx="3568">
                  <c:v>1.90922582393406</c:v>
                </c:pt>
                <c:pt idx="3569">
                  <c:v>2.0354256080736399</c:v>
                </c:pt>
                <c:pt idx="3570">
                  <c:v>0.175345166960507</c:v>
                </c:pt>
                <c:pt idx="3571">
                  <c:v>4.4914514077479897</c:v>
                </c:pt>
                <c:pt idx="3572">
                  <c:v>6.5181803067034396</c:v>
                </c:pt>
                <c:pt idx="3573">
                  <c:v>3.9825587116880898</c:v>
                </c:pt>
                <c:pt idx="3574">
                  <c:v>2.0329311093759399</c:v>
                </c:pt>
                <c:pt idx="3575">
                  <c:v>28.4756964964937</c:v>
                </c:pt>
                <c:pt idx="3576">
                  <c:v>15.9227875703619</c:v>
                </c:pt>
                <c:pt idx="3577">
                  <c:v>11.013936900859701</c:v>
                </c:pt>
                <c:pt idx="3578">
                  <c:v>2.8123278371412201</c:v>
                </c:pt>
                <c:pt idx="3579">
                  <c:v>8.2906805253745901</c:v>
                </c:pt>
                <c:pt idx="3580">
                  <c:v>8.8540126150461695</c:v>
                </c:pt>
                <c:pt idx="3581">
                  <c:v>6.4595247075370796</c:v>
                </c:pt>
                <c:pt idx="3582">
                  <c:v>2.8740502553664502</c:v>
                </c:pt>
                <c:pt idx="3583">
                  <c:v>2.2224597975868501</c:v>
                </c:pt>
                <c:pt idx="3584">
                  <c:v>5.3753356293144403</c:v>
                </c:pt>
                <c:pt idx="3585">
                  <c:v>15.7010699165992</c:v>
                </c:pt>
                <c:pt idx="3586">
                  <c:v>8.8483104751976001</c:v>
                </c:pt>
                <c:pt idx="3587">
                  <c:v>4.5787043570828203</c:v>
                </c:pt>
                <c:pt idx="3588">
                  <c:v>0.44065411195001503</c:v>
                </c:pt>
                <c:pt idx="3589">
                  <c:v>5.0840509067408002</c:v>
                </c:pt>
                <c:pt idx="3590">
                  <c:v>4.1998401307655699</c:v>
                </c:pt>
                <c:pt idx="3591">
                  <c:v>11.633614463328099</c:v>
                </c:pt>
                <c:pt idx="3592">
                  <c:v>5.2306478753917496</c:v>
                </c:pt>
                <c:pt idx="3593">
                  <c:v>3.4228232079665299</c:v>
                </c:pt>
                <c:pt idx="3594">
                  <c:v>1.9465251648328299</c:v>
                </c:pt>
                <c:pt idx="3595">
                  <c:v>13.21890189959</c:v>
                </c:pt>
                <c:pt idx="3596">
                  <c:v>1.7349598210191901</c:v>
                </c:pt>
                <c:pt idx="3597">
                  <c:v>11.7350668789931</c:v>
                </c:pt>
                <c:pt idx="3598">
                  <c:v>2.8929769870426898</c:v>
                </c:pt>
                <c:pt idx="3599">
                  <c:v>6.1863929559517201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81D-4CBC-84D9-1E12962EF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677712"/>
        <c:axId val="493677056"/>
      </c:scatterChart>
      <c:valAx>
        <c:axId val="493677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3677056"/>
        <c:crosses val="autoZero"/>
        <c:crossBetween val="midCat"/>
      </c:valAx>
      <c:valAx>
        <c:axId val="49367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3677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IWOGriewank!$E$1</c:f>
              <c:strCache>
                <c:ptCount val="1"/>
                <c:pt idx="0">
                  <c:v>Result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IWOGriewank!$D$2:$D$3601</c:f>
              <c:numCache>
                <c:formatCode>General</c:formatCode>
                <c:ptCount val="360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5</c:v>
                </c:pt>
                <c:pt idx="91">
                  <c:v>5</c:v>
                </c:pt>
                <c:pt idx="92">
                  <c:v>5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5</c:v>
                </c:pt>
                <c:pt idx="97">
                  <c:v>5</c:v>
                </c:pt>
                <c:pt idx="98">
                  <c:v>5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5</c:v>
                </c:pt>
                <c:pt idx="103">
                  <c:v>5</c:v>
                </c:pt>
                <c:pt idx="104">
                  <c:v>5</c:v>
                </c:pt>
                <c:pt idx="105">
                  <c:v>5</c:v>
                </c:pt>
                <c:pt idx="106">
                  <c:v>5</c:v>
                </c:pt>
                <c:pt idx="107">
                  <c:v>5</c:v>
                </c:pt>
                <c:pt idx="108">
                  <c:v>5</c:v>
                </c:pt>
                <c:pt idx="109">
                  <c:v>5</c:v>
                </c:pt>
                <c:pt idx="110">
                  <c:v>5</c:v>
                </c:pt>
                <c:pt idx="111">
                  <c:v>5</c:v>
                </c:pt>
                <c:pt idx="112">
                  <c:v>5</c:v>
                </c:pt>
                <c:pt idx="113">
                  <c:v>5</c:v>
                </c:pt>
                <c:pt idx="114">
                  <c:v>5</c:v>
                </c:pt>
                <c:pt idx="115">
                  <c:v>5</c:v>
                </c:pt>
                <c:pt idx="116">
                  <c:v>5</c:v>
                </c:pt>
                <c:pt idx="117">
                  <c:v>5</c:v>
                </c:pt>
                <c:pt idx="118">
                  <c:v>5</c:v>
                </c:pt>
                <c:pt idx="119">
                  <c:v>5</c:v>
                </c:pt>
                <c:pt idx="120">
                  <c:v>6</c:v>
                </c:pt>
                <c:pt idx="121">
                  <c:v>6</c:v>
                </c:pt>
                <c:pt idx="122">
                  <c:v>6</c:v>
                </c:pt>
                <c:pt idx="123">
                  <c:v>6</c:v>
                </c:pt>
                <c:pt idx="124">
                  <c:v>6</c:v>
                </c:pt>
                <c:pt idx="125">
                  <c:v>6</c:v>
                </c:pt>
                <c:pt idx="126">
                  <c:v>6</c:v>
                </c:pt>
                <c:pt idx="127">
                  <c:v>6</c:v>
                </c:pt>
                <c:pt idx="128">
                  <c:v>6</c:v>
                </c:pt>
                <c:pt idx="129">
                  <c:v>6</c:v>
                </c:pt>
                <c:pt idx="130">
                  <c:v>6</c:v>
                </c:pt>
                <c:pt idx="131">
                  <c:v>6</c:v>
                </c:pt>
                <c:pt idx="132">
                  <c:v>6</c:v>
                </c:pt>
                <c:pt idx="133">
                  <c:v>6</c:v>
                </c:pt>
                <c:pt idx="134">
                  <c:v>6</c:v>
                </c:pt>
                <c:pt idx="135">
                  <c:v>6</c:v>
                </c:pt>
                <c:pt idx="136">
                  <c:v>6</c:v>
                </c:pt>
                <c:pt idx="137">
                  <c:v>6</c:v>
                </c:pt>
                <c:pt idx="138">
                  <c:v>6</c:v>
                </c:pt>
                <c:pt idx="139">
                  <c:v>6</c:v>
                </c:pt>
                <c:pt idx="140">
                  <c:v>6</c:v>
                </c:pt>
                <c:pt idx="141">
                  <c:v>6</c:v>
                </c:pt>
                <c:pt idx="142">
                  <c:v>6</c:v>
                </c:pt>
                <c:pt idx="143">
                  <c:v>6</c:v>
                </c:pt>
                <c:pt idx="144">
                  <c:v>6</c:v>
                </c:pt>
                <c:pt idx="145">
                  <c:v>6</c:v>
                </c:pt>
                <c:pt idx="146">
                  <c:v>6</c:v>
                </c:pt>
                <c:pt idx="147">
                  <c:v>6</c:v>
                </c:pt>
                <c:pt idx="148">
                  <c:v>6</c:v>
                </c:pt>
                <c:pt idx="149">
                  <c:v>6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3</c:v>
                </c:pt>
                <c:pt idx="181">
                  <c:v>3</c:v>
                </c:pt>
                <c:pt idx="182">
                  <c:v>3</c:v>
                </c:pt>
                <c:pt idx="183">
                  <c:v>3</c:v>
                </c:pt>
                <c:pt idx="184">
                  <c:v>3</c:v>
                </c:pt>
                <c:pt idx="185">
                  <c:v>3</c:v>
                </c:pt>
                <c:pt idx="186">
                  <c:v>3</c:v>
                </c:pt>
                <c:pt idx="187">
                  <c:v>3</c:v>
                </c:pt>
                <c:pt idx="188">
                  <c:v>3</c:v>
                </c:pt>
                <c:pt idx="189">
                  <c:v>3</c:v>
                </c:pt>
                <c:pt idx="190">
                  <c:v>3</c:v>
                </c:pt>
                <c:pt idx="191">
                  <c:v>3</c:v>
                </c:pt>
                <c:pt idx="192">
                  <c:v>3</c:v>
                </c:pt>
                <c:pt idx="193">
                  <c:v>3</c:v>
                </c:pt>
                <c:pt idx="194">
                  <c:v>3</c:v>
                </c:pt>
                <c:pt idx="195">
                  <c:v>3</c:v>
                </c:pt>
                <c:pt idx="196">
                  <c:v>3</c:v>
                </c:pt>
                <c:pt idx="197">
                  <c:v>3</c:v>
                </c:pt>
                <c:pt idx="198">
                  <c:v>3</c:v>
                </c:pt>
                <c:pt idx="199">
                  <c:v>3</c:v>
                </c:pt>
                <c:pt idx="200">
                  <c:v>3</c:v>
                </c:pt>
                <c:pt idx="201">
                  <c:v>3</c:v>
                </c:pt>
                <c:pt idx="202">
                  <c:v>3</c:v>
                </c:pt>
                <c:pt idx="203">
                  <c:v>3</c:v>
                </c:pt>
                <c:pt idx="204">
                  <c:v>3</c:v>
                </c:pt>
                <c:pt idx="205">
                  <c:v>3</c:v>
                </c:pt>
                <c:pt idx="206">
                  <c:v>3</c:v>
                </c:pt>
                <c:pt idx="207">
                  <c:v>3</c:v>
                </c:pt>
                <c:pt idx="208">
                  <c:v>3</c:v>
                </c:pt>
                <c:pt idx="209">
                  <c:v>3</c:v>
                </c:pt>
                <c:pt idx="210">
                  <c:v>4</c:v>
                </c:pt>
                <c:pt idx="211">
                  <c:v>4</c:v>
                </c:pt>
                <c:pt idx="212">
                  <c:v>4</c:v>
                </c:pt>
                <c:pt idx="213">
                  <c:v>4</c:v>
                </c:pt>
                <c:pt idx="214">
                  <c:v>4</c:v>
                </c:pt>
                <c:pt idx="215">
                  <c:v>4</c:v>
                </c:pt>
                <c:pt idx="216">
                  <c:v>4</c:v>
                </c:pt>
                <c:pt idx="217">
                  <c:v>4</c:v>
                </c:pt>
                <c:pt idx="218">
                  <c:v>4</c:v>
                </c:pt>
                <c:pt idx="219">
                  <c:v>4</c:v>
                </c:pt>
                <c:pt idx="220">
                  <c:v>4</c:v>
                </c:pt>
                <c:pt idx="221">
                  <c:v>4</c:v>
                </c:pt>
                <c:pt idx="222">
                  <c:v>4</c:v>
                </c:pt>
                <c:pt idx="223">
                  <c:v>4</c:v>
                </c:pt>
                <c:pt idx="224">
                  <c:v>4</c:v>
                </c:pt>
                <c:pt idx="225">
                  <c:v>4</c:v>
                </c:pt>
                <c:pt idx="226">
                  <c:v>4</c:v>
                </c:pt>
                <c:pt idx="227">
                  <c:v>4</c:v>
                </c:pt>
                <c:pt idx="228">
                  <c:v>4</c:v>
                </c:pt>
                <c:pt idx="229">
                  <c:v>4</c:v>
                </c:pt>
                <c:pt idx="230">
                  <c:v>4</c:v>
                </c:pt>
                <c:pt idx="231">
                  <c:v>4</c:v>
                </c:pt>
                <c:pt idx="232">
                  <c:v>4</c:v>
                </c:pt>
                <c:pt idx="233">
                  <c:v>4</c:v>
                </c:pt>
                <c:pt idx="234">
                  <c:v>4</c:v>
                </c:pt>
                <c:pt idx="235">
                  <c:v>4</c:v>
                </c:pt>
                <c:pt idx="236">
                  <c:v>4</c:v>
                </c:pt>
                <c:pt idx="237">
                  <c:v>4</c:v>
                </c:pt>
                <c:pt idx="238">
                  <c:v>4</c:v>
                </c:pt>
                <c:pt idx="239">
                  <c:v>4</c:v>
                </c:pt>
                <c:pt idx="240">
                  <c:v>5</c:v>
                </c:pt>
                <c:pt idx="241">
                  <c:v>5</c:v>
                </c:pt>
                <c:pt idx="242">
                  <c:v>5</c:v>
                </c:pt>
                <c:pt idx="243">
                  <c:v>5</c:v>
                </c:pt>
                <c:pt idx="244">
                  <c:v>5</c:v>
                </c:pt>
                <c:pt idx="245">
                  <c:v>5</c:v>
                </c:pt>
                <c:pt idx="246">
                  <c:v>5</c:v>
                </c:pt>
                <c:pt idx="247">
                  <c:v>5</c:v>
                </c:pt>
                <c:pt idx="248">
                  <c:v>5</c:v>
                </c:pt>
                <c:pt idx="249">
                  <c:v>5</c:v>
                </c:pt>
                <c:pt idx="250">
                  <c:v>5</c:v>
                </c:pt>
                <c:pt idx="251">
                  <c:v>5</c:v>
                </c:pt>
                <c:pt idx="252">
                  <c:v>5</c:v>
                </c:pt>
                <c:pt idx="253">
                  <c:v>5</c:v>
                </c:pt>
                <c:pt idx="254">
                  <c:v>5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5</c:v>
                </c:pt>
                <c:pt idx="259">
                  <c:v>5</c:v>
                </c:pt>
                <c:pt idx="260">
                  <c:v>5</c:v>
                </c:pt>
                <c:pt idx="261">
                  <c:v>5</c:v>
                </c:pt>
                <c:pt idx="262">
                  <c:v>5</c:v>
                </c:pt>
                <c:pt idx="263">
                  <c:v>5</c:v>
                </c:pt>
                <c:pt idx="264">
                  <c:v>5</c:v>
                </c:pt>
                <c:pt idx="265">
                  <c:v>5</c:v>
                </c:pt>
                <c:pt idx="266">
                  <c:v>5</c:v>
                </c:pt>
                <c:pt idx="267">
                  <c:v>5</c:v>
                </c:pt>
                <c:pt idx="268">
                  <c:v>5</c:v>
                </c:pt>
                <c:pt idx="269">
                  <c:v>5</c:v>
                </c:pt>
                <c:pt idx="270">
                  <c:v>6</c:v>
                </c:pt>
                <c:pt idx="271">
                  <c:v>6</c:v>
                </c:pt>
                <c:pt idx="272">
                  <c:v>6</c:v>
                </c:pt>
                <c:pt idx="273">
                  <c:v>6</c:v>
                </c:pt>
                <c:pt idx="274">
                  <c:v>6</c:v>
                </c:pt>
                <c:pt idx="275">
                  <c:v>6</c:v>
                </c:pt>
                <c:pt idx="276">
                  <c:v>6</c:v>
                </c:pt>
                <c:pt idx="277">
                  <c:v>6</c:v>
                </c:pt>
                <c:pt idx="278">
                  <c:v>6</c:v>
                </c:pt>
                <c:pt idx="279">
                  <c:v>6</c:v>
                </c:pt>
                <c:pt idx="280">
                  <c:v>6</c:v>
                </c:pt>
                <c:pt idx="281">
                  <c:v>6</c:v>
                </c:pt>
                <c:pt idx="282">
                  <c:v>6</c:v>
                </c:pt>
                <c:pt idx="283">
                  <c:v>6</c:v>
                </c:pt>
                <c:pt idx="284">
                  <c:v>6</c:v>
                </c:pt>
                <c:pt idx="285">
                  <c:v>6</c:v>
                </c:pt>
                <c:pt idx="286">
                  <c:v>6</c:v>
                </c:pt>
                <c:pt idx="287">
                  <c:v>6</c:v>
                </c:pt>
                <c:pt idx="288">
                  <c:v>6</c:v>
                </c:pt>
                <c:pt idx="289">
                  <c:v>6</c:v>
                </c:pt>
                <c:pt idx="290">
                  <c:v>6</c:v>
                </c:pt>
                <c:pt idx="291">
                  <c:v>6</c:v>
                </c:pt>
                <c:pt idx="292">
                  <c:v>6</c:v>
                </c:pt>
                <c:pt idx="293">
                  <c:v>6</c:v>
                </c:pt>
                <c:pt idx="294">
                  <c:v>6</c:v>
                </c:pt>
                <c:pt idx="295">
                  <c:v>6</c:v>
                </c:pt>
                <c:pt idx="296">
                  <c:v>6</c:v>
                </c:pt>
                <c:pt idx="297">
                  <c:v>6</c:v>
                </c:pt>
                <c:pt idx="298">
                  <c:v>6</c:v>
                </c:pt>
                <c:pt idx="299">
                  <c:v>6</c:v>
                </c:pt>
                <c:pt idx="300">
                  <c:v>2</c:v>
                </c:pt>
                <c:pt idx="301">
                  <c:v>2</c:v>
                </c:pt>
                <c:pt idx="302">
                  <c:v>2</c:v>
                </c:pt>
                <c:pt idx="303">
                  <c:v>2</c:v>
                </c:pt>
                <c:pt idx="304">
                  <c:v>2</c:v>
                </c:pt>
                <c:pt idx="305">
                  <c:v>2</c:v>
                </c:pt>
                <c:pt idx="306">
                  <c:v>2</c:v>
                </c:pt>
                <c:pt idx="307">
                  <c:v>2</c:v>
                </c:pt>
                <c:pt idx="308">
                  <c:v>2</c:v>
                </c:pt>
                <c:pt idx="309">
                  <c:v>2</c:v>
                </c:pt>
                <c:pt idx="310">
                  <c:v>2</c:v>
                </c:pt>
                <c:pt idx="311">
                  <c:v>2</c:v>
                </c:pt>
                <c:pt idx="312">
                  <c:v>2</c:v>
                </c:pt>
                <c:pt idx="313">
                  <c:v>2</c:v>
                </c:pt>
                <c:pt idx="314">
                  <c:v>2</c:v>
                </c:pt>
                <c:pt idx="315">
                  <c:v>2</c:v>
                </c:pt>
                <c:pt idx="316">
                  <c:v>2</c:v>
                </c:pt>
                <c:pt idx="317">
                  <c:v>2</c:v>
                </c:pt>
                <c:pt idx="318">
                  <c:v>2</c:v>
                </c:pt>
                <c:pt idx="319">
                  <c:v>2</c:v>
                </c:pt>
                <c:pt idx="320">
                  <c:v>2</c:v>
                </c:pt>
                <c:pt idx="321">
                  <c:v>2</c:v>
                </c:pt>
                <c:pt idx="322">
                  <c:v>2</c:v>
                </c:pt>
                <c:pt idx="323">
                  <c:v>2</c:v>
                </c:pt>
                <c:pt idx="324">
                  <c:v>2</c:v>
                </c:pt>
                <c:pt idx="325">
                  <c:v>2</c:v>
                </c:pt>
                <c:pt idx="326">
                  <c:v>2</c:v>
                </c:pt>
                <c:pt idx="327">
                  <c:v>2</c:v>
                </c:pt>
                <c:pt idx="328">
                  <c:v>2</c:v>
                </c:pt>
                <c:pt idx="329">
                  <c:v>2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4</c:v>
                </c:pt>
                <c:pt idx="361">
                  <c:v>4</c:v>
                </c:pt>
                <c:pt idx="362">
                  <c:v>4</c:v>
                </c:pt>
                <c:pt idx="363">
                  <c:v>4</c:v>
                </c:pt>
                <c:pt idx="364">
                  <c:v>4</c:v>
                </c:pt>
                <c:pt idx="365">
                  <c:v>4</c:v>
                </c:pt>
                <c:pt idx="366">
                  <c:v>4</c:v>
                </c:pt>
                <c:pt idx="367">
                  <c:v>4</c:v>
                </c:pt>
                <c:pt idx="368">
                  <c:v>4</c:v>
                </c:pt>
                <c:pt idx="369">
                  <c:v>4</c:v>
                </c:pt>
                <c:pt idx="370">
                  <c:v>4</c:v>
                </c:pt>
                <c:pt idx="371">
                  <c:v>4</c:v>
                </c:pt>
                <c:pt idx="372">
                  <c:v>4</c:v>
                </c:pt>
                <c:pt idx="373">
                  <c:v>4</c:v>
                </c:pt>
                <c:pt idx="374">
                  <c:v>4</c:v>
                </c:pt>
                <c:pt idx="375">
                  <c:v>4</c:v>
                </c:pt>
                <c:pt idx="376">
                  <c:v>4</c:v>
                </c:pt>
                <c:pt idx="377">
                  <c:v>4</c:v>
                </c:pt>
                <c:pt idx="378">
                  <c:v>4</c:v>
                </c:pt>
                <c:pt idx="379">
                  <c:v>4</c:v>
                </c:pt>
                <c:pt idx="380">
                  <c:v>4</c:v>
                </c:pt>
                <c:pt idx="381">
                  <c:v>4</c:v>
                </c:pt>
                <c:pt idx="382">
                  <c:v>4</c:v>
                </c:pt>
                <c:pt idx="383">
                  <c:v>4</c:v>
                </c:pt>
                <c:pt idx="384">
                  <c:v>4</c:v>
                </c:pt>
                <c:pt idx="385">
                  <c:v>4</c:v>
                </c:pt>
                <c:pt idx="386">
                  <c:v>4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5</c:v>
                </c:pt>
                <c:pt idx="391">
                  <c:v>5</c:v>
                </c:pt>
                <c:pt idx="392">
                  <c:v>5</c:v>
                </c:pt>
                <c:pt idx="393">
                  <c:v>5</c:v>
                </c:pt>
                <c:pt idx="394">
                  <c:v>5</c:v>
                </c:pt>
                <c:pt idx="395">
                  <c:v>5</c:v>
                </c:pt>
                <c:pt idx="396">
                  <c:v>5</c:v>
                </c:pt>
                <c:pt idx="397">
                  <c:v>5</c:v>
                </c:pt>
                <c:pt idx="398">
                  <c:v>5</c:v>
                </c:pt>
                <c:pt idx="399">
                  <c:v>5</c:v>
                </c:pt>
                <c:pt idx="400">
                  <c:v>5</c:v>
                </c:pt>
                <c:pt idx="401">
                  <c:v>5</c:v>
                </c:pt>
                <c:pt idx="402">
                  <c:v>5</c:v>
                </c:pt>
                <c:pt idx="403">
                  <c:v>5</c:v>
                </c:pt>
                <c:pt idx="404">
                  <c:v>5</c:v>
                </c:pt>
                <c:pt idx="405">
                  <c:v>5</c:v>
                </c:pt>
                <c:pt idx="406">
                  <c:v>5</c:v>
                </c:pt>
                <c:pt idx="407">
                  <c:v>5</c:v>
                </c:pt>
                <c:pt idx="408">
                  <c:v>5</c:v>
                </c:pt>
                <c:pt idx="409">
                  <c:v>5</c:v>
                </c:pt>
                <c:pt idx="410">
                  <c:v>5</c:v>
                </c:pt>
                <c:pt idx="411">
                  <c:v>5</c:v>
                </c:pt>
                <c:pt idx="412">
                  <c:v>5</c:v>
                </c:pt>
                <c:pt idx="413">
                  <c:v>5</c:v>
                </c:pt>
                <c:pt idx="414">
                  <c:v>5</c:v>
                </c:pt>
                <c:pt idx="415">
                  <c:v>5</c:v>
                </c:pt>
                <c:pt idx="416">
                  <c:v>5</c:v>
                </c:pt>
                <c:pt idx="417">
                  <c:v>5</c:v>
                </c:pt>
                <c:pt idx="418">
                  <c:v>5</c:v>
                </c:pt>
                <c:pt idx="419">
                  <c:v>5</c:v>
                </c:pt>
                <c:pt idx="420">
                  <c:v>6</c:v>
                </c:pt>
                <c:pt idx="421">
                  <c:v>6</c:v>
                </c:pt>
                <c:pt idx="422">
                  <c:v>6</c:v>
                </c:pt>
                <c:pt idx="423">
                  <c:v>6</c:v>
                </c:pt>
                <c:pt idx="424">
                  <c:v>6</c:v>
                </c:pt>
                <c:pt idx="425">
                  <c:v>6</c:v>
                </c:pt>
                <c:pt idx="426">
                  <c:v>6</c:v>
                </c:pt>
                <c:pt idx="427">
                  <c:v>6</c:v>
                </c:pt>
                <c:pt idx="428">
                  <c:v>6</c:v>
                </c:pt>
                <c:pt idx="429">
                  <c:v>6</c:v>
                </c:pt>
                <c:pt idx="430">
                  <c:v>6</c:v>
                </c:pt>
                <c:pt idx="431">
                  <c:v>6</c:v>
                </c:pt>
                <c:pt idx="432">
                  <c:v>6</c:v>
                </c:pt>
                <c:pt idx="433">
                  <c:v>6</c:v>
                </c:pt>
                <c:pt idx="434">
                  <c:v>6</c:v>
                </c:pt>
                <c:pt idx="435">
                  <c:v>6</c:v>
                </c:pt>
                <c:pt idx="436">
                  <c:v>6</c:v>
                </c:pt>
                <c:pt idx="437">
                  <c:v>6</c:v>
                </c:pt>
                <c:pt idx="438">
                  <c:v>6</c:v>
                </c:pt>
                <c:pt idx="439">
                  <c:v>6</c:v>
                </c:pt>
                <c:pt idx="440">
                  <c:v>6</c:v>
                </c:pt>
                <c:pt idx="441">
                  <c:v>6</c:v>
                </c:pt>
                <c:pt idx="442">
                  <c:v>6</c:v>
                </c:pt>
                <c:pt idx="443">
                  <c:v>6</c:v>
                </c:pt>
                <c:pt idx="444">
                  <c:v>6</c:v>
                </c:pt>
                <c:pt idx="445">
                  <c:v>6</c:v>
                </c:pt>
                <c:pt idx="446">
                  <c:v>6</c:v>
                </c:pt>
                <c:pt idx="447">
                  <c:v>6</c:v>
                </c:pt>
                <c:pt idx="448">
                  <c:v>6</c:v>
                </c:pt>
                <c:pt idx="449">
                  <c:v>6</c:v>
                </c:pt>
                <c:pt idx="450">
                  <c:v>2</c:v>
                </c:pt>
                <c:pt idx="451">
                  <c:v>2</c:v>
                </c:pt>
                <c:pt idx="452">
                  <c:v>2</c:v>
                </c:pt>
                <c:pt idx="453">
                  <c:v>2</c:v>
                </c:pt>
                <c:pt idx="454">
                  <c:v>2</c:v>
                </c:pt>
                <c:pt idx="455">
                  <c:v>2</c:v>
                </c:pt>
                <c:pt idx="456">
                  <c:v>2</c:v>
                </c:pt>
                <c:pt idx="457">
                  <c:v>2</c:v>
                </c:pt>
                <c:pt idx="458">
                  <c:v>2</c:v>
                </c:pt>
                <c:pt idx="459">
                  <c:v>2</c:v>
                </c:pt>
                <c:pt idx="460">
                  <c:v>2</c:v>
                </c:pt>
                <c:pt idx="461">
                  <c:v>2</c:v>
                </c:pt>
                <c:pt idx="462">
                  <c:v>2</c:v>
                </c:pt>
                <c:pt idx="463">
                  <c:v>2</c:v>
                </c:pt>
                <c:pt idx="464">
                  <c:v>2</c:v>
                </c:pt>
                <c:pt idx="465">
                  <c:v>2</c:v>
                </c:pt>
                <c:pt idx="466">
                  <c:v>2</c:v>
                </c:pt>
                <c:pt idx="467">
                  <c:v>2</c:v>
                </c:pt>
                <c:pt idx="468">
                  <c:v>2</c:v>
                </c:pt>
                <c:pt idx="469">
                  <c:v>2</c:v>
                </c:pt>
                <c:pt idx="470">
                  <c:v>2</c:v>
                </c:pt>
                <c:pt idx="471">
                  <c:v>2</c:v>
                </c:pt>
                <c:pt idx="472">
                  <c:v>2</c:v>
                </c:pt>
                <c:pt idx="473">
                  <c:v>2</c:v>
                </c:pt>
                <c:pt idx="474">
                  <c:v>2</c:v>
                </c:pt>
                <c:pt idx="475">
                  <c:v>2</c:v>
                </c:pt>
                <c:pt idx="476">
                  <c:v>2</c:v>
                </c:pt>
                <c:pt idx="477">
                  <c:v>2</c:v>
                </c:pt>
                <c:pt idx="478">
                  <c:v>2</c:v>
                </c:pt>
                <c:pt idx="479">
                  <c:v>2</c:v>
                </c:pt>
                <c:pt idx="480">
                  <c:v>3</c:v>
                </c:pt>
                <c:pt idx="481">
                  <c:v>3</c:v>
                </c:pt>
                <c:pt idx="482">
                  <c:v>3</c:v>
                </c:pt>
                <c:pt idx="483">
                  <c:v>3</c:v>
                </c:pt>
                <c:pt idx="484">
                  <c:v>3</c:v>
                </c:pt>
                <c:pt idx="485">
                  <c:v>3</c:v>
                </c:pt>
                <c:pt idx="486">
                  <c:v>3</c:v>
                </c:pt>
                <c:pt idx="487">
                  <c:v>3</c:v>
                </c:pt>
                <c:pt idx="488">
                  <c:v>3</c:v>
                </c:pt>
                <c:pt idx="489">
                  <c:v>3</c:v>
                </c:pt>
                <c:pt idx="490">
                  <c:v>3</c:v>
                </c:pt>
                <c:pt idx="491">
                  <c:v>3</c:v>
                </c:pt>
                <c:pt idx="492">
                  <c:v>3</c:v>
                </c:pt>
                <c:pt idx="493">
                  <c:v>3</c:v>
                </c:pt>
                <c:pt idx="494">
                  <c:v>3</c:v>
                </c:pt>
                <c:pt idx="495">
                  <c:v>3</c:v>
                </c:pt>
                <c:pt idx="496">
                  <c:v>3</c:v>
                </c:pt>
                <c:pt idx="497">
                  <c:v>3</c:v>
                </c:pt>
                <c:pt idx="498">
                  <c:v>3</c:v>
                </c:pt>
                <c:pt idx="499">
                  <c:v>3</c:v>
                </c:pt>
                <c:pt idx="500">
                  <c:v>3</c:v>
                </c:pt>
                <c:pt idx="501">
                  <c:v>3</c:v>
                </c:pt>
                <c:pt idx="502">
                  <c:v>3</c:v>
                </c:pt>
                <c:pt idx="503">
                  <c:v>3</c:v>
                </c:pt>
                <c:pt idx="504">
                  <c:v>3</c:v>
                </c:pt>
                <c:pt idx="505">
                  <c:v>3</c:v>
                </c:pt>
                <c:pt idx="506">
                  <c:v>3</c:v>
                </c:pt>
                <c:pt idx="507">
                  <c:v>3</c:v>
                </c:pt>
                <c:pt idx="508">
                  <c:v>3</c:v>
                </c:pt>
                <c:pt idx="509">
                  <c:v>3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4</c:v>
                </c:pt>
                <c:pt idx="517">
                  <c:v>4</c:v>
                </c:pt>
                <c:pt idx="518">
                  <c:v>4</c:v>
                </c:pt>
                <c:pt idx="519">
                  <c:v>4</c:v>
                </c:pt>
                <c:pt idx="520">
                  <c:v>4</c:v>
                </c:pt>
                <c:pt idx="521">
                  <c:v>4</c:v>
                </c:pt>
                <c:pt idx="522">
                  <c:v>4</c:v>
                </c:pt>
                <c:pt idx="523">
                  <c:v>4</c:v>
                </c:pt>
                <c:pt idx="524">
                  <c:v>4</c:v>
                </c:pt>
                <c:pt idx="525">
                  <c:v>4</c:v>
                </c:pt>
                <c:pt idx="526">
                  <c:v>4</c:v>
                </c:pt>
                <c:pt idx="527">
                  <c:v>4</c:v>
                </c:pt>
                <c:pt idx="528">
                  <c:v>4</c:v>
                </c:pt>
                <c:pt idx="529">
                  <c:v>4</c:v>
                </c:pt>
                <c:pt idx="530">
                  <c:v>4</c:v>
                </c:pt>
                <c:pt idx="531">
                  <c:v>4</c:v>
                </c:pt>
                <c:pt idx="532">
                  <c:v>4</c:v>
                </c:pt>
                <c:pt idx="533">
                  <c:v>4</c:v>
                </c:pt>
                <c:pt idx="534">
                  <c:v>4</c:v>
                </c:pt>
                <c:pt idx="535">
                  <c:v>4</c:v>
                </c:pt>
                <c:pt idx="536">
                  <c:v>4</c:v>
                </c:pt>
                <c:pt idx="537">
                  <c:v>4</c:v>
                </c:pt>
                <c:pt idx="538">
                  <c:v>4</c:v>
                </c:pt>
                <c:pt idx="539">
                  <c:v>4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6</c:v>
                </c:pt>
                <c:pt idx="571">
                  <c:v>6</c:v>
                </c:pt>
                <c:pt idx="572">
                  <c:v>6</c:v>
                </c:pt>
                <c:pt idx="573">
                  <c:v>6</c:v>
                </c:pt>
                <c:pt idx="574">
                  <c:v>6</c:v>
                </c:pt>
                <c:pt idx="575">
                  <c:v>6</c:v>
                </c:pt>
                <c:pt idx="576">
                  <c:v>6</c:v>
                </c:pt>
                <c:pt idx="577">
                  <c:v>6</c:v>
                </c:pt>
                <c:pt idx="578">
                  <c:v>6</c:v>
                </c:pt>
                <c:pt idx="579">
                  <c:v>6</c:v>
                </c:pt>
                <c:pt idx="580">
                  <c:v>6</c:v>
                </c:pt>
                <c:pt idx="581">
                  <c:v>6</c:v>
                </c:pt>
                <c:pt idx="582">
                  <c:v>6</c:v>
                </c:pt>
                <c:pt idx="583">
                  <c:v>6</c:v>
                </c:pt>
                <c:pt idx="584">
                  <c:v>6</c:v>
                </c:pt>
                <c:pt idx="585">
                  <c:v>6</c:v>
                </c:pt>
                <c:pt idx="586">
                  <c:v>6</c:v>
                </c:pt>
                <c:pt idx="587">
                  <c:v>6</c:v>
                </c:pt>
                <c:pt idx="588">
                  <c:v>6</c:v>
                </c:pt>
                <c:pt idx="589">
                  <c:v>6</c:v>
                </c:pt>
                <c:pt idx="590">
                  <c:v>6</c:v>
                </c:pt>
                <c:pt idx="591">
                  <c:v>6</c:v>
                </c:pt>
                <c:pt idx="592">
                  <c:v>6</c:v>
                </c:pt>
                <c:pt idx="593">
                  <c:v>6</c:v>
                </c:pt>
                <c:pt idx="594">
                  <c:v>6</c:v>
                </c:pt>
                <c:pt idx="595">
                  <c:v>6</c:v>
                </c:pt>
                <c:pt idx="596">
                  <c:v>6</c:v>
                </c:pt>
                <c:pt idx="597">
                  <c:v>6</c:v>
                </c:pt>
                <c:pt idx="598">
                  <c:v>6</c:v>
                </c:pt>
                <c:pt idx="599">
                  <c:v>6</c:v>
                </c:pt>
                <c:pt idx="600">
                  <c:v>2</c:v>
                </c:pt>
                <c:pt idx="601">
                  <c:v>2</c:v>
                </c:pt>
                <c:pt idx="602">
                  <c:v>2</c:v>
                </c:pt>
                <c:pt idx="603">
                  <c:v>2</c:v>
                </c:pt>
                <c:pt idx="604">
                  <c:v>2</c:v>
                </c:pt>
                <c:pt idx="605">
                  <c:v>2</c:v>
                </c:pt>
                <c:pt idx="606">
                  <c:v>2</c:v>
                </c:pt>
                <c:pt idx="607">
                  <c:v>2</c:v>
                </c:pt>
                <c:pt idx="608">
                  <c:v>2</c:v>
                </c:pt>
                <c:pt idx="609">
                  <c:v>2</c:v>
                </c:pt>
                <c:pt idx="610">
                  <c:v>2</c:v>
                </c:pt>
                <c:pt idx="611">
                  <c:v>2</c:v>
                </c:pt>
                <c:pt idx="612">
                  <c:v>2</c:v>
                </c:pt>
                <c:pt idx="613">
                  <c:v>2</c:v>
                </c:pt>
                <c:pt idx="614">
                  <c:v>2</c:v>
                </c:pt>
                <c:pt idx="615">
                  <c:v>2</c:v>
                </c:pt>
                <c:pt idx="616">
                  <c:v>2</c:v>
                </c:pt>
                <c:pt idx="617">
                  <c:v>2</c:v>
                </c:pt>
                <c:pt idx="618">
                  <c:v>2</c:v>
                </c:pt>
                <c:pt idx="619">
                  <c:v>2</c:v>
                </c:pt>
                <c:pt idx="620">
                  <c:v>2</c:v>
                </c:pt>
                <c:pt idx="621">
                  <c:v>2</c:v>
                </c:pt>
                <c:pt idx="622">
                  <c:v>2</c:v>
                </c:pt>
                <c:pt idx="623">
                  <c:v>2</c:v>
                </c:pt>
                <c:pt idx="624">
                  <c:v>2</c:v>
                </c:pt>
                <c:pt idx="625">
                  <c:v>2</c:v>
                </c:pt>
                <c:pt idx="626">
                  <c:v>2</c:v>
                </c:pt>
                <c:pt idx="627">
                  <c:v>2</c:v>
                </c:pt>
                <c:pt idx="628">
                  <c:v>2</c:v>
                </c:pt>
                <c:pt idx="629">
                  <c:v>2</c:v>
                </c:pt>
                <c:pt idx="630">
                  <c:v>3</c:v>
                </c:pt>
                <c:pt idx="631">
                  <c:v>3</c:v>
                </c:pt>
                <c:pt idx="632">
                  <c:v>3</c:v>
                </c:pt>
                <c:pt idx="633">
                  <c:v>3</c:v>
                </c:pt>
                <c:pt idx="634">
                  <c:v>3</c:v>
                </c:pt>
                <c:pt idx="635">
                  <c:v>3</c:v>
                </c:pt>
                <c:pt idx="636">
                  <c:v>3</c:v>
                </c:pt>
                <c:pt idx="637">
                  <c:v>3</c:v>
                </c:pt>
                <c:pt idx="638">
                  <c:v>3</c:v>
                </c:pt>
                <c:pt idx="639">
                  <c:v>3</c:v>
                </c:pt>
                <c:pt idx="640">
                  <c:v>3</c:v>
                </c:pt>
                <c:pt idx="641">
                  <c:v>3</c:v>
                </c:pt>
                <c:pt idx="642">
                  <c:v>3</c:v>
                </c:pt>
                <c:pt idx="643">
                  <c:v>3</c:v>
                </c:pt>
                <c:pt idx="644">
                  <c:v>3</c:v>
                </c:pt>
                <c:pt idx="645">
                  <c:v>3</c:v>
                </c:pt>
                <c:pt idx="646">
                  <c:v>3</c:v>
                </c:pt>
                <c:pt idx="647">
                  <c:v>3</c:v>
                </c:pt>
                <c:pt idx="648">
                  <c:v>3</c:v>
                </c:pt>
                <c:pt idx="649">
                  <c:v>3</c:v>
                </c:pt>
                <c:pt idx="650">
                  <c:v>3</c:v>
                </c:pt>
                <c:pt idx="651">
                  <c:v>3</c:v>
                </c:pt>
                <c:pt idx="652">
                  <c:v>3</c:v>
                </c:pt>
                <c:pt idx="653">
                  <c:v>3</c:v>
                </c:pt>
                <c:pt idx="654">
                  <c:v>3</c:v>
                </c:pt>
                <c:pt idx="655">
                  <c:v>3</c:v>
                </c:pt>
                <c:pt idx="656">
                  <c:v>3</c:v>
                </c:pt>
                <c:pt idx="657">
                  <c:v>3</c:v>
                </c:pt>
                <c:pt idx="658">
                  <c:v>3</c:v>
                </c:pt>
                <c:pt idx="659">
                  <c:v>3</c:v>
                </c:pt>
                <c:pt idx="660">
                  <c:v>4</c:v>
                </c:pt>
                <c:pt idx="661">
                  <c:v>4</c:v>
                </c:pt>
                <c:pt idx="662">
                  <c:v>4</c:v>
                </c:pt>
                <c:pt idx="663">
                  <c:v>4</c:v>
                </c:pt>
                <c:pt idx="664">
                  <c:v>4</c:v>
                </c:pt>
                <c:pt idx="665">
                  <c:v>4</c:v>
                </c:pt>
                <c:pt idx="666">
                  <c:v>4</c:v>
                </c:pt>
                <c:pt idx="667">
                  <c:v>4</c:v>
                </c:pt>
                <c:pt idx="668">
                  <c:v>4</c:v>
                </c:pt>
                <c:pt idx="669">
                  <c:v>4</c:v>
                </c:pt>
                <c:pt idx="670">
                  <c:v>4</c:v>
                </c:pt>
                <c:pt idx="671">
                  <c:v>4</c:v>
                </c:pt>
                <c:pt idx="672">
                  <c:v>4</c:v>
                </c:pt>
                <c:pt idx="673">
                  <c:v>4</c:v>
                </c:pt>
                <c:pt idx="674">
                  <c:v>4</c:v>
                </c:pt>
                <c:pt idx="675">
                  <c:v>4</c:v>
                </c:pt>
                <c:pt idx="676">
                  <c:v>4</c:v>
                </c:pt>
                <c:pt idx="677">
                  <c:v>4</c:v>
                </c:pt>
                <c:pt idx="678">
                  <c:v>4</c:v>
                </c:pt>
                <c:pt idx="679">
                  <c:v>4</c:v>
                </c:pt>
                <c:pt idx="680">
                  <c:v>4</c:v>
                </c:pt>
                <c:pt idx="681">
                  <c:v>4</c:v>
                </c:pt>
                <c:pt idx="682">
                  <c:v>4</c:v>
                </c:pt>
                <c:pt idx="683">
                  <c:v>4</c:v>
                </c:pt>
                <c:pt idx="684">
                  <c:v>4</c:v>
                </c:pt>
                <c:pt idx="685">
                  <c:v>4</c:v>
                </c:pt>
                <c:pt idx="686">
                  <c:v>4</c:v>
                </c:pt>
                <c:pt idx="687">
                  <c:v>4</c:v>
                </c:pt>
                <c:pt idx="688">
                  <c:v>4</c:v>
                </c:pt>
                <c:pt idx="689">
                  <c:v>4</c:v>
                </c:pt>
                <c:pt idx="690">
                  <c:v>5</c:v>
                </c:pt>
                <c:pt idx="691">
                  <c:v>5</c:v>
                </c:pt>
                <c:pt idx="692">
                  <c:v>5</c:v>
                </c:pt>
                <c:pt idx="693">
                  <c:v>5</c:v>
                </c:pt>
                <c:pt idx="694">
                  <c:v>5</c:v>
                </c:pt>
                <c:pt idx="695">
                  <c:v>5</c:v>
                </c:pt>
                <c:pt idx="696">
                  <c:v>5</c:v>
                </c:pt>
                <c:pt idx="697">
                  <c:v>5</c:v>
                </c:pt>
                <c:pt idx="698">
                  <c:v>5</c:v>
                </c:pt>
                <c:pt idx="699">
                  <c:v>5</c:v>
                </c:pt>
                <c:pt idx="700">
                  <c:v>5</c:v>
                </c:pt>
                <c:pt idx="701">
                  <c:v>5</c:v>
                </c:pt>
                <c:pt idx="702">
                  <c:v>5</c:v>
                </c:pt>
                <c:pt idx="703">
                  <c:v>5</c:v>
                </c:pt>
                <c:pt idx="704">
                  <c:v>5</c:v>
                </c:pt>
                <c:pt idx="705">
                  <c:v>5</c:v>
                </c:pt>
                <c:pt idx="706">
                  <c:v>5</c:v>
                </c:pt>
                <c:pt idx="707">
                  <c:v>5</c:v>
                </c:pt>
                <c:pt idx="708">
                  <c:v>5</c:v>
                </c:pt>
                <c:pt idx="709">
                  <c:v>5</c:v>
                </c:pt>
                <c:pt idx="710">
                  <c:v>5</c:v>
                </c:pt>
                <c:pt idx="711">
                  <c:v>5</c:v>
                </c:pt>
                <c:pt idx="712">
                  <c:v>5</c:v>
                </c:pt>
                <c:pt idx="713">
                  <c:v>5</c:v>
                </c:pt>
                <c:pt idx="714">
                  <c:v>5</c:v>
                </c:pt>
                <c:pt idx="715">
                  <c:v>5</c:v>
                </c:pt>
                <c:pt idx="716">
                  <c:v>5</c:v>
                </c:pt>
                <c:pt idx="717">
                  <c:v>5</c:v>
                </c:pt>
                <c:pt idx="718">
                  <c:v>5</c:v>
                </c:pt>
                <c:pt idx="719">
                  <c:v>5</c:v>
                </c:pt>
                <c:pt idx="720">
                  <c:v>6</c:v>
                </c:pt>
                <c:pt idx="721">
                  <c:v>6</c:v>
                </c:pt>
                <c:pt idx="722">
                  <c:v>6</c:v>
                </c:pt>
                <c:pt idx="723">
                  <c:v>6</c:v>
                </c:pt>
                <c:pt idx="724">
                  <c:v>6</c:v>
                </c:pt>
                <c:pt idx="725">
                  <c:v>6</c:v>
                </c:pt>
                <c:pt idx="726">
                  <c:v>6</c:v>
                </c:pt>
                <c:pt idx="727">
                  <c:v>6</c:v>
                </c:pt>
                <c:pt idx="728">
                  <c:v>6</c:v>
                </c:pt>
                <c:pt idx="729">
                  <c:v>6</c:v>
                </c:pt>
                <c:pt idx="730">
                  <c:v>6</c:v>
                </c:pt>
                <c:pt idx="731">
                  <c:v>6</c:v>
                </c:pt>
                <c:pt idx="732">
                  <c:v>6</c:v>
                </c:pt>
                <c:pt idx="733">
                  <c:v>6</c:v>
                </c:pt>
                <c:pt idx="734">
                  <c:v>6</c:v>
                </c:pt>
                <c:pt idx="735">
                  <c:v>6</c:v>
                </c:pt>
                <c:pt idx="736">
                  <c:v>6</c:v>
                </c:pt>
                <c:pt idx="737">
                  <c:v>6</c:v>
                </c:pt>
                <c:pt idx="738">
                  <c:v>6</c:v>
                </c:pt>
                <c:pt idx="739">
                  <c:v>6</c:v>
                </c:pt>
                <c:pt idx="740">
                  <c:v>6</c:v>
                </c:pt>
                <c:pt idx="741">
                  <c:v>6</c:v>
                </c:pt>
                <c:pt idx="742">
                  <c:v>6</c:v>
                </c:pt>
                <c:pt idx="743">
                  <c:v>6</c:v>
                </c:pt>
                <c:pt idx="744">
                  <c:v>6</c:v>
                </c:pt>
                <c:pt idx="745">
                  <c:v>6</c:v>
                </c:pt>
                <c:pt idx="746">
                  <c:v>6</c:v>
                </c:pt>
                <c:pt idx="747">
                  <c:v>6</c:v>
                </c:pt>
                <c:pt idx="748">
                  <c:v>6</c:v>
                </c:pt>
                <c:pt idx="749">
                  <c:v>6</c:v>
                </c:pt>
                <c:pt idx="750">
                  <c:v>2</c:v>
                </c:pt>
                <c:pt idx="751">
                  <c:v>2</c:v>
                </c:pt>
                <c:pt idx="752">
                  <c:v>2</c:v>
                </c:pt>
                <c:pt idx="753">
                  <c:v>2</c:v>
                </c:pt>
                <c:pt idx="754">
                  <c:v>2</c:v>
                </c:pt>
                <c:pt idx="755">
                  <c:v>2</c:v>
                </c:pt>
                <c:pt idx="756">
                  <c:v>2</c:v>
                </c:pt>
                <c:pt idx="757">
                  <c:v>2</c:v>
                </c:pt>
                <c:pt idx="758">
                  <c:v>2</c:v>
                </c:pt>
                <c:pt idx="759">
                  <c:v>2</c:v>
                </c:pt>
                <c:pt idx="760">
                  <c:v>2</c:v>
                </c:pt>
                <c:pt idx="761">
                  <c:v>2</c:v>
                </c:pt>
                <c:pt idx="762">
                  <c:v>2</c:v>
                </c:pt>
                <c:pt idx="763">
                  <c:v>2</c:v>
                </c:pt>
                <c:pt idx="764">
                  <c:v>2</c:v>
                </c:pt>
                <c:pt idx="765">
                  <c:v>2</c:v>
                </c:pt>
                <c:pt idx="766">
                  <c:v>2</c:v>
                </c:pt>
                <c:pt idx="767">
                  <c:v>2</c:v>
                </c:pt>
                <c:pt idx="768">
                  <c:v>2</c:v>
                </c:pt>
                <c:pt idx="769">
                  <c:v>2</c:v>
                </c:pt>
                <c:pt idx="770">
                  <c:v>2</c:v>
                </c:pt>
                <c:pt idx="771">
                  <c:v>2</c:v>
                </c:pt>
                <c:pt idx="772">
                  <c:v>2</c:v>
                </c:pt>
                <c:pt idx="773">
                  <c:v>2</c:v>
                </c:pt>
                <c:pt idx="774">
                  <c:v>2</c:v>
                </c:pt>
                <c:pt idx="775">
                  <c:v>2</c:v>
                </c:pt>
                <c:pt idx="776">
                  <c:v>2</c:v>
                </c:pt>
                <c:pt idx="777">
                  <c:v>2</c:v>
                </c:pt>
                <c:pt idx="778">
                  <c:v>2</c:v>
                </c:pt>
                <c:pt idx="779">
                  <c:v>2</c:v>
                </c:pt>
                <c:pt idx="780">
                  <c:v>3</c:v>
                </c:pt>
                <c:pt idx="781">
                  <c:v>3</c:v>
                </c:pt>
                <c:pt idx="782">
                  <c:v>3</c:v>
                </c:pt>
                <c:pt idx="783">
                  <c:v>3</c:v>
                </c:pt>
                <c:pt idx="784">
                  <c:v>3</c:v>
                </c:pt>
                <c:pt idx="785">
                  <c:v>3</c:v>
                </c:pt>
                <c:pt idx="786">
                  <c:v>3</c:v>
                </c:pt>
                <c:pt idx="787">
                  <c:v>3</c:v>
                </c:pt>
                <c:pt idx="788">
                  <c:v>3</c:v>
                </c:pt>
                <c:pt idx="789">
                  <c:v>3</c:v>
                </c:pt>
                <c:pt idx="790">
                  <c:v>3</c:v>
                </c:pt>
                <c:pt idx="791">
                  <c:v>3</c:v>
                </c:pt>
                <c:pt idx="792">
                  <c:v>3</c:v>
                </c:pt>
                <c:pt idx="793">
                  <c:v>3</c:v>
                </c:pt>
                <c:pt idx="794">
                  <c:v>3</c:v>
                </c:pt>
                <c:pt idx="795">
                  <c:v>3</c:v>
                </c:pt>
                <c:pt idx="796">
                  <c:v>3</c:v>
                </c:pt>
                <c:pt idx="797">
                  <c:v>3</c:v>
                </c:pt>
                <c:pt idx="798">
                  <c:v>3</c:v>
                </c:pt>
                <c:pt idx="799">
                  <c:v>3</c:v>
                </c:pt>
                <c:pt idx="800">
                  <c:v>3</c:v>
                </c:pt>
                <c:pt idx="801">
                  <c:v>3</c:v>
                </c:pt>
                <c:pt idx="802">
                  <c:v>3</c:v>
                </c:pt>
                <c:pt idx="803">
                  <c:v>3</c:v>
                </c:pt>
                <c:pt idx="804">
                  <c:v>3</c:v>
                </c:pt>
                <c:pt idx="805">
                  <c:v>3</c:v>
                </c:pt>
                <c:pt idx="806">
                  <c:v>3</c:v>
                </c:pt>
                <c:pt idx="807">
                  <c:v>3</c:v>
                </c:pt>
                <c:pt idx="808">
                  <c:v>3</c:v>
                </c:pt>
                <c:pt idx="809">
                  <c:v>3</c:v>
                </c:pt>
                <c:pt idx="810">
                  <c:v>4</c:v>
                </c:pt>
                <c:pt idx="811">
                  <c:v>4</c:v>
                </c:pt>
                <c:pt idx="812">
                  <c:v>4</c:v>
                </c:pt>
                <c:pt idx="813">
                  <c:v>4</c:v>
                </c:pt>
                <c:pt idx="814">
                  <c:v>4</c:v>
                </c:pt>
                <c:pt idx="815">
                  <c:v>4</c:v>
                </c:pt>
                <c:pt idx="816">
                  <c:v>4</c:v>
                </c:pt>
                <c:pt idx="817">
                  <c:v>4</c:v>
                </c:pt>
                <c:pt idx="818">
                  <c:v>4</c:v>
                </c:pt>
                <c:pt idx="819">
                  <c:v>4</c:v>
                </c:pt>
                <c:pt idx="820">
                  <c:v>4</c:v>
                </c:pt>
                <c:pt idx="821">
                  <c:v>4</c:v>
                </c:pt>
                <c:pt idx="822">
                  <c:v>4</c:v>
                </c:pt>
                <c:pt idx="823">
                  <c:v>4</c:v>
                </c:pt>
                <c:pt idx="824">
                  <c:v>4</c:v>
                </c:pt>
                <c:pt idx="825">
                  <c:v>4</c:v>
                </c:pt>
                <c:pt idx="826">
                  <c:v>4</c:v>
                </c:pt>
                <c:pt idx="827">
                  <c:v>4</c:v>
                </c:pt>
                <c:pt idx="828">
                  <c:v>4</c:v>
                </c:pt>
                <c:pt idx="829">
                  <c:v>4</c:v>
                </c:pt>
                <c:pt idx="830">
                  <c:v>4</c:v>
                </c:pt>
                <c:pt idx="831">
                  <c:v>4</c:v>
                </c:pt>
                <c:pt idx="832">
                  <c:v>4</c:v>
                </c:pt>
                <c:pt idx="833">
                  <c:v>4</c:v>
                </c:pt>
                <c:pt idx="834">
                  <c:v>4</c:v>
                </c:pt>
                <c:pt idx="835">
                  <c:v>4</c:v>
                </c:pt>
                <c:pt idx="836">
                  <c:v>4</c:v>
                </c:pt>
                <c:pt idx="837">
                  <c:v>4</c:v>
                </c:pt>
                <c:pt idx="838">
                  <c:v>4</c:v>
                </c:pt>
                <c:pt idx="839">
                  <c:v>4</c:v>
                </c:pt>
                <c:pt idx="840">
                  <c:v>5</c:v>
                </c:pt>
                <c:pt idx="841">
                  <c:v>5</c:v>
                </c:pt>
                <c:pt idx="842">
                  <c:v>5</c:v>
                </c:pt>
                <c:pt idx="843">
                  <c:v>5</c:v>
                </c:pt>
                <c:pt idx="844">
                  <c:v>5</c:v>
                </c:pt>
                <c:pt idx="845">
                  <c:v>5</c:v>
                </c:pt>
                <c:pt idx="846">
                  <c:v>5</c:v>
                </c:pt>
                <c:pt idx="847">
                  <c:v>5</c:v>
                </c:pt>
                <c:pt idx="848">
                  <c:v>5</c:v>
                </c:pt>
                <c:pt idx="849">
                  <c:v>5</c:v>
                </c:pt>
                <c:pt idx="850">
                  <c:v>5</c:v>
                </c:pt>
                <c:pt idx="851">
                  <c:v>5</c:v>
                </c:pt>
                <c:pt idx="852">
                  <c:v>5</c:v>
                </c:pt>
                <c:pt idx="853">
                  <c:v>5</c:v>
                </c:pt>
                <c:pt idx="854">
                  <c:v>5</c:v>
                </c:pt>
                <c:pt idx="855">
                  <c:v>5</c:v>
                </c:pt>
                <c:pt idx="856">
                  <c:v>5</c:v>
                </c:pt>
                <c:pt idx="857">
                  <c:v>5</c:v>
                </c:pt>
                <c:pt idx="858">
                  <c:v>5</c:v>
                </c:pt>
                <c:pt idx="859">
                  <c:v>5</c:v>
                </c:pt>
                <c:pt idx="860">
                  <c:v>5</c:v>
                </c:pt>
                <c:pt idx="861">
                  <c:v>5</c:v>
                </c:pt>
                <c:pt idx="862">
                  <c:v>5</c:v>
                </c:pt>
                <c:pt idx="863">
                  <c:v>5</c:v>
                </c:pt>
                <c:pt idx="864">
                  <c:v>5</c:v>
                </c:pt>
                <c:pt idx="865">
                  <c:v>5</c:v>
                </c:pt>
                <c:pt idx="866">
                  <c:v>5</c:v>
                </c:pt>
                <c:pt idx="867">
                  <c:v>5</c:v>
                </c:pt>
                <c:pt idx="868">
                  <c:v>5</c:v>
                </c:pt>
                <c:pt idx="869">
                  <c:v>5</c:v>
                </c:pt>
                <c:pt idx="870">
                  <c:v>6</c:v>
                </c:pt>
                <c:pt idx="871">
                  <c:v>6</c:v>
                </c:pt>
                <c:pt idx="872">
                  <c:v>6</c:v>
                </c:pt>
                <c:pt idx="873">
                  <c:v>6</c:v>
                </c:pt>
                <c:pt idx="874">
                  <c:v>6</c:v>
                </c:pt>
                <c:pt idx="875">
                  <c:v>6</c:v>
                </c:pt>
                <c:pt idx="876">
                  <c:v>6</c:v>
                </c:pt>
                <c:pt idx="877">
                  <c:v>6</c:v>
                </c:pt>
                <c:pt idx="878">
                  <c:v>6</c:v>
                </c:pt>
                <c:pt idx="879">
                  <c:v>6</c:v>
                </c:pt>
                <c:pt idx="880">
                  <c:v>6</c:v>
                </c:pt>
                <c:pt idx="881">
                  <c:v>6</c:v>
                </c:pt>
                <c:pt idx="882">
                  <c:v>6</c:v>
                </c:pt>
                <c:pt idx="883">
                  <c:v>6</c:v>
                </c:pt>
                <c:pt idx="884">
                  <c:v>6</c:v>
                </c:pt>
                <c:pt idx="885">
                  <c:v>6</c:v>
                </c:pt>
                <c:pt idx="886">
                  <c:v>6</c:v>
                </c:pt>
                <c:pt idx="887">
                  <c:v>6</c:v>
                </c:pt>
                <c:pt idx="888">
                  <c:v>6</c:v>
                </c:pt>
                <c:pt idx="889">
                  <c:v>6</c:v>
                </c:pt>
                <c:pt idx="890">
                  <c:v>6</c:v>
                </c:pt>
                <c:pt idx="891">
                  <c:v>6</c:v>
                </c:pt>
                <c:pt idx="892">
                  <c:v>6</c:v>
                </c:pt>
                <c:pt idx="893">
                  <c:v>6</c:v>
                </c:pt>
                <c:pt idx="894">
                  <c:v>6</c:v>
                </c:pt>
                <c:pt idx="895">
                  <c:v>6</c:v>
                </c:pt>
                <c:pt idx="896">
                  <c:v>6</c:v>
                </c:pt>
                <c:pt idx="897">
                  <c:v>6</c:v>
                </c:pt>
                <c:pt idx="898">
                  <c:v>6</c:v>
                </c:pt>
                <c:pt idx="899">
                  <c:v>6</c:v>
                </c:pt>
                <c:pt idx="900">
                  <c:v>2</c:v>
                </c:pt>
                <c:pt idx="901">
                  <c:v>2</c:v>
                </c:pt>
                <c:pt idx="902">
                  <c:v>2</c:v>
                </c:pt>
                <c:pt idx="903">
                  <c:v>2</c:v>
                </c:pt>
                <c:pt idx="904">
                  <c:v>2</c:v>
                </c:pt>
                <c:pt idx="905">
                  <c:v>2</c:v>
                </c:pt>
                <c:pt idx="906">
                  <c:v>2</c:v>
                </c:pt>
                <c:pt idx="907">
                  <c:v>2</c:v>
                </c:pt>
                <c:pt idx="908">
                  <c:v>2</c:v>
                </c:pt>
                <c:pt idx="909">
                  <c:v>2</c:v>
                </c:pt>
                <c:pt idx="910">
                  <c:v>2</c:v>
                </c:pt>
                <c:pt idx="911">
                  <c:v>2</c:v>
                </c:pt>
                <c:pt idx="912">
                  <c:v>2</c:v>
                </c:pt>
                <c:pt idx="913">
                  <c:v>2</c:v>
                </c:pt>
                <c:pt idx="914">
                  <c:v>2</c:v>
                </c:pt>
                <c:pt idx="915">
                  <c:v>2</c:v>
                </c:pt>
                <c:pt idx="916">
                  <c:v>2</c:v>
                </c:pt>
                <c:pt idx="917">
                  <c:v>2</c:v>
                </c:pt>
                <c:pt idx="918">
                  <c:v>2</c:v>
                </c:pt>
                <c:pt idx="919">
                  <c:v>2</c:v>
                </c:pt>
                <c:pt idx="920">
                  <c:v>2</c:v>
                </c:pt>
                <c:pt idx="921">
                  <c:v>2</c:v>
                </c:pt>
                <c:pt idx="922">
                  <c:v>2</c:v>
                </c:pt>
                <c:pt idx="923">
                  <c:v>2</c:v>
                </c:pt>
                <c:pt idx="924">
                  <c:v>2</c:v>
                </c:pt>
                <c:pt idx="925">
                  <c:v>2</c:v>
                </c:pt>
                <c:pt idx="926">
                  <c:v>2</c:v>
                </c:pt>
                <c:pt idx="927">
                  <c:v>2</c:v>
                </c:pt>
                <c:pt idx="928">
                  <c:v>2</c:v>
                </c:pt>
                <c:pt idx="929">
                  <c:v>2</c:v>
                </c:pt>
                <c:pt idx="930">
                  <c:v>3</c:v>
                </c:pt>
                <c:pt idx="931">
                  <c:v>3</c:v>
                </c:pt>
                <c:pt idx="932">
                  <c:v>3</c:v>
                </c:pt>
                <c:pt idx="933">
                  <c:v>3</c:v>
                </c:pt>
                <c:pt idx="934">
                  <c:v>3</c:v>
                </c:pt>
                <c:pt idx="935">
                  <c:v>3</c:v>
                </c:pt>
                <c:pt idx="936">
                  <c:v>3</c:v>
                </c:pt>
                <c:pt idx="937">
                  <c:v>3</c:v>
                </c:pt>
                <c:pt idx="938">
                  <c:v>3</c:v>
                </c:pt>
                <c:pt idx="939">
                  <c:v>3</c:v>
                </c:pt>
                <c:pt idx="940">
                  <c:v>3</c:v>
                </c:pt>
                <c:pt idx="941">
                  <c:v>3</c:v>
                </c:pt>
                <c:pt idx="942">
                  <c:v>3</c:v>
                </c:pt>
                <c:pt idx="943">
                  <c:v>3</c:v>
                </c:pt>
                <c:pt idx="944">
                  <c:v>3</c:v>
                </c:pt>
                <c:pt idx="945">
                  <c:v>3</c:v>
                </c:pt>
                <c:pt idx="946">
                  <c:v>3</c:v>
                </c:pt>
                <c:pt idx="947">
                  <c:v>3</c:v>
                </c:pt>
                <c:pt idx="948">
                  <c:v>3</c:v>
                </c:pt>
                <c:pt idx="949">
                  <c:v>3</c:v>
                </c:pt>
                <c:pt idx="950">
                  <c:v>3</c:v>
                </c:pt>
                <c:pt idx="951">
                  <c:v>3</c:v>
                </c:pt>
                <c:pt idx="952">
                  <c:v>3</c:v>
                </c:pt>
                <c:pt idx="953">
                  <c:v>3</c:v>
                </c:pt>
                <c:pt idx="954">
                  <c:v>3</c:v>
                </c:pt>
                <c:pt idx="955">
                  <c:v>3</c:v>
                </c:pt>
                <c:pt idx="956">
                  <c:v>3</c:v>
                </c:pt>
                <c:pt idx="957">
                  <c:v>3</c:v>
                </c:pt>
                <c:pt idx="958">
                  <c:v>3</c:v>
                </c:pt>
                <c:pt idx="959">
                  <c:v>3</c:v>
                </c:pt>
                <c:pt idx="960">
                  <c:v>4</c:v>
                </c:pt>
                <c:pt idx="961">
                  <c:v>4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4</c:v>
                </c:pt>
                <c:pt idx="966">
                  <c:v>4</c:v>
                </c:pt>
                <c:pt idx="967">
                  <c:v>4</c:v>
                </c:pt>
                <c:pt idx="968">
                  <c:v>4</c:v>
                </c:pt>
                <c:pt idx="969">
                  <c:v>4</c:v>
                </c:pt>
                <c:pt idx="970">
                  <c:v>4</c:v>
                </c:pt>
                <c:pt idx="971">
                  <c:v>4</c:v>
                </c:pt>
                <c:pt idx="972">
                  <c:v>4</c:v>
                </c:pt>
                <c:pt idx="973">
                  <c:v>4</c:v>
                </c:pt>
                <c:pt idx="974">
                  <c:v>4</c:v>
                </c:pt>
                <c:pt idx="975">
                  <c:v>4</c:v>
                </c:pt>
                <c:pt idx="976">
                  <c:v>4</c:v>
                </c:pt>
                <c:pt idx="977">
                  <c:v>4</c:v>
                </c:pt>
                <c:pt idx="978">
                  <c:v>4</c:v>
                </c:pt>
                <c:pt idx="979">
                  <c:v>4</c:v>
                </c:pt>
                <c:pt idx="980">
                  <c:v>4</c:v>
                </c:pt>
                <c:pt idx="981">
                  <c:v>4</c:v>
                </c:pt>
                <c:pt idx="982">
                  <c:v>4</c:v>
                </c:pt>
                <c:pt idx="983">
                  <c:v>4</c:v>
                </c:pt>
                <c:pt idx="984">
                  <c:v>4</c:v>
                </c:pt>
                <c:pt idx="985">
                  <c:v>4</c:v>
                </c:pt>
                <c:pt idx="986">
                  <c:v>4</c:v>
                </c:pt>
                <c:pt idx="987">
                  <c:v>4</c:v>
                </c:pt>
                <c:pt idx="988">
                  <c:v>4</c:v>
                </c:pt>
                <c:pt idx="989">
                  <c:v>4</c:v>
                </c:pt>
                <c:pt idx="990">
                  <c:v>5</c:v>
                </c:pt>
                <c:pt idx="991">
                  <c:v>5</c:v>
                </c:pt>
                <c:pt idx="992">
                  <c:v>5</c:v>
                </c:pt>
                <c:pt idx="993">
                  <c:v>5</c:v>
                </c:pt>
                <c:pt idx="994">
                  <c:v>5</c:v>
                </c:pt>
                <c:pt idx="995">
                  <c:v>5</c:v>
                </c:pt>
                <c:pt idx="996">
                  <c:v>5</c:v>
                </c:pt>
                <c:pt idx="997">
                  <c:v>5</c:v>
                </c:pt>
                <c:pt idx="998">
                  <c:v>5</c:v>
                </c:pt>
                <c:pt idx="999">
                  <c:v>5</c:v>
                </c:pt>
                <c:pt idx="1000">
                  <c:v>5</c:v>
                </c:pt>
                <c:pt idx="1001">
                  <c:v>5</c:v>
                </c:pt>
                <c:pt idx="1002">
                  <c:v>5</c:v>
                </c:pt>
                <c:pt idx="1003">
                  <c:v>5</c:v>
                </c:pt>
                <c:pt idx="1004">
                  <c:v>5</c:v>
                </c:pt>
                <c:pt idx="1005">
                  <c:v>5</c:v>
                </c:pt>
                <c:pt idx="1006">
                  <c:v>5</c:v>
                </c:pt>
                <c:pt idx="1007">
                  <c:v>5</c:v>
                </c:pt>
                <c:pt idx="1008">
                  <c:v>5</c:v>
                </c:pt>
                <c:pt idx="1009">
                  <c:v>5</c:v>
                </c:pt>
                <c:pt idx="1010">
                  <c:v>5</c:v>
                </c:pt>
                <c:pt idx="1011">
                  <c:v>5</c:v>
                </c:pt>
                <c:pt idx="1012">
                  <c:v>5</c:v>
                </c:pt>
                <c:pt idx="1013">
                  <c:v>5</c:v>
                </c:pt>
                <c:pt idx="1014">
                  <c:v>5</c:v>
                </c:pt>
                <c:pt idx="1015">
                  <c:v>5</c:v>
                </c:pt>
                <c:pt idx="1016">
                  <c:v>5</c:v>
                </c:pt>
                <c:pt idx="1017">
                  <c:v>5</c:v>
                </c:pt>
                <c:pt idx="1018">
                  <c:v>5</c:v>
                </c:pt>
                <c:pt idx="1019">
                  <c:v>5</c:v>
                </c:pt>
                <c:pt idx="1020">
                  <c:v>6</c:v>
                </c:pt>
                <c:pt idx="1021">
                  <c:v>6</c:v>
                </c:pt>
                <c:pt idx="1022">
                  <c:v>6</c:v>
                </c:pt>
                <c:pt idx="1023">
                  <c:v>6</c:v>
                </c:pt>
                <c:pt idx="1024">
                  <c:v>6</c:v>
                </c:pt>
                <c:pt idx="1025">
                  <c:v>6</c:v>
                </c:pt>
                <c:pt idx="1026">
                  <c:v>6</c:v>
                </c:pt>
                <c:pt idx="1027">
                  <c:v>6</c:v>
                </c:pt>
                <c:pt idx="1028">
                  <c:v>6</c:v>
                </c:pt>
                <c:pt idx="1029">
                  <c:v>6</c:v>
                </c:pt>
                <c:pt idx="1030">
                  <c:v>6</c:v>
                </c:pt>
                <c:pt idx="1031">
                  <c:v>6</c:v>
                </c:pt>
                <c:pt idx="1032">
                  <c:v>6</c:v>
                </c:pt>
                <c:pt idx="1033">
                  <c:v>6</c:v>
                </c:pt>
                <c:pt idx="1034">
                  <c:v>6</c:v>
                </c:pt>
                <c:pt idx="1035">
                  <c:v>6</c:v>
                </c:pt>
                <c:pt idx="1036">
                  <c:v>6</c:v>
                </c:pt>
                <c:pt idx="1037">
                  <c:v>6</c:v>
                </c:pt>
                <c:pt idx="1038">
                  <c:v>6</c:v>
                </c:pt>
                <c:pt idx="1039">
                  <c:v>6</c:v>
                </c:pt>
                <c:pt idx="1040">
                  <c:v>6</c:v>
                </c:pt>
                <c:pt idx="1041">
                  <c:v>6</c:v>
                </c:pt>
                <c:pt idx="1042">
                  <c:v>6</c:v>
                </c:pt>
                <c:pt idx="1043">
                  <c:v>6</c:v>
                </c:pt>
                <c:pt idx="1044">
                  <c:v>6</c:v>
                </c:pt>
                <c:pt idx="1045">
                  <c:v>6</c:v>
                </c:pt>
                <c:pt idx="1046">
                  <c:v>6</c:v>
                </c:pt>
                <c:pt idx="1047">
                  <c:v>6</c:v>
                </c:pt>
                <c:pt idx="1048">
                  <c:v>6</c:v>
                </c:pt>
                <c:pt idx="1049">
                  <c:v>6</c:v>
                </c:pt>
                <c:pt idx="1050">
                  <c:v>2</c:v>
                </c:pt>
                <c:pt idx="1051">
                  <c:v>2</c:v>
                </c:pt>
                <c:pt idx="1052">
                  <c:v>2</c:v>
                </c:pt>
                <c:pt idx="1053">
                  <c:v>2</c:v>
                </c:pt>
                <c:pt idx="1054">
                  <c:v>2</c:v>
                </c:pt>
                <c:pt idx="1055">
                  <c:v>2</c:v>
                </c:pt>
                <c:pt idx="1056">
                  <c:v>2</c:v>
                </c:pt>
                <c:pt idx="1057">
                  <c:v>2</c:v>
                </c:pt>
                <c:pt idx="1058">
                  <c:v>2</c:v>
                </c:pt>
                <c:pt idx="1059">
                  <c:v>2</c:v>
                </c:pt>
                <c:pt idx="1060">
                  <c:v>2</c:v>
                </c:pt>
                <c:pt idx="1061">
                  <c:v>2</c:v>
                </c:pt>
                <c:pt idx="1062">
                  <c:v>2</c:v>
                </c:pt>
                <c:pt idx="1063">
                  <c:v>2</c:v>
                </c:pt>
                <c:pt idx="1064">
                  <c:v>2</c:v>
                </c:pt>
                <c:pt idx="1065">
                  <c:v>2</c:v>
                </c:pt>
                <c:pt idx="1066">
                  <c:v>2</c:v>
                </c:pt>
                <c:pt idx="1067">
                  <c:v>2</c:v>
                </c:pt>
                <c:pt idx="1068">
                  <c:v>2</c:v>
                </c:pt>
                <c:pt idx="1069">
                  <c:v>2</c:v>
                </c:pt>
                <c:pt idx="1070">
                  <c:v>2</c:v>
                </c:pt>
                <c:pt idx="1071">
                  <c:v>2</c:v>
                </c:pt>
                <c:pt idx="1072">
                  <c:v>2</c:v>
                </c:pt>
                <c:pt idx="1073">
                  <c:v>2</c:v>
                </c:pt>
                <c:pt idx="1074">
                  <c:v>2</c:v>
                </c:pt>
                <c:pt idx="1075">
                  <c:v>2</c:v>
                </c:pt>
                <c:pt idx="1076">
                  <c:v>2</c:v>
                </c:pt>
                <c:pt idx="1077">
                  <c:v>2</c:v>
                </c:pt>
                <c:pt idx="1078">
                  <c:v>2</c:v>
                </c:pt>
                <c:pt idx="1079">
                  <c:v>2</c:v>
                </c:pt>
                <c:pt idx="1080">
                  <c:v>3</c:v>
                </c:pt>
                <c:pt idx="1081">
                  <c:v>3</c:v>
                </c:pt>
                <c:pt idx="1082">
                  <c:v>3</c:v>
                </c:pt>
                <c:pt idx="1083">
                  <c:v>3</c:v>
                </c:pt>
                <c:pt idx="1084">
                  <c:v>3</c:v>
                </c:pt>
                <c:pt idx="1085">
                  <c:v>3</c:v>
                </c:pt>
                <c:pt idx="1086">
                  <c:v>3</c:v>
                </c:pt>
                <c:pt idx="1087">
                  <c:v>3</c:v>
                </c:pt>
                <c:pt idx="1088">
                  <c:v>3</c:v>
                </c:pt>
                <c:pt idx="1089">
                  <c:v>3</c:v>
                </c:pt>
                <c:pt idx="1090">
                  <c:v>3</c:v>
                </c:pt>
                <c:pt idx="1091">
                  <c:v>3</c:v>
                </c:pt>
                <c:pt idx="1092">
                  <c:v>3</c:v>
                </c:pt>
                <c:pt idx="1093">
                  <c:v>3</c:v>
                </c:pt>
                <c:pt idx="1094">
                  <c:v>3</c:v>
                </c:pt>
                <c:pt idx="1095">
                  <c:v>3</c:v>
                </c:pt>
                <c:pt idx="1096">
                  <c:v>3</c:v>
                </c:pt>
                <c:pt idx="1097">
                  <c:v>3</c:v>
                </c:pt>
                <c:pt idx="1098">
                  <c:v>3</c:v>
                </c:pt>
                <c:pt idx="1099">
                  <c:v>3</c:v>
                </c:pt>
                <c:pt idx="1100">
                  <c:v>3</c:v>
                </c:pt>
                <c:pt idx="1101">
                  <c:v>3</c:v>
                </c:pt>
                <c:pt idx="1102">
                  <c:v>3</c:v>
                </c:pt>
                <c:pt idx="1103">
                  <c:v>3</c:v>
                </c:pt>
                <c:pt idx="1104">
                  <c:v>3</c:v>
                </c:pt>
                <c:pt idx="1105">
                  <c:v>3</c:v>
                </c:pt>
                <c:pt idx="1106">
                  <c:v>3</c:v>
                </c:pt>
                <c:pt idx="1107">
                  <c:v>3</c:v>
                </c:pt>
                <c:pt idx="1108">
                  <c:v>3</c:v>
                </c:pt>
                <c:pt idx="1109">
                  <c:v>3</c:v>
                </c:pt>
                <c:pt idx="1110">
                  <c:v>4</c:v>
                </c:pt>
                <c:pt idx="1111">
                  <c:v>4</c:v>
                </c:pt>
                <c:pt idx="1112">
                  <c:v>4</c:v>
                </c:pt>
                <c:pt idx="1113">
                  <c:v>4</c:v>
                </c:pt>
                <c:pt idx="1114">
                  <c:v>4</c:v>
                </c:pt>
                <c:pt idx="1115">
                  <c:v>4</c:v>
                </c:pt>
                <c:pt idx="1116">
                  <c:v>4</c:v>
                </c:pt>
                <c:pt idx="1117">
                  <c:v>4</c:v>
                </c:pt>
                <c:pt idx="1118">
                  <c:v>4</c:v>
                </c:pt>
                <c:pt idx="1119">
                  <c:v>4</c:v>
                </c:pt>
                <c:pt idx="1120">
                  <c:v>4</c:v>
                </c:pt>
                <c:pt idx="1121">
                  <c:v>4</c:v>
                </c:pt>
                <c:pt idx="1122">
                  <c:v>4</c:v>
                </c:pt>
                <c:pt idx="1123">
                  <c:v>4</c:v>
                </c:pt>
                <c:pt idx="1124">
                  <c:v>4</c:v>
                </c:pt>
                <c:pt idx="1125">
                  <c:v>4</c:v>
                </c:pt>
                <c:pt idx="1126">
                  <c:v>4</c:v>
                </c:pt>
                <c:pt idx="1127">
                  <c:v>4</c:v>
                </c:pt>
                <c:pt idx="1128">
                  <c:v>4</c:v>
                </c:pt>
                <c:pt idx="1129">
                  <c:v>4</c:v>
                </c:pt>
                <c:pt idx="1130">
                  <c:v>4</c:v>
                </c:pt>
                <c:pt idx="1131">
                  <c:v>4</c:v>
                </c:pt>
                <c:pt idx="1132">
                  <c:v>4</c:v>
                </c:pt>
                <c:pt idx="1133">
                  <c:v>4</c:v>
                </c:pt>
                <c:pt idx="1134">
                  <c:v>4</c:v>
                </c:pt>
                <c:pt idx="1135">
                  <c:v>4</c:v>
                </c:pt>
                <c:pt idx="1136">
                  <c:v>4</c:v>
                </c:pt>
                <c:pt idx="1137">
                  <c:v>4</c:v>
                </c:pt>
                <c:pt idx="1138">
                  <c:v>4</c:v>
                </c:pt>
                <c:pt idx="1139">
                  <c:v>4</c:v>
                </c:pt>
                <c:pt idx="1140">
                  <c:v>5</c:v>
                </c:pt>
                <c:pt idx="1141">
                  <c:v>5</c:v>
                </c:pt>
                <c:pt idx="1142">
                  <c:v>5</c:v>
                </c:pt>
                <c:pt idx="1143">
                  <c:v>5</c:v>
                </c:pt>
                <c:pt idx="1144">
                  <c:v>5</c:v>
                </c:pt>
                <c:pt idx="1145">
                  <c:v>5</c:v>
                </c:pt>
                <c:pt idx="1146">
                  <c:v>5</c:v>
                </c:pt>
                <c:pt idx="1147">
                  <c:v>5</c:v>
                </c:pt>
                <c:pt idx="1148">
                  <c:v>5</c:v>
                </c:pt>
                <c:pt idx="1149">
                  <c:v>5</c:v>
                </c:pt>
                <c:pt idx="1150">
                  <c:v>5</c:v>
                </c:pt>
                <c:pt idx="1151">
                  <c:v>5</c:v>
                </c:pt>
                <c:pt idx="1152">
                  <c:v>5</c:v>
                </c:pt>
                <c:pt idx="1153">
                  <c:v>5</c:v>
                </c:pt>
                <c:pt idx="1154">
                  <c:v>5</c:v>
                </c:pt>
                <c:pt idx="1155">
                  <c:v>5</c:v>
                </c:pt>
                <c:pt idx="1156">
                  <c:v>5</c:v>
                </c:pt>
                <c:pt idx="1157">
                  <c:v>5</c:v>
                </c:pt>
                <c:pt idx="1158">
                  <c:v>5</c:v>
                </c:pt>
                <c:pt idx="1159">
                  <c:v>5</c:v>
                </c:pt>
                <c:pt idx="1160">
                  <c:v>5</c:v>
                </c:pt>
                <c:pt idx="1161">
                  <c:v>5</c:v>
                </c:pt>
                <c:pt idx="1162">
                  <c:v>5</c:v>
                </c:pt>
                <c:pt idx="1163">
                  <c:v>5</c:v>
                </c:pt>
                <c:pt idx="1164">
                  <c:v>5</c:v>
                </c:pt>
                <c:pt idx="1165">
                  <c:v>5</c:v>
                </c:pt>
                <c:pt idx="1166">
                  <c:v>5</c:v>
                </c:pt>
                <c:pt idx="1167">
                  <c:v>5</c:v>
                </c:pt>
                <c:pt idx="1168">
                  <c:v>5</c:v>
                </c:pt>
                <c:pt idx="1169">
                  <c:v>5</c:v>
                </c:pt>
                <c:pt idx="1170">
                  <c:v>6</c:v>
                </c:pt>
                <c:pt idx="1171">
                  <c:v>6</c:v>
                </c:pt>
                <c:pt idx="1172">
                  <c:v>6</c:v>
                </c:pt>
                <c:pt idx="1173">
                  <c:v>6</c:v>
                </c:pt>
                <c:pt idx="1174">
                  <c:v>6</c:v>
                </c:pt>
                <c:pt idx="1175">
                  <c:v>6</c:v>
                </c:pt>
                <c:pt idx="1176">
                  <c:v>6</c:v>
                </c:pt>
                <c:pt idx="1177">
                  <c:v>6</c:v>
                </c:pt>
                <c:pt idx="1178">
                  <c:v>6</c:v>
                </c:pt>
                <c:pt idx="1179">
                  <c:v>6</c:v>
                </c:pt>
                <c:pt idx="1180">
                  <c:v>6</c:v>
                </c:pt>
                <c:pt idx="1181">
                  <c:v>6</c:v>
                </c:pt>
                <c:pt idx="1182">
                  <c:v>6</c:v>
                </c:pt>
                <c:pt idx="1183">
                  <c:v>6</c:v>
                </c:pt>
                <c:pt idx="1184">
                  <c:v>6</c:v>
                </c:pt>
                <c:pt idx="1185">
                  <c:v>6</c:v>
                </c:pt>
                <c:pt idx="1186">
                  <c:v>6</c:v>
                </c:pt>
                <c:pt idx="1187">
                  <c:v>6</c:v>
                </c:pt>
                <c:pt idx="1188">
                  <c:v>6</c:v>
                </c:pt>
                <c:pt idx="1189">
                  <c:v>6</c:v>
                </c:pt>
                <c:pt idx="1190">
                  <c:v>6</c:v>
                </c:pt>
                <c:pt idx="1191">
                  <c:v>6</c:v>
                </c:pt>
                <c:pt idx="1192">
                  <c:v>6</c:v>
                </c:pt>
                <c:pt idx="1193">
                  <c:v>6</c:v>
                </c:pt>
                <c:pt idx="1194">
                  <c:v>6</c:v>
                </c:pt>
                <c:pt idx="1195">
                  <c:v>6</c:v>
                </c:pt>
                <c:pt idx="1196">
                  <c:v>6</c:v>
                </c:pt>
                <c:pt idx="1197">
                  <c:v>6</c:v>
                </c:pt>
                <c:pt idx="1198">
                  <c:v>6</c:v>
                </c:pt>
                <c:pt idx="1199">
                  <c:v>6</c:v>
                </c:pt>
                <c:pt idx="1200">
                  <c:v>2</c:v>
                </c:pt>
                <c:pt idx="1201">
                  <c:v>2</c:v>
                </c:pt>
                <c:pt idx="1202">
                  <c:v>2</c:v>
                </c:pt>
                <c:pt idx="1203">
                  <c:v>2</c:v>
                </c:pt>
                <c:pt idx="1204">
                  <c:v>2</c:v>
                </c:pt>
                <c:pt idx="1205">
                  <c:v>2</c:v>
                </c:pt>
                <c:pt idx="1206">
                  <c:v>2</c:v>
                </c:pt>
                <c:pt idx="1207">
                  <c:v>2</c:v>
                </c:pt>
                <c:pt idx="1208">
                  <c:v>2</c:v>
                </c:pt>
                <c:pt idx="1209">
                  <c:v>2</c:v>
                </c:pt>
                <c:pt idx="1210">
                  <c:v>2</c:v>
                </c:pt>
                <c:pt idx="1211">
                  <c:v>2</c:v>
                </c:pt>
                <c:pt idx="1212">
                  <c:v>2</c:v>
                </c:pt>
                <c:pt idx="1213">
                  <c:v>2</c:v>
                </c:pt>
                <c:pt idx="1214">
                  <c:v>2</c:v>
                </c:pt>
                <c:pt idx="1215">
                  <c:v>2</c:v>
                </c:pt>
                <c:pt idx="1216">
                  <c:v>2</c:v>
                </c:pt>
                <c:pt idx="1217">
                  <c:v>2</c:v>
                </c:pt>
                <c:pt idx="1218">
                  <c:v>2</c:v>
                </c:pt>
                <c:pt idx="1219">
                  <c:v>2</c:v>
                </c:pt>
                <c:pt idx="1220">
                  <c:v>2</c:v>
                </c:pt>
                <c:pt idx="1221">
                  <c:v>2</c:v>
                </c:pt>
                <c:pt idx="1222">
                  <c:v>2</c:v>
                </c:pt>
                <c:pt idx="1223">
                  <c:v>2</c:v>
                </c:pt>
                <c:pt idx="1224">
                  <c:v>2</c:v>
                </c:pt>
                <c:pt idx="1225">
                  <c:v>2</c:v>
                </c:pt>
                <c:pt idx="1226">
                  <c:v>2</c:v>
                </c:pt>
                <c:pt idx="1227">
                  <c:v>2</c:v>
                </c:pt>
                <c:pt idx="1228">
                  <c:v>2</c:v>
                </c:pt>
                <c:pt idx="1229">
                  <c:v>2</c:v>
                </c:pt>
                <c:pt idx="1230">
                  <c:v>3</c:v>
                </c:pt>
                <c:pt idx="1231">
                  <c:v>3</c:v>
                </c:pt>
                <c:pt idx="1232">
                  <c:v>3</c:v>
                </c:pt>
                <c:pt idx="1233">
                  <c:v>3</c:v>
                </c:pt>
                <c:pt idx="1234">
                  <c:v>3</c:v>
                </c:pt>
                <c:pt idx="1235">
                  <c:v>3</c:v>
                </c:pt>
                <c:pt idx="1236">
                  <c:v>3</c:v>
                </c:pt>
                <c:pt idx="1237">
                  <c:v>3</c:v>
                </c:pt>
                <c:pt idx="1238">
                  <c:v>3</c:v>
                </c:pt>
                <c:pt idx="1239">
                  <c:v>3</c:v>
                </c:pt>
                <c:pt idx="1240">
                  <c:v>3</c:v>
                </c:pt>
                <c:pt idx="1241">
                  <c:v>3</c:v>
                </c:pt>
                <c:pt idx="1242">
                  <c:v>3</c:v>
                </c:pt>
                <c:pt idx="1243">
                  <c:v>3</c:v>
                </c:pt>
                <c:pt idx="1244">
                  <c:v>3</c:v>
                </c:pt>
                <c:pt idx="1245">
                  <c:v>3</c:v>
                </c:pt>
                <c:pt idx="1246">
                  <c:v>3</c:v>
                </c:pt>
                <c:pt idx="1247">
                  <c:v>3</c:v>
                </c:pt>
                <c:pt idx="1248">
                  <c:v>3</c:v>
                </c:pt>
                <c:pt idx="1249">
                  <c:v>3</c:v>
                </c:pt>
                <c:pt idx="1250">
                  <c:v>3</c:v>
                </c:pt>
                <c:pt idx="1251">
                  <c:v>3</c:v>
                </c:pt>
                <c:pt idx="1252">
                  <c:v>3</c:v>
                </c:pt>
                <c:pt idx="1253">
                  <c:v>3</c:v>
                </c:pt>
                <c:pt idx="1254">
                  <c:v>3</c:v>
                </c:pt>
                <c:pt idx="1255">
                  <c:v>3</c:v>
                </c:pt>
                <c:pt idx="1256">
                  <c:v>3</c:v>
                </c:pt>
                <c:pt idx="1257">
                  <c:v>3</c:v>
                </c:pt>
                <c:pt idx="1258">
                  <c:v>3</c:v>
                </c:pt>
                <c:pt idx="1259">
                  <c:v>3</c:v>
                </c:pt>
                <c:pt idx="1260">
                  <c:v>4</c:v>
                </c:pt>
                <c:pt idx="1261">
                  <c:v>4</c:v>
                </c:pt>
                <c:pt idx="1262">
                  <c:v>4</c:v>
                </c:pt>
                <c:pt idx="1263">
                  <c:v>4</c:v>
                </c:pt>
                <c:pt idx="1264">
                  <c:v>4</c:v>
                </c:pt>
                <c:pt idx="1265">
                  <c:v>4</c:v>
                </c:pt>
                <c:pt idx="1266">
                  <c:v>4</c:v>
                </c:pt>
                <c:pt idx="1267">
                  <c:v>4</c:v>
                </c:pt>
                <c:pt idx="1268">
                  <c:v>4</c:v>
                </c:pt>
                <c:pt idx="1269">
                  <c:v>4</c:v>
                </c:pt>
                <c:pt idx="1270">
                  <c:v>4</c:v>
                </c:pt>
                <c:pt idx="1271">
                  <c:v>4</c:v>
                </c:pt>
                <c:pt idx="1272">
                  <c:v>4</c:v>
                </c:pt>
                <c:pt idx="1273">
                  <c:v>4</c:v>
                </c:pt>
                <c:pt idx="1274">
                  <c:v>4</c:v>
                </c:pt>
                <c:pt idx="1275">
                  <c:v>4</c:v>
                </c:pt>
                <c:pt idx="1276">
                  <c:v>4</c:v>
                </c:pt>
                <c:pt idx="1277">
                  <c:v>4</c:v>
                </c:pt>
                <c:pt idx="1278">
                  <c:v>4</c:v>
                </c:pt>
                <c:pt idx="1279">
                  <c:v>4</c:v>
                </c:pt>
                <c:pt idx="1280">
                  <c:v>4</c:v>
                </c:pt>
                <c:pt idx="1281">
                  <c:v>4</c:v>
                </c:pt>
                <c:pt idx="1282">
                  <c:v>4</c:v>
                </c:pt>
                <c:pt idx="1283">
                  <c:v>4</c:v>
                </c:pt>
                <c:pt idx="1284">
                  <c:v>4</c:v>
                </c:pt>
                <c:pt idx="1285">
                  <c:v>4</c:v>
                </c:pt>
                <c:pt idx="1286">
                  <c:v>4</c:v>
                </c:pt>
                <c:pt idx="1287">
                  <c:v>4</c:v>
                </c:pt>
                <c:pt idx="1288">
                  <c:v>4</c:v>
                </c:pt>
                <c:pt idx="1289">
                  <c:v>4</c:v>
                </c:pt>
                <c:pt idx="1290">
                  <c:v>5</c:v>
                </c:pt>
                <c:pt idx="1291">
                  <c:v>5</c:v>
                </c:pt>
                <c:pt idx="1292">
                  <c:v>5</c:v>
                </c:pt>
                <c:pt idx="1293">
                  <c:v>5</c:v>
                </c:pt>
                <c:pt idx="1294">
                  <c:v>5</c:v>
                </c:pt>
                <c:pt idx="1295">
                  <c:v>5</c:v>
                </c:pt>
                <c:pt idx="1296">
                  <c:v>5</c:v>
                </c:pt>
                <c:pt idx="1297">
                  <c:v>5</c:v>
                </c:pt>
                <c:pt idx="1298">
                  <c:v>5</c:v>
                </c:pt>
                <c:pt idx="1299">
                  <c:v>5</c:v>
                </c:pt>
                <c:pt idx="1300">
                  <c:v>5</c:v>
                </c:pt>
                <c:pt idx="1301">
                  <c:v>5</c:v>
                </c:pt>
                <c:pt idx="1302">
                  <c:v>5</c:v>
                </c:pt>
                <c:pt idx="1303">
                  <c:v>5</c:v>
                </c:pt>
                <c:pt idx="1304">
                  <c:v>5</c:v>
                </c:pt>
                <c:pt idx="1305">
                  <c:v>5</c:v>
                </c:pt>
                <c:pt idx="1306">
                  <c:v>5</c:v>
                </c:pt>
                <c:pt idx="1307">
                  <c:v>5</c:v>
                </c:pt>
                <c:pt idx="1308">
                  <c:v>5</c:v>
                </c:pt>
                <c:pt idx="1309">
                  <c:v>5</c:v>
                </c:pt>
                <c:pt idx="1310">
                  <c:v>5</c:v>
                </c:pt>
                <c:pt idx="1311">
                  <c:v>5</c:v>
                </c:pt>
                <c:pt idx="1312">
                  <c:v>5</c:v>
                </c:pt>
                <c:pt idx="1313">
                  <c:v>5</c:v>
                </c:pt>
                <c:pt idx="1314">
                  <c:v>5</c:v>
                </c:pt>
                <c:pt idx="1315">
                  <c:v>5</c:v>
                </c:pt>
                <c:pt idx="1316">
                  <c:v>5</c:v>
                </c:pt>
                <c:pt idx="1317">
                  <c:v>5</c:v>
                </c:pt>
                <c:pt idx="1318">
                  <c:v>5</c:v>
                </c:pt>
                <c:pt idx="1319">
                  <c:v>5</c:v>
                </c:pt>
                <c:pt idx="1320">
                  <c:v>6</c:v>
                </c:pt>
                <c:pt idx="1321">
                  <c:v>6</c:v>
                </c:pt>
                <c:pt idx="1322">
                  <c:v>6</c:v>
                </c:pt>
                <c:pt idx="1323">
                  <c:v>6</c:v>
                </c:pt>
                <c:pt idx="1324">
                  <c:v>6</c:v>
                </c:pt>
                <c:pt idx="1325">
                  <c:v>6</c:v>
                </c:pt>
                <c:pt idx="1326">
                  <c:v>6</c:v>
                </c:pt>
                <c:pt idx="1327">
                  <c:v>6</c:v>
                </c:pt>
                <c:pt idx="1328">
                  <c:v>6</c:v>
                </c:pt>
                <c:pt idx="1329">
                  <c:v>6</c:v>
                </c:pt>
                <c:pt idx="1330">
                  <c:v>6</c:v>
                </c:pt>
                <c:pt idx="1331">
                  <c:v>6</c:v>
                </c:pt>
                <c:pt idx="1332">
                  <c:v>6</c:v>
                </c:pt>
                <c:pt idx="1333">
                  <c:v>6</c:v>
                </c:pt>
                <c:pt idx="1334">
                  <c:v>6</c:v>
                </c:pt>
                <c:pt idx="1335">
                  <c:v>6</c:v>
                </c:pt>
                <c:pt idx="1336">
                  <c:v>6</c:v>
                </c:pt>
                <c:pt idx="1337">
                  <c:v>6</c:v>
                </c:pt>
                <c:pt idx="1338">
                  <c:v>6</c:v>
                </c:pt>
                <c:pt idx="1339">
                  <c:v>6</c:v>
                </c:pt>
                <c:pt idx="1340">
                  <c:v>6</c:v>
                </c:pt>
                <c:pt idx="1341">
                  <c:v>6</c:v>
                </c:pt>
                <c:pt idx="1342">
                  <c:v>6</c:v>
                </c:pt>
                <c:pt idx="1343">
                  <c:v>6</c:v>
                </c:pt>
                <c:pt idx="1344">
                  <c:v>6</c:v>
                </c:pt>
                <c:pt idx="1345">
                  <c:v>6</c:v>
                </c:pt>
                <c:pt idx="1346">
                  <c:v>6</c:v>
                </c:pt>
                <c:pt idx="1347">
                  <c:v>6</c:v>
                </c:pt>
                <c:pt idx="1348">
                  <c:v>6</c:v>
                </c:pt>
                <c:pt idx="1349">
                  <c:v>6</c:v>
                </c:pt>
                <c:pt idx="1350">
                  <c:v>2</c:v>
                </c:pt>
                <c:pt idx="1351">
                  <c:v>2</c:v>
                </c:pt>
                <c:pt idx="1352">
                  <c:v>2</c:v>
                </c:pt>
                <c:pt idx="1353">
                  <c:v>2</c:v>
                </c:pt>
                <c:pt idx="1354">
                  <c:v>2</c:v>
                </c:pt>
                <c:pt idx="1355">
                  <c:v>2</c:v>
                </c:pt>
                <c:pt idx="1356">
                  <c:v>2</c:v>
                </c:pt>
                <c:pt idx="1357">
                  <c:v>2</c:v>
                </c:pt>
                <c:pt idx="1358">
                  <c:v>2</c:v>
                </c:pt>
                <c:pt idx="1359">
                  <c:v>2</c:v>
                </c:pt>
                <c:pt idx="1360">
                  <c:v>2</c:v>
                </c:pt>
                <c:pt idx="1361">
                  <c:v>2</c:v>
                </c:pt>
                <c:pt idx="1362">
                  <c:v>2</c:v>
                </c:pt>
                <c:pt idx="1363">
                  <c:v>2</c:v>
                </c:pt>
                <c:pt idx="1364">
                  <c:v>2</c:v>
                </c:pt>
                <c:pt idx="1365">
                  <c:v>2</c:v>
                </c:pt>
                <c:pt idx="1366">
                  <c:v>2</c:v>
                </c:pt>
                <c:pt idx="1367">
                  <c:v>2</c:v>
                </c:pt>
                <c:pt idx="1368">
                  <c:v>2</c:v>
                </c:pt>
                <c:pt idx="1369">
                  <c:v>2</c:v>
                </c:pt>
                <c:pt idx="1370">
                  <c:v>2</c:v>
                </c:pt>
                <c:pt idx="1371">
                  <c:v>2</c:v>
                </c:pt>
                <c:pt idx="1372">
                  <c:v>2</c:v>
                </c:pt>
                <c:pt idx="1373">
                  <c:v>2</c:v>
                </c:pt>
                <c:pt idx="1374">
                  <c:v>2</c:v>
                </c:pt>
                <c:pt idx="1375">
                  <c:v>2</c:v>
                </c:pt>
                <c:pt idx="1376">
                  <c:v>2</c:v>
                </c:pt>
                <c:pt idx="1377">
                  <c:v>2</c:v>
                </c:pt>
                <c:pt idx="1378">
                  <c:v>2</c:v>
                </c:pt>
                <c:pt idx="1379">
                  <c:v>2</c:v>
                </c:pt>
                <c:pt idx="1380">
                  <c:v>3</c:v>
                </c:pt>
                <c:pt idx="1381">
                  <c:v>3</c:v>
                </c:pt>
                <c:pt idx="1382">
                  <c:v>3</c:v>
                </c:pt>
                <c:pt idx="1383">
                  <c:v>3</c:v>
                </c:pt>
                <c:pt idx="1384">
                  <c:v>3</c:v>
                </c:pt>
                <c:pt idx="1385">
                  <c:v>3</c:v>
                </c:pt>
                <c:pt idx="1386">
                  <c:v>3</c:v>
                </c:pt>
                <c:pt idx="1387">
                  <c:v>3</c:v>
                </c:pt>
                <c:pt idx="1388">
                  <c:v>3</c:v>
                </c:pt>
                <c:pt idx="1389">
                  <c:v>3</c:v>
                </c:pt>
                <c:pt idx="1390">
                  <c:v>3</c:v>
                </c:pt>
                <c:pt idx="1391">
                  <c:v>3</c:v>
                </c:pt>
                <c:pt idx="1392">
                  <c:v>3</c:v>
                </c:pt>
                <c:pt idx="1393">
                  <c:v>3</c:v>
                </c:pt>
                <c:pt idx="1394">
                  <c:v>3</c:v>
                </c:pt>
                <c:pt idx="1395">
                  <c:v>3</c:v>
                </c:pt>
                <c:pt idx="1396">
                  <c:v>3</c:v>
                </c:pt>
                <c:pt idx="1397">
                  <c:v>3</c:v>
                </c:pt>
                <c:pt idx="1398">
                  <c:v>3</c:v>
                </c:pt>
                <c:pt idx="1399">
                  <c:v>3</c:v>
                </c:pt>
                <c:pt idx="1400">
                  <c:v>3</c:v>
                </c:pt>
                <c:pt idx="1401">
                  <c:v>3</c:v>
                </c:pt>
                <c:pt idx="1402">
                  <c:v>3</c:v>
                </c:pt>
                <c:pt idx="1403">
                  <c:v>3</c:v>
                </c:pt>
                <c:pt idx="1404">
                  <c:v>3</c:v>
                </c:pt>
                <c:pt idx="1405">
                  <c:v>3</c:v>
                </c:pt>
                <c:pt idx="1406">
                  <c:v>3</c:v>
                </c:pt>
                <c:pt idx="1407">
                  <c:v>3</c:v>
                </c:pt>
                <c:pt idx="1408">
                  <c:v>3</c:v>
                </c:pt>
                <c:pt idx="1409">
                  <c:v>3</c:v>
                </c:pt>
                <c:pt idx="1410">
                  <c:v>4</c:v>
                </c:pt>
                <c:pt idx="1411">
                  <c:v>4</c:v>
                </c:pt>
                <c:pt idx="1412">
                  <c:v>4</c:v>
                </c:pt>
                <c:pt idx="1413">
                  <c:v>4</c:v>
                </c:pt>
                <c:pt idx="1414">
                  <c:v>4</c:v>
                </c:pt>
                <c:pt idx="1415">
                  <c:v>4</c:v>
                </c:pt>
                <c:pt idx="1416">
                  <c:v>4</c:v>
                </c:pt>
                <c:pt idx="1417">
                  <c:v>4</c:v>
                </c:pt>
                <c:pt idx="1418">
                  <c:v>4</c:v>
                </c:pt>
                <c:pt idx="1419">
                  <c:v>4</c:v>
                </c:pt>
                <c:pt idx="1420">
                  <c:v>4</c:v>
                </c:pt>
                <c:pt idx="1421">
                  <c:v>4</c:v>
                </c:pt>
                <c:pt idx="1422">
                  <c:v>4</c:v>
                </c:pt>
                <c:pt idx="1423">
                  <c:v>4</c:v>
                </c:pt>
                <c:pt idx="1424">
                  <c:v>4</c:v>
                </c:pt>
                <c:pt idx="1425">
                  <c:v>4</c:v>
                </c:pt>
                <c:pt idx="1426">
                  <c:v>4</c:v>
                </c:pt>
                <c:pt idx="1427">
                  <c:v>4</c:v>
                </c:pt>
                <c:pt idx="1428">
                  <c:v>4</c:v>
                </c:pt>
                <c:pt idx="1429">
                  <c:v>4</c:v>
                </c:pt>
                <c:pt idx="1430">
                  <c:v>4</c:v>
                </c:pt>
                <c:pt idx="1431">
                  <c:v>4</c:v>
                </c:pt>
                <c:pt idx="1432">
                  <c:v>4</c:v>
                </c:pt>
                <c:pt idx="1433">
                  <c:v>4</c:v>
                </c:pt>
                <c:pt idx="1434">
                  <c:v>4</c:v>
                </c:pt>
                <c:pt idx="1435">
                  <c:v>4</c:v>
                </c:pt>
                <c:pt idx="1436">
                  <c:v>4</c:v>
                </c:pt>
                <c:pt idx="1437">
                  <c:v>4</c:v>
                </c:pt>
                <c:pt idx="1438">
                  <c:v>4</c:v>
                </c:pt>
                <c:pt idx="1439">
                  <c:v>4</c:v>
                </c:pt>
                <c:pt idx="1440">
                  <c:v>5</c:v>
                </c:pt>
                <c:pt idx="1441">
                  <c:v>5</c:v>
                </c:pt>
                <c:pt idx="1442">
                  <c:v>5</c:v>
                </c:pt>
                <c:pt idx="1443">
                  <c:v>5</c:v>
                </c:pt>
                <c:pt idx="1444">
                  <c:v>5</c:v>
                </c:pt>
                <c:pt idx="1445">
                  <c:v>5</c:v>
                </c:pt>
                <c:pt idx="1446">
                  <c:v>5</c:v>
                </c:pt>
                <c:pt idx="1447">
                  <c:v>5</c:v>
                </c:pt>
                <c:pt idx="1448">
                  <c:v>5</c:v>
                </c:pt>
                <c:pt idx="1449">
                  <c:v>5</c:v>
                </c:pt>
                <c:pt idx="1450">
                  <c:v>5</c:v>
                </c:pt>
                <c:pt idx="1451">
                  <c:v>5</c:v>
                </c:pt>
                <c:pt idx="1452">
                  <c:v>5</c:v>
                </c:pt>
                <c:pt idx="1453">
                  <c:v>5</c:v>
                </c:pt>
                <c:pt idx="1454">
                  <c:v>5</c:v>
                </c:pt>
                <c:pt idx="1455">
                  <c:v>5</c:v>
                </c:pt>
                <c:pt idx="1456">
                  <c:v>5</c:v>
                </c:pt>
                <c:pt idx="1457">
                  <c:v>5</c:v>
                </c:pt>
                <c:pt idx="1458">
                  <c:v>5</c:v>
                </c:pt>
                <c:pt idx="1459">
                  <c:v>5</c:v>
                </c:pt>
                <c:pt idx="1460">
                  <c:v>5</c:v>
                </c:pt>
                <c:pt idx="1461">
                  <c:v>5</c:v>
                </c:pt>
                <c:pt idx="1462">
                  <c:v>5</c:v>
                </c:pt>
                <c:pt idx="1463">
                  <c:v>5</c:v>
                </c:pt>
                <c:pt idx="1464">
                  <c:v>5</c:v>
                </c:pt>
                <c:pt idx="1465">
                  <c:v>5</c:v>
                </c:pt>
                <c:pt idx="1466">
                  <c:v>5</c:v>
                </c:pt>
                <c:pt idx="1467">
                  <c:v>5</c:v>
                </c:pt>
                <c:pt idx="1468">
                  <c:v>5</c:v>
                </c:pt>
                <c:pt idx="1469">
                  <c:v>5</c:v>
                </c:pt>
                <c:pt idx="1470">
                  <c:v>6</c:v>
                </c:pt>
                <c:pt idx="1471">
                  <c:v>6</c:v>
                </c:pt>
                <c:pt idx="1472">
                  <c:v>6</c:v>
                </c:pt>
                <c:pt idx="1473">
                  <c:v>6</c:v>
                </c:pt>
                <c:pt idx="1474">
                  <c:v>6</c:v>
                </c:pt>
                <c:pt idx="1475">
                  <c:v>6</c:v>
                </c:pt>
                <c:pt idx="1476">
                  <c:v>6</c:v>
                </c:pt>
                <c:pt idx="1477">
                  <c:v>6</c:v>
                </c:pt>
                <c:pt idx="1478">
                  <c:v>6</c:v>
                </c:pt>
                <c:pt idx="1479">
                  <c:v>6</c:v>
                </c:pt>
                <c:pt idx="1480">
                  <c:v>6</c:v>
                </c:pt>
                <c:pt idx="1481">
                  <c:v>6</c:v>
                </c:pt>
                <c:pt idx="1482">
                  <c:v>6</c:v>
                </c:pt>
                <c:pt idx="1483">
                  <c:v>6</c:v>
                </c:pt>
                <c:pt idx="1484">
                  <c:v>6</c:v>
                </c:pt>
                <c:pt idx="1485">
                  <c:v>6</c:v>
                </c:pt>
                <c:pt idx="1486">
                  <c:v>6</c:v>
                </c:pt>
                <c:pt idx="1487">
                  <c:v>6</c:v>
                </c:pt>
                <c:pt idx="1488">
                  <c:v>6</c:v>
                </c:pt>
                <c:pt idx="1489">
                  <c:v>6</c:v>
                </c:pt>
                <c:pt idx="1490">
                  <c:v>6</c:v>
                </c:pt>
                <c:pt idx="1491">
                  <c:v>6</c:v>
                </c:pt>
                <c:pt idx="1492">
                  <c:v>6</c:v>
                </c:pt>
                <c:pt idx="1493">
                  <c:v>6</c:v>
                </c:pt>
                <c:pt idx="1494">
                  <c:v>6</c:v>
                </c:pt>
                <c:pt idx="1495">
                  <c:v>6</c:v>
                </c:pt>
                <c:pt idx="1496">
                  <c:v>6</c:v>
                </c:pt>
                <c:pt idx="1497">
                  <c:v>6</c:v>
                </c:pt>
                <c:pt idx="1498">
                  <c:v>6</c:v>
                </c:pt>
                <c:pt idx="1499">
                  <c:v>6</c:v>
                </c:pt>
                <c:pt idx="1500">
                  <c:v>2</c:v>
                </c:pt>
                <c:pt idx="1501">
                  <c:v>2</c:v>
                </c:pt>
                <c:pt idx="1502">
                  <c:v>2</c:v>
                </c:pt>
                <c:pt idx="1503">
                  <c:v>2</c:v>
                </c:pt>
                <c:pt idx="1504">
                  <c:v>2</c:v>
                </c:pt>
                <c:pt idx="1505">
                  <c:v>2</c:v>
                </c:pt>
                <c:pt idx="1506">
                  <c:v>2</c:v>
                </c:pt>
                <c:pt idx="1507">
                  <c:v>2</c:v>
                </c:pt>
                <c:pt idx="1508">
                  <c:v>2</c:v>
                </c:pt>
                <c:pt idx="1509">
                  <c:v>2</c:v>
                </c:pt>
                <c:pt idx="1510">
                  <c:v>2</c:v>
                </c:pt>
                <c:pt idx="1511">
                  <c:v>2</c:v>
                </c:pt>
                <c:pt idx="1512">
                  <c:v>2</c:v>
                </c:pt>
                <c:pt idx="1513">
                  <c:v>2</c:v>
                </c:pt>
                <c:pt idx="1514">
                  <c:v>2</c:v>
                </c:pt>
                <c:pt idx="1515">
                  <c:v>2</c:v>
                </c:pt>
                <c:pt idx="1516">
                  <c:v>2</c:v>
                </c:pt>
                <c:pt idx="1517">
                  <c:v>2</c:v>
                </c:pt>
                <c:pt idx="1518">
                  <c:v>2</c:v>
                </c:pt>
                <c:pt idx="1519">
                  <c:v>2</c:v>
                </c:pt>
                <c:pt idx="1520">
                  <c:v>2</c:v>
                </c:pt>
                <c:pt idx="1521">
                  <c:v>2</c:v>
                </c:pt>
                <c:pt idx="1522">
                  <c:v>2</c:v>
                </c:pt>
                <c:pt idx="1523">
                  <c:v>2</c:v>
                </c:pt>
                <c:pt idx="1524">
                  <c:v>2</c:v>
                </c:pt>
                <c:pt idx="1525">
                  <c:v>2</c:v>
                </c:pt>
                <c:pt idx="1526">
                  <c:v>2</c:v>
                </c:pt>
                <c:pt idx="1527">
                  <c:v>2</c:v>
                </c:pt>
                <c:pt idx="1528">
                  <c:v>2</c:v>
                </c:pt>
                <c:pt idx="1529">
                  <c:v>2</c:v>
                </c:pt>
                <c:pt idx="1530">
                  <c:v>3</c:v>
                </c:pt>
                <c:pt idx="1531">
                  <c:v>3</c:v>
                </c:pt>
                <c:pt idx="1532">
                  <c:v>3</c:v>
                </c:pt>
                <c:pt idx="1533">
                  <c:v>3</c:v>
                </c:pt>
                <c:pt idx="1534">
                  <c:v>3</c:v>
                </c:pt>
                <c:pt idx="1535">
                  <c:v>3</c:v>
                </c:pt>
                <c:pt idx="1536">
                  <c:v>3</c:v>
                </c:pt>
                <c:pt idx="1537">
                  <c:v>3</c:v>
                </c:pt>
                <c:pt idx="1538">
                  <c:v>3</c:v>
                </c:pt>
                <c:pt idx="1539">
                  <c:v>3</c:v>
                </c:pt>
                <c:pt idx="1540">
                  <c:v>3</c:v>
                </c:pt>
                <c:pt idx="1541">
                  <c:v>3</c:v>
                </c:pt>
                <c:pt idx="1542">
                  <c:v>3</c:v>
                </c:pt>
                <c:pt idx="1543">
                  <c:v>3</c:v>
                </c:pt>
                <c:pt idx="1544">
                  <c:v>3</c:v>
                </c:pt>
                <c:pt idx="1545">
                  <c:v>3</c:v>
                </c:pt>
                <c:pt idx="1546">
                  <c:v>3</c:v>
                </c:pt>
                <c:pt idx="1547">
                  <c:v>3</c:v>
                </c:pt>
                <c:pt idx="1548">
                  <c:v>3</c:v>
                </c:pt>
                <c:pt idx="1549">
                  <c:v>3</c:v>
                </c:pt>
                <c:pt idx="1550">
                  <c:v>3</c:v>
                </c:pt>
                <c:pt idx="1551">
                  <c:v>3</c:v>
                </c:pt>
                <c:pt idx="1552">
                  <c:v>3</c:v>
                </c:pt>
                <c:pt idx="1553">
                  <c:v>3</c:v>
                </c:pt>
                <c:pt idx="1554">
                  <c:v>3</c:v>
                </c:pt>
                <c:pt idx="1555">
                  <c:v>3</c:v>
                </c:pt>
                <c:pt idx="1556">
                  <c:v>3</c:v>
                </c:pt>
                <c:pt idx="1557">
                  <c:v>3</c:v>
                </c:pt>
                <c:pt idx="1558">
                  <c:v>3</c:v>
                </c:pt>
                <c:pt idx="1559">
                  <c:v>3</c:v>
                </c:pt>
                <c:pt idx="1560">
                  <c:v>4</c:v>
                </c:pt>
                <c:pt idx="1561">
                  <c:v>4</c:v>
                </c:pt>
                <c:pt idx="1562">
                  <c:v>4</c:v>
                </c:pt>
                <c:pt idx="1563">
                  <c:v>4</c:v>
                </c:pt>
                <c:pt idx="1564">
                  <c:v>4</c:v>
                </c:pt>
                <c:pt idx="1565">
                  <c:v>4</c:v>
                </c:pt>
                <c:pt idx="1566">
                  <c:v>4</c:v>
                </c:pt>
                <c:pt idx="1567">
                  <c:v>4</c:v>
                </c:pt>
                <c:pt idx="1568">
                  <c:v>4</c:v>
                </c:pt>
                <c:pt idx="1569">
                  <c:v>4</c:v>
                </c:pt>
                <c:pt idx="1570">
                  <c:v>4</c:v>
                </c:pt>
                <c:pt idx="1571">
                  <c:v>4</c:v>
                </c:pt>
                <c:pt idx="1572">
                  <c:v>4</c:v>
                </c:pt>
                <c:pt idx="1573">
                  <c:v>4</c:v>
                </c:pt>
                <c:pt idx="1574">
                  <c:v>4</c:v>
                </c:pt>
                <c:pt idx="1575">
                  <c:v>4</c:v>
                </c:pt>
                <c:pt idx="1576">
                  <c:v>4</c:v>
                </c:pt>
                <c:pt idx="1577">
                  <c:v>4</c:v>
                </c:pt>
                <c:pt idx="1578">
                  <c:v>4</c:v>
                </c:pt>
                <c:pt idx="1579">
                  <c:v>4</c:v>
                </c:pt>
                <c:pt idx="1580">
                  <c:v>4</c:v>
                </c:pt>
                <c:pt idx="1581">
                  <c:v>4</c:v>
                </c:pt>
                <c:pt idx="1582">
                  <c:v>4</c:v>
                </c:pt>
                <c:pt idx="1583">
                  <c:v>4</c:v>
                </c:pt>
                <c:pt idx="1584">
                  <c:v>4</c:v>
                </c:pt>
                <c:pt idx="1585">
                  <c:v>4</c:v>
                </c:pt>
                <c:pt idx="1586">
                  <c:v>4</c:v>
                </c:pt>
                <c:pt idx="1587">
                  <c:v>4</c:v>
                </c:pt>
                <c:pt idx="1588">
                  <c:v>4</c:v>
                </c:pt>
                <c:pt idx="1589">
                  <c:v>4</c:v>
                </c:pt>
                <c:pt idx="1590">
                  <c:v>5</c:v>
                </c:pt>
                <c:pt idx="1591">
                  <c:v>5</c:v>
                </c:pt>
                <c:pt idx="1592">
                  <c:v>5</c:v>
                </c:pt>
                <c:pt idx="1593">
                  <c:v>5</c:v>
                </c:pt>
                <c:pt idx="1594">
                  <c:v>5</c:v>
                </c:pt>
                <c:pt idx="1595">
                  <c:v>5</c:v>
                </c:pt>
                <c:pt idx="1596">
                  <c:v>5</c:v>
                </c:pt>
                <c:pt idx="1597">
                  <c:v>5</c:v>
                </c:pt>
                <c:pt idx="1598">
                  <c:v>5</c:v>
                </c:pt>
                <c:pt idx="1599">
                  <c:v>5</c:v>
                </c:pt>
                <c:pt idx="1600">
                  <c:v>5</c:v>
                </c:pt>
                <c:pt idx="1601">
                  <c:v>5</c:v>
                </c:pt>
                <c:pt idx="1602">
                  <c:v>5</c:v>
                </c:pt>
                <c:pt idx="1603">
                  <c:v>5</c:v>
                </c:pt>
                <c:pt idx="1604">
                  <c:v>5</c:v>
                </c:pt>
                <c:pt idx="1605">
                  <c:v>5</c:v>
                </c:pt>
                <c:pt idx="1606">
                  <c:v>5</c:v>
                </c:pt>
                <c:pt idx="1607">
                  <c:v>5</c:v>
                </c:pt>
                <c:pt idx="1608">
                  <c:v>5</c:v>
                </c:pt>
                <c:pt idx="1609">
                  <c:v>5</c:v>
                </c:pt>
                <c:pt idx="1610">
                  <c:v>5</c:v>
                </c:pt>
                <c:pt idx="1611">
                  <c:v>5</c:v>
                </c:pt>
                <c:pt idx="1612">
                  <c:v>5</c:v>
                </c:pt>
                <c:pt idx="1613">
                  <c:v>5</c:v>
                </c:pt>
                <c:pt idx="1614">
                  <c:v>5</c:v>
                </c:pt>
                <c:pt idx="1615">
                  <c:v>5</c:v>
                </c:pt>
                <c:pt idx="1616">
                  <c:v>5</c:v>
                </c:pt>
                <c:pt idx="1617">
                  <c:v>5</c:v>
                </c:pt>
                <c:pt idx="1618">
                  <c:v>5</c:v>
                </c:pt>
                <c:pt idx="1619">
                  <c:v>5</c:v>
                </c:pt>
                <c:pt idx="1620">
                  <c:v>6</c:v>
                </c:pt>
                <c:pt idx="1621">
                  <c:v>6</c:v>
                </c:pt>
                <c:pt idx="1622">
                  <c:v>6</c:v>
                </c:pt>
                <c:pt idx="1623">
                  <c:v>6</c:v>
                </c:pt>
                <c:pt idx="1624">
                  <c:v>6</c:v>
                </c:pt>
                <c:pt idx="1625">
                  <c:v>6</c:v>
                </c:pt>
                <c:pt idx="1626">
                  <c:v>6</c:v>
                </c:pt>
                <c:pt idx="1627">
                  <c:v>6</c:v>
                </c:pt>
                <c:pt idx="1628">
                  <c:v>6</c:v>
                </c:pt>
                <c:pt idx="1629">
                  <c:v>6</c:v>
                </c:pt>
                <c:pt idx="1630">
                  <c:v>6</c:v>
                </c:pt>
                <c:pt idx="1631">
                  <c:v>6</c:v>
                </c:pt>
                <c:pt idx="1632">
                  <c:v>6</c:v>
                </c:pt>
                <c:pt idx="1633">
                  <c:v>6</c:v>
                </c:pt>
                <c:pt idx="1634">
                  <c:v>6</c:v>
                </c:pt>
                <c:pt idx="1635">
                  <c:v>6</c:v>
                </c:pt>
                <c:pt idx="1636">
                  <c:v>6</c:v>
                </c:pt>
                <c:pt idx="1637">
                  <c:v>6</c:v>
                </c:pt>
                <c:pt idx="1638">
                  <c:v>6</c:v>
                </c:pt>
                <c:pt idx="1639">
                  <c:v>6</c:v>
                </c:pt>
                <c:pt idx="1640">
                  <c:v>6</c:v>
                </c:pt>
                <c:pt idx="1641">
                  <c:v>6</c:v>
                </c:pt>
                <c:pt idx="1642">
                  <c:v>6</c:v>
                </c:pt>
                <c:pt idx="1643">
                  <c:v>6</c:v>
                </c:pt>
                <c:pt idx="1644">
                  <c:v>6</c:v>
                </c:pt>
                <c:pt idx="1645">
                  <c:v>6</c:v>
                </c:pt>
                <c:pt idx="1646">
                  <c:v>6</c:v>
                </c:pt>
                <c:pt idx="1647">
                  <c:v>6</c:v>
                </c:pt>
                <c:pt idx="1648">
                  <c:v>6</c:v>
                </c:pt>
                <c:pt idx="1649">
                  <c:v>6</c:v>
                </c:pt>
                <c:pt idx="1650">
                  <c:v>2</c:v>
                </c:pt>
                <c:pt idx="1651">
                  <c:v>2</c:v>
                </c:pt>
                <c:pt idx="1652">
                  <c:v>2</c:v>
                </c:pt>
                <c:pt idx="1653">
                  <c:v>2</c:v>
                </c:pt>
                <c:pt idx="1654">
                  <c:v>2</c:v>
                </c:pt>
                <c:pt idx="1655">
                  <c:v>2</c:v>
                </c:pt>
                <c:pt idx="1656">
                  <c:v>2</c:v>
                </c:pt>
                <c:pt idx="1657">
                  <c:v>2</c:v>
                </c:pt>
                <c:pt idx="1658">
                  <c:v>2</c:v>
                </c:pt>
                <c:pt idx="1659">
                  <c:v>2</c:v>
                </c:pt>
                <c:pt idx="1660">
                  <c:v>2</c:v>
                </c:pt>
                <c:pt idx="1661">
                  <c:v>2</c:v>
                </c:pt>
                <c:pt idx="1662">
                  <c:v>2</c:v>
                </c:pt>
                <c:pt idx="1663">
                  <c:v>2</c:v>
                </c:pt>
                <c:pt idx="1664">
                  <c:v>2</c:v>
                </c:pt>
                <c:pt idx="1665">
                  <c:v>2</c:v>
                </c:pt>
                <c:pt idx="1666">
                  <c:v>2</c:v>
                </c:pt>
                <c:pt idx="1667">
                  <c:v>2</c:v>
                </c:pt>
                <c:pt idx="1668">
                  <c:v>2</c:v>
                </c:pt>
                <c:pt idx="1669">
                  <c:v>2</c:v>
                </c:pt>
                <c:pt idx="1670">
                  <c:v>2</c:v>
                </c:pt>
                <c:pt idx="1671">
                  <c:v>2</c:v>
                </c:pt>
                <c:pt idx="1672">
                  <c:v>2</c:v>
                </c:pt>
                <c:pt idx="1673">
                  <c:v>2</c:v>
                </c:pt>
                <c:pt idx="1674">
                  <c:v>2</c:v>
                </c:pt>
                <c:pt idx="1675">
                  <c:v>2</c:v>
                </c:pt>
                <c:pt idx="1676">
                  <c:v>2</c:v>
                </c:pt>
                <c:pt idx="1677">
                  <c:v>2</c:v>
                </c:pt>
                <c:pt idx="1678">
                  <c:v>2</c:v>
                </c:pt>
                <c:pt idx="1679">
                  <c:v>2</c:v>
                </c:pt>
                <c:pt idx="1680">
                  <c:v>3</c:v>
                </c:pt>
                <c:pt idx="1681">
                  <c:v>3</c:v>
                </c:pt>
                <c:pt idx="1682">
                  <c:v>3</c:v>
                </c:pt>
                <c:pt idx="1683">
                  <c:v>3</c:v>
                </c:pt>
                <c:pt idx="1684">
                  <c:v>3</c:v>
                </c:pt>
                <c:pt idx="1685">
                  <c:v>3</c:v>
                </c:pt>
                <c:pt idx="1686">
                  <c:v>3</c:v>
                </c:pt>
                <c:pt idx="1687">
                  <c:v>3</c:v>
                </c:pt>
                <c:pt idx="1688">
                  <c:v>3</c:v>
                </c:pt>
                <c:pt idx="1689">
                  <c:v>3</c:v>
                </c:pt>
                <c:pt idx="1690">
                  <c:v>3</c:v>
                </c:pt>
                <c:pt idx="1691">
                  <c:v>3</c:v>
                </c:pt>
                <c:pt idx="1692">
                  <c:v>3</c:v>
                </c:pt>
                <c:pt idx="1693">
                  <c:v>3</c:v>
                </c:pt>
                <c:pt idx="1694">
                  <c:v>3</c:v>
                </c:pt>
                <c:pt idx="1695">
                  <c:v>3</c:v>
                </c:pt>
                <c:pt idx="1696">
                  <c:v>3</c:v>
                </c:pt>
                <c:pt idx="1697">
                  <c:v>3</c:v>
                </c:pt>
                <c:pt idx="1698">
                  <c:v>3</c:v>
                </c:pt>
                <c:pt idx="1699">
                  <c:v>3</c:v>
                </c:pt>
                <c:pt idx="1700">
                  <c:v>3</c:v>
                </c:pt>
                <c:pt idx="1701">
                  <c:v>3</c:v>
                </c:pt>
                <c:pt idx="1702">
                  <c:v>3</c:v>
                </c:pt>
                <c:pt idx="1703">
                  <c:v>3</c:v>
                </c:pt>
                <c:pt idx="1704">
                  <c:v>3</c:v>
                </c:pt>
                <c:pt idx="1705">
                  <c:v>3</c:v>
                </c:pt>
                <c:pt idx="1706">
                  <c:v>3</c:v>
                </c:pt>
                <c:pt idx="1707">
                  <c:v>3</c:v>
                </c:pt>
                <c:pt idx="1708">
                  <c:v>3</c:v>
                </c:pt>
                <c:pt idx="1709">
                  <c:v>3</c:v>
                </c:pt>
                <c:pt idx="1710">
                  <c:v>4</c:v>
                </c:pt>
                <c:pt idx="1711">
                  <c:v>4</c:v>
                </c:pt>
                <c:pt idx="1712">
                  <c:v>4</c:v>
                </c:pt>
                <c:pt idx="1713">
                  <c:v>4</c:v>
                </c:pt>
                <c:pt idx="1714">
                  <c:v>4</c:v>
                </c:pt>
                <c:pt idx="1715">
                  <c:v>4</c:v>
                </c:pt>
                <c:pt idx="1716">
                  <c:v>4</c:v>
                </c:pt>
                <c:pt idx="1717">
                  <c:v>4</c:v>
                </c:pt>
                <c:pt idx="1718">
                  <c:v>4</c:v>
                </c:pt>
                <c:pt idx="1719">
                  <c:v>4</c:v>
                </c:pt>
                <c:pt idx="1720">
                  <c:v>4</c:v>
                </c:pt>
                <c:pt idx="1721">
                  <c:v>4</c:v>
                </c:pt>
                <c:pt idx="1722">
                  <c:v>4</c:v>
                </c:pt>
                <c:pt idx="1723">
                  <c:v>4</c:v>
                </c:pt>
                <c:pt idx="1724">
                  <c:v>4</c:v>
                </c:pt>
                <c:pt idx="1725">
                  <c:v>4</c:v>
                </c:pt>
                <c:pt idx="1726">
                  <c:v>4</c:v>
                </c:pt>
                <c:pt idx="1727">
                  <c:v>4</c:v>
                </c:pt>
                <c:pt idx="1728">
                  <c:v>4</c:v>
                </c:pt>
                <c:pt idx="1729">
                  <c:v>4</c:v>
                </c:pt>
                <c:pt idx="1730">
                  <c:v>4</c:v>
                </c:pt>
                <c:pt idx="1731">
                  <c:v>4</c:v>
                </c:pt>
                <c:pt idx="1732">
                  <c:v>4</c:v>
                </c:pt>
                <c:pt idx="1733">
                  <c:v>4</c:v>
                </c:pt>
                <c:pt idx="1734">
                  <c:v>4</c:v>
                </c:pt>
                <c:pt idx="1735">
                  <c:v>4</c:v>
                </c:pt>
                <c:pt idx="1736">
                  <c:v>4</c:v>
                </c:pt>
                <c:pt idx="1737">
                  <c:v>4</c:v>
                </c:pt>
                <c:pt idx="1738">
                  <c:v>4</c:v>
                </c:pt>
                <c:pt idx="1739">
                  <c:v>4</c:v>
                </c:pt>
                <c:pt idx="1740">
                  <c:v>5</c:v>
                </c:pt>
                <c:pt idx="1741">
                  <c:v>5</c:v>
                </c:pt>
                <c:pt idx="1742">
                  <c:v>5</c:v>
                </c:pt>
                <c:pt idx="1743">
                  <c:v>5</c:v>
                </c:pt>
                <c:pt idx="1744">
                  <c:v>5</c:v>
                </c:pt>
                <c:pt idx="1745">
                  <c:v>5</c:v>
                </c:pt>
                <c:pt idx="1746">
                  <c:v>5</c:v>
                </c:pt>
                <c:pt idx="1747">
                  <c:v>5</c:v>
                </c:pt>
                <c:pt idx="1748">
                  <c:v>5</c:v>
                </c:pt>
                <c:pt idx="1749">
                  <c:v>5</c:v>
                </c:pt>
                <c:pt idx="1750">
                  <c:v>5</c:v>
                </c:pt>
                <c:pt idx="1751">
                  <c:v>5</c:v>
                </c:pt>
                <c:pt idx="1752">
                  <c:v>5</c:v>
                </c:pt>
                <c:pt idx="1753">
                  <c:v>5</c:v>
                </c:pt>
                <c:pt idx="1754">
                  <c:v>5</c:v>
                </c:pt>
                <c:pt idx="1755">
                  <c:v>5</c:v>
                </c:pt>
                <c:pt idx="1756">
                  <c:v>5</c:v>
                </c:pt>
                <c:pt idx="1757">
                  <c:v>5</c:v>
                </c:pt>
                <c:pt idx="1758">
                  <c:v>5</c:v>
                </c:pt>
                <c:pt idx="1759">
                  <c:v>5</c:v>
                </c:pt>
                <c:pt idx="1760">
                  <c:v>5</c:v>
                </c:pt>
                <c:pt idx="1761">
                  <c:v>5</c:v>
                </c:pt>
                <c:pt idx="1762">
                  <c:v>5</c:v>
                </c:pt>
                <c:pt idx="1763">
                  <c:v>5</c:v>
                </c:pt>
                <c:pt idx="1764">
                  <c:v>5</c:v>
                </c:pt>
                <c:pt idx="1765">
                  <c:v>5</c:v>
                </c:pt>
                <c:pt idx="1766">
                  <c:v>5</c:v>
                </c:pt>
                <c:pt idx="1767">
                  <c:v>5</c:v>
                </c:pt>
                <c:pt idx="1768">
                  <c:v>5</c:v>
                </c:pt>
                <c:pt idx="1769">
                  <c:v>5</c:v>
                </c:pt>
                <c:pt idx="1770">
                  <c:v>6</c:v>
                </c:pt>
                <c:pt idx="1771">
                  <c:v>6</c:v>
                </c:pt>
                <c:pt idx="1772">
                  <c:v>6</c:v>
                </c:pt>
                <c:pt idx="1773">
                  <c:v>6</c:v>
                </c:pt>
                <c:pt idx="1774">
                  <c:v>6</c:v>
                </c:pt>
                <c:pt idx="1775">
                  <c:v>6</c:v>
                </c:pt>
                <c:pt idx="1776">
                  <c:v>6</c:v>
                </c:pt>
                <c:pt idx="1777">
                  <c:v>6</c:v>
                </c:pt>
                <c:pt idx="1778">
                  <c:v>6</c:v>
                </c:pt>
                <c:pt idx="1779">
                  <c:v>6</c:v>
                </c:pt>
                <c:pt idx="1780">
                  <c:v>6</c:v>
                </c:pt>
                <c:pt idx="1781">
                  <c:v>6</c:v>
                </c:pt>
                <c:pt idx="1782">
                  <c:v>6</c:v>
                </c:pt>
                <c:pt idx="1783">
                  <c:v>6</c:v>
                </c:pt>
                <c:pt idx="1784">
                  <c:v>6</c:v>
                </c:pt>
                <c:pt idx="1785">
                  <c:v>6</c:v>
                </c:pt>
                <c:pt idx="1786">
                  <c:v>6</c:v>
                </c:pt>
                <c:pt idx="1787">
                  <c:v>6</c:v>
                </c:pt>
                <c:pt idx="1788">
                  <c:v>6</c:v>
                </c:pt>
                <c:pt idx="1789">
                  <c:v>6</c:v>
                </c:pt>
                <c:pt idx="1790">
                  <c:v>6</c:v>
                </c:pt>
                <c:pt idx="1791">
                  <c:v>6</c:v>
                </c:pt>
                <c:pt idx="1792">
                  <c:v>6</c:v>
                </c:pt>
                <c:pt idx="1793">
                  <c:v>6</c:v>
                </c:pt>
                <c:pt idx="1794">
                  <c:v>6</c:v>
                </c:pt>
                <c:pt idx="1795">
                  <c:v>6</c:v>
                </c:pt>
                <c:pt idx="1796">
                  <c:v>6</c:v>
                </c:pt>
                <c:pt idx="1797">
                  <c:v>6</c:v>
                </c:pt>
                <c:pt idx="1798">
                  <c:v>6</c:v>
                </c:pt>
                <c:pt idx="1799">
                  <c:v>6</c:v>
                </c:pt>
                <c:pt idx="1800">
                  <c:v>2</c:v>
                </c:pt>
                <c:pt idx="1801">
                  <c:v>2</c:v>
                </c:pt>
                <c:pt idx="1802">
                  <c:v>2</c:v>
                </c:pt>
                <c:pt idx="1803">
                  <c:v>2</c:v>
                </c:pt>
                <c:pt idx="1804">
                  <c:v>2</c:v>
                </c:pt>
                <c:pt idx="1805">
                  <c:v>2</c:v>
                </c:pt>
                <c:pt idx="1806">
                  <c:v>2</c:v>
                </c:pt>
                <c:pt idx="1807">
                  <c:v>2</c:v>
                </c:pt>
                <c:pt idx="1808">
                  <c:v>2</c:v>
                </c:pt>
                <c:pt idx="1809">
                  <c:v>2</c:v>
                </c:pt>
                <c:pt idx="1810">
                  <c:v>2</c:v>
                </c:pt>
                <c:pt idx="1811">
                  <c:v>2</c:v>
                </c:pt>
                <c:pt idx="1812">
                  <c:v>2</c:v>
                </c:pt>
                <c:pt idx="1813">
                  <c:v>2</c:v>
                </c:pt>
                <c:pt idx="1814">
                  <c:v>2</c:v>
                </c:pt>
                <c:pt idx="1815">
                  <c:v>2</c:v>
                </c:pt>
                <c:pt idx="1816">
                  <c:v>2</c:v>
                </c:pt>
                <c:pt idx="1817">
                  <c:v>2</c:v>
                </c:pt>
                <c:pt idx="1818">
                  <c:v>2</c:v>
                </c:pt>
                <c:pt idx="1819">
                  <c:v>2</c:v>
                </c:pt>
                <c:pt idx="1820">
                  <c:v>2</c:v>
                </c:pt>
                <c:pt idx="1821">
                  <c:v>2</c:v>
                </c:pt>
                <c:pt idx="1822">
                  <c:v>2</c:v>
                </c:pt>
                <c:pt idx="1823">
                  <c:v>2</c:v>
                </c:pt>
                <c:pt idx="1824">
                  <c:v>2</c:v>
                </c:pt>
                <c:pt idx="1825">
                  <c:v>2</c:v>
                </c:pt>
                <c:pt idx="1826">
                  <c:v>2</c:v>
                </c:pt>
                <c:pt idx="1827">
                  <c:v>2</c:v>
                </c:pt>
                <c:pt idx="1828">
                  <c:v>2</c:v>
                </c:pt>
                <c:pt idx="1829">
                  <c:v>2</c:v>
                </c:pt>
                <c:pt idx="1830">
                  <c:v>3</c:v>
                </c:pt>
                <c:pt idx="1831">
                  <c:v>3</c:v>
                </c:pt>
                <c:pt idx="1832">
                  <c:v>3</c:v>
                </c:pt>
                <c:pt idx="1833">
                  <c:v>3</c:v>
                </c:pt>
                <c:pt idx="1834">
                  <c:v>3</c:v>
                </c:pt>
                <c:pt idx="1835">
                  <c:v>3</c:v>
                </c:pt>
                <c:pt idx="1836">
                  <c:v>3</c:v>
                </c:pt>
                <c:pt idx="1837">
                  <c:v>3</c:v>
                </c:pt>
                <c:pt idx="1838">
                  <c:v>3</c:v>
                </c:pt>
                <c:pt idx="1839">
                  <c:v>3</c:v>
                </c:pt>
                <c:pt idx="1840">
                  <c:v>3</c:v>
                </c:pt>
                <c:pt idx="1841">
                  <c:v>3</c:v>
                </c:pt>
                <c:pt idx="1842">
                  <c:v>3</c:v>
                </c:pt>
                <c:pt idx="1843">
                  <c:v>3</c:v>
                </c:pt>
                <c:pt idx="1844">
                  <c:v>3</c:v>
                </c:pt>
                <c:pt idx="1845">
                  <c:v>3</c:v>
                </c:pt>
                <c:pt idx="1846">
                  <c:v>3</c:v>
                </c:pt>
                <c:pt idx="1847">
                  <c:v>3</c:v>
                </c:pt>
                <c:pt idx="1848">
                  <c:v>3</c:v>
                </c:pt>
                <c:pt idx="1849">
                  <c:v>3</c:v>
                </c:pt>
                <c:pt idx="1850">
                  <c:v>3</c:v>
                </c:pt>
                <c:pt idx="1851">
                  <c:v>3</c:v>
                </c:pt>
                <c:pt idx="1852">
                  <c:v>3</c:v>
                </c:pt>
                <c:pt idx="1853">
                  <c:v>3</c:v>
                </c:pt>
                <c:pt idx="1854">
                  <c:v>3</c:v>
                </c:pt>
                <c:pt idx="1855">
                  <c:v>3</c:v>
                </c:pt>
                <c:pt idx="1856">
                  <c:v>3</c:v>
                </c:pt>
                <c:pt idx="1857">
                  <c:v>3</c:v>
                </c:pt>
                <c:pt idx="1858">
                  <c:v>3</c:v>
                </c:pt>
                <c:pt idx="1859">
                  <c:v>3</c:v>
                </c:pt>
                <c:pt idx="1860">
                  <c:v>4</c:v>
                </c:pt>
                <c:pt idx="1861">
                  <c:v>4</c:v>
                </c:pt>
                <c:pt idx="1862">
                  <c:v>4</c:v>
                </c:pt>
                <c:pt idx="1863">
                  <c:v>4</c:v>
                </c:pt>
                <c:pt idx="1864">
                  <c:v>4</c:v>
                </c:pt>
                <c:pt idx="1865">
                  <c:v>4</c:v>
                </c:pt>
                <c:pt idx="1866">
                  <c:v>4</c:v>
                </c:pt>
                <c:pt idx="1867">
                  <c:v>4</c:v>
                </c:pt>
                <c:pt idx="1868">
                  <c:v>4</c:v>
                </c:pt>
                <c:pt idx="1869">
                  <c:v>4</c:v>
                </c:pt>
                <c:pt idx="1870">
                  <c:v>4</c:v>
                </c:pt>
                <c:pt idx="1871">
                  <c:v>4</c:v>
                </c:pt>
                <c:pt idx="1872">
                  <c:v>4</c:v>
                </c:pt>
                <c:pt idx="1873">
                  <c:v>4</c:v>
                </c:pt>
                <c:pt idx="1874">
                  <c:v>4</c:v>
                </c:pt>
                <c:pt idx="1875">
                  <c:v>4</c:v>
                </c:pt>
                <c:pt idx="1876">
                  <c:v>4</c:v>
                </c:pt>
                <c:pt idx="1877">
                  <c:v>4</c:v>
                </c:pt>
                <c:pt idx="1878">
                  <c:v>4</c:v>
                </c:pt>
                <c:pt idx="1879">
                  <c:v>4</c:v>
                </c:pt>
                <c:pt idx="1880">
                  <c:v>4</c:v>
                </c:pt>
                <c:pt idx="1881">
                  <c:v>4</c:v>
                </c:pt>
                <c:pt idx="1882">
                  <c:v>4</c:v>
                </c:pt>
                <c:pt idx="1883">
                  <c:v>4</c:v>
                </c:pt>
                <c:pt idx="1884">
                  <c:v>4</c:v>
                </c:pt>
                <c:pt idx="1885">
                  <c:v>4</c:v>
                </c:pt>
                <c:pt idx="1886">
                  <c:v>4</c:v>
                </c:pt>
                <c:pt idx="1887">
                  <c:v>4</c:v>
                </c:pt>
                <c:pt idx="1888">
                  <c:v>4</c:v>
                </c:pt>
                <c:pt idx="1889">
                  <c:v>4</c:v>
                </c:pt>
                <c:pt idx="1890">
                  <c:v>5</c:v>
                </c:pt>
                <c:pt idx="1891">
                  <c:v>5</c:v>
                </c:pt>
                <c:pt idx="1892">
                  <c:v>5</c:v>
                </c:pt>
                <c:pt idx="1893">
                  <c:v>5</c:v>
                </c:pt>
                <c:pt idx="1894">
                  <c:v>5</c:v>
                </c:pt>
                <c:pt idx="1895">
                  <c:v>5</c:v>
                </c:pt>
                <c:pt idx="1896">
                  <c:v>5</c:v>
                </c:pt>
                <c:pt idx="1897">
                  <c:v>5</c:v>
                </c:pt>
                <c:pt idx="1898">
                  <c:v>5</c:v>
                </c:pt>
                <c:pt idx="1899">
                  <c:v>5</c:v>
                </c:pt>
                <c:pt idx="1900">
                  <c:v>5</c:v>
                </c:pt>
                <c:pt idx="1901">
                  <c:v>5</c:v>
                </c:pt>
                <c:pt idx="1902">
                  <c:v>5</c:v>
                </c:pt>
                <c:pt idx="1903">
                  <c:v>5</c:v>
                </c:pt>
                <c:pt idx="1904">
                  <c:v>5</c:v>
                </c:pt>
                <c:pt idx="1905">
                  <c:v>5</c:v>
                </c:pt>
                <c:pt idx="1906">
                  <c:v>5</c:v>
                </c:pt>
                <c:pt idx="1907">
                  <c:v>5</c:v>
                </c:pt>
                <c:pt idx="1908">
                  <c:v>5</c:v>
                </c:pt>
                <c:pt idx="1909">
                  <c:v>5</c:v>
                </c:pt>
                <c:pt idx="1910">
                  <c:v>5</c:v>
                </c:pt>
                <c:pt idx="1911">
                  <c:v>5</c:v>
                </c:pt>
                <c:pt idx="1912">
                  <c:v>5</c:v>
                </c:pt>
                <c:pt idx="1913">
                  <c:v>5</c:v>
                </c:pt>
                <c:pt idx="1914">
                  <c:v>5</c:v>
                </c:pt>
                <c:pt idx="1915">
                  <c:v>5</c:v>
                </c:pt>
                <c:pt idx="1916">
                  <c:v>5</c:v>
                </c:pt>
                <c:pt idx="1917">
                  <c:v>5</c:v>
                </c:pt>
                <c:pt idx="1918">
                  <c:v>5</c:v>
                </c:pt>
                <c:pt idx="1919">
                  <c:v>5</c:v>
                </c:pt>
                <c:pt idx="1920">
                  <c:v>6</c:v>
                </c:pt>
                <c:pt idx="1921">
                  <c:v>6</c:v>
                </c:pt>
                <c:pt idx="1922">
                  <c:v>6</c:v>
                </c:pt>
                <c:pt idx="1923">
                  <c:v>6</c:v>
                </c:pt>
                <c:pt idx="1924">
                  <c:v>6</c:v>
                </c:pt>
                <c:pt idx="1925">
                  <c:v>6</c:v>
                </c:pt>
                <c:pt idx="1926">
                  <c:v>6</c:v>
                </c:pt>
                <c:pt idx="1927">
                  <c:v>6</c:v>
                </c:pt>
                <c:pt idx="1928">
                  <c:v>6</c:v>
                </c:pt>
                <c:pt idx="1929">
                  <c:v>6</c:v>
                </c:pt>
                <c:pt idx="1930">
                  <c:v>6</c:v>
                </c:pt>
                <c:pt idx="1931">
                  <c:v>6</c:v>
                </c:pt>
                <c:pt idx="1932">
                  <c:v>6</c:v>
                </c:pt>
                <c:pt idx="1933">
                  <c:v>6</c:v>
                </c:pt>
                <c:pt idx="1934">
                  <c:v>6</c:v>
                </c:pt>
                <c:pt idx="1935">
                  <c:v>6</c:v>
                </c:pt>
                <c:pt idx="1936">
                  <c:v>6</c:v>
                </c:pt>
                <c:pt idx="1937">
                  <c:v>6</c:v>
                </c:pt>
                <c:pt idx="1938">
                  <c:v>6</c:v>
                </c:pt>
                <c:pt idx="1939">
                  <c:v>6</c:v>
                </c:pt>
                <c:pt idx="1940">
                  <c:v>6</c:v>
                </c:pt>
                <c:pt idx="1941">
                  <c:v>6</c:v>
                </c:pt>
                <c:pt idx="1942">
                  <c:v>6</c:v>
                </c:pt>
                <c:pt idx="1943">
                  <c:v>6</c:v>
                </c:pt>
                <c:pt idx="1944">
                  <c:v>6</c:v>
                </c:pt>
                <c:pt idx="1945">
                  <c:v>6</c:v>
                </c:pt>
                <c:pt idx="1946">
                  <c:v>6</c:v>
                </c:pt>
                <c:pt idx="1947">
                  <c:v>6</c:v>
                </c:pt>
                <c:pt idx="1948">
                  <c:v>6</c:v>
                </c:pt>
                <c:pt idx="1949">
                  <c:v>6</c:v>
                </c:pt>
                <c:pt idx="1950">
                  <c:v>2</c:v>
                </c:pt>
                <c:pt idx="1951">
                  <c:v>2</c:v>
                </c:pt>
                <c:pt idx="1952">
                  <c:v>2</c:v>
                </c:pt>
                <c:pt idx="1953">
                  <c:v>2</c:v>
                </c:pt>
                <c:pt idx="1954">
                  <c:v>2</c:v>
                </c:pt>
                <c:pt idx="1955">
                  <c:v>2</c:v>
                </c:pt>
                <c:pt idx="1956">
                  <c:v>2</c:v>
                </c:pt>
                <c:pt idx="1957">
                  <c:v>2</c:v>
                </c:pt>
                <c:pt idx="1958">
                  <c:v>2</c:v>
                </c:pt>
                <c:pt idx="1959">
                  <c:v>2</c:v>
                </c:pt>
                <c:pt idx="1960">
                  <c:v>2</c:v>
                </c:pt>
                <c:pt idx="1961">
                  <c:v>2</c:v>
                </c:pt>
                <c:pt idx="1962">
                  <c:v>2</c:v>
                </c:pt>
                <c:pt idx="1963">
                  <c:v>2</c:v>
                </c:pt>
                <c:pt idx="1964">
                  <c:v>2</c:v>
                </c:pt>
                <c:pt idx="1965">
                  <c:v>2</c:v>
                </c:pt>
                <c:pt idx="1966">
                  <c:v>2</c:v>
                </c:pt>
                <c:pt idx="1967">
                  <c:v>2</c:v>
                </c:pt>
                <c:pt idx="1968">
                  <c:v>2</c:v>
                </c:pt>
                <c:pt idx="1969">
                  <c:v>2</c:v>
                </c:pt>
                <c:pt idx="1970">
                  <c:v>2</c:v>
                </c:pt>
                <c:pt idx="1971">
                  <c:v>2</c:v>
                </c:pt>
                <c:pt idx="1972">
                  <c:v>2</c:v>
                </c:pt>
                <c:pt idx="1973">
                  <c:v>2</c:v>
                </c:pt>
                <c:pt idx="1974">
                  <c:v>2</c:v>
                </c:pt>
                <c:pt idx="1975">
                  <c:v>2</c:v>
                </c:pt>
                <c:pt idx="1976">
                  <c:v>2</c:v>
                </c:pt>
                <c:pt idx="1977">
                  <c:v>2</c:v>
                </c:pt>
                <c:pt idx="1978">
                  <c:v>2</c:v>
                </c:pt>
                <c:pt idx="1979">
                  <c:v>2</c:v>
                </c:pt>
                <c:pt idx="1980">
                  <c:v>3</c:v>
                </c:pt>
                <c:pt idx="1981">
                  <c:v>3</c:v>
                </c:pt>
                <c:pt idx="1982">
                  <c:v>3</c:v>
                </c:pt>
                <c:pt idx="1983">
                  <c:v>3</c:v>
                </c:pt>
                <c:pt idx="1984">
                  <c:v>3</c:v>
                </c:pt>
                <c:pt idx="1985">
                  <c:v>3</c:v>
                </c:pt>
                <c:pt idx="1986">
                  <c:v>3</c:v>
                </c:pt>
                <c:pt idx="1987">
                  <c:v>3</c:v>
                </c:pt>
                <c:pt idx="1988">
                  <c:v>3</c:v>
                </c:pt>
                <c:pt idx="1989">
                  <c:v>3</c:v>
                </c:pt>
                <c:pt idx="1990">
                  <c:v>3</c:v>
                </c:pt>
                <c:pt idx="1991">
                  <c:v>3</c:v>
                </c:pt>
                <c:pt idx="1992">
                  <c:v>3</c:v>
                </c:pt>
                <c:pt idx="1993">
                  <c:v>3</c:v>
                </c:pt>
                <c:pt idx="1994">
                  <c:v>3</c:v>
                </c:pt>
                <c:pt idx="1995">
                  <c:v>3</c:v>
                </c:pt>
                <c:pt idx="1996">
                  <c:v>3</c:v>
                </c:pt>
                <c:pt idx="1997">
                  <c:v>3</c:v>
                </c:pt>
                <c:pt idx="1998">
                  <c:v>3</c:v>
                </c:pt>
                <c:pt idx="1999">
                  <c:v>3</c:v>
                </c:pt>
                <c:pt idx="2000">
                  <c:v>3</c:v>
                </c:pt>
                <c:pt idx="2001">
                  <c:v>3</c:v>
                </c:pt>
                <c:pt idx="2002">
                  <c:v>3</c:v>
                </c:pt>
                <c:pt idx="2003">
                  <c:v>3</c:v>
                </c:pt>
                <c:pt idx="2004">
                  <c:v>3</c:v>
                </c:pt>
                <c:pt idx="2005">
                  <c:v>3</c:v>
                </c:pt>
                <c:pt idx="2006">
                  <c:v>3</c:v>
                </c:pt>
                <c:pt idx="2007">
                  <c:v>3</c:v>
                </c:pt>
                <c:pt idx="2008">
                  <c:v>3</c:v>
                </c:pt>
                <c:pt idx="2009">
                  <c:v>3</c:v>
                </c:pt>
                <c:pt idx="2010">
                  <c:v>4</c:v>
                </c:pt>
                <c:pt idx="2011">
                  <c:v>4</c:v>
                </c:pt>
                <c:pt idx="2012">
                  <c:v>4</c:v>
                </c:pt>
                <c:pt idx="2013">
                  <c:v>4</c:v>
                </c:pt>
                <c:pt idx="2014">
                  <c:v>4</c:v>
                </c:pt>
                <c:pt idx="2015">
                  <c:v>4</c:v>
                </c:pt>
                <c:pt idx="2016">
                  <c:v>4</c:v>
                </c:pt>
                <c:pt idx="2017">
                  <c:v>4</c:v>
                </c:pt>
                <c:pt idx="2018">
                  <c:v>4</c:v>
                </c:pt>
                <c:pt idx="2019">
                  <c:v>4</c:v>
                </c:pt>
                <c:pt idx="2020">
                  <c:v>4</c:v>
                </c:pt>
                <c:pt idx="2021">
                  <c:v>4</c:v>
                </c:pt>
                <c:pt idx="2022">
                  <c:v>4</c:v>
                </c:pt>
                <c:pt idx="2023">
                  <c:v>4</c:v>
                </c:pt>
                <c:pt idx="2024">
                  <c:v>4</c:v>
                </c:pt>
                <c:pt idx="2025">
                  <c:v>4</c:v>
                </c:pt>
                <c:pt idx="2026">
                  <c:v>4</c:v>
                </c:pt>
                <c:pt idx="2027">
                  <c:v>4</c:v>
                </c:pt>
                <c:pt idx="2028">
                  <c:v>4</c:v>
                </c:pt>
                <c:pt idx="2029">
                  <c:v>4</c:v>
                </c:pt>
                <c:pt idx="2030">
                  <c:v>4</c:v>
                </c:pt>
                <c:pt idx="2031">
                  <c:v>4</c:v>
                </c:pt>
                <c:pt idx="2032">
                  <c:v>4</c:v>
                </c:pt>
                <c:pt idx="2033">
                  <c:v>4</c:v>
                </c:pt>
                <c:pt idx="2034">
                  <c:v>4</c:v>
                </c:pt>
                <c:pt idx="2035">
                  <c:v>4</c:v>
                </c:pt>
                <c:pt idx="2036">
                  <c:v>4</c:v>
                </c:pt>
                <c:pt idx="2037">
                  <c:v>4</c:v>
                </c:pt>
                <c:pt idx="2038">
                  <c:v>4</c:v>
                </c:pt>
                <c:pt idx="2039">
                  <c:v>4</c:v>
                </c:pt>
                <c:pt idx="2040">
                  <c:v>5</c:v>
                </c:pt>
                <c:pt idx="2041">
                  <c:v>5</c:v>
                </c:pt>
                <c:pt idx="2042">
                  <c:v>5</c:v>
                </c:pt>
                <c:pt idx="2043">
                  <c:v>5</c:v>
                </c:pt>
                <c:pt idx="2044">
                  <c:v>5</c:v>
                </c:pt>
                <c:pt idx="2045">
                  <c:v>5</c:v>
                </c:pt>
                <c:pt idx="2046">
                  <c:v>5</c:v>
                </c:pt>
                <c:pt idx="2047">
                  <c:v>5</c:v>
                </c:pt>
                <c:pt idx="2048">
                  <c:v>5</c:v>
                </c:pt>
                <c:pt idx="2049">
                  <c:v>5</c:v>
                </c:pt>
                <c:pt idx="2050">
                  <c:v>5</c:v>
                </c:pt>
                <c:pt idx="2051">
                  <c:v>5</c:v>
                </c:pt>
                <c:pt idx="2052">
                  <c:v>5</c:v>
                </c:pt>
                <c:pt idx="2053">
                  <c:v>5</c:v>
                </c:pt>
                <c:pt idx="2054">
                  <c:v>5</c:v>
                </c:pt>
                <c:pt idx="2055">
                  <c:v>5</c:v>
                </c:pt>
                <c:pt idx="2056">
                  <c:v>5</c:v>
                </c:pt>
                <c:pt idx="2057">
                  <c:v>5</c:v>
                </c:pt>
                <c:pt idx="2058">
                  <c:v>5</c:v>
                </c:pt>
                <c:pt idx="2059">
                  <c:v>5</c:v>
                </c:pt>
                <c:pt idx="2060">
                  <c:v>5</c:v>
                </c:pt>
                <c:pt idx="2061">
                  <c:v>5</c:v>
                </c:pt>
                <c:pt idx="2062">
                  <c:v>5</c:v>
                </c:pt>
                <c:pt idx="2063">
                  <c:v>5</c:v>
                </c:pt>
                <c:pt idx="2064">
                  <c:v>5</c:v>
                </c:pt>
                <c:pt idx="2065">
                  <c:v>5</c:v>
                </c:pt>
                <c:pt idx="2066">
                  <c:v>5</c:v>
                </c:pt>
                <c:pt idx="2067">
                  <c:v>5</c:v>
                </c:pt>
                <c:pt idx="2068">
                  <c:v>5</c:v>
                </c:pt>
                <c:pt idx="2069">
                  <c:v>5</c:v>
                </c:pt>
                <c:pt idx="2070">
                  <c:v>6</c:v>
                </c:pt>
                <c:pt idx="2071">
                  <c:v>6</c:v>
                </c:pt>
                <c:pt idx="2072">
                  <c:v>6</c:v>
                </c:pt>
                <c:pt idx="2073">
                  <c:v>6</c:v>
                </c:pt>
                <c:pt idx="2074">
                  <c:v>6</c:v>
                </c:pt>
                <c:pt idx="2075">
                  <c:v>6</c:v>
                </c:pt>
                <c:pt idx="2076">
                  <c:v>6</c:v>
                </c:pt>
                <c:pt idx="2077">
                  <c:v>6</c:v>
                </c:pt>
                <c:pt idx="2078">
                  <c:v>6</c:v>
                </c:pt>
                <c:pt idx="2079">
                  <c:v>6</c:v>
                </c:pt>
                <c:pt idx="2080">
                  <c:v>6</c:v>
                </c:pt>
                <c:pt idx="2081">
                  <c:v>6</c:v>
                </c:pt>
                <c:pt idx="2082">
                  <c:v>6</c:v>
                </c:pt>
                <c:pt idx="2083">
                  <c:v>6</c:v>
                </c:pt>
                <c:pt idx="2084">
                  <c:v>6</c:v>
                </c:pt>
                <c:pt idx="2085">
                  <c:v>6</c:v>
                </c:pt>
                <c:pt idx="2086">
                  <c:v>6</c:v>
                </c:pt>
                <c:pt idx="2087">
                  <c:v>6</c:v>
                </c:pt>
                <c:pt idx="2088">
                  <c:v>6</c:v>
                </c:pt>
                <c:pt idx="2089">
                  <c:v>6</c:v>
                </c:pt>
                <c:pt idx="2090">
                  <c:v>6</c:v>
                </c:pt>
                <c:pt idx="2091">
                  <c:v>6</c:v>
                </c:pt>
                <c:pt idx="2092">
                  <c:v>6</c:v>
                </c:pt>
                <c:pt idx="2093">
                  <c:v>6</c:v>
                </c:pt>
                <c:pt idx="2094">
                  <c:v>6</c:v>
                </c:pt>
                <c:pt idx="2095">
                  <c:v>6</c:v>
                </c:pt>
                <c:pt idx="2096">
                  <c:v>6</c:v>
                </c:pt>
                <c:pt idx="2097">
                  <c:v>6</c:v>
                </c:pt>
                <c:pt idx="2098">
                  <c:v>6</c:v>
                </c:pt>
                <c:pt idx="2099">
                  <c:v>6</c:v>
                </c:pt>
                <c:pt idx="2100">
                  <c:v>2</c:v>
                </c:pt>
                <c:pt idx="2101">
                  <c:v>2</c:v>
                </c:pt>
                <c:pt idx="2102">
                  <c:v>2</c:v>
                </c:pt>
                <c:pt idx="2103">
                  <c:v>2</c:v>
                </c:pt>
                <c:pt idx="2104">
                  <c:v>2</c:v>
                </c:pt>
                <c:pt idx="2105">
                  <c:v>2</c:v>
                </c:pt>
                <c:pt idx="2106">
                  <c:v>2</c:v>
                </c:pt>
                <c:pt idx="2107">
                  <c:v>2</c:v>
                </c:pt>
                <c:pt idx="2108">
                  <c:v>2</c:v>
                </c:pt>
                <c:pt idx="2109">
                  <c:v>2</c:v>
                </c:pt>
                <c:pt idx="2110">
                  <c:v>2</c:v>
                </c:pt>
                <c:pt idx="2111">
                  <c:v>2</c:v>
                </c:pt>
                <c:pt idx="2112">
                  <c:v>2</c:v>
                </c:pt>
                <c:pt idx="2113">
                  <c:v>2</c:v>
                </c:pt>
                <c:pt idx="2114">
                  <c:v>2</c:v>
                </c:pt>
                <c:pt idx="2115">
                  <c:v>2</c:v>
                </c:pt>
                <c:pt idx="2116">
                  <c:v>2</c:v>
                </c:pt>
                <c:pt idx="2117">
                  <c:v>2</c:v>
                </c:pt>
                <c:pt idx="2118">
                  <c:v>2</c:v>
                </c:pt>
                <c:pt idx="2119">
                  <c:v>2</c:v>
                </c:pt>
                <c:pt idx="2120">
                  <c:v>2</c:v>
                </c:pt>
                <c:pt idx="2121">
                  <c:v>2</c:v>
                </c:pt>
                <c:pt idx="2122">
                  <c:v>2</c:v>
                </c:pt>
                <c:pt idx="2123">
                  <c:v>2</c:v>
                </c:pt>
                <c:pt idx="2124">
                  <c:v>2</c:v>
                </c:pt>
                <c:pt idx="2125">
                  <c:v>2</c:v>
                </c:pt>
                <c:pt idx="2126">
                  <c:v>2</c:v>
                </c:pt>
                <c:pt idx="2127">
                  <c:v>2</c:v>
                </c:pt>
                <c:pt idx="2128">
                  <c:v>2</c:v>
                </c:pt>
                <c:pt idx="2129">
                  <c:v>2</c:v>
                </c:pt>
                <c:pt idx="2130">
                  <c:v>3</c:v>
                </c:pt>
                <c:pt idx="2131">
                  <c:v>3</c:v>
                </c:pt>
                <c:pt idx="2132">
                  <c:v>3</c:v>
                </c:pt>
                <c:pt idx="2133">
                  <c:v>3</c:v>
                </c:pt>
                <c:pt idx="2134">
                  <c:v>3</c:v>
                </c:pt>
                <c:pt idx="2135">
                  <c:v>3</c:v>
                </c:pt>
                <c:pt idx="2136">
                  <c:v>3</c:v>
                </c:pt>
                <c:pt idx="2137">
                  <c:v>3</c:v>
                </c:pt>
                <c:pt idx="2138">
                  <c:v>3</c:v>
                </c:pt>
                <c:pt idx="2139">
                  <c:v>3</c:v>
                </c:pt>
                <c:pt idx="2140">
                  <c:v>3</c:v>
                </c:pt>
                <c:pt idx="2141">
                  <c:v>3</c:v>
                </c:pt>
                <c:pt idx="2142">
                  <c:v>3</c:v>
                </c:pt>
                <c:pt idx="2143">
                  <c:v>3</c:v>
                </c:pt>
                <c:pt idx="2144">
                  <c:v>3</c:v>
                </c:pt>
                <c:pt idx="2145">
                  <c:v>3</c:v>
                </c:pt>
                <c:pt idx="2146">
                  <c:v>3</c:v>
                </c:pt>
                <c:pt idx="2147">
                  <c:v>3</c:v>
                </c:pt>
                <c:pt idx="2148">
                  <c:v>3</c:v>
                </c:pt>
                <c:pt idx="2149">
                  <c:v>3</c:v>
                </c:pt>
                <c:pt idx="2150">
                  <c:v>3</c:v>
                </c:pt>
                <c:pt idx="2151">
                  <c:v>3</c:v>
                </c:pt>
                <c:pt idx="2152">
                  <c:v>3</c:v>
                </c:pt>
                <c:pt idx="2153">
                  <c:v>3</c:v>
                </c:pt>
                <c:pt idx="2154">
                  <c:v>3</c:v>
                </c:pt>
                <c:pt idx="2155">
                  <c:v>3</c:v>
                </c:pt>
                <c:pt idx="2156">
                  <c:v>3</c:v>
                </c:pt>
                <c:pt idx="2157">
                  <c:v>3</c:v>
                </c:pt>
                <c:pt idx="2158">
                  <c:v>3</c:v>
                </c:pt>
                <c:pt idx="2159">
                  <c:v>3</c:v>
                </c:pt>
                <c:pt idx="2160">
                  <c:v>4</c:v>
                </c:pt>
                <c:pt idx="2161">
                  <c:v>4</c:v>
                </c:pt>
                <c:pt idx="2162">
                  <c:v>4</c:v>
                </c:pt>
                <c:pt idx="2163">
                  <c:v>4</c:v>
                </c:pt>
                <c:pt idx="2164">
                  <c:v>4</c:v>
                </c:pt>
                <c:pt idx="2165">
                  <c:v>4</c:v>
                </c:pt>
                <c:pt idx="2166">
                  <c:v>4</c:v>
                </c:pt>
                <c:pt idx="2167">
                  <c:v>4</c:v>
                </c:pt>
                <c:pt idx="2168">
                  <c:v>4</c:v>
                </c:pt>
                <c:pt idx="2169">
                  <c:v>4</c:v>
                </c:pt>
                <c:pt idx="2170">
                  <c:v>4</c:v>
                </c:pt>
                <c:pt idx="2171">
                  <c:v>4</c:v>
                </c:pt>
                <c:pt idx="2172">
                  <c:v>4</c:v>
                </c:pt>
                <c:pt idx="2173">
                  <c:v>4</c:v>
                </c:pt>
                <c:pt idx="2174">
                  <c:v>4</c:v>
                </c:pt>
                <c:pt idx="2175">
                  <c:v>4</c:v>
                </c:pt>
                <c:pt idx="2176">
                  <c:v>4</c:v>
                </c:pt>
                <c:pt idx="2177">
                  <c:v>4</c:v>
                </c:pt>
                <c:pt idx="2178">
                  <c:v>4</c:v>
                </c:pt>
                <c:pt idx="2179">
                  <c:v>4</c:v>
                </c:pt>
                <c:pt idx="2180">
                  <c:v>4</c:v>
                </c:pt>
                <c:pt idx="2181">
                  <c:v>4</c:v>
                </c:pt>
                <c:pt idx="2182">
                  <c:v>4</c:v>
                </c:pt>
                <c:pt idx="2183">
                  <c:v>4</c:v>
                </c:pt>
                <c:pt idx="2184">
                  <c:v>4</c:v>
                </c:pt>
                <c:pt idx="2185">
                  <c:v>4</c:v>
                </c:pt>
                <c:pt idx="2186">
                  <c:v>4</c:v>
                </c:pt>
                <c:pt idx="2187">
                  <c:v>4</c:v>
                </c:pt>
                <c:pt idx="2188">
                  <c:v>4</c:v>
                </c:pt>
                <c:pt idx="2189">
                  <c:v>4</c:v>
                </c:pt>
                <c:pt idx="2190">
                  <c:v>5</c:v>
                </c:pt>
                <c:pt idx="2191">
                  <c:v>5</c:v>
                </c:pt>
                <c:pt idx="2192">
                  <c:v>5</c:v>
                </c:pt>
                <c:pt idx="2193">
                  <c:v>5</c:v>
                </c:pt>
                <c:pt idx="2194">
                  <c:v>5</c:v>
                </c:pt>
                <c:pt idx="2195">
                  <c:v>5</c:v>
                </c:pt>
                <c:pt idx="2196">
                  <c:v>5</c:v>
                </c:pt>
                <c:pt idx="2197">
                  <c:v>5</c:v>
                </c:pt>
                <c:pt idx="2198">
                  <c:v>5</c:v>
                </c:pt>
                <c:pt idx="2199">
                  <c:v>5</c:v>
                </c:pt>
                <c:pt idx="2200">
                  <c:v>5</c:v>
                </c:pt>
                <c:pt idx="2201">
                  <c:v>5</c:v>
                </c:pt>
                <c:pt idx="2202">
                  <c:v>5</c:v>
                </c:pt>
                <c:pt idx="2203">
                  <c:v>5</c:v>
                </c:pt>
                <c:pt idx="2204">
                  <c:v>5</c:v>
                </c:pt>
                <c:pt idx="2205">
                  <c:v>5</c:v>
                </c:pt>
                <c:pt idx="2206">
                  <c:v>5</c:v>
                </c:pt>
                <c:pt idx="2207">
                  <c:v>5</c:v>
                </c:pt>
                <c:pt idx="2208">
                  <c:v>5</c:v>
                </c:pt>
                <c:pt idx="2209">
                  <c:v>5</c:v>
                </c:pt>
                <c:pt idx="2210">
                  <c:v>5</c:v>
                </c:pt>
                <c:pt idx="2211">
                  <c:v>5</c:v>
                </c:pt>
                <c:pt idx="2212">
                  <c:v>5</c:v>
                </c:pt>
                <c:pt idx="2213">
                  <c:v>5</c:v>
                </c:pt>
                <c:pt idx="2214">
                  <c:v>5</c:v>
                </c:pt>
                <c:pt idx="2215">
                  <c:v>5</c:v>
                </c:pt>
                <c:pt idx="2216">
                  <c:v>5</c:v>
                </c:pt>
                <c:pt idx="2217">
                  <c:v>5</c:v>
                </c:pt>
                <c:pt idx="2218">
                  <c:v>5</c:v>
                </c:pt>
                <c:pt idx="2219">
                  <c:v>5</c:v>
                </c:pt>
                <c:pt idx="2220">
                  <c:v>6</c:v>
                </c:pt>
                <c:pt idx="2221">
                  <c:v>6</c:v>
                </c:pt>
                <c:pt idx="2222">
                  <c:v>6</c:v>
                </c:pt>
                <c:pt idx="2223">
                  <c:v>6</c:v>
                </c:pt>
                <c:pt idx="2224">
                  <c:v>6</c:v>
                </c:pt>
                <c:pt idx="2225">
                  <c:v>6</c:v>
                </c:pt>
                <c:pt idx="2226">
                  <c:v>6</c:v>
                </c:pt>
                <c:pt idx="2227">
                  <c:v>6</c:v>
                </c:pt>
                <c:pt idx="2228">
                  <c:v>6</c:v>
                </c:pt>
                <c:pt idx="2229">
                  <c:v>6</c:v>
                </c:pt>
                <c:pt idx="2230">
                  <c:v>6</c:v>
                </c:pt>
                <c:pt idx="2231">
                  <c:v>6</c:v>
                </c:pt>
                <c:pt idx="2232">
                  <c:v>6</c:v>
                </c:pt>
                <c:pt idx="2233">
                  <c:v>6</c:v>
                </c:pt>
                <c:pt idx="2234">
                  <c:v>6</c:v>
                </c:pt>
                <c:pt idx="2235">
                  <c:v>6</c:v>
                </c:pt>
                <c:pt idx="2236">
                  <c:v>6</c:v>
                </c:pt>
                <c:pt idx="2237">
                  <c:v>6</c:v>
                </c:pt>
                <c:pt idx="2238">
                  <c:v>6</c:v>
                </c:pt>
                <c:pt idx="2239">
                  <c:v>6</c:v>
                </c:pt>
                <c:pt idx="2240">
                  <c:v>6</c:v>
                </c:pt>
                <c:pt idx="2241">
                  <c:v>6</c:v>
                </c:pt>
                <c:pt idx="2242">
                  <c:v>6</c:v>
                </c:pt>
                <c:pt idx="2243">
                  <c:v>6</c:v>
                </c:pt>
                <c:pt idx="2244">
                  <c:v>6</c:v>
                </c:pt>
                <c:pt idx="2245">
                  <c:v>6</c:v>
                </c:pt>
                <c:pt idx="2246">
                  <c:v>6</c:v>
                </c:pt>
                <c:pt idx="2247">
                  <c:v>6</c:v>
                </c:pt>
                <c:pt idx="2248">
                  <c:v>6</c:v>
                </c:pt>
                <c:pt idx="2249">
                  <c:v>6</c:v>
                </c:pt>
                <c:pt idx="2250">
                  <c:v>2</c:v>
                </c:pt>
                <c:pt idx="2251">
                  <c:v>2</c:v>
                </c:pt>
                <c:pt idx="2252">
                  <c:v>2</c:v>
                </c:pt>
                <c:pt idx="2253">
                  <c:v>2</c:v>
                </c:pt>
                <c:pt idx="2254">
                  <c:v>2</c:v>
                </c:pt>
                <c:pt idx="2255">
                  <c:v>2</c:v>
                </c:pt>
                <c:pt idx="2256">
                  <c:v>2</c:v>
                </c:pt>
                <c:pt idx="2257">
                  <c:v>2</c:v>
                </c:pt>
                <c:pt idx="2258">
                  <c:v>2</c:v>
                </c:pt>
                <c:pt idx="2259">
                  <c:v>2</c:v>
                </c:pt>
                <c:pt idx="2260">
                  <c:v>2</c:v>
                </c:pt>
                <c:pt idx="2261">
                  <c:v>2</c:v>
                </c:pt>
                <c:pt idx="2262">
                  <c:v>2</c:v>
                </c:pt>
                <c:pt idx="2263">
                  <c:v>2</c:v>
                </c:pt>
                <c:pt idx="2264">
                  <c:v>2</c:v>
                </c:pt>
                <c:pt idx="2265">
                  <c:v>2</c:v>
                </c:pt>
                <c:pt idx="2266">
                  <c:v>2</c:v>
                </c:pt>
                <c:pt idx="2267">
                  <c:v>2</c:v>
                </c:pt>
                <c:pt idx="2268">
                  <c:v>2</c:v>
                </c:pt>
                <c:pt idx="2269">
                  <c:v>2</c:v>
                </c:pt>
                <c:pt idx="2270">
                  <c:v>2</c:v>
                </c:pt>
                <c:pt idx="2271">
                  <c:v>2</c:v>
                </c:pt>
                <c:pt idx="2272">
                  <c:v>2</c:v>
                </c:pt>
                <c:pt idx="2273">
                  <c:v>2</c:v>
                </c:pt>
                <c:pt idx="2274">
                  <c:v>2</c:v>
                </c:pt>
                <c:pt idx="2275">
                  <c:v>2</c:v>
                </c:pt>
                <c:pt idx="2276">
                  <c:v>2</c:v>
                </c:pt>
                <c:pt idx="2277">
                  <c:v>2</c:v>
                </c:pt>
                <c:pt idx="2278">
                  <c:v>2</c:v>
                </c:pt>
                <c:pt idx="2279">
                  <c:v>2</c:v>
                </c:pt>
                <c:pt idx="2280">
                  <c:v>3</c:v>
                </c:pt>
                <c:pt idx="2281">
                  <c:v>3</c:v>
                </c:pt>
                <c:pt idx="2282">
                  <c:v>3</c:v>
                </c:pt>
                <c:pt idx="2283">
                  <c:v>3</c:v>
                </c:pt>
                <c:pt idx="2284">
                  <c:v>3</c:v>
                </c:pt>
                <c:pt idx="2285">
                  <c:v>3</c:v>
                </c:pt>
                <c:pt idx="2286">
                  <c:v>3</c:v>
                </c:pt>
                <c:pt idx="2287">
                  <c:v>3</c:v>
                </c:pt>
                <c:pt idx="2288">
                  <c:v>3</c:v>
                </c:pt>
                <c:pt idx="2289">
                  <c:v>3</c:v>
                </c:pt>
                <c:pt idx="2290">
                  <c:v>3</c:v>
                </c:pt>
                <c:pt idx="2291">
                  <c:v>3</c:v>
                </c:pt>
                <c:pt idx="2292">
                  <c:v>3</c:v>
                </c:pt>
                <c:pt idx="2293">
                  <c:v>3</c:v>
                </c:pt>
                <c:pt idx="2294">
                  <c:v>3</c:v>
                </c:pt>
                <c:pt idx="2295">
                  <c:v>3</c:v>
                </c:pt>
                <c:pt idx="2296">
                  <c:v>3</c:v>
                </c:pt>
                <c:pt idx="2297">
                  <c:v>3</c:v>
                </c:pt>
                <c:pt idx="2298">
                  <c:v>3</c:v>
                </c:pt>
                <c:pt idx="2299">
                  <c:v>3</c:v>
                </c:pt>
                <c:pt idx="2300">
                  <c:v>3</c:v>
                </c:pt>
                <c:pt idx="2301">
                  <c:v>3</c:v>
                </c:pt>
                <c:pt idx="2302">
                  <c:v>3</c:v>
                </c:pt>
                <c:pt idx="2303">
                  <c:v>3</c:v>
                </c:pt>
                <c:pt idx="2304">
                  <c:v>3</c:v>
                </c:pt>
                <c:pt idx="2305">
                  <c:v>3</c:v>
                </c:pt>
                <c:pt idx="2306">
                  <c:v>3</c:v>
                </c:pt>
                <c:pt idx="2307">
                  <c:v>3</c:v>
                </c:pt>
                <c:pt idx="2308">
                  <c:v>3</c:v>
                </c:pt>
                <c:pt idx="2309">
                  <c:v>3</c:v>
                </c:pt>
                <c:pt idx="2310">
                  <c:v>4</c:v>
                </c:pt>
                <c:pt idx="2311">
                  <c:v>4</c:v>
                </c:pt>
                <c:pt idx="2312">
                  <c:v>4</c:v>
                </c:pt>
                <c:pt idx="2313">
                  <c:v>4</c:v>
                </c:pt>
                <c:pt idx="2314">
                  <c:v>4</c:v>
                </c:pt>
                <c:pt idx="2315">
                  <c:v>4</c:v>
                </c:pt>
                <c:pt idx="2316">
                  <c:v>4</c:v>
                </c:pt>
                <c:pt idx="2317">
                  <c:v>4</c:v>
                </c:pt>
                <c:pt idx="2318">
                  <c:v>4</c:v>
                </c:pt>
                <c:pt idx="2319">
                  <c:v>4</c:v>
                </c:pt>
                <c:pt idx="2320">
                  <c:v>4</c:v>
                </c:pt>
                <c:pt idx="2321">
                  <c:v>4</c:v>
                </c:pt>
                <c:pt idx="2322">
                  <c:v>4</c:v>
                </c:pt>
                <c:pt idx="2323">
                  <c:v>4</c:v>
                </c:pt>
                <c:pt idx="2324">
                  <c:v>4</c:v>
                </c:pt>
                <c:pt idx="2325">
                  <c:v>4</c:v>
                </c:pt>
                <c:pt idx="2326">
                  <c:v>4</c:v>
                </c:pt>
                <c:pt idx="2327">
                  <c:v>4</c:v>
                </c:pt>
                <c:pt idx="2328">
                  <c:v>4</c:v>
                </c:pt>
                <c:pt idx="2329">
                  <c:v>4</c:v>
                </c:pt>
                <c:pt idx="2330">
                  <c:v>4</c:v>
                </c:pt>
                <c:pt idx="2331">
                  <c:v>4</c:v>
                </c:pt>
                <c:pt idx="2332">
                  <c:v>4</c:v>
                </c:pt>
                <c:pt idx="2333">
                  <c:v>4</c:v>
                </c:pt>
                <c:pt idx="2334">
                  <c:v>4</c:v>
                </c:pt>
                <c:pt idx="2335">
                  <c:v>4</c:v>
                </c:pt>
                <c:pt idx="2336">
                  <c:v>4</c:v>
                </c:pt>
                <c:pt idx="2337">
                  <c:v>4</c:v>
                </c:pt>
                <c:pt idx="2338">
                  <c:v>4</c:v>
                </c:pt>
                <c:pt idx="2339">
                  <c:v>4</c:v>
                </c:pt>
                <c:pt idx="2340">
                  <c:v>5</c:v>
                </c:pt>
                <c:pt idx="2341">
                  <c:v>5</c:v>
                </c:pt>
                <c:pt idx="2342">
                  <c:v>5</c:v>
                </c:pt>
                <c:pt idx="2343">
                  <c:v>5</c:v>
                </c:pt>
                <c:pt idx="2344">
                  <c:v>5</c:v>
                </c:pt>
                <c:pt idx="2345">
                  <c:v>5</c:v>
                </c:pt>
                <c:pt idx="2346">
                  <c:v>5</c:v>
                </c:pt>
                <c:pt idx="2347">
                  <c:v>5</c:v>
                </c:pt>
                <c:pt idx="2348">
                  <c:v>5</c:v>
                </c:pt>
                <c:pt idx="2349">
                  <c:v>5</c:v>
                </c:pt>
                <c:pt idx="2350">
                  <c:v>5</c:v>
                </c:pt>
                <c:pt idx="2351">
                  <c:v>5</c:v>
                </c:pt>
                <c:pt idx="2352">
                  <c:v>5</c:v>
                </c:pt>
                <c:pt idx="2353">
                  <c:v>5</c:v>
                </c:pt>
                <c:pt idx="2354">
                  <c:v>5</c:v>
                </c:pt>
                <c:pt idx="2355">
                  <c:v>5</c:v>
                </c:pt>
                <c:pt idx="2356">
                  <c:v>5</c:v>
                </c:pt>
                <c:pt idx="2357">
                  <c:v>5</c:v>
                </c:pt>
                <c:pt idx="2358">
                  <c:v>5</c:v>
                </c:pt>
                <c:pt idx="2359">
                  <c:v>5</c:v>
                </c:pt>
                <c:pt idx="2360">
                  <c:v>5</c:v>
                </c:pt>
                <c:pt idx="2361">
                  <c:v>5</c:v>
                </c:pt>
                <c:pt idx="2362">
                  <c:v>5</c:v>
                </c:pt>
                <c:pt idx="2363">
                  <c:v>5</c:v>
                </c:pt>
                <c:pt idx="2364">
                  <c:v>5</c:v>
                </c:pt>
                <c:pt idx="2365">
                  <c:v>5</c:v>
                </c:pt>
                <c:pt idx="2366">
                  <c:v>5</c:v>
                </c:pt>
                <c:pt idx="2367">
                  <c:v>5</c:v>
                </c:pt>
                <c:pt idx="2368">
                  <c:v>5</c:v>
                </c:pt>
                <c:pt idx="2369">
                  <c:v>5</c:v>
                </c:pt>
                <c:pt idx="2370">
                  <c:v>6</c:v>
                </c:pt>
                <c:pt idx="2371">
                  <c:v>6</c:v>
                </c:pt>
                <c:pt idx="2372">
                  <c:v>6</c:v>
                </c:pt>
                <c:pt idx="2373">
                  <c:v>6</c:v>
                </c:pt>
                <c:pt idx="2374">
                  <c:v>6</c:v>
                </c:pt>
                <c:pt idx="2375">
                  <c:v>6</c:v>
                </c:pt>
                <c:pt idx="2376">
                  <c:v>6</c:v>
                </c:pt>
                <c:pt idx="2377">
                  <c:v>6</c:v>
                </c:pt>
                <c:pt idx="2378">
                  <c:v>6</c:v>
                </c:pt>
                <c:pt idx="2379">
                  <c:v>6</c:v>
                </c:pt>
                <c:pt idx="2380">
                  <c:v>6</c:v>
                </c:pt>
                <c:pt idx="2381">
                  <c:v>6</c:v>
                </c:pt>
                <c:pt idx="2382">
                  <c:v>6</c:v>
                </c:pt>
                <c:pt idx="2383">
                  <c:v>6</c:v>
                </c:pt>
                <c:pt idx="2384">
                  <c:v>6</c:v>
                </c:pt>
                <c:pt idx="2385">
                  <c:v>6</c:v>
                </c:pt>
                <c:pt idx="2386">
                  <c:v>6</c:v>
                </c:pt>
                <c:pt idx="2387">
                  <c:v>6</c:v>
                </c:pt>
                <c:pt idx="2388">
                  <c:v>6</c:v>
                </c:pt>
                <c:pt idx="2389">
                  <c:v>6</c:v>
                </c:pt>
                <c:pt idx="2390">
                  <c:v>6</c:v>
                </c:pt>
                <c:pt idx="2391">
                  <c:v>6</c:v>
                </c:pt>
                <c:pt idx="2392">
                  <c:v>6</c:v>
                </c:pt>
                <c:pt idx="2393">
                  <c:v>6</c:v>
                </c:pt>
                <c:pt idx="2394">
                  <c:v>6</c:v>
                </c:pt>
                <c:pt idx="2395">
                  <c:v>6</c:v>
                </c:pt>
                <c:pt idx="2396">
                  <c:v>6</c:v>
                </c:pt>
                <c:pt idx="2397">
                  <c:v>6</c:v>
                </c:pt>
                <c:pt idx="2398">
                  <c:v>6</c:v>
                </c:pt>
                <c:pt idx="2399">
                  <c:v>6</c:v>
                </c:pt>
                <c:pt idx="2400">
                  <c:v>2</c:v>
                </c:pt>
                <c:pt idx="2401">
                  <c:v>2</c:v>
                </c:pt>
                <c:pt idx="2402">
                  <c:v>2</c:v>
                </c:pt>
                <c:pt idx="2403">
                  <c:v>2</c:v>
                </c:pt>
                <c:pt idx="2404">
                  <c:v>2</c:v>
                </c:pt>
                <c:pt idx="2405">
                  <c:v>2</c:v>
                </c:pt>
                <c:pt idx="2406">
                  <c:v>2</c:v>
                </c:pt>
                <c:pt idx="2407">
                  <c:v>2</c:v>
                </c:pt>
                <c:pt idx="2408">
                  <c:v>2</c:v>
                </c:pt>
                <c:pt idx="2409">
                  <c:v>2</c:v>
                </c:pt>
                <c:pt idx="2410">
                  <c:v>2</c:v>
                </c:pt>
                <c:pt idx="2411">
                  <c:v>2</c:v>
                </c:pt>
                <c:pt idx="2412">
                  <c:v>2</c:v>
                </c:pt>
                <c:pt idx="2413">
                  <c:v>2</c:v>
                </c:pt>
                <c:pt idx="2414">
                  <c:v>2</c:v>
                </c:pt>
                <c:pt idx="2415">
                  <c:v>2</c:v>
                </c:pt>
                <c:pt idx="2416">
                  <c:v>2</c:v>
                </c:pt>
                <c:pt idx="2417">
                  <c:v>2</c:v>
                </c:pt>
                <c:pt idx="2418">
                  <c:v>2</c:v>
                </c:pt>
                <c:pt idx="2419">
                  <c:v>2</c:v>
                </c:pt>
                <c:pt idx="2420">
                  <c:v>2</c:v>
                </c:pt>
                <c:pt idx="2421">
                  <c:v>2</c:v>
                </c:pt>
                <c:pt idx="2422">
                  <c:v>2</c:v>
                </c:pt>
                <c:pt idx="2423">
                  <c:v>2</c:v>
                </c:pt>
                <c:pt idx="2424">
                  <c:v>2</c:v>
                </c:pt>
                <c:pt idx="2425">
                  <c:v>2</c:v>
                </c:pt>
                <c:pt idx="2426">
                  <c:v>2</c:v>
                </c:pt>
                <c:pt idx="2427">
                  <c:v>2</c:v>
                </c:pt>
                <c:pt idx="2428">
                  <c:v>2</c:v>
                </c:pt>
                <c:pt idx="2429">
                  <c:v>2</c:v>
                </c:pt>
                <c:pt idx="2430">
                  <c:v>3</c:v>
                </c:pt>
                <c:pt idx="2431">
                  <c:v>3</c:v>
                </c:pt>
                <c:pt idx="2432">
                  <c:v>3</c:v>
                </c:pt>
                <c:pt idx="2433">
                  <c:v>3</c:v>
                </c:pt>
                <c:pt idx="2434">
                  <c:v>3</c:v>
                </c:pt>
                <c:pt idx="2435">
                  <c:v>3</c:v>
                </c:pt>
                <c:pt idx="2436">
                  <c:v>3</c:v>
                </c:pt>
                <c:pt idx="2437">
                  <c:v>3</c:v>
                </c:pt>
                <c:pt idx="2438">
                  <c:v>3</c:v>
                </c:pt>
                <c:pt idx="2439">
                  <c:v>3</c:v>
                </c:pt>
                <c:pt idx="2440">
                  <c:v>3</c:v>
                </c:pt>
                <c:pt idx="2441">
                  <c:v>3</c:v>
                </c:pt>
                <c:pt idx="2442">
                  <c:v>3</c:v>
                </c:pt>
                <c:pt idx="2443">
                  <c:v>3</c:v>
                </c:pt>
                <c:pt idx="2444">
                  <c:v>3</c:v>
                </c:pt>
                <c:pt idx="2445">
                  <c:v>3</c:v>
                </c:pt>
                <c:pt idx="2446">
                  <c:v>3</c:v>
                </c:pt>
                <c:pt idx="2447">
                  <c:v>3</c:v>
                </c:pt>
                <c:pt idx="2448">
                  <c:v>3</c:v>
                </c:pt>
                <c:pt idx="2449">
                  <c:v>3</c:v>
                </c:pt>
                <c:pt idx="2450">
                  <c:v>3</c:v>
                </c:pt>
                <c:pt idx="2451">
                  <c:v>3</c:v>
                </c:pt>
                <c:pt idx="2452">
                  <c:v>3</c:v>
                </c:pt>
                <c:pt idx="2453">
                  <c:v>3</c:v>
                </c:pt>
                <c:pt idx="2454">
                  <c:v>3</c:v>
                </c:pt>
                <c:pt idx="2455">
                  <c:v>3</c:v>
                </c:pt>
                <c:pt idx="2456">
                  <c:v>3</c:v>
                </c:pt>
                <c:pt idx="2457">
                  <c:v>3</c:v>
                </c:pt>
                <c:pt idx="2458">
                  <c:v>3</c:v>
                </c:pt>
                <c:pt idx="2459">
                  <c:v>3</c:v>
                </c:pt>
                <c:pt idx="2460">
                  <c:v>4</c:v>
                </c:pt>
                <c:pt idx="2461">
                  <c:v>4</c:v>
                </c:pt>
                <c:pt idx="2462">
                  <c:v>4</c:v>
                </c:pt>
                <c:pt idx="2463">
                  <c:v>4</c:v>
                </c:pt>
                <c:pt idx="2464">
                  <c:v>4</c:v>
                </c:pt>
                <c:pt idx="2465">
                  <c:v>4</c:v>
                </c:pt>
                <c:pt idx="2466">
                  <c:v>4</c:v>
                </c:pt>
                <c:pt idx="2467">
                  <c:v>4</c:v>
                </c:pt>
                <c:pt idx="2468">
                  <c:v>4</c:v>
                </c:pt>
                <c:pt idx="2469">
                  <c:v>4</c:v>
                </c:pt>
                <c:pt idx="2470">
                  <c:v>4</c:v>
                </c:pt>
                <c:pt idx="2471">
                  <c:v>4</c:v>
                </c:pt>
                <c:pt idx="2472">
                  <c:v>4</c:v>
                </c:pt>
                <c:pt idx="2473">
                  <c:v>4</c:v>
                </c:pt>
                <c:pt idx="2474">
                  <c:v>4</c:v>
                </c:pt>
                <c:pt idx="2475">
                  <c:v>4</c:v>
                </c:pt>
                <c:pt idx="2476">
                  <c:v>4</c:v>
                </c:pt>
                <c:pt idx="2477">
                  <c:v>4</c:v>
                </c:pt>
                <c:pt idx="2478">
                  <c:v>4</c:v>
                </c:pt>
                <c:pt idx="2479">
                  <c:v>4</c:v>
                </c:pt>
                <c:pt idx="2480">
                  <c:v>4</c:v>
                </c:pt>
                <c:pt idx="2481">
                  <c:v>4</c:v>
                </c:pt>
                <c:pt idx="2482">
                  <c:v>4</c:v>
                </c:pt>
                <c:pt idx="2483">
                  <c:v>4</c:v>
                </c:pt>
                <c:pt idx="2484">
                  <c:v>4</c:v>
                </c:pt>
                <c:pt idx="2485">
                  <c:v>4</c:v>
                </c:pt>
                <c:pt idx="2486">
                  <c:v>4</c:v>
                </c:pt>
                <c:pt idx="2487">
                  <c:v>4</c:v>
                </c:pt>
                <c:pt idx="2488">
                  <c:v>4</c:v>
                </c:pt>
                <c:pt idx="2489">
                  <c:v>4</c:v>
                </c:pt>
                <c:pt idx="2490">
                  <c:v>5</c:v>
                </c:pt>
                <c:pt idx="2491">
                  <c:v>5</c:v>
                </c:pt>
                <c:pt idx="2492">
                  <c:v>5</c:v>
                </c:pt>
                <c:pt idx="2493">
                  <c:v>5</c:v>
                </c:pt>
                <c:pt idx="2494">
                  <c:v>5</c:v>
                </c:pt>
                <c:pt idx="2495">
                  <c:v>5</c:v>
                </c:pt>
                <c:pt idx="2496">
                  <c:v>5</c:v>
                </c:pt>
                <c:pt idx="2497">
                  <c:v>5</c:v>
                </c:pt>
                <c:pt idx="2498">
                  <c:v>5</c:v>
                </c:pt>
                <c:pt idx="2499">
                  <c:v>5</c:v>
                </c:pt>
                <c:pt idx="2500">
                  <c:v>5</c:v>
                </c:pt>
                <c:pt idx="2501">
                  <c:v>5</c:v>
                </c:pt>
                <c:pt idx="2502">
                  <c:v>5</c:v>
                </c:pt>
                <c:pt idx="2503">
                  <c:v>5</c:v>
                </c:pt>
                <c:pt idx="2504">
                  <c:v>5</c:v>
                </c:pt>
                <c:pt idx="2505">
                  <c:v>5</c:v>
                </c:pt>
                <c:pt idx="2506">
                  <c:v>5</c:v>
                </c:pt>
                <c:pt idx="2507">
                  <c:v>5</c:v>
                </c:pt>
                <c:pt idx="2508">
                  <c:v>5</c:v>
                </c:pt>
                <c:pt idx="2509">
                  <c:v>5</c:v>
                </c:pt>
                <c:pt idx="2510">
                  <c:v>5</c:v>
                </c:pt>
                <c:pt idx="2511">
                  <c:v>5</c:v>
                </c:pt>
                <c:pt idx="2512">
                  <c:v>5</c:v>
                </c:pt>
                <c:pt idx="2513">
                  <c:v>5</c:v>
                </c:pt>
                <c:pt idx="2514">
                  <c:v>5</c:v>
                </c:pt>
                <c:pt idx="2515">
                  <c:v>5</c:v>
                </c:pt>
                <c:pt idx="2516">
                  <c:v>5</c:v>
                </c:pt>
                <c:pt idx="2517">
                  <c:v>5</c:v>
                </c:pt>
                <c:pt idx="2518">
                  <c:v>5</c:v>
                </c:pt>
                <c:pt idx="2519">
                  <c:v>5</c:v>
                </c:pt>
                <c:pt idx="2520">
                  <c:v>6</c:v>
                </c:pt>
                <c:pt idx="2521">
                  <c:v>6</c:v>
                </c:pt>
                <c:pt idx="2522">
                  <c:v>6</c:v>
                </c:pt>
                <c:pt idx="2523">
                  <c:v>6</c:v>
                </c:pt>
                <c:pt idx="2524">
                  <c:v>6</c:v>
                </c:pt>
                <c:pt idx="2525">
                  <c:v>6</c:v>
                </c:pt>
                <c:pt idx="2526">
                  <c:v>6</c:v>
                </c:pt>
                <c:pt idx="2527">
                  <c:v>6</c:v>
                </c:pt>
                <c:pt idx="2528">
                  <c:v>6</c:v>
                </c:pt>
                <c:pt idx="2529">
                  <c:v>6</c:v>
                </c:pt>
                <c:pt idx="2530">
                  <c:v>6</c:v>
                </c:pt>
                <c:pt idx="2531">
                  <c:v>6</c:v>
                </c:pt>
                <c:pt idx="2532">
                  <c:v>6</c:v>
                </c:pt>
                <c:pt idx="2533">
                  <c:v>6</c:v>
                </c:pt>
                <c:pt idx="2534">
                  <c:v>6</c:v>
                </c:pt>
                <c:pt idx="2535">
                  <c:v>6</c:v>
                </c:pt>
                <c:pt idx="2536">
                  <c:v>6</c:v>
                </c:pt>
                <c:pt idx="2537">
                  <c:v>6</c:v>
                </c:pt>
                <c:pt idx="2538">
                  <c:v>6</c:v>
                </c:pt>
                <c:pt idx="2539">
                  <c:v>6</c:v>
                </c:pt>
                <c:pt idx="2540">
                  <c:v>6</c:v>
                </c:pt>
                <c:pt idx="2541">
                  <c:v>6</c:v>
                </c:pt>
                <c:pt idx="2542">
                  <c:v>6</c:v>
                </c:pt>
                <c:pt idx="2543">
                  <c:v>6</c:v>
                </c:pt>
                <c:pt idx="2544">
                  <c:v>6</c:v>
                </c:pt>
                <c:pt idx="2545">
                  <c:v>6</c:v>
                </c:pt>
                <c:pt idx="2546">
                  <c:v>6</c:v>
                </c:pt>
                <c:pt idx="2547">
                  <c:v>6</c:v>
                </c:pt>
                <c:pt idx="2548">
                  <c:v>6</c:v>
                </c:pt>
                <c:pt idx="2549">
                  <c:v>6</c:v>
                </c:pt>
                <c:pt idx="2550">
                  <c:v>2</c:v>
                </c:pt>
                <c:pt idx="2551">
                  <c:v>2</c:v>
                </c:pt>
                <c:pt idx="2552">
                  <c:v>2</c:v>
                </c:pt>
                <c:pt idx="2553">
                  <c:v>2</c:v>
                </c:pt>
                <c:pt idx="2554">
                  <c:v>2</c:v>
                </c:pt>
                <c:pt idx="2555">
                  <c:v>2</c:v>
                </c:pt>
                <c:pt idx="2556">
                  <c:v>2</c:v>
                </c:pt>
                <c:pt idx="2557">
                  <c:v>2</c:v>
                </c:pt>
                <c:pt idx="2558">
                  <c:v>2</c:v>
                </c:pt>
                <c:pt idx="2559">
                  <c:v>2</c:v>
                </c:pt>
                <c:pt idx="2560">
                  <c:v>2</c:v>
                </c:pt>
                <c:pt idx="2561">
                  <c:v>2</c:v>
                </c:pt>
                <c:pt idx="2562">
                  <c:v>2</c:v>
                </c:pt>
                <c:pt idx="2563">
                  <c:v>2</c:v>
                </c:pt>
                <c:pt idx="2564">
                  <c:v>2</c:v>
                </c:pt>
                <c:pt idx="2565">
                  <c:v>2</c:v>
                </c:pt>
                <c:pt idx="2566">
                  <c:v>2</c:v>
                </c:pt>
                <c:pt idx="2567">
                  <c:v>2</c:v>
                </c:pt>
                <c:pt idx="2568">
                  <c:v>2</c:v>
                </c:pt>
                <c:pt idx="2569">
                  <c:v>2</c:v>
                </c:pt>
                <c:pt idx="2570">
                  <c:v>2</c:v>
                </c:pt>
                <c:pt idx="2571">
                  <c:v>2</c:v>
                </c:pt>
                <c:pt idx="2572">
                  <c:v>2</c:v>
                </c:pt>
                <c:pt idx="2573">
                  <c:v>2</c:v>
                </c:pt>
                <c:pt idx="2574">
                  <c:v>2</c:v>
                </c:pt>
                <c:pt idx="2575">
                  <c:v>2</c:v>
                </c:pt>
                <c:pt idx="2576">
                  <c:v>2</c:v>
                </c:pt>
                <c:pt idx="2577">
                  <c:v>2</c:v>
                </c:pt>
                <c:pt idx="2578">
                  <c:v>2</c:v>
                </c:pt>
                <c:pt idx="2579">
                  <c:v>2</c:v>
                </c:pt>
                <c:pt idx="2580">
                  <c:v>3</c:v>
                </c:pt>
                <c:pt idx="2581">
                  <c:v>3</c:v>
                </c:pt>
                <c:pt idx="2582">
                  <c:v>3</c:v>
                </c:pt>
                <c:pt idx="2583">
                  <c:v>3</c:v>
                </c:pt>
                <c:pt idx="2584">
                  <c:v>3</c:v>
                </c:pt>
                <c:pt idx="2585">
                  <c:v>3</c:v>
                </c:pt>
                <c:pt idx="2586">
                  <c:v>3</c:v>
                </c:pt>
                <c:pt idx="2587">
                  <c:v>3</c:v>
                </c:pt>
                <c:pt idx="2588">
                  <c:v>3</c:v>
                </c:pt>
                <c:pt idx="2589">
                  <c:v>3</c:v>
                </c:pt>
                <c:pt idx="2590">
                  <c:v>3</c:v>
                </c:pt>
                <c:pt idx="2591">
                  <c:v>3</c:v>
                </c:pt>
                <c:pt idx="2592">
                  <c:v>3</c:v>
                </c:pt>
                <c:pt idx="2593">
                  <c:v>3</c:v>
                </c:pt>
                <c:pt idx="2594">
                  <c:v>3</c:v>
                </c:pt>
                <c:pt idx="2595">
                  <c:v>3</c:v>
                </c:pt>
                <c:pt idx="2596">
                  <c:v>3</c:v>
                </c:pt>
                <c:pt idx="2597">
                  <c:v>3</c:v>
                </c:pt>
                <c:pt idx="2598">
                  <c:v>3</c:v>
                </c:pt>
                <c:pt idx="2599">
                  <c:v>3</c:v>
                </c:pt>
                <c:pt idx="2600">
                  <c:v>3</c:v>
                </c:pt>
                <c:pt idx="2601">
                  <c:v>3</c:v>
                </c:pt>
                <c:pt idx="2602">
                  <c:v>3</c:v>
                </c:pt>
                <c:pt idx="2603">
                  <c:v>3</c:v>
                </c:pt>
                <c:pt idx="2604">
                  <c:v>3</c:v>
                </c:pt>
                <c:pt idx="2605">
                  <c:v>3</c:v>
                </c:pt>
                <c:pt idx="2606">
                  <c:v>3</c:v>
                </c:pt>
                <c:pt idx="2607">
                  <c:v>3</c:v>
                </c:pt>
                <c:pt idx="2608">
                  <c:v>3</c:v>
                </c:pt>
                <c:pt idx="2609">
                  <c:v>3</c:v>
                </c:pt>
                <c:pt idx="2610">
                  <c:v>4</c:v>
                </c:pt>
                <c:pt idx="2611">
                  <c:v>4</c:v>
                </c:pt>
                <c:pt idx="2612">
                  <c:v>4</c:v>
                </c:pt>
                <c:pt idx="2613">
                  <c:v>4</c:v>
                </c:pt>
                <c:pt idx="2614">
                  <c:v>4</c:v>
                </c:pt>
                <c:pt idx="2615">
                  <c:v>4</c:v>
                </c:pt>
                <c:pt idx="2616">
                  <c:v>4</c:v>
                </c:pt>
                <c:pt idx="2617">
                  <c:v>4</c:v>
                </c:pt>
                <c:pt idx="2618">
                  <c:v>4</c:v>
                </c:pt>
                <c:pt idx="2619">
                  <c:v>4</c:v>
                </c:pt>
                <c:pt idx="2620">
                  <c:v>4</c:v>
                </c:pt>
                <c:pt idx="2621">
                  <c:v>4</c:v>
                </c:pt>
                <c:pt idx="2622">
                  <c:v>4</c:v>
                </c:pt>
                <c:pt idx="2623">
                  <c:v>4</c:v>
                </c:pt>
                <c:pt idx="2624">
                  <c:v>4</c:v>
                </c:pt>
                <c:pt idx="2625">
                  <c:v>4</c:v>
                </c:pt>
                <c:pt idx="2626">
                  <c:v>4</c:v>
                </c:pt>
                <c:pt idx="2627">
                  <c:v>4</c:v>
                </c:pt>
                <c:pt idx="2628">
                  <c:v>4</c:v>
                </c:pt>
                <c:pt idx="2629">
                  <c:v>4</c:v>
                </c:pt>
                <c:pt idx="2630">
                  <c:v>4</c:v>
                </c:pt>
                <c:pt idx="2631">
                  <c:v>4</c:v>
                </c:pt>
                <c:pt idx="2632">
                  <c:v>4</c:v>
                </c:pt>
                <c:pt idx="2633">
                  <c:v>4</c:v>
                </c:pt>
                <c:pt idx="2634">
                  <c:v>4</c:v>
                </c:pt>
                <c:pt idx="2635">
                  <c:v>4</c:v>
                </c:pt>
                <c:pt idx="2636">
                  <c:v>4</c:v>
                </c:pt>
                <c:pt idx="2637">
                  <c:v>4</c:v>
                </c:pt>
                <c:pt idx="2638">
                  <c:v>4</c:v>
                </c:pt>
                <c:pt idx="2639">
                  <c:v>4</c:v>
                </c:pt>
                <c:pt idx="2640">
                  <c:v>5</c:v>
                </c:pt>
                <c:pt idx="2641">
                  <c:v>5</c:v>
                </c:pt>
                <c:pt idx="2642">
                  <c:v>5</c:v>
                </c:pt>
                <c:pt idx="2643">
                  <c:v>5</c:v>
                </c:pt>
                <c:pt idx="2644">
                  <c:v>5</c:v>
                </c:pt>
                <c:pt idx="2645">
                  <c:v>5</c:v>
                </c:pt>
                <c:pt idx="2646">
                  <c:v>5</c:v>
                </c:pt>
                <c:pt idx="2647">
                  <c:v>5</c:v>
                </c:pt>
                <c:pt idx="2648">
                  <c:v>5</c:v>
                </c:pt>
                <c:pt idx="2649">
                  <c:v>5</c:v>
                </c:pt>
                <c:pt idx="2650">
                  <c:v>5</c:v>
                </c:pt>
                <c:pt idx="2651">
                  <c:v>5</c:v>
                </c:pt>
                <c:pt idx="2652">
                  <c:v>5</c:v>
                </c:pt>
                <c:pt idx="2653">
                  <c:v>5</c:v>
                </c:pt>
                <c:pt idx="2654">
                  <c:v>5</c:v>
                </c:pt>
                <c:pt idx="2655">
                  <c:v>5</c:v>
                </c:pt>
                <c:pt idx="2656">
                  <c:v>5</c:v>
                </c:pt>
                <c:pt idx="2657">
                  <c:v>5</c:v>
                </c:pt>
                <c:pt idx="2658">
                  <c:v>5</c:v>
                </c:pt>
                <c:pt idx="2659">
                  <c:v>5</c:v>
                </c:pt>
                <c:pt idx="2660">
                  <c:v>5</c:v>
                </c:pt>
                <c:pt idx="2661">
                  <c:v>5</c:v>
                </c:pt>
                <c:pt idx="2662">
                  <c:v>5</c:v>
                </c:pt>
                <c:pt idx="2663">
                  <c:v>5</c:v>
                </c:pt>
                <c:pt idx="2664">
                  <c:v>5</c:v>
                </c:pt>
                <c:pt idx="2665">
                  <c:v>5</c:v>
                </c:pt>
                <c:pt idx="2666">
                  <c:v>5</c:v>
                </c:pt>
                <c:pt idx="2667">
                  <c:v>5</c:v>
                </c:pt>
                <c:pt idx="2668">
                  <c:v>5</c:v>
                </c:pt>
                <c:pt idx="2669">
                  <c:v>5</c:v>
                </c:pt>
                <c:pt idx="2670">
                  <c:v>6</c:v>
                </c:pt>
                <c:pt idx="2671">
                  <c:v>6</c:v>
                </c:pt>
                <c:pt idx="2672">
                  <c:v>6</c:v>
                </c:pt>
                <c:pt idx="2673">
                  <c:v>6</c:v>
                </c:pt>
                <c:pt idx="2674">
                  <c:v>6</c:v>
                </c:pt>
                <c:pt idx="2675">
                  <c:v>6</c:v>
                </c:pt>
                <c:pt idx="2676">
                  <c:v>6</c:v>
                </c:pt>
                <c:pt idx="2677">
                  <c:v>6</c:v>
                </c:pt>
                <c:pt idx="2678">
                  <c:v>6</c:v>
                </c:pt>
                <c:pt idx="2679">
                  <c:v>6</c:v>
                </c:pt>
                <c:pt idx="2680">
                  <c:v>6</c:v>
                </c:pt>
                <c:pt idx="2681">
                  <c:v>6</c:v>
                </c:pt>
                <c:pt idx="2682">
                  <c:v>6</c:v>
                </c:pt>
                <c:pt idx="2683">
                  <c:v>6</c:v>
                </c:pt>
                <c:pt idx="2684">
                  <c:v>6</c:v>
                </c:pt>
                <c:pt idx="2685">
                  <c:v>6</c:v>
                </c:pt>
                <c:pt idx="2686">
                  <c:v>6</c:v>
                </c:pt>
                <c:pt idx="2687">
                  <c:v>6</c:v>
                </c:pt>
                <c:pt idx="2688">
                  <c:v>6</c:v>
                </c:pt>
                <c:pt idx="2689">
                  <c:v>6</c:v>
                </c:pt>
                <c:pt idx="2690">
                  <c:v>6</c:v>
                </c:pt>
                <c:pt idx="2691">
                  <c:v>6</c:v>
                </c:pt>
                <c:pt idx="2692">
                  <c:v>6</c:v>
                </c:pt>
                <c:pt idx="2693">
                  <c:v>6</c:v>
                </c:pt>
                <c:pt idx="2694">
                  <c:v>6</c:v>
                </c:pt>
                <c:pt idx="2695">
                  <c:v>6</c:v>
                </c:pt>
                <c:pt idx="2696">
                  <c:v>6</c:v>
                </c:pt>
                <c:pt idx="2697">
                  <c:v>6</c:v>
                </c:pt>
                <c:pt idx="2698">
                  <c:v>6</c:v>
                </c:pt>
                <c:pt idx="2699">
                  <c:v>6</c:v>
                </c:pt>
                <c:pt idx="2700">
                  <c:v>2</c:v>
                </c:pt>
                <c:pt idx="2701">
                  <c:v>2</c:v>
                </c:pt>
                <c:pt idx="2702">
                  <c:v>2</c:v>
                </c:pt>
                <c:pt idx="2703">
                  <c:v>2</c:v>
                </c:pt>
                <c:pt idx="2704">
                  <c:v>2</c:v>
                </c:pt>
                <c:pt idx="2705">
                  <c:v>2</c:v>
                </c:pt>
                <c:pt idx="2706">
                  <c:v>2</c:v>
                </c:pt>
                <c:pt idx="2707">
                  <c:v>2</c:v>
                </c:pt>
                <c:pt idx="2708">
                  <c:v>2</c:v>
                </c:pt>
                <c:pt idx="2709">
                  <c:v>2</c:v>
                </c:pt>
                <c:pt idx="2710">
                  <c:v>2</c:v>
                </c:pt>
                <c:pt idx="2711">
                  <c:v>2</c:v>
                </c:pt>
                <c:pt idx="2712">
                  <c:v>2</c:v>
                </c:pt>
                <c:pt idx="2713">
                  <c:v>2</c:v>
                </c:pt>
                <c:pt idx="2714">
                  <c:v>2</c:v>
                </c:pt>
                <c:pt idx="2715">
                  <c:v>2</c:v>
                </c:pt>
                <c:pt idx="2716">
                  <c:v>2</c:v>
                </c:pt>
                <c:pt idx="2717">
                  <c:v>2</c:v>
                </c:pt>
                <c:pt idx="2718">
                  <c:v>2</c:v>
                </c:pt>
                <c:pt idx="2719">
                  <c:v>2</c:v>
                </c:pt>
                <c:pt idx="2720">
                  <c:v>2</c:v>
                </c:pt>
                <c:pt idx="2721">
                  <c:v>2</c:v>
                </c:pt>
                <c:pt idx="2722">
                  <c:v>2</c:v>
                </c:pt>
                <c:pt idx="2723">
                  <c:v>2</c:v>
                </c:pt>
                <c:pt idx="2724">
                  <c:v>2</c:v>
                </c:pt>
                <c:pt idx="2725">
                  <c:v>2</c:v>
                </c:pt>
                <c:pt idx="2726">
                  <c:v>2</c:v>
                </c:pt>
                <c:pt idx="2727">
                  <c:v>2</c:v>
                </c:pt>
                <c:pt idx="2728">
                  <c:v>2</c:v>
                </c:pt>
                <c:pt idx="2729">
                  <c:v>2</c:v>
                </c:pt>
                <c:pt idx="2730">
                  <c:v>3</c:v>
                </c:pt>
                <c:pt idx="2731">
                  <c:v>3</c:v>
                </c:pt>
                <c:pt idx="2732">
                  <c:v>3</c:v>
                </c:pt>
                <c:pt idx="2733">
                  <c:v>3</c:v>
                </c:pt>
                <c:pt idx="2734">
                  <c:v>3</c:v>
                </c:pt>
                <c:pt idx="2735">
                  <c:v>3</c:v>
                </c:pt>
                <c:pt idx="2736">
                  <c:v>3</c:v>
                </c:pt>
                <c:pt idx="2737">
                  <c:v>3</c:v>
                </c:pt>
                <c:pt idx="2738">
                  <c:v>3</c:v>
                </c:pt>
                <c:pt idx="2739">
                  <c:v>3</c:v>
                </c:pt>
                <c:pt idx="2740">
                  <c:v>3</c:v>
                </c:pt>
                <c:pt idx="2741">
                  <c:v>3</c:v>
                </c:pt>
                <c:pt idx="2742">
                  <c:v>3</c:v>
                </c:pt>
                <c:pt idx="2743">
                  <c:v>3</c:v>
                </c:pt>
                <c:pt idx="2744">
                  <c:v>3</c:v>
                </c:pt>
                <c:pt idx="2745">
                  <c:v>3</c:v>
                </c:pt>
                <c:pt idx="2746">
                  <c:v>3</c:v>
                </c:pt>
                <c:pt idx="2747">
                  <c:v>3</c:v>
                </c:pt>
                <c:pt idx="2748">
                  <c:v>3</c:v>
                </c:pt>
                <c:pt idx="2749">
                  <c:v>3</c:v>
                </c:pt>
                <c:pt idx="2750">
                  <c:v>3</c:v>
                </c:pt>
                <c:pt idx="2751">
                  <c:v>3</c:v>
                </c:pt>
                <c:pt idx="2752">
                  <c:v>3</c:v>
                </c:pt>
                <c:pt idx="2753">
                  <c:v>3</c:v>
                </c:pt>
                <c:pt idx="2754">
                  <c:v>3</c:v>
                </c:pt>
                <c:pt idx="2755">
                  <c:v>3</c:v>
                </c:pt>
                <c:pt idx="2756">
                  <c:v>3</c:v>
                </c:pt>
                <c:pt idx="2757">
                  <c:v>3</c:v>
                </c:pt>
                <c:pt idx="2758">
                  <c:v>3</c:v>
                </c:pt>
                <c:pt idx="2759">
                  <c:v>3</c:v>
                </c:pt>
                <c:pt idx="2760">
                  <c:v>4</c:v>
                </c:pt>
                <c:pt idx="2761">
                  <c:v>4</c:v>
                </c:pt>
                <c:pt idx="2762">
                  <c:v>4</c:v>
                </c:pt>
                <c:pt idx="2763">
                  <c:v>4</c:v>
                </c:pt>
                <c:pt idx="2764">
                  <c:v>4</c:v>
                </c:pt>
                <c:pt idx="2765">
                  <c:v>4</c:v>
                </c:pt>
                <c:pt idx="2766">
                  <c:v>4</c:v>
                </c:pt>
                <c:pt idx="2767">
                  <c:v>4</c:v>
                </c:pt>
                <c:pt idx="2768">
                  <c:v>4</c:v>
                </c:pt>
                <c:pt idx="2769">
                  <c:v>4</c:v>
                </c:pt>
                <c:pt idx="2770">
                  <c:v>4</c:v>
                </c:pt>
                <c:pt idx="2771">
                  <c:v>4</c:v>
                </c:pt>
                <c:pt idx="2772">
                  <c:v>4</c:v>
                </c:pt>
                <c:pt idx="2773">
                  <c:v>4</c:v>
                </c:pt>
                <c:pt idx="2774">
                  <c:v>4</c:v>
                </c:pt>
                <c:pt idx="2775">
                  <c:v>4</c:v>
                </c:pt>
                <c:pt idx="2776">
                  <c:v>4</c:v>
                </c:pt>
                <c:pt idx="2777">
                  <c:v>4</c:v>
                </c:pt>
                <c:pt idx="2778">
                  <c:v>4</c:v>
                </c:pt>
                <c:pt idx="2779">
                  <c:v>4</c:v>
                </c:pt>
                <c:pt idx="2780">
                  <c:v>4</c:v>
                </c:pt>
                <c:pt idx="2781">
                  <c:v>4</c:v>
                </c:pt>
                <c:pt idx="2782">
                  <c:v>4</c:v>
                </c:pt>
                <c:pt idx="2783">
                  <c:v>4</c:v>
                </c:pt>
                <c:pt idx="2784">
                  <c:v>4</c:v>
                </c:pt>
                <c:pt idx="2785">
                  <c:v>4</c:v>
                </c:pt>
                <c:pt idx="2786">
                  <c:v>4</c:v>
                </c:pt>
                <c:pt idx="2787">
                  <c:v>4</c:v>
                </c:pt>
                <c:pt idx="2788">
                  <c:v>4</c:v>
                </c:pt>
                <c:pt idx="2789">
                  <c:v>4</c:v>
                </c:pt>
                <c:pt idx="2790">
                  <c:v>5</c:v>
                </c:pt>
                <c:pt idx="2791">
                  <c:v>5</c:v>
                </c:pt>
                <c:pt idx="2792">
                  <c:v>5</c:v>
                </c:pt>
                <c:pt idx="2793">
                  <c:v>5</c:v>
                </c:pt>
                <c:pt idx="2794">
                  <c:v>5</c:v>
                </c:pt>
                <c:pt idx="2795">
                  <c:v>5</c:v>
                </c:pt>
                <c:pt idx="2796">
                  <c:v>5</c:v>
                </c:pt>
                <c:pt idx="2797">
                  <c:v>5</c:v>
                </c:pt>
                <c:pt idx="2798">
                  <c:v>5</c:v>
                </c:pt>
                <c:pt idx="2799">
                  <c:v>5</c:v>
                </c:pt>
                <c:pt idx="2800">
                  <c:v>5</c:v>
                </c:pt>
                <c:pt idx="2801">
                  <c:v>5</c:v>
                </c:pt>
                <c:pt idx="2802">
                  <c:v>5</c:v>
                </c:pt>
                <c:pt idx="2803">
                  <c:v>5</c:v>
                </c:pt>
                <c:pt idx="2804">
                  <c:v>5</c:v>
                </c:pt>
                <c:pt idx="2805">
                  <c:v>5</c:v>
                </c:pt>
                <c:pt idx="2806">
                  <c:v>5</c:v>
                </c:pt>
                <c:pt idx="2807">
                  <c:v>5</c:v>
                </c:pt>
                <c:pt idx="2808">
                  <c:v>5</c:v>
                </c:pt>
                <c:pt idx="2809">
                  <c:v>5</c:v>
                </c:pt>
                <c:pt idx="2810">
                  <c:v>5</c:v>
                </c:pt>
                <c:pt idx="2811">
                  <c:v>5</c:v>
                </c:pt>
                <c:pt idx="2812">
                  <c:v>5</c:v>
                </c:pt>
                <c:pt idx="2813">
                  <c:v>5</c:v>
                </c:pt>
                <c:pt idx="2814">
                  <c:v>5</c:v>
                </c:pt>
                <c:pt idx="2815">
                  <c:v>5</c:v>
                </c:pt>
                <c:pt idx="2816">
                  <c:v>5</c:v>
                </c:pt>
                <c:pt idx="2817">
                  <c:v>5</c:v>
                </c:pt>
                <c:pt idx="2818">
                  <c:v>5</c:v>
                </c:pt>
                <c:pt idx="2819">
                  <c:v>5</c:v>
                </c:pt>
                <c:pt idx="2820">
                  <c:v>6</c:v>
                </c:pt>
                <c:pt idx="2821">
                  <c:v>6</c:v>
                </c:pt>
                <c:pt idx="2822">
                  <c:v>6</c:v>
                </c:pt>
                <c:pt idx="2823">
                  <c:v>6</c:v>
                </c:pt>
                <c:pt idx="2824">
                  <c:v>6</c:v>
                </c:pt>
                <c:pt idx="2825">
                  <c:v>6</c:v>
                </c:pt>
                <c:pt idx="2826">
                  <c:v>6</c:v>
                </c:pt>
                <c:pt idx="2827">
                  <c:v>6</c:v>
                </c:pt>
                <c:pt idx="2828">
                  <c:v>6</c:v>
                </c:pt>
                <c:pt idx="2829">
                  <c:v>6</c:v>
                </c:pt>
                <c:pt idx="2830">
                  <c:v>6</c:v>
                </c:pt>
                <c:pt idx="2831">
                  <c:v>6</c:v>
                </c:pt>
                <c:pt idx="2832">
                  <c:v>6</c:v>
                </c:pt>
                <c:pt idx="2833">
                  <c:v>6</c:v>
                </c:pt>
                <c:pt idx="2834">
                  <c:v>6</c:v>
                </c:pt>
                <c:pt idx="2835">
                  <c:v>6</c:v>
                </c:pt>
                <c:pt idx="2836">
                  <c:v>6</c:v>
                </c:pt>
                <c:pt idx="2837">
                  <c:v>6</c:v>
                </c:pt>
                <c:pt idx="2838">
                  <c:v>6</c:v>
                </c:pt>
                <c:pt idx="2839">
                  <c:v>6</c:v>
                </c:pt>
                <c:pt idx="2840">
                  <c:v>6</c:v>
                </c:pt>
                <c:pt idx="2841">
                  <c:v>6</c:v>
                </c:pt>
                <c:pt idx="2842">
                  <c:v>6</c:v>
                </c:pt>
                <c:pt idx="2843">
                  <c:v>6</c:v>
                </c:pt>
                <c:pt idx="2844">
                  <c:v>6</c:v>
                </c:pt>
                <c:pt idx="2845">
                  <c:v>6</c:v>
                </c:pt>
                <c:pt idx="2846">
                  <c:v>6</c:v>
                </c:pt>
                <c:pt idx="2847">
                  <c:v>6</c:v>
                </c:pt>
                <c:pt idx="2848">
                  <c:v>6</c:v>
                </c:pt>
                <c:pt idx="2849">
                  <c:v>6</c:v>
                </c:pt>
                <c:pt idx="2850">
                  <c:v>2</c:v>
                </c:pt>
                <c:pt idx="2851">
                  <c:v>2</c:v>
                </c:pt>
                <c:pt idx="2852">
                  <c:v>2</c:v>
                </c:pt>
                <c:pt idx="2853">
                  <c:v>2</c:v>
                </c:pt>
                <c:pt idx="2854">
                  <c:v>2</c:v>
                </c:pt>
                <c:pt idx="2855">
                  <c:v>2</c:v>
                </c:pt>
                <c:pt idx="2856">
                  <c:v>2</c:v>
                </c:pt>
                <c:pt idx="2857">
                  <c:v>2</c:v>
                </c:pt>
                <c:pt idx="2858">
                  <c:v>2</c:v>
                </c:pt>
                <c:pt idx="2859">
                  <c:v>2</c:v>
                </c:pt>
                <c:pt idx="2860">
                  <c:v>2</c:v>
                </c:pt>
                <c:pt idx="2861">
                  <c:v>2</c:v>
                </c:pt>
                <c:pt idx="2862">
                  <c:v>2</c:v>
                </c:pt>
                <c:pt idx="2863">
                  <c:v>2</c:v>
                </c:pt>
                <c:pt idx="2864">
                  <c:v>2</c:v>
                </c:pt>
                <c:pt idx="2865">
                  <c:v>2</c:v>
                </c:pt>
                <c:pt idx="2866">
                  <c:v>2</c:v>
                </c:pt>
                <c:pt idx="2867">
                  <c:v>2</c:v>
                </c:pt>
                <c:pt idx="2868">
                  <c:v>2</c:v>
                </c:pt>
                <c:pt idx="2869">
                  <c:v>2</c:v>
                </c:pt>
                <c:pt idx="2870">
                  <c:v>2</c:v>
                </c:pt>
                <c:pt idx="2871">
                  <c:v>2</c:v>
                </c:pt>
                <c:pt idx="2872">
                  <c:v>2</c:v>
                </c:pt>
                <c:pt idx="2873">
                  <c:v>2</c:v>
                </c:pt>
                <c:pt idx="2874">
                  <c:v>2</c:v>
                </c:pt>
                <c:pt idx="2875">
                  <c:v>2</c:v>
                </c:pt>
                <c:pt idx="2876">
                  <c:v>2</c:v>
                </c:pt>
                <c:pt idx="2877">
                  <c:v>2</c:v>
                </c:pt>
                <c:pt idx="2878">
                  <c:v>2</c:v>
                </c:pt>
                <c:pt idx="2879">
                  <c:v>2</c:v>
                </c:pt>
                <c:pt idx="2880">
                  <c:v>3</c:v>
                </c:pt>
                <c:pt idx="2881">
                  <c:v>3</c:v>
                </c:pt>
                <c:pt idx="2882">
                  <c:v>3</c:v>
                </c:pt>
                <c:pt idx="2883">
                  <c:v>3</c:v>
                </c:pt>
                <c:pt idx="2884">
                  <c:v>3</c:v>
                </c:pt>
                <c:pt idx="2885">
                  <c:v>3</c:v>
                </c:pt>
                <c:pt idx="2886">
                  <c:v>3</c:v>
                </c:pt>
                <c:pt idx="2887">
                  <c:v>3</c:v>
                </c:pt>
                <c:pt idx="2888">
                  <c:v>3</c:v>
                </c:pt>
                <c:pt idx="2889">
                  <c:v>3</c:v>
                </c:pt>
                <c:pt idx="2890">
                  <c:v>3</c:v>
                </c:pt>
                <c:pt idx="2891">
                  <c:v>3</c:v>
                </c:pt>
                <c:pt idx="2892">
                  <c:v>3</c:v>
                </c:pt>
                <c:pt idx="2893">
                  <c:v>3</c:v>
                </c:pt>
                <c:pt idx="2894">
                  <c:v>3</c:v>
                </c:pt>
                <c:pt idx="2895">
                  <c:v>3</c:v>
                </c:pt>
                <c:pt idx="2896">
                  <c:v>3</c:v>
                </c:pt>
                <c:pt idx="2897">
                  <c:v>3</c:v>
                </c:pt>
                <c:pt idx="2898">
                  <c:v>3</c:v>
                </c:pt>
                <c:pt idx="2899">
                  <c:v>3</c:v>
                </c:pt>
                <c:pt idx="2900">
                  <c:v>3</c:v>
                </c:pt>
                <c:pt idx="2901">
                  <c:v>3</c:v>
                </c:pt>
                <c:pt idx="2902">
                  <c:v>3</c:v>
                </c:pt>
                <c:pt idx="2903">
                  <c:v>3</c:v>
                </c:pt>
                <c:pt idx="2904">
                  <c:v>3</c:v>
                </c:pt>
                <c:pt idx="2905">
                  <c:v>3</c:v>
                </c:pt>
                <c:pt idx="2906">
                  <c:v>3</c:v>
                </c:pt>
                <c:pt idx="2907">
                  <c:v>3</c:v>
                </c:pt>
                <c:pt idx="2908">
                  <c:v>3</c:v>
                </c:pt>
                <c:pt idx="2909">
                  <c:v>3</c:v>
                </c:pt>
                <c:pt idx="2910">
                  <c:v>4</c:v>
                </c:pt>
                <c:pt idx="2911">
                  <c:v>4</c:v>
                </c:pt>
                <c:pt idx="2912">
                  <c:v>4</c:v>
                </c:pt>
                <c:pt idx="2913">
                  <c:v>4</c:v>
                </c:pt>
                <c:pt idx="2914">
                  <c:v>4</c:v>
                </c:pt>
                <c:pt idx="2915">
                  <c:v>4</c:v>
                </c:pt>
                <c:pt idx="2916">
                  <c:v>4</c:v>
                </c:pt>
                <c:pt idx="2917">
                  <c:v>4</c:v>
                </c:pt>
                <c:pt idx="2918">
                  <c:v>4</c:v>
                </c:pt>
                <c:pt idx="2919">
                  <c:v>4</c:v>
                </c:pt>
                <c:pt idx="2920">
                  <c:v>4</c:v>
                </c:pt>
                <c:pt idx="2921">
                  <c:v>4</c:v>
                </c:pt>
                <c:pt idx="2922">
                  <c:v>4</c:v>
                </c:pt>
                <c:pt idx="2923">
                  <c:v>4</c:v>
                </c:pt>
                <c:pt idx="2924">
                  <c:v>4</c:v>
                </c:pt>
                <c:pt idx="2925">
                  <c:v>4</c:v>
                </c:pt>
                <c:pt idx="2926">
                  <c:v>4</c:v>
                </c:pt>
                <c:pt idx="2927">
                  <c:v>4</c:v>
                </c:pt>
                <c:pt idx="2928">
                  <c:v>4</c:v>
                </c:pt>
                <c:pt idx="2929">
                  <c:v>4</c:v>
                </c:pt>
                <c:pt idx="2930">
                  <c:v>4</c:v>
                </c:pt>
                <c:pt idx="2931">
                  <c:v>4</c:v>
                </c:pt>
                <c:pt idx="2932">
                  <c:v>4</c:v>
                </c:pt>
                <c:pt idx="2933">
                  <c:v>4</c:v>
                </c:pt>
                <c:pt idx="2934">
                  <c:v>4</c:v>
                </c:pt>
                <c:pt idx="2935">
                  <c:v>4</c:v>
                </c:pt>
                <c:pt idx="2936">
                  <c:v>4</c:v>
                </c:pt>
                <c:pt idx="2937">
                  <c:v>4</c:v>
                </c:pt>
                <c:pt idx="2938">
                  <c:v>4</c:v>
                </c:pt>
                <c:pt idx="2939">
                  <c:v>4</c:v>
                </c:pt>
                <c:pt idx="2940">
                  <c:v>5</c:v>
                </c:pt>
                <c:pt idx="2941">
                  <c:v>5</c:v>
                </c:pt>
                <c:pt idx="2942">
                  <c:v>5</c:v>
                </c:pt>
                <c:pt idx="2943">
                  <c:v>5</c:v>
                </c:pt>
                <c:pt idx="2944">
                  <c:v>5</c:v>
                </c:pt>
                <c:pt idx="2945">
                  <c:v>5</c:v>
                </c:pt>
                <c:pt idx="2946">
                  <c:v>5</c:v>
                </c:pt>
                <c:pt idx="2947">
                  <c:v>5</c:v>
                </c:pt>
                <c:pt idx="2948">
                  <c:v>5</c:v>
                </c:pt>
                <c:pt idx="2949">
                  <c:v>5</c:v>
                </c:pt>
                <c:pt idx="2950">
                  <c:v>5</c:v>
                </c:pt>
                <c:pt idx="2951">
                  <c:v>5</c:v>
                </c:pt>
                <c:pt idx="2952">
                  <c:v>5</c:v>
                </c:pt>
                <c:pt idx="2953">
                  <c:v>5</c:v>
                </c:pt>
                <c:pt idx="2954">
                  <c:v>5</c:v>
                </c:pt>
                <c:pt idx="2955">
                  <c:v>5</c:v>
                </c:pt>
                <c:pt idx="2956">
                  <c:v>5</c:v>
                </c:pt>
                <c:pt idx="2957">
                  <c:v>5</c:v>
                </c:pt>
                <c:pt idx="2958">
                  <c:v>5</c:v>
                </c:pt>
                <c:pt idx="2959">
                  <c:v>5</c:v>
                </c:pt>
                <c:pt idx="2960">
                  <c:v>5</c:v>
                </c:pt>
                <c:pt idx="2961">
                  <c:v>5</c:v>
                </c:pt>
                <c:pt idx="2962">
                  <c:v>5</c:v>
                </c:pt>
                <c:pt idx="2963">
                  <c:v>5</c:v>
                </c:pt>
                <c:pt idx="2964">
                  <c:v>5</c:v>
                </c:pt>
                <c:pt idx="2965">
                  <c:v>5</c:v>
                </c:pt>
                <c:pt idx="2966">
                  <c:v>5</c:v>
                </c:pt>
                <c:pt idx="2967">
                  <c:v>5</c:v>
                </c:pt>
                <c:pt idx="2968">
                  <c:v>5</c:v>
                </c:pt>
                <c:pt idx="2969">
                  <c:v>5</c:v>
                </c:pt>
                <c:pt idx="2970">
                  <c:v>6</c:v>
                </c:pt>
                <c:pt idx="2971">
                  <c:v>6</c:v>
                </c:pt>
                <c:pt idx="2972">
                  <c:v>6</c:v>
                </c:pt>
                <c:pt idx="2973">
                  <c:v>6</c:v>
                </c:pt>
                <c:pt idx="2974">
                  <c:v>6</c:v>
                </c:pt>
                <c:pt idx="2975">
                  <c:v>6</c:v>
                </c:pt>
                <c:pt idx="2976">
                  <c:v>6</c:v>
                </c:pt>
                <c:pt idx="2977">
                  <c:v>6</c:v>
                </c:pt>
                <c:pt idx="2978">
                  <c:v>6</c:v>
                </c:pt>
                <c:pt idx="2979">
                  <c:v>6</c:v>
                </c:pt>
                <c:pt idx="2980">
                  <c:v>6</c:v>
                </c:pt>
                <c:pt idx="2981">
                  <c:v>6</c:v>
                </c:pt>
                <c:pt idx="2982">
                  <c:v>6</c:v>
                </c:pt>
                <c:pt idx="2983">
                  <c:v>6</c:v>
                </c:pt>
                <c:pt idx="2984">
                  <c:v>6</c:v>
                </c:pt>
                <c:pt idx="2985">
                  <c:v>6</c:v>
                </c:pt>
                <c:pt idx="2986">
                  <c:v>6</c:v>
                </c:pt>
                <c:pt idx="2987">
                  <c:v>6</c:v>
                </c:pt>
                <c:pt idx="2988">
                  <c:v>6</c:v>
                </c:pt>
                <c:pt idx="2989">
                  <c:v>6</c:v>
                </c:pt>
                <c:pt idx="2990">
                  <c:v>6</c:v>
                </c:pt>
                <c:pt idx="2991">
                  <c:v>6</c:v>
                </c:pt>
                <c:pt idx="2992">
                  <c:v>6</c:v>
                </c:pt>
                <c:pt idx="2993">
                  <c:v>6</c:v>
                </c:pt>
                <c:pt idx="2994">
                  <c:v>6</c:v>
                </c:pt>
                <c:pt idx="2995">
                  <c:v>6</c:v>
                </c:pt>
                <c:pt idx="2996">
                  <c:v>6</c:v>
                </c:pt>
                <c:pt idx="2997">
                  <c:v>6</c:v>
                </c:pt>
                <c:pt idx="2998">
                  <c:v>6</c:v>
                </c:pt>
                <c:pt idx="2999">
                  <c:v>6</c:v>
                </c:pt>
                <c:pt idx="3000">
                  <c:v>2</c:v>
                </c:pt>
                <c:pt idx="3001">
                  <c:v>2</c:v>
                </c:pt>
                <c:pt idx="3002">
                  <c:v>2</c:v>
                </c:pt>
                <c:pt idx="3003">
                  <c:v>2</c:v>
                </c:pt>
                <c:pt idx="3004">
                  <c:v>2</c:v>
                </c:pt>
                <c:pt idx="3005">
                  <c:v>2</c:v>
                </c:pt>
                <c:pt idx="3006">
                  <c:v>2</c:v>
                </c:pt>
                <c:pt idx="3007">
                  <c:v>2</c:v>
                </c:pt>
                <c:pt idx="3008">
                  <c:v>2</c:v>
                </c:pt>
                <c:pt idx="3009">
                  <c:v>2</c:v>
                </c:pt>
                <c:pt idx="3010">
                  <c:v>2</c:v>
                </c:pt>
                <c:pt idx="3011">
                  <c:v>2</c:v>
                </c:pt>
                <c:pt idx="3012">
                  <c:v>2</c:v>
                </c:pt>
                <c:pt idx="3013">
                  <c:v>2</c:v>
                </c:pt>
                <c:pt idx="3014">
                  <c:v>2</c:v>
                </c:pt>
                <c:pt idx="3015">
                  <c:v>2</c:v>
                </c:pt>
                <c:pt idx="3016">
                  <c:v>2</c:v>
                </c:pt>
                <c:pt idx="3017">
                  <c:v>2</c:v>
                </c:pt>
                <c:pt idx="3018">
                  <c:v>2</c:v>
                </c:pt>
                <c:pt idx="3019">
                  <c:v>2</c:v>
                </c:pt>
                <c:pt idx="3020">
                  <c:v>2</c:v>
                </c:pt>
                <c:pt idx="3021">
                  <c:v>2</c:v>
                </c:pt>
                <c:pt idx="3022">
                  <c:v>2</c:v>
                </c:pt>
                <c:pt idx="3023">
                  <c:v>2</c:v>
                </c:pt>
                <c:pt idx="3024">
                  <c:v>2</c:v>
                </c:pt>
                <c:pt idx="3025">
                  <c:v>2</c:v>
                </c:pt>
                <c:pt idx="3026">
                  <c:v>2</c:v>
                </c:pt>
                <c:pt idx="3027">
                  <c:v>2</c:v>
                </c:pt>
                <c:pt idx="3028">
                  <c:v>2</c:v>
                </c:pt>
                <c:pt idx="3029">
                  <c:v>2</c:v>
                </c:pt>
                <c:pt idx="3030">
                  <c:v>3</c:v>
                </c:pt>
                <c:pt idx="3031">
                  <c:v>3</c:v>
                </c:pt>
                <c:pt idx="3032">
                  <c:v>3</c:v>
                </c:pt>
                <c:pt idx="3033">
                  <c:v>3</c:v>
                </c:pt>
                <c:pt idx="3034">
                  <c:v>3</c:v>
                </c:pt>
                <c:pt idx="3035">
                  <c:v>3</c:v>
                </c:pt>
                <c:pt idx="3036">
                  <c:v>3</c:v>
                </c:pt>
                <c:pt idx="3037">
                  <c:v>3</c:v>
                </c:pt>
                <c:pt idx="3038">
                  <c:v>3</c:v>
                </c:pt>
                <c:pt idx="3039">
                  <c:v>3</c:v>
                </c:pt>
                <c:pt idx="3040">
                  <c:v>3</c:v>
                </c:pt>
                <c:pt idx="3041">
                  <c:v>3</c:v>
                </c:pt>
                <c:pt idx="3042">
                  <c:v>3</c:v>
                </c:pt>
                <c:pt idx="3043">
                  <c:v>3</c:v>
                </c:pt>
                <c:pt idx="3044">
                  <c:v>3</c:v>
                </c:pt>
                <c:pt idx="3045">
                  <c:v>3</c:v>
                </c:pt>
                <c:pt idx="3046">
                  <c:v>3</c:v>
                </c:pt>
                <c:pt idx="3047">
                  <c:v>3</c:v>
                </c:pt>
                <c:pt idx="3048">
                  <c:v>3</c:v>
                </c:pt>
                <c:pt idx="3049">
                  <c:v>3</c:v>
                </c:pt>
                <c:pt idx="3050">
                  <c:v>3</c:v>
                </c:pt>
                <c:pt idx="3051">
                  <c:v>3</c:v>
                </c:pt>
                <c:pt idx="3052">
                  <c:v>3</c:v>
                </c:pt>
                <c:pt idx="3053">
                  <c:v>3</c:v>
                </c:pt>
                <c:pt idx="3054">
                  <c:v>3</c:v>
                </c:pt>
                <c:pt idx="3055">
                  <c:v>3</c:v>
                </c:pt>
                <c:pt idx="3056">
                  <c:v>3</c:v>
                </c:pt>
                <c:pt idx="3057">
                  <c:v>3</c:v>
                </c:pt>
                <c:pt idx="3058">
                  <c:v>3</c:v>
                </c:pt>
                <c:pt idx="3059">
                  <c:v>3</c:v>
                </c:pt>
                <c:pt idx="3060">
                  <c:v>4</c:v>
                </c:pt>
                <c:pt idx="3061">
                  <c:v>4</c:v>
                </c:pt>
                <c:pt idx="3062">
                  <c:v>4</c:v>
                </c:pt>
                <c:pt idx="3063">
                  <c:v>4</c:v>
                </c:pt>
                <c:pt idx="3064">
                  <c:v>4</c:v>
                </c:pt>
                <c:pt idx="3065">
                  <c:v>4</c:v>
                </c:pt>
                <c:pt idx="3066">
                  <c:v>4</c:v>
                </c:pt>
                <c:pt idx="3067">
                  <c:v>4</c:v>
                </c:pt>
                <c:pt idx="3068">
                  <c:v>4</c:v>
                </c:pt>
                <c:pt idx="3069">
                  <c:v>4</c:v>
                </c:pt>
                <c:pt idx="3070">
                  <c:v>4</c:v>
                </c:pt>
                <c:pt idx="3071">
                  <c:v>4</c:v>
                </c:pt>
                <c:pt idx="3072">
                  <c:v>4</c:v>
                </c:pt>
                <c:pt idx="3073">
                  <c:v>4</c:v>
                </c:pt>
                <c:pt idx="3074">
                  <c:v>4</c:v>
                </c:pt>
                <c:pt idx="3075">
                  <c:v>4</c:v>
                </c:pt>
                <c:pt idx="3076">
                  <c:v>4</c:v>
                </c:pt>
                <c:pt idx="3077">
                  <c:v>4</c:v>
                </c:pt>
                <c:pt idx="3078">
                  <c:v>4</c:v>
                </c:pt>
                <c:pt idx="3079">
                  <c:v>4</c:v>
                </c:pt>
                <c:pt idx="3080">
                  <c:v>4</c:v>
                </c:pt>
                <c:pt idx="3081">
                  <c:v>4</c:v>
                </c:pt>
                <c:pt idx="3082">
                  <c:v>4</c:v>
                </c:pt>
                <c:pt idx="3083">
                  <c:v>4</c:v>
                </c:pt>
                <c:pt idx="3084">
                  <c:v>4</c:v>
                </c:pt>
                <c:pt idx="3085">
                  <c:v>4</c:v>
                </c:pt>
                <c:pt idx="3086">
                  <c:v>4</c:v>
                </c:pt>
                <c:pt idx="3087">
                  <c:v>4</c:v>
                </c:pt>
                <c:pt idx="3088">
                  <c:v>4</c:v>
                </c:pt>
                <c:pt idx="3089">
                  <c:v>4</c:v>
                </c:pt>
                <c:pt idx="3090">
                  <c:v>5</c:v>
                </c:pt>
                <c:pt idx="3091">
                  <c:v>5</c:v>
                </c:pt>
                <c:pt idx="3092">
                  <c:v>5</c:v>
                </c:pt>
                <c:pt idx="3093">
                  <c:v>5</c:v>
                </c:pt>
                <c:pt idx="3094">
                  <c:v>5</c:v>
                </c:pt>
                <c:pt idx="3095">
                  <c:v>5</c:v>
                </c:pt>
                <c:pt idx="3096">
                  <c:v>5</c:v>
                </c:pt>
                <c:pt idx="3097">
                  <c:v>5</c:v>
                </c:pt>
                <c:pt idx="3098">
                  <c:v>5</c:v>
                </c:pt>
                <c:pt idx="3099">
                  <c:v>5</c:v>
                </c:pt>
                <c:pt idx="3100">
                  <c:v>5</c:v>
                </c:pt>
                <c:pt idx="3101">
                  <c:v>5</c:v>
                </c:pt>
                <c:pt idx="3102">
                  <c:v>5</c:v>
                </c:pt>
                <c:pt idx="3103">
                  <c:v>5</c:v>
                </c:pt>
                <c:pt idx="3104">
                  <c:v>5</c:v>
                </c:pt>
                <c:pt idx="3105">
                  <c:v>5</c:v>
                </c:pt>
                <c:pt idx="3106">
                  <c:v>5</c:v>
                </c:pt>
                <c:pt idx="3107">
                  <c:v>5</c:v>
                </c:pt>
                <c:pt idx="3108">
                  <c:v>5</c:v>
                </c:pt>
                <c:pt idx="3109">
                  <c:v>5</c:v>
                </c:pt>
                <c:pt idx="3110">
                  <c:v>5</c:v>
                </c:pt>
                <c:pt idx="3111">
                  <c:v>5</c:v>
                </c:pt>
                <c:pt idx="3112">
                  <c:v>5</c:v>
                </c:pt>
                <c:pt idx="3113">
                  <c:v>5</c:v>
                </c:pt>
                <c:pt idx="3114">
                  <c:v>5</c:v>
                </c:pt>
                <c:pt idx="3115">
                  <c:v>5</c:v>
                </c:pt>
                <c:pt idx="3116">
                  <c:v>5</c:v>
                </c:pt>
                <c:pt idx="3117">
                  <c:v>5</c:v>
                </c:pt>
                <c:pt idx="3118">
                  <c:v>5</c:v>
                </c:pt>
                <c:pt idx="3119">
                  <c:v>5</c:v>
                </c:pt>
                <c:pt idx="3120">
                  <c:v>6</c:v>
                </c:pt>
                <c:pt idx="3121">
                  <c:v>6</c:v>
                </c:pt>
                <c:pt idx="3122">
                  <c:v>6</c:v>
                </c:pt>
                <c:pt idx="3123">
                  <c:v>6</c:v>
                </c:pt>
                <c:pt idx="3124">
                  <c:v>6</c:v>
                </c:pt>
                <c:pt idx="3125">
                  <c:v>6</c:v>
                </c:pt>
                <c:pt idx="3126">
                  <c:v>6</c:v>
                </c:pt>
                <c:pt idx="3127">
                  <c:v>6</c:v>
                </c:pt>
                <c:pt idx="3128">
                  <c:v>6</c:v>
                </c:pt>
                <c:pt idx="3129">
                  <c:v>6</c:v>
                </c:pt>
                <c:pt idx="3130">
                  <c:v>6</c:v>
                </c:pt>
                <c:pt idx="3131">
                  <c:v>6</c:v>
                </c:pt>
                <c:pt idx="3132">
                  <c:v>6</c:v>
                </c:pt>
                <c:pt idx="3133">
                  <c:v>6</c:v>
                </c:pt>
                <c:pt idx="3134">
                  <c:v>6</c:v>
                </c:pt>
                <c:pt idx="3135">
                  <c:v>6</c:v>
                </c:pt>
                <c:pt idx="3136">
                  <c:v>6</c:v>
                </c:pt>
                <c:pt idx="3137">
                  <c:v>6</c:v>
                </c:pt>
                <c:pt idx="3138">
                  <c:v>6</c:v>
                </c:pt>
                <c:pt idx="3139">
                  <c:v>6</c:v>
                </c:pt>
                <c:pt idx="3140">
                  <c:v>6</c:v>
                </c:pt>
                <c:pt idx="3141">
                  <c:v>6</c:v>
                </c:pt>
                <c:pt idx="3142">
                  <c:v>6</c:v>
                </c:pt>
                <c:pt idx="3143">
                  <c:v>6</c:v>
                </c:pt>
                <c:pt idx="3144">
                  <c:v>6</c:v>
                </c:pt>
                <c:pt idx="3145">
                  <c:v>6</c:v>
                </c:pt>
                <c:pt idx="3146">
                  <c:v>6</c:v>
                </c:pt>
                <c:pt idx="3147">
                  <c:v>6</c:v>
                </c:pt>
                <c:pt idx="3148">
                  <c:v>6</c:v>
                </c:pt>
                <c:pt idx="3149">
                  <c:v>6</c:v>
                </c:pt>
                <c:pt idx="3150">
                  <c:v>2</c:v>
                </c:pt>
                <c:pt idx="3151">
                  <c:v>2</c:v>
                </c:pt>
                <c:pt idx="3152">
                  <c:v>2</c:v>
                </c:pt>
                <c:pt idx="3153">
                  <c:v>2</c:v>
                </c:pt>
                <c:pt idx="3154">
                  <c:v>2</c:v>
                </c:pt>
                <c:pt idx="3155">
                  <c:v>2</c:v>
                </c:pt>
                <c:pt idx="3156">
                  <c:v>2</c:v>
                </c:pt>
                <c:pt idx="3157">
                  <c:v>2</c:v>
                </c:pt>
                <c:pt idx="3158">
                  <c:v>2</c:v>
                </c:pt>
                <c:pt idx="3159">
                  <c:v>2</c:v>
                </c:pt>
                <c:pt idx="3160">
                  <c:v>2</c:v>
                </c:pt>
                <c:pt idx="3161">
                  <c:v>2</c:v>
                </c:pt>
                <c:pt idx="3162">
                  <c:v>2</c:v>
                </c:pt>
                <c:pt idx="3163">
                  <c:v>2</c:v>
                </c:pt>
                <c:pt idx="3164">
                  <c:v>2</c:v>
                </c:pt>
                <c:pt idx="3165">
                  <c:v>2</c:v>
                </c:pt>
                <c:pt idx="3166">
                  <c:v>2</c:v>
                </c:pt>
                <c:pt idx="3167">
                  <c:v>2</c:v>
                </c:pt>
                <c:pt idx="3168">
                  <c:v>2</c:v>
                </c:pt>
                <c:pt idx="3169">
                  <c:v>2</c:v>
                </c:pt>
                <c:pt idx="3170">
                  <c:v>2</c:v>
                </c:pt>
                <c:pt idx="3171">
                  <c:v>2</c:v>
                </c:pt>
                <c:pt idx="3172">
                  <c:v>2</c:v>
                </c:pt>
                <c:pt idx="3173">
                  <c:v>2</c:v>
                </c:pt>
                <c:pt idx="3174">
                  <c:v>2</c:v>
                </c:pt>
                <c:pt idx="3175">
                  <c:v>2</c:v>
                </c:pt>
                <c:pt idx="3176">
                  <c:v>2</c:v>
                </c:pt>
                <c:pt idx="3177">
                  <c:v>2</c:v>
                </c:pt>
                <c:pt idx="3178">
                  <c:v>2</c:v>
                </c:pt>
                <c:pt idx="3179">
                  <c:v>2</c:v>
                </c:pt>
                <c:pt idx="3180">
                  <c:v>3</c:v>
                </c:pt>
                <c:pt idx="3181">
                  <c:v>3</c:v>
                </c:pt>
                <c:pt idx="3182">
                  <c:v>3</c:v>
                </c:pt>
                <c:pt idx="3183">
                  <c:v>3</c:v>
                </c:pt>
                <c:pt idx="3184">
                  <c:v>3</c:v>
                </c:pt>
                <c:pt idx="3185">
                  <c:v>3</c:v>
                </c:pt>
                <c:pt idx="3186">
                  <c:v>3</c:v>
                </c:pt>
                <c:pt idx="3187">
                  <c:v>3</c:v>
                </c:pt>
                <c:pt idx="3188">
                  <c:v>3</c:v>
                </c:pt>
                <c:pt idx="3189">
                  <c:v>3</c:v>
                </c:pt>
                <c:pt idx="3190">
                  <c:v>3</c:v>
                </c:pt>
                <c:pt idx="3191">
                  <c:v>3</c:v>
                </c:pt>
                <c:pt idx="3192">
                  <c:v>3</c:v>
                </c:pt>
                <c:pt idx="3193">
                  <c:v>3</c:v>
                </c:pt>
                <c:pt idx="3194">
                  <c:v>3</c:v>
                </c:pt>
                <c:pt idx="3195">
                  <c:v>3</c:v>
                </c:pt>
                <c:pt idx="3196">
                  <c:v>3</c:v>
                </c:pt>
                <c:pt idx="3197">
                  <c:v>3</c:v>
                </c:pt>
                <c:pt idx="3198">
                  <c:v>3</c:v>
                </c:pt>
                <c:pt idx="3199">
                  <c:v>3</c:v>
                </c:pt>
                <c:pt idx="3200">
                  <c:v>3</c:v>
                </c:pt>
                <c:pt idx="3201">
                  <c:v>3</c:v>
                </c:pt>
                <c:pt idx="3202">
                  <c:v>3</c:v>
                </c:pt>
                <c:pt idx="3203">
                  <c:v>3</c:v>
                </c:pt>
                <c:pt idx="3204">
                  <c:v>3</c:v>
                </c:pt>
                <c:pt idx="3205">
                  <c:v>3</c:v>
                </c:pt>
                <c:pt idx="3206">
                  <c:v>3</c:v>
                </c:pt>
                <c:pt idx="3207">
                  <c:v>3</c:v>
                </c:pt>
                <c:pt idx="3208">
                  <c:v>3</c:v>
                </c:pt>
                <c:pt idx="3209">
                  <c:v>3</c:v>
                </c:pt>
                <c:pt idx="3210">
                  <c:v>4</c:v>
                </c:pt>
                <c:pt idx="3211">
                  <c:v>4</c:v>
                </c:pt>
                <c:pt idx="3212">
                  <c:v>4</c:v>
                </c:pt>
                <c:pt idx="3213">
                  <c:v>4</c:v>
                </c:pt>
                <c:pt idx="3214">
                  <c:v>4</c:v>
                </c:pt>
                <c:pt idx="3215">
                  <c:v>4</c:v>
                </c:pt>
                <c:pt idx="3216">
                  <c:v>4</c:v>
                </c:pt>
                <c:pt idx="3217">
                  <c:v>4</c:v>
                </c:pt>
                <c:pt idx="3218">
                  <c:v>4</c:v>
                </c:pt>
                <c:pt idx="3219">
                  <c:v>4</c:v>
                </c:pt>
                <c:pt idx="3220">
                  <c:v>4</c:v>
                </c:pt>
                <c:pt idx="3221">
                  <c:v>4</c:v>
                </c:pt>
                <c:pt idx="3222">
                  <c:v>4</c:v>
                </c:pt>
                <c:pt idx="3223">
                  <c:v>4</c:v>
                </c:pt>
                <c:pt idx="3224">
                  <c:v>4</c:v>
                </c:pt>
                <c:pt idx="3225">
                  <c:v>4</c:v>
                </c:pt>
                <c:pt idx="3226">
                  <c:v>4</c:v>
                </c:pt>
                <c:pt idx="3227">
                  <c:v>4</c:v>
                </c:pt>
                <c:pt idx="3228">
                  <c:v>4</c:v>
                </c:pt>
                <c:pt idx="3229">
                  <c:v>4</c:v>
                </c:pt>
                <c:pt idx="3230">
                  <c:v>4</c:v>
                </c:pt>
                <c:pt idx="3231">
                  <c:v>4</c:v>
                </c:pt>
                <c:pt idx="3232">
                  <c:v>4</c:v>
                </c:pt>
                <c:pt idx="3233">
                  <c:v>4</c:v>
                </c:pt>
                <c:pt idx="3234">
                  <c:v>4</c:v>
                </c:pt>
                <c:pt idx="3235">
                  <c:v>4</c:v>
                </c:pt>
                <c:pt idx="3236">
                  <c:v>4</c:v>
                </c:pt>
                <c:pt idx="3237">
                  <c:v>4</c:v>
                </c:pt>
                <c:pt idx="3238">
                  <c:v>4</c:v>
                </c:pt>
                <c:pt idx="3239">
                  <c:v>4</c:v>
                </c:pt>
                <c:pt idx="3240">
                  <c:v>5</c:v>
                </c:pt>
                <c:pt idx="3241">
                  <c:v>5</c:v>
                </c:pt>
                <c:pt idx="3242">
                  <c:v>5</c:v>
                </c:pt>
                <c:pt idx="3243">
                  <c:v>5</c:v>
                </c:pt>
                <c:pt idx="3244">
                  <c:v>5</c:v>
                </c:pt>
                <c:pt idx="3245">
                  <c:v>5</c:v>
                </c:pt>
                <c:pt idx="3246">
                  <c:v>5</c:v>
                </c:pt>
                <c:pt idx="3247">
                  <c:v>5</c:v>
                </c:pt>
                <c:pt idx="3248">
                  <c:v>5</c:v>
                </c:pt>
                <c:pt idx="3249">
                  <c:v>5</c:v>
                </c:pt>
                <c:pt idx="3250">
                  <c:v>5</c:v>
                </c:pt>
                <c:pt idx="3251">
                  <c:v>5</c:v>
                </c:pt>
                <c:pt idx="3252">
                  <c:v>5</c:v>
                </c:pt>
                <c:pt idx="3253">
                  <c:v>5</c:v>
                </c:pt>
                <c:pt idx="3254">
                  <c:v>5</c:v>
                </c:pt>
                <c:pt idx="3255">
                  <c:v>5</c:v>
                </c:pt>
                <c:pt idx="3256">
                  <c:v>5</c:v>
                </c:pt>
                <c:pt idx="3257">
                  <c:v>5</c:v>
                </c:pt>
                <c:pt idx="3258">
                  <c:v>5</c:v>
                </c:pt>
                <c:pt idx="3259">
                  <c:v>5</c:v>
                </c:pt>
                <c:pt idx="3260">
                  <c:v>5</c:v>
                </c:pt>
                <c:pt idx="3261">
                  <c:v>5</c:v>
                </c:pt>
                <c:pt idx="3262">
                  <c:v>5</c:v>
                </c:pt>
                <c:pt idx="3263">
                  <c:v>5</c:v>
                </c:pt>
                <c:pt idx="3264">
                  <c:v>5</c:v>
                </c:pt>
                <c:pt idx="3265">
                  <c:v>5</c:v>
                </c:pt>
                <c:pt idx="3266">
                  <c:v>5</c:v>
                </c:pt>
                <c:pt idx="3267">
                  <c:v>5</c:v>
                </c:pt>
                <c:pt idx="3268">
                  <c:v>5</c:v>
                </c:pt>
                <c:pt idx="3269">
                  <c:v>5</c:v>
                </c:pt>
                <c:pt idx="3270">
                  <c:v>6</c:v>
                </c:pt>
                <c:pt idx="3271">
                  <c:v>6</c:v>
                </c:pt>
                <c:pt idx="3272">
                  <c:v>6</c:v>
                </c:pt>
                <c:pt idx="3273">
                  <c:v>6</c:v>
                </c:pt>
                <c:pt idx="3274">
                  <c:v>6</c:v>
                </c:pt>
                <c:pt idx="3275">
                  <c:v>6</c:v>
                </c:pt>
                <c:pt idx="3276">
                  <c:v>6</c:v>
                </c:pt>
                <c:pt idx="3277">
                  <c:v>6</c:v>
                </c:pt>
                <c:pt idx="3278">
                  <c:v>6</c:v>
                </c:pt>
                <c:pt idx="3279">
                  <c:v>6</c:v>
                </c:pt>
                <c:pt idx="3280">
                  <c:v>6</c:v>
                </c:pt>
                <c:pt idx="3281">
                  <c:v>6</c:v>
                </c:pt>
                <c:pt idx="3282">
                  <c:v>6</c:v>
                </c:pt>
                <c:pt idx="3283">
                  <c:v>6</c:v>
                </c:pt>
                <c:pt idx="3284">
                  <c:v>6</c:v>
                </c:pt>
                <c:pt idx="3285">
                  <c:v>6</c:v>
                </c:pt>
                <c:pt idx="3286">
                  <c:v>6</c:v>
                </c:pt>
                <c:pt idx="3287">
                  <c:v>6</c:v>
                </c:pt>
                <c:pt idx="3288">
                  <c:v>6</c:v>
                </c:pt>
                <c:pt idx="3289">
                  <c:v>6</c:v>
                </c:pt>
                <c:pt idx="3290">
                  <c:v>6</c:v>
                </c:pt>
                <c:pt idx="3291">
                  <c:v>6</c:v>
                </c:pt>
                <c:pt idx="3292">
                  <c:v>6</c:v>
                </c:pt>
                <c:pt idx="3293">
                  <c:v>6</c:v>
                </c:pt>
                <c:pt idx="3294">
                  <c:v>6</c:v>
                </c:pt>
                <c:pt idx="3295">
                  <c:v>6</c:v>
                </c:pt>
                <c:pt idx="3296">
                  <c:v>6</c:v>
                </c:pt>
                <c:pt idx="3297">
                  <c:v>6</c:v>
                </c:pt>
                <c:pt idx="3298">
                  <c:v>6</c:v>
                </c:pt>
                <c:pt idx="3299">
                  <c:v>6</c:v>
                </c:pt>
                <c:pt idx="3300">
                  <c:v>2</c:v>
                </c:pt>
                <c:pt idx="3301">
                  <c:v>2</c:v>
                </c:pt>
                <c:pt idx="3302">
                  <c:v>2</c:v>
                </c:pt>
                <c:pt idx="3303">
                  <c:v>2</c:v>
                </c:pt>
                <c:pt idx="3304">
                  <c:v>2</c:v>
                </c:pt>
                <c:pt idx="3305">
                  <c:v>2</c:v>
                </c:pt>
                <c:pt idx="3306">
                  <c:v>2</c:v>
                </c:pt>
                <c:pt idx="3307">
                  <c:v>2</c:v>
                </c:pt>
                <c:pt idx="3308">
                  <c:v>2</c:v>
                </c:pt>
                <c:pt idx="3309">
                  <c:v>2</c:v>
                </c:pt>
                <c:pt idx="3310">
                  <c:v>2</c:v>
                </c:pt>
                <c:pt idx="3311">
                  <c:v>2</c:v>
                </c:pt>
                <c:pt idx="3312">
                  <c:v>2</c:v>
                </c:pt>
                <c:pt idx="3313">
                  <c:v>2</c:v>
                </c:pt>
                <c:pt idx="3314">
                  <c:v>2</c:v>
                </c:pt>
                <c:pt idx="3315">
                  <c:v>2</c:v>
                </c:pt>
                <c:pt idx="3316">
                  <c:v>2</c:v>
                </c:pt>
                <c:pt idx="3317">
                  <c:v>2</c:v>
                </c:pt>
                <c:pt idx="3318">
                  <c:v>2</c:v>
                </c:pt>
                <c:pt idx="3319">
                  <c:v>2</c:v>
                </c:pt>
                <c:pt idx="3320">
                  <c:v>2</c:v>
                </c:pt>
                <c:pt idx="3321">
                  <c:v>2</c:v>
                </c:pt>
                <c:pt idx="3322">
                  <c:v>2</c:v>
                </c:pt>
                <c:pt idx="3323">
                  <c:v>2</c:v>
                </c:pt>
                <c:pt idx="3324">
                  <c:v>2</c:v>
                </c:pt>
                <c:pt idx="3325">
                  <c:v>2</c:v>
                </c:pt>
                <c:pt idx="3326">
                  <c:v>2</c:v>
                </c:pt>
                <c:pt idx="3327">
                  <c:v>2</c:v>
                </c:pt>
                <c:pt idx="3328">
                  <c:v>2</c:v>
                </c:pt>
                <c:pt idx="3329">
                  <c:v>2</c:v>
                </c:pt>
                <c:pt idx="3330">
                  <c:v>3</c:v>
                </c:pt>
                <c:pt idx="3331">
                  <c:v>3</c:v>
                </c:pt>
                <c:pt idx="3332">
                  <c:v>3</c:v>
                </c:pt>
                <c:pt idx="3333">
                  <c:v>3</c:v>
                </c:pt>
                <c:pt idx="3334">
                  <c:v>3</c:v>
                </c:pt>
                <c:pt idx="3335">
                  <c:v>3</c:v>
                </c:pt>
                <c:pt idx="3336">
                  <c:v>3</c:v>
                </c:pt>
                <c:pt idx="3337">
                  <c:v>3</c:v>
                </c:pt>
                <c:pt idx="3338">
                  <c:v>3</c:v>
                </c:pt>
                <c:pt idx="3339">
                  <c:v>3</c:v>
                </c:pt>
                <c:pt idx="3340">
                  <c:v>3</c:v>
                </c:pt>
                <c:pt idx="3341">
                  <c:v>3</c:v>
                </c:pt>
                <c:pt idx="3342">
                  <c:v>3</c:v>
                </c:pt>
                <c:pt idx="3343">
                  <c:v>3</c:v>
                </c:pt>
                <c:pt idx="3344">
                  <c:v>3</c:v>
                </c:pt>
                <c:pt idx="3345">
                  <c:v>3</c:v>
                </c:pt>
                <c:pt idx="3346">
                  <c:v>3</c:v>
                </c:pt>
                <c:pt idx="3347">
                  <c:v>3</c:v>
                </c:pt>
                <c:pt idx="3348">
                  <c:v>3</c:v>
                </c:pt>
                <c:pt idx="3349">
                  <c:v>3</c:v>
                </c:pt>
                <c:pt idx="3350">
                  <c:v>3</c:v>
                </c:pt>
                <c:pt idx="3351">
                  <c:v>3</c:v>
                </c:pt>
                <c:pt idx="3352">
                  <c:v>3</c:v>
                </c:pt>
                <c:pt idx="3353">
                  <c:v>3</c:v>
                </c:pt>
                <c:pt idx="3354">
                  <c:v>3</c:v>
                </c:pt>
                <c:pt idx="3355">
                  <c:v>3</c:v>
                </c:pt>
                <c:pt idx="3356">
                  <c:v>3</c:v>
                </c:pt>
                <c:pt idx="3357">
                  <c:v>3</c:v>
                </c:pt>
                <c:pt idx="3358">
                  <c:v>3</c:v>
                </c:pt>
                <c:pt idx="3359">
                  <c:v>3</c:v>
                </c:pt>
                <c:pt idx="3360">
                  <c:v>4</c:v>
                </c:pt>
                <c:pt idx="3361">
                  <c:v>4</c:v>
                </c:pt>
                <c:pt idx="3362">
                  <c:v>4</c:v>
                </c:pt>
                <c:pt idx="3363">
                  <c:v>4</c:v>
                </c:pt>
                <c:pt idx="3364">
                  <c:v>4</c:v>
                </c:pt>
                <c:pt idx="3365">
                  <c:v>4</c:v>
                </c:pt>
                <c:pt idx="3366">
                  <c:v>4</c:v>
                </c:pt>
                <c:pt idx="3367">
                  <c:v>4</c:v>
                </c:pt>
                <c:pt idx="3368">
                  <c:v>4</c:v>
                </c:pt>
                <c:pt idx="3369">
                  <c:v>4</c:v>
                </c:pt>
                <c:pt idx="3370">
                  <c:v>4</c:v>
                </c:pt>
                <c:pt idx="3371">
                  <c:v>4</c:v>
                </c:pt>
                <c:pt idx="3372">
                  <c:v>4</c:v>
                </c:pt>
                <c:pt idx="3373">
                  <c:v>4</c:v>
                </c:pt>
                <c:pt idx="3374">
                  <c:v>4</c:v>
                </c:pt>
                <c:pt idx="3375">
                  <c:v>4</c:v>
                </c:pt>
                <c:pt idx="3376">
                  <c:v>4</c:v>
                </c:pt>
                <c:pt idx="3377">
                  <c:v>4</c:v>
                </c:pt>
                <c:pt idx="3378">
                  <c:v>4</c:v>
                </c:pt>
                <c:pt idx="3379">
                  <c:v>4</c:v>
                </c:pt>
                <c:pt idx="3380">
                  <c:v>4</c:v>
                </c:pt>
                <c:pt idx="3381">
                  <c:v>4</c:v>
                </c:pt>
                <c:pt idx="3382">
                  <c:v>4</c:v>
                </c:pt>
                <c:pt idx="3383">
                  <c:v>4</c:v>
                </c:pt>
                <c:pt idx="3384">
                  <c:v>4</c:v>
                </c:pt>
                <c:pt idx="3385">
                  <c:v>4</c:v>
                </c:pt>
                <c:pt idx="3386">
                  <c:v>4</c:v>
                </c:pt>
                <c:pt idx="3387">
                  <c:v>4</c:v>
                </c:pt>
                <c:pt idx="3388">
                  <c:v>4</c:v>
                </c:pt>
                <c:pt idx="3389">
                  <c:v>4</c:v>
                </c:pt>
                <c:pt idx="3390">
                  <c:v>5</c:v>
                </c:pt>
                <c:pt idx="3391">
                  <c:v>5</c:v>
                </c:pt>
                <c:pt idx="3392">
                  <c:v>5</c:v>
                </c:pt>
                <c:pt idx="3393">
                  <c:v>5</c:v>
                </c:pt>
                <c:pt idx="3394">
                  <c:v>5</c:v>
                </c:pt>
                <c:pt idx="3395">
                  <c:v>5</c:v>
                </c:pt>
                <c:pt idx="3396">
                  <c:v>5</c:v>
                </c:pt>
                <c:pt idx="3397">
                  <c:v>5</c:v>
                </c:pt>
                <c:pt idx="3398">
                  <c:v>5</c:v>
                </c:pt>
                <c:pt idx="3399">
                  <c:v>5</c:v>
                </c:pt>
                <c:pt idx="3400">
                  <c:v>5</c:v>
                </c:pt>
                <c:pt idx="3401">
                  <c:v>5</c:v>
                </c:pt>
                <c:pt idx="3402">
                  <c:v>5</c:v>
                </c:pt>
                <c:pt idx="3403">
                  <c:v>5</c:v>
                </c:pt>
                <c:pt idx="3404">
                  <c:v>5</c:v>
                </c:pt>
                <c:pt idx="3405">
                  <c:v>5</c:v>
                </c:pt>
                <c:pt idx="3406">
                  <c:v>5</c:v>
                </c:pt>
                <c:pt idx="3407">
                  <c:v>5</c:v>
                </c:pt>
                <c:pt idx="3408">
                  <c:v>5</c:v>
                </c:pt>
                <c:pt idx="3409">
                  <c:v>5</c:v>
                </c:pt>
                <c:pt idx="3410">
                  <c:v>5</c:v>
                </c:pt>
                <c:pt idx="3411">
                  <c:v>5</c:v>
                </c:pt>
                <c:pt idx="3412">
                  <c:v>5</c:v>
                </c:pt>
                <c:pt idx="3413">
                  <c:v>5</c:v>
                </c:pt>
                <c:pt idx="3414">
                  <c:v>5</c:v>
                </c:pt>
                <c:pt idx="3415">
                  <c:v>5</c:v>
                </c:pt>
                <c:pt idx="3416">
                  <c:v>5</c:v>
                </c:pt>
                <c:pt idx="3417">
                  <c:v>5</c:v>
                </c:pt>
                <c:pt idx="3418">
                  <c:v>5</c:v>
                </c:pt>
                <c:pt idx="3419">
                  <c:v>5</c:v>
                </c:pt>
                <c:pt idx="3420">
                  <c:v>6</c:v>
                </c:pt>
                <c:pt idx="3421">
                  <c:v>6</c:v>
                </c:pt>
                <c:pt idx="3422">
                  <c:v>6</c:v>
                </c:pt>
                <c:pt idx="3423">
                  <c:v>6</c:v>
                </c:pt>
                <c:pt idx="3424">
                  <c:v>6</c:v>
                </c:pt>
                <c:pt idx="3425">
                  <c:v>6</c:v>
                </c:pt>
                <c:pt idx="3426">
                  <c:v>6</c:v>
                </c:pt>
                <c:pt idx="3427">
                  <c:v>6</c:v>
                </c:pt>
                <c:pt idx="3428">
                  <c:v>6</c:v>
                </c:pt>
                <c:pt idx="3429">
                  <c:v>6</c:v>
                </c:pt>
                <c:pt idx="3430">
                  <c:v>6</c:v>
                </c:pt>
                <c:pt idx="3431">
                  <c:v>6</c:v>
                </c:pt>
                <c:pt idx="3432">
                  <c:v>6</c:v>
                </c:pt>
                <c:pt idx="3433">
                  <c:v>6</c:v>
                </c:pt>
                <c:pt idx="3434">
                  <c:v>6</c:v>
                </c:pt>
                <c:pt idx="3435">
                  <c:v>6</c:v>
                </c:pt>
                <c:pt idx="3436">
                  <c:v>6</c:v>
                </c:pt>
                <c:pt idx="3437">
                  <c:v>6</c:v>
                </c:pt>
                <c:pt idx="3438">
                  <c:v>6</c:v>
                </c:pt>
                <c:pt idx="3439">
                  <c:v>6</c:v>
                </c:pt>
                <c:pt idx="3440">
                  <c:v>6</c:v>
                </c:pt>
                <c:pt idx="3441">
                  <c:v>6</c:v>
                </c:pt>
                <c:pt idx="3442">
                  <c:v>6</c:v>
                </c:pt>
                <c:pt idx="3443">
                  <c:v>6</c:v>
                </c:pt>
                <c:pt idx="3444">
                  <c:v>6</c:v>
                </c:pt>
                <c:pt idx="3445">
                  <c:v>6</c:v>
                </c:pt>
                <c:pt idx="3446">
                  <c:v>6</c:v>
                </c:pt>
                <c:pt idx="3447">
                  <c:v>6</c:v>
                </c:pt>
                <c:pt idx="3448">
                  <c:v>6</c:v>
                </c:pt>
                <c:pt idx="3449">
                  <c:v>6</c:v>
                </c:pt>
                <c:pt idx="3450">
                  <c:v>2</c:v>
                </c:pt>
                <c:pt idx="3451">
                  <c:v>2</c:v>
                </c:pt>
                <c:pt idx="3452">
                  <c:v>2</c:v>
                </c:pt>
                <c:pt idx="3453">
                  <c:v>2</c:v>
                </c:pt>
                <c:pt idx="3454">
                  <c:v>2</c:v>
                </c:pt>
                <c:pt idx="3455">
                  <c:v>2</c:v>
                </c:pt>
                <c:pt idx="3456">
                  <c:v>2</c:v>
                </c:pt>
                <c:pt idx="3457">
                  <c:v>2</c:v>
                </c:pt>
                <c:pt idx="3458">
                  <c:v>2</c:v>
                </c:pt>
                <c:pt idx="3459">
                  <c:v>2</c:v>
                </c:pt>
                <c:pt idx="3460">
                  <c:v>2</c:v>
                </c:pt>
                <c:pt idx="3461">
                  <c:v>2</c:v>
                </c:pt>
                <c:pt idx="3462">
                  <c:v>2</c:v>
                </c:pt>
                <c:pt idx="3463">
                  <c:v>2</c:v>
                </c:pt>
                <c:pt idx="3464">
                  <c:v>2</c:v>
                </c:pt>
                <c:pt idx="3465">
                  <c:v>2</c:v>
                </c:pt>
                <c:pt idx="3466">
                  <c:v>2</c:v>
                </c:pt>
                <c:pt idx="3467">
                  <c:v>2</c:v>
                </c:pt>
                <c:pt idx="3468">
                  <c:v>2</c:v>
                </c:pt>
                <c:pt idx="3469">
                  <c:v>2</c:v>
                </c:pt>
                <c:pt idx="3470">
                  <c:v>2</c:v>
                </c:pt>
                <c:pt idx="3471">
                  <c:v>2</c:v>
                </c:pt>
                <c:pt idx="3472">
                  <c:v>2</c:v>
                </c:pt>
                <c:pt idx="3473">
                  <c:v>2</c:v>
                </c:pt>
                <c:pt idx="3474">
                  <c:v>2</c:v>
                </c:pt>
                <c:pt idx="3475">
                  <c:v>2</c:v>
                </c:pt>
                <c:pt idx="3476">
                  <c:v>2</c:v>
                </c:pt>
                <c:pt idx="3477">
                  <c:v>2</c:v>
                </c:pt>
                <c:pt idx="3478">
                  <c:v>2</c:v>
                </c:pt>
                <c:pt idx="3479">
                  <c:v>2</c:v>
                </c:pt>
                <c:pt idx="3480">
                  <c:v>3</c:v>
                </c:pt>
                <c:pt idx="3481">
                  <c:v>3</c:v>
                </c:pt>
                <c:pt idx="3482">
                  <c:v>3</c:v>
                </c:pt>
                <c:pt idx="3483">
                  <c:v>3</c:v>
                </c:pt>
                <c:pt idx="3484">
                  <c:v>3</c:v>
                </c:pt>
                <c:pt idx="3485">
                  <c:v>3</c:v>
                </c:pt>
                <c:pt idx="3486">
                  <c:v>3</c:v>
                </c:pt>
                <c:pt idx="3487">
                  <c:v>3</c:v>
                </c:pt>
                <c:pt idx="3488">
                  <c:v>3</c:v>
                </c:pt>
                <c:pt idx="3489">
                  <c:v>3</c:v>
                </c:pt>
                <c:pt idx="3490">
                  <c:v>3</c:v>
                </c:pt>
                <c:pt idx="3491">
                  <c:v>3</c:v>
                </c:pt>
                <c:pt idx="3492">
                  <c:v>3</c:v>
                </c:pt>
                <c:pt idx="3493">
                  <c:v>3</c:v>
                </c:pt>
                <c:pt idx="3494">
                  <c:v>3</c:v>
                </c:pt>
                <c:pt idx="3495">
                  <c:v>3</c:v>
                </c:pt>
                <c:pt idx="3496">
                  <c:v>3</c:v>
                </c:pt>
                <c:pt idx="3497">
                  <c:v>3</c:v>
                </c:pt>
                <c:pt idx="3498">
                  <c:v>3</c:v>
                </c:pt>
                <c:pt idx="3499">
                  <c:v>3</c:v>
                </c:pt>
                <c:pt idx="3500">
                  <c:v>3</c:v>
                </c:pt>
                <c:pt idx="3501">
                  <c:v>3</c:v>
                </c:pt>
                <c:pt idx="3502">
                  <c:v>3</c:v>
                </c:pt>
                <c:pt idx="3503">
                  <c:v>3</c:v>
                </c:pt>
                <c:pt idx="3504">
                  <c:v>3</c:v>
                </c:pt>
                <c:pt idx="3505">
                  <c:v>3</c:v>
                </c:pt>
                <c:pt idx="3506">
                  <c:v>3</c:v>
                </c:pt>
                <c:pt idx="3507">
                  <c:v>3</c:v>
                </c:pt>
                <c:pt idx="3508">
                  <c:v>3</c:v>
                </c:pt>
                <c:pt idx="3509">
                  <c:v>3</c:v>
                </c:pt>
                <c:pt idx="3510">
                  <c:v>4</c:v>
                </c:pt>
                <c:pt idx="3511">
                  <c:v>4</c:v>
                </c:pt>
                <c:pt idx="3512">
                  <c:v>4</c:v>
                </c:pt>
                <c:pt idx="3513">
                  <c:v>4</c:v>
                </c:pt>
                <c:pt idx="3514">
                  <c:v>4</c:v>
                </c:pt>
                <c:pt idx="3515">
                  <c:v>4</c:v>
                </c:pt>
                <c:pt idx="3516">
                  <c:v>4</c:v>
                </c:pt>
                <c:pt idx="3517">
                  <c:v>4</c:v>
                </c:pt>
                <c:pt idx="3518">
                  <c:v>4</c:v>
                </c:pt>
                <c:pt idx="3519">
                  <c:v>4</c:v>
                </c:pt>
                <c:pt idx="3520">
                  <c:v>4</c:v>
                </c:pt>
                <c:pt idx="3521">
                  <c:v>4</c:v>
                </c:pt>
                <c:pt idx="3522">
                  <c:v>4</c:v>
                </c:pt>
                <c:pt idx="3523">
                  <c:v>4</c:v>
                </c:pt>
                <c:pt idx="3524">
                  <c:v>4</c:v>
                </c:pt>
                <c:pt idx="3525">
                  <c:v>4</c:v>
                </c:pt>
                <c:pt idx="3526">
                  <c:v>4</c:v>
                </c:pt>
                <c:pt idx="3527">
                  <c:v>4</c:v>
                </c:pt>
                <c:pt idx="3528">
                  <c:v>4</c:v>
                </c:pt>
                <c:pt idx="3529">
                  <c:v>4</c:v>
                </c:pt>
                <c:pt idx="3530">
                  <c:v>4</c:v>
                </c:pt>
                <c:pt idx="3531">
                  <c:v>4</c:v>
                </c:pt>
                <c:pt idx="3532">
                  <c:v>4</c:v>
                </c:pt>
                <c:pt idx="3533">
                  <c:v>4</c:v>
                </c:pt>
                <c:pt idx="3534">
                  <c:v>4</c:v>
                </c:pt>
                <c:pt idx="3535">
                  <c:v>4</c:v>
                </c:pt>
                <c:pt idx="3536">
                  <c:v>4</c:v>
                </c:pt>
                <c:pt idx="3537">
                  <c:v>4</c:v>
                </c:pt>
                <c:pt idx="3538">
                  <c:v>4</c:v>
                </c:pt>
                <c:pt idx="3539">
                  <c:v>4</c:v>
                </c:pt>
                <c:pt idx="3540">
                  <c:v>5</c:v>
                </c:pt>
                <c:pt idx="3541">
                  <c:v>5</c:v>
                </c:pt>
                <c:pt idx="3542">
                  <c:v>5</c:v>
                </c:pt>
                <c:pt idx="3543">
                  <c:v>5</c:v>
                </c:pt>
                <c:pt idx="3544">
                  <c:v>5</c:v>
                </c:pt>
                <c:pt idx="3545">
                  <c:v>5</c:v>
                </c:pt>
                <c:pt idx="3546">
                  <c:v>5</c:v>
                </c:pt>
                <c:pt idx="3547">
                  <c:v>5</c:v>
                </c:pt>
                <c:pt idx="3548">
                  <c:v>5</c:v>
                </c:pt>
                <c:pt idx="3549">
                  <c:v>5</c:v>
                </c:pt>
                <c:pt idx="3550">
                  <c:v>5</c:v>
                </c:pt>
                <c:pt idx="3551">
                  <c:v>5</c:v>
                </c:pt>
                <c:pt idx="3552">
                  <c:v>5</c:v>
                </c:pt>
                <c:pt idx="3553">
                  <c:v>5</c:v>
                </c:pt>
                <c:pt idx="3554">
                  <c:v>5</c:v>
                </c:pt>
                <c:pt idx="3555">
                  <c:v>5</c:v>
                </c:pt>
                <c:pt idx="3556">
                  <c:v>5</c:v>
                </c:pt>
                <c:pt idx="3557">
                  <c:v>5</c:v>
                </c:pt>
                <c:pt idx="3558">
                  <c:v>5</c:v>
                </c:pt>
                <c:pt idx="3559">
                  <c:v>5</c:v>
                </c:pt>
                <c:pt idx="3560">
                  <c:v>5</c:v>
                </c:pt>
                <c:pt idx="3561">
                  <c:v>5</c:v>
                </c:pt>
                <c:pt idx="3562">
                  <c:v>5</c:v>
                </c:pt>
                <c:pt idx="3563">
                  <c:v>5</c:v>
                </c:pt>
                <c:pt idx="3564">
                  <c:v>5</c:v>
                </c:pt>
                <c:pt idx="3565">
                  <c:v>5</c:v>
                </c:pt>
                <c:pt idx="3566">
                  <c:v>5</c:v>
                </c:pt>
                <c:pt idx="3567">
                  <c:v>5</c:v>
                </c:pt>
                <c:pt idx="3568">
                  <c:v>5</c:v>
                </c:pt>
                <c:pt idx="3569">
                  <c:v>5</c:v>
                </c:pt>
                <c:pt idx="3570">
                  <c:v>6</c:v>
                </c:pt>
                <c:pt idx="3571">
                  <c:v>6</c:v>
                </c:pt>
                <c:pt idx="3572">
                  <c:v>6</c:v>
                </c:pt>
                <c:pt idx="3573">
                  <c:v>6</c:v>
                </c:pt>
                <c:pt idx="3574">
                  <c:v>6</c:v>
                </c:pt>
                <c:pt idx="3575">
                  <c:v>6</c:v>
                </c:pt>
                <c:pt idx="3576">
                  <c:v>6</c:v>
                </c:pt>
                <c:pt idx="3577">
                  <c:v>6</c:v>
                </c:pt>
                <c:pt idx="3578">
                  <c:v>6</c:v>
                </c:pt>
                <c:pt idx="3579">
                  <c:v>6</c:v>
                </c:pt>
                <c:pt idx="3580">
                  <c:v>6</c:v>
                </c:pt>
                <c:pt idx="3581">
                  <c:v>6</c:v>
                </c:pt>
                <c:pt idx="3582">
                  <c:v>6</c:v>
                </c:pt>
                <c:pt idx="3583">
                  <c:v>6</c:v>
                </c:pt>
                <c:pt idx="3584">
                  <c:v>6</c:v>
                </c:pt>
                <c:pt idx="3585">
                  <c:v>6</c:v>
                </c:pt>
                <c:pt idx="3586">
                  <c:v>6</c:v>
                </c:pt>
                <c:pt idx="3587">
                  <c:v>6</c:v>
                </c:pt>
                <c:pt idx="3588">
                  <c:v>6</c:v>
                </c:pt>
                <c:pt idx="3589">
                  <c:v>6</c:v>
                </c:pt>
                <c:pt idx="3590">
                  <c:v>6</c:v>
                </c:pt>
                <c:pt idx="3591">
                  <c:v>6</c:v>
                </c:pt>
                <c:pt idx="3592">
                  <c:v>6</c:v>
                </c:pt>
                <c:pt idx="3593">
                  <c:v>6</c:v>
                </c:pt>
                <c:pt idx="3594">
                  <c:v>6</c:v>
                </c:pt>
                <c:pt idx="3595">
                  <c:v>6</c:v>
                </c:pt>
                <c:pt idx="3596">
                  <c:v>6</c:v>
                </c:pt>
                <c:pt idx="3597">
                  <c:v>6</c:v>
                </c:pt>
                <c:pt idx="3598">
                  <c:v>6</c:v>
                </c:pt>
                <c:pt idx="3599">
                  <c:v>6</c:v>
                </c:pt>
              </c:numCache>
            </c:numRef>
          </c:xVal>
          <c:yVal>
            <c:numRef>
              <c:f>IWOGriewank!$E$2:$E$3601</c:f>
              <c:numCache>
                <c:formatCode>General</c:formatCode>
                <c:ptCount val="3600"/>
                <c:pt idx="0">
                  <c:v>1.4932035705650799</c:v>
                </c:pt>
                <c:pt idx="1">
                  <c:v>4.2064431725810403</c:v>
                </c:pt>
                <c:pt idx="2">
                  <c:v>1.39767699708733</c:v>
                </c:pt>
                <c:pt idx="3">
                  <c:v>1.55073874961199</c:v>
                </c:pt>
                <c:pt idx="4">
                  <c:v>4.0142529751490699</c:v>
                </c:pt>
                <c:pt idx="5">
                  <c:v>5.7940671956212304</c:v>
                </c:pt>
                <c:pt idx="6">
                  <c:v>4.4135766775341301</c:v>
                </c:pt>
                <c:pt idx="7">
                  <c:v>11.294107532097801</c:v>
                </c:pt>
                <c:pt idx="8">
                  <c:v>7.5274062005936404</c:v>
                </c:pt>
                <c:pt idx="9">
                  <c:v>3.5085537367909798</c:v>
                </c:pt>
                <c:pt idx="10">
                  <c:v>8.3350990364281099</c:v>
                </c:pt>
                <c:pt idx="11">
                  <c:v>2.1009173820185199</c:v>
                </c:pt>
                <c:pt idx="12">
                  <c:v>12.3825886763724</c:v>
                </c:pt>
                <c:pt idx="13">
                  <c:v>0.79646610693921005</c:v>
                </c:pt>
                <c:pt idx="14">
                  <c:v>4.0221662362224899</c:v>
                </c:pt>
                <c:pt idx="15">
                  <c:v>5.8223695869902299</c:v>
                </c:pt>
                <c:pt idx="16">
                  <c:v>6.2611290252615701</c:v>
                </c:pt>
                <c:pt idx="17">
                  <c:v>2.7430326009346002</c:v>
                </c:pt>
                <c:pt idx="18">
                  <c:v>6.1050125340886101</c:v>
                </c:pt>
                <c:pt idx="19">
                  <c:v>8.6109580319524497</c:v>
                </c:pt>
                <c:pt idx="20">
                  <c:v>4.9680920988373503</c:v>
                </c:pt>
                <c:pt idx="21">
                  <c:v>6.6802451547058697</c:v>
                </c:pt>
                <c:pt idx="22">
                  <c:v>1.76483015243977</c:v>
                </c:pt>
                <c:pt idx="23">
                  <c:v>6.0668933758346597</c:v>
                </c:pt>
                <c:pt idx="24">
                  <c:v>1.46616293295429</c:v>
                </c:pt>
                <c:pt idx="25">
                  <c:v>3.7251992081294598</c:v>
                </c:pt>
                <c:pt idx="26">
                  <c:v>8.6094749179332002</c:v>
                </c:pt>
                <c:pt idx="27">
                  <c:v>14.527438206383</c:v>
                </c:pt>
                <c:pt idx="28">
                  <c:v>10.0116649645968</c:v>
                </c:pt>
                <c:pt idx="29">
                  <c:v>2.8219394422085902</c:v>
                </c:pt>
                <c:pt idx="30">
                  <c:v>3.9928611927909898</c:v>
                </c:pt>
                <c:pt idx="31">
                  <c:v>13.367623362744601</c:v>
                </c:pt>
                <c:pt idx="32">
                  <c:v>2.2984664019508299</c:v>
                </c:pt>
                <c:pt idx="33">
                  <c:v>1.34503783116723</c:v>
                </c:pt>
                <c:pt idx="34">
                  <c:v>6.9821732387242097</c:v>
                </c:pt>
                <c:pt idx="35">
                  <c:v>16.239198452567098</c:v>
                </c:pt>
                <c:pt idx="36">
                  <c:v>5.2556257843330298</c:v>
                </c:pt>
                <c:pt idx="37">
                  <c:v>1.0194821203437401</c:v>
                </c:pt>
                <c:pt idx="38">
                  <c:v>1.1340512863714101</c:v>
                </c:pt>
                <c:pt idx="39">
                  <c:v>5.0965623227874799</c:v>
                </c:pt>
                <c:pt idx="40">
                  <c:v>8.1916027055578393</c:v>
                </c:pt>
                <c:pt idx="41">
                  <c:v>2.2740181337630498</c:v>
                </c:pt>
                <c:pt idx="42">
                  <c:v>0.33683646492759101</c:v>
                </c:pt>
                <c:pt idx="43">
                  <c:v>1.22215752997223</c:v>
                </c:pt>
                <c:pt idx="44">
                  <c:v>4.4038333673120604</c:v>
                </c:pt>
                <c:pt idx="45">
                  <c:v>20.4429224063229</c:v>
                </c:pt>
                <c:pt idx="46">
                  <c:v>13.5510208556974</c:v>
                </c:pt>
                <c:pt idx="47">
                  <c:v>1.0882428081055999</c:v>
                </c:pt>
                <c:pt idx="48">
                  <c:v>8.9855780268551495</c:v>
                </c:pt>
                <c:pt idx="49">
                  <c:v>3.5612276390326798</c:v>
                </c:pt>
                <c:pt idx="50">
                  <c:v>5.9176070671170402</c:v>
                </c:pt>
                <c:pt idx="51">
                  <c:v>2.75087248195151</c:v>
                </c:pt>
                <c:pt idx="52">
                  <c:v>6.5651271163748603</c:v>
                </c:pt>
                <c:pt idx="53">
                  <c:v>13.287399745836099</c:v>
                </c:pt>
                <c:pt idx="54">
                  <c:v>3.2437695489928</c:v>
                </c:pt>
                <c:pt idx="55">
                  <c:v>17.3739232028956</c:v>
                </c:pt>
                <c:pt idx="56">
                  <c:v>3.2562517017571802</c:v>
                </c:pt>
                <c:pt idx="57">
                  <c:v>34.451708035963399</c:v>
                </c:pt>
                <c:pt idx="58">
                  <c:v>15.7285289900791</c:v>
                </c:pt>
                <c:pt idx="59">
                  <c:v>6.3521666791696099</c:v>
                </c:pt>
                <c:pt idx="60">
                  <c:v>0.97607134788553895</c:v>
                </c:pt>
                <c:pt idx="61">
                  <c:v>3.2317267521507902</c:v>
                </c:pt>
                <c:pt idx="62">
                  <c:v>8.9795511575812199</c:v>
                </c:pt>
                <c:pt idx="63">
                  <c:v>12.9725745326768</c:v>
                </c:pt>
                <c:pt idx="64">
                  <c:v>3.7137455015230598</c:v>
                </c:pt>
                <c:pt idx="65">
                  <c:v>4.2044312370235302</c:v>
                </c:pt>
                <c:pt idx="66">
                  <c:v>5.10413660020156</c:v>
                </c:pt>
                <c:pt idx="67">
                  <c:v>3.2230873802449498</c:v>
                </c:pt>
                <c:pt idx="68">
                  <c:v>5.9785782669715903</c:v>
                </c:pt>
                <c:pt idx="69">
                  <c:v>1.9793971692699699</c:v>
                </c:pt>
                <c:pt idx="70">
                  <c:v>0.55572628030955196</c:v>
                </c:pt>
                <c:pt idx="71">
                  <c:v>8.7784289328486498</c:v>
                </c:pt>
                <c:pt idx="72">
                  <c:v>1.87518920739365</c:v>
                </c:pt>
                <c:pt idx="73">
                  <c:v>7.9131978873437099</c:v>
                </c:pt>
                <c:pt idx="74">
                  <c:v>15.124415935537799</c:v>
                </c:pt>
                <c:pt idx="75">
                  <c:v>23.4295214027666</c:v>
                </c:pt>
                <c:pt idx="76">
                  <c:v>5.3803297982490301</c:v>
                </c:pt>
                <c:pt idx="77">
                  <c:v>9.3811847914872502</c:v>
                </c:pt>
                <c:pt idx="78">
                  <c:v>3.0037977518511498</c:v>
                </c:pt>
                <c:pt idx="79">
                  <c:v>14.348075377670201</c:v>
                </c:pt>
                <c:pt idx="80">
                  <c:v>4.8572910116088099</c:v>
                </c:pt>
                <c:pt idx="81">
                  <c:v>1.9985214392091499</c:v>
                </c:pt>
                <c:pt idx="82">
                  <c:v>9.44090393510435</c:v>
                </c:pt>
                <c:pt idx="83">
                  <c:v>1.4818341275403299</c:v>
                </c:pt>
                <c:pt idx="84">
                  <c:v>3.1553972355469599</c:v>
                </c:pt>
                <c:pt idx="85">
                  <c:v>4.6144712726314001</c:v>
                </c:pt>
                <c:pt idx="86">
                  <c:v>0.78041199157867103</c:v>
                </c:pt>
                <c:pt idx="87">
                  <c:v>2.7495394641030302</c:v>
                </c:pt>
                <c:pt idx="88">
                  <c:v>2.4158296399154202</c:v>
                </c:pt>
                <c:pt idx="89">
                  <c:v>2.9375802016366701</c:v>
                </c:pt>
                <c:pt idx="90">
                  <c:v>6.9675943411894004</c:v>
                </c:pt>
                <c:pt idx="91">
                  <c:v>5.1620462511732601</c:v>
                </c:pt>
                <c:pt idx="92">
                  <c:v>10.2691622347446</c:v>
                </c:pt>
                <c:pt idx="93">
                  <c:v>6.2033721935233697</c:v>
                </c:pt>
                <c:pt idx="94">
                  <c:v>0.95292677341430398</c:v>
                </c:pt>
                <c:pt idx="95">
                  <c:v>10.4635097733825</c:v>
                </c:pt>
                <c:pt idx="96">
                  <c:v>9.4652104735539293</c:v>
                </c:pt>
                <c:pt idx="97">
                  <c:v>9.6579046860785294</c:v>
                </c:pt>
                <c:pt idx="98">
                  <c:v>7.0233152684846898</c:v>
                </c:pt>
                <c:pt idx="99">
                  <c:v>18.199080606310201</c:v>
                </c:pt>
                <c:pt idx="100">
                  <c:v>1.2801183794220099</c:v>
                </c:pt>
                <c:pt idx="101">
                  <c:v>3.99734550357178</c:v>
                </c:pt>
                <c:pt idx="102">
                  <c:v>1.10994291219018</c:v>
                </c:pt>
                <c:pt idx="103">
                  <c:v>4.7936783351440102</c:v>
                </c:pt>
                <c:pt idx="104">
                  <c:v>5.6708024453921597</c:v>
                </c:pt>
                <c:pt idx="105">
                  <c:v>3.4893105175310501</c:v>
                </c:pt>
                <c:pt idx="106">
                  <c:v>7.3282188148851297</c:v>
                </c:pt>
                <c:pt idx="107">
                  <c:v>9.3257231728515908</c:v>
                </c:pt>
                <c:pt idx="108">
                  <c:v>1.5396781820298699</c:v>
                </c:pt>
                <c:pt idx="109">
                  <c:v>2.66527581075731</c:v>
                </c:pt>
                <c:pt idx="110">
                  <c:v>7.67208930955527</c:v>
                </c:pt>
                <c:pt idx="111">
                  <c:v>0.62752334630584705</c:v>
                </c:pt>
                <c:pt idx="112">
                  <c:v>2.8993117860227899</c:v>
                </c:pt>
                <c:pt idx="113">
                  <c:v>1.21023939074158</c:v>
                </c:pt>
                <c:pt idx="114">
                  <c:v>1.0411783970467801</c:v>
                </c:pt>
                <c:pt idx="115">
                  <c:v>1.96047415098936</c:v>
                </c:pt>
                <c:pt idx="116">
                  <c:v>2.1099906156742101</c:v>
                </c:pt>
                <c:pt idx="117">
                  <c:v>7.3998393622655998</c:v>
                </c:pt>
                <c:pt idx="118">
                  <c:v>1.2441044130772001</c:v>
                </c:pt>
                <c:pt idx="119">
                  <c:v>17.756490285797</c:v>
                </c:pt>
                <c:pt idx="120">
                  <c:v>10.5826708583825</c:v>
                </c:pt>
                <c:pt idx="121">
                  <c:v>14.071311416402301</c:v>
                </c:pt>
                <c:pt idx="122">
                  <c:v>1.4183200706669401</c:v>
                </c:pt>
                <c:pt idx="123">
                  <c:v>14.5728100962083</c:v>
                </c:pt>
                <c:pt idx="124">
                  <c:v>3.0404623504075801</c:v>
                </c:pt>
                <c:pt idx="125">
                  <c:v>1.40090825587658</c:v>
                </c:pt>
                <c:pt idx="126">
                  <c:v>10.204551520935301</c:v>
                </c:pt>
                <c:pt idx="127">
                  <c:v>2.2599021274458799</c:v>
                </c:pt>
                <c:pt idx="128">
                  <c:v>1.5987518148912201</c:v>
                </c:pt>
                <c:pt idx="129">
                  <c:v>6.6881340368538904</c:v>
                </c:pt>
                <c:pt idx="130">
                  <c:v>1.9011358995946801</c:v>
                </c:pt>
                <c:pt idx="131">
                  <c:v>13.252279318089901</c:v>
                </c:pt>
                <c:pt idx="132">
                  <c:v>8.4624281410220608</c:v>
                </c:pt>
                <c:pt idx="133">
                  <c:v>5.1168631767116004</c:v>
                </c:pt>
                <c:pt idx="134">
                  <c:v>6.99092082718097</c:v>
                </c:pt>
                <c:pt idx="135">
                  <c:v>10.9615888027041</c:v>
                </c:pt>
                <c:pt idx="136">
                  <c:v>7.7174113079102398</c:v>
                </c:pt>
                <c:pt idx="137">
                  <c:v>2.1597884441880502</c:v>
                </c:pt>
                <c:pt idx="138">
                  <c:v>2.48352997804301</c:v>
                </c:pt>
                <c:pt idx="139">
                  <c:v>8.6105303326187101</c:v>
                </c:pt>
                <c:pt idx="140">
                  <c:v>7.7717000580903903</c:v>
                </c:pt>
                <c:pt idx="141">
                  <c:v>5.11999077177805</c:v>
                </c:pt>
                <c:pt idx="142">
                  <c:v>1.87590762892737</c:v>
                </c:pt>
                <c:pt idx="143">
                  <c:v>1.73647915402919</c:v>
                </c:pt>
                <c:pt idx="144">
                  <c:v>7.6707905263099301</c:v>
                </c:pt>
                <c:pt idx="145">
                  <c:v>3.7601477401597698</c:v>
                </c:pt>
                <c:pt idx="146">
                  <c:v>4.5260129047400897</c:v>
                </c:pt>
                <c:pt idx="147">
                  <c:v>4.4624438630671701</c:v>
                </c:pt>
                <c:pt idx="148">
                  <c:v>19.339535314737301</c:v>
                </c:pt>
                <c:pt idx="149">
                  <c:v>3.4033447746837902</c:v>
                </c:pt>
                <c:pt idx="150">
                  <c:v>11.787043526583</c:v>
                </c:pt>
                <c:pt idx="151">
                  <c:v>4.4884111401073099</c:v>
                </c:pt>
                <c:pt idx="152">
                  <c:v>1.8741440540958401</c:v>
                </c:pt>
                <c:pt idx="153">
                  <c:v>10.8582509940573</c:v>
                </c:pt>
                <c:pt idx="154">
                  <c:v>7.9293634589286599</c:v>
                </c:pt>
                <c:pt idx="155">
                  <c:v>22.120917040420899</c:v>
                </c:pt>
                <c:pt idx="156">
                  <c:v>7.5736144259620497</c:v>
                </c:pt>
                <c:pt idx="157">
                  <c:v>4.2778438650378598</c:v>
                </c:pt>
                <c:pt idx="158">
                  <c:v>1.71122133234902</c:v>
                </c:pt>
                <c:pt idx="159">
                  <c:v>11.524123135107301</c:v>
                </c:pt>
                <c:pt idx="160">
                  <c:v>5.0534398590925598</c:v>
                </c:pt>
                <c:pt idx="161">
                  <c:v>2.5092491066507199</c:v>
                </c:pt>
                <c:pt idx="162">
                  <c:v>7.8560302925192103</c:v>
                </c:pt>
                <c:pt idx="163">
                  <c:v>2.25657065439013</c:v>
                </c:pt>
                <c:pt idx="164">
                  <c:v>1.7512929241258</c:v>
                </c:pt>
                <c:pt idx="165">
                  <c:v>4.6581918931175803</c:v>
                </c:pt>
                <c:pt idx="166">
                  <c:v>1.9546920644707599</c:v>
                </c:pt>
                <c:pt idx="167">
                  <c:v>13.409583794910199</c:v>
                </c:pt>
                <c:pt idx="168">
                  <c:v>12.800783587846301</c:v>
                </c:pt>
                <c:pt idx="169">
                  <c:v>3.09810382664618</c:v>
                </c:pt>
                <c:pt idx="170">
                  <c:v>13.485917532416099</c:v>
                </c:pt>
                <c:pt idx="171">
                  <c:v>3.0580739876705199</c:v>
                </c:pt>
                <c:pt idx="172">
                  <c:v>3.8533593844392602</c:v>
                </c:pt>
                <c:pt idx="173">
                  <c:v>5.77569659508017</c:v>
                </c:pt>
                <c:pt idx="174">
                  <c:v>17.725220042036099</c:v>
                </c:pt>
                <c:pt idx="175">
                  <c:v>1.7809298658070001</c:v>
                </c:pt>
                <c:pt idx="176">
                  <c:v>11.7494496824621</c:v>
                </c:pt>
                <c:pt idx="177">
                  <c:v>8.9572698724293698</c:v>
                </c:pt>
                <c:pt idx="178">
                  <c:v>3.4807792892613199</c:v>
                </c:pt>
                <c:pt idx="179">
                  <c:v>3.9346413683083501</c:v>
                </c:pt>
                <c:pt idx="180">
                  <c:v>2.9915565314268502</c:v>
                </c:pt>
                <c:pt idx="181">
                  <c:v>8.8536935755775303</c:v>
                </c:pt>
                <c:pt idx="182">
                  <c:v>8.9893941475020007</c:v>
                </c:pt>
                <c:pt idx="183">
                  <c:v>11.079437085332</c:v>
                </c:pt>
                <c:pt idx="184">
                  <c:v>1.8140076181931499</c:v>
                </c:pt>
                <c:pt idx="185">
                  <c:v>17.482630506124099</c:v>
                </c:pt>
                <c:pt idx="186">
                  <c:v>2.76932024234562</c:v>
                </c:pt>
                <c:pt idx="187">
                  <c:v>5.8882816490107404</c:v>
                </c:pt>
                <c:pt idx="188">
                  <c:v>2.02545400275848</c:v>
                </c:pt>
                <c:pt idx="189">
                  <c:v>16.6673502165233</c:v>
                </c:pt>
                <c:pt idx="190">
                  <c:v>3.8920397554530801</c:v>
                </c:pt>
                <c:pt idx="191">
                  <c:v>1.6180704670513599</c:v>
                </c:pt>
                <c:pt idx="192">
                  <c:v>5.7423459693453998</c:v>
                </c:pt>
                <c:pt idx="193">
                  <c:v>1.5951705419036899</c:v>
                </c:pt>
                <c:pt idx="194">
                  <c:v>1.8092373899809</c:v>
                </c:pt>
                <c:pt idx="195">
                  <c:v>7.0125166208229404</c:v>
                </c:pt>
                <c:pt idx="196">
                  <c:v>7.8524854844714804</c:v>
                </c:pt>
                <c:pt idx="197">
                  <c:v>13.509646158695899</c:v>
                </c:pt>
                <c:pt idx="198">
                  <c:v>5.3591775182204398</c:v>
                </c:pt>
                <c:pt idx="199">
                  <c:v>1.2506928832295401</c:v>
                </c:pt>
                <c:pt idx="200">
                  <c:v>4.7719068251208201</c:v>
                </c:pt>
                <c:pt idx="201">
                  <c:v>11.0193057610106</c:v>
                </c:pt>
                <c:pt idx="202">
                  <c:v>2.1501725400648799</c:v>
                </c:pt>
                <c:pt idx="203">
                  <c:v>11.2051956923644</c:v>
                </c:pt>
                <c:pt idx="204">
                  <c:v>6.3594701090456196</c:v>
                </c:pt>
                <c:pt idx="205">
                  <c:v>2.6163302628845302</c:v>
                </c:pt>
                <c:pt idx="206">
                  <c:v>3.7336921700521501</c:v>
                </c:pt>
                <c:pt idx="207">
                  <c:v>2.30550228823033</c:v>
                </c:pt>
                <c:pt idx="208">
                  <c:v>1.1789499786092299</c:v>
                </c:pt>
                <c:pt idx="209">
                  <c:v>5.8890010095681102</c:v>
                </c:pt>
                <c:pt idx="210">
                  <c:v>2.4155044994176</c:v>
                </c:pt>
                <c:pt idx="211">
                  <c:v>1.92745874040452</c:v>
                </c:pt>
                <c:pt idx="212">
                  <c:v>2.5715629681049501</c:v>
                </c:pt>
                <c:pt idx="213">
                  <c:v>7.1055346657141403</c:v>
                </c:pt>
                <c:pt idx="214">
                  <c:v>1.89176875167271</c:v>
                </c:pt>
                <c:pt idx="215">
                  <c:v>4.1221490768918301</c:v>
                </c:pt>
                <c:pt idx="216">
                  <c:v>2.19719489053925</c:v>
                </c:pt>
                <c:pt idx="217">
                  <c:v>13.495669415322601</c:v>
                </c:pt>
                <c:pt idx="218">
                  <c:v>3.20870374217695</c:v>
                </c:pt>
                <c:pt idx="219">
                  <c:v>7.2178679651598996</c:v>
                </c:pt>
                <c:pt idx="220">
                  <c:v>3.95674016709222</c:v>
                </c:pt>
                <c:pt idx="221">
                  <c:v>6.2322334681862301</c:v>
                </c:pt>
                <c:pt idx="222">
                  <c:v>11.2978644220268</c:v>
                </c:pt>
                <c:pt idx="223">
                  <c:v>12.967251577145801</c:v>
                </c:pt>
                <c:pt idx="224">
                  <c:v>1.4112821419539401</c:v>
                </c:pt>
                <c:pt idx="225">
                  <c:v>5.7880889976298304</c:v>
                </c:pt>
                <c:pt idx="226">
                  <c:v>3.97190822731775</c:v>
                </c:pt>
                <c:pt idx="227">
                  <c:v>2.1661850288752</c:v>
                </c:pt>
                <c:pt idx="228">
                  <c:v>7.7387816416782798</c:v>
                </c:pt>
                <c:pt idx="229">
                  <c:v>1.2830419826772499</c:v>
                </c:pt>
                <c:pt idx="230">
                  <c:v>11.336937026353899</c:v>
                </c:pt>
                <c:pt idx="231">
                  <c:v>11.5530599219179</c:v>
                </c:pt>
                <c:pt idx="232">
                  <c:v>9.3179115654128104</c:v>
                </c:pt>
                <c:pt idx="233">
                  <c:v>4.3617789879225599</c:v>
                </c:pt>
                <c:pt idx="234">
                  <c:v>3.4216148434629301</c:v>
                </c:pt>
                <c:pt idx="235">
                  <c:v>5.4686740923289401</c:v>
                </c:pt>
                <c:pt idx="236">
                  <c:v>8.3451837219615506</c:v>
                </c:pt>
                <c:pt idx="237">
                  <c:v>6.5354433864794697</c:v>
                </c:pt>
                <c:pt idx="238">
                  <c:v>4.9080836642830796</c:v>
                </c:pt>
                <c:pt idx="239">
                  <c:v>9.0381756627842798</c:v>
                </c:pt>
                <c:pt idx="240">
                  <c:v>3.4344279259082602</c:v>
                </c:pt>
                <c:pt idx="241">
                  <c:v>4.9866810589026302</c:v>
                </c:pt>
                <c:pt idx="242">
                  <c:v>6.4077961066742004</c:v>
                </c:pt>
                <c:pt idx="243">
                  <c:v>2.7871612579178602</c:v>
                </c:pt>
                <c:pt idx="244">
                  <c:v>10.348437646925801</c:v>
                </c:pt>
                <c:pt idx="245">
                  <c:v>6.5074717022172797</c:v>
                </c:pt>
                <c:pt idx="246">
                  <c:v>11.152228425808699</c:v>
                </c:pt>
                <c:pt idx="247">
                  <c:v>0.199214982025881</c:v>
                </c:pt>
                <c:pt idx="248">
                  <c:v>7.2240197767235896</c:v>
                </c:pt>
                <c:pt idx="249">
                  <c:v>5.6305441007918198</c:v>
                </c:pt>
                <c:pt idx="250">
                  <c:v>5.5989825800165303</c:v>
                </c:pt>
                <c:pt idx="251">
                  <c:v>6.7556677824700904</c:v>
                </c:pt>
                <c:pt idx="252">
                  <c:v>6.4994985349526697</c:v>
                </c:pt>
                <c:pt idx="253">
                  <c:v>4.00871601705136</c:v>
                </c:pt>
                <c:pt idx="254">
                  <c:v>13.409104469967801</c:v>
                </c:pt>
                <c:pt idx="255">
                  <c:v>9.3578228249104196</c:v>
                </c:pt>
                <c:pt idx="256">
                  <c:v>2.6730734818977502</c:v>
                </c:pt>
                <c:pt idx="257">
                  <c:v>15.229991748918399</c:v>
                </c:pt>
                <c:pt idx="258">
                  <c:v>11.0530957132432</c:v>
                </c:pt>
                <c:pt idx="259">
                  <c:v>1.4768872361755601</c:v>
                </c:pt>
                <c:pt idx="260">
                  <c:v>13.858356423294699</c:v>
                </c:pt>
                <c:pt idx="261">
                  <c:v>0.72886798039177703</c:v>
                </c:pt>
                <c:pt idx="262">
                  <c:v>1.8994885086381901</c:v>
                </c:pt>
                <c:pt idx="263">
                  <c:v>5.9019267490173304</c:v>
                </c:pt>
                <c:pt idx="264">
                  <c:v>11.556543560278399</c:v>
                </c:pt>
                <c:pt idx="265">
                  <c:v>4.2397268755289996</c:v>
                </c:pt>
                <c:pt idx="266">
                  <c:v>1.1554114972929299</c:v>
                </c:pt>
                <c:pt idx="267">
                  <c:v>5.4984262149053604</c:v>
                </c:pt>
                <c:pt idx="268">
                  <c:v>7.44052150049309</c:v>
                </c:pt>
                <c:pt idx="269">
                  <c:v>5.7388079647742698</c:v>
                </c:pt>
                <c:pt idx="270">
                  <c:v>23.806545744675098</c:v>
                </c:pt>
                <c:pt idx="271">
                  <c:v>10.5581447588341</c:v>
                </c:pt>
                <c:pt idx="272">
                  <c:v>0.60632355289918205</c:v>
                </c:pt>
                <c:pt idx="273">
                  <c:v>13.1775120804688</c:v>
                </c:pt>
                <c:pt idx="274">
                  <c:v>11.3312398552376</c:v>
                </c:pt>
                <c:pt idx="275">
                  <c:v>3.8650323316870501</c:v>
                </c:pt>
                <c:pt idx="276">
                  <c:v>24.949453408823</c:v>
                </c:pt>
                <c:pt idx="277">
                  <c:v>1.23840826783268</c:v>
                </c:pt>
                <c:pt idx="278">
                  <c:v>1.68185450123622</c:v>
                </c:pt>
                <c:pt idx="279">
                  <c:v>4.1584615266195799</c:v>
                </c:pt>
                <c:pt idx="280">
                  <c:v>11.550442370167801</c:v>
                </c:pt>
                <c:pt idx="281">
                  <c:v>6.2569597199579698</c:v>
                </c:pt>
                <c:pt idx="282">
                  <c:v>2.2421421687577801</c:v>
                </c:pt>
                <c:pt idx="283">
                  <c:v>1.7752026497367499</c:v>
                </c:pt>
                <c:pt idx="284">
                  <c:v>4.4770753245568198</c:v>
                </c:pt>
                <c:pt idx="285">
                  <c:v>0.32017521735781401</c:v>
                </c:pt>
                <c:pt idx="286">
                  <c:v>8.6454486092303995</c:v>
                </c:pt>
                <c:pt idx="287">
                  <c:v>8.4190317710516904</c:v>
                </c:pt>
                <c:pt idx="288">
                  <c:v>3.3713861121207902</c:v>
                </c:pt>
                <c:pt idx="289">
                  <c:v>4.2290002776889501</c:v>
                </c:pt>
                <c:pt idx="290">
                  <c:v>1.30369238448217</c:v>
                </c:pt>
                <c:pt idx="291">
                  <c:v>6.4008377928520703</c:v>
                </c:pt>
                <c:pt idx="292">
                  <c:v>0.463431604067293</c:v>
                </c:pt>
                <c:pt idx="293">
                  <c:v>4.06113759900777</c:v>
                </c:pt>
                <c:pt idx="294">
                  <c:v>4.6643647293220099</c:v>
                </c:pt>
                <c:pt idx="295">
                  <c:v>4.0121551552004897</c:v>
                </c:pt>
                <c:pt idx="296">
                  <c:v>7.9712439425084201</c:v>
                </c:pt>
                <c:pt idx="297">
                  <c:v>15.014585696491601</c:v>
                </c:pt>
                <c:pt idx="298">
                  <c:v>2.8346647547794102</c:v>
                </c:pt>
                <c:pt idx="299">
                  <c:v>1.72432889004366</c:v>
                </c:pt>
                <c:pt idx="300">
                  <c:v>2.4519232846529602</c:v>
                </c:pt>
                <c:pt idx="301">
                  <c:v>7.5063567359481</c:v>
                </c:pt>
                <c:pt idx="302">
                  <c:v>3.7629651134259898</c:v>
                </c:pt>
                <c:pt idx="303">
                  <c:v>1.2201036329684001</c:v>
                </c:pt>
                <c:pt idx="304">
                  <c:v>4.06487201746633</c:v>
                </c:pt>
                <c:pt idx="305">
                  <c:v>3.4747955465924498</c:v>
                </c:pt>
                <c:pt idx="306">
                  <c:v>2.8967900216221301</c:v>
                </c:pt>
                <c:pt idx="307">
                  <c:v>0.73152024645674496</c:v>
                </c:pt>
                <c:pt idx="308">
                  <c:v>1.9839462214496899</c:v>
                </c:pt>
                <c:pt idx="309">
                  <c:v>3.98520022636104</c:v>
                </c:pt>
                <c:pt idx="310">
                  <c:v>9.1522796484163695</c:v>
                </c:pt>
                <c:pt idx="311">
                  <c:v>4.5353818756267597</c:v>
                </c:pt>
                <c:pt idx="312">
                  <c:v>6.6139653460865704</c:v>
                </c:pt>
                <c:pt idx="313">
                  <c:v>1.7929056072555301</c:v>
                </c:pt>
                <c:pt idx="314">
                  <c:v>1.3744450970289499</c:v>
                </c:pt>
                <c:pt idx="315">
                  <c:v>6.5623308248057199</c:v>
                </c:pt>
                <c:pt idx="316">
                  <c:v>1.19306748621102</c:v>
                </c:pt>
                <c:pt idx="317">
                  <c:v>0.93704455589959701</c:v>
                </c:pt>
                <c:pt idx="318">
                  <c:v>3.2878455211291402</c:v>
                </c:pt>
                <c:pt idx="319">
                  <c:v>6.4491924769463598</c:v>
                </c:pt>
                <c:pt idx="320">
                  <c:v>15.3894963811344</c:v>
                </c:pt>
                <c:pt idx="321">
                  <c:v>1.1435943364986301</c:v>
                </c:pt>
                <c:pt idx="322">
                  <c:v>8.9342624738904206</c:v>
                </c:pt>
                <c:pt idx="323">
                  <c:v>7.0410839660315396</c:v>
                </c:pt>
                <c:pt idx="324">
                  <c:v>4.4106013083234599</c:v>
                </c:pt>
                <c:pt idx="325">
                  <c:v>2.9655330280999799</c:v>
                </c:pt>
                <c:pt idx="326">
                  <c:v>6.63558309972204</c:v>
                </c:pt>
                <c:pt idx="327">
                  <c:v>1.1064411474160201</c:v>
                </c:pt>
                <c:pt idx="328">
                  <c:v>3.08689699610433</c:v>
                </c:pt>
                <c:pt idx="329">
                  <c:v>8.1172631035536895</c:v>
                </c:pt>
                <c:pt idx="330">
                  <c:v>4.2693662708393996</c:v>
                </c:pt>
                <c:pt idx="331">
                  <c:v>0.95947171567343603</c:v>
                </c:pt>
                <c:pt idx="332">
                  <c:v>2.5204300378693101</c:v>
                </c:pt>
                <c:pt idx="333">
                  <c:v>11.3207093046003</c:v>
                </c:pt>
                <c:pt idx="334">
                  <c:v>1.59089929403777</c:v>
                </c:pt>
                <c:pt idx="335">
                  <c:v>10.8880379761592</c:v>
                </c:pt>
                <c:pt idx="336">
                  <c:v>11.9003967194758</c:v>
                </c:pt>
                <c:pt idx="337">
                  <c:v>11.9435157053988</c:v>
                </c:pt>
                <c:pt idx="338">
                  <c:v>1.0695631902165901</c:v>
                </c:pt>
                <c:pt idx="339">
                  <c:v>3.7981070181225198</c:v>
                </c:pt>
                <c:pt idx="340">
                  <c:v>3.7604631815078702</c:v>
                </c:pt>
                <c:pt idx="341">
                  <c:v>3.4437910814331598</c:v>
                </c:pt>
                <c:pt idx="342">
                  <c:v>6.7172093834878899</c:v>
                </c:pt>
                <c:pt idx="343">
                  <c:v>3.0821186863863899</c:v>
                </c:pt>
                <c:pt idx="344">
                  <c:v>12.17031833327</c:v>
                </c:pt>
                <c:pt idx="345">
                  <c:v>2.8735954255429399</c:v>
                </c:pt>
                <c:pt idx="346">
                  <c:v>1.26206782448595</c:v>
                </c:pt>
                <c:pt idx="347">
                  <c:v>5.62981704505669</c:v>
                </c:pt>
                <c:pt idx="348">
                  <c:v>0.68544300025738902</c:v>
                </c:pt>
                <c:pt idx="349">
                  <c:v>10.469321855390101</c:v>
                </c:pt>
                <c:pt idx="350">
                  <c:v>2.2023772964106301</c:v>
                </c:pt>
                <c:pt idx="351">
                  <c:v>0.317500282806569</c:v>
                </c:pt>
                <c:pt idx="352">
                  <c:v>2.8999749656730098</c:v>
                </c:pt>
                <c:pt idx="353">
                  <c:v>1.82258151850976</c:v>
                </c:pt>
                <c:pt idx="354">
                  <c:v>13.026882423188701</c:v>
                </c:pt>
                <c:pt idx="355">
                  <c:v>11.914675982422199</c:v>
                </c:pt>
                <c:pt idx="356">
                  <c:v>0.611992472283723</c:v>
                </c:pt>
                <c:pt idx="357">
                  <c:v>2.1718463665023302</c:v>
                </c:pt>
                <c:pt idx="358">
                  <c:v>4.6277956792689396</c:v>
                </c:pt>
                <c:pt idx="359">
                  <c:v>4.3680363461859297</c:v>
                </c:pt>
                <c:pt idx="360">
                  <c:v>5.3147850739156999</c:v>
                </c:pt>
                <c:pt idx="361">
                  <c:v>8.3710465082397096</c:v>
                </c:pt>
                <c:pt idx="362">
                  <c:v>2.4865058472586399</c:v>
                </c:pt>
                <c:pt idx="363">
                  <c:v>7.9441410760906201</c:v>
                </c:pt>
                <c:pt idx="364">
                  <c:v>2.9440377887899598</c:v>
                </c:pt>
                <c:pt idx="365">
                  <c:v>7.2592550645826597</c:v>
                </c:pt>
                <c:pt idx="366">
                  <c:v>3.53273202280123</c:v>
                </c:pt>
                <c:pt idx="367">
                  <c:v>15.918082267537599</c:v>
                </c:pt>
                <c:pt idx="368">
                  <c:v>2.0404942181442798</c:v>
                </c:pt>
                <c:pt idx="369">
                  <c:v>11.057392480306801</c:v>
                </c:pt>
                <c:pt idx="370">
                  <c:v>12.184120903051801</c:v>
                </c:pt>
                <c:pt idx="371">
                  <c:v>1.7589636585684201</c:v>
                </c:pt>
                <c:pt idx="372">
                  <c:v>1.62452772126302</c:v>
                </c:pt>
                <c:pt idx="373">
                  <c:v>1.2199166201252201</c:v>
                </c:pt>
                <c:pt idx="374">
                  <c:v>1.7864207070687901</c:v>
                </c:pt>
                <c:pt idx="375">
                  <c:v>2.6375701247913499</c:v>
                </c:pt>
                <c:pt idx="376">
                  <c:v>3.2681673529268198</c:v>
                </c:pt>
                <c:pt idx="377">
                  <c:v>3.7089814258709599</c:v>
                </c:pt>
                <c:pt idx="378">
                  <c:v>5.4074167047443398</c:v>
                </c:pt>
                <c:pt idx="379">
                  <c:v>3.72415751936206</c:v>
                </c:pt>
                <c:pt idx="380">
                  <c:v>3.4181651857829101</c:v>
                </c:pt>
                <c:pt idx="381">
                  <c:v>3.6680441326994</c:v>
                </c:pt>
                <c:pt idx="382">
                  <c:v>1.30482341948604</c:v>
                </c:pt>
                <c:pt idx="383">
                  <c:v>8.6640595784152907</c:v>
                </c:pt>
                <c:pt idx="384">
                  <c:v>13.069185945799299</c:v>
                </c:pt>
                <c:pt idx="385">
                  <c:v>3.8423332037046101</c:v>
                </c:pt>
                <c:pt idx="386">
                  <c:v>10.4084447066989</c:v>
                </c:pt>
                <c:pt idx="387">
                  <c:v>4.1569548610012301</c:v>
                </c:pt>
                <c:pt idx="388">
                  <c:v>2.32702889365927</c:v>
                </c:pt>
                <c:pt idx="389">
                  <c:v>1.58115128485747</c:v>
                </c:pt>
                <c:pt idx="390">
                  <c:v>4.7557462211388204</c:v>
                </c:pt>
                <c:pt idx="391">
                  <c:v>5.0613116372659999</c:v>
                </c:pt>
                <c:pt idx="392">
                  <c:v>29.6375395833564</c:v>
                </c:pt>
                <c:pt idx="393">
                  <c:v>3.6029227545836799</c:v>
                </c:pt>
                <c:pt idx="394">
                  <c:v>4.6018255865407598</c:v>
                </c:pt>
                <c:pt idx="395">
                  <c:v>5.4386377974220599</c:v>
                </c:pt>
                <c:pt idx="396">
                  <c:v>1.01909485294019</c:v>
                </c:pt>
                <c:pt idx="397">
                  <c:v>1.92924225124558</c:v>
                </c:pt>
                <c:pt idx="398">
                  <c:v>6.2966387492943996</c:v>
                </c:pt>
                <c:pt idx="399">
                  <c:v>4.90118979604937</c:v>
                </c:pt>
                <c:pt idx="400">
                  <c:v>2.0198777776283601</c:v>
                </c:pt>
                <c:pt idx="401">
                  <c:v>13.4208447605851</c:v>
                </c:pt>
                <c:pt idx="402">
                  <c:v>11.780133326558801</c:v>
                </c:pt>
                <c:pt idx="403">
                  <c:v>13.1314707177974</c:v>
                </c:pt>
                <c:pt idx="404">
                  <c:v>12.899540767429199</c:v>
                </c:pt>
                <c:pt idx="405">
                  <c:v>21.084501483275002</c:v>
                </c:pt>
                <c:pt idx="406">
                  <c:v>10.236371384011001</c:v>
                </c:pt>
                <c:pt idx="407">
                  <c:v>1.23666830069233</c:v>
                </c:pt>
                <c:pt idx="408">
                  <c:v>7.6105021201219802</c:v>
                </c:pt>
                <c:pt idx="409">
                  <c:v>8.9358013143643902</c:v>
                </c:pt>
                <c:pt idx="410">
                  <c:v>13.9227012827682</c:v>
                </c:pt>
                <c:pt idx="411">
                  <c:v>6.7343364122594096</c:v>
                </c:pt>
                <c:pt idx="412">
                  <c:v>5.0775590253649803</c:v>
                </c:pt>
                <c:pt idx="413">
                  <c:v>6.7519506879373097</c:v>
                </c:pt>
                <c:pt idx="414">
                  <c:v>19.376189648544099</c:v>
                </c:pt>
                <c:pt idx="415">
                  <c:v>1.5888431000366301</c:v>
                </c:pt>
                <c:pt idx="416">
                  <c:v>5.8597471121476499</c:v>
                </c:pt>
                <c:pt idx="417">
                  <c:v>8.9365856933668493</c:v>
                </c:pt>
                <c:pt idx="418">
                  <c:v>1.2014565937622601</c:v>
                </c:pt>
                <c:pt idx="419">
                  <c:v>2.33801171914783</c:v>
                </c:pt>
                <c:pt idx="420">
                  <c:v>2.0575267249542502</c:v>
                </c:pt>
                <c:pt idx="421">
                  <c:v>7.1426803303552902</c:v>
                </c:pt>
                <c:pt idx="422">
                  <c:v>13.4712780043624</c:v>
                </c:pt>
                <c:pt idx="423">
                  <c:v>5.2427909346550203</c:v>
                </c:pt>
                <c:pt idx="424">
                  <c:v>3.0863500022289201</c:v>
                </c:pt>
                <c:pt idx="425">
                  <c:v>1.89214274406647</c:v>
                </c:pt>
                <c:pt idx="426">
                  <c:v>23.031998201551801</c:v>
                </c:pt>
                <c:pt idx="427">
                  <c:v>0.80586867635605697</c:v>
                </c:pt>
                <c:pt idx="428">
                  <c:v>9.9812649561744706</c:v>
                </c:pt>
                <c:pt idx="429">
                  <c:v>11.2630339602202</c:v>
                </c:pt>
                <c:pt idx="430">
                  <c:v>10.6872050095661</c:v>
                </c:pt>
                <c:pt idx="431">
                  <c:v>9.8957453752606099</c:v>
                </c:pt>
                <c:pt idx="432">
                  <c:v>10.7962095833792</c:v>
                </c:pt>
                <c:pt idx="433">
                  <c:v>10.920784598889099</c:v>
                </c:pt>
                <c:pt idx="434">
                  <c:v>0.96092321055640195</c:v>
                </c:pt>
                <c:pt idx="435">
                  <c:v>3.9158295625357402</c:v>
                </c:pt>
                <c:pt idx="436">
                  <c:v>6.3699017858224796</c:v>
                </c:pt>
                <c:pt idx="437">
                  <c:v>22.238142198102501</c:v>
                </c:pt>
                <c:pt idx="438">
                  <c:v>3.7374512928309702</c:v>
                </c:pt>
                <c:pt idx="439">
                  <c:v>7.0298776343352296</c:v>
                </c:pt>
                <c:pt idx="440">
                  <c:v>2.8967322878586002</c:v>
                </c:pt>
                <c:pt idx="441">
                  <c:v>2.57233067236213</c:v>
                </c:pt>
                <c:pt idx="442">
                  <c:v>11.857493989309599</c:v>
                </c:pt>
                <c:pt idx="443">
                  <c:v>3.8745344794713401</c:v>
                </c:pt>
                <c:pt idx="444">
                  <c:v>4.1205605807160399</c:v>
                </c:pt>
                <c:pt idx="445">
                  <c:v>9.5292202414807807</c:v>
                </c:pt>
                <c:pt idx="446">
                  <c:v>4.1130359729184098</c:v>
                </c:pt>
                <c:pt idx="447">
                  <c:v>5.0052426307052</c:v>
                </c:pt>
                <c:pt idx="448">
                  <c:v>1.6111842715595801</c:v>
                </c:pt>
                <c:pt idx="449">
                  <c:v>2.06527665258881</c:v>
                </c:pt>
                <c:pt idx="450">
                  <c:v>1.4709186789338</c:v>
                </c:pt>
                <c:pt idx="451">
                  <c:v>10.1112176435562</c:v>
                </c:pt>
                <c:pt idx="452">
                  <c:v>12.791006417527401</c:v>
                </c:pt>
                <c:pt idx="453">
                  <c:v>11.532453269817299</c:v>
                </c:pt>
                <c:pt idx="454">
                  <c:v>9.9000456086637794</c:v>
                </c:pt>
                <c:pt idx="455">
                  <c:v>1.24224104692816</c:v>
                </c:pt>
                <c:pt idx="456">
                  <c:v>2.2196517770214998</c:v>
                </c:pt>
                <c:pt idx="457">
                  <c:v>3.2445349444860798</c:v>
                </c:pt>
                <c:pt idx="458">
                  <c:v>20.154634521296799</c:v>
                </c:pt>
                <c:pt idx="459">
                  <c:v>0.88412735892526495</c:v>
                </c:pt>
                <c:pt idx="460">
                  <c:v>8.3846054530614396</c:v>
                </c:pt>
                <c:pt idx="461">
                  <c:v>2.0161218622970898</c:v>
                </c:pt>
                <c:pt idx="462">
                  <c:v>14.4988680379359</c:v>
                </c:pt>
                <c:pt idx="463">
                  <c:v>1.80669430135508</c:v>
                </c:pt>
                <c:pt idx="464">
                  <c:v>1.83401727367727</c:v>
                </c:pt>
                <c:pt idx="465">
                  <c:v>15.7260381898181</c:v>
                </c:pt>
                <c:pt idx="466">
                  <c:v>5.3439618911411699</c:v>
                </c:pt>
                <c:pt idx="467">
                  <c:v>3.9831278432900499</c:v>
                </c:pt>
                <c:pt idx="468">
                  <c:v>3.1157285837404101</c:v>
                </c:pt>
                <c:pt idx="469">
                  <c:v>1.74386439820323</c:v>
                </c:pt>
                <c:pt idx="470">
                  <c:v>0.91383897843986905</c:v>
                </c:pt>
                <c:pt idx="471">
                  <c:v>2.06322382426012</c:v>
                </c:pt>
                <c:pt idx="472">
                  <c:v>0.91268038456205802</c:v>
                </c:pt>
                <c:pt idx="473">
                  <c:v>2.3599473516451601</c:v>
                </c:pt>
                <c:pt idx="474">
                  <c:v>7.4336121164453104</c:v>
                </c:pt>
                <c:pt idx="475">
                  <c:v>6.57058803203092</c:v>
                </c:pt>
                <c:pt idx="476">
                  <c:v>2.4109044735623599</c:v>
                </c:pt>
                <c:pt idx="477">
                  <c:v>4.0398789303840701</c:v>
                </c:pt>
                <c:pt idx="478">
                  <c:v>6.3444963258780902</c:v>
                </c:pt>
                <c:pt idx="479">
                  <c:v>3.2920089304368498</c:v>
                </c:pt>
                <c:pt idx="480">
                  <c:v>6.9487640369369901</c:v>
                </c:pt>
                <c:pt idx="481">
                  <c:v>1.71944622519475</c:v>
                </c:pt>
                <c:pt idx="482">
                  <c:v>0.55994878057897002</c:v>
                </c:pt>
                <c:pt idx="483">
                  <c:v>3.30479401812824</c:v>
                </c:pt>
                <c:pt idx="484">
                  <c:v>1.94437715748523</c:v>
                </c:pt>
                <c:pt idx="485">
                  <c:v>1.1266697096615701</c:v>
                </c:pt>
                <c:pt idx="486">
                  <c:v>6.0639764863509802</c:v>
                </c:pt>
                <c:pt idx="487">
                  <c:v>2.49519846480537</c:v>
                </c:pt>
                <c:pt idx="488">
                  <c:v>6.9168061617759999</c:v>
                </c:pt>
                <c:pt idx="489">
                  <c:v>2.8382458419136101</c:v>
                </c:pt>
                <c:pt idx="490">
                  <c:v>0.85263430470442003</c:v>
                </c:pt>
                <c:pt idx="491">
                  <c:v>6.0470328093549899</c:v>
                </c:pt>
                <c:pt idx="492">
                  <c:v>1.0698616384219899</c:v>
                </c:pt>
                <c:pt idx="493">
                  <c:v>4.7359367791802898</c:v>
                </c:pt>
                <c:pt idx="494">
                  <c:v>2.2633110051431999</c:v>
                </c:pt>
                <c:pt idx="495">
                  <c:v>3.1630204331180498</c:v>
                </c:pt>
                <c:pt idx="496">
                  <c:v>1.57760860915099</c:v>
                </c:pt>
                <c:pt idx="497">
                  <c:v>1.5820960986456301</c:v>
                </c:pt>
                <c:pt idx="498">
                  <c:v>13.4600624494614</c:v>
                </c:pt>
                <c:pt idx="499">
                  <c:v>2.8912814554392399</c:v>
                </c:pt>
                <c:pt idx="500">
                  <c:v>0.77824584062313995</c:v>
                </c:pt>
                <c:pt idx="501">
                  <c:v>0.83662489334801804</c:v>
                </c:pt>
                <c:pt idx="502">
                  <c:v>3.5777394353030001</c:v>
                </c:pt>
                <c:pt idx="503">
                  <c:v>2.9539231707379199</c:v>
                </c:pt>
                <c:pt idx="504">
                  <c:v>4.0533902859305098</c:v>
                </c:pt>
                <c:pt idx="505">
                  <c:v>3.9874477591204398</c:v>
                </c:pt>
                <c:pt idx="506">
                  <c:v>5.30232102061996</c:v>
                </c:pt>
                <c:pt idx="507">
                  <c:v>3.5474647664732899</c:v>
                </c:pt>
                <c:pt idx="508">
                  <c:v>3.4826701284089499</c:v>
                </c:pt>
                <c:pt idx="509">
                  <c:v>1.9292663430327199</c:v>
                </c:pt>
                <c:pt idx="510">
                  <c:v>7.8406658841694599</c:v>
                </c:pt>
                <c:pt idx="511">
                  <c:v>5.7457450252216002</c:v>
                </c:pt>
                <c:pt idx="512">
                  <c:v>5.1199705849951904</c:v>
                </c:pt>
                <c:pt idx="513">
                  <c:v>10.271820668453699</c:v>
                </c:pt>
                <c:pt idx="514">
                  <c:v>12.977021772129101</c:v>
                </c:pt>
                <c:pt idx="515">
                  <c:v>0.56001136420778896</c:v>
                </c:pt>
                <c:pt idx="516">
                  <c:v>11.8298244794362</c:v>
                </c:pt>
                <c:pt idx="517">
                  <c:v>8.0096485999366198</c:v>
                </c:pt>
                <c:pt idx="518">
                  <c:v>2.7133836678808598</c:v>
                </c:pt>
                <c:pt idx="519">
                  <c:v>7.5188478401205501</c:v>
                </c:pt>
                <c:pt idx="520">
                  <c:v>5.07608974752611</c:v>
                </c:pt>
                <c:pt idx="521">
                  <c:v>7.9647254202759399</c:v>
                </c:pt>
                <c:pt idx="522">
                  <c:v>6.1947317328605997</c:v>
                </c:pt>
                <c:pt idx="523">
                  <c:v>5.8421097658453904</c:v>
                </c:pt>
                <c:pt idx="524">
                  <c:v>3.8445656245994599</c:v>
                </c:pt>
                <c:pt idx="525">
                  <c:v>9.97461098090211</c:v>
                </c:pt>
                <c:pt idx="526">
                  <c:v>10.5499755678801</c:v>
                </c:pt>
                <c:pt idx="527">
                  <c:v>8.2242283436823609</c:v>
                </c:pt>
                <c:pt idx="528">
                  <c:v>8.28317723072416</c:v>
                </c:pt>
                <c:pt idx="529">
                  <c:v>3.6468792069473701</c:v>
                </c:pt>
                <c:pt idx="530">
                  <c:v>24.548431998024402</c:v>
                </c:pt>
                <c:pt idx="531">
                  <c:v>5.0917538256529102</c:v>
                </c:pt>
                <c:pt idx="532">
                  <c:v>1.0282639505676501</c:v>
                </c:pt>
                <c:pt idx="533">
                  <c:v>2.0387770009185</c:v>
                </c:pt>
                <c:pt idx="534">
                  <c:v>4.8186556820100197</c:v>
                </c:pt>
                <c:pt idx="535">
                  <c:v>6.6695932468991597</c:v>
                </c:pt>
                <c:pt idx="536">
                  <c:v>8.2576776867307498</c:v>
                </c:pt>
                <c:pt idx="537">
                  <c:v>2.2651415527629499</c:v>
                </c:pt>
                <c:pt idx="538">
                  <c:v>7.3734291135569299</c:v>
                </c:pt>
                <c:pt idx="539">
                  <c:v>2.5971017077090699</c:v>
                </c:pt>
                <c:pt idx="540">
                  <c:v>6.5328322531105201</c:v>
                </c:pt>
                <c:pt idx="541">
                  <c:v>15.092015946776201</c:v>
                </c:pt>
                <c:pt idx="542">
                  <c:v>1.1563201532951299</c:v>
                </c:pt>
                <c:pt idx="543">
                  <c:v>3.5068647326269802</c:v>
                </c:pt>
                <c:pt idx="544">
                  <c:v>1.42212881211081</c:v>
                </c:pt>
                <c:pt idx="545">
                  <c:v>1.8230511717022599</c:v>
                </c:pt>
                <c:pt idx="546">
                  <c:v>9.4896423552361799</c:v>
                </c:pt>
                <c:pt idx="547">
                  <c:v>8.7425119457906693</c:v>
                </c:pt>
                <c:pt idx="548">
                  <c:v>2.8169086513777701</c:v>
                </c:pt>
                <c:pt idx="549">
                  <c:v>3.7500706406540698</c:v>
                </c:pt>
                <c:pt idx="550">
                  <c:v>1.0894523252053401</c:v>
                </c:pt>
                <c:pt idx="551">
                  <c:v>2.05275118435544</c:v>
                </c:pt>
                <c:pt idx="552">
                  <c:v>3.7320876096490898</c:v>
                </c:pt>
                <c:pt idx="553">
                  <c:v>4.2096893976540901</c:v>
                </c:pt>
                <c:pt idx="554">
                  <c:v>16.697709503429799</c:v>
                </c:pt>
                <c:pt idx="555">
                  <c:v>10.909344302431</c:v>
                </c:pt>
                <c:pt idx="556">
                  <c:v>10.543589112811601</c:v>
                </c:pt>
                <c:pt idx="557">
                  <c:v>7.2475874878823801</c:v>
                </c:pt>
                <c:pt idx="558">
                  <c:v>6.1472315693287802</c:v>
                </c:pt>
                <c:pt idx="559">
                  <c:v>1.7769177580303701</c:v>
                </c:pt>
                <c:pt idx="560">
                  <c:v>6.5676909337172704</c:v>
                </c:pt>
                <c:pt idx="561">
                  <c:v>3.0151624964342498</c:v>
                </c:pt>
                <c:pt idx="562">
                  <c:v>20.8120112629956</c:v>
                </c:pt>
                <c:pt idx="563">
                  <c:v>1.1768736158445301</c:v>
                </c:pt>
                <c:pt idx="564">
                  <c:v>4.8425338484067497</c:v>
                </c:pt>
                <c:pt idx="565">
                  <c:v>0.33275392193732201</c:v>
                </c:pt>
                <c:pt idx="566">
                  <c:v>4.1824109567398198</c:v>
                </c:pt>
                <c:pt idx="567">
                  <c:v>8.5807651003521705</c:v>
                </c:pt>
                <c:pt idx="568">
                  <c:v>2.4458629019042202</c:v>
                </c:pt>
                <c:pt idx="569">
                  <c:v>0.99776591829059802</c:v>
                </c:pt>
                <c:pt idx="570">
                  <c:v>11.344208124663201</c:v>
                </c:pt>
                <c:pt idx="571">
                  <c:v>1.1967182244511501</c:v>
                </c:pt>
                <c:pt idx="572">
                  <c:v>1.2361723985066599</c:v>
                </c:pt>
                <c:pt idx="573">
                  <c:v>6.9442677490083797</c:v>
                </c:pt>
                <c:pt idx="574">
                  <c:v>3.2367815863934699</c:v>
                </c:pt>
                <c:pt idx="575">
                  <c:v>5.4819495167301904</c:v>
                </c:pt>
                <c:pt idx="576">
                  <c:v>4.8249894413841199</c:v>
                </c:pt>
                <c:pt idx="577">
                  <c:v>10.921376097260699</c:v>
                </c:pt>
                <c:pt idx="578">
                  <c:v>5.5194112900442702</c:v>
                </c:pt>
                <c:pt idx="579">
                  <c:v>0.15334942805350399</c:v>
                </c:pt>
                <c:pt idx="580">
                  <c:v>1.0658688126732501</c:v>
                </c:pt>
                <c:pt idx="581">
                  <c:v>3.2851837463558602</c:v>
                </c:pt>
                <c:pt idx="582">
                  <c:v>6.3379530421022103</c:v>
                </c:pt>
                <c:pt idx="583">
                  <c:v>1.65579477467187</c:v>
                </c:pt>
                <c:pt idx="584">
                  <c:v>0.94650511598452003</c:v>
                </c:pt>
                <c:pt idx="585">
                  <c:v>6.9693952937018997</c:v>
                </c:pt>
                <c:pt idx="586">
                  <c:v>4.67720468746497</c:v>
                </c:pt>
                <c:pt idx="587">
                  <c:v>3.7932827174144399</c:v>
                </c:pt>
                <c:pt idx="588">
                  <c:v>0.186646795701297</c:v>
                </c:pt>
                <c:pt idx="589">
                  <c:v>8.1273666293276392</c:v>
                </c:pt>
                <c:pt idx="590">
                  <c:v>11.445784161425401</c:v>
                </c:pt>
                <c:pt idx="591">
                  <c:v>2.5647943429895799</c:v>
                </c:pt>
                <c:pt idx="592">
                  <c:v>14.001050715090701</c:v>
                </c:pt>
                <c:pt idx="593">
                  <c:v>6.6989940684216904</c:v>
                </c:pt>
                <c:pt idx="594">
                  <c:v>4.9896678193051196</c:v>
                </c:pt>
                <c:pt idx="595">
                  <c:v>3.98921056395851</c:v>
                </c:pt>
                <c:pt idx="596">
                  <c:v>6.1701048229780797</c:v>
                </c:pt>
                <c:pt idx="597">
                  <c:v>7.2518306869778302</c:v>
                </c:pt>
                <c:pt idx="598">
                  <c:v>1.47331428116719</c:v>
                </c:pt>
                <c:pt idx="599">
                  <c:v>4.4613269810296199</c:v>
                </c:pt>
                <c:pt idx="600">
                  <c:v>5.0620654506553402</c:v>
                </c:pt>
                <c:pt idx="601">
                  <c:v>7.7343788691075996</c:v>
                </c:pt>
                <c:pt idx="602">
                  <c:v>6.9113906227079198</c:v>
                </c:pt>
                <c:pt idx="603">
                  <c:v>0.77828642509332202</c:v>
                </c:pt>
                <c:pt idx="604">
                  <c:v>10.3950879641062</c:v>
                </c:pt>
                <c:pt idx="605">
                  <c:v>4.9349969859661602</c:v>
                </c:pt>
                <c:pt idx="606">
                  <c:v>3.47005361167174</c:v>
                </c:pt>
                <c:pt idx="607">
                  <c:v>6.5293303149465096</c:v>
                </c:pt>
                <c:pt idx="608">
                  <c:v>5.1478244397391899</c:v>
                </c:pt>
                <c:pt idx="609">
                  <c:v>0.55180674810122399</c:v>
                </c:pt>
                <c:pt idx="610">
                  <c:v>14.4891837934479</c:v>
                </c:pt>
                <c:pt idx="611">
                  <c:v>4.6821183838622797</c:v>
                </c:pt>
                <c:pt idx="612">
                  <c:v>7.2439935641862601</c:v>
                </c:pt>
                <c:pt idx="613">
                  <c:v>2.65481435848133</c:v>
                </c:pt>
                <c:pt idx="614">
                  <c:v>1.63153862696037</c:v>
                </c:pt>
                <c:pt idx="615">
                  <c:v>4.8894852752712703</c:v>
                </c:pt>
                <c:pt idx="616">
                  <c:v>0.752312897542742</c:v>
                </c:pt>
                <c:pt idx="617">
                  <c:v>2.2350883540680799</c:v>
                </c:pt>
                <c:pt idx="618">
                  <c:v>1.0215805689438899</c:v>
                </c:pt>
                <c:pt idx="619">
                  <c:v>3.94460371515357</c:v>
                </c:pt>
                <c:pt idx="620">
                  <c:v>9.1165124548103194</c:v>
                </c:pt>
                <c:pt idx="621">
                  <c:v>1.1250495893758301</c:v>
                </c:pt>
                <c:pt idx="622">
                  <c:v>12.844517001162</c:v>
                </c:pt>
                <c:pt idx="623">
                  <c:v>9.0757781198053298</c:v>
                </c:pt>
                <c:pt idx="624">
                  <c:v>11.048838139241299</c:v>
                </c:pt>
                <c:pt idx="625">
                  <c:v>0.46309355614668701</c:v>
                </c:pt>
                <c:pt idx="626">
                  <c:v>3.9147571350058099</c:v>
                </c:pt>
                <c:pt idx="627">
                  <c:v>18.071977704859599</c:v>
                </c:pt>
                <c:pt idx="628">
                  <c:v>3.2071757622166799</c:v>
                </c:pt>
                <c:pt idx="629">
                  <c:v>2.8761075173189501</c:v>
                </c:pt>
                <c:pt idx="630">
                  <c:v>5.50649295914695</c:v>
                </c:pt>
                <c:pt idx="631">
                  <c:v>3.3288256250710799</c:v>
                </c:pt>
                <c:pt idx="632">
                  <c:v>8.6651339902984397</c:v>
                </c:pt>
                <c:pt idx="633">
                  <c:v>4.6880125158739396</c:v>
                </c:pt>
                <c:pt idx="634">
                  <c:v>1.35399406726385</c:v>
                </c:pt>
                <c:pt idx="635">
                  <c:v>4.1904733205074001</c:v>
                </c:pt>
                <c:pt idx="636">
                  <c:v>10.971105378232901</c:v>
                </c:pt>
                <c:pt idx="637">
                  <c:v>3.2595106735528101</c:v>
                </c:pt>
                <c:pt idx="638">
                  <c:v>4.23142780064798</c:v>
                </c:pt>
                <c:pt idx="639">
                  <c:v>15.737819796476201</c:v>
                </c:pt>
                <c:pt idx="640">
                  <c:v>2.49057065619485</c:v>
                </c:pt>
                <c:pt idx="641">
                  <c:v>4.0575355733930003</c:v>
                </c:pt>
                <c:pt idx="642">
                  <c:v>2.6206484308595699</c:v>
                </c:pt>
                <c:pt idx="643">
                  <c:v>3.9852339588374699</c:v>
                </c:pt>
                <c:pt idx="644">
                  <c:v>10.3828257000122</c:v>
                </c:pt>
                <c:pt idx="645">
                  <c:v>13.036419148267401</c:v>
                </c:pt>
                <c:pt idx="646">
                  <c:v>13.884116181539399</c:v>
                </c:pt>
                <c:pt idx="647">
                  <c:v>2.33880313268752</c:v>
                </c:pt>
                <c:pt idx="648">
                  <c:v>9.1933908889139104</c:v>
                </c:pt>
                <c:pt idx="649">
                  <c:v>4.2556381172477602</c:v>
                </c:pt>
                <c:pt idx="650">
                  <c:v>2.25356379791755</c:v>
                </c:pt>
                <c:pt idx="651">
                  <c:v>11.074015602462101</c:v>
                </c:pt>
                <c:pt idx="652">
                  <c:v>6.4092141392114899</c:v>
                </c:pt>
                <c:pt idx="653">
                  <c:v>9.5344809144417102</c:v>
                </c:pt>
                <c:pt idx="654">
                  <c:v>5.6557810960415198</c:v>
                </c:pt>
                <c:pt idx="655">
                  <c:v>8.5193237271975004</c:v>
                </c:pt>
                <c:pt idx="656">
                  <c:v>20.350471130227302</c:v>
                </c:pt>
                <c:pt idx="657">
                  <c:v>12.746994899404401</c:v>
                </c:pt>
                <c:pt idx="658">
                  <c:v>10.056811844596799</c:v>
                </c:pt>
                <c:pt idx="659">
                  <c:v>1.5611890739318599</c:v>
                </c:pt>
                <c:pt idx="660">
                  <c:v>7.2508133974172404</c:v>
                </c:pt>
                <c:pt idx="661">
                  <c:v>4.8557975360533403</c:v>
                </c:pt>
                <c:pt idx="662">
                  <c:v>2.648655916059</c:v>
                </c:pt>
                <c:pt idx="663">
                  <c:v>2.0131557233735902</c:v>
                </c:pt>
                <c:pt idx="664">
                  <c:v>1.1856851749150299</c:v>
                </c:pt>
                <c:pt idx="665">
                  <c:v>4.1848380923018196</c:v>
                </c:pt>
                <c:pt idx="666">
                  <c:v>6.3934865109689403</c:v>
                </c:pt>
                <c:pt idx="667">
                  <c:v>1.2542052755589701</c:v>
                </c:pt>
                <c:pt idx="668">
                  <c:v>1.4014527829118699</c:v>
                </c:pt>
                <c:pt idx="669">
                  <c:v>0.53048970818567198</c:v>
                </c:pt>
                <c:pt idx="670">
                  <c:v>11.094170971915</c:v>
                </c:pt>
                <c:pt idx="671">
                  <c:v>18.294771879627099</c:v>
                </c:pt>
                <c:pt idx="672">
                  <c:v>1.93154031924807</c:v>
                </c:pt>
                <c:pt idx="673">
                  <c:v>15.230520928069</c:v>
                </c:pt>
                <c:pt idx="674">
                  <c:v>9.6096261334617292</c:v>
                </c:pt>
                <c:pt idx="675">
                  <c:v>6.2072172614344998</c:v>
                </c:pt>
                <c:pt idx="676">
                  <c:v>13.2242701344464</c:v>
                </c:pt>
                <c:pt idx="677">
                  <c:v>24.832118314509199</c:v>
                </c:pt>
                <c:pt idx="678">
                  <c:v>4.8642557777939297</c:v>
                </c:pt>
                <c:pt idx="679">
                  <c:v>0.68421336935696098</c:v>
                </c:pt>
                <c:pt idx="680">
                  <c:v>0.84850220333209803</c:v>
                </c:pt>
                <c:pt idx="681">
                  <c:v>5.8223064840041001</c:v>
                </c:pt>
                <c:pt idx="682">
                  <c:v>1.86559535837587</c:v>
                </c:pt>
                <c:pt idx="683">
                  <c:v>2.6644133152645302</c:v>
                </c:pt>
                <c:pt idx="684">
                  <c:v>8.3102815617127401</c:v>
                </c:pt>
                <c:pt idx="685">
                  <c:v>0.56513167693007005</c:v>
                </c:pt>
                <c:pt idx="686">
                  <c:v>2.9812982588061101</c:v>
                </c:pt>
                <c:pt idx="687">
                  <c:v>17.762662993813201</c:v>
                </c:pt>
                <c:pt idx="688">
                  <c:v>1.5151259997863999</c:v>
                </c:pt>
                <c:pt idx="689">
                  <c:v>2.6662733329939101</c:v>
                </c:pt>
                <c:pt idx="690">
                  <c:v>14.4856825727621</c:v>
                </c:pt>
                <c:pt idx="691">
                  <c:v>8.2759595384133107</c:v>
                </c:pt>
                <c:pt idx="692">
                  <c:v>5.6703381271056701</c:v>
                </c:pt>
                <c:pt idx="693">
                  <c:v>16.742139137098601</c:v>
                </c:pt>
                <c:pt idx="694">
                  <c:v>3.51064918185144</c:v>
                </c:pt>
                <c:pt idx="695">
                  <c:v>1.07151937144052</c:v>
                </c:pt>
                <c:pt idx="696">
                  <c:v>4.2179842018429401</c:v>
                </c:pt>
                <c:pt idx="697">
                  <c:v>5.1421308123929501</c:v>
                </c:pt>
                <c:pt idx="698">
                  <c:v>4.4989220197737403</c:v>
                </c:pt>
                <c:pt idx="699">
                  <c:v>7.16112988727249</c:v>
                </c:pt>
                <c:pt idx="700">
                  <c:v>3.5551035463881102</c:v>
                </c:pt>
                <c:pt idx="701">
                  <c:v>4.9996299262012496</c:v>
                </c:pt>
                <c:pt idx="702">
                  <c:v>4.2705870728515203</c:v>
                </c:pt>
                <c:pt idx="703">
                  <c:v>2.8864545180025498</c:v>
                </c:pt>
                <c:pt idx="704">
                  <c:v>2.87124298571878</c:v>
                </c:pt>
                <c:pt idx="705">
                  <c:v>1.54629256807958</c:v>
                </c:pt>
                <c:pt idx="706">
                  <c:v>1.50890410299431</c:v>
                </c:pt>
                <c:pt idx="707">
                  <c:v>13.9900144093907</c:v>
                </c:pt>
                <c:pt idx="708">
                  <c:v>0.82504618146503605</c:v>
                </c:pt>
                <c:pt idx="709">
                  <c:v>11.7397089482797</c:v>
                </c:pt>
                <c:pt idx="710">
                  <c:v>2.0778831414101999</c:v>
                </c:pt>
                <c:pt idx="711">
                  <c:v>4.6409997784494799</c:v>
                </c:pt>
                <c:pt idx="712">
                  <c:v>9.9038180938047198</c:v>
                </c:pt>
                <c:pt idx="713">
                  <c:v>19.371815142949298</c:v>
                </c:pt>
                <c:pt idx="714">
                  <c:v>4.5440581283835098</c:v>
                </c:pt>
                <c:pt idx="715">
                  <c:v>2.8136362766557599</c:v>
                </c:pt>
                <c:pt idx="716">
                  <c:v>1.6298243252193501</c:v>
                </c:pt>
                <c:pt idx="717">
                  <c:v>10.4677633550653</c:v>
                </c:pt>
                <c:pt idx="718">
                  <c:v>10.791893238526299</c:v>
                </c:pt>
                <c:pt idx="719">
                  <c:v>8.0270949417658599</c:v>
                </c:pt>
                <c:pt idx="720">
                  <c:v>2.1066513333961798</c:v>
                </c:pt>
                <c:pt idx="721">
                  <c:v>0.238026604284057</c:v>
                </c:pt>
                <c:pt idx="722">
                  <c:v>9.5532727150895091</c:v>
                </c:pt>
                <c:pt idx="723">
                  <c:v>16.699504842361598</c:v>
                </c:pt>
                <c:pt idx="724">
                  <c:v>10.5109830134775</c:v>
                </c:pt>
                <c:pt idx="725">
                  <c:v>7.0816832242513703</c:v>
                </c:pt>
                <c:pt idx="726">
                  <c:v>4.3498690780359404</c:v>
                </c:pt>
                <c:pt idx="727">
                  <c:v>7.7576005632882996</c:v>
                </c:pt>
                <c:pt idx="728">
                  <c:v>21.771978044450901</c:v>
                </c:pt>
                <c:pt idx="729">
                  <c:v>1.1075980617094101</c:v>
                </c:pt>
                <c:pt idx="730">
                  <c:v>5.0978415906702601</c:v>
                </c:pt>
                <c:pt idx="731">
                  <c:v>7.7101989359665799</c:v>
                </c:pt>
                <c:pt idx="732">
                  <c:v>5.5910842067897404</c:v>
                </c:pt>
                <c:pt idx="733">
                  <c:v>9.1593452714574894</c:v>
                </c:pt>
                <c:pt idx="734">
                  <c:v>1.8020158522706</c:v>
                </c:pt>
                <c:pt idx="735">
                  <c:v>12.4950157759825</c:v>
                </c:pt>
                <c:pt idx="736">
                  <c:v>2.42196260919658</c:v>
                </c:pt>
                <c:pt idx="737">
                  <c:v>23.812098444087599</c:v>
                </c:pt>
                <c:pt idx="738">
                  <c:v>0.71107412685098004</c:v>
                </c:pt>
                <c:pt idx="739">
                  <c:v>7.9039971441151904</c:v>
                </c:pt>
                <c:pt idx="740">
                  <c:v>17.263707062004102</c:v>
                </c:pt>
                <c:pt idx="741">
                  <c:v>2.5881236518969799</c:v>
                </c:pt>
                <c:pt idx="742">
                  <c:v>18.129628550643201</c:v>
                </c:pt>
                <c:pt idx="743">
                  <c:v>8.6086347517701203</c:v>
                </c:pt>
                <c:pt idx="744">
                  <c:v>2.6257125551764502</c:v>
                </c:pt>
                <c:pt idx="745">
                  <c:v>13.7139675341081</c:v>
                </c:pt>
                <c:pt idx="746">
                  <c:v>4.4304954380875596</c:v>
                </c:pt>
                <c:pt idx="747">
                  <c:v>5.70597735002071</c:v>
                </c:pt>
                <c:pt idx="748">
                  <c:v>11.8868684548509</c:v>
                </c:pt>
                <c:pt idx="749">
                  <c:v>2.2442010001627999</c:v>
                </c:pt>
                <c:pt idx="750">
                  <c:v>5.1257770704604297</c:v>
                </c:pt>
                <c:pt idx="751">
                  <c:v>17.2835357519482</c:v>
                </c:pt>
                <c:pt idx="752">
                  <c:v>3.38741370688563</c:v>
                </c:pt>
                <c:pt idx="753">
                  <c:v>4.3010098254530797</c:v>
                </c:pt>
                <c:pt idx="754">
                  <c:v>7.5942558408023801</c:v>
                </c:pt>
                <c:pt idx="755">
                  <c:v>7.4971182425817702</c:v>
                </c:pt>
                <c:pt idx="756">
                  <c:v>5.4171597417620498</c:v>
                </c:pt>
                <c:pt idx="757">
                  <c:v>5.1037835048433404</c:v>
                </c:pt>
                <c:pt idx="758">
                  <c:v>6.5658051202540602</c:v>
                </c:pt>
                <c:pt idx="759">
                  <c:v>3.41956621190015</c:v>
                </c:pt>
                <c:pt idx="760">
                  <c:v>9.8992381044695801</c:v>
                </c:pt>
                <c:pt idx="761">
                  <c:v>4.4431314627351304</c:v>
                </c:pt>
                <c:pt idx="762">
                  <c:v>2.1159464571955602</c:v>
                </c:pt>
                <c:pt idx="763">
                  <c:v>11.225339476333</c:v>
                </c:pt>
                <c:pt idx="764">
                  <c:v>4.93176893526363</c:v>
                </c:pt>
                <c:pt idx="765">
                  <c:v>8.0264415141177796</c:v>
                </c:pt>
                <c:pt idx="766">
                  <c:v>10.771930343311</c:v>
                </c:pt>
                <c:pt idx="767">
                  <c:v>17.550247346795501</c:v>
                </c:pt>
                <c:pt idx="768">
                  <c:v>9.5725543413772094</c:v>
                </c:pt>
                <c:pt idx="769">
                  <c:v>6.5765899514285904</c:v>
                </c:pt>
                <c:pt idx="770">
                  <c:v>6.2828580784544297</c:v>
                </c:pt>
                <c:pt idx="771">
                  <c:v>3.09837667729286</c:v>
                </c:pt>
                <c:pt idx="772">
                  <c:v>3.94536424299171</c:v>
                </c:pt>
                <c:pt idx="773">
                  <c:v>2.3175932321539401</c:v>
                </c:pt>
                <c:pt idx="774">
                  <c:v>6.7835483926604603</c:v>
                </c:pt>
                <c:pt idx="775">
                  <c:v>10.418575018753099</c:v>
                </c:pt>
                <c:pt idx="776">
                  <c:v>4.81738510229449</c:v>
                </c:pt>
                <c:pt idx="777">
                  <c:v>0.90634079894074004</c:v>
                </c:pt>
                <c:pt idx="778">
                  <c:v>1.44800020609488</c:v>
                </c:pt>
                <c:pt idx="779">
                  <c:v>2.0260134182202498</c:v>
                </c:pt>
                <c:pt idx="780">
                  <c:v>2.6717864499364699</c:v>
                </c:pt>
                <c:pt idx="781">
                  <c:v>3.3868560088314701</c:v>
                </c:pt>
                <c:pt idx="782">
                  <c:v>18.771810475031501</c:v>
                </c:pt>
                <c:pt idx="783">
                  <c:v>12.806488190878801</c:v>
                </c:pt>
                <c:pt idx="784">
                  <c:v>7.45148339776601</c:v>
                </c:pt>
                <c:pt idx="785">
                  <c:v>1.01956152016569</c:v>
                </c:pt>
                <c:pt idx="786">
                  <c:v>2.6396837263798898</c:v>
                </c:pt>
                <c:pt idx="787">
                  <c:v>16.301031023270799</c:v>
                </c:pt>
                <c:pt idx="788">
                  <c:v>2.0962712764589999</c:v>
                </c:pt>
                <c:pt idx="789">
                  <c:v>1.11421866174372</c:v>
                </c:pt>
                <c:pt idx="790">
                  <c:v>22.548280417425001</c:v>
                </c:pt>
                <c:pt idx="791">
                  <c:v>8.4156252086928198</c:v>
                </c:pt>
                <c:pt idx="792">
                  <c:v>18.6470445625209</c:v>
                </c:pt>
                <c:pt idx="793">
                  <c:v>5.9727030820637204</c:v>
                </c:pt>
                <c:pt idx="794">
                  <c:v>4.5836586699964696</c:v>
                </c:pt>
                <c:pt idx="795">
                  <c:v>9.23166599443236</c:v>
                </c:pt>
                <c:pt idx="796">
                  <c:v>0.99467918033059899</c:v>
                </c:pt>
                <c:pt idx="797">
                  <c:v>2.9647205751894301</c:v>
                </c:pt>
                <c:pt idx="798">
                  <c:v>11.6465921203352</c:v>
                </c:pt>
                <c:pt idx="799">
                  <c:v>8.4889600742242397</c:v>
                </c:pt>
                <c:pt idx="800">
                  <c:v>7.2600044871804297</c:v>
                </c:pt>
                <c:pt idx="801">
                  <c:v>4.0681959186078904</c:v>
                </c:pt>
                <c:pt idx="802">
                  <c:v>2.2514300959861102</c:v>
                </c:pt>
                <c:pt idx="803">
                  <c:v>2.1779272719506801</c:v>
                </c:pt>
                <c:pt idx="804">
                  <c:v>8.7744631123747396</c:v>
                </c:pt>
                <c:pt idx="805">
                  <c:v>1.07675100113122</c:v>
                </c:pt>
                <c:pt idx="806">
                  <c:v>3.35198057464831</c:v>
                </c:pt>
                <c:pt idx="807">
                  <c:v>1.25441093804771</c:v>
                </c:pt>
                <c:pt idx="808">
                  <c:v>2.37529872493295</c:v>
                </c:pt>
                <c:pt idx="809">
                  <c:v>7.2280326990951496</c:v>
                </c:pt>
                <c:pt idx="810">
                  <c:v>21.435299833228399</c:v>
                </c:pt>
                <c:pt idx="811">
                  <c:v>1.1595125257560199</c:v>
                </c:pt>
                <c:pt idx="812">
                  <c:v>9.2981269953913106</c:v>
                </c:pt>
                <c:pt idx="813">
                  <c:v>2.4536356816215399</c:v>
                </c:pt>
                <c:pt idx="814">
                  <c:v>10.348515200146601</c:v>
                </c:pt>
                <c:pt idx="815">
                  <c:v>1.42744353192791</c:v>
                </c:pt>
                <c:pt idx="816">
                  <c:v>4.0665654720501703</c:v>
                </c:pt>
                <c:pt idx="817">
                  <c:v>1.2669120893660999</c:v>
                </c:pt>
                <c:pt idx="818">
                  <c:v>2.7665589326636999</c:v>
                </c:pt>
                <c:pt idx="819">
                  <c:v>4.38361608793321</c:v>
                </c:pt>
                <c:pt idx="820">
                  <c:v>7.0729614870853696</c:v>
                </c:pt>
                <c:pt idx="821">
                  <c:v>1.59486800498607</c:v>
                </c:pt>
                <c:pt idx="822">
                  <c:v>6.2449375931222999</c:v>
                </c:pt>
                <c:pt idx="823">
                  <c:v>5.6724055463485801</c:v>
                </c:pt>
                <c:pt idx="824">
                  <c:v>11.108137204548701</c:v>
                </c:pt>
                <c:pt idx="825">
                  <c:v>2.63268748080701</c:v>
                </c:pt>
                <c:pt idx="826">
                  <c:v>12.8020387057229</c:v>
                </c:pt>
                <c:pt idx="827">
                  <c:v>3.3501750770770999</c:v>
                </c:pt>
                <c:pt idx="828">
                  <c:v>6.0780739385226203</c:v>
                </c:pt>
                <c:pt idx="829">
                  <c:v>5.1903087595214297</c:v>
                </c:pt>
                <c:pt idx="830">
                  <c:v>3.2409161702353901</c:v>
                </c:pt>
                <c:pt idx="831">
                  <c:v>10.4550140663001</c:v>
                </c:pt>
                <c:pt idx="832">
                  <c:v>16.8043989938168</c:v>
                </c:pt>
                <c:pt idx="833">
                  <c:v>4.4762570511281501</c:v>
                </c:pt>
                <c:pt idx="834">
                  <c:v>1.7936517873055999</c:v>
                </c:pt>
                <c:pt idx="835">
                  <c:v>11.512658805904801</c:v>
                </c:pt>
                <c:pt idx="836">
                  <c:v>1.60596079383666</c:v>
                </c:pt>
                <c:pt idx="837">
                  <c:v>15.175657175727601</c:v>
                </c:pt>
                <c:pt idx="838">
                  <c:v>2.1965488970789702</c:v>
                </c:pt>
                <c:pt idx="839">
                  <c:v>10.626449277605101</c:v>
                </c:pt>
                <c:pt idx="840">
                  <c:v>11.8754878146219</c:v>
                </c:pt>
                <c:pt idx="841">
                  <c:v>12.5720307074341</c:v>
                </c:pt>
                <c:pt idx="842">
                  <c:v>4.2635410545002497</c:v>
                </c:pt>
                <c:pt idx="843">
                  <c:v>4.9264837624803599</c:v>
                </c:pt>
                <c:pt idx="844">
                  <c:v>3.00595546619786</c:v>
                </c:pt>
                <c:pt idx="845">
                  <c:v>19.144081953993599</c:v>
                </c:pt>
                <c:pt idx="846">
                  <c:v>2.5794280240092302</c:v>
                </c:pt>
                <c:pt idx="847">
                  <c:v>7.8934852942515299</c:v>
                </c:pt>
                <c:pt idx="848">
                  <c:v>0.60212312923602895</c:v>
                </c:pt>
                <c:pt idx="849">
                  <c:v>1.2923217316456299</c:v>
                </c:pt>
                <c:pt idx="850">
                  <c:v>1.80327462775534</c:v>
                </c:pt>
                <c:pt idx="851">
                  <c:v>6.8153373194144997</c:v>
                </c:pt>
                <c:pt idx="852">
                  <c:v>3.78969744451559</c:v>
                </c:pt>
                <c:pt idx="853">
                  <c:v>10.662816185096901</c:v>
                </c:pt>
                <c:pt idx="854">
                  <c:v>15.8606479070903</c:v>
                </c:pt>
                <c:pt idx="855">
                  <c:v>7.3880155328131902</c:v>
                </c:pt>
                <c:pt idx="856">
                  <c:v>1.3272985399794499</c:v>
                </c:pt>
                <c:pt idx="857">
                  <c:v>6.6669597737153099</c:v>
                </c:pt>
                <c:pt idx="858">
                  <c:v>21.649052701872399</c:v>
                </c:pt>
                <c:pt idx="859">
                  <c:v>13.885365444262099</c:v>
                </c:pt>
                <c:pt idx="860">
                  <c:v>8.6415001947686196</c:v>
                </c:pt>
                <c:pt idx="861">
                  <c:v>2.6138147340734301</c:v>
                </c:pt>
                <c:pt idx="862">
                  <c:v>7.1706350217034798</c:v>
                </c:pt>
                <c:pt idx="863">
                  <c:v>17.568893458774401</c:v>
                </c:pt>
                <c:pt idx="864">
                  <c:v>2.5723205325979399</c:v>
                </c:pt>
                <c:pt idx="865">
                  <c:v>8.51746327834935</c:v>
                </c:pt>
                <c:pt idx="866">
                  <c:v>6.4112418955706998</c:v>
                </c:pt>
                <c:pt idx="867">
                  <c:v>7.4813960088516298</c:v>
                </c:pt>
                <c:pt idx="868">
                  <c:v>1.74005926395403</c:v>
                </c:pt>
                <c:pt idx="869">
                  <c:v>2.7371155218587</c:v>
                </c:pt>
                <c:pt idx="870">
                  <c:v>6.3819893471981803</c:v>
                </c:pt>
                <c:pt idx="871">
                  <c:v>1.8869158611508601</c:v>
                </c:pt>
                <c:pt idx="872">
                  <c:v>2.6045819115525002</c:v>
                </c:pt>
                <c:pt idx="873">
                  <c:v>2.3342609572292399</c:v>
                </c:pt>
                <c:pt idx="874">
                  <c:v>4.5259675916423001</c:v>
                </c:pt>
                <c:pt idx="875">
                  <c:v>1.5243187420845401</c:v>
                </c:pt>
                <c:pt idx="876">
                  <c:v>11.519748940425499</c:v>
                </c:pt>
                <c:pt idx="877">
                  <c:v>2.5887228585034201</c:v>
                </c:pt>
                <c:pt idx="878">
                  <c:v>9.40747540978054</c:v>
                </c:pt>
                <c:pt idx="879">
                  <c:v>3.8622461890356798</c:v>
                </c:pt>
                <c:pt idx="880">
                  <c:v>5.2164619159302799</c:v>
                </c:pt>
                <c:pt idx="881">
                  <c:v>0.32300843232177501</c:v>
                </c:pt>
                <c:pt idx="882">
                  <c:v>4.7643995547103701</c:v>
                </c:pt>
                <c:pt idx="883">
                  <c:v>0.69299894457950795</c:v>
                </c:pt>
                <c:pt idx="884">
                  <c:v>8.0027684840967694</c:v>
                </c:pt>
                <c:pt idx="885">
                  <c:v>15.397587679648</c:v>
                </c:pt>
                <c:pt idx="886">
                  <c:v>2.7341469814668602</c:v>
                </c:pt>
                <c:pt idx="887">
                  <c:v>4.7290985359290696</c:v>
                </c:pt>
                <c:pt idx="888">
                  <c:v>3.5464221172651702</c:v>
                </c:pt>
                <c:pt idx="889">
                  <c:v>2.2433682258549901</c:v>
                </c:pt>
                <c:pt idx="890">
                  <c:v>5.7826001163683003</c:v>
                </c:pt>
                <c:pt idx="891">
                  <c:v>1.1399145928506</c:v>
                </c:pt>
                <c:pt idx="892">
                  <c:v>3.5855471618624</c:v>
                </c:pt>
                <c:pt idx="893">
                  <c:v>4.1565766297159401</c:v>
                </c:pt>
                <c:pt idx="894">
                  <c:v>8.3417662013820895</c:v>
                </c:pt>
                <c:pt idx="895">
                  <c:v>7.3681904480918297</c:v>
                </c:pt>
                <c:pt idx="896">
                  <c:v>0.48273426758103899</c:v>
                </c:pt>
                <c:pt idx="897">
                  <c:v>8.65555042571021</c:v>
                </c:pt>
                <c:pt idx="898">
                  <c:v>1.16205583221566</c:v>
                </c:pt>
                <c:pt idx="899">
                  <c:v>1.88283159361583</c:v>
                </c:pt>
                <c:pt idx="900">
                  <c:v>5.08643552044275</c:v>
                </c:pt>
                <c:pt idx="901">
                  <c:v>9.4902912675570796</c:v>
                </c:pt>
                <c:pt idx="902">
                  <c:v>10.0356123446717</c:v>
                </c:pt>
                <c:pt idx="903">
                  <c:v>3.4177375484647499</c:v>
                </c:pt>
                <c:pt idx="904">
                  <c:v>6.3018721811456304</c:v>
                </c:pt>
                <c:pt idx="905">
                  <c:v>12.989963586524601</c:v>
                </c:pt>
                <c:pt idx="906">
                  <c:v>9.1498416448026703</c:v>
                </c:pt>
                <c:pt idx="907">
                  <c:v>5.1257295522422499</c:v>
                </c:pt>
                <c:pt idx="908">
                  <c:v>4.9583096459235101</c:v>
                </c:pt>
                <c:pt idx="909">
                  <c:v>8.4125161439484799</c:v>
                </c:pt>
                <c:pt idx="910">
                  <c:v>9.7723952170798594</c:v>
                </c:pt>
                <c:pt idx="911">
                  <c:v>2.04253536979942</c:v>
                </c:pt>
                <c:pt idx="912">
                  <c:v>3.3821758237494799</c:v>
                </c:pt>
                <c:pt idx="913">
                  <c:v>6.8116290847504901</c:v>
                </c:pt>
                <c:pt idx="914">
                  <c:v>17.53890113349</c:v>
                </c:pt>
                <c:pt idx="915">
                  <c:v>3.62651473409761</c:v>
                </c:pt>
                <c:pt idx="916">
                  <c:v>2.8457658150335199</c:v>
                </c:pt>
                <c:pt idx="917">
                  <c:v>12.047514378432799</c:v>
                </c:pt>
                <c:pt idx="918">
                  <c:v>3.2734451720887101</c:v>
                </c:pt>
                <c:pt idx="919">
                  <c:v>6.2499498407675897</c:v>
                </c:pt>
                <c:pt idx="920">
                  <c:v>1.76501809087937</c:v>
                </c:pt>
                <c:pt idx="921">
                  <c:v>5.9275716288423999</c:v>
                </c:pt>
                <c:pt idx="922">
                  <c:v>5.3440706200361001</c:v>
                </c:pt>
                <c:pt idx="923">
                  <c:v>2.2518451040719998</c:v>
                </c:pt>
                <c:pt idx="924">
                  <c:v>6.8371085010755701</c:v>
                </c:pt>
                <c:pt idx="925">
                  <c:v>0.79253434142685797</c:v>
                </c:pt>
                <c:pt idx="926">
                  <c:v>1.54390379502013</c:v>
                </c:pt>
                <c:pt idx="927">
                  <c:v>5.0581083360400303</c:v>
                </c:pt>
                <c:pt idx="928">
                  <c:v>6.9225404227798997</c:v>
                </c:pt>
                <c:pt idx="929">
                  <c:v>6.0065732698743499</c:v>
                </c:pt>
                <c:pt idx="930">
                  <c:v>11.0855990578074</c:v>
                </c:pt>
                <c:pt idx="931">
                  <c:v>2.4002555795342402</c:v>
                </c:pt>
                <c:pt idx="932">
                  <c:v>4.8287561049214496</c:v>
                </c:pt>
                <c:pt idx="933">
                  <c:v>9.4952337494299197</c:v>
                </c:pt>
                <c:pt idx="934">
                  <c:v>10.8619725430028</c:v>
                </c:pt>
                <c:pt idx="935">
                  <c:v>2.31322959395145</c:v>
                </c:pt>
                <c:pt idx="936">
                  <c:v>12.1538146410983</c:v>
                </c:pt>
                <c:pt idx="937">
                  <c:v>2.4295570227696399</c:v>
                </c:pt>
                <c:pt idx="938">
                  <c:v>8.6585658059767194</c:v>
                </c:pt>
                <c:pt idx="939">
                  <c:v>1.8596349944708701</c:v>
                </c:pt>
                <c:pt idx="940">
                  <c:v>6.3941538818324197</c:v>
                </c:pt>
                <c:pt idx="941">
                  <c:v>25.283700179044999</c:v>
                </c:pt>
                <c:pt idx="942">
                  <c:v>1.5062835340778999</c:v>
                </c:pt>
                <c:pt idx="943">
                  <c:v>4.6768834125673298</c:v>
                </c:pt>
                <c:pt idx="944">
                  <c:v>7.2492411908485401</c:v>
                </c:pt>
                <c:pt idx="945">
                  <c:v>0.65877112014320405</c:v>
                </c:pt>
                <c:pt idx="946">
                  <c:v>4.9951675756065299</c:v>
                </c:pt>
                <c:pt idx="947">
                  <c:v>5.6699735806548599</c:v>
                </c:pt>
                <c:pt idx="948">
                  <c:v>1.40336880845527</c:v>
                </c:pt>
                <c:pt idx="949">
                  <c:v>10.3605731369809</c:v>
                </c:pt>
                <c:pt idx="950">
                  <c:v>4.7429273517504704</c:v>
                </c:pt>
                <c:pt idx="951">
                  <c:v>2.6165809950888401</c:v>
                </c:pt>
                <c:pt idx="952">
                  <c:v>7.07228455346812</c:v>
                </c:pt>
                <c:pt idx="953">
                  <c:v>4.1057226156244804</c:v>
                </c:pt>
                <c:pt idx="954">
                  <c:v>2.0228483549049501</c:v>
                </c:pt>
                <c:pt idx="955">
                  <c:v>9.1569642889430707</c:v>
                </c:pt>
                <c:pt idx="956">
                  <c:v>3.1093288475882099</c:v>
                </c:pt>
                <c:pt idx="957">
                  <c:v>7.6412382726061603</c:v>
                </c:pt>
                <c:pt idx="958">
                  <c:v>4.9793201094722503</c:v>
                </c:pt>
                <c:pt idx="959">
                  <c:v>0.35484868844171702</c:v>
                </c:pt>
                <c:pt idx="960">
                  <c:v>2.1578094516904498</c:v>
                </c:pt>
                <c:pt idx="961">
                  <c:v>4.9298802704298099</c:v>
                </c:pt>
                <c:pt idx="962">
                  <c:v>5.43454110691194</c:v>
                </c:pt>
                <c:pt idx="963">
                  <c:v>5.47324477155286</c:v>
                </c:pt>
                <c:pt idx="964">
                  <c:v>16.273676015420001</c:v>
                </c:pt>
                <c:pt idx="965">
                  <c:v>5.1311530709810604</c:v>
                </c:pt>
                <c:pt idx="966">
                  <c:v>1.6773590098940001</c:v>
                </c:pt>
                <c:pt idx="967">
                  <c:v>5.2384891633513098</c:v>
                </c:pt>
                <c:pt idx="968">
                  <c:v>2.49035391692937</c:v>
                </c:pt>
                <c:pt idx="969">
                  <c:v>2.3168488771936402</c:v>
                </c:pt>
                <c:pt idx="970">
                  <c:v>4.7553588972992502</c:v>
                </c:pt>
                <c:pt idx="971">
                  <c:v>6.9549113604556796</c:v>
                </c:pt>
                <c:pt idx="972">
                  <c:v>0.67696602685274598</c:v>
                </c:pt>
                <c:pt idx="973">
                  <c:v>1.0279208574057099</c:v>
                </c:pt>
                <c:pt idx="974">
                  <c:v>2.8537176579263601</c:v>
                </c:pt>
                <c:pt idx="975">
                  <c:v>1.0668748247697499</c:v>
                </c:pt>
                <c:pt idx="976">
                  <c:v>1.89577889632022</c:v>
                </c:pt>
                <c:pt idx="977">
                  <c:v>1.39636799882944</c:v>
                </c:pt>
                <c:pt idx="978">
                  <c:v>1.8213242995161001</c:v>
                </c:pt>
                <c:pt idx="979">
                  <c:v>3.6566688383764601</c:v>
                </c:pt>
                <c:pt idx="980">
                  <c:v>3.6154379540325499</c:v>
                </c:pt>
                <c:pt idx="981">
                  <c:v>2.0576884498378201</c:v>
                </c:pt>
                <c:pt idx="982">
                  <c:v>11.073110746962399</c:v>
                </c:pt>
                <c:pt idx="983">
                  <c:v>5.7985193100862604</c:v>
                </c:pt>
                <c:pt idx="984">
                  <c:v>4.9543723065328198</c:v>
                </c:pt>
                <c:pt idx="985">
                  <c:v>2.8764453133100001</c:v>
                </c:pt>
                <c:pt idx="986">
                  <c:v>2.7035464944764498</c:v>
                </c:pt>
                <c:pt idx="987">
                  <c:v>1.90781671044236</c:v>
                </c:pt>
                <c:pt idx="988">
                  <c:v>15.481307997686599</c:v>
                </c:pt>
                <c:pt idx="989">
                  <c:v>7.9281867266597503</c:v>
                </c:pt>
                <c:pt idx="990">
                  <c:v>21.916140737450402</c:v>
                </c:pt>
                <c:pt idx="991">
                  <c:v>0.47444037837653302</c:v>
                </c:pt>
                <c:pt idx="992">
                  <c:v>1.93691458896371</c:v>
                </c:pt>
                <c:pt idx="993">
                  <c:v>0.32301252800703201</c:v>
                </c:pt>
                <c:pt idx="994">
                  <c:v>7.2116396196977899</c:v>
                </c:pt>
                <c:pt idx="995">
                  <c:v>5.9775170048561996</c:v>
                </c:pt>
                <c:pt idx="996">
                  <c:v>7.6114957761269197</c:v>
                </c:pt>
                <c:pt idx="997">
                  <c:v>6.43876348315532</c:v>
                </c:pt>
                <c:pt idx="998">
                  <c:v>7.4278767162891501</c:v>
                </c:pt>
                <c:pt idx="999">
                  <c:v>6.5749176364982604</c:v>
                </c:pt>
                <c:pt idx="1000">
                  <c:v>2.8970019986116098</c:v>
                </c:pt>
                <c:pt idx="1001">
                  <c:v>2.5771841920022598</c:v>
                </c:pt>
                <c:pt idx="1002">
                  <c:v>2.7918930452972699</c:v>
                </c:pt>
                <c:pt idx="1003">
                  <c:v>5.7376788086666402</c:v>
                </c:pt>
                <c:pt idx="1004">
                  <c:v>5.5454578694333501</c:v>
                </c:pt>
                <c:pt idx="1005">
                  <c:v>13.370185829853501</c:v>
                </c:pt>
                <c:pt idx="1006">
                  <c:v>8.0862217918498107</c:v>
                </c:pt>
                <c:pt idx="1007">
                  <c:v>1.06208593361542</c:v>
                </c:pt>
                <c:pt idx="1008">
                  <c:v>3.4926933306425298</c:v>
                </c:pt>
                <c:pt idx="1009">
                  <c:v>4.3683599271058604</c:v>
                </c:pt>
                <c:pt idx="1010">
                  <c:v>5.2589857738610499</c:v>
                </c:pt>
                <c:pt idx="1011">
                  <c:v>10.7246834192814</c:v>
                </c:pt>
                <c:pt idx="1012">
                  <c:v>5.4434258378040896</c:v>
                </c:pt>
                <c:pt idx="1013">
                  <c:v>1.48660750861517</c:v>
                </c:pt>
                <c:pt idx="1014">
                  <c:v>14.687327113916099</c:v>
                </c:pt>
                <c:pt idx="1015">
                  <c:v>9.2778269956588897</c:v>
                </c:pt>
                <c:pt idx="1016">
                  <c:v>8.7715790304555608</c:v>
                </c:pt>
                <c:pt idx="1017">
                  <c:v>3.4395915426984098</c:v>
                </c:pt>
                <c:pt idx="1018">
                  <c:v>1.42076104291904</c:v>
                </c:pt>
                <c:pt idx="1019">
                  <c:v>4.6222015029564698</c:v>
                </c:pt>
                <c:pt idx="1020">
                  <c:v>1.5126605041960099</c:v>
                </c:pt>
                <c:pt idx="1021">
                  <c:v>1.0280235719415001</c:v>
                </c:pt>
                <c:pt idx="1022">
                  <c:v>7.68722973045152</c:v>
                </c:pt>
                <c:pt idx="1023">
                  <c:v>0.338819289995687</c:v>
                </c:pt>
                <c:pt idx="1024">
                  <c:v>10.7945316481724</c:v>
                </c:pt>
                <c:pt idx="1025">
                  <c:v>5.0380536845870996</c:v>
                </c:pt>
                <c:pt idx="1026">
                  <c:v>5.5867549442078497</c:v>
                </c:pt>
                <c:pt idx="1027">
                  <c:v>1.4345773244383799</c:v>
                </c:pt>
                <c:pt idx="1028">
                  <c:v>3.6407292919134999</c:v>
                </c:pt>
                <c:pt idx="1029">
                  <c:v>1.70682913209131</c:v>
                </c:pt>
                <c:pt idx="1030">
                  <c:v>1.78885132925124</c:v>
                </c:pt>
                <c:pt idx="1031">
                  <c:v>5.0644304827980697</c:v>
                </c:pt>
                <c:pt idx="1032">
                  <c:v>3.85523637813814</c:v>
                </c:pt>
                <c:pt idx="1033">
                  <c:v>0.38547876797256198</c:v>
                </c:pt>
                <c:pt idx="1034">
                  <c:v>4.3999807804449302</c:v>
                </c:pt>
                <c:pt idx="1035">
                  <c:v>6.5542754744044904</c:v>
                </c:pt>
                <c:pt idx="1036">
                  <c:v>14.414898101630699</c:v>
                </c:pt>
                <c:pt idx="1037">
                  <c:v>17.001549643281901</c:v>
                </c:pt>
                <c:pt idx="1038">
                  <c:v>8.0859189185353006</c:v>
                </c:pt>
                <c:pt idx="1039">
                  <c:v>9.38271924186175</c:v>
                </c:pt>
                <c:pt idx="1040">
                  <c:v>3.53470484441443</c:v>
                </c:pt>
                <c:pt idx="1041">
                  <c:v>5.33104681061406</c:v>
                </c:pt>
                <c:pt idx="1042">
                  <c:v>2.9894563721712601</c:v>
                </c:pt>
                <c:pt idx="1043">
                  <c:v>8.1829236075630405</c:v>
                </c:pt>
                <c:pt idx="1044">
                  <c:v>4.6691293827965197</c:v>
                </c:pt>
                <c:pt idx="1045">
                  <c:v>2.96978615567919</c:v>
                </c:pt>
                <c:pt idx="1046">
                  <c:v>0.82873518706782801</c:v>
                </c:pt>
                <c:pt idx="1047">
                  <c:v>8.1779372503943808</c:v>
                </c:pt>
                <c:pt idx="1048">
                  <c:v>8.8661636231200909</c:v>
                </c:pt>
                <c:pt idx="1049">
                  <c:v>4.26004957441467</c:v>
                </c:pt>
                <c:pt idx="1050">
                  <c:v>5.9682809998588899</c:v>
                </c:pt>
                <c:pt idx="1051">
                  <c:v>24.3152735841464</c:v>
                </c:pt>
                <c:pt idx="1052">
                  <c:v>10.353493438862801</c:v>
                </c:pt>
                <c:pt idx="1053">
                  <c:v>2.50599431297106</c:v>
                </c:pt>
                <c:pt idx="1054">
                  <c:v>3.5673297953385301</c:v>
                </c:pt>
                <c:pt idx="1055">
                  <c:v>3.0568742289511701</c:v>
                </c:pt>
                <c:pt idx="1056">
                  <c:v>5.8222634877301997</c:v>
                </c:pt>
                <c:pt idx="1057">
                  <c:v>10.893237651294299</c:v>
                </c:pt>
                <c:pt idx="1058">
                  <c:v>2.4290580681889899</c:v>
                </c:pt>
                <c:pt idx="1059">
                  <c:v>4.9002488902108503</c:v>
                </c:pt>
                <c:pt idx="1060">
                  <c:v>0.65346961700472905</c:v>
                </c:pt>
                <c:pt idx="1061">
                  <c:v>1.43702077750545</c:v>
                </c:pt>
                <c:pt idx="1062">
                  <c:v>1.8221969582627799</c:v>
                </c:pt>
                <c:pt idx="1063">
                  <c:v>2.7612676605047</c:v>
                </c:pt>
                <c:pt idx="1064">
                  <c:v>0.58357534409799905</c:v>
                </c:pt>
                <c:pt idx="1065">
                  <c:v>1.4533270314967</c:v>
                </c:pt>
                <c:pt idx="1066">
                  <c:v>10.527584291256799</c:v>
                </c:pt>
                <c:pt idx="1067">
                  <c:v>6.6690211891141198</c:v>
                </c:pt>
                <c:pt idx="1068">
                  <c:v>1.76438150358013</c:v>
                </c:pt>
                <c:pt idx="1069">
                  <c:v>2.9618206621250298</c:v>
                </c:pt>
                <c:pt idx="1070">
                  <c:v>2.81354651224208</c:v>
                </c:pt>
                <c:pt idx="1071">
                  <c:v>6.7183367527833804</c:v>
                </c:pt>
                <c:pt idx="1072">
                  <c:v>1.7659525109098599</c:v>
                </c:pt>
                <c:pt idx="1073">
                  <c:v>1.25615485846247</c:v>
                </c:pt>
                <c:pt idx="1074">
                  <c:v>1.1124424944755</c:v>
                </c:pt>
                <c:pt idx="1075">
                  <c:v>5.8354621139008804</c:v>
                </c:pt>
                <c:pt idx="1076">
                  <c:v>15.859889039194</c:v>
                </c:pt>
                <c:pt idx="1077">
                  <c:v>2.5824811194484401</c:v>
                </c:pt>
                <c:pt idx="1078">
                  <c:v>11.8547342083987</c:v>
                </c:pt>
                <c:pt idx="1079">
                  <c:v>4.3179853661071199</c:v>
                </c:pt>
                <c:pt idx="1080">
                  <c:v>7.3799583861384299</c:v>
                </c:pt>
                <c:pt idx="1081">
                  <c:v>2.9575837317550402</c:v>
                </c:pt>
                <c:pt idx="1082">
                  <c:v>2.2770226922500498</c:v>
                </c:pt>
                <c:pt idx="1083">
                  <c:v>7.5755911690050297</c:v>
                </c:pt>
                <c:pt idx="1084">
                  <c:v>3.0400250770043802</c:v>
                </c:pt>
                <c:pt idx="1085">
                  <c:v>3.0632778104070599</c:v>
                </c:pt>
                <c:pt idx="1086">
                  <c:v>0.86518641283022302</c:v>
                </c:pt>
                <c:pt idx="1087">
                  <c:v>4.2928857562998504</c:v>
                </c:pt>
                <c:pt idx="1088">
                  <c:v>12.914627436903499</c:v>
                </c:pt>
                <c:pt idx="1089">
                  <c:v>3.8858183093162899</c:v>
                </c:pt>
                <c:pt idx="1090">
                  <c:v>9.1441534163584404</c:v>
                </c:pt>
                <c:pt idx="1091">
                  <c:v>6.3147560873485196</c:v>
                </c:pt>
                <c:pt idx="1092">
                  <c:v>2.0713347138112299</c:v>
                </c:pt>
                <c:pt idx="1093">
                  <c:v>1.90842330061715</c:v>
                </c:pt>
                <c:pt idx="1094">
                  <c:v>2.16314815514581</c:v>
                </c:pt>
                <c:pt idx="1095">
                  <c:v>6.7826047069669597</c:v>
                </c:pt>
                <c:pt idx="1096">
                  <c:v>4.8780455893794104</c:v>
                </c:pt>
                <c:pt idx="1097">
                  <c:v>2.0027380128156298</c:v>
                </c:pt>
                <c:pt idx="1098">
                  <c:v>2.7832774078840101</c:v>
                </c:pt>
                <c:pt idx="1099">
                  <c:v>1.5864219581746499</c:v>
                </c:pt>
                <c:pt idx="1100">
                  <c:v>1.77596709863586</c:v>
                </c:pt>
                <c:pt idx="1101">
                  <c:v>1.27711197626846</c:v>
                </c:pt>
                <c:pt idx="1102">
                  <c:v>15.8494814133317</c:v>
                </c:pt>
                <c:pt idx="1103">
                  <c:v>1.5550333038297799</c:v>
                </c:pt>
                <c:pt idx="1104">
                  <c:v>6.2540371316799304</c:v>
                </c:pt>
                <c:pt idx="1105">
                  <c:v>3.0991721646602799</c:v>
                </c:pt>
                <c:pt idx="1106">
                  <c:v>11.4518318832364</c:v>
                </c:pt>
                <c:pt idx="1107">
                  <c:v>9.4774593007784205</c:v>
                </c:pt>
                <c:pt idx="1108">
                  <c:v>2.6399574706245001</c:v>
                </c:pt>
                <c:pt idx="1109">
                  <c:v>2.9324557699781701</c:v>
                </c:pt>
                <c:pt idx="1110">
                  <c:v>7.9305210728219304</c:v>
                </c:pt>
                <c:pt idx="1111">
                  <c:v>3.8405647368304101</c:v>
                </c:pt>
                <c:pt idx="1112">
                  <c:v>10.502097944902101</c:v>
                </c:pt>
                <c:pt idx="1113">
                  <c:v>9.7634276751239</c:v>
                </c:pt>
                <c:pt idx="1114">
                  <c:v>14.0074097742284</c:v>
                </c:pt>
                <c:pt idx="1115">
                  <c:v>8.9360032541609602</c:v>
                </c:pt>
                <c:pt idx="1116">
                  <c:v>14.569725336859999</c:v>
                </c:pt>
                <c:pt idx="1117">
                  <c:v>6.3721185516456504</c:v>
                </c:pt>
                <c:pt idx="1118">
                  <c:v>10.095907684953501</c:v>
                </c:pt>
                <c:pt idx="1119">
                  <c:v>3.1544942610678599</c:v>
                </c:pt>
                <c:pt idx="1120">
                  <c:v>5.1729821520907002</c:v>
                </c:pt>
                <c:pt idx="1121">
                  <c:v>7.55636283829236</c:v>
                </c:pt>
                <c:pt idx="1122">
                  <c:v>4.08474493960267</c:v>
                </c:pt>
                <c:pt idx="1123">
                  <c:v>9.5385305417348807</c:v>
                </c:pt>
                <c:pt idx="1124">
                  <c:v>5.2409396929663901</c:v>
                </c:pt>
                <c:pt idx="1125">
                  <c:v>2.5526775665749399</c:v>
                </c:pt>
                <c:pt idx="1126">
                  <c:v>6.8981328586347104</c:v>
                </c:pt>
                <c:pt idx="1127">
                  <c:v>14.805843498257801</c:v>
                </c:pt>
                <c:pt idx="1128">
                  <c:v>2.6696636451689999</c:v>
                </c:pt>
                <c:pt idx="1129">
                  <c:v>0.871932571255016</c:v>
                </c:pt>
                <c:pt idx="1130">
                  <c:v>12.3020170717729</c:v>
                </c:pt>
                <c:pt idx="1131">
                  <c:v>15.3202350887788</c:v>
                </c:pt>
                <c:pt idx="1132">
                  <c:v>1.64619145357472</c:v>
                </c:pt>
                <c:pt idx="1133">
                  <c:v>3.2491031987976</c:v>
                </c:pt>
                <c:pt idx="1134">
                  <c:v>9.6733739413639999</c:v>
                </c:pt>
                <c:pt idx="1135">
                  <c:v>1.5647315477211801</c:v>
                </c:pt>
                <c:pt idx="1136">
                  <c:v>1.3868235969534</c:v>
                </c:pt>
                <c:pt idx="1137">
                  <c:v>3.7882034248093399</c:v>
                </c:pt>
                <c:pt idx="1138">
                  <c:v>1.59449474560231</c:v>
                </c:pt>
                <c:pt idx="1139">
                  <c:v>3.73407057265144</c:v>
                </c:pt>
                <c:pt idx="1140">
                  <c:v>3.9604377812293401</c:v>
                </c:pt>
                <c:pt idx="1141">
                  <c:v>5.4788998634204802</c:v>
                </c:pt>
                <c:pt idx="1142">
                  <c:v>8.6858848350943401</c:v>
                </c:pt>
                <c:pt idx="1143">
                  <c:v>6.96441872950885</c:v>
                </c:pt>
                <c:pt idx="1144">
                  <c:v>4.8848322902525103</c:v>
                </c:pt>
                <c:pt idx="1145">
                  <c:v>4.4408951235411003</c:v>
                </c:pt>
                <c:pt idx="1146">
                  <c:v>1.7334271051883801</c:v>
                </c:pt>
                <c:pt idx="1147">
                  <c:v>9.9873363847182599</c:v>
                </c:pt>
                <c:pt idx="1148">
                  <c:v>2.7222782226153202</c:v>
                </c:pt>
                <c:pt idx="1149">
                  <c:v>7.00997259129797</c:v>
                </c:pt>
                <c:pt idx="1150">
                  <c:v>3.7311523125123198</c:v>
                </c:pt>
                <c:pt idx="1151">
                  <c:v>7.9226221757124797</c:v>
                </c:pt>
                <c:pt idx="1152">
                  <c:v>2.9590458073775601</c:v>
                </c:pt>
                <c:pt idx="1153">
                  <c:v>5.8789080269856404</c:v>
                </c:pt>
                <c:pt idx="1154">
                  <c:v>4.9502582403911397</c:v>
                </c:pt>
                <c:pt idx="1155">
                  <c:v>0.85056690552511605</c:v>
                </c:pt>
                <c:pt idx="1156">
                  <c:v>2.7414180608826202</c:v>
                </c:pt>
                <c:pt idx="1157">
                  <c:v>2.4376570221013498</c:v>
                </c:pt>
                <c:pt idx="1158">
                  <c:v>1.7275690912191</c:v>
                </c:pt>
                <c:pt idx="1159">
                  <c:v>5.3342069597868198</c:v>
                </c:pt>
                <c:pt idx="1160">
                  <c:v>1.0884103403855501</c:v>
                </c:pt>
                <c:pt idx="1161">
                  <c:v>5.5758329294996196</c:v>
                </c:pt>
                <c:pt idx="1162">
                  <c:v>12.90120957843</c:v>
                </c:pt>
                <c:pt idx="1163">
                  <c:v>12.719199409645</c:v>
                </c:pt>
                <c:pt idx="1164">
                  <c:v>2.9451872766759699</c:v>
                </c:pt>
                <c:pt idx="1165">
                  <c:v>4.7120502049420203</c:v>
                </c:pt>
                <c:pt idx="1166">
                  <c:v>2.7608850383744099</c:v>
                </c:pt>
                <c:pt idx="1167">
                  <c:v>2.0165543923625299E-2</c:v>
                </c:pt>
                <c:pt idx="1168">
                  <c:v>12.4716114430634</c:v>
                </c:pt>
                <c:pt idx="1169">
                  <c:v>6.6379739141913596</c:v>
                </c:pt>
                <c:pt idx="1170">
                  <c:v>5.89033322830812</c:v>
                </c:pt>
                <c:pt idx="1171">
                  <c:v>7.6278464139082098</c:v>
                </c:pt>
                <c:pt idx="1172">
                  <c:v>4.5422333373403196</c:v>
                </c:pt>
                <c:pt idx="1173">
                  <c:v>5.30854705346127</c:v>
                </c:pt>
                <c:pt idx="1174">
                  <c:v>4.7076556576155504</c:v>
                </c:pt>
                <c:pt idx="1175">
                  <c:v>3.2551617650900102</c:v>
                </c:pt>
                <c:pt idx="1176">
                  <c:v>3.9690913380985702</c:v>
                </c:pt>
                <c:pt idx="1177">
                  <c:v>9.6515779152447507</c:v>
                </c:pt>
                <c:pt idx="1178">
                  <c:v>3.0156050742682501</c:v>
                </c:pt>
                <c:pt idx="1179">
                  <c:v>5.7191703770108999</c:v>
                </c:pt>
                <c:pt idx="1180">
                  <c:v>3.4567507921149199</c:v>
                </c:pt>
                <c:pt idx="1181">
                  <c:v>1.9276335590528999</c:v>
                </c:pt>
                <c:pt idx="1182">
                  <c:v>2.39626323519491</c:v>
                </c:pt>
                <c:pt idx="1183">
                  <c:v>7.8145765960179903</c:v>
                </c:pt>
                <c:pt idx="1184">
                  <c:v>9.3795030243153903</c:v>
                </c:pt>
                <c:pt idx="1185">
                  <c:v>12.781423794603199</c:v>
                </c:pt>
                <c:pt idx="1186">
                  <c:v>3.5684219117618201</c:v>
                </c:pt>
                <c:pt idx="1187">
                  <c:v>2.7561596353564299</c:v>
                </c:pt>
                <c:pt idx="1188">
                  <c:v>10.229518156134599</c:v>
                </c:pt>
                <c:pt idx="1189">
                  <c:v>3.3040206285404499</c:v>
                </c:pt>
                <c:pt idx="1190">
                  <c:v>7.1419852010986702</c:v>
                </c:pt>
                <c:pt idx="1191">
                  <c:v>11.151624694277301</c:v>
                </c:pt>
                <c:pt idx="1192">
                  <c:v>1.2899672464817999</c:v>
                </c:pt>
                <c:pt idx="1193">
                  <c:v>4.70629407031283</c:v>
                </c:pt>
                <c:pt idx="1194">
                  <c:v>3.8508202038696702</c:v>
                </c:pt>
                <c:pt idx="1195">
                  <c:v>14.054610984195399</c:v>
                </c:pt>
                <c:pt idx="1196">
                  <c:v>6.3709817770970396</c:v>
                </c:pt>
                <c:pt idx="1197">
                  <c:v>0.27079627517746802</c:v>
                </c:pt>
                <c:pt idx="1198">
                  <c:v>4.56324991230513</c:v>
                </c:pt>
                <c:pt idx="1199">
                  <c:v>4.6015659616315903</c:v>
                </c:pt>
                <c:pt idx="1200">
                  <c:v>9.6112423704778909</c:v>
                </c:pt>
                <c:pt idx="1201">
                  <c:v>11.6080382888595</c:v>
                </c:pt>
                <c:pt idx="1202">
                  <c:v>7.34224381440968</c:v>
                </c:pt>
                <c:pt idx="1203">
                  <c:v>8.5469716183869906</c:v>
                </c:pt>
                <c:pt idx="1204">
                  <c:v>17.2005582006345</c:v>
                </c:pt>
                <c:pt idx="1205">
                  <c:v>18.505207621345399</c:v>
                </c:pt>
                <c:pt idx="1206">
                  <c:v>5.33879611401251</c:v>
                </c:pt>
                <c:pt idx="1207">
                  <c:v>4.3632532698144502</c:v>
                </c:pt>
                <c:pt idx="1208">
                  <c:v>13.1962097881794</c:v>
                </c:pt>
                <c:pt idx="1209">
                  <c:v>16.264634985077599</c:v>
                </c:pt>
                <c:pt idx="1210">
                  <c:v>5.73958546396765</c:v>
                </c:pt>
                <c:pt idx="1211">
                  <c:v>2.7177968161505</c:v>
                </c:pt>
                <c:pt idx="1212">
                  <c:v>6.1719401318755001</c:v>
                </c:pt>
                <c:pt idx="1213">
                  <c:v>12.9754037938251</c:v>
                </c:pt>
                <c:pt idx="1214">
                  <c:v>6.7073345211715196</c:v>
                </c:pt>
                <c:pt idx="1215">
                  <c:v>0.42886431942706699</c:v>
                </c:pt>
                <c:pt idx="1216">
                  <c:v>3.95905269984556</c:v>
                </c:pt>
                <c:pt idx="1217">
                  <c:v>3.3427906413544801</c:v>
                </c:pt>
                <c:pt idx="1218">
                  <c:v>4.4602000155320498</c:v>
                </c:pt>
                <c:pt idx="1219">
                  <c:v>7.1140904558260702</c:v>
                </c:pt>
                <c:pt idx="1220">
                  <c:v>8.8365563371918796</c:v>
                </c:pt>
                <c:pt idx="1221">
                  <c:v>1.55194882801498</c:v>
                </c:pt>
                <c:pt idx="1222">
                  <c:v>5.4861100860731904</c:v>
                </c:pt>
                <c:pt idx="1223">
                  <c:v>22.814971292544101</c:v>
                </c:pt>
                <c:pt idx="1224">
                  <c:v>17.3494173896852</c:v>
                </c:pt>
                <c:pt idx="1225">
                  <c:v>2.0065179386929</c:v>
                </c:pt>
                <c:pt idx="1226">
                  <c:v>8.3813913567542606</c:v>
                </c:pt>
                <c:pt idx="1227">
                  <c:v>1.9500265533254799</c:v>
                </c:pt>
                <c:pt idx="1228">
                  <c:v>2.3388876104874798</c:v>
                </c:pt>
                <c:pt idx="1229">
                  <c:v>6.6658736284352997</c:v>
                </c:pt>
                <c:pt idx="1230">
                  <c:v>0.85071085331885299</c:v>
                </c:pt>
                <c:pt idx="1231">
                  <c:v>0.99183087406361303</c:v>
                </c:pt>
                <c:pt idx="1232">
                  <c:v>2.9408461284043002</c:v>
                </c:pt>
                <c:pt idx="1233">
                  <c:v>13.156812524163399</c:v>
                </c:pt>
                <c:pt idx="1234">
                  <c:v>5.3937083677935798</c:v>
                </c:pt>
                <c:pt idx="1235">
                  <c:v>1.7431429200503501</c:v>
                </c:pt>
                <c:pt idx="1236">
                  <c:v>8.5262716891521801</c:v>
                </c:pt>
                <c:pt idx="1237">
                  <c:v>7.58580541561233</c:v>
                </c:pt>
                <c:pt idx="1238">
                  <c:v>12.948682768214701</c:v>
                </c:pt>
                <c:pt idx="1239">
                  <c:v>18.587899429656002</c:v>
                </c:pt>
                <c:pt idx="1240">
                  <c:v>6.2230390458238896</c:v>
                </c:pt>
                <c:pt idx="1241">
                  <c:v>6.6835007749946103</c:v>
                </c:pt>
                <c:pt idx="1242">
                  <c:v>2.6886490638212499</c:v>
                </c:pt>
                <c:pt idx="1243">
                  <c:v>2.1628040097238999</c:v>
                </c:pt>
                <c:pt idx="1244">
                  <c:v>0.39934349677064801</c:v>
                </c:pt>
                <c:pt idx="1245">
                  <c:v>3.6361548788603302</c:v>
                </c:pt>
                <c:pt idx="1246">
                  <c:v>1.6415312758953799</c:v>
                </c:pt>
                <c:pt idx="1247">
                  <c:v>0.85068637911540002</c:v>
                </c:pt>
                <c:pt idx="1248">
                  <c:v>17.396230219976999</c:v>
                </c:pt>
                <c:pt idx="1249">
                  <c:v>3.4162187304398599</c:v>
                </c:pt>
                <c:pt idx="1250">
                  <c:v>19.339879064121</c:v>
                </c:pt>
                <c:pt idx="1251">
                  <c:v>1.3586785001365</c:v>
                </c:pt>
                <c:pt idx="1252">
                  <c:v>6.4653522445971801</c:v>
                </c:pt>
                <c:pt idx="1253">
                  <c:v>3.4249104766190102</c:v>
                </c:pt>
                <c:pt idx="1254">
                  <c:v>3.3062196201524201</c:v>
                </c:pt>
                <c:pt idx="1255">
                  <c:v>13.363076302998101</c:v>
                </c:pt>
                <c:pt idx="1256">
                  <c:v>3.05799526859112</c:v>
                </c:pt>
                <c:pt idx="1257">
                  <c:v>23.071381647945501</c:v>
                </c:pt>
                <c:pt idx="1258">
                  <c:v>1.6797175748709099</c:v>
                </c:pt>
                <c:pt idx="1259">
                  <c:v>24.390721378432499</c:v>
                </c:pt>
                <c:pt idx="1260">
                  <c:v>10.5875603661272</c:v>
                </c:pt>
                <c:pt idx="1261">
                  <c:v>1.82380320277471</c:v>
                </c:pt>
                <c:pt idx="1262">
                  <c:v>7.9374928071359196</c:v>
                </c:pt>
                <c:pt idx="1263">
                  <c:v>2.0673336257599702</c:v>
                </c:pt>
                <c:pt idx="1264">
                  <c:v>2.3342319791463702</c:v>
                </c:pt>
                <c:pt idx="1265">
                  <c:v>14.3922318814798</c:v>
                </c:pt>
                <c:pt idx="1266">
                  <c:v>2.2086073253699099</c:v>
                </c:pt>
                <c:pt idx="1267">
                  <c:v>15.360298117800101</c:v>
                </c:pt>
                <c:pt idx="1268">
                  <c:v>4.2220267263157201</c:v>
                </c:pt>
                <c:pt idx="1269">
                  <c:v>2.5808613568265502</c:v>
                </c:pt>
                <c:pt idx="1270">
                  <c:v>2.06396365196998</c:v>
                </c:pt>
                <c:pt idx="1271">
                  <c:v>0.32280278272979102</c:v>
                </c:pt>
                <c:pt idx="1272">
                  <c:v>14.1569698487416</c:v>
                </c:pt>
                <c:pt idx="1273">
                  <c:v>4.84689961716533</c:v>
                </c:pt>
                <c:pt idx="1274">
                  <c:v>8.7741050939852308</c:v>
                </c:pt>
                <c:pt idx="1275">
                  <c:v>24.4593993157232</c:v>
                </c:pt>
                <c:pt idx="1276">
                  <c:v>3.2349642509443401</c:v>
                </c:pt>
                <c:pt idx="1277">
                  <c:v>20.0391097965536</c:v>
                </c:pt>
                <c:pt idx="1278">
                  <c:v>1.91811342972365</c:v>
                </c:pt>
                <c:pt idx="1279">
                  <c:v>0.495320589283192</c:v>
                </c:pt>
                <c:pt idx="1280">
                  <c:v>5.0479788060930098</c:v>
                </c:pt>
                <c:pt idx="1281">
                  <c:v>11.789411420189101</c:v>
                </c:pt>
                <c:pt idx="1282">
                  <c:v>5.6089998746977603</c:v>
                </c:pt>
                <c:pt idx="1283">
                  <c:v>1.2886229927549</c:v>
                </c:pt>
                <c:pt idx="1284">
                  <c:v>3.8213736626346999</c:v>
                </c:pt>
                <c:pt idx="1285">
                  <c:v>3.77581286604241</c:v>
                </c:pt>
                <c:pt idx="1286">
                  <c:v>8.2534993313751492</c:v>
                </c:pt>
                <c:pt idx="1287">
                  <c:v>19.6971023976152</c:v>
                </c:pt>
                <c:pt idx="1288">
                  <c:v>9.8950969686663299</c:v>
                </c:pt>
                <c:pt idx="1289">
                  <c:v>2.2583099210661999</c:v>
                </c:pt>
                <c:pt idx="1290">
                  <c:v>0.88119361102949501</c:v>
                </c:pt>
                <c:pt idx="1291">
                  <c:v>4.7132719245383203</c:v>
                </c:pt>
                <c:pt idx="1292">
                  <c:v>5.5237649200987597</c:v>
                </c:pt>
                <c:pt idx="1293">
                  <c:v>1.9666458692397899</c:v>
                </c:pt>
                <c:pt idx="1294">
                  <c:v>6.6948278991610799</c:v>
                </c:pt>
                <c:pt idx="1295">
                  <c:v>3.30456563830713</c:v>
                </c:pt>
                <c:pt idx="1296">
                  <c:v>14.6976889286559</c:v>
                </c:pt>
                <c:pt idx="1297">
                  <c:v>1.66457974394263</c:v>
                </c:pt>
                <c:pt idx="1298">
                  <c:v>2.9860983511475401</c:v>
                </c:pt>
                <c:pt idx="1299">
                  <c:v>11.6304475125871</c:v>
                </c:pt>
                <c:pt idx="1300">
                  <c:v>8.3415943861383095</c:v>
                </c:pt>
                <c:pt idx="1301">
                  <c:v>2.3857066630571802</c:v>
                </c:pt>
                <c:pt idx="1302">
                  <c:v>19.053896414616698</c:v>
                </c:pt>
                <c:pt idx="1303">
                  <c:v>7.0254367537493998</c:v>
                </c:pt>
                <c:pt idx="1304">
                  <c:v>16.638727288908999</c:v>
                </c:pt>
                <c:pt idx="1305">
                  <c:v>11.0330696591286</c:v>
                </c:pt>
                <c:pt idx="1306">
                  <c:v>2.3960832548844602</c:v>
                </c:pt>
                <c:pt idx="1307">
                  <c:v>2.9692065675794401</c:v>
                </c:pt>
                <c:pt idx="1308">
                  <c:v>2.9476008419672701</c:v>
                </c:pt>
                <c:pt idx="1309">
                  <c:v>5.2035205976586596</c:v>
                </c:pt>
                <c:pt idx="1310">
                  <c:v>8.3410760084824993</c:v>
                </c:pt>
                <c:pt idx="1311">
                  <c:v>0.67181459632339502</c:v>
                </c:pt>
                <c:pt idx="1312">
                  <c:v>26.0861110948522</c:v>
                </c:pt>
                <c:pt idx="1313">
                  <c:v>5.6684796948916896</c:v>
                </c:pt>
                <c:pt idx="1314">
                  <c:v>3.9818307408507101</c:v>
                </c:pt>
                <c:pt idx="1315">
                  <c:v>2.23722516039631</c:v>
                </c:pt>
                <c:pt idx="1316">
                  <c:v>6.5016741931100004</c:v>
                </c:pt>
                <c:pt idx="1317">
                  <c:v>2.6455751906603999</c:v>
                </c:pt>
                <c:pt idx="1318">
                  <c:v>6.4160750281984802</c:v>
                </c:pt>
                <c:pt idx="1319">
                  <c:v>2.80831648189164</c:v>
                </c:pt>
                <c:pt idx="1320">
                  <c:v>2.5380053121096302</c:v>
                </c:pt>
                <c:pt idx="1321">
                  <c:v>5.9994273326035499</c:v>
                </c:pt>
                <c:pt idx="1322">
                  <c:v>7.4610283731312803</c:v>
                </c:pt>
                <c:pt idx="1323">
                  <c:v>10.010025573314399</c:v>
                </c:pt>
                <c:pt idx="1324">
                  <c:v>1.2866928026720601</c:v>
                </c:pt>
                <c:pt idx="1325">
                  <c:v>3.9223245310475798</c:v>
                </c:pt>
                <c:pt idx="1326">
                  <c:v>5.1621966972588096</c:v>
                </c:pt>
                <c:pt idx="1327">
                  <c:v>1.43067602306578</c:v>
                </c:pt>
                <c:pt idx="1328">
                  <c:v>6.8604176243678099</c:v>
                </c:pt>
                <c:pt idx="1329">
                  <c:v>2.3702961262022302</c:v>
                </c:pt>
                <c:pt idx="1330">
                  <c:v>0.77913401917106795</c:v>
                </c:pt>
                <c:pt idx="1331">
                  <c:v>6.63060529096738</c:v>
                </c:pt>
                <c:pt idx="1332">
                  <c:v>3.5303499307858299</c:v>
                </c:pt>
                <c:pt idx="1333">
                  <c:v>1.3281533377580199</c:v>
                </c:pt>
                <c:pt idx="1334">
                  <c:v>6.50252817110258</c:v>
                </c:pt>
                <c:pt idx="1335">
                  <c:v>3.3720989516415498</c:v>
                </c:pt>
                <c:pt idx="1336">
                  <c:v>1.4813878317846101</c:v>
                </c:pt>
                <c:pt idx="1337">
                  <c:v>15.7672517902528</c:v>
                </c:pt>
                <c:pt idx="1338">
                  <c:v>0.91143809954570099</c:v>
                </c:pt>
                <c:pt idx="1339">
                  <c:v>5.0112702430502001</c:v>
                </c:pt>
                <c:pt idx="1340">
                  <c:v>6.6351060452283299</c:v>
                </c:pt>
                <c:pt idx="1341">
                  <c:v>0.94720699072921899</c:v>
                </c:pt>
                <c:pt idx="1342">
                  <c:v>3.74617592155677</c:v>
                </c:pt>
                <c:pt idx="1343">
                  <c:v>0.69798744991532002</c:v>
                </c:pt>
                <c:pt idx="1344">
                  <c:v>2.7670152726909301</c:v>
                </c:pt>
                <c:pt idx="1345">
                  <c:v>4.8015531336355997</c:v>
                </c:pt>
                <c:pt idx="1346">
                  <c:v>16.813958881280701</c:v>
                </c:pt>
                <c:pt idx="1347">
                  <c:v>3.3623133072998299</c:v>
                </c:pt>
                <c:pt idx="1348">
                  <c:v>10.5480767548218</c:v>
                </c:pt>
                <c:pt idx="1349">
                  <c:v>4.6435107520164296</c:v>
                </c:pt>
                <c:pt idx="1350">
                  <c:v>3.2441046489385998</c:v>
                </c:pt>
                <c:pt idx="1351">
                  <c:v>10.443373308033999</c:v>
                </c:pt>
                <c:pt idx="1352">
                  <c:v>11.0569430810454</c:v>
                </c:pt>
                <c:pt idx="1353">
                  <c:v>6.2342561965333303</c:v>
                </c:pt>
                <c:pt idx="1354">
                  <c:v>10.4947067672532</c:v>
                </c:pt>
                <c:pt idx="1355">
                  <c:v>5.1517064888449697</c:v>
                </c:pt>
                <c:pt idx="1356">
                  <c:v>3.8232563837451199</c:v>
                </c:pt>
                <c:pt idx="1357">
                  <c:v>1.19857306464094</c:v>
                </c:pt>
                <c:pt idx="1358">
                  <c:v>5.0378406671514604</c:v>
                </c:pt>
                <c:pt idx="1359">
                  <c:v>5.6719580951409698</c:v>
                </c:pt>
                <c:pt idx="1360">
                  <c:v>5.4271613477914</c:v>
                </c:pt>
                <c:pt idx="1361">
                  <c:v>7.5097000622529002</c:v>
                </c:pt>
                <c:pt idx="1362">
                  <c:v>5.0384462936755998</c:v>
                </c:pt>
                <c:pt idx="1363">
                  <c:v>1.83442918715754</c:v>
                </c:pt>
                <c:pt idx="1364">
                  <c:v>3.0408711702182298</c:v>
                </c:pt>
                <c:pt idx="1365">
                  <c:v>1.1038164263797601</c:v>
                </c:pt>
                <c:pt idx="1366">
                  <c:v>0.83398061573126303</c:v>
                </c:pt>
                <c:pt idx="1367">
                  <c:v>32.8972239509894</c:v>
                </c:pt>
                <c:pt idx="1368">
                  <c:v>6.16869593025935</c:v>
                </c:pt>
                <c:pt idx="1369">
                  <c:v>1.9324374745972499</c:v>
                </c:pt>
                <c:pt idx="1370">
                  <c:v>0.80917646961845902</c:v>
                </c:pt>
                <c:pt idx="1371">
                  <c:v>4.3450251881308004</c:v>
                </c:pt>
                <c:pt idx="1372">
                  <c:v>11.6433395017495</c:v>
                </c:pt>
                <c:pt idx="1373">
                  <c:v>6.42151748800402</c:v>
                </c:pt>
                <c:pt idx="1374">
                  <c:v>2.2964070052454599</c:v>
                </c:pt>
                <c:pt idx="1375">
                  <c:v>2.1552329166140298</c:v>
                </c:pt>
                <c:pt idx="1376">
                  <c:v>13.143610564670899</c:v>
                </c:pt>
                <c:pt idx="1377">
                  <c:v>9.1833899024200107</c:v>
                </c:pt>
                <c:pt idx="1378">
                  <c:v>3.0179043724074801</c:v>
                </c:pt>
                <c:pt idx="1379">
                  <c:v>14.1369786402828</c:v>
                </c:pt>
                <c:pt idx="1380">
                  <c:v>6.2156229848539599</c:v>
                </c:pt>
                <c:pt idx="1381">
                  <c:v>0.68661886000081995</c:v>
                </c:pt>
                <c:pt idx="1382">
                  <c:v>1.4870158403684399</c:v>
                </c:pt>
                <c:pt idx="1383">
                  <c:v>6.6483019070350799</c:v>
                </c:pt>
                <c:pt idx="1384">
                  <c:v>6.7641854709310598</c:v>
                </c:pt>
                <c:pt idx="1385">
                  <c:v>6.0892365639414798</c:v>
                </c:pt>
                <c:pt idx="1386">
                  <c:v>3.7558874761199301</c:v>
                </c:pt>
                <c:pt idx="1387">
                  <c:v>3.8138931379980399</c:v>
                </c:pt>
                <c:pt idx="1388">
                  <c:v>0.80872235949388105</c:v>
                </c:pt>
                <c:pt idx="1389">
                  <c:v>4.0099237046375604</c:v>
                </c:pt>
                <c:pt idx="1390">
                  <c:v>14.116805734329001</c:v>
                </c:pt>
                <c:pt idx="1391">
                  <c:v>4.91526725082797</c:v>
                </c:pt>
                <c:pt idx="1392">
                  <c:v>3.2698519125161498</c:v>
                </c:pt>
                <c:pt idx="1393">
                  <c:v>3.677349457969</c:v>
                </c:pt>
                <c:pt idx="1394">
                  <c:v>13.1924598752401</c:v>
                </c:pt>
                <c:pt idx="1395">
                  <c:v>17.798232446587601</c:v>
                </c:pt>
                <c:pt idx="1396">
                  <c:v>6.6375999251999103</c:v>
                </c:pt>
                <c:pt idx="1397">
                  <c:v>5.36168884918043</c:v>
                </c:pt>
                <c:pt idx="1398">
                  <c:v>11.504112026041</c:v>
                </c:pt>
                <c:pt idx="1399">
                  <c:v>7.9717080353310399</c:v>
                </c:pt>
                <c:pt idx="1400">
                  <c:v>2.94663436642572</c:v>
                </c:pt>
                <c:pt idx="1401">
                  <c:v>7.6539650791144096</c:v>
                </c:pt>
                <c:pt idx="1402">
                  <c:v>5.9986283292246396</c:v>
                </c:pt>
                <c:pt idx="1403">
                  <c:v>14.280861253912301</c:v>
                </c:pt>
                <c:pt idx="1404">
                  <c:v>5.5888141978155801</c:v>
                </c:pt>
                <c:pt idx="1405">
                  <c:v>4.2877901446993798</c:v>
                </c:pt>
                <c:pt idx="1406">
                  <c:v>4.1475695058201199</c:v>
                </c:pt>
                <c:pt idx="1407">
                  <c:v>12.530205485182901</c:v>
                </c:pt>
                <c:pt idx="1408">
                  <c:v>8.6742957685107704</c:v>
                </c:pt>
                <c:pt idx="1409">
                  <c:v>1.59761092182792</c:v>
                </c:pt>
                <c:pt idx="1410">
                  <c:v>6.94711764854096</c:v>
                </c:pt>
                <c:pt idx="1411">
                  <c:v>10.014751596778099</c:v>
                </c:pt>
                <c:pt idx="1412">
                  <c:v>1.95119004395813</c:v>
                </c:pt>
                <c:pt idx="1413">
                  <c:v>13.706293924076</c:v>
                </c:pt>
                <c:pt idx="1414">
                  <c:v>12.736583350074399</c:v>
                </c:pt>
                <c:pt idx="1415">
                  <c:v>16.943683294327201</c:v>
                </c:pt>
                <c:pt idx="1416">
                  <c:v>2.4360736600837898</c:v>
                </c:pt>
                <c:pt idx="1417">
                  <c:v>10.2989786666207</c:v>
                </c:pt>
                <c:pt idx="1418">
                  <c:v>9.6351678389660194</c:v>
                </c:pt>
                <c:pt idx="1419">
                  <c:v>0.41125679847541502</c:v>
                </c:pt>
                <c:pt idx="1420">
                  <c:v>22.091683384138801</c:v>
                </c:pt>
                <c:pt idx="1421">
                  <c:v>2.0858757004596802</c:v>
                </c:pt>
                <c:pt idx="1422">
                  <c:v>4.2877516886704896</c:v>
                </c:pt>
                <c:pt idx="1423">
                  <c:v>2.3373757989182198</c:v>
                </c:pt>
                <c:pt idx="1424">
                  <c:v>9.6842534187808091</c:v>
                </c:pt>
                <c:pt idx="1425">
                  <c:v>3.8047036436647299</c:v>
                </c:pt>
                <c:pt idx="1426">
                  <c:v>4.9623218267444003</c:v>
                </c:pt>
                <c:pt idx="1427">
                  <c:v>14.6252984754588</c:v>
                </c:pt>
                <c:pt idx="1428">
                  <c:v>7.4449963726269104</c:v>
                </c:pt>
                <c:pt idx="1429">
                  <c:v>16.619047534109399</c:v>
                </c:pt>
                <c:pt idx="1430">
                  <c:v>2.2390624533711398</c:v>
                </c:pt>
                <c:pt idx="1431">
                  <c:v>22.8950108494614</c:v>
                </c:pt>
                <c:pt idx="1432">
                  <c:v>1.2913120245680201</c:v>
                </c:pt>
                <c:pt idx="1433">
                  <c:v>1.7347108522210799</c:v>
                </c:pt>
                <c:pt idx="1434">
                  <c:v>3.7994787161074601</c:v>
                </c:pt>
                <c:pt idx="1435">
                  <c:v>10.087550484011</c:v>
                </c:pt>
                <c:pt idx="1436">
                  <c:v>3.9076449836274398</c:v>
                </c:pt>
                <c:pt idx="1437">
                  <c:v>4.3589411136842804</c:v>
                </c:pt>
                <c:pt idx="1438">
                  <c:v>7.6166949979279401</c:v>
                </c:pt>
                <c:pt idx="1439">
                  <c:v>8.3903763481641604</c:v>
                </c:pt>
                <c:pt idx="1440">
                  <c:v>17.048159958167101</c:v>
                </c:pt>
                <c:pt idx="1441">
                  <c:v>12.7897996776861</c:v>
                </c:pt>
                <c:pt idx="1442">
                  <c:v>2.8908234049666999</c:v>
                </c:pt>
                <c:pt idx="1443">
                  <c:v>8.2321640382866406</c:v>
                </c:pt>
                <c:pt idx="1444">
                  <c:v>5.6817855634104601</c:v>
                </c:pt>
                <c:pt idx="1445">
                  <c:v>6.8204571687611297</c:v>
                </c:pt>
                <c:pt idx="1446">
                  <c:v>3.14713711004095</c:v>
                </c:pt>
                <c:pt idx="1447">
                  <c:v>17.748793731208899</c:v>
                </c:pt>
                <c:pt idx="1448">
                  <c:v>21.4642295949951</c:v>
                </c:pt>
                <c:pt idx="1449">
                  <c:v>8.68216710075367</c:v>
                </c:pt>
                <c:pt idx="1450">
                  <c:v>3.5712254529343199</c:v>
                </c:pt>
                <c:pt idx="1451">
                  <c:v>2.5156742332237298</c:v>
                </c:pt>
                <c:pt idx="1452">
                  <c:v>3.9346643820853302</c:v>
                </c:pt>
                <c:pt idx="1453">
                  <c:v>1.8374050129726101</c:v>
                </c:pt>
                <c:pt idx="1454">
                  <c:v>7.4038181920227597</c:v>
                </c:pt>
                <c:pt idx="1455">
                  <c:v>14.2811338109861</c:v>
                </c:pt>
                <c:pt idx="1456">
                  <c:v>1.1204204986236801</c:v>
                </c:pt>
                <c:pt idx="1457">
                  <c:v>4.3995603602099296</c:v>
                </c:pt>
                <c:pt idx="1458">
                  <c:v>1.6569247768911799</c:v>
                </c:pt>
                <c:pt idx="1459">
                  <c:v>11.637798536499901</c:v>
                </c:pt>
                <c:pt idx="1460">
                  <c:v>6.8742306401672701</c:v>
                </c:pt>
                <c:pt idx="1461">
                  <c:v>0.771638993449976</c:v>
                </c:pt>
                <c:pt idx="1462">
                  <c:v>4.6168988808799503</c:v>
                </c:pt>
                <c:pt idx="1463">
                  <c:v>9.1824203934466606</c:v>
                </c:pt>
                <c:pt idx="1464">
                  <c:v>13.4288684261724</c:v>
                </c:pt>
                <c:pt idx="1465">
                  <c:v>5.9156523243157402</c:v>
                </c:pt>
                <c:pt idx="1466">
                  <c:v>4.0299871973236403</c:v>
                </c:pt>
                <c:pt idx="1467">
                  <c:v>6.5306939955655601</c:v>
                </c:pt>
                <c:pt idx="1468">
                  <c:v>15.9480814484556</c:v>
                </c:pt>
                <c:pt idx="1469">
                  <c:v>7.8878987255933097</c:v>
                </c:pt>
                <c:pt idx="1470">
                  <c:v>2.1267948777292398</c:v>
                </c:pt>
                <c:pt idx="1471">
                  <c:v>1.84959680928635</c:v>
                </c:pt>
                <c:pt idx="1472">
                  <c:v>5.6519911187474099</c:v>
                </c:pt>
                <c:pt idx="1473">
                  <c:v>4.2426596880052196</c:v>
                </c:pt>
                <c:pt idx="1474">
                  <c:v>12.798283475947899</c:v>
                </c:pt>
                <c:pt idx="1475">
                  <c:v>7.1184984107328102</c:v>
                </c:pt>
                <c:pt idx="1476">
                  <c:v>1.0678743461456399</c:v>
                </c:pt>
                <c:pt idx="1477">
                  <c:v>12.3280696087104</c:v>
                </c:pt>
                <c:pt idx="1478">
                  <c:v>6.1163282078895502</c:v>
                </c:pt>
                <c:pt idx="1479">
                  <c:v>1.1211243282380901</c:v>
                </c:pt>
                <c:pt idx="1480">
                  <c:v>15.1281003908488</c:v>
                </c:pt>
                <c:pt idx="1481">
                  <c:v>1.8443129042333599</c:v>
                </c:pt>
                <c:pt idx="1482">
                  <c:v>3.3958942396862501</c:v>
                </c:pt>
                <c:pt idx="1483">
                  <c:v>7.0418993152246401</c:v>
                </c:pt>
                <c:pt idx="1484">
                  <c:v>1.7583145451359401</c:v>
                </c:pt>
                <c:pt idx="1485">
                  <c:v>4.0811390724233698</c:v>
                </c:pt>
                <c:pt idx="1486">
                  <c:v>17.349174764751599</c:v>
                </c:pt>
                <c:pt idx="1487">
                  <c:v>4.3521436369945796</c:v>
                </c:pt>
                <c:pt idx="1488">
                  <c:v>2.8631606464191801</c:v>
                </c:pt>
                <c:pt idx="1489">
                  <c:v>7.1454237755255896</c:v>
                </c:pt>
                <c:pt idx="1490">
                  <c:v>2.5936971103443698</c:v>
                </c:pt>
                <c:pt idx="1491">
                  <c:v>3.79019809354052</c:v>
                </c:pt>
                <c:pt idx="1492">
                  <c:v>9.3172272412160595</c:v>
                </c:pt>
                <c:pt idx="1493">
                  <c:v>8.3740030625487893</c:v>
                </c:pt>
                <c:pt idx="1494">
                  <c:v>1.1946998686250301</c:v>
                </c:pt>
                <c:pt idx="1495">
                  <c:v>8.02603205840445</c:v>
                </c:pt>
                <c:pt idx="1496">
                  <c:v>4.8010546316356297</c:v>
                </c:pt>
                <c:pt idx="1497">
                  <c:v>4.2613914228619496</c:v>
                </c:pt>
                <c:pt idx="1498">
                  <c:v>1.41340010269947</c:v>
                </c:pt>
                <c:pt idx="1499">
                  <c:v>11.293695983478001</c:v>
                </c:pt>
                <c:pt idx="1500">
                  <c:v>3.0878108295708202</c:v>
                </c:pt>
                <c:pt idx="1501">
                  <c:v>0.85756657632060795</c:v>
                </c:pt>
                <c:pt idx="1502">
                  <c:v>1.22974193956255</c:v>
                </c:pt>
                <c:pt idx="1503">
                  <c:v>2.2285960271417902</c:v>
                </c:pt>
                <c:pt idx="1504">
                  <c:v>2.7610892370192301</c:v>
                </c:pt>
                <c:pt idx="1505">
                  <c:v>16.122147616258601</c:v>
                </c:pt>
                <c:pt idx="1506">
                  <c:v>4.4495741166417497</c:v>
                </c:pt>
                <c:pt idx="1507">
                  <c:v>11.6499958473376</c:v>
                </c:pt>
                <c:pt idx="1508">
                  <c:v>8.2283865174203594</c:v>
                </c:pt>
                <c:pt idx="1509">
                  <c:v>4.9651480765970897</c:v>
                </c:pt>
                <c:pt idx="1510">
                  <c:v>3.3111216299705601</c:v>
                </c:pt>
                <c:pt idx="1511">
                  <c:v>4.8746414567363097</c:v>
                </c:pt>
                <c:pt idx="1512">
                  <c:v>0.108491404557789</c:v>
                </c:pt>
                <c:pt idx="1513">
                  <c:v>1.7633293045373899</c:v>
                </c:pt>
                <c:pt idx="1514">
                  <c:v>2.2914780454897499</c:v>
                </c:pt>
                <c:pt idx="1515">
                  <c:v>7.6709530240744197</c:v>
                </c:pt>
                <c:pt idx="1516">
                  <c:v>1.7629365725655399</c:v>
                </c:pt>
                <c:pt idx="1517">
                  <c:v>1.45954023803475</c:v>
                </c:pt>
                <c:pt idx="1518">
                  <c:v>2.3014067104990299</c:v>
                </c:pt>
                <c:pt idx="1519">
                  <c:v>23.560355601305599</c:v>
                </c:pt>
                <c:pt idx="1520">
                  <c:v>4.7165488258966803</c:v>
                </c:pt>
                <c:pt idx="1521">
                  <c:v>7.1574917691401598</c:v>
                </c:pt>
                <c:pt idx="1522">
                  <c:v>17.804998249801599</c:v>
                </c:pt>
                <c:pt idx="1523">
                  <c:v>9.0844753442624793</c:v>
                </c:pt>
                <c:pt idx="1524">
                  <c:v>2.1841089900050599</c:v>
                </c:pt>
                <c:pt idx="1525">
                  <c:v>7.5259901019228801</c:v>
                </c:pt>
                <c:pt idx="1526">
                  <c:v>8.6860904923044604</c:v>
                </c:pt>
                <c:pt idx="1527">
                  <c:v>1.9641144424101</c:v>
                </c:pt>
                <c:pt idx="1528">
                  <c:v>5.4775176899768097</c:v>
                </c:pt>
                <c:pt idx="1529">
                  <c:v>1.7182172878973301</c:v>
                </c:pt>
                <c:pt idx="1530">
                  <c:v>1.69334226375722</c:v>
                </c:pt>
                <c:pt idx="1531">
                  <c:v>2.40354624365157</c:v>
                </c:pt>
                <c:pt idx="1532">
                  <c:v>9.8541363896088292</c:v>
                </c:pt>
                <c:pt idx="1533">
                  <c:v>10.024179669654499</c:v>
                </c:pt>
                <c:pt idx="1534">
                  <c:v>5.9965481553396902</c:v>
                </c:pt>
                <c:pt idx="1535">
                  <c:v>1.8111762506623399</c:v>
                </c:pt>
                <c:pt idx="1536">
                  <c:v>7.0082985006264797</c:v>
                </c:pt>
                <c:pt idx="1537">
                  <c:v>4.4290593972808097</c:v>
                </c:pt>
                <c:pt idx="1538">
                  <c:v>4.9116597162744799</c:v>
                </c:pt>
                <c:pt idx="1539">
                  <c:v>4.8451172841495103</c:v>
                </c:pt>
                <c:pt idx="1540">
                  <c:v>1.04612313676043</c:v>
                </c:pt>
                <c:pt idx="1541">
                  <c:v>6.5465697970411503</c:v>
                </c:pt>
                <c:pt idx="1542">
                  <c:v>7.8077933534018698</c:v>
                </c:pt>
                <c:pt idx="1543">
                  <c:v>12.0522641880594</c:v>
                </c:pt>
                <c:pt idx="1544">
                  <c:v>11.313859099063301</c:v>
                </c:pt>
                <c:pt idx="1545">
                  <c:v>5.1098502877190102</c:v>
                </c:pt>
                <c:pt idx="1546">
                  <c:v>3.4160558427218</c:v>
                </c:pt>
                <c:pt idx="1547">
                  <c:v>9.4661975124717692</c:v>
                </c:pt>
                <c:pt idx="1548">
                  <c:v>2.0158468486004999</c:v>
                </c:pt>
                <c:pt idx="1549">
                  <c:v>6.7904822174364297</c:v>
                </c:pt>
                <c:pt idx="1550">
                  <c:v>8.2056757566555998</c:v>
                </c:pt>
                <c:pt idx="1551">
                  <c:v>2.75557486532623</c:v>
                </c:pt>
                <c:pt idx="1552">
                  <c:v>0.81399931414531501</c:v>
                </c:pt>
                <c:pt idx="1553">
                  <c:v>2.4204608748026599</c:v>
                </c:pt>
                <c:pt idx="1554">
                  <c:v>2.5785452964666602</c:v>
                </c:pt>
                <c:pt idx="1555">
                  <c:v>6.8188201072853003</c:v>
                </c:pt>
                <c:pt idx="1556">
                  <c:v>6.1777262833995401</c:v>
                </c:pt>
                <c:pt idx="1557">
                  <c:v>7.0452196402154996</c:v>
                </c:pt>
                <c:pt idx="1558">
                  <c:v>1.17921110033034</c:v>
                </c:pt>
                <c:pt idx="1559">
                  <c:v>1.5243621769435201</c:v>
                </c:pt>
                <c:pt idx="1560">
                  <c:v>4.2326651961954704</c:v>
                </c:pt>
                <c:pt idx="1561">
                  <c:v>13.69476721701</c:v>
                </c:pt>
                <c:pt idx="1562">
                  <c:v>2.6413503464221399</c:v>
                </c:pt>
                <c:pt idx="1563">
                  <c:v>4.12603272765912</c:v>
                </c:pt>
                <c:pt idx="1564">
                  <c:v>3.6216703959226901</c:v>
                </c:pt>
                <c:pt idx="1565">
                  <c:v>2.5829418274290301</c:v>
                </c:pt>
                <c:pt idx="1566">
                  <c:v>3.1341508434403398</c:v>
                </c:pt>
                <c:pt idx="1567">
                  <c:v>1.85028504493938</c:v>
                </c:pt>
                <c:pt idx="1568">
                  <c:v>6.0645560148804201</c:v>
                </c:pt>
                <c:pt idx="1569">
                  <c:v>6.0566500565932797</c:v>
                </c:pt>
                <c:pt idx="1570">
                  <c:v>10.5825435068438</c:v>
                </c:pt>
                <c:pt idx="1571">
                  <c:v>3.1496111549230998</c:v>
                </c:pt>
                <c:pt idx="1572">
                  <c:v>0.87193051153561396</c:v>
                </c:pt>
                <c:pt idx="1573">
                  <c:v>4.5464151388879399</c:v>
                </c:pt>
                <c:pt idx="1574">
                  <c:v>3.3121996239559</c:v>
                </c:pt>
                <c:pt idx="1575">
                  <c:v>2.0166572936848</c:v>
                </c:pt>
                <c:pt idx="1576">
                  <c:v>12.668676509569099</c:v>
                </c:pt>
                <c:pt idx="1577">
                  <c:v>1.6212208540689701</c:v>
                </c:pt>
                <c:pt idx="1578">
                  <c:v>7.7564359523448898</c:v>
                </c:pt>
                <c:pt idx="1579">
                  <c:v>15.3009679765947</c:v>
                </c:pt>
                <c:pt idx="1580">
                  <c:v>10.323084846620601</c:v>
                </c:pt>
                <c:pt idx="1581">
                  <c:v>4.5789726639794903</c:v>
                </c:pt>
                <c:pt idx="1582">
                  <c:v>2.7125867185892298</c:v>
                </c:pt>
                <c:pt idx="1583">
                  <c:v>9.5388457789041308</c:v>
                </c:pt>
                <c:pt idx="1584">
                  <c:v>5.6659847994557104</c:v>
                </c:pt>
                <c:pt idx="1585">
                  <c:v>5.2392223343573203</c:v>
                </c:pt>
                <c:pt idx="1586">
                  <c:v>1.79327306301948</c:v>
                </c:pt>
                <c:pt idx="1587">
                  <c:v>4.0762625160290504</c:v>
                </c:pt>
                <c:pt idx="1588">
                  <c:v>2.4838248805459102</c:v>
                </c:pt>
                <c:pt idx="1589">
                  <c:v>1.60004354362785</c:v>
                </c:pt>
                <c:pt idx="1590">
                  <c:v>0.92006283899017005</c:v>
                </c:pt>
                <c:pt idx="1591">
                  <c:v>5.0372295999951504</c:v>
                </c:pt>
                <c:pt idx="1592">
                  <c:v>3.5618380121528199</c:v>
                </c:pt>
                <c:pt idx="1593">
                  <c:v>10.784250423314999</c:v>
                </c:pt>
                <c:pt idx="1594">
                  <c:v>2.0135835657171102</c:v>
                </c:pt>
                <c:pt idx="1595">
                  <c:v>3.4278092062448899</c:v>
                </c:pt>
                <c:pt idx="1596">
                  <c:v>11.069386282743899</c:v>
                </c:pt>
                <c:pt idx="1597">
                  <c:v>1.9642465602796499</c:v>
                </c:pt>
                <c:pt idx="1598">
                  <c:v>2.8063912708588399</c:v>
                </c:pt>
                <c:pt idx="1599">
                  <c:v>6.1206030176706498</c:v>
                </c:pt>
                <c:pt idx="1600">
                  <c:v>3.2877316925022999</c:v>
                </c:pt>
                <c:pt idx="1601">
                  <c:v>6.6839365152865904</c:v>
                </c:pt>
                <c:pt idx="1602">
                  <c:v>1.2853495839407201</c:v>
                </c:pt>
                <c:pt idx="1603">
                  <c:v>6.81540001154492</c:v>
                </c:pt>
                <c:pt idx="1604">
                  <c:v>3.2445928925376499</c:v>
                </c:pt>
                <c:pt idx="1605">
                  <c:v>8.7526610690077806</c:v>
                </c:pt>
                <c:pt idx="1606">
                  <c:v>11.045616351925601</c:v>
                </c:pt>
                <c:pt idx="1607">
                  <c:v>4.04486822249239</c:v>
                </c:pt>
                <c:pt idx="1608">
                  <c:v>3.0834902856301998</c:v>
                </c:pt>
                <c:pt idx="1609">
                  <c:v>6.4803914914343403</c:v>
                </c:pt>
                <c:pt idx="1610">
                  <c:v>6.5454176408567601</c:v>
                </c:pt>
                <c:pt idx="1611">
                  <c:v>4.6638371204551996</c:v>
                </c:pt>
                <c:pt idx="1612">
                  <c:v>2.1123684839533801</c:v>
                </c:pt>
                <c:pt idx="1613">
                  <c:v>8.8410262378942601</c:v>
                </c:pt>
                <c:pt idx="1614">
                  <c:v>12.5269890915984</c:v>
                </c:pt>
                <c:pt idx="1615">
                  <c:v>3.1952281076735698</c:v>
                </c:pt>
                <c:pt idx="1616">
                  <c:v>5.2023943050520201</c:v>
                </c:pt>
                <c:pt idx="1617">
                  <c:v>7.5627184754740204</c:v>
                </c:pt>
                <c:pt idx="1618">
                  <c:v>4.6549258566068197</c:v>
                </c:pt>
                <c:pt idx="1619">
                  <c:v>6.2288542963114901</c:v>
                </c:pt>
                <c:pt idx="1620">
                  <c:v>1.88403218345336</c:v>
                </c:pt>
                <c:pt idx="1621">
                  <c:v>6.4288313059256899</c:v>
                </c:pt>
                <c:pt idx="1622">
                  <c:v>3.4774547328163301</c:v>
                </c:pt>
                <c:pt idx="1623">
                  <c:v>1.46612830433885</c:v>
                </c:pt>
                <c:pt idx="1624">
                  <c:v>1.8535377706371801</c:v>
                </c:pt>
                <c:pt idx="1625">
                  <c:v>1.83659705832105</c:v>
                </c:pt>
                <c:pt idx="1626">
                  <c:v>3.2386461611822499</c:v>
                </c:pt>
                <c:pt idx="1627">
                  <c:v>2.7990360841369601</c:v>
                </c:pt>
                <c:pt idx="1628">
                  <c:v>17.064055693980499</c:v>
                </c:pt>
                <c:pt idx="1629">
                  <c:v>7.4901555551572301</c:v>
                </c:pt>
                <c:pt idx="1630">
                  <c:v>3.75787025140936</c:v>
                </c:pt>
                <c:pt idx="1631">
                  <c:v>4.1141107049407903</c:v>
                </c:pt>
                <c:pt idx="1632">
                  <c:v>6.4976909536784104</c:v>
                </c:pt>
                <c:pt idx="1633">
                  <c:v>0.429687191749963</c:v>
                </c:pt>
                <c:pt idx="1634">
                  <c:v>20.735242838810802</c:v>
                </c:pt>
                <c:pt idx="1635">
                  <c:v>17.060444906530499</c:v>
                </c:pt>
                <c:pt idx="1636">
                  <c:v>11.102184294127801</c:v>
                </c:pt>
                <c:pt idx="1637">
                  <c:v>7.62415617985073</c:v>
                </c:pt>
                <c:pt idx="1638">
                  <c:v>7.7424050938648001</c:v>
                </c:pt>
                <c:pt idx="1639">
                  <c:v>7.9597693008378601</c:v>
                </c:pt>
                <c:pt idx="1640">
                  <c:v>7.1530984340481698</c:v>
                </c:pt>
                <c:pt idx="1641">
                  <c:v>8.07736013098447</c:v>
                </c:pt>
                <c:pt idx="1642">
                  <c:v>3.9414857328830601</c:v>
                </c:pt>
                <c:pt idx="1643">
                  <c:v>6.7855274691605398</c:v>
                </c:pt>
                <c:pt idx="1644">
                  <c:v>3.03065787240436</c:v>
                </c:pt>
                <c:pt idx="1645">
                  <c:v>1.3552768759317699</c:v>
                </c:pt>
                <c:pt idx="1646">
                  <c:v>12.6172887763791</c:v>
                </c:pt>
                <c:pt idx="1647">
                  <c:v>2.8515792606458601</c:v>
                </c:pt>
                <c:pt idx="1648">
                  <c:v>7.2959378676138202</c:v>
                </c:pt>
                <c:pt idx="1649">
                  <c:v>1.6638966023472801</c:v>
                </c:pt>
                <c:pt idx="1650">
                  <c:v>1.2287860720535699</c:v>
                </c:pt>
                <c:pt idx="1651">
                  <c:v>9.5515727433226196</c:v>
                </c:pt>
                <c:pt idx="1652">
                  <c:v>4.3211652913168201</c:v>
                </c:pt>
                <c:pt idx="1653">
                  <c:v>3.13191885131359</c:v>
                </c:pt>
                <c:pt idx="1654">
                  <c:v>5.1627197351219003</c:v>
                </c:pt>
                <c:pt idx="1655">
                  <c:v>6.4948704312438101</c:v>
                </c:pt>
                <c:pt idx="1656">
                  <c:v>7.2300880405713102</c:v>
                </c:pt>
                <c:pt idx="1657">
                  <c:v>2.1908638118221702</c:v>
                </c:pt>
                <c:pt idx="1658">
                  <c:v>4.4933481695803499</c:v>
                </c:pt>
                <c:pt idx="1659">
                  <c:v>3.9276317520795798</c:v>
                </c:pt>
                <c:pt idx="1660">
                  <c:v>14.108007228116801</c:v>
                </c:pt>
                <c:pt idx="1661">
                  <c:v>3.0323133476772202</c:v>
                </c:pt>
                <c:pt idx="1662">
                  <c:v>2.5514789773478701</c:v>
                </c:pt>
                <c:pt idx="1663">
                  <c:v>22.3547326673614</c:v>
                </c:pt>
                <c:pt idx="1664">
                  <c:v>0.92253526492380999</c:v>
                </c:pt>
                <c:pt idx="1665">
                  <c:v>0.57938324501984695</c:v>
                </c:pt>
                <c:pt idx="1666">
                  <c:v>1.9051596979550001</c:v>
                </c:pt>
                <c:pt idx="1667">
                  <c:v>3.2508510769802501</c:v>
                </c:pt>
                <c:pt idx="1668">
                  <c:v>7.8077670807567099</c:v>
                </c:pt>
                <c:pt idx="1669">
                  <c:v>2.2792788209467298</c:v>
                </c:pt>
                <c:pt idx="1670">
                  <c:v>1.2336506546058901</c:v>
                </c:pt>
                <c:pt idx="1671">
                  <c:v>6.4668809523378901</c:v>
                </c:pt>
                <c:pt idx="1672">
                  <c:v>3.7195855222459802</c:v>
                </c:pt>
                <c:pt idx="1673">
                  <c:v>3.63865947545573</c:v>
                </c:pt>
                <c:pt idx="1674">
                  <c:v>4.1841534708463701</c:v>
                </c:pt>
                <c:pt idx="1675">
                  <c:v>13.595747087325</c:v>
                </c:pt>
                <c:pt idx="1676">
                  <c:v>7.4214536126110104</c:v>
                </c:pt>
                <c:pt idx="1677">
                  <c:v>3.4635472043809101</c:v>
                </c:pt>
                <c:pt idx="1678">
                  <c:v>19.2681652864187</c:v>
                </c:pt>
                <c:pt idx="1679">
                  <c:v>11.535975929784801</c:v>
                </c:pt>
                <c:pt idx="1680">
                  <c:v>0.95124855969407396</c:v>
                </c:pt>
                <c:pt idx="1681">
                  <c:v>1.78403648428979</c:v>
                </c:pt>
                <c:pt idx="1682">
                  <c:v>2.1851870493963599</c:v>
                </c:pt>
                <c:pt idx="1683">
                  <c:v>7.2534625540236704</c:v>
                </c:pt>
                <c:pt idx="1684">
                  <c:v>3.7079032282069</c:v>
                </c:pt>
                <c:pt idx="1685">
                  <c:v>8.3530029463374404</c:v>
                </c:pt>
                <c:pt idx="1686">
                  <c:v>3.8306634689138201</c:v>
                </c:pt>
                <c:pt idx="1687">
                  <c:v>11.2393381149632</c:v>
                </c:pt>
                <c:pt idx="1688">
                  <c:v>2.2934381001709099</c:v>
                </c:pt>
                <c:pt idx="1689">
                  <c:v>5.8356149830355504</c:v>
                </c:pt>
                <c:pt idx="1690">
                  <c:v>4.3376673472685496</c:v>
                </c:pt>
                <c:pt idx="1691">
                  <c:v>6.2491940267593797</c:v>
                </c:pt>
                <c:pt idx="1692">
                  <c:v>7.6201770399917503</c:v>
                </c:pt>
                <c:pt idx="1693">
                  <c:v>4.6580522711977599</c:v>
                </c:pt>
                <c:pt idx="1694">
                  <c:v>4.7288123787274898</c:v>
                </c:pt>
                <c:pt idx="1695">
                  <c:v>3.6320740904553102</c:v>
                </c:pt>
                <c:pt idx="1696">
                  <c:v>1.7937430298186099</c:v>
                </c:pt>
                <c:pt idx="1697">
                  <c:v>1.70650330124628</c:v>
                </c:pt>
                <c:pt idx="1698">
                  <c:v>3.2753273134446599</c:v>
                </c:pt>
                <c:pt idx="1699">
                  <c:v>6.1126619098670796</c:v>
                </c:pt>
                <c:pt idx="1700">
                  <c:v>6.3493830601311201</c:v>
                </c:pt>
                <c:pt idx="1701">
                  <c:v>9.2819877453250204</c:v>
                </c:pt>
                <c:pt idx="1702">
                  <c:v>2.7132710755593101</c:v>
                </c:pt>
                <c:pt idx="1703">
                  <c:v>16.659050341764701</c:v>
                </c:pt>
                <c:pt idx="1704">
                  <c:v>3.3690101550708098</c:v>
                </c:pt>
                <c:pt idx="1705">
                  <c:v>1.82986558201178</c:v>
                </c:pt>
                <c:pt idx="1706">
                  <c:v>13.3131118335717</c:v>
                </c:pt>
                <c:pt idx="1707">
                  <c:v>4.3113014304141997</c:v>
                </c:pt>
                <c:pt idx="1708">
                  <c:v>2.1119231231655702</c:v>
                </c:pt>
                <c:pt idx="1709">
                  <c:v>1.7742393009548501</c:v>
                </c:pt>
                <c:pt idx="1710">
                  <c:v>3.3135738552439702</c:v>
                </c:pt>
                <c:pt idx="1711">
                  <c:v>3.647616250125</c:v>
                </c:pt>
                <c:pt idx="1712">
                  <c:v>2.1567038572578001</c:v>
                </c:pt>
                <c:pt idx="1713">
                  <c:v>10.826144493069901</c:v>
                </c:pt>
                <c:pt idx="1714">
                  <c:v>0.84728853887331501</c:v>
                </c:pt>
                <c:pt idx="1715">
                  <c:v>6.1631555504090496</c:v>
                </c:pt>
                <c:pt idx="1716">
                  <c:v>9.36557958110477</c:v>
                </c:pt>
                <c:pt idx="1717">
                  <c:v>13.2200857084833</c:v>
                </c:pt>
                <c:pt idx="1718">
                  <c:v>5.9384951820188201</c:v>
                </c:pt>
                <c:pt idx="1719">
                  <c:v>6.5741230732020597</c:v>
                </c:pt>
                <c:pt idx="1720">
                  <c:v>18.158396993322299</c:v>
                </c:pt>
                <c:pt idx="1721">
                  <c:v>0.95442448980316197</c:v>
                </c:pt>
                <c:pt idx="1722">
                  <c:v>4.3383549290914001</c:v>
                </c:pt>
                <c:pt idx="1723">
                  <c:v>2.5421046948616799</c:v>
                </c:pt>
                <c:pt idx="1724">
                  <c:v>5.4008016919781898</c:v>
                </c:pt>
                <c:pt idx="1725">
                  <c:v>0.86401455109269298</c:v>
                </c:pt>
                <c:pt idx="1726">
                  <c:v>10.704914098320099</c:v>
                </c:pt>
                <c:pt idx="1727">
                  <c:v>12.8144005519371</c:v>
                </c:pt>
                <c:pt idx="1728">
                  <c:v>2.7985072334805898</c:v>
                </c:pt>
                <c:pt idx="1729">
                  <c:v>8.7712140036743804</c:v>
                </c:pt>
                <c:pt idx="1730">
                  <c:v>4.9640735543330203</c:v>
                </c:pt>
                <c:pt idx="1731">
                  <c:v>29.893278569185199</c:v>
                </c:pt>
                <c:pt idx="1732">
                  <c:v>13.7345037044061</c:v>
                </c:pt>
                <c:pt idx="1733">
                  <c:v>6.6272580783528703</c:v>
                </c:pt>
                <c:pt idx="1734">
                  <c:v>11.9003171462218</c:v>
                </c:pt>
                <c:pt idx="1735">
                  <c:v>9.2924345910635306</c:v>
                </c:pt>
                <c:pt idx="1736">
                  <c:v>3.9191015933158702</c:v>
                </c:pt>
                <c:pt idx="1737">
                  <c:v>9.0936942374384095</c:v>
                </c:pt>
                <c:pt idx="1738">
                  <c:v>5.2012283998753199</c:v>
                </c:pt>
                <c:pt idx="1739">
                  <c:v>8.66467845628733</c:v>
                </c:pt>
                <c:pt idx="1740">
                  <c:v>2.38520642621266</c:v>
                </c:pt>
                <c:pt idx="1741">
                  <c:v>15.855770056280999</c:v>
                </c:pt>
                <c:pt idx="1742">
                  <c:v>13.816846858977</c:v>
                </c:pt>
                <c:pt idx="1743">
                  <c:v>1.76257908974998</c:v>
                </c:pt>
                <c:pt idx="1744">
                  <c:v>4.8919623481332302</c:v>
                </c:pt>
                <c:pt idx="1745">
                  <c:v>0.96759378415636998</c:v>
                </c:pt>
                <c:pt idx="1746">
                  <c:v>2.7048741804122001</c:v>
                </c:pt>
                <c:pt idx="1747">
                  <c:v>3.3286646274203</c:v>
                </c:pt>
                <c:pt idx="1748">
                  <c:v>4.4606753183777803</c:v>
                </c:pt>
                <c:pt idx="1749">
                  <c:v>9.5091439892481606</c:v>
                </c:pt>
                <c:pt idx="1750">
                  <c:v>3.1671088100839602</c:v>
                </c:pt>
                <c:pt idx="1751">
                  <c:v>9.4745854430711098</c:v>
                </c:pt>
                <c:pt idx="1752">
                  <c:v>4.7800930596920903</c:v>
                </c:pt>
                <c:pt idx="1753">
                  <c:v>12.6170656316023</c:v>
                </c:pt>
                <c:pt idx="1754">
                  <c:v>4.4682512866816504</c:v>
                </c:pt>
                <c:pt idx="1755">
                  <c:v>5.0534903184506996</c:v>
                </c:pt>
                <c:pt idx="1756">
                  <c:v>12.993577730642899</c:v>
                </c:pt>
                <c:pt idx="1757">
                  <c:v>9.0721786471144199</c:v>
                </c:pt>
                <c:pt idx="1758">
                  <c:v>16.5984960062483</c:v>
                </c:pt>
                <c:pt idx="1759">
                  <c:v>13.9788542699582</c:v>
                </c:pt>
                <c:pt idx="1760">
                  <c:v>1.95523057675752</c:v>
                </c:pt>
                <c:pt idx="1761">
                  <c:v>2.6697100731176899</c:v>
                </c:pt>
                <c:pt idx="1762">
                  <c:v>13.600311691830701</c:v>
                </c:pt>
                <c:pt idx="1763">
                  <c:v>0.93311554521725804</c:v>
                </c:pt>
                <c:pt idx="1764">
                  <c:v>7.9543046366784296</c:v>
                </c:pt>
                <c:pt idx="1765">
                  <c:v>3.8501564286915699</c:v>
                </c:pt>
                <c:pt idx="1766">
                  <c:v>8.3844729789169108</c:v>
                </c:pt>
                <c:pt idx="1767">
                  <c:v>2.7789146612621201</c:v>
                </c:pt>
                <c:pt idx="1768">
                  <c:v>9.6593771852881396</c:v>
                </c:pt>
                <c:pt idx="1769">
                  <c:v>3.05168668753605</c:v>
                </c:pt>
                <c:pt idx="1770">
                  <c:v>7.2618071310335104</c:v>
                </c:pt>
                <c:pt idx="1771">
                  <c:v>4.1870459425813502</c:v>
                </c:pt>
                <c:pt idx="1772">
                  <c:v>3.7996907580714501</c:v>
                </c:pt>
                <c:pt idx="1773">
                  <c:v>10.6699896937292</c:v>
                </c:pt>
                <c:pt idx="1774">
                  <c:v>0.53607285932523496</c:v>
                </c:pt>
                <c:pt idx="1775">
                  <c:v>10.320278049677899</c:v>
                </c:pt>
                <c:pt idx="1776">
                  <c:v>0.53447817011719201</c:v>
                </c:pt>
                <c:pt idx="1777">
                  <c:v>5.4637368704384599</c:v>
                </c:pt>
                <c:pt idx="1778">
                  <c:v>8.5545423502612898</c:v>
                </c:pt>
                <c:pt idx="1779">
                  <c:v>5.2762646276863503</c:v>
                </c:pt>
                <c:pt idx="1780">
                  <c:v>2.8745582061480999</c:v>
                </c:pt>
                <c:pt idx="1781">
                  <c:v>1.84056565763442</c:v>
                </c:pt>
                <c:pt idx="1782">
                  <c:v>2.61945962376699</c:v>
                </c:pt>
                <c:pt idx="1783">
                  <c:v>3.7546999743010301</c:v>
                </c:pt>
                <c:pt idx="1784">
                  <c:v>14.363338943998301</c:v>
                </c:pt>
                <c:pt idx="1785">
                  <c:v>5.6644221252701996</c:v>
                </c:pt>
                <c:pt idx="1786">
                  <c:v>4.7754614785969398</c:v>
                </c:pt>
                <c:pt idx="1787">
                  <c:v>2.93698822151956</c:v>
                </c:pt>
                <c:pt idx="1788">
                  <c:v>9.9618175678715293</c:v>
                </c:pt>
                <c:pt idx="1789">
                  <c:v>2.9247093792581702</c:v>
                </c:pt>
                <c:pt idx="1790">
                  <c:v>13.857550418284101</c:v>
                </c:pt>
                <c:pt idx="1791">
                  <c:v>3.9358628088778298</c:v>
                </c:pt>
                <c:pt idx="1792">
                  <c:v>6.4235642970960898</c:v>
                </c:pt>
                <c:pt idx="1793">
                  <c:v>18.001385308662599</c:v>
                </c:pt>
                <c:pt idx="1794">
                  <c:v>10.961722783705101</c:v>
                </c:pt>
                <c:pt idx="1795">
                  <c:v>13.7222778583386</c:v>
                </c:pt>
                <c:pt idx="1796">
                  <c:v>3.02510833118974</c:v>
                </c:pt>
                <c:pt idx="1797">
                  <c:v>1.34301730946661</c:v>
                </c:pt>
                <c:pt idx="1798">
                  <c:v>21.1273036709682</c:v>
                </c:pt>
                <c:pt idx="1799">
                  <c:v>8.0543501694399797</c:v>
                </c:pt>
                <c:pt idx="1800">
                  <c:v>5.2064226838521996</c:v>
                </c:pt>
                <c:pt idx="1801">
                  <c:v>1.9058197916470101</c:v>
                </c:pt>
                <c:pt idx="1802">
                  <c:v>4.3488485270234696</c:v>
                </c:pt>
                <c:pt idx="1803">
                  <c:v>11.916402464970499</c:v>
                </c:pt>
                <c:pt idx="1804">
                  <c:v>17.9039953088765</c:v>
                </c:pt>
                <c:pt idx="1805">
                  <c:v>2.27359569599153</c:v>
                </c:pt>
                <c:pt idx="1806">
                  <c:v>1.0523653799282</c:v>
                </c:pt>
                <c:pt idx="1807">
                  <c:v>1.1483847542991299</c:v>
                </c:pt>
                <c:pt idx="1808">
                  <c:v>5.5038704163594199</c:v>
                </c:pt>
                <c:pt idx="1809">
                  <c:v>9.3027708917381702</c:v>
                </c:pt>
                <c:pt idx="1810">
                  <c:v>7.0162605017466904</c:v>
                </c:pt>
                <c:pt idx="1811">
                  <c:v>8.1229041372960999</c:v>
                </c:pt>
                <c:pt idx="1812">
                  <c:v>1.8317767816156301</c:v>
                </c:pt>
                <c:pt idx="1813">
                  <c:v>3.1703393480111601</c:v>
                </c:pt>
                <c:pt idx="1814">
                  <c:v>7.6990054880016503</c:v>
                </c:pt>
                <c:pt idx="1815">
                  <c:v>1.3694370989534299</c:v>
                </c:pt>
                <c:pt idx="1816">
                  <c:v>6.5676077081659701</c:v>
                </c:pt>
                <c:pt idx="1817">
                  <c:v>3.1166360501134598</c:v>
                </c:pt>
                <c:pt idx="1818">
                  <c:v>0.83572462636234102</c:v>
                </c:pt>
                <c:pt idx="1819">
                  <c:v>2.7111177096021501</c:v>
                </c:pt>
                <c:pt idx="1820">
                  <c:v>3.8462339310368199</c:v>
                </c:pt>
                <c:pt idx="1821">
                  <c:v>1.73003534657141</c:v>
                </c:pt>
                <c:pt idx="1822">
                  <c:v>2.60377639615312</c:v>
                </c:pt>
                <c:pt idx="1823">
                  <c:v>9.5252938230612596</c:v>
                </c:pt>
                <c:pt idx="1824">
                  <c:v>11.2802778625364</c:v>
                </c:pt>
                <c:pt idx="1825">
                  <c:v>2.2849381286320201</c:v>
                </c:pt>
                <c:pt idx="1826">
                  <c:v>1.0127869018984299</c:v>
                </c:pt>
                <c:pt idx="1827">
                  <c:v>5.2522038159707503</c:v>
                </c:pt>
                <c:pt idx="1828">
                  <c:v>4.8322625677622799</c:v>
                </c:pt>
                <c:pt idx="1829">
                  <c:v>4.0471360514773096</c:v>
                </c:pt>
                <c:pt idx="1830">
                  <c:v>0.448213218934293</c:v>
                </c:pt>
                <c:pt idx="1831">
                  <c:v>8.0550821801095793</c:v>
                </c:pt>
                <c:pt idx="1832">
                  <c:v>4.8474855034409003</c:v>
                </c:pt>
                <c:pt idx="1833">
                  <c:v>5.8884680442106401</c:v>
                </c:pt>
                <c:pt idx="1834">
                  <c:v>3.0420232830230201</c:v>
                </c:pt>
                <c:pt idx="1835">
                  <c:v>8.3228688375005397</c:v>
                </c:pt>
                <c:pt idx="1836">
                  <c:v>13.4293058833552</c:v>
                </c:pt>
                <c:pt idx="1837">
                  <c:v>1.10567484083373</c:v>
                </c:pt>
                <c:pt idx="1838">
                  <c:v>27.363742870427899</c:v>
                </c:pt>
                <c:pt idx="1839">
                  <c:v>1.43651300323193</c:v>
                </c:pt>
                <c:pt idx="1840">
                  <c:v>4.8130726196591702</c:v>
                </c:pt>
                <c:pt idx="1841">
                  <c:v>8.5138954360882604</c:v>
                </c:pt>
                <c:pt idx="1842">
                  <c:v>5.7933760570358501</c:v>
                </c:pt>
                <c:pt idx="1843">
                  <c:v>6.2778034943618604</c:v>
                </c:pt>
                <c:pt idx="1844">
                  <c:v>0.248210486034218</c:v>
                </c:pt>
                <c:pt idx="1845">
                  <c:v>4.28576491125391</c:v>
                </c:pt>
                <c:pt idx="1846">
                  <c:v>12.401218781179001</c:v>
                </c:pt>
                <c:pt idx="1847">
                  <c:v>0.83868733159033204</c:v>
                </c:pt>
                <c:pt idx="1848">
                  <c:v>3.2271217899470699</c:v>
                </c:pt>
                <c:pt idx="1849">
                  <c:v>1.40394628655481</c:v>
                </c:pt>
                <c:pt idx="1850">
                  <c:v>1.31328339633903</c:v>
                </c:pt>
                <c:pt idx="1851">
                  <c:v>7.5034883948261299</c:v>
                </c:pt>
                <c:pt idx="1852">
                  <c:v>9.5333839695949898</c:v>
                </c:pt>
                <c:pt idx="1853">
                  <c:v>2.0250882266285899</c:v>
                </c:pt>
                <c:pt idx="1854">
                  <c:v>1.2500633464923101</c:v>
                </c:pt>
                <c:pt idx="1855">
                  <c:v>8.1493379708821205</c:v>
                </c:pt>
                <c:pt idx="1856">
                  <c:v>11.5217444821221</c:v>
                </c:pt>
                <c:pt idx="1857">
                  <c:v>1.8608011108482301</c:v>
                </c:pt>
                <c:pt idx="1858">
                  <c:v>3.75667695113115</c:v>
                </c:pt>
                <c:pt idx="1859">
                  <c:v>3.6713256910196299</c:v>
                </c:pt>
                <c:pt idx="1860">
                  <c:v>13.2860701272963</c:v>
                </c:pt>
                <c:pt idx="1861">
                  <c:v>1.6918273517534601</c:v>
                </c:pt>
                <c:pt idx="1862">
                  <c:v>4.21066934733064</c:v>
                </c:pt>
                <c:pt idx="1863">
                  <c:v>3.57492073123802</c:v>
                </c:pt>
                <c:pt idx="1864">
                  <c:v>11.145902289092801</c:v>
                </c:pt>
                <c:pt idx="1865">
                  <c:v>7.3512840420980101</c:v>
                </c:pt>
                <c:pt idx="1866">
                  <c:v>7.3766796283532701</c:v>
                </c:pt>
                <c:pt idx="1867">
                  <c:v>7.7630884567679201</c:v>
                </c:pt>
                <c:pt idx="1868">
                  <c:v>4.5012280913039202</c:v>
                </c:pt>
                <c:pt idx="1869">
                  <c:v>1.98772385612599</c:v>
                </c:pt>
                <c:pt idx="1870">
                  <c:v>11.436754269735101</c:v>
                </c:pt>
                <c:pt idx="1871">
                  <c:v>1.3696665818882701</c:v>
                </c:pt>
                <c:pt idx="1872">
                  <c:v>13.9199766486608</c:v>
                </c:pt>
                <c:pt idx="1873">
                  <c:v>3.7585804306300301</c:v>
                </c:pt>
                <c:pt idx="1874">
                  <c:v>4.51616907816517</c:v>
                </c:pt>
                <c:pt idx="1875">
                  <c:v>1.9105488285993699</c:v>
                </c:pt>
                <c:pt idx="1876">
                  <c:v>4.5982299019789998</c:v>
                </c:pt>
                <c:pt idx="1877">
                  <c:v>1.02448739355014</c:v>
                </c:pt>
                <c:pt idx="1878">
                  <c:v>14.5092588271329</c:v>
                </c:pt>
                <c:pt idx="1879">
                  <c:v>0.63873867681097696</c:v>
                </c:pt>
                <c:pt idx="1880">
                  <c:v>2.1047402441716101</c:v>
                </c:pt>
                <c:pt idx="1881">
                  <c:v>20.774669669742099</c:v>
                </c:pt>
                <c:pt idx="1882">
                  <c:v>15.209890933462001</c:v>
                </c:pt>
                <c:pt idx="1883">
                  <c:v>1.1418528804299199</c:v>
                </c:pt>
                <c:pt idx="1884">
                  <c:v>15.7324446381912</c:v>
                </c:pt>
                <c:pt idx="1885">
                  <c:v>27.724428701812201</c:v>
                </c:pt>
                <c:pt idx="1886">
                  <c:v>3.8223930788226701</c:v>
                </c:pt>
                <c:pt idx="1887">
                  <c:v>3.3956709797023898</c:v>
                </c:pt>
                <c:pt idx="1888">
                  <c:v>6.8829121092437298</c:v>
                </c:pt>
                <c:pt idx="1889">
                  <c:v>7.8717438391308399</c:v>
                </c:pt>
                <c:pt idx="1890">
                  <c:v>0.89628674405959696</c:v>
                </c:pt>
                <c:pt idx="1891">
                  <c:v>21.300342239744001</c:v>
                </c:pt>
                <c:pt idx="1892">
                  <c:v>4.8533438689369897</c:v>
                </c:pt>
                <c:pt idx="1893">
                  <c:v>1.5895296510785</c:v>
                </c:pt>
                <c:pt idx="1894">
                  <c:v>4.24788235532787</c:v>
                </c:pt>
                <c:pt idx="1895">
                  <c:v>0.12579753979403799</c:v>
                </c:pt>
                <c:pt idx="1896">
                  <c:v>14.011939368412699</c:v>
                </c:pt>
                <c:pt idx="1897">
                  <c:v>8.0524121402491193</c:v>
                </c:pt>
                <c:pt idx="1898">
                  <c:v>5.4501419178962296</c:v>
                </c:pt>
                <c:pt idx="1899">
                  <c:v>11.718165932819799</c:v>
                </c:pt>
                <c:pt idx="1900">
                  <c:v>4.0190501195202604</c:v>
                </c:pt>
                <c:pt idx="1901">
                  <c:v>6.7441742735091301</c:v>
                </c:pt>
                <c:pt idx="1902">
                  <c:v>9.8897722612757093</c:v>
                </c:pt>
                <c:pt idx="1903">
                  <c:v>1.4526930077704501</c:v>
                </c:pt>
                <c:pt idx="1904">
                  <c:v>14.9636609625815</c:v>
                </c:pt>
                <c:pt idx="1905">
                  <c:v>0.32789390586422901</c:v>
                </c:pt>
                <c:pt idx="1906">
                  <c:v>5.0353681881477197</c:v>
                </c:pt>
                <c:pt idx="1907">
                  <c:v>3.9258484963374798</c:v>
                </c:pt>
                <c:pt idx="1908">
                  <c:v>8.5194853518439704</c:v>
                </c:pt>
                <c:pt idx="1909">
                  <c:v>2.3824608856654099</c:v>
                </c:pt>
                <c:pt idx="1910">
                  <c:v>4.2395556891178403</c:v>
                </c:pt>
                <c:pt idx="1911">
                  <c:v>6.93568351123435</c:v>
                </c:pt>
                <c:pt idx="1912">
                  <c:v>1.1641095451563701</c:v>
                </c:pt>
                <c:pt idx="1913">
                  <c:v>6.9899026448759498</c:v>
                </c:pt>
                <c:pt idx="1914">
                  <c:v>10.4940474696237</c:v>
                </c:pt>
                <c:pt idx="1915">
                  <c:v>5.6655575187589298</c:v>
                </c:pt>
                <c:pt idx="1916">
                  <c:v>5.9407535683598898</c:v>
                </c:pt>
                <c:pt idx="1917">
                  <c:v>4.4467679589514404</c:v>
                </c:pt>
                <c:pt idx="1918">
                  <c:v>3.3947769436573401</c:v>
                </c:pt>
                <c:pt idx="1919">
                  <c:v>13.997015608247001</c:v>
                </c:pt>
                <c:pt idx="1920">
                  <c:v>2.75990054774703</c:v>
                </c:pt>
                <c:pt idx="1921">
                  <c:v>0.32866911940452798</c:v>
                </c:pt>
                <c:pt idx="1922">
                  <c:v>2.04767992626476</c:v>
                </c:pt>
                <c:pt idx="1923">
                  <c:v>4.3076404541498103</c:v>
                </c:pt>
                <c:pt idx="1924">
                  <c:v>3.98858431889155</c:v>
                </c:pt>
                <c:pt idx="1925">
                  <c:v>1.65294178673699</c:v>
                </c:pt>
                <c:pt idx="1926">
                  <c:v>13.4079311747502</c:v>
                </c:pt>
                <c:pt idx="1927">
                  <c:v>1.3421469261315799</c:v>
                </c:pt>
                <c:pt idx="1928">
                  <c:v>16.618001361754001</c:v>
                </c:pt>
                <c:pt idx="1929">
                  <c:v>3.12794423385535</c:v>
                </c:pt>
                <c:pt idx="1930">
                  <c:v>11.2355796809168</c:v>
                </c:pt>
                <c:pt idx="1931">
                  <c:v>3.2010383137727101</c:v>
                </c:pt>
                <c:pt idx="1932">
                  <c:v>3.4015159679625602</c:v>
                </c:pt>
                <c:pt idx="1933">
                  <c:v>2.8071775400485501</c:v>
                </c:pt>
                <c:pt idx="1934">
                  <c:v>7.2008924169528497</c:v>
                </c:pt>
                <c:pt idx="1935">
                  <c:v>14.519036336642399</c:v>
                </c:pt>
                <c:pt idx="1936">
                  <c:v>32.9654231172522</c:v>
                </c:pt>
                <c:pt idx="1937">
                  <c:v>0.240738095652543</c:v>
                </c:pt>
                <c:pt idx="1938">
                  <c:v>1.36392192308968</c:v>
                </c:pt>
                <c:pt idx="1939">
                  <c:v>2.0390089880767799</c:v>
                </c:pt>
                <c:pt idx="1940">
                  <c:v>4.8201216426600499</c:v>
                </c:pt>
                <c:pt idx="1941">
                  <c:v>22.273184599295401</c:v>
                </c:pt>
                <c:pt idx="1942">
                  <c:v>2.69035281360315</c:v>
                </c:pt>
                <c:pt idx="1943">
                  <c:v>2.4110699315916002</c:v>
                </c:pt>
                <c:pt idx="1944">
                  <c:v>9.2522243324179101</c:v>
                </c:pt>
                <c:pt idx="1945">
                  <c:v>0.99503367331048698</c:v>
                </c:pt>
                <c:pt idx="1946">
                  <c:v>2.06540862185952</c:v>
                </c:pt>
                <c:pt idx="1947">
                  <c:v>5.9165958486658301</c:v>
                </c:pt>
                <c:pt idx="1948">
                  <c:v>2.7116680594092202</c:v>
                </c:pt>
                <c:pt idx="1949">
                  <c:v>1.92524972581487</c:v>
                </c:pt>
                <c:pt idx="1950">
                  <c:v>6.7665138010159902</c:v>
                </c:pt>
                <c:pt idx="1951">
                  <c:v>0.26001069720935999</c:v>
                </c:pt>
                <c:pt idx="1952">
                  <c:v>3.7664055573030901</c:v>
                </c:pt>
                <c:pt idx="1953">
                  <c:v>10.566501781701101</c:v>
                </c:pt>
                <c:pt idx="1954">
                  <c:v>2.3488652690003602</c:v>
                </c:pt>
                <c:pt idx="1955">
                  <c:v>9.5072834761622502</c:v>
                </c:pt>
                <c:pt idx="1956">
                  <c:v>1.27344725368516</c:v>
                </c:pt>
                <c:pt idx="1957">
                  <c:v>8.7344778572495603</c:v>
                </c:pt>
                <c:pt idx="1958">
                  <c:v>9.5206772190393707</c:v>
                </c:pt>
                <c:pt idx="1959">
                  <c:v>2.8454673980930001</c:v>
                </c:pt>
                <c:pt idx="1960">
                  <c:v>4.1305452076335101</c:v>
                </c:pt>
                <c:pt idx="1961">
                  <c:v>5.5791725468066797</c:v>
                </c:pt>
                <c:pt idx="1962">
                  <c:v>11.3663012118836</c:v>
                </c:pt>
                <c:pt idx="1963">
                  <c:v>3.7412664634606299</c:v>
                </c:pt>
                <c:pt idx="1964">
                  <c:v>11.1220199780981</c:v>
                </c:pt>
                <c:pt idx="1965">
                  <c:v>0.72800574108271399</c:v>
                </c:pt>
                <c:pt idx="1966">
                  <c:v>8.9773884767286205</c:v>
                </c:pt>
                <c:pt idx="1967">
                  <c:v>1.9406457462647799</c:v>
                </c:pt>
                <c:pt idx="1968">
                  <c:v>5.40652615483204</c:v>
                </c:pt>
                <c:pt idx="1969">
                  <c:v>7.0267913492304901</c:v>
                </c:pt>
                <c:pt idx="1970">
                  <c:v>1.5815397402351601</c:v>
                </c:pt>
                <c:pt idx="1971">
                  <c:v>1.13583330578871</c:v>
                </c:pt>
                <c:pt idx="1972">
                  <c:v>14.786668053069601</c:v>
                </c:pt>
                <c:pt idx="1973">
                  <c:v>2.9991031191442699</c:v>
                </c:pt>
                <c:pt idx="1974">
                  <c:v>4.52776871666698</c:v>
                </c:pt>
                <c:pt idx="1975">
                  <c:v>2.2192420483870299</c:v>
                </c:pt>
                <c:pt idx="1976">
                  <c:v>6.4098587113577903</c:v>
                </c:pt>
                <c:pt idx="1977">
                  <c:v>2.47724858293159</c:v>
                </c:pt>
                <c:pt idx="1978">
                  <c:v>3.9573833542794801</c:v>
                </c:pt>
                <c:pt idx="1979">
                  <c:v>6.4418455055675201</c:v>
                </c:pt>
                <c:pt idx="1980">
                  <c:v>1.78252216382469</c:v>
                </c:pt>
                <c:pt idx="1981">
                  <c:v>7.1952143434056897</c:v>
                </c:pt>
                <c:pt idx="1982">
                  <c:v>4.2222030648731996</c:v>
                </c:pt>
                <c:pt idx="1983">
                  <c:v>5.4175887750909899</c:v>
                </c:pt>
                <c:pt idx="1984">
                  <c:v>1.9234614540442501</c:v>
                </c:pt>
                <c:pt idx="1985">
                  <c:v>7.3867166054488997</c:v>
                </c:pt>
                <c:pt idx="1986">
                  <c:v>0.90645147028802198</c:v>
                </c:pt>
                <c:pt idx="1987">
                  <c:v>2.5425460345688502</c:v>
                </c:pt>
                <c:pt idx="1988">
                  <c:v>2.2861151470450198</c:v>
                </c:pt>
                <c:pt idx="1989">
                  <c:v>6.1607090787159704</c:v>
                </c:pt>
                <c:pt idx="1990">
                  <c:v>6.5260250355923004</c:v>
                </c:pt>
                <c:pt idx="1991">
                  <c:v>7.3269624278924699</c:v>
                </c:pt>
                <c:pt idx="1992">
                  <c:v>3.8130979723092402</c:v>
                </c:pt>
                <c:pt idx="1993">
                  <c:v>12.4709181408322</c:v>
                </c:pt>
                <c:pt idx="1994">
                  <c:v>6.89664676542903</c:v>
                </c:pt>
                <c:pt idx="1995">
                  <c:v>7.5221305575754096</c:v>
                </c:pt>
                <c:pt idx="1996">
                  <c:v>15.146859436416699</c:v>
                </c:pt>
                <c:pt idx="1997">
                  <c:v>14.678977175971999</c:v>
                </c:pt>
                <c:pt idx="1998">
                  <c:v>6.42098805798891</c:v>
                </c:pt>
                <c:pt idx="1999">
                  <c:v>4.6628521104873304</c:v>
                </c:pt>
                <c:pt idx="2000">
                  <c:v>12.6793693121794</c:v>
                </c:pt>
                <c:pt idx="2001">
                  <c:v>5.1985353819336799</c:v>
                </c:pt>
                <c:pt idx="2002">
                  <c:v>7.9887326459684198</c:v>
                </c:pt>
                <c:pt idx="2003">
                  <c:v>3.3071596337412599</c:v>
                </c:pt>
                <c:pt idx="2004">
                  <c:v>5.1726731985227898</c:v>
                </c:pt>
                <c:pt idx="2005">
                  <c:v>8.5367566591901198</c:v>
                </c:pt>
                <c:pt idx="2006">
                  <c:v>1.1557554818911899</c:v>
                </c:pt>
                <c:pt idx="2007">
                  <c:v>6.7008964715278898</c:v>
                </c:pt>
                <c:pt idx="2008">
                  <c:v>2.30808217750698</c:v>
                </c:pt>
                <c:pt idx="2009">
                  <c:v>12.3628770581262</c:v>
                </c:pt>
                <c:pt idx="2010">
                  <c:v>11.314511859918101</c:v>
                </c:pt>
                <c:pt idx="2011">
                  <c:v>4.4234022277813896</c:v>
                </c:pt>
                <c:pt idx="2012">
                  <c:v>8.32550769329114</c:v>
                </c:pt>
                <c:pt idx="2013">
                  <c:v>4.4716903389004301</c:v>
                </c:pt>
                <c:pt idx="2014">
                  <c:v>3.8396822729600002</c:v>
                </c:pt>
                <c:pt idx="2015">
                  <c:v>1.5558631366782301</c:v>
                </c:pt>
                <c:pt idx="2016">
                  <c:v>1.5278595955581999</c:v>
                </c:pt>
                <c:pt idx="2017">
                  <c:v>7.0187668572571598</c:v>
                </c:pt>
                <c:pt idx="2018">
                  <c:v>11.561605453781601</c:v>
                </c:pt>
                <c:pt idx="2019">
                  <c:v>1.49502386885933</c:v>
                </c:pt>
                <c:pt idx="2020">
                  <c:v>3.2915323687182201</c:v>
                </c:pt>
                <c:pt idx="2021">
                  <c:v>2.6825739581316101</c:v>
                </c:pt>
                <c:pt idx="2022">
                  <c:v>2.86728340498109</c:v>
                </c:pt>
                <c:pt idx="2023">
                  <c:v>2.89927666486957</c:v>
                </c:pt>
                <c:pt idx="2024">
                  <c:v>4.5166470057194203</c:v>
                </c:pt>
                <c:pt idx="2025">
                  <c:v>6.5544820428940804</c:v>
                </c:pt>
                <c:pt idx="2026">
                  <c:v>1.1330803914563301</c:v>
                </c:pt>
                <c:pt idx="2027">
                  <c:v>11.232457008652</c:v>
                </c:pt>
                <c:pt idx="2028">
                  <c:v>3.8563485353145799</c:v>
                </c:pt>
                <c:pt idx="2029">
                  <c:v>3.1456903006427099</c:v>
                </c:pt>
                <c:pt idx="2030">
                  <c:v>6.9277320545993204</c:v>
                </c:pt>
                <c:pt idx="2031">
                  <c:v>4.4712520890049596</c:v>
                </c:pt>
                <c:pt idx="2032">
                  <c:v>5.4886429240584098</c:v>
                </c:pt>
                <c:pt idx="2033">
                  <c:v>6.8923485375380897</c:v>
                </c:pt>
                <c:pt idx="2034">
                  <c:v>5.6162352394111998</c:v>
                </c:pt>
                <c:pt idx="2035">
                  <c:v>5.6366216808341303</c:v>
                </c:pt>
                <c:pt idx="2036">
                  <c:v>4.4116551960931103</c:v>
                </c:pt>
                <c:pt idx="2037">
                  <c:v>8.71396609676564</c:v>
                </c:pt>
                <c:pt idx="2038">
                  <c:v>1.14782733481479</c:v>
                </c:pt>
                <c:pt idx="2039">
                  <c:v>3.2741895840348101</c:v>
                </c:pt>
                <c:pt idx="2040">
                  <c:v>5.2898300187130598</c:v>
                </c:pt>
                <c:pt idx="2041">
                  <c:v>1.84411124215313</c:v>
                </c:pt>
                <c:pt idx="2042">
                  <c:v>5.7861743740529601</c:v>
                </c:pt>
                <c:pt idx="2043">
                  <c:v>4.3372474441400701</c:v>
                </c:pt>
                <c:pt idx="2044">
                  <c:v>3.07816330657147</c:v>
                </c:pt>
                <c:pt idx="2045">
                  <c:v>2.638184142189</c:v>
                </c:pt>
                <c:pt idx="2046">
                  <c:v>5.9476160061305601</c:v>
                </c:pt>
                <c:pt idx="2047">
                  <c:v>5.1850920594265002</c:v>
                </c:pt>
                <c:pt idx="2048">
                  <c:v>10.6169364314324</c:v>
                </c:pt>
                <c:pt idx="2049">
                  <c:v>13.299741090096401</c:v>
                </c:pt>
                <c:pt idx="2050">
                  <c:v>2.7663886588748001</c:v>
                </c:pt>
                <c:pt idx="2051">
                  <c:v>2.4667308544958901</c:v>
                </c:pt>
                <c:pt idx="2052">
                  <c:v>5.4699968286580498</c:v>
                </c:pt>
                <c:pt idx="2053">
                  <c:v>1.7719772033236201</c:v>
                </c:pt>
                <c:pt idx="2054">
                  <c:v>8.1476141538321301</c:v>
                </c:pt>
                <c:pt idx="2055">
                  <c:v>1.87000272297425</c:v>
                </c:pt>
                <c:pt idx="2056">
                  <c:v>5.6530782246699998</c:v>
                </c:pt>
                <c:pt idx="2057">
                  <c:v>12.2238597076313</c:v>
                </c:pt>
                <c:pt idx="2058">
                  <c:v>11.02085216981</c:v>
                </c:pt>
                <c:pt idx="2059">
                  <c:v>7.7003626904036802</c:v>
                </c:pt>
                <c:pt idx="2060">
                  <c:v>5.0813883353615097</c:v>
                </c:pt>
                <c:pt idx="2061">
                  <c:v>2.1233451697502299</c:v>
                </c:pt>
                <c:pt idx="2062">
                  <c:v>1.6318825550429901</c:v>
                </c:pt>
                <c:pt idx="2063">
                  <c:v>18.0911813458662</c:v>
                </c:pt>
                <c:pt idx="2064">
                  <c:v>2.1119138178111201</c:v>
                </c:pt>
                <c:pt idx="2065">
                  <c:v>18.114426241776599</c:v>
                </c:pt>
                <c:pt idx="2066">
                  <c:v>2.3334009267534102</c:v>
                </c:pt>
                <c:pt idx="2067">
                  <c:v>12.4911415911922</c:v>
                </c:pt>
                <c:pt idx="2068">
                  <c:v>0.81601792226588699</c:v>
                </c:pt>
                <c:pt idx="2069">
                  <c:v>2.3374671646010898</c:v>
                </c:pt>
                <c:pt idx="2070">
                  <c:v>13.004220293987199</c:v>
                </c:pt>
                <c:pt idx="2071">
                  <c:v>19.997279710807099</c:v>
                </c:pt>
                <c:pt idx="2072">
                  <c:v>1.03663349630629</c:v>
                </c:pt>
                <c:pt idx="2073">
                  <c:v>10.2623752826811</c:v>
                </c:pt>
                <c:pt idx="2074">
                  <c:v>1.97644027586379</c:v>
                </c:pt>
                <c:pt idx="2075">
                  <c:v>2.5295694691164901</c:v>
                </c:pt>
                <c:pt idx="2076">
                  <c:v>1.88809864819548</c:v>
                </c:pt>
                <c:pt idx="2077">
                  <c:v>1.9079152551615799</c:v>
                </c:pt>
                <c:pt idx="2078">
                  <c:v>2.7526626907727998</c:v>
                </c:pt>
                <c:pt idx="2079">
                  <c:v>3.6791656778918198</c:v>
                </c:pt>
                <c:pt idx="2080">
                  <c:v>1.80483364181296</c:v>
                </c:pt>
                <c:pt idx="2081">
                  <c:v>4.5819474612601496</c:v>
                </c:pt>
                <c:pt idx="2082">
                  <c:v>6.8439017213053202</c:v>
                </c:pt>
                <c:pt idx="2083">
                  <c:v>5.3183706391150798</c:v>
                </c:pt>
                <c:pt idx="2084">
                  <c:v>11.165788087291</c:v>
                </c:pt>
                <c:pt idx="2085">
                  <c:v>3.7892487654036899</c:v>
                </c:pt>
                <c:pt idx="2086">
                  <c:v>9.3785863389931698</c:v>
                </c:pt>
                <c:pt idx="2087">
                  <c:v>1.4072132225689</c:v>
                </c:pt>
                <c:pt idx="2088">
                  <c:v>6.0437097405218196</c:v>
                </c:pt>
                <c:pt idx="2089">
                  <c:v>5.8835693944614196</c:v>
                </c:pt>
                <c:pt idx="2090">
                  <c:v>13.414004016571001</c:v>
                </c:pt>
                <c:pt idx="2091">
                  <c:v>8.25575858751494</c:v>
                </c:pt>
                <c:pt idx="2092">
                  <c:v>2.4262186514463302</c:v>
                </c:pt>
                <c:pt idx="2093">
                  <c:v>7.9225766554644803</c:v>
                </c:pt>
                <c:pt idx="2094">
                  <c:v>19.985897997563701</c:v>
                </c:pt>
                <c:pt idx="2095">
                  <c:v>29.086659895386699</c:v>
                </c:pt>
                <c:pt idx="2096">
                  <c:v>8.5757976687691304</c:v>
                </c:pt>
                <c:pt idx="2097">
                  <c:v>16.5696759789274</c:v>
                </c:pt>
                <c:pt idx="2098">
                  <c:v>3.52357082245243</c:v>
                </c:pt>
                <c:pt idx="2099">
                  <c:v>6.2532843228601598</c:v>
                </c:pt>
                <c:pt idx="2100">
                  <c:v>0.12040701601367899</c:v>
                </c:pt>
                <c:pt idx="2101">
                  <c:v>12.454678571564999</c:v>
                </c:pt>
                <c:pt idx="2102">
                  <c:v>9.7504646894607401</c:v>
                </c:pt>
                <c:pt idx="2103">
                  <c:v>3.1681429079343002</c:v>
                </c:pt>
                <c:pt idx="2104">
                  <c:v>2.04738051409569</c:v>
                </c:pt>
                <c:pt idx="2105">
                  <c:v>0.85017419216116397</c:v>
                </c:pt>
                <c:pt idx="2106">
                  <c:v>3.3087899730004802</c:v>
                </c:pt>
                <c:pt idx="2107">
                  <c:v>2.4915372675690901</c:v>
                </c:pt>
                <c:pt idx="2108">
                  <c:v>6.4689575549414799</c:v>
                </c:pt>
                <c:pt idx="2109">
                  <c:v>1.57014558916362</c:v>
                </c:pt>
                <c:pt idx="2110">
                  <c:v>21.5204458041961</c:v>
                </c:pt>
                <c:pt idx="2111">
                  <c:v>10.1030740286336</c:v>
                </c:pt>
                <c:pt idx="2112">
                  <c:v>12.2924184279907</c:v>
                </c:pt>
                <c:pt idx="2113">
                  <c:v>1.6573081571485999</c:v>
                </c:pt>
                <c:pt idx="2114">
                  <c:v>2.2005876458815199</c:v>
                </c:pt>
                <c:pt idx="2115">
                  <c:v>4.0283540714845696</c:v>
                </c:pt>
                <c:pt idx="2116">
                  <c:v>9.4953227720480093</c:v>
                </c:pt>
                <c:pt idx="2117">
                  <c:v>11.421676871867099</c:v>
                </c:pt>
                <c:pt idx="2118">
                  <c:v>6.6689455721316602</c:v>
                </c:pt>
                <c:pt idx="2119">
                  <c:v>15.332358959206701</c:v>
                </c:pt>
                <c:pt idx="2120">
                  <c:v>4.4482237771840998</c:v>
                </c:pt>
                <c:pt idx="2121">
                  <c:v>5.1170473733363897</c:v>
                </c:pt>
                <c:pt idx="2122">
                  <c:v>2.1955234708726201</c:v>
                </c:pt>
                <c:pt idx="2123">
                  <c:v>10.894286117672801</c:v>
                </c:pt>
                <c:pt idx="2124">
                  <c:v>1.7523864795666499</c:v>
                </c:pt>
                <c:pt idx="2125">
                  <c:v>8.6601929730411502</c:v>
                </c:pt>
                <c:pt idx="2126">
                  <c:v>6.0897831625593604</c:v>
                </c:pt>
                <c:pt idx="2127">
                  <c:v>16.983207302158</c:v>
                </c:pt>
                <c:pt idx="2128">
                  <c:v>1.69824164400682</c:v>
                </c:pt>
                <c:pt idx="2129">
                  <c:v>1.9667502136464901</c:v>
                </c:pt>
                <c:pt idx="2130">
                  <c:v>2.94999764164645</c:v>
                </c:pt>
                <c:pt idx="2131">
                  <c:v>0.338276250452895</c:v>
                </c:pt>
                <c:pt idx="2132">
                  <c:v>3.1798877401258299</c:v>
                </c:pt>
                <c:pt idx="2133">
                  <c:v>1.41012688698151</c:v>
                </c:pt>
                <c:pt idx="2134">
                  <c:v>0.644890725985934</c:v>
                </c:pt>
                <c:pt idx="2135">
                  <c:v>2.0780935355525898</c:v>
                </c:pt>
                <c:pt idx="2136">
                  <c:v>1.8541188035587199</c:v>
                </c:pt>
                <c:pt idx="2137">
                  <c:v>1.9118339545709899</c:v>
                </c:pt>
                <c:pt idx="2138">
                  <c:v>2.5214412834564501</c:v>
                </c:pt>
                <c:pt idx="2139">
                  <c:v>1.20079569248646</c:v>
                </c:pt>
                <c:pt idx="2140">
                  <c:v>5.7265787363212803</c:v>
                </c:pt>
                <c:pt idx="2141">
                  <c:v>9.5135957576819994</c:v>
                </c:pt>
                <c:pt idx="2142">
                  <c:v>7.3855111424624402</c:v>
                </c:pt>
                <c:pt idx="2143">
                  <c:v>2.9581697698668199</c:v>
                </c:pt>
                <c:pt idx="2144">
                  <c:v>0.86466569966386397</c:v>
                </c:pt>
                <c:pt idx="2145">
                  <c:v>0.58835291210664797</c:v>
                </c:pt>
                <c:pt idx="2146">
                  <c:v>3.4574578369847302</c:v>
                </c:pt>
                <c:pt idx="2147">
                  <c:v>1.8342457566268999</c:v>
                </c:pt>
                <c:pt idx="2148">
                  <c:v>1.1722898931391601</c:v>
                </c:pt>
                <c:pt idx="2149">
                  <c:v>12.42842903042</c:v>
                </c:pt>
                <c:pt idx="2150">
                  <c:v>2.3026309939867899</c:v>
                </c:pt>
                <c:pt idx="2151">
                  <c:v>7.55372906541528</c:v>
                </c:pt>
                <c:pt idx="2152">
                  <c:v>2.3736988679506501</c:v>
                </c:pt>
                <c:pt idx="2153">
                  <c:v>2.3560916929536599</c:v>
                </c:pt>
                <c:pt idx="2154">
                  <c:v>0.79194242859599195</c:v>
                </c:pt>
                <c:pt idx="2155">
                  <c:v>3.2276495398743199</c:v>
                </c:pt>
                <c:pt idx="2156">
                  <c:v>3.4008582223369701</c:v>
                </c:pt>
                <c:pt idx="2157">
                  <c:v>8.3612774889600203</c:v>
                </c:pt>
                <c:pt idx="2158">
                  <c:v>6.8918767631760796</c:v>
                </c:pt>
                <c:pt idx="2159">
                  <c:v>10.178481810771601</c:v>
                </c:pt>
                <c:pt idx="2160">
                  <c:v>1.18268881701893</c:v>
                </c:pt>
                <c:pt idx="2161">
                  <c:v>8.2917825397367899</c:v>
                </c:pt>
                <c:pt idx="2162">
                  <c:v>18.579913084487099</c:v>
                </c:pt>
                <c:pt idx="2163">
                  <c:v>3.4826959683215901</c:v>
                </c:pt>
                <c:pt idx="2164">
                  <c:v>3.3219621197726799</c:v>
                </c:pt>
                <c:pt idx="2165">
                  <c:v>17.9117808917354</c:v>
                </c:pt>
                <c:pt idx="2166">
                  <c:v>17.694404891217101</c:v>
                </c:pt>
                <c:pt idx="2167">
                  <c:v>14.789269731935001</c:v>
                </c:pt>
                <c:pt idx="2168">
                  <c:v>17.2560301441193</c:v>
                </c:pt>
                <c:pt idx="2169">
                  <c:v>6.4569989421682399</c:v>
                </c:pt>
                <c:pt idx="2170">
                  <c:v>0.86897648375990999</c:v>
                </c:pt>
                <c:pt idx="2171">
                  <c:v>8.1121804637501498</c:v>
                </c:pt>
                <c:pt idx="2172">
                  <c:v>2.47907270433305</c:v>
                </c:pt>
                <c:pt idx="2173">
                  <c:v>1.55321919473111</c:v>
                </c:pt>
                <c:pt idx="2174">
                  <c:v>3.8053782563074501</c:v>
                </c:pt>
                <c:pt idx="2175">
                  <c:v>2.1493675896231399</c:v>
                </c:pt>
                <c:pt idx="2176">
                  <c:v>6.0341874861628497</c:v>
                </c:pt>
                <c:pt idx="2177">
                  <c:v>2.9189339675328498</c:v>
                </c:pt>
                <c:pt idx="2178">
                  <c:v>2.2603688687717298</c:v>
                </c:pt>
                <c:pt idx="2179">
                  <c:v>1.2463600560399799</c:v>
                </c:pt>
                <c:pt idx="2180">
                  <c:v>9.9672725349969493</c:v>
                </c:pt>
                <c:pt idx="2181">
                  <c:v>3.0853351303798702</c:v>
                </c:pt>
                <c:pt idx="2182">
                  <c:v>2.84122280498817</c:v>
                </c:pt>
                <c:pt idx="2183">
                  <c:v>8.9555424792509406</c:v>
                </c:pt>
                <c:pt idx="2184">
                  <c:v>4.6833595607667604</c:v>
                </c:pt>
                <c:pt idx="2185">
                  <c:v>3.29871716817699</c:v>
                </c:pt>
                <c:pt idx="2186">
                  <c:v>12.5361727471353</c:v>
                </c:pt>
                <c:pt idx="2187">
                  <c:v>28.225165602200001</c:v>
                </c:pt>
                <c:pt idx="2188">
                  <c:v>3.2554156637607501</c:v>
                </c:pt>
                <c:pt idx="2189">
                  <c:v>9.5215248643363104</c:v>
                </c:pt>
                <c:pt idx="2190">
                  <c:v>4.5006535461694703</c:v>
                </c:pt>
                <c:pt idx="2191">
                  <c:v>2.56870616602456</c:v>
                </c:pt>
                <c:pt idx="2192">
                  <c:v>8.8780042834629</c:v>
                </c:pt>
                <c:pt idx="2193">
                  <c:v>1.14307197459941</c:v>
                </c:pt>
                <c:pt idx="2194">
                  <c:v>2.1939740100972398</c:v>
                </c:pt>
                <c:pt idx="2195">
                  <c:v>1.72401852087869</c:v>
                </c:pt>
                <c:pt idx="2196">
                  <c:v>11.2683182660725</c:v>
                </c:pt>
                <c:pt idx="2197">
                  <c:v>4.6336850718082303</c:v>
                </c:pt>
                <c:pt idx="2198">
                  <c:v>5.4120776938865403</c:v>
                </c:pt>
                <c:pt idx="2199">
                  <c:v>5.7668548098391303</c:v>
                </c:pt>
                <c:pt idx="2200">
                  <c:v>4.9017315770747096</c:v>
                </c:pt>
                <c:pt idx="2201">
                  <c:v>3.2116473924701401</c:v>
                </c:pt>
                <c:pt idx="2202">
                  <c:v>4.2759976377534601</c:v>
                </c:pt>
                <c:pt idx="2203">
                  <c:v>1.5728668891492199</c:v>
                </c:pt>
                <c:pt idx="2204">
                  <c:v>11.703975462438599</c:v>
                </c:pt>
                <c:pt idx="2205">
                  <c:v>5.9258746328923904</c:v>
                </c:pt>
                <c:pt idx="2206">
                  <c:v>4.4678209301803804</c:v>
                </c:pt>
                <c:pt idx="2207">
                  <c:v>10.8971845729811</c:v>
                </c:pt>
                <c:pt idx="2208">
                  <c:v>2.7935705174729799</c:v>
                </c:pt>
                <c:pt idx="2209">
                  <c:v>11.678161722669</c:v>
                </c:pt>
                <c:pt idx="2210">
                  <c:v>2.4493860765999602</c:v>
                </c:pt>
                <c:pt idx="2211">
                  <c:v>8.4426202304895597</c:v>
                </c:pt>
                <c:pt idx="2212">
                  <c:v>9.4820007205073598</c:v>
                </c:pt>
                <c:pt idx="2213">
                  <c:v>1.8785292487869201</c:v>
                </c:pt>
                <c:pt idx="2214">
                  <c:v>2.9863607918267299</c:v>
                </c:pt>
                <c:pt idx="2215">
                  <c:v>3.4919985185406199</c:v>
                </c:pt>
                <c:pt idx="2216">
                  <c:v>3.93633572945149</c:v>
                </c:pt>
                <c:pt idx="2217">
                  <c:v>8.6288115630462006</c:v>
                </c:pt>
                <c:pt idx="2218">
                  <c:v>4.0041593294942102</c:v>
                </c:pt>
                <c:pt idx="2219">
                  <c:v>6.41563969516731</c:v>
                </c:pt>
                <c:pt idx="2220">
                  <c:v>5.4341789518363504</c:v>
                </c:pt>
                <c:pt idx="2221">
                  <c:v>8.3326537813221506</c:v>
                </c:pt>
                <c:pt idx="2222">
                  <c:v>3.0138858089647198</c:v>
                </c:pt>
                <c:pt idx="2223">
                  <c:v>5.9427006467925203</c:v>
                </c:pt>
                <c:pt idx="2224">
                  <c:v>0.97568387803214596</c:v>
                </c:pt>
                <c:pt idx="2225">
                  <c:v>5.89121407295191</c:v>
                </c:pt>
                <c:pt idx="2226">
                  <c:v>11.0654545546763</c:v>
                </c:pt>
                <c:pt idx="2227">
                  <c:v>9.3609044072263501</c:v>
                </c:pt>
                <c:pt idx="2228">
                  <c:v>9.0549650411665503</c:v>
                </c:pt>
                <c:pt idx="2229">
                  <c:v>3.0576250603847601</c:v>
                </c:pt>
                <c:pt idx="2230">
                  <c:v>8.3181110651186501</c:v>
                </c:pt>
                <c:pt idx="2231">
                  <c:v>2.09681996060303</c:v>
                </c:pt>
                <c:pt idx="2232">
                  <c:v>7.4869812318401197</c:v>
                </c:pt>
                <c:pt idx="2233">
                  <c:v>9.7001494528168504</c:v>
                </c:pt>
                <c:pt idx="2234">
                  <c:v>2.9696881343975199</c:v>
                </c:pt>
                <c:pt idx="2235">
                  <c:v>2.9464655517930698</c:v>
                </c:pt>
                <c:pt idx="2236">
                  <c:v>2.6275672789064801</c:v>
                </c:pt>
                <c:pt idx="2237">
                  <c:v>3.84056018311664</c:v>
                </c:pt>
                <c:pt idx="2238">
                  <c:v>5.9656402659407499</c:v>
                </c:pt>
                <c:pt idx="2239">
                  <c:v>6.3562625934739598</c:v>
                </c:pt>
                <c:pt idx="2240">
                  <c:v>1.6288291042833301</c:v>
                </c:pt>
                <c:pt idx="2241">
                  <c:v>5.15339572185938</c:v>
                </c:pt>
                <c:pt idx="2242">
                  <c:v>6.4917179399217604</c:v>
                </c:pt>
                <c:pt idx="2243">
                  <c:v>2.8329432786397399</c:v>
                </c:pt>
                <c:pt idx="2244">
                  <c:v>2.6707848616207301</c:v>
                </c:pt>
                <c:pt idx="2245">
                  <c:v>12.169084238137</c:v>
                </c:pt>
                <c:pt idx="2246">
                  <c:v>4.9568808354716802</c:v>
                </c:pt>
                <c:pt idx="2247">
                  <c:v>11.921291572435701</c:v>
                </c:pt>
                <c:pt idx="2248">
                  <c:v>11.030704249637701</c:v>
                </c:pt>
                <c:pt idx="2249">
                  <c:v>8.2608844774447103</c:v>
                </c:pt>
                <c:pt idx="2250">
                  <c:v>5.2189000584489298</c:v>
                </c:pt>
                <c:pt idx="2251">
                  <c:v>3.4868693476739301</c:v>
                </c:pt>
                <c:pt idx="2252">
                  <c:v>7.4305645509607396</c:v>
                </c:pt>
                <c:pt idx="2253">
                  <c:v>6.9467736945653602</c:v>
                </c:pt>
                <c:pt idx="2254">
                  <c:v>7.5421158162042898</c:v>
                </c:pt>
                <c:pt idx="2255">
                  <c:v>4.61203717088961</c:v>
                </c:pt>
                <c:pt idx="2256">
                  <c:v>0.58665325674158997</c:v>
                </c:pt>
                <c:pt idx="2257">
                  <c:v>5.5712362478291499</c:v>
                </c:pt>
                <c:pt idx="2258">
                  <c:v>2.7694615505159499</c:v>
                </c:pt>
                <c:pt idx="2259">
                  <c:v>12.6807425340051</c:v>
                </c:pt>
                <c:pt idx="2260">
                  <c:v>7.8446990567588504</c:v>
                </c:pt>
                <c:pt idx="2261">
                  <c:v>8.1740369243962192</c:v>
                </c:pt>
                <c:pt idx="2262">
                  <c:v>3.5990446317410698</c:v>
                </c:pt>
                <c:pt idx="2263">
                  <c:v>2.19304952933261</c:v>
                </c:pt>
                <c:pt idx="2264">
                  <c:v>8.2022225765506001</c:v>
                </c:pt>
                <c:pt idx="2265">
                  <c:v>1.3963602938544399</c:v>
                </c:pt>
                <c:pt idx="2266">
                  <c:v>8.1080636935407693</c:v>
                </c:pt>
                <c:pt idx="2267">
                  <c:v>2.4320405291581699</c:v>
                </c:pt>
                <c:pt idx="2268">
                  <c:v>9.2663935597452092</c:v>
                </c:pt>
                <c:pt idx="2269">
                  <c:v>3.8719287952475798</c:v>
                </c:pt>
                <c:pt idx="2270">
                  <c:v>2.9941297685448101</c:v>
                </c:pt>
                <c:pt idx="2271">
                  <c:v>8.79961024185517</c:v>
                </c:pt>
                <c:pt idx="2272">
                  <c:v>10.9243842282765</c:v>
                </c:pt>
                <c:pt idx="2273">
                  <c:v>3.3016627615441898</c:v>
                </c:pt>
                <c:pt idx="2274">
                  <c:v>7.6363289758852098</c:v>
                </c:pt>
                <c:pt idx="2275">
                  <c:v>4.3371318250361499</c:v>
                </c:pt>
                <c:pt idx="2276">
                  <c:v>11.4968079539203</c:v>
                </c:pt>
                <c:pt idx="2277">
                  <c:v>13.2857311402487</c:v>
                </c:pt>
                <c:pt idx="2278">
                  <c:v>5.6090078169390196</c:v>
                </c:pt>
                <c:pt idx="2279">
                  <c:v>1.4838258218165701</c:v>
                </c:pt>
                <c:pt idx="2280">
                  <c:v>2.3399618257712298</c:v>
                </c:pt>
                <c:pt idx="2281">
                  <c:v>2.6259681990461701</c:v>
                </c:pt>
                <c:pt idx="2282">
                  <c:v>4.4310724962387402</c:v>
                </c:pt>
                <c:pt idx="2283">
                  <c:v>23.816079436423799</c:v>
                </c:pt>
                <c:pt idx="2284">
                  <c:v>11.594667207442599</c:v>
                </c:pt>
                <c:pt idx="2285">
                  <c:v>2.4896760183944999</c:v>
                </c:pt>
                <c:pt idx="2286">
                  <c:v>1.6228180706731199</c:v>
                </c:pt>
                <c:pt idx="2287">
                  <c:v>3.1825485293276001</c:v>
                </c:pt>
                <c:pt idx="2288">
                  <c:v>5.2864349069882701</c:v>
                </c:pt>
                <c:pt idx="2289">
                  <c:v>6.0936219424790403</c:v>
                </c:pt>
                <c:pt idx="2290">
                  <c:v>1.75075483326748</c:v>
                </c:pt>
                <c:pt idx="2291">
                  <c:v>6.86967610590143</c:v>
                </c:pt>
                <c:pt idx="2292">
                  <c:v>4.8560262007282997</c:v>
                </c:pt>
                <c:pt idx="2293">
                  <c:v>6.3303047014076999</c:v>
                </c:pt>
                <c:pt idx="2294">
                  <c:v>1.27813710883559</c:v>
                </c:pt>
                <c:pt idx="2295">
                  <c:v>2.5041277646663</c:v>
                </c:pt>
                <c:pt idx="2296">
                  <c:v>3.48019440707608</c:v>
                </c:pt>
                <c:pt idx="2297">
                  <c:v>3.1050390681873399</c:v>
                </c:pt>
                <c:pt idx="2298">
                  <c:v>5.41954167198422</c:v>
                </c:pt>
                <c:pt idx="2299">
                  <c:v>8.5913683962829701</c:v>
                </c:pt>
                <c:pt idx="2300">
                  <c:v>13.1027663663104</c:v>
                </c:pt>
                <c:pt idx="2301">
                  <c:v>3.2990197937447201</c:v>
                </c:pt>
                <c:pt idx="2302">
                  <c:v>12.8842708558316</c:v>
                </c:pt>
                <c:pt idx="2303">
                  <c:v>8.2331179499910991</c:v>
                </c:pt>
                <c:pt idx="2304">
                  <c:v>3.4149492286660101</c:v>
                </c:pt>
                <c:pt idx="2305">
                  <c:v>18.922402054643701</c:v>
                </c:pt>
                <c:pt idx="2306">
                  <c:v>6.4604441505295798</c:v>
                </c:pt>
                <c:pt idx="2307">
                  <c:v>10.971550312379801</c:v>
                </c:pt>
                <c:pt idx="2308">
                  <c:v>11.905994629830801</c:v>
                </c:pt>
                <c:pt idx="2309">
                  <c:v>7.2845963607668702</c:v>
                </c:pt>
                <c:pt idx="2310">
                  <c:v>0.66318816338932596</c:v>
                </c:pt>
                <c:pt idx="2311">
                  <c:v>4.1779110346866499</c:v>
                </c:pt>
                <c:pt idx="2312">
                  <c:v>2.4288436055783502</c:v>
                </c:pt>
                <c:pt idx="2313">
                  <c:v>4.7053771838651697</c:v>
                </c:pt>
                <c:pt idx="2314">
                  <c:v>1.46303985078223</c:v>
                </c:pt>
                <c:pt idx="2315">
                  <c:v>12.670428496314701</c:v>
                </c:pt>
                <c:pt idx="2316">
                  <c:v>10.916509953612501</c:v>
                </c:pt>
                <c:pt idx="2317">
                  <c:v>4.4419194387240104</c:v>
                </c:pt>
                <c:pt idx="2318">
                  <c:v>7.4318756375507</c:v>
                </c:pt>
                <c:pt idx="2319">
                  <c:v>10.7480132865876</c:v>
                </c:pt>
                <c:pt idx="2320">
                  <c:v>5.5511677629030096</c:v>
                </c:pt>
                <c:pt idx="2321">
                  <c:v>9.9200223161654897</c:v>
                </c:pt>
                <c:pt idx="2322">
                  <c:v>3.9416890738866801</c:v>
                </c:pt>
                <c:pt idx="2323">
                  <c:v>4.0726546295121802</c:v>
                </c:pt>
                <c:pt idx="2324">
                  <c:v>8.2462454288334008</c:v>
                </c:pt>
                <c:pt idx="2325">
                  <c:v>8.5576525440802396</c:v>
                </c:pt>
                <c:pt idx="2326">
                  <c:v>3.9371070474511498</c:v>
                </c:pt>
                <c:pt idx="2327">
                  <c:v>7.0125144990088204</c:v>
                </c:pt>
                <c:pt idx="2328">
                  <c:v>6.2583385582434001</c:v>
                </c:pt>
                <c:pt idx="2329">
                  <c:v>3.7128261801967999</c:v>
                </c:pt>
                <c:pt idx="2330">
                  <c:v>0.77059744320247903</c:v>
                </c:pt>
                <c:pt idx="2331">
                  <c:v>1.9134597046630499</c:v>
                </c:pt>
                <c:pt idx="2332">
                  <c:v>8.6955839754342001</c:v>
                </c:pt>
                <c:pt idx="2333">
                  <c:v>5.9395590126109097</c:v>
                </c:pt>
                <c:pt idx="2334">
                  <c:v>2.8086929836231902</c:v>
                </c:pt>
                <c:pt idx="2335">
                  <c:v>1.6123158965650399</c:v>
                </c:pt>
                <c:pt idx="2336">
                  <c:v>1.9677716349888901</c:v>
                </c:pt>
                <c:pt idx="2337">
                  <c:v>5.6298127929922597</c:v>
                </c:pt>
                <c:pt idx="2338">
                  <c:v>17.1716885015455</c:v>
                </c:pt>
                <c:pt idx="2339">
                  <c:v>5.13429546686669</c:v>
                </c:pt>
                <c:pt idx="2340">
                  <c:v>2.70696666790993</c:v>
                </c:pt>
                <c:pt idx="2341">
                  <c:v>1.22463500473591</c:v>
                </c:pt>
                <c:pt idx="2342">
                  <c:v>0.188462825320832</c:v>
                </c:pt>
                <c:pt idx="2343">
                  <c:v>8.4007977161834901</c:v>
                </c:pt>
                <c:pt idx="2344">
                  <c:v>3.9488087697514098</c:v>
                </c:pt>
                <c:pt idx="2345">
                  <c:v>11.90082624083</c:v>
                </c:pt>
                <c:pt idx="2346">
                  <c:v>5.0016884759635101</c:v>
                </c:pt>
                <c:pt idx="2347">
                  <c:v>9.4538170332895</c:v>
                </c:pt>
                <c:pt idx="2348">
                  <c:v>1.45765415892092</c:v>
                </c:pt>
                <c:pt idx="2349">
                  <c:v>23.715181326019199</c:v>
                </c:pt>
                <c:pt idx="2350">
                  <c:v>20.3176506818033</c:v>
                </c:pt>
                <c:pt idx="2351">
                  <c:v>16.596883875709199</c:v>
                </c:pt>
                <c:pt idx="2352">
                  <c:v>5.5991888967483296</c:v>
                </c:pt>
                <c:pt idx="2353">
                  <c:v>9.3845717271645999</c:v>
                </c:pt>
                <c:pt idx="2354">
                  <c:v>3.3933999704333502</c:v>
                </c:pt>
                <c:pt idx="2355">
                  <c:v>5.8707110263303299</c:v>
                </c:pt>
                <c:pt idx="2356">
                  <c:v>8.1399780847591501</c:v>
                </c:pt>
                <c:pt idx="2357">
                  <c:v>3.1915266431053202</c:v>
                </c:pt>
                <c:pt idx="2358">
                  <c:v>2.1428566606310802</c:v>
                </c:pt>
                <c:pt idx="2359">
                  <c:v>1.01967665193033</c:v>
                </c:pt>
                <c:pt idx="2360">
                  <c:v>7.7150675705409304</c:v>
                </c:pt>
                <c:pt idx="2361">
                  <c:v>2.5014628091447499</c:v>
                </c:pt>
                <c:pt idx="2362">
                  <c:v>7.6104599026442896</c:v>
                </c:pt>
                <c:pt idx="2363">
                  <c:v>4.8178682429278998</c:v>
                </c:pt>
                <c:pt idx="2364">
                  <c:v>4.4175268778827999</c:v>
                </c:pt>
                <c:pt idx="2365">
                  <c:v>1.9038783460145901</c:v>
                </c:pt>
                <c:pt idx="2366">
                  <c:v>21.164572214505</c:v>
                </c:pt>
                <c:pt idx="2367">
                  <c:v>6.5049454258829904</c:v>
                </c:pt>
                <c:pt idx="2368">
                  <c:v>2.6532146693807599</c:v>
                </c:pt>
                <c:pt idx="2369">
                  <c:v>4.1666509638894</c:v>
                </c:pt>
                <c:pt idx="2370">
                  <c:v>6.3124114907615603</c:v>
                </c:pt>
                <c:pt idx="2371">
                  <c:v>0.94345019571597999</c:v>
                </c:pt>
                <c:pt idx="2372">
                  <c:v>3.3591673460332099</c:v>
                </c:pt>
                <c:pt idx="2373">
                  <c:v>10.690828499175501</c:v>
                </c:pt>
                <c:pt idx="2374">
                  <c:v>2.1226758734907398</c:v>
                </c:pt>
                <c:pt idx="2375">
                  <c:v>2.44652249473687</c:v>
                </c:pt>
                <c:pt idx="2376">
                  <c:v>16.1232691125646</c:v>
                </c:pt>
                <c:pt idx="2377">
                  <c:v>3.0241696319589</c:v>
                </c:pt>
                <c:pt idx="2378">
                  <c:v>11.447458406149099</c:v>
                </c:pt>
                <c:pt idx="2379">
                  <c:v>3.3570848236733601</c:v>
                </c:pt>
                <c:pt idx="2380">
                  <c:v>21.6153119253608</c:v>
                </c:pt>
                <c:pt idx="2381">
                  <c:v>5.6913520116053498</c:v>
                </c:pt>
                <c:pt idx="2382">
                  <c:v>2.03205818748483</c:v>
                </c:pt>
                <c:pt idx="2383">
                  <c:v>18.549876574773201</c:v>
                </c:pt>
                <c:pt idx="2384">
                  <c:v>3.5167631816846399</c:v>
                </c:pt>
                <c:pt idx="2385">
                  <c:v>14.771103210376401</c:v>
                </c:pt>
                <c:pt idx="2386">
                  <c:v>1.63769400579198</c:v>
                </c:pt>
                <c:pt idx="2387">
                  <c:v>1.8922068202895701</c:v>
                </c:pt>
                <c:pt idx="2388">
                  <c:v>3.81130333572872</c:v>
                </c:pt>
                <c:pt idx="2389">
                  <c:v>4.1672145452382896</c:v>
                </c:pt>
                <c:pt idx="2390">
                  <c:v>3.5996273875709699</c:v>
                </c:pt>
                <c:pt idx="2391">
                  <c:v>12.540396500093401</c:v>
                </c:pt>
                <c:pt idx="2392">
                  <c:v>6.1025013757475302</c:v>
                </c:pt>
                <c:pt idx="2393">
                  <c:v>4.4967749741633201</c:v>
                </c:pt>
                <c:pt idx="2394">
                  <c:v>15.439976780356799</c:v>
                </c:pt>
                <c:pt idx="2395">
                  <c:v>4.33625631132481</c:v>
                </c:pt>
                <c:pt idx="2396">
                  <c:v>1.8447875686747299</c:v>
                </c:pt>
                <c:pt idx="2397">
                  <c:v>7.3749010937624497</c:v>
                </c:pt>
                <c:pt idx="2398">
                  <c:v>2.6419102174743099</c:v>
                </c:pt>
                <c:pt idx="2399">
                  <c:v>3.6240679253315098</c:v>
                </c:pt>
                <c:pt idx="2400">
                  <c:v>1.4845453256360901</c:v>
                </c:pt>
                <c:pt idx="2401">
                  <c:v>3.15532339609035</c:v>
                </c:pt>
                <c:pt idx="2402">
                  <c:v>2.2239998248554902</c:v>
                </c:pt>
                <c:pt idx="2403">
                  <c:v>1.3707773866922099</c:v>
                </c:pt>
                <c:pt idx="2404">
                  <c:v>10.1344458278781</c:v>
                </c:pt>
                <c:pt idx="2405">
                  <c:v>8.4280374441704495</c:v>
                </c:pt>
                <c:pt idx="2406">
                  <c:v>7.2809579678842899</c:v>
                </c:pt>
                <c:pt idx="2407">
                  <c:v>0.97663402230698804</c:v>
                </c:pt>
                <c:pt idx="2408">
                  <c:v>4.4384341277853396</c:v>
                </c:pt>
                <c:pt idx="2409">
                  <c:v>0.34323252946556598</c:v>
                </c:pt>
                <c:pt idx="2410">
                  <c:v>22.754945976753</c:v>
                </c:pt>
                <c:pt idx="2411">
                  <c:v>1.57080177856607</c:v>
                </c:pt>
                <c:pt idx="2412">
                  <c:v>8.6802504434055496</c:v>
                </c:pt>
                <c:pt idx="2413">
                  <c:v>1.85979582839671</c:v>
                </c:pt>
                <c:pt idx="2414">
                  <c:v>3.1773853805340302</c:v>
                </c:pt>
                <c:pt idx="2415">
                  <c:v>6.8032271215910001</c:v>
                </c:pt>
                <c:pt idx="2416">
                  <c:v>20.440848405131</c:v>
                </c:pt>
                <c:pt idx="2417">
                  <c:v>3.0235073315358498</c:v>
                </c:pt>
                <c:pt idx="2418">
                  <c:v>3.60844547720682</c:v>
                </c:pt>
                <c:pt idx="2419">
                  <c:v>8.4528050253638494</c:v>
                </c:pt>
                <c:pt idx="2420">
                  <c:v>3.9065329665132298</c:v>
                </c:pt>
                <c:pt idx="2421">
                  <c:v>3.5148572102971101</c:v>
                </c:pt>
                <c:pt idx="2422">
                  <c:v>1.5093221765618099</c:v>
                </c:pt>
                <c:pt idx="2423">
                  <c:v>7.8089120822500897</c:v>
                </c:pt>
                <c:pt idx="2424">
                  <c:v>1.1273569818981599</c:v>
                </c:pt>
                <c:pt idx="2425">
                  <c:v>12.825059877271601</c:v>
                </c:pt>
                <c:pt idx="2426">
                  <c:v>3.6944930137616101</c:v>
                </c:pt>
                <c:pt idx="2427">
                  <c:v>9.7494660636617994</c:v>
                </c:pt>
                <c:pt idx="2428">
                  <c:v>4.0345664952779901</c:v>
                </c:pt>
                <c:pt idx="2429">
                  <c:v>16.222349383863602</c:v>
                </c:pt>
                <c:pt idx="2430">
                  <c:v>4.4822873087827197</c:v>
                </c:pt>
                <c:pt idx="2431">
                  <c:v>1.4456549908245699</c:v>
                </c:pt>
                <c:pt idx="2432">
                  <c:v>3.0146609251831098</c:v>
                </c:pt>
                <c:pt idx="2433">
                  <c:v>4.6261524000656999</c:v>
                </c:pt>
                <c:pt idx="2434">
                  <c:v>2.5351167627671201</c:v>
                </c:pt>
                <c:pt idx="2435">
                  <c:v>4.7744798096121501</c:v>
                </c:pt>
                <c:pt idx="2436">
                  <c:v>12.551130984113</c:v>
                </c:pt>
                <c:pt idx="2437">
                  <c:v>4.8696829926927503</c:v>
                </c:pt>
                <c:pt idx="2438">
                  <c:v>19.756933919627201</c:v>
                </c:pt>
                <c:pt idx="2439">
                  <c:v>9.4613810039472401</c:v>
                </c:pt>
                <c:pt idx="2440">
                  <c:v>12.072629115898801</c:v>
                </c:pt>
                <c:pt idx="2441">
                  <c:v>16.487545950481</c:v>
                </c:pt>
                <c:pt idx="2442">
                  <c:v>20.8098536576627</c:v>
                </c:pt>
                <c:pt idx="2443">
                  <c:v>5.3055216909126903</c:v>
                </c:pt>
                <c:pt idx="2444">
                  <c:v>6.0707728270845198</c:v>
                </c:pt>
                <c:pt idx="2445">
                  <c:v>11.706022839786799</c:v>
                </c:pt>
                <c:pt idx="2446">
                  <c:v>1.0243583761680599</c:v>
                </c:pt>
                <c:pt idx="2447">
                  <c:v>16.7483419051091</c:v>
                </c:pt>
                <c:pt idx="2448">
                  <c:v>12.8977539438224</c:v>
                </c:pt>
                <c:pt idx="2449">
                  <c:v>2.0694234019794702</c:v>
                </c:pt>
                <c:pt idx="2450">
                  <c:v>1.95514685107705</c:v>
                </c:pt>
                <c:pt idx="2451">
                  <c:v>3.25545926543341</c:v>
                </c:pt>
                <c:pt idx="2452">
                  <c:v>6.7445521214970796</c:v>
                </c:pt>
                <c:pt idx="2453">
                  <c:v>3.1904515976125101</c:v>
                </c:pt>
                <c:pt idx="2454">
                  <c:v>7.9636335924883097</c:v>
                </c:pt>
                <c:pt idx="2455">
                  <c:v>2.0372526749026898</c:v>
                </c:pt>
                <c:pt idx="2456">
                  <c:v>17.2482933708324</c:v>
                </c:pt>
                <c:pt idx="2457">
                  <c:v>14.7113276066866</c:v>
                </c:pt>
                <c:pt idx="2458">
                  <c:v>2.4307464562979</c:v>
                </c:pt>
                <c:pt idx="2459">
                  <c:v>2.5531070874913002</c:v>
                </c:pt>
                <c:pt idx="2460">
                  <c:v>5.8921058571984402</c:v>
                </c:pt>
                <c:pt idx="2461">
                  <c:v>6.10711069091409</c:v>
                </c:pt>
                <c:pt idx="2462">
                  <c:v>9.3502188889396898</c:v>
                </c:pt>
                <c:pt idx="2463">
                  <c:v>2.6202630441220198</c:v>
                </c:pt>
                <c:pt idx="2464">
                  <c:v>12.0809092783906</c:v>
                </c:pt>
                <c:pt idx="2465">
                  <c:v>17.4297950957525</c:v>
                </c:pt>
                <c:pt idx="2466">
                  <c:v>3.12172724771631</c:v>
                </c:pt>
                <c:pt idx="2467">
                  <c:v>9.4296679706201001</c:v>
                </c:pt>
                <c:pt idx="2468">
                  <c:v>23.07982139888</c:v>
                </c:pt>
                <c:pt idx="2469">
                  <c:v>9.76943893362564</c:v>
                </c:pt>
                <c:pt idx="2470">
                  <c:v>1.9672719318227501</c:v>
                </c:pt>
                <c:pt idx="2471">
                  <c:v>5.9993797182118298</c:v>
                </c:pt>
                <c:pt idx="2472">
                  <c:v>6.9231559405498704</c:v>
                </c:pt>
                <c:pt idx="2473">
                  <c:v>2.72053770168786</c:v>
                </c:pt>
                <c:pt idx="2474">
                  <c:v>4.1683203435656502</c:v>
                </c:pt>
                <c:pt idx="2475">
                  <c:v>6.0016187375610697</c:v>
                </c:pt>
                <c:pt idx="2476">
                  <c:v>8.6923727182663804</c:v>
                </c:pt>
                <c:pt idx="2477">
                  <c:v>3.8725057445509798</c:v>
                </c:pt>
                <c:pt idx="2478">
                  <c:v>12.0391245275587</c:v>
                </c:pt>
                <c:pt idx="2479">
                  <c:v>3.0327066945708001</c:v>
                </c:pt>
                <c:pt idx="2480">
                  <c:v>1.78598112137985</c:v>
                </c:pt>
                <c:pt idx="2481">
                  <c:v>2.4161288305597401</c:v>
                </c:pt>
                <c:pt idx="2482">
                  <c:v>2.4023150374271101</c:v>
                </c:pt>
                <c:pt idx="2483">
                  <c:v>1.5318492592089601</c:v>
                </c:pt>
                <c:pt idx="2484">
                  <c:v>4.4930595343445701</c:v>
                </c:pt>
                <c:pt idx="2485">
                  <c:v>2.7560157812280202</c:v>
                </c:pt>
                <c:pt idx="2486">
                  <c:v>11.114350410576501</c:v>
                </c:pt>
                <c:pt idx="2487">
                  <c:v>2.4257359603526099</c:v>
                </c:pt>
                <c:pt idx="2488">
                  <c:v>1.65459855387816</c:v>
                </c:pt>
                <c:pt idx="2489">
                  <c:v>5.8028552049323601</c:v>
                </c:pt>
                <c:pt idx="2490">
                  <c:v>1.67159404939759</c:v>
                </c:pt>
                <c:pt idx="2491">
                  <c:v>6.2865553582075497</c:v>
                </c:pt>
                <c:pt idx="2492">
                  <c:v>5.8512328335330102</c:v>
                </c:pt>
                <c:pt idx="2493">
                  <c:v>1.5594397564003799</c:v>
                </c:pt>
                <c:pt idx="2494">
                  <c:v>1.91073699780078</c:v>
                </c:pt>
                <c:pt idx="2495">
                  <c:v>1.22712155012383</c:v>
                </c:pt>
                <c:pt idx="2496">
                  <c:v>2.77025876352671</c:v>
                </c:pt>
                <c:pt idx="2497">
                  <c:v>15.1188066831479</c:v>
                </c:pt>
                <c:pt idx="2498">
                  <c:v>0.60810575401714495</c:v>
                </c:pt>
                <c:pt idx="2499">
                  <c:v>0.20100652054367199</c:v>
                </c:pt>
                <c:pt idx="2500">
                  <c:v>6.1969731093880496</c:v>
                </c:pt>
                <c:pt idx="2501">
                  <c:v>8.8695391427090193</c:v>
                </c:pt>
                <c:pt idx="2502">
                  <c:v>1.86449904514014</c:v>
                </c:pt>
                <c:pt idx="2503">
                  <c:v>17.664374658315101</c:v>
                </c:pt>
                <c:pt idx="2504">
                  <c:v>6.2956549510977604</c:v>
                </c:pt>
                <c:pt idx="2505">
                  <c:v>6.7905205162019904</c:v>
                </c:pt>
                <c:pt idx="2506">
                  <c:v>10.0017473638641</c:v>
                </c:pt>
                <c:pt idx="2507">
                  <c:v>14.875412505297399</c:v>
                </c:pt>
                <c:pt idx="2508">
                  <c:v>7.9628016376186102</c:v>
                </c:pt>
                <c:pt idx="2509">
                  <c:v>3.80580978746924</c:v>
                </c:pt>
                <c:pt idx="2510">
                  <c:v>3.7650642316176999</c:v>
                </c:pt>
                <c:pt idx="2511">
                  <c:v>1.5021618673686501</c:v>
                </c:pt>
                <c:pt idx="2512">
                  <c:v>2.8228329373758201</c:v>
                </c:pt>
                <c:pt idx="2513">
                  <c:v>2.2302540941833802</c:v>
                </c:pt>
                <c:pt idx="2514">
                  <c:v>4.4931694799606197</c:v>
                </c:pt>
                <c:pt idx="2515">
                  <c:v>5.1371127953581501</c:v>
                </c:pt>
                <c:pt idx="2516">
                  <c:v>4.0633917096394399</c:v>
                </c:pt>
                <c:pt idx="2517">
                  <c:v>3.31077569767332</c:v>
                </c:pt>
                <c:pt idx="2518">
                  <c:v>6.0152815639801096</c:v>
                </c:pt>
                <c:pt idx="2519">
                  <c:v>13.324070141711401</c:v>
                </c:pt>
                <c:pt idx="2520">
                  <c:v>2.55612511676589</c:v>
                </c:pt>
                <c:pt idx="2521">
                  <c:v>7.0011862481594402</c:v>
                </c:pt>
                <c:pt idx="2522">
                  <c:v>6.5713282270973403</c:v>
                </c:pt>
                <c:pt idx="2523">
                  <c:v>7.6426488476436703</c:v>
                </c:pt>
                <c:pt idx="2524">
                  <c:v>1.10887877297229</c:v>
                </c:pt>
                <c:pt idx="2525">
                  <c:v>4.2954913743980399</c:v>
                </c:pt>
                <c:pt idx="2526">
                  <c:v>4.5752401991241296</c:v>
                </c:pt>
                <c:pt idx="2527">
                  <c:v>2.9201426038902301</c:v>
                </c:pt>
                <c:pt idx="2528">
                  <c:v>10.363610356864401</c:v>
                </c:pt>
                <c:pt idx="2529">
                  <c:v>7.6133504395562301</c:v>
                </c:pt>
                <c:pt idx="2530">
                  <c:v>10.839894619747801</c:v>
                </c:pt>
                <c:pt idx="2531">
                  <c:v>12.4615965239856</c:v>
                </c:pt>
                <c:pt idx="2532">
                  <c:v>9.6931944035864195</c:v>
                </c:pt>
                <c:pt idx="2533">
                  <c:v>2.4859401079190899</c:v>
                </c:pt>
                <c:pt idx="2534">
                  <c:v>3.5086612188886801</c:v>
                </c:pt>
                <c:pt idx="2535">
                  <c:v>10.302725477471199</c:v>
                </c:pt>
                <c:pt idx="2536">
                  <c:v>0.14574371606461101</c:v>
                </c:pt>
                <c:pt idx="2537">
                  <c:v>3.6978649176603899</c:v>
                </c:pt>
                <c:pt idx="2538">
                  <c:v>2.5526238267718599</c:v>
                </c:pt>
                <c:pt idx="2539">
                  <c:v>7.4525440774029104</c:v>
                </c:pt>
                <c:pt idx="2540">
                  <c:v>2.4819743517405599</c:v>
                </c:pt>
                <c:pt idx="2541">
                  <c:v>2.41572131774259</c:v>
                </c:pt>
                <c:pt idx="2542">
                  <c:v>2.6977622019616199</c:v>
                </c:pt>
                <c:pt idx="2543">
                  <c:v>8.5233872728530091</c:v>
                </c:pt>
                <c:pt idx="2544">
                  <c:v>4.6030157550670801</c:v>
                </c:pt>
                <c:pt idx="2545">
                  <c:v>8.1275561403628895</c:v>
                </c:pt>
                <c:pt idx="2546">
                  <c:v>4.1255752656656401</c:v>
                </c:pt>
                <c:pt idx="2547">
                  <c:v>7.9983859007807903</c:v>
                </c:pt>
                <c:pt idx="2548">
                  <c:v>10.970996317984101</c:v>
                </c:pt>
                <c:pt idx="2549">
                  <c:v>10.3589244304888</c:v>
                </c:pt>
                <c:pt idx="2550">
                  <c:v>17.326212898766901</c:v>
                </c:pt>
                <c:pt idx="2551">
                  <c:v>1.1276727157350099</c:v>
                </c:pt>
                <c:pt idx="2552">
                  <c:v>2.2602240167406702</c:v>
                </c:pt>
                <c:pt idx="2553">
                  <c:v>2.6109605840449199</c:v>
                </c:pt>
                <c:pt idx="2554">
                  <c:v>2.3924683392590098</c:v>
                </c:pt>
                <c:pt idx="2555">
                  <c:v>5.1957141314142898</c:v>
                </c:pt>
                <c:pt idx="2556">
                  <c:v>2.0932799582173298</c:v>
                </c:pt>
                <c:pt idx="2557">
                  <c:v>2.9947118806997901</c:v>
                </c:pt>
                <c:pt idx="2558">
                  <c:v>1.10087896341672</c:v>
                </c:pt>
                <c:pt idx="2559">
                  <c:v>7.9571891825884897</c:v>
                </c:pt>
                <c:pt idx="2560">
                  <c:v>12.917346121531001</c:v>
                </c:pt>
                <c:pt idx="2561">
                  <c:v>6.4294599067100098</c:v>
                </c:pt>
                <c:pt idx="2562">
                  <c:v>4.5284115701313903</c:v>
                </c:pt>
                <c:pt idx="2563">
                  <c:v>1.4792204359346</c:v>
                </c:pt>
                <c:pt idx="2564">
                  <c:v>3.9450312135189698</c:v>
                </c:pt>
                <c:pt idx="2565">
                  <c:v>8.7083957200106603</c:v>
                </c:pt>
                <c:pt idx="2566">
                  <c:v>16.362180349981099</c:v>
                </c:pt>
                <c:pt idx="2567">
                  <c:v>8.52412112600501</c:v>
                </c:pt>
                <c:pt idx="2568">
                  <c:v>8.6234709687641793</c:v>
                </c:pt>
                <c:pt idx="2569">
                  <c:v>8.4068226524085201</c:v>
                </c:pt>
                <c:pt idx="2570">
                  <c:v>4.8088683186382104</c:v>
                </c:pt>
                <c:pt idx="2571">
                  <c:v>3.8308530594138701</c:v>
                </c:pt>
                <c:pt idx="2572">
                  <c:v>5.5187812778684702</c:v>
                </c:pt>
                <c:pt idx="2573">
                  <c:v>2.2163396290019701</c:v>
                </c:pt>
                <c:pt idx="2574">
                  <c:v>2.5291258858968102</c:v>
                </c:pt>
                <c:pt idx="2575">
                  <c:v>6.1773586176236304</c:v>
                </c:pt>
                <c:pt idx="2576">
                  <c:v>8.0494384290791707</c:v>
                </c:pt>
                <c:pt idx="2577">
                  <c:v>1.7733082254586101</c:v>
                </c:pt>
                <c:pt idx="2578">
                  <c:v>2.3758323377689599</c:v>
                </c:pt>
                <c:pt idx="2579">
                  <c:v>5.8602631357849102</c:v>
                </c:pt>
                <c:pt idx="2580">
                  <c:v>6.3127840720489301</c:v>
                </c:pt>
                <c:pt idx="2581">
                  <c:v>1.1105123816750799</c:v>
                </c:pt>
                <c:pt idx="2582">
                  <c:v>3.9023931541063899</c:v>
                </c:pt>
                <c:pt idx="2583">
                  <c:v>11.030571664732101</c:v>
                </c:pt>
                <c:pt idx="2584">
                  <c:v>22.4009547229467</c:v>
                </c:pt>
                <c:pt idx="2585">
                  <c:v>3.5594528352072401</c:v>
                </c:pt>
                <c:pt idx="2586">
                  <c:v>15.6741282255422</c:v>
                </c:pt>
                <c:pt idx="2587">
                  <c:v>2.9186329998964902</c:v>
                </c:pt>
                <c:pt idx="2588">
                  <c:v>4.5603176753144998</c:v>
                </c:pt>
                <c:pt idx="2589">
                  <c:v>3.2818164884571002</c:v>
                </c:pt>
                <c:pt idx="2590">
                  <c:v>28.1636611831251</c:v>
                </c:pt>
                <c:pt idx="2591">
                  <c:v>9.4260800913016691</c:v>
                </c:pt>
                <c:pt idx="2592">
                  <c:v>2.6848830075381298</c:v>
                </c:pt>
                <c:pt idx="2593">
                  <c:v>13.5246793928298</c:v>
                </c:pt>
                <c:pt idx="2594">
                  <c:v>42.446721193093097</c:v>
                </c:pt>
                <c:pt idx="2595">
                  <c:v>1.2921835247899001</c:v>
                </c:pt>
                <c:pt idx="2596">
                  <c:v>1.6632936352913099</c:v>
                </c:pt>
                <c:pt idx="2597">
                  <c:v>3.68014153816386</c:v>
                </c:pt>
                <c:pt idx="2598">
                  <c:v>10.368086634082299</c:v>
                </c:pt>
                <c:pt idx="2599">
                  <c:v>2.1336314908035301</c:v>
                </c:pt>
                <c:pt idx="2600">
                  <c:v>3.3124414234431101</c:v>
                </c:pt>
                <c:pt idx="2601">
                  <c:v>2.4040245425985498</c:v>
                </c:pt>
                <c:pt idx="2602">
                  <c:v>15.440611565311301</c:v>
                </c:pt>
                <c:pt idx="2603">
                  <c:v>1.5047017086452701</c:v>
                </c:pt>
                <c:pt idx="2604">
                  <c:v>3.0948501496986802</c:v>
                </c:pt>
                <c:pt idx="2605">
                  <c:v>2.7642140758259499</c:v>
                </c:pt>
                <c:pt idx="2606">
                  <c:v>13.7641165303384</c:v>
                </c:pt>
                <c:pt idx="2607">
                  <c:v>21.009655608329702</c:v>
                </c:pt>
                <c:pt idx="2608">
                  <c:v>6.6682587222210996</c:v>
                </c:pt>
                <c:pt idx="2609">
                  <c:v>5.4042842608407398</c:v>
                </c:pt>
                <c:pt idx="2610">
                  <c:v>0.62852581517748596</c:v>
                </c:pt>
                <c:pt idx="2611">
                  <c:v>15.496787298327201</c:v>
                </c:pt>
                <c:pt idx="2612">
                  <c:v>2.9661458851838201</c:v>
                </c:pt>
                <c:pt idx="2613">
                  <c:v>1.7550272867777099</c:v>
                </c:pt>
                <c:pt idx="2614">
                  <c:v>5.3745378527889596</c:v>
                </c:pt>
                <c:pt idx="2615">
                  <c:v>1.7153729852873301</c:v>
                </c:pt>
                <c:pt idx="2616">
                  <c:v>4.4676896421520196</c:v>
                </c:pt>
                <c:pt idx="2617">
                  <c:v>3.77140549350008</c:v>
                </c:pt>
                <c:pt idx="2618">
                  <c:v>4.2507819465692798</c:v>
                </c:pt>
                <c:pt idx="2619">
                  <c:v>4.4709246700238099</c:v>
                </c:pt>
                <c:pt idx="2620">
                  <c:v>4.8597727443990202</c:v>
                </c:pt>
                <c:pt idx="2621">
                  <c:v>4.0217579767578204</c:v>
                </c:pt>
                <c:pt idx="2622">
                  <c:v>2.4385462015990602</c:v>
                </c:pt>
                <c:pt idx="2623">
                  <c:v>2.50660915255866</c:v>
                </c:pt>
                <c:pt idx="2624">
                  <c:v>2.2994023104177401</c:v>
                </c:pt>
                <c:pt idx="2625">
                  <c:v>18.656018547828801</c:v>
                </c:pt>
                <c:pt idx="2626">
                  <c:v>16.3974795879986</c:v>
                </c:pt>
                <c:pt idx="2627">
                  <c:v>7.4717497038141598</c:v>
                </c:pt>
                <c:pt idx="2628">
                  <c:v>1.151609952229</c:v>
                </c:pt>
                <c:pt idx="2629">
                  <c:v>6.3799429150131504</c:v>
                </c:pt>
                <c:pt idx="2630">
                  <c:v>12.9600442664334</c:v>
                </c:pt>
                <c:pt idx="2631">
                  <c:v>15.6913510274105</c:v>
                </c:pt>
                <c:pt idx="2632">
                  <c:v>7.1300981371997496</c:v>
                </c:pt>
                <c:pt idx="2633">
                  <c:v>8.5523426662677302</c:v>
                </c:pt>
                <c:pt idx="2634">
                  <c:v>11.150479464744601</c:v>
                </c:pt>
                <c:pt idx="2635">
                  <c:v>11.970028384131</c:v>
                </c:pt>
                <c:pt idx="2636">
                  <c:v>1.0416545671981501</c:v>
                </c:pt>
                <c:pt idx="2637">
                  <c:v>8.8905151686484007</c:v>
                </c:pt>
                <c:pt idx="2638">
                  <c:v>7.9400366789261696</c:v>
                </c:pt>
                <c:pt idx="2639">
                  <c:v>7.6816241111243198</c:v>
                </c:pt>
                <c:pt idx="2640">
                  <c:v>7.38864162801198</c:v>
                </c:pt>
                <c:pt idx="2641">
                  <c:v>1.5510701791464601</c:v>
                </c:pt>
                <c:pt idx="2642">
                  <c:v>7.95481147060248</c:v>
                </c:pt>
                <c:pt idx="2643">
                  <c:v>5.2456779949781502</c:v>
                </c:pt>
                <c:pt idx="2644">
                  <c:v>2.0969728082222998</c:v>
                </c:pt>
                <c:pt idx="2645">
                  <c:v>2.4018988182239598</c:v>
                </c:pt>
                <c:pt idx="2646">
                  <c:v>1.8477038691851499</c:v>
                </c:pt>
                <c:pt idx="2647">
                  <c:v>10.514037252925201</c:v>
                </c:pt>
                <c:pt idx="2648">
                  <c:v>2.4134869746812999</c:v>
                </c:pt>
                <c:pt idx="2649">
                  <c:v>12.9486724439317</c:v>
                </c:pt>
                <c:pt idx="2650">
                  <c:v>5.63201462557711</c:v>
                </c:pt>
                <c:pt idx="2651">
                  <c:v>8.0450247705937006</c:v>
                </c:pt>
                <c:pt idx="2652">
                  <c:v>4.2085099139619198</c:v>
                </c:pt>
                <c:pt idx="2653">
                  <c:v>2.1426576491212499</c:v>
                </c:pt>
                <c:pt idx="2654">
                  <c:v>6.5000726089469598</c:v>
                </c:pt>
                <c:pt idx="2655">
                  <c:v>4.9763440650319</c:v>
                </c:pt>
                <c:pt idx="2656">
                  <c:v>1.0914222132465701</c:v>
                </c:pt>
                <c:pt idx="2657">
                  <c:v>8.8890071155575097</c:v>
                </c:pt>
                <c:pt idx="2658">
                  <c:v>1.8378466378464</c:v>
                </c:pt>
                <c:pt idx="2659">
                  <c:v>5.8361177995917801</c:v>
                </c:pt>
                <c:pt idx="2660">
                  <c:v>11.714259688337201</c:v>
                </c:pt>
                <c:pt idx="2661">
                  <c:v>10.651327823582299</c:v>
                </c:pt>
                <c:pt idx="2662">
                  <c:v>16.475703973195799</c:v>
                </c:pt>
                <c:pt idx="2663">
                  <c:v>5.4326397660790402</c:v>
                </c:pt>
                <c:pt idx="2664">
                  <c:v>1.75577157488747</c:v>
                </c:pt>
                <c:pt idx="2665">
                  <c:v>7.73527527774944</c:v>
                </c:pt>
                <c:pt idx="2666">
                  <c:v>5.3566617440445903</c:v>
                </c:pt>
                <c:pt idx="2667">
                  <c:v>3.8945029260660302</c:v>
                </c:pt>
                <c:pt idx="2668">
                  <c:v>18.109116396072299</c:v>
                </c:pt>
                <c:pt idx="2669">
                  <c:v>7.0175535587546101</c:v>
                </c:pt>
                <c:pt idx="2670">
                  <c:v>12.477229581578399</c:v>
                </c:pt>
                <c:pt idx="2671">
                  <c:v>0.96841926874100903</c:v>
                </c:pt>
                <c:pt idx="2672">
                  <c:v>7.5540909439629296</c:v>
                </c:pt>
                <c:pt idx="2673">
                  <c:v>2.1050482927557499</c:v>
                </c:pt>
                <c:pt idx="2674">
                  <c:v>5.4905426506084902</c:v>
                </c:pt>
                <c:pt idx="2675">
                  <c:v>0.95511994748557905</c:v>
                </c:pt>
                <c:pt idx="2676">
                  <c:v>6.8151761593661</c:v>
                </c:pt>
                <c:pt idx="2677">
                  <c:v>16.975263394003299</c:v>
                </c:pt>
                <c:pt idx="2678">
                  <c:v>5.63278404929925</c:v>
                </c:pt>
                <c:pt idx="2679">
                  <c:v>0.88158219369427504</c:v>
                </c:pt>
                <c:pt idx="2680">
                  <c:v>8.1082724146400995</c:v>
                </c:pt>
                <c:pt idx="2681">
                  <c:v>4.35731011836618</c:v>
                </c:pt>
                <c:pt idx="2682">
                  <c:v>18.182548895578101</c:v>
                </c:pt>
                <c:pt idx="2683">
                  <c:v>3.05718336971933</c:v>
                </c:pt>
                <c:pt idx="2684">
                  <c:v>4.64839651384459</c:v>
                </c:pt>
                <c:pt idx="2685">
                  <c:v>5.0677583071440404</c:v>
                </c:pt>
                <c:pt idx="2686">
                  <c:v>1.2247553315831401</c:v>
                </c:pt>
                <c:pt idx="2687">
                  <c:v>8.5849349617429702</c:v>
                </c:pt>
                <c:pt idx="2688">
                  <c:v>4.1332125400883397</c:v>
                </c:pt>
                <c:pt idx="2689">
                  <c:v>6.1192307516529896</c:v>
                </c:pt>
                <c:pt idx="2690">
                  <c:v>1.6656268141567701</c:v>
                </c:pt>
                <c:pt idx="2691">
                  <c:v>9.45234453664178</c:v>
                </c:pt>
                <c:pt idx="2692">
                  <c:v>7.8244750746199498</c:v>
                </c:pt>
                <c:pt idx="2693">
                  <c:v>2.04481055431381</c:v>
                </c:pt>
                <c:pt idx="2694">
                  <c:v>8.2262615232873006</c:v>
                </c:pt>
                <c:pt idx="2695">
                  <c:v>18.795574819701301</c:v>
                </c:pt>
                <c:pt idx="2696">
                  <c:v>7.9487106420466596</c:v>
                </c:pt>
                <c:pt idx="2697">
                  <c:v>10.620281865865101</c:v>
                </c:pt>
                <c:pt idx="2698">
                  <c:v>5.6641014567614203</c:v>
                </c:pt>
                <c:pt idx="2699">
                  <c:v>2.9244804968536302</c:v>
                </c:pt>
                <c:pt idx="2700">
                  <c:v>13.4106655121915</c:v>
                </c:pt>
                <c:pt idx="2701">
                  <c:v>3.7280988929767802</c:v>
                </c:pt>
                <c:pt idx="2702">
                  <c:v>2.6353393398649598</c:v>
                </c:pt>
                <c:pt idx="2703">
                  <c:v>4.8088194341910402</c:v>
                </c:pt>
                <c:pt idx="2704">
                  <c:v>2.73263164914639</c:v>
                </c:pt>
                <c:pt idx="2705">
                  <c:v>3.4327610350640998</c:v>
                </c:pt>
                <c:pt idx="2706">
                  <c:v>1.9660354195266401</c:v>
                </c:pt>
                <c:pt idx="2707">
                  <c:v>4.4709937317645503</c:v>
                </c:pt>
                <c:pt idx="2708">
                  <c:v>2.3403960225080098</c:v>
                </c:pt>
                <c:pt idx="2709">
                  <c:v>3.06044018983087</c:v>
                </c:pt>
                <c:pt idx="2710">
                  <c:v>7.2521581018601298</c:v>
                </c:pt>
                <c:pt idx="2711">
                  <c:v>2.8113649125607498</c:v>
                </c:pt>
                <c:pt idx="2712">
                  <c:v>9.5492841370138404</c:v>
                </c:pt>
                <c:pt idx="2713">
                  <c:v>7.3023074703389099</c:v>
                </c:pt>
                <c:pt idx="2714">
                  <c:v>3.3273391982708</c:v>
                </c:pt>
                <c:pt idx="2715">
                  <c:v>5.0203775257595797</c:v>
                </c:pt>
                <c:pt idx="2716">
                  <c:v>7.7707472193263198</c:v>
                </c:pt>
                <c:pt idx="2717">
                  <c:v>14.606511862150599</c:v>
                </c:pt>
                <c:pt idx="2718">
                  <c:v>7.6959588478808501</c:v>
                </c:pt>
                <c:pt idx="2719">
                  <c:v>14.0229210203126</c:v>
                </c:pt>
                <c:pt idx="2720">
                  <c:v>5.4761904551514098</c:v>
                </c:pt>
                <c:pt idx="2721">
                  <c:v>5.1025653255908399</c:v>
                </c:pt>
                <c:pt idx="2722">
                  <c:v>4.5660120496621799</c:v>
                </c:pt>
                <c:pt idx="2723">
                  <c:v>2.0537316917599502</c:v>
                </c:pt>
                <c:pt idx="2724">
                  <c:v>1.81882859285431</c:v>
                </c:pt>
                <c:pt idx="2725">
                  <c:v>26.492065352468401</c:v>
                </c:pt>
                <c:pt idx="2726">
                  <c:v>0.90727423598763801</c:v>
                </c:pt>
                <c:pt idx="2727">
                  <c:v>7.5533365389838698</c:v>
                </c:pt>
                <c:pt idx="2728">
                  <c:v>20.833689706874601</c:v>
                </c:pt>
                <c:pt idx="2729">
                  <c:v>0.72264368492416298</c:v>
                </c:pt>
                <c:pt idx="2730">
                  <c:v>18.392588796528202</c:v>
                </c:pt>
                <c:pt idx="2731">
                  <c:v>1.7744509138193401</c:v>
                </c:pt>
                <c:pt idx="2732">
                  <c:v>0.78809815594425703</c:v>
                </c:pt>
                <c:pt idx="2733">
                  <c:v>6.1542580019740099</c:v>
                </c:pt>
                <c:pt idx="2734">
                  <c:v>9.92903799720645</c:v>
                </c:pt>
                <c:pt idx="2735">
                  <c:v>4.8373266085517699</c:v>
                </c:pt>
                <c:pt idx="2736">
                  <c:v>2.9362003249245801</c:v>
                </c:pt>
                <c:pt idx="2737">
                  <c:v>19.045161806480898</c:v>
                </c:pt>
                <c:pt idx="2738">
                  <c:v>5.0394925063594203</c:v>
                </c:pt>
                <c:pt idx="2739">
                  <c:v>9.8266995632608403</c:v>
                </c:pt>
                <c:pt idx="2740">
                  <c:v>14.4402089359515</c:v>
                </c:pt>
                <c:pt idx="2741">
                  <c:v>5.5222363013055302</c:v>
                </c:pt>
                <c:pt idx="2742">
                  <c:v>1.1460858235206299</c:v>
                </c:pt>
                <c:pt idx="2743">
                  <c:v>5.7562810672070004</c:v>
                </c:pt>
                <c:pt idx="2744">
                  <c:v>0.61667464187324705</c:v>
                </c:pt>
                <c:pt idx="2745">
                  <c:v>1.06099658797532</c:v>
                </c:pt>
                <c:pt idx="2746">
                  <c:v>1.4493821158353799</c:v>
                </c:pt>
                <c:pt idx="2747">
                  <c:v>5.0802938689600703</c:v>
                </c:pt>
                <c:pt idx="2748">
                  <c:v>10.8297005242166</c:v>
                </c:pt>
                <c:pt idx="2749">
                  <c:v>20.2575275963341</c:v>
                </c:pt>
                <c:pt idx="2750">
                  <c:v>11.208802098120399</c:v>
                </c:pt>
                <c:pt idx="2751">
                  <c:v>11.855315290824</c:v>
                </c:pt>
                <c:pt idx="2752">
                  <c:v>0.92486014117162996</c:v>
                </c:pt>
                <c:pt idx="2753">
                  <c:v>3.1910481240622501</c:v>
                </c:pt>
                <c:pt idx="2754">
                  <c:v>5.79036475406419</c:v>
                </c:pt>
                <c:pt idx="2755">
                  <c:v>7.6883636476600303</c:v>
                </c:pt>
                <c:pt idx="2756">
                  <c:v>12.680455171881301</c:v>
                </c:pt>
                <c:pt idx="2757">
                  <c:v>3.4710404434460398</c:v>
                </c:pt>
                <c:pt idx="2758">
                  <c:v>5.1361809503214797</c:v>
                </c:pt>
                <c:pt idx="2759">
                  <c:v>2.1714325253022499</c:v>
                </c:pt>
                <c:pt idx="2760">
                  <c:v>5.0055776956425202</c:v>
                </c:pt>
                <c:pt idx="2761">
                  <c:v>5.9170077548474298</c:v>
                </c:pt>
                <c:pt idx="2762">
                  <c:v>18.011271855280501</c:v>
                </c:pt>
                <c:pt idx="2763">
                  <c:v>2.5964460956626101</c:v>
                </c:pt>
                <c:pt idx="2764">
                  <c:v>10.420727358086101</c:v>
                </c:pt>
                <c:pt idx="2765">
                  <c:v>3.8267937036138</c:v>
                </c:pt>
                <c:pt idx="2766">
                  <c:v>1.0390335552134999</c:v>
                </c:pt>
                <c:pt idx="2767">
                  <c:v>6.6927264852323702</c:v>
                </c:pt>
                <c:pt idx="2768">
                  <c:v>12.875276565223199</c:v>
                </c:pt>
                <c:pt idx="2769">
                  <c:v>9.0812317387751804</c:v>
                </c:pt>
                <c:pt idx="2770">
                  <c:v>12.526031625277501</c:v>
                </c:pt>
                <c:pt idx="2771">
                  <c:v>0.95373449467062998</c:v>
                </c:pt>
                <c:pt idx="2772">
                  <c:v>0.67973351513277003</c:v>
                </c:pt>
                <c:pt idx="2773">
                  <c:v>2.38927985641417</c:v>
                </c:pt>
                <c:pt idx="2774">
                  <c:v>6.4077944175711501</c:v>
                </c:pt>
                <c:pt idx="2775">
                  <c:v>1.8351271006246299</c:v>
                </c:pt>
                <c:pt idx="2776">
                  <c:v>10.550227519235699</c:v>
                </c:pt>
                <c:pt idx="2777">
                  <c:v>9.4470107046352307</c:v>
                </c:pt>
                <c:pt idx="2778">
                  <c:v>2.71932359340828</c:v>
                </c:pt>
                <c:pt idx="2779">
                  <c:v>2.5939034478274401</c:v>
                </c:pt>
                <c:pt idx="2780">
                  <c:v>0.92853121803111605</c:v>
                </c:pt>
                <c:pt idx="2781">
                  <c:v>21.185037528003502</c:v>
                </c:pt>
                <c:pt idx="2782">
                  <c:v>6.99672461254477</c:v>
                </c:pt>
                <c:pt idx="2783">
                  <c:v>2.2338529822919599</c:v>
                </c:pt>
                <c:pt idx="2784">
                  <c:v>8.3511642118177996</c:v>
                </c:pt>
                <c:pt idx="2785">
                  <c:v>4.4818629515679298</c:v>
                </c:pt>
                <c:pt idx="2786">
                  <c:v>1.9932405190364899</c:v>
                </c:pt>
                <c:pt idx="2787">
                  <c:v>3.2117248404612702</c:v>
                </c:pt>
                <c:pt idx="2788">
                  <c:v>1.90591441996606</c:v>
                </c:pt>
                <c:pt idx="2789">
                  <c:v>8.19645329871285</c:v>
                </c:pt>
                <c:pt idx="2790">
                  <c:v>3.91257937781945</c:v>
                </c:pt>
                <c:pt idx="2791">
                  <c:v>2.2684197277111</c:v>
                </c:pt>
                <c:pt idx="2792">
                  <c:v>14.529120272955099</c:v>
                </c:pt>
                <c:pt idx="2793">
                  <c:v>8.0075216184861393</c:v>
                </c:pt>
                <c:pt idx="2794">
                  <c:v>1.41125191164214</c:v>
                </c:pt>
                <c:pt idx="2795">
                  <c:v>8.4519466623040103</c:v>
                </c:pt>
                <c:pt idx="2796">
                  <c:v>7.4068789872848999</c:v>
                </c:pt>
                <c:pt idx="2797">
                  <c:v>1.88383546375154</c:v>
                </c:pt>
                <c:pt idx="2798">
                  <c:v>1.47919628082534</c:v>
                </c:pt>
                <c:pt idx="2799">
                  <c:v>5.6338190644236299</c:v>
                </c:pt>
                <c:pt idx="2800">
                  <c:v>7.2483249393664497</c:v>
                </c:pt>
                <c:pt idx="2801">
                  <c:v>5.69677133354344</c:v>
                </c:pt>
                <c:pt idx="2802">
                  <c:v>4.5403339821764499</c:v>
                </c:pt>
                <c:pt idx="2803">
                  <c:v>0.530392711405688</c:v>
                </c:pt>
                <c:pt idx="2804">
                  <c:v>2.48434499390304</c:v>
                </c:pt>
                <c:pt idx="2805">
                  <c:v>10.159501671183699</c:v>
                </c:pt>
                <c:pt idx="2806">
                  <c:v>8.7022384744636696</c:v>
                </c:pt>
                <c:pt idx="2807">
                  <c:v>13.407211184642501</c:v>
                </c:pt>
                <c:pt idx="2808">
                  <c:v>5.9751135291140702</c:v>
                </c:pt>
                <c:pt idx="2809">
                  <c:v>8.4852898656582205</c:v>
                </c:pt>
                <c:pt idx="2810">
                  <c:v>2.4925661418096801</c:v>
                </c:pt>
                <c:pt idx="2811">
                  <c:v>2.162622894753</c:v>
                </c:pt>
                <c:pt idx="2812">
                  <c:v>3.0388788940529201</c:v>
                </c:pt>
                <c:pt idx="2813">
                  <c:v>1.3299444012233299</c:v>
                </c:pt>
                <c:pt idx="2814">
                  <c:v>8.2068547717309102</c:v>
                </c:pt>
                <c:pt idx="2815">
                  <c:v>3.9552467041183301</c:v>
                </c:pt>
                <c:pt idx="2816">
                  <c:v>15.017221308649701</c:v>
                </c:pt>
                <c:pt idx="2817">
                  <c:v>1.4077816635854301</c:v>
                </c:pt>
                <c:pt idx="2818">
                  <c:v>8.1753102797299899</c:v>
                </c:pt>
                <c:pt idx="2819">
                  <c:v>3.25394841343644</c:v>
                </c:pt>
                <c:pt idx="2820">
                  <c:v>5.3812789683918902</c:v>
                </c:pt>
                <c:pt idx="2821">
                  <c:v>1.7618208070381001</c:v>
                </c:pt>
                <c:pt idx="2822">
                  <c:v>5.73275018087398</c:v>
                </c:pt>
                <c:pt idx="2823">
                  <c:v>22.961164264379001</c:v>
                </c:pt>
                <c:pt idx="2824">
                  <c:v>4.1456830266345897</c:v>
                </c:pt>
                <c:pt idx="2825">
                  <c:v>17.267211505617698</c:v>
                </c:pt>
                <c:pt idx="2826">
                  <c:v>2.47020093720749</c:v>
                </c:pt>
                <c:pt idx="2827">
                  <c:v>13.1294297095279</c:v>
                </c:pt>
                <c:pt idx="2828">
                  <c:v>1.0375059475072499</c:v>
                </c:pt>
                <c:pt idx="2829">
                  <c:v>20.7053526531414</c:v>
                </c:pt>
                <c:pt idx="2830">
                  <c:v>1.75087510635238</c:v>
                </c:pt>
                <c:pt idx="2831">
                  <c:v>4.8199789544970901</c:v>
                </c:pt>
                <c:pt idx="2832">
                  <c:v>3.99047960132375</c:v>
                </c:pt>
                <c:pt idx="2833">
                  <c:v>2.91487333389435</c:v>
                </c:pt>
                <c:pt idx="2834">
                  <c:v>2.5093088380083999</c:v>
                </c:pt>
                <c:pt idx="2835">
                  <c:v>4.09173796547792</c:v>
                </c:pt>
                <c:pt idx="2836">
                  <c:v>20.985441872568401</c:v>
                </c:pt>
                <c:pt idx="2837">
                  <c:v>5.79515753466241</c:v>
                </c:pt>
                <c:pt idx="2838">
                  <c:v>5.7024828461290102</c:v>
                </c:pt>
                <c:pt idx="2839">
                  <c:v>3.1947532077450198</c:v>
                </c:pt>
                <c:pt idx="2840">
                  <c:v>2.4299127470661399</c:v>
                </c:pt>
                <c:pt idx="2841">
                  <c:v>9.3357784389579095</c:v>
                </c:pt>
                <c:pt idx="2842">
                  <c:v>10.781028946737299</c:v>
                </c:pt>
                <c:pt idx="2843">
                  <c:v>6.2205335430322197</c:v>
                </c:pt>
                <c:pt idx="2844">
                  <c:v>16.033623086568699</c:v>
                </c:pt>
                <c:pt idx="2845">
                  <c:v>2.8894413852543801</c:v>
                </c:pt>
                <c:pt idx="2846">
                  <c:v>2.1586541016301299</c:v>
                </c:pt>
                <c:pt idx="2847">
                  <c:v>2.6054210022822502</c:v>
                </c:pt>
                <c:pt idx="2848">
                  <c:v>7.8663065192622099</c:v>
                </c:pt>
                <c:pt idx="2849">
                  <c:v>10.985045119008999</c:v>
                </c:pt>
                <c:pt idx="2850">
                  <c:v>5.5995840700692403</c:v>
                </c:pt>
                <c:pt idx="2851">
                  <c:v>8.5862176571670599</c:v>
                </c:pt>
                <c:pt idx="2852">
                  <c:v>3.5053548249692201</c:v>
                </c:pt>
                <c:pt idx="2853">
                  <c:v>3.10412197052585</c:v>
                </c:pt>
                <c:pt idx="2854">
                  <c:v>16.523658965039299</c:v>
                </c:pt>
                <c:pt idx="2855">
                  <c:v>10.318458991674399</c:v>
                </c:pt>
                <c:pt idx="2856">
                  <c:v>1.5431589248967701</c:v>
                </c:pt>
                <c:pt idx="2857">
                  <c:v>16.304717458534299</c:v>
                </c:pt>
                <c:pt idx="2858">
                  <c:v>3.7069966304231401</c:v>
                </c:pt>
                <c:pt idx="2859">
                  <c:v>4.1987225110720301</c:v>
                </c:pt>
                <c:pt idx="2860">
                  <c:v>5.3072468294348596</c:v>
                </c:pt>
                <c:pt idx="2861">
                  <c:v>4.5837740400834601</c:v>
                </c:pt>
                <c:pt idx="2862">
                  <c:v>8.8674017068695896</c:v>
                </c:pt>
                <c:pt idx="2863">
                  <c:v>1.4322066601942001</c:v>
                </c:pt>
                <c:pt idx="2864">
                  <c:v>0.48077608287280899</c:v>
                </c:pt>
                <c:pt idx="2865">
                  <c:v>5.3103266946353997</c:v>
                </c:pt>
                <c:pt idx="2866">
                  <c:v>13.661139404705899</c:v>
                </c:pt>
                <c:pt idx="2867">
                  <c:v>1.07516434625946</c:v>
                </c:pt>
                <c:pt idx="2868">
                  <c:v>4.4912009848357899</c:v>
                </c:pt>
                <c:pt idx="2869">
                  <c:v>2.9874707618513199</c:v>
                </c:pt>
                <c:pt idx="2870">
                  <c:v>10.9854849744587</c:v>
                </c:pt>
                <c:pt idx="2871">
                  <c:v>12.142622361108099</c:v>
                </c:pt>
                <c:pt idx="2872">
                  <c:v>0.71314289909700601</c:v>
                </c:pt>
                <c:pt idx="2873">
                  <c:v>4.9030191894877397</c:v>
                </c:pt>
                <c:pt idx="2874">
                  <c:v>2.3246712820118001</c:v>
                </c:pt>
                <c:pt idx="2875">
                  <c:v>12.7579519781515</c:v>
                </c:pt>
                <c:pt idx="2876">
                  <c:v>9.1251455043215692</c:v>
                </c:pt>
                <c:pt idx="2877">
                  <c:v>1.50672404746315</c:v>
                </c:pt>
                <c:pt idx="2878">
                  <c:v>5.2676800664156103</c:v>
                </c:pt>
                <c:pt idx="2879">
                  <c:v>12.4419378304668</c:v>
                </c:pt>
                <c:pt idx="2880">
                  <c:v>10.641315896791101</c:v>
                </c:pt>
                <c:pt idx="2881">
                  <c:v>7.2131075104671902</c:v>
                </c:pt>
                <c:pt idx="2882">
                  <c:v>6.9502026687747698</c:v>
                </c:pt>
                <c:pt idx="2883">
                  <c:v>3.2902004015952699</c:v>
                </c:pt>
                <c:pt idx="2884">
                  <c:v>9.3625646132328804</c:v>
                </c:pt>
                <c:pt idx="2885">
                  <c:v>3.7657559918295198</c:v>
                </c:pt>
                <c:pt idx="2886">
                  <c:v>3.03313999660545</c:v>
                </c:pt>
                <c:pt idx="2887">
                  <c:v>1.3871127448078799</c:v>
                </c:pt>
                <c:pt idx="2888">
                  <c:v>4.7588560216148696</c:v>
                </c:pt>
                <c:pt idx="2889">
                  <c:v>2.31476094075368</c:v>
                </c:pt>
                <c:pt idx="2890">
                  <c:v>8.5819470984307706</c:v>
                </c:pt>
                <c:pt idx="2891">
                  <c:v>1.44028326712018</c:v>
                </c:pt>
                <c:pt idx="2892">
                  <c:v>2.2393060046575499</c:v>
                </c:pt>
                <c:pt idx="2893">
                  <c:v>6.2972422302737501</c:v>
                </c:pt>
                <c:pt idx="2894">
                  <c:v>5.5368069131334297</c:v>
                </c:pt>
                <c:pt idx="2895">
                  <c:v>2.3225816794145899</c:v>
                </c:pt>
                <c:pt idx="2896">
                  <c:v>15.674858372328901</c:v>
                </c:pt>
                <c:pt idx="2897">
                  <c:v>22.500326254893501</c:v>
                </c:pt>
                <c:pt idx="2898">
                  <c:v>2.23089970022321</c:v>
                </c:pt>
                <c:pt idx="2899">
                  <c:v>3.9120078983436102</c:v>
                </c:pt>
                <c:pt idx="2900">
                  <c:v>3.70964712983693</c:v>
                </c:pt>
                <c:pt idx="2901">
                  <c:v>3.8024639406179901</c:v>
                </c:pt>
                <c:pt idx="2902">
                  <c:v>8.1149810135366405</c:v>
                </c:pt>
                <c:pt idx="2903">
                  <c:v>5.5020623671332904</c:v>
                </c:pt>
                <c:pt idx="2904">
                  <c:v>6.9465489272955603</c:v>
                </c:pt>
                <c:pt idx="2905">
                  <c:v>10.5818307261556</c:v>
                </c:pt>
                <c:pt idx="2906">
                  <c:v>3.1136223237277298</c:v>
                </c:pt>
                <c:pt idx="2907">
                  <c:v>8.8660739111498206</c:v>
                </c:pt>
                <c:pt idx="2908">
                  <c:v>7.1206079909766302</c:v>
                </c:pt>
                <c:pt idx="2909">
                  <c:v>6.4394060723646698</c:v>
                </c:pt>
                <c:pt idx="2910">
                  <c:v>3.0152347073299199</c:v>
                </c:pt>
                <c:pt idx="2911">
                  <c:v>1.44297905638618</c:v>
                </c:pt>
                <c:pt idx="2912">
                  <c:v>3.2310913328391799</c:v>
                </c:pt>
                <c:pt idx="2913">
                  <c:v>6.5565708883309703</c:v>
                </c:pt>
                <c:pt idx="2914">
                  <c:v>10.6131459728556</c:v>
                </c:pt>
                <c:pt idx="2915">
                  <c:v>8.7223463834636501</c:v>
                </c:pt>
                <c:pt idx="2916">
                  <c:v>1.7045635706851301</c:v>
                </c:pt>
                <c:pt idx="2917">
                  <c:v>5.9141151832992698</c:v>
                </c:pt>
                <c:pt idx="2918">
                  <c:v>5.8864232610626299</c:v>
                </c:pt>
                <c:pt idx="2919">
                  <c:v>7.9683353937141801</c:v>
                </c:pt>
                <c:pt idx="2920">
                  <c:v>12.026340657529101</c:v>
                </c:pt>
                <c:pt idx="2921">
                  <c:v>8.5085924828824702</c:v>
                </c:pt>
                <c:pt idx="2922">
                  <c:v>6.6366827483727002</c:v>
                </c:pt>
                <c:pt idx="2923">
                  <c:v>17.702220477390899</c:v>
                </c:pt>
                <c:pt idx="2924">
                  <c:v>6.4683528328459596</c:v>
                </c:pt>
                <c:pt idx="2925">
                  <c:v>2.6558305597382299</c:v>
                </c:pt>
                <c:pt idx="2926">
                  <c:v>7.4097299007445496</c:v>
                </c:pt>
                <c:pt idx="2927">
                  <c:v>3.73098720781352</c:v>
                </c:pt>
                <c:pt idx="2928">
                  <c:v>8.2009250703645709</c:v>
                </c:pt>
                <c:pt idx="2929">
                  <c:v>8.5271015034192601</c:v>
                </c:pt>
                <c:pt idx="2930">
                  <c:v>9.8070494208193502</c:v>
                </c:pt>
                <c:pt idx="2931">
                  <c:v>8.7143621991123208</c:v>
                </c:pt>
                <c:pt idx="2932">
                  <c:v>10.5092924825364</c:v>
                </c:pt>
                <c:pt idx="2933">
                  <c:v>1.30291604063499</c:v>
                </c:pt>
                <c:pt idx="2934">
                  <c:v>15.8741952416703</c:v>
                </c:pt>
                <c:pt idx="2935">
                  <c:v>5.6643961552944999</c:v>
                </c:pt>
                <c:pt idx="2936">
                  <c:v>4.1626337606943</c:v>
                </c:pt>
                <c:pt idx="2937">
                  <c:v>11.437608135097699</c:v>
                </c:pt>
                <c:pt idx="2938">
                  <c:v>4.9142784280139997</c:v>
                </c:pt>
                <c:pt idx="2939">
                  <c:v>6.32656702780492</c:v>
                </c:pt>
                <c:pt idx="2940">
                  <c:v>2.5837413303114198</c:v>
                </c:pt>
                <c:pt idx="2941">
                  <c:v>1.31746947683159</c:v>
                </c:pt>
                <c:pt idx="2942">
                  <c:v>1.69840342542585</c:v>
                </c:pt>
                <c:pt idx="2943">
                  <c:v>3.47063867098738</c:v>
                </c:pt>
                <c:pt idx="2944">
                  <c:v>1.7713725719211499</c:v>
                </c:pt>
                <c:pt idx="2945">
                  <c:v>2.1671197702441498</c:v>
                </c:pt>
                <c:pt idx="2946">
                  <c:v>3.8388817299064901</c:v>
                </c:pt>
                <c:pt idx="2947">
                  <c:v>1.47546654396403</c:v>
                </c:pt>
                <c:pt idx="2948">
                  <c:v>2.43575505874677</c:v>
                </c:pt>
                <c:pt idx="2949">
                  <c:v>7.4867908912171401</c:v>
                </c:pt>
                <c:pt idx="2950">
                  <c:v>2.4017893906642098</c:v>
                </c:pt>
                <c:pt idx="2951">
                  <c:v>4.9689183425422296</c:v>
                </c:pt>
                <c:pt idx="2952">
                  <c:v>2.9968889164469599</c:v>
                </c:pt>
                <c:pt idx="2953">
                  <c:v>5.3259659435335802</c:v>
                </c:pt>
                <c:pt idx="2954">
                  <c:v>5.58470587260397</c:v>
                </c:pt>
                <c:pt idx="2955">
                  <c:v>5.6131334766880503</c:v>
                </c:pt>
                <c:pt idx="2956">
                  <c:v>2.64712179791211</c:v>
                </c:pt>
                <c:pt idx="2957">
                  <c:v>3.0368643672863298</c:v>
                </c:pt>
                <c:pt idx="2958">
                  <c:v>11.5233699292877</c:v>
                </c:pt>
                <c:pt idx="2959">
                  <c:v>5.3556487557219201</c:v>
                </c:pt>
                <c:pt idx="2960">
                  <c:v>5.1766594539098998</c:v>
                </c:pt>
                <c:pt idx="2961">
                  <c:v>14.3438184522395</c:v>
                </c:pt>
                <c:pt idx="2962">
                  <c:v>18.295374505642101</c:v>
                </c:pt>
                <c:pt idx="2963">
                  <c:v>1.1089683868843301</c:v>
                </c:pt>
                <c:pt idx="2964">
                  <c:v>12.005389594898</c:v>
                </c:pt>
                <c:pt idx="2965">
                  <c:v>9.6618281896156795</c:v>
                </c:pt>
                <c:pt idx="2966">
                  <c:v>3.5835921711056899</c:v>
                </c:pt>
                <c:pt idx="2967">
                  <c:v>4.1155104910657103</c:v>
                </c:pt>
                <c:pt idx="2968">
                  <c:v>13.6854268507229</c:v>
                </c:pt>
                <c:pt idx="2969">
                  <c:v>0.53354761494680403</c:v>
                </c:pt>
                <c:pt idx="2970">
                  <c:v>6.1658246541649904</c:v>
                </c:pt>
                <c:pt idx="2971">
                  <c:v>15.047029673343101</c:v>
                </c:pt>
                <c:pt idx="2972">
                  <c:v>2.64599408365161</c:v>
                </c:pt>
                <c:pt idx="2973">
                  <c:v>12.258788170999001</c:v>
                </c:pt>
                <c:pt idx="2974">
                  <c:v>5.3832560808502397</c:v>
                </c:pt>
                <c:pt idx="2975">
                  <c:v>1.40673210281881</c:v>
                </c:pt>
                <c:pt idx="2976">
                  <c:v>7.8771319137563598</c:v>
                </c:pt>
                <c:pt idx="2977">
                  <c:v>2.9698643403361902</c:v>
                </c:pt>
                <c:pt idx="2978">
                  <c:v>11.9932097574443</c:v>
                </c:pt>
                <c:pt idx="2979">
                  <c:v>2.77888379770057</c:v>
                </c:pt>
                <c:pt idx="2980">
                  <c:v>1.0892539153965299</c:v>
                </c:pt>
                <c:pt idx="2981">
                  <c:v>7.2738175178736002</c:v>
                </c:pt>
                <c:pt idx="2982">
                  <c:v>0.82342159873432497</c:v>
                </c:pt>
                <c:pt idx="2983">
                  <c:v>2.7361125809754201</c:v>
                </c:pt>
                <c:pt idx="2984">
                  <c:v>4.5357407599016302</c:v>
                </c:pt>
                <c:pt idx="2985">
                  <c:v>3.8272321269662499</c:v>
                </c:pt>
                <c:pt idx="2986">
                  <c:v>12.566332744592801</c:v>
                </c:pt>
                <c:pt idx="2987">
                  <c:v>3.6275123657658601</c:v>
                </c:pt>
                <c:pt idx="2988">
                  <c:v>11.8185570658834</c:v>
                </c:pt>
                <c:pt idx="2989">
                  <c:v>1.9162626663993301</c:v>
                </c:pt>
                <c:pt idx="2990">
                  <c:v>19.372324162016199</c:v>
                </c:pt>
                <c:pt idx="2991">
                  <c:v>6.1822857146674197</c:v>
                </c:pt>
                <c:pt idx="2992">
                  <c:v>5.0074087219714096</c:v>
                </c:pt>
                <c:pt idx="2993">
                  <c:v>5.7989877899139302</c:v>
                </c:pt>
                <c:pt idx="2994">
                  <c:v>4.4880647514109997</c:v>
                </c:pt>
                <c:pt idx="2995">
                  <c:v>1.9613970311441999</c:v>
                </c:pt>
                <c:pt idx="2996">
                  <c:v>4.4591741492399501</c:v>
                </c:pt>
                <c:pt idx="2997">
                  <c:v>2.9423329571242101</c:v>
                </c:pt>
                <c:pt idx="2998">
                  <c:v>3.6503656231694999</c:v>
                </c:pt>
                <c:pt idx="2999">
                  <c:v>11.344124194563999</c:v>
                </c:pt>
                <c:pt idx="3000">
                  <c:v>7.7771928925258402</c:v>
                </c:pt>
                <c:pt idx="3001">
                  <c:v>2.1140864042924998</c:v>
                </c:pt>
                <c:pt idx="3002">
                  <c:v>2.1689440488909399</c:v>
                </c:pt>
                <c:pt idx="3003">
                  <c:v>4.3834630387537601</c:v>
                </c:pt>
                <c:pt idx="3004">
                  <c:v>5.6088341786861804</c:v>
                </c:pt>
                <c:pt idx="3005">
                  <c:v>10.3256603803689</c:v>
                </c:pt>
                <c:pt idx="3006">
                  <c:v>5.2230619767141899</c:v>
                </c:pt>
                <c:pt idx="3007">
                  <c:v>7.0841660370285302</c:v>
                </c:pt>
                <c:pt idx="3008">
                  <c:v>7.8424978308291902</c:v>
                </c:pt>
                <c:pt idx="3009">
                  <c:v>4.3907864338167402</c:v>
                </c:pt>
                <c:pt idx="3010">
                  <c:v>1.9898809255958501</c:v>
                </c:pt>
                <c:pt idx="3011">
                  <c:v>6.1579009913817897</c:v>
                </c:pt>
                <c:pt idx="3012">
                  <c:v>11.380115309914901</c:v>
                </c:pt>
                <c:pt idx="3013">
                  <c:v>16.678695006411701</c:v>
                </c:pt>
                <c:pt idx="3014">
                  <c:v>2.7765105053118599</c:v>
                </c:pt>
                <c:pt idx="3015">
                  <c:v>7.7978570293685099</c:v>
                </c:pt>
                <c:pt idx="3016">
                  <c:v>1.5589708023051201</c:v>
                </c:pt>
                <c:pt idx="3017">
                  <c:v>3.1803784294200299</c:v>
                </c:pt>
                <c:pt idx="3018">
                  <c:v>1.87786987535112</c:v>
                </c:pt>
                <c:pt idx="3019">
                  <c:v>0.73354362973686404</c:v>
                </c:pt>
                <c:pt idx="3020">
                  <c:v>5.0038006939380901</c:v>
                </c:pt>
                <c:pt idx="3021">
                  <c:v>1.83416891773249</c:v>
                </c:pt>
                <c:pt idx="3022">
                  <c:v>3.04127044152427</c:v>
                </c:pt>
                <c:pt idx="3023">
                  <c:v>4.9406941796710999</c:v>
                </c:pt>
                <c:pt idx="3024">
                  <c:v>12.693576928147101</c:v>
                </c:pt>
                <c:pt idx="3025">
                  <c:v>28.861207642995801</c:v>
                </c:pt>
                <c:pt idx="3026">
                  <c:v>13.372387146602099</c:v>
                </c:pt>
                <c:pt idx="3027">
                  <c:v>5.1825411196755597</c:v>
                </c:pt>
                <c:pt idx="3028">
                  <c:v>1.9543909096765899</c:v>
                </c:pt>
                <c:pt idx="3029">
                  <c:v>2.1711248484209502</c:v>
                </c:pt>
                <c:pt idx="3030">
                  <c:v>2.4126517481577499</c:v>
                </c:pt>
                <c:pt idx="3031">
                  <c:v>15.428849262439099</c:v>
                </c:pt>
                <c:pt idx="3032">
                  <c:v>6.83853875160312</c:v>
                </c:pt>
                <c:pt idx="3033">
                  <c:v>7.1245344593846802</c:v>
                </c:pt>
                <c:pt idx="3034">
                  <c:v>3.7242318814960398</c:v>
                </c:pt>
                <c:pt idx="3035">
                  <c:v>29.512678574408</c:v>
                </c:pt>
                <c:pt idx="3036">
                  <c:v>6.8302723052530903</c:v>
                </c:pt>
                <c:pt idx="3037">
                  <c:v>2.5648837264489499</c:v>
                </c:pt>
                <c:pt idx="3038">
                  <c:v>2.3591781226934798</c:v>
                </c:pt>
                <c:pt idx="3039">
                  <c:v>13.3223991252554</c:v>
                </c:pt>
                <c:pt idx="3040">
                  <c:v>9.76792701739606</c:v>
                </c:pt>
                <c:pt idx="3041">
                  <c:v>5.5586256602039699</c:v>
                </c:pt>
                <c:pt idx="3042">
                  <c:v>2.34079165294076</c:v>
                </c:pt>
                <c:pt idx="3043">
                  <c:v>6.1121924584344596</c:v>
                </c:pt>
                <c:pt idx="3044">
                  <c:v>10.080629970975799</c:v>
                </c:pt>
                <c:pt idx="3045">
                  <c:v>1.45766806072685</c:v>
                </c:pt>
                <c:pt idx="3046">
                  <c:v>2.87026208970462</c:v>
                </c:pt>
                <c:pt idx="3047">
                  <c:v>2.7187127207325501</c:v>
                </c:pt>
                <c:pt idx="3048">
                  <c:v>9.5518010751240698</c:v>
                </c:pt>
                <c:pt idx="3049">
                  <c:v>1.83061757949212</c:v>
                </c:pt>
                <c:pt idx="3050">
                  <c:v>8.5239337064137803</c:v>
                </c:pt>
                <c:pt idx="3051">
                  <c:v>3.0125048216820498</c:v>
                </c:pt>
                <c:pt idx="3052">
                  <c:v>4.0417058979296501</c:v>
                </c:pt>
                <c:pt idx="3053">
                  <c:v>8.1421342416622</c:v>
                </c:pt>
                <c:pt idx="3054">
                  <c:v>1.06358087565538</c:v>
                </c:pt>
                <c:pt idx="3055">
                  <c:v>5.2910089814277903</c:v>
                </c:pt>
                <c:pt idx="3056">
                  <c:v>3.5943002958746302</c:v>
                </c:pt>
                <c:pt idx="3057">
                  <c:v>2.6234878212128501</c:v>
                </c:pt>
                <c:pt idx="3058">
                  <c:v>9.1779077046278204</c:v>
                </c:pt>
                <c:pt idx="3059">
                  <c:v>5.8306169031142101</c:v>
                </c:pt>
                <c:pt idx="3060">
                  <c:v>6.1822563202814296</c:v>
                </c:pt>
                <c:pt idx="3061">
                  <c:v>2.7594010101728101</c:v>
                </c:pt>
                <c:pt idx="3062">
                  <c:v>11.4378908351789</c:v>
                </c:pt>
                <c:pt idx="3063">
                  <c:v>6.2338687188838202</c:v>
                </c:pt>
                <c:pt idx="3064">
                  <c:v>31.580734254550801</c:v>
                </c:pt>
                <c:pt idx="3065">
                  <c:v>6.8959965042844598</c:v>
                </c:pt>
                <c:pt idx="3066">
                  <c:v>7.6925159175930498</c:v>
                </c:pt>
                <c:pt idx="3067">
                  <c:v>3.84745995737965</c:v>
                </c:pt>
                <c:pt idx="3068">
                  <c:v>3.1869373680369799</c:v>
                </c:pt>
                <c:pt idx="3069">
                  <c:v>20.098049579651899</c:v>
                </c:pt>
                <c:pt idx="3070">
                  <c:v>5.5383184438511002</c:v>
                </c:pt>
                <c:pt idx="3071">
                  <c:v>5.08248462895593</c:v>
                </c:pt>
                <c:pt idx="3072">
                  <c:v>1.46444226860674</c:v>
                </c:pt>
                <c:pt idx="3073">
                  <c:v>12.1988440521414</c:v>
                </c:pt>
                <c:pt idx="3074">
                  <c:v>0.87331992621168297</c:v>
                </c:pt>
                <c:pt idx="3075">
                  <c:v>1.8691562671484201</c:v>
                </c:pt>
                <c:pt idx="3076">
                  <c:v>14.321818214495901</c:v>
                </c:pt>
                <c:pt idx="3077">
                  <c:v>2.0166211805793002</c:v>
                </c:pt>
                <c:pt idx="3078">
                  <c:v>7.8476613112740603</c:v>
                </c:pt>
                <c:pt idx="3079">
                  <c:v>9.5842630999377096</c:v>
                </c:pt>
                <c:pt idx="3080">
                  <c:v>3.8379843368959898</c:v>
                </c:pt>
                <c:pt idx="3081">
                  <c:v>6.2726781453383103</c:v>
                </c:pt>
                <c:pt idx="3082">
                  <c:v>1.91776963923592</c:v>
                </c:pt>
                <c:pt idx="3083">
                  <c:v>2.89285385652857</c:v>
                </c:pt>
                <c:pt idx="3084">
                  <c:v>2.2995474835033298</c:v>
                </c:pt>
                <c:pt idx="3085">
                  <c:v>5.8222546817560001</c:v>
                </c:pt>
                <c:pt idx="3086">
                  <c:v>3.1545675472039298</c:v>
                </c:pt>
                <c:pt idx="3087">
                  <c:v>5.34195173544546</c:v>
                </c:pt>
                <c:pt idx="3088">
                  <c:v>3.28366290858916</c:v>
                </c:pt>
                <c:pt idx="3089">
                  <c:v>6.4931111910322503</c:v>
                </c:pt>
                <c:pt idx="3090">
                  <c:v>5.0195458567868503</c:v>
                </c:pt>
                <c:pt idx="3091">
                  <c:v>10.530903251221501</c:v>
                </c:pt>
                <c:pt idx="3092">
                  <c:v>0.85040554991190598</c:v>
                </c:pt>
                <c:pt idx="3093">
                  <c:v>2.0498331277966</c:v>
                </c:pt>
                <c:pt idx="3094">
                  <c:v>6.5630649088161199</c:v>
                </c:pt>
                <c:pt idx="3095">
                  <c:v>12.4738782535608</c:v>
                </c:pt>
                <c:pt idx="3096">
                  <c:v>3.11111355874365</c:v>
                </c:pt>
                <c:pt idx="3097">
                  <c:v>3.6223608022523801</c:v>
                </c:pt>
                <c:pt idx="3098">
                  <c:v>7.5129105749624996</c:v>
                </c:pt>
                <c:pt idx="3099">
                  <c:v>10.262810754047599</c:v>
                </c:pt>
                <c:pt idx="3100">
                  <c:v>9.6565146733748701</c:v>
                </c:pt>
                <c:pt idx="3101">
                  <c:v>8.0455784265802208</c:v>
                </c:pt>
                <c:pt idx="3102">
                  <c:v>4.4932366754815503</c:v>
                </c:pt>
                <c:pt idx="3103">
                  <c:v>7.4860649667995798</c:v>
                </c:pt>
                <c:pt idx="3104">
                  <c:v>1.0282868473831399</c:v>
                </c:pt>
                <c:pt idx="3105">
                  <c:v>8.7957490186004499</c:v>
                </c:pt>
                <c:pt idx="3106">
                  <c:v>4.5955516616010197</c:v>
                </c:pt>
                <c:pt idx="3107">
                  <c:v>24.6009211200119</c:v>
                </c:pt>
                <c:pt idx="3108">
                  <c:v>13.9621925525952</c:v>
                </c:pt>
                <c:pt idx="3109">
                  <c:v>6.8322326267239397</c:v>
                </c:pt>
                <c:pt idx="3110">
                  <c:v>3.6783729852150699</c:v>
                </c:pt>
                <c:pt idx="3111">
                  <c:v>12.021683102870799</c:v>
                </c:pt>
                <c:pt idx="3112">
                  <c:v>5.7168584472538804</c:v>
                </c:pt>
                <c:pt idx="3113">
                  <c:v>26.3211422117996</c:v>
                </c:pt>
                <c:pt idx="3114">
                  <c:v>4.2622866499944498</c:v>
                </c:pt>
                <c:pt idx="3115">
                  <c:v>14.6246856789554</c:v>
                </c:pt>
                <c:pt idx="3116">
                  <c:v>10.532521482002601</c:v>
                </c:pt>
                <c:pt idx="3117">
                  <c:v>3.0040725151608001</c:v>
                </c:pt>
                <c:pt idx="3118">
                  <c:v>3.5489675620971801</c:v>
                </c:pt>
                <c:pt idx="3119">
                  <c:v>9.8966139901052905</c:v>
                </c:pt>
                <c:pt idx="3120">
                  <c:v>2.8007668178161902</c:v>
                </c:pt>
                <c:pt idx="3121">
                  <c:v>20.046627972506698</c:v>
                </c:pt>
                <c:pt idx="3122">
                  <c:v>4.0996527583739004</c:v>
                </c:pt>
                <c:pt idx="3123">
                  <c:v>2.0304039557676701</c:v>
                </c:pt>
                <c:pt idx="3124">
                  <c:v>7.8814437701914404</c:v>
                </c:pt>
                <c:pt idx="3125">
                  <c:v>2.38010254368709</c:v>
                </c:pt>
                <c:pt idx="3126">
                  <c:v>11.251288087707501</c:v>
                </c:pt>
                <c:pt idx="3127">
                  <c:v>2.9991957727240899</c:v>
                </c:pt>
                <c:pt idx="3128">
                  <c:v>4.0457265658563699</c:v>
                </c:pt>
                <c:pt idx="3129">
                  <c:v>2.91180067374659</c:v>
                </c:pt>
                <c:pt idx="3130">
                  <c:v>28.6163278800014</c:v>
                </c:pt>
                <c:pt idx="3131">
                  <c:v>7.5803215552102499</c:v>
                </c:pt>
                <c:pt idx="3132">
                  <c:v>0.941185012413849</c:v>
                </c:pt>
                <c:pt idx="3133">
                  <c:v>0.77712823242572804</c:v>
                </c:pt>
                <c:pt idx="3134">
                  <c:v>3.4963212193524198</c:v>
                </c:pt>
                <c:pt idx="3135">
                  <c:v>7.79264199689446</c:v>
                </c:pt>
                <c:pt idx="3136">
                  <c:v>3.3042015825956401</c:v>
                </c:pt>
                <c:pt idx="3137">
                  <c:v>2.1217848625213902</c:v>
                </c:pt>
                <c:pt idx="3138">
                  <c:v>4.9572236818046704</c:v>
                </c:pt>
                <c:pt idx="3139">
                  <c:v>10.8963791691484</c:v>
                </c:pt>
                <c:pt idx="3140">
                  <c:v>3.2458713933724601</c:v>
                </c:pt>
                <c:pt idx="3141">
                  <c:v>4.25528862560859</c:v>
                </c:pt>
                <c:pt idx="3142">
                  <c:v>10.1052377375277</c:v>
                </c:pt>
                <c:pt idx="3143">
                  <c:v>6.8364499374010199</c:v>
                </c:pt>
                <c:pt idx="3144">
                  <c:v>7.4898165506297296</c:v>
                </c:pt>
                <c:pt idx="3145">
                  <c:v>4.7674341159414499</c:v>
                </c:pt>
                <c:pt idx="3146">
                  <c:v>13.642036039531</c:v>
                </c:pt>
                <c:pt idx="3147">
                  <c:v>17.770180180585101</c:v>
                </c:pt>
                <c:pt idx="3148">
                  <c:v>1.5824333198520799</c:v>
                </c:pt>
                <c:pt idx="3149">
                  <c:v>7.6597197250146296</c:v>
                </c:pt>
                <c:pt idx="3150">
                  <c:v>3.0727587621571999</c:v>
                </c:pt>
                <c:pt idx="3151">
                  <c:v>2.7239522585321501</c:v>
                </c:pt>
                <c:pt idx="3152">
                  <c:v>1.75900634072539</c:v>
                </c:pt>
                <c:pt idx="3153">
                  <c:v>15.8647828947585</c:v>
                </c:pt>
                <c:pt idx="3154">
                  <c:v>1.8017277644302301</c:v>
                </c:pt>
                <c:pt idx="3155">
                  <c:v>3.2124826058476801</c:v>
                </c:pt>
                <c:pt idx="3156">
                  <c:v>2.4156989976401699</c:v>
                </c:pt>
                <c:pt idx="3157">
                  <c:v>4.6852740929579202</c:v>
                </c:pt>
                <c:pt idx="3158">
                  <c:v>8.9837079079486699</c:v>
                </c:pt>
                <c:pt idx="3159">
                  <c:v>6.6572073184984202</c:v>
                </c:pt>
                <c:pt idx="3160">
                  <c:v>4.5143618890813801</c:v>
                </c:pt>
                <c:pt idx="3161">
                  <c:v>3.6837078064238402</c:v>
                </c:pt>
                <c:pt idx="3162">
                  <c:v>1.6957025062214699</c:v>
                </c:pt>
                <c:pt idx="3163">
                  <c:v>2.0551130206966501</c:v>
                </c:pt>
                <c:pt idx="3164">
                  <c:v>20.063095745055399</c:v>
                </c:pt>
                <c:pt idx="3165">
                  <c:v>11.245879993083401</c:v>
                </c:pt>
                <c:pt idx="3166">
                  <c:v>3.7618947901847899</c:v>
                </c:pt>
                <c:pt idx="3167">
                  <c:v>14.397582786814599</c:v>
                </c:pt>
                <c:pt idx="3168">
                  <c:v>9.4470706767509203</c:v>
                </c:pt>
                <c:pt idx="3169">
                  <c:v>4.7322523380375596</c:v>
                </c:pt>
                <c:pt idx="3170">
                  <c:v>3.6186767043075201</c:v>
                </c:pt>
                <c:pt idx="3171">
                  <c:v>3.7168265449425402</c:v>
                </c:pt>
                <c:pt idx="3172">
                  <c:v>1.78279076974034</c:v>
                </c:pt>
                <c:pt idx="3173">
                  <c:v>3.3975746396923001</c:v>
                </c:pt>
                <c:pt idx="3174">
                  <c:v>4.3368288329341498</c:v>
                </c:pt>
                <c:pt idx="3175">
                  <c:v>6.1683268571260701</c:v>
                </c:pt>
                <c:pt idx="3176">
                  <c:v>7.11124811193298</c:v>
                </c:pt>
                <c:pt idx="3177">
                  <c:v>7.2863019692562103</c:v>
                </c:pt>
                <c:pt idx="3178">
                  <c:v>4.8714466360769002</c:v>
                </c:pt>
                <c:pt idx="3179">
                  <c:v>3.0686210672997301</c:v>
                </c:pt>
                <c:pt idx="3180">
                  <c:v>2.8950058954681799</c:v>
                </c:pt>
                <c:pt idx="3181">
                  <c:v>4.75182750832204</c:v>
                </c:pt>
                <c:pt idx="3182">
                  <c:v>1.0838517416342099</c:v>
                </c:pt>
                <c:pt idx="3183">
                  <c:v>3.5213186017521498</c:v>
                </c:pt>
                <c:pt idx="3184">
                  <c:v>3.7801473797409502</c:v>
                </c:pt>
                <c:pt idx="3185">
                  <c:v>1.52847997317536</c:v>
                </c:pt>
                <c:pt idx="3186">
                  <c:v>2.7594488063263398</c:v>
                </c:pt>
                <c:pt idx="3187">
                  <c:v>4.2583611282288798</c:v>
                </c:pt>
                <c:pt idx="3188">
                  <c:v>4.9294304743598101</c:v>
                </c:pt>
                <c:pt idx="3189">
                  <c:v>12.9237744865591</c:v>
                </c:pt>
                <c:pt idx="3190">
                  <c:v>2.1984542257968802</c:v>
                </c:pt>
                <c:pt idx="3191">
                  <c:v>1.8918879188720099</c:v>
                </c:pt>
                <c:pt idx="3192">
                  <c:v>7.6911688758628296</c:v>
                </c:pt>
                <c:pt idx="3193">
                  <c:v>9.9134486298048792</c:v>
                </c:pt>
                <c:pt idx="3194">
                  <c:v>4.8677500901165196</c:v>
                </c:pt>
                <c:pt idx="3195">
                  <c:v>10.260009145136401</c:v>
                </c:pt>
                <c:pt idx="3196">
                  <c:v>1.4931309927282299</c:v>
                </c:pt>
                <c:pt idx="3197">
                  <c:v>3.9597980278921798</c:v>
                </c:pt>
                <c:pt idx="3198">
                  <c:v>7.6301180779616899</c:v>
                </c:pt>
                <c:pt idx="3199">
                  <c:v>0.67165802534456098</c:v>
                </c:pt>
                <c:pt idx="3200">
                  <c:v>4.9684744587946099</c:v>
                </c:pt>
                <c:pt idx="3201">
                  <c:v>2.7161197199170499</c:v>
                </c:pt>
                <c:pt idx="3202">
                  <c:v>19.169177618069199</c:v>
                </c:pt>
                <c:pt idx="3203">
                  <c:v>11.7434389872965</c:v>
                </c:pt>
                <c:pt idx="3204">
                  <c:v>3.1785770357446301</c:v>
                </c:pt>
                <c:pt idx="3205">
                  <c:v>11.937722254459599</c:v>
                </c:pt>
                <c:pt idx="3206">
                  <c:v>4.6322918211725099</c:v>
                </c:pt>
                <c:pt idx="3207">
                  <c:v>6.3647023877476396</c:v>
                </c:pt>
                <c:pt idx="3208">
                  <c:v>10.3337512093517</c:v>
                </c:pt>
                <c:pt idx="3209">
                  <c:v>1.1639406575459701</c:v>
                </c:pt>
                <c:pt idx="3210">
                  <c:v>9.5972274051657092</c:v>
                </c:pt>
                <c:pt idx="3211">
                  <c:v>4.5036421558348598</c:v>
                </c:pt>
                <c:pt idx="3212">
                  <c:v>7.2652600999477901</c:v>
                </c:pt>
                <c:pt idx="3213">
                  <c:v>3.56471663710016</c:v>
                </c:pt>
                <c:pt idx="3214">
                  <c:v>4.5995241681746499</c:v>
                </c:pt>
                <c:pt idx="3215">
                  <c:v>8.1019264314140305</c:v>
                </c:pt>
                <c:pt idx="3216">
                  <c:v>5.7885183674537704</c:v>
                </c:pt>
                <c:pt idx="3217">
                  <c:v>7.7183105589193897</c:v>
                </c:pt>
                <c:pt idx="3218">
                  <c:v>14.7913369719508</c:v>
                </c:pt>
                <c:pt idx="3219">
                  <c:v>2.7202332833922598</c:v>
                </c:pt>
                <c:pt idx="3220">
                  <c:v>0.48391965634082201</c:v>
                </c:pt>
                <c:pt idx="3221">
                  <c:v>4.9306701075078001</c:v>
                </c:pt>
                <c:pt idx="3222">
                  <c:v>5.90429075661201</c:v>
                </c:pt>
                <c:pt idx="3223">
                  <c:v>4.7819571459527701</c:v>
                </c:pt>
                <c:pt idx="3224">
                  <c:v>16.373608018151899</c:v>
                </c:pt>
                <c:pt idx="3225">
                  <c:v>1.78121614098592</c:v>
                </c:pt>
                <c:pt idx="3226">
                  <c:v>12.840748882461201</c:v>
                </c:pt>
                <c:pt idx="3227">
                  <c:v>2.2929380724214501</c:v>
                </c:pt>
                <c:pt idx="3228">
                  <c:v>16.219269597007202</c:v>
                </c:pt>
                <c:pt idx="3229">
                  <c:v>0.53371453438226801</c:v>
                </c:pt>
                <c:pt idx="3230">
                  <c:v>12.6370822838474</c:v>
                </c:pt>
                <c:pt idx="3231">
                  <c:v>7.3961942142731898</c:v>
                </c:pt>
                <c:pt idx="3232">
                  <c:v>19.125433037249799</c:v>
                </c:pt>
                <c:pt idx="3233">
                  <c:v>15.209002986527899</c:v>
                </c:pt>
                <c:pt idx="3234">
                  <c:v>15.1686058909098</c:v>
                </c:pt>
                <c:pt idx="3235">
                  <c:v>2.5528892125148501</c:v>
                </c:pt>
                <c:pt idx="3236">
                  <c:v>2.0566307241339898</c:v>
                </c:pt>
                <c:pt idx="3237">
                  <c:v>4.8694677095101504</c:v>
                </c:pt>
                <c:pt idx="3238">
                  <c:v>1.69779279809781</c:v>
                </c:pt>
                <c:pt idx="3239">
                  <c:v>4.1552317227870299</c:v>
                </c:pt>
                <c:pt idx="3240">
                  <c:v>3.0313518853602801</c:v>
                </c:pt>
                <c:pt idx="3241">
                  <c:v>2.9906364865682802</c:v>
                </c:pt>
                <c:pt idx="3242">
                  <c:v>7.3157707005609698</c:v>
                </c:pt>
                <c:pt idx="3243">
                  <c:v>4.6681430316405299</c:v>
                </c:pt>
                <c:pt idx="3244">
                  <c:v>6.3793849906736098</c:v>
                </c:pt>
                <c:pt idx="3245">
                  <c:v>13.9245617607521</c:v>
                </c:pt>
                <c:pt idx="3246">
                  <c:v>3.4316928889276999</c:v>
                </c:pt>
                <c:pt idx="3247">
                  <c:v>9.6794743028444401</c:v>
                </c:pt>
                <c:pt idx="3248">
                  <c:v>5.8562724121747598</c:v>
                </c:pt>
                <c:pt idx="3249">
                  <c:v>1.63137574001741</c:v>
                </c:pt>
                <c:pt idx="3250">
                  <c:v>7.19593617193732</c:v>
                </c:pt>
                <c:pt idx="3251">
                  <c:v>0.39297369699625401</c:v>
                </c:pt>
                <c:pt idx="3252">
                  <c:v>6.1529898979999604</c:v>
                </c:pt>
                <c:pt idx="3253">
                  <c:v>1.4701039525417801</c:v>
                </c:pt>
                <c:pt idx="3254">
                  <c:v>1.71012596788475</c:v>
                </c:pt>
                <c:pt idx="3255">
                  <c:v>2.6564153422597898</c:v>
                </c:pt>
                <c:pt idx="3256">
                  <c:v>5.6788775540646004</c:v>
                </c:pt>
                <c:pt idx="3257">
                  <c:v>3.2502539534152399</c:v>
                </c:pt>
                <c:pt idx="3258">
                  <c:v>9.6321722658208806</c:v>
                </c:pt>
                <c:pt idx="3259">
                  <c:v>10.0180939319379</c:v>
                </c:pt>
                <c:pt idx="3260">
                  <c:v>11.128399844200301</c:v>
                </c:pt>
                <c:pt idx="3261">
                  <c:v>5.7518928159301996</c:v>
                </c:pt>
                <c:pt idx="3262">
                  <c:v>5.1350269432355304</c:v>
                </c:pt>
                <c:pt idx="3263">
                  <c:v>6.3356223345647598</c:v>
                </c:pt>
                <c:pt idx="3264">
                  <c:v>3.3320232240526502</c:v>
                </c:pt>
                <c:pt idx="3265">
                  <c:v>6.5287482663579297</c:v>
                </c:pt>
                <c:pt idx="3266">
                  <c:v>1.8112998004568901</c:v>
                </c:pt>
                <c:pt idx="3267">
                  <c:v>5.2571650644572498</c:v>
                </c:pt>
                <c:pt idx="3268">
                  <c:v>2.1798176731352399</c:v>
                </c:pt>
                <c:pt idx="3269">
                  <c:v>2.8492911243039698</c:v>
                </c:pt>
                <c:pt idx="3270">
                  <c:v>9.0745583804114993</c:v>
                </c:pt>
                <c:pt idx="3271">
                  <c:v>6.7135877408867097</c:v>
                </c:pt>
                <c:pt idx="3272">
                  <c:v>7.5727460042919201</c:v>
                </c:pt>
                <c:pt idx="3273">
                  <c:v>6.6084646998805203</c:v>
                </c:pt>
                <c:pt idx="3274">
                  <c:v>3.4021472079939898</c:v>
                </c:pt>
                <c:pt idx="3275">
                  <c:v>1.53071443361421</c:v>
                </c:pt>
                <c:pt idx="3276">
                  <c:v>2.2414977089936099</c:v>
                </c:pt>
                <c:pt idx="3277">
                  <c:v>8.6993347708473596</c:v>
                </c:pt>
                <c:pt idx="3278">
                  <c:v>11.196569721369301</c:v>
                </c:pt>
                <c:pt idx="3279">
                  <c:v>11.344250959604899</c:v>
                </c:pt>
                <c:pt idx="3280">
                  <c:v>6.6846519929080301</c:v>
                </c:pt>
                <c:pt idx="3281">
                  <c:v>5.6060271386760396</c:v>
                </c:pt>
                <c:pt idx="3282">
                  <c:v>6.22367487566581</c:v>
                </c:pt>
                <c:pt idx="3283">
                  <c:v>3.0118741627421799</c:v>
                </c:pt>
                <c:pt idx="3284">
                  <c:v>5.6426955872532902</c:v>
                </c:pt>
                <c:pt idx="3285">
                  <c:v>2.36995204656486</c:v>
                </c:pt>
                <c:pt idx="3286">
                  <c:v>7.0565198338237201</c:v>
                </c:pt>
                <c:pt idx="3287">
                  <c:v>12.2842513362208</c:v>
                </c:pt>
                <c:pt idx="3288">
                  <c:v>6.2561976253695697</c:v>
                </c:pt>
                <c:pt idx="3289">
                  <c:v>3.6392596613270198</c:v>
                </c:pt>
                <c:pt idx="3290">
                  <c:v>12.0610348168457</c:v>
                </c:pt>
                <c:pt idx="3291">
                  <c:v>6.5924994904930401</c:v>
                </c:pt>
                <c:pt idx="3292">
                  <c:v>5.5801018369423296</c:v>
                </c:pt>
                <c:pt idx="3293">
                  <c:v>23.638289490219201</c:v>
                </c:pt>
                <c:pt idx="3294">
                  <c:v>14.0302566226752</c:v>
                </c:pt>
                <c:pt idx="3295">
                  <c:v>17.7176874970089</c:v>
                </c:pt>
                <c:pt idx="3296">
                  <c:v>12.441909447512799</c:v>
                </c:pt>
                <c:pt idx="3297">
                  <c:v>2.69972883130727</c:v>
                </c:pt>
                <c:pt idx="3298">
                  <c:v>2.3212323311744298</c:v>
                </c:pt>
                <c:pt idx="3299">
                  <c:v>11.763333009738799</c:v>
                </c:pt>
                <c:pt idx="3300">
                  <c:v>3.6034168001732798</c:v>
                </c:pt>
                <c:pt idx="3301">
                  <c:v>7.2036332783852597</c:v>
                </c:pt>
                <c:pt idx="3302">
                  <c:v>5.60977867535422</c:v>
                </c:pt>
                <c:pt idx="3303">
                  <c:v>2.5729229223900201</c:v>
                </c:pt>
                <c:pt idx="3304">
                  <c:v>2.1341423280013401</c:v>
                </c:pt>
                <c:pt idx="3305">
                  <c:v>5.5567836494112299</c:v>
                </c:pt>
                <c:pt idx="3306">
                  <c:v>9.1225149949802002</c:v>
                </c:pt>
                <c:pt idx="3307">
                  <c:v>3.5688749279613101</c:v>
                </c:pt>
                <c:pt idx="3308">
                  <c:v>1.2111148375169101</c:v>
                </c:pt>
                <c:pt idx="3309">
                  <c:v>0.483376751182856</c:v>
                </c:pt>
                <c:pt idx="3310">
                  <c:v>2.6410813134477098</c:v>
                </c:pt>
                <c:pt idx="3311">
                  <c:v>2.72909303099568</c:v>
                </c:pt>
                <c:pt idx="3312">
                  <c:v>2.7381093862209802</c:v>
                </c:pt>
                <c:pt idx="3313">
                  <c:v>0.82336438237461196</c:v>
                </c:pt>
                <c:pt idx="3314">
                  <c:v>6.1898513608473804</c:v>
                </c:pt>
                <c:pt idx="3315">
                  <c:v>10.264193703761601</c:v>
                </c:pt>
                <c:pt idx="3316">
                  <c:v>12.995119208789699</c:v>
                </c:pt>
                <c:pt idx="3317">
                  <c:v>17.580655526859999</c:v>
                </c:pt>
                <c:pt idx="3318">
                  <c:v>0.94042389668514703</c:v>
                </c:pt>
                <c:pt idx="3319">
                  <c:v>8.0529660409287995</c:v>
                </c:pt>
                <c:pt idx="3320">
                  <c:v>9.8873197516883398</c:v>
                </c:pt>
                <c:pt idx="3321">
                  <c:v>3.9990948552305299</c:v>
                </c:pt>
                <c:pt idx="3322">
                  <c:v>12.0991418098852</c:v>
                </c:pt>
                <c:pt idx="3323">
                  <c:v>1.9953233188911601</c:v>
                </c:pt>
                <c:pt idx="3324">
                  <c:v>4.6616055822869003</c:v>
                </c:pt>
                <c:pt idx="3325">
                  <c:v>5.3835969246356496</c:v>
                </c:pt>
                <c:pt idx="3326">
                  <c:v>1.0977888925164301</c:v>
                </c:pt>
                <c:pt idx="3327">
                  <c:v>1.51373899394762</c:v>
                </c:pt>
                <c:pt idx="3328">
                  <c:v>9.8904377529686993</c:v>
                </c:pt>
                <c:pt idx="3329">
                  <c:v>1.1923395303044999</c:v>
                </c:pt>
                <c:pt idx="3330">
                  <c:v>3.7617096333294699</c:v>
                </c:pt>
                <c:pt idx="3331">
                  <c:v>6.8597928253935301</c:v>
                </c:pt>
                <c:pt idx="3332">
                  <c:v>20.326633915853002</c:v>
                </c:pt>
                <c:pt idx="3333">
                  <c:v>2.2871034078879502</c:v>
                </c:pt>
                <c:pt idx="3334">
                  <c:v>4.3699264559528297</c:v>
                </c:pt>
                <c:pt idx="3335">
                  <c:v>5.0405916332012497</c:v>
                </c:pt>
                <c:pt idx="3336">
                  <c:v>0.66009742309123098</c:v>
                </c:pt>
                <c:pt idx="3337">
                  <c:v>22.5724723275919</c:v>
                </c:pt>
                <c:pt idx="3338">
                  <c:v>14.824258964892101</c:v>
                </c:pt>
                <c:pt idx="3339">
                  <c:v>13.6126653553743</c:v>
                </c:pt>
                <c:pt idx="3340">
                  <c:v>1.8238861854598001</c:v>
                </c:pt>
                <c:pt idx="3341">
                  <c:v>19.623644621354899</c:v>
                </c:pt>
                <c:pt idx="3342">
                  <c:v>1.74727238841348</c:v>
                </c:pt>
                <c:pt idx="3343">
                  <c:v>2.7056895554103599</c:v>
                </c:pt>
                <c:pt idx="3344">
                  <c:v>1.32148325501694</c:v>
                </c:pt>
                <c:pt idx="3345">
                  <c:v>8.7059342572683391</c:v>
                </c:pt>
                <c:pt idx="3346">
                  <c:v>5.3769625483130303</c:v>
                </c:pt>
                <c:pt idx="3347">
                  <c:v>3.8594226365721802</c:v>
                </c:pt>
                <c:pt idx="3348">
                  <c:v>6.4016055737605697</c:v>
                </c:pt>
                <c:pt idx="3349">
                  <c:v>4.5991385418401904</c:v>
                </c:pt>
                <c:pt idx="3350">
                  <c:v>5.8167068043843901</c:v>
                </c:pt>
                <c:pt idx="3351">
                  <c:v>3.95771821778375</c:v>
                </c:pt>
                <c:pt idx="3352">
                  <c:v>4.4004976421417599</c:v>
                </c:pt>
                <c:pt idx="3353">
                  <c:v>4.4568119158905004</c:v>
                </c:pt>
                <c:pt idx="3354">
                  <c:v>7.1860513873327996</c:v>
                </c:pt>
                <c:pt idx="3355">
                  <c:v>4.5072442915122997</c:v>
                </c:pt>
                <c:pt idx="3356">
                  <c:v>2.6099632719784198</c:v>
                </c:pt>
                <c:pt idx="3357">
                  <c:v>16.079295975830298</c:v>
                </c:pt>
                <c:pt idx="3358">
                  <c:v>6.7340325914045902</c:v>
                </c:pt>
                <c:pt idx="3359">
                  <c:v>13.779434593898801</c:v>
                </c:pt>
                <c:pt idx="3360">
                  <c:v>17.0763649114126</c:v>
                </c:pt>
                <c:pt idx="3361">
                  <c:v>2.9733513382866001</c:v>
                </c:pt>
                <c:pt idx="3362">
                  <c:v>16.0926087106733</c:v>
                </c:pt>
                <c:pt idx="3363">
                  <c:v>1.5295013636206001</c:v>
                </c:pt>
                <c:pt idx="3364">
                  <c:v>10.126920388655201</c:v>
                </c:pt>
                <c:pt idx="3365">
                  <c:v>2.4073047667055798</c:v>
                </c:pt>
                <c:pt idx="3366">
                  <c:v>6.1284524093133399</c:v>
                </c:pt>
                <c:pt idx="3367">
                  <c:v>8.1632363411636</c:v>
                </c:pt>
                <c:pt idx="3368">
                  <c:v>2.4861313871649799</c:v>
                </c:pt>
                <c:pt idx="3369">
                  <c:v>3.69931404632311</c:v>
                </c:pt>
                <c:pt idx="3370">
                  <c:v>5.4823994810257402</c:v>
                </c:pt>
                <c:pt idx="3371">
                  <c:v>5.9100479956925396</c:v>
                </c:pt>
                <c:pt idx="3372">
                  <c:v>3.1733122996842802</c:v>
                </c:pt>
                <c:pt idx="3373">
                  <c:v>14.217412255762101</c:v>
                </c:pt>
                <c:pt idx="3374">
                  <c:v>5.6646737043447599</c:v>
                </c:pt>
                <c:pt idx="3375">
                  <c:v>34.917372552710198</c:v>
                </c:pt>
                <c:pt idx="3376">
                  <c:v>1.56825706918807</c:v>
                </c:pt>
                <c:pt idx="3377">
                  <c:v>10.7670130464239</c:v>
                </c:pt>
                <c:pt idx="3378">
                  <c:v>11.689271216195401</c:v>
                </c:pt>
                <c:pt idx="3379">
                  <c:v>21.239053438207598</c:v>
                </c:pt>
                <c:pt idx="3380">
                  <c:v>9.7962569284363408</c:v>
                </c:pt>
                <c:pt idx="3381">
                  <c:v>1.50891832075766</c:v>
                </c:pt>
                <c:pt idx="3382">
                  <c:v>4.7272659740979899</c:v>
                </c:pt>
                <c:pt idx="3383">
                  <c:v>12.886104691750999</c:v>
                </c:pt>
                <c:pt idx="3384">
                  <c:v>9.09456005139951</c:v>
                </c:pt>
                <c:pt idx="3385">
                  <c:v>6.0679835410428602</c:v>
                </c:pt>
                <c:pt idx="3386">
                  <c:v>1.37534513896662</c:v>
                </c:pt>
                <c:pt idx="3387">
                  <c:v>0.34780580479561501</c:v>
                </c:pt>
                <c:pt idx="3388">
                  <c:v>22.8946500574331</c:v>
                </c:pt>
                <c:pt idx="3389">
                  <c:v>6.0588275193124099</c:v>
                </c:pt>
                <c:pt idx="3390">
                  <c:v>4.8142620618462404</c:v>
                </c:pt>
                <c:pt idx="3391">
                  <c:v>5.4456628679124597</c:v>
                </c:pt>
                <c:pt idx="3392">
                  <c:v>11.6890041353093</c:v>
                </c:pt>
                <c:pt idx="3393">
                  <c:v>0.34106698251051398</c:v>
                </c:pt>
                <c:pt idx="3394">
                  <c:v>11.082774063236</c:v>
                </c:pt>
                <c:pt idx="3395">
                  <c:v>6.7302654453916997</c:v>
                </c:pt>
                <c:pt idx="3396">
                  <c:v>16.863982672619699</c:v>
                </c:pt>
                <c:pt idx="3397">
                  <c:v>0.71509318084984197</c:v>
                </c:pt>
                <c:pt idx="3398">
                  <c:v>1.8340881461102001</c:v>
                </c:pt>
                <c:pt idx="3399">
                  <c:v>4.3316783931009999</c:v>
                </c:pt>
                <c:pt idx="3400">
                  <c:v>5.2773384085107899</c:v>
                </c:pt>
                <c:pt idx="3401">
                  <c:v>4.3097379987991102</c:v>
                </c:pt>
                <c:pt idx="3402">
                  <c:v>2.66035341582602</c:v>
                </c:pt>
                <c:pt idx="3403">
                  <c:v>7.2569917847709497</c:v>
                </c:pt>
                <c:pt idx="3404">
                  <c:v>19.1012442997344</c:v>
                </c:pt>
                <c:pt idx="3405">
                  <c:v>5.15422081069622</c:v>
                </c:pt>
                <c:pt idx="3406">
                  <c:v>2.79774505330482</c:v>
                </c:pt>
                <c:pt idx="3407">
                  <c:v>1.8774317129636999</c:v>
                </c:pt>
                <c:pt idx="3408">
                  <c:v>7.5299313012764104</c:v>
                </c:pt>
                <c:pt idx="3409">
                  <c:v>5.1752978367306097</c:v>
                </c:pt>
                <c:pt idx="3410">
                  <c:v>7.01670241748183</c:v>
                </c:pt>
                <c:pt idx="3411">
                  <c:v>15.822000992155401</c:v>
                </c:pt>
                <c:pt idx="3412">
                  <c:v>2.0734626076894198</c:v>
                </c:pt>
                <c:pt idx="3413">
                  <c:v>5.3934647458334402</c:v>
                </c:pt>
                <c:pt idx="3414">
                  <c:v>1.4602727154683399</c:v>
                </c:pt>
                <c:pt idx="3415">
                  <c:v>8.2408329895907908</c:v>
                </c:pt>
                <c:pt idx="3416">
                  <c:v>2.89830149774289</c:v>
                </c:pt>
                <c:pt idx="3417">
                  <c:v>27.8270288259728</c:v>
                </c:pt>
                <c:pt idx="3418">
                  <c:v>3.8774939088603202</c:v>
                </c:pt>
                <c:pt idx="3419">
                  <c:v>6.3528221563230396</c:v>
                </c:pt>
                <c:pt idx="3420">
                  <c:v>17.437508330512198</c:v>
                </c:pt>
                <c:pt idx="3421">
                  <c:v>1.8283685210229701</c:v>
                </c:pt>
                <c:pt idx="3422">
                  <c:v>11.3351665271184</c:v>
                </c:pt>
                <c:pt idx="3423">
                  <c:v>10.2808501251241</c:v>
                </c:pt>
                <c:pt idx="3424">
                  <c:v>6.1112669272482298</c:v>
                </c:pt>
                <c:pt idx="3425">
                  <c:v>3.3724154859175801</c:v>
                </c:pt>
                <c:pt idx="3426">
                  <c:v>3.4587813879871998</c:v>
                </c:pt>
                <c:pt idx="3427">
                  <c:v>20.243766854087902</c:v>
                </c:pt>
                <c:pt idx="3428">
                  <c:v>7.0616012962605303</c:v>
                </c:pt>
                <c:pt idx="3429">
                  <c:v>1.6675097194014299</c:v>
                </c:pt>
                <c:pt idx="3430">
                  <c:v>5.2555974551001698</c:v>
                </c:pt>
                <c:pt idx="3431">
                  <c:v>11.693009457129</c:v>
                </c:pt>
                <c:pt idx="3432">
                  <c:v>5.3342321292521202</c:v>
                </c:pt>
                <c:pt idx="3433">
                  <c:v>7.4743247931519399</c:v>
                </c:pt>
                <c:pt idx="3434">
                  <c:v>11.107458273037301</c:v>
                </c:pt>
                <c:pt idx="3435">
                  <c:v>7.8861665175040896</c:v>
                </c:pt>
                <c:pt idx="3436">
                  <c:v>5.3005682297783396</c:v>
                </c:pt>
                <c:pt idx="3437">
                  <c:v>16.888094757029599</c:v>
                </c:pt>
                <c:pt idx="3438">
                  <c:v>9.8784257386455891</c:v>
                </c:pt>
                <c:pt idx="3439">
                  <c:v>12.8188493083294</c:v>
                </c:pt>
                <c:pt idx="3440">
                  <c:v>3.5502718792336099</c:v>
                </c:pt>
                <c:pt idx="3441">
                  <c:v>0.61114333835601797</c:v>
                </c:pt>
                <c:pt idx="3442">
                  <c:v>6.9572000482034699</c:v>
                </c:pt>
                <c:pt idx="3443">
                  <c:v>7.6916271829196097</c:v>
                </c:pt>
                <c:pt idx="3444">
                  <c:v>2.8977281074000101</c:v>
                </c:pt>
                <c:pt idx="3445">
                  <c:v>7.2983884405518404</c:v>
                </c:pt>
                <c:pt idx="3446">
                  <c:v>1.63186407976238</c:v>
                </c:pt>
                <c:pt idx="3447">
                  <c:v>20.984298883720498</c:v>
                </c:pt>
                <c:pt idx="3448">
                  <c:v>2.9373720227965698</c:v>
                </c:pt>
                <c:pt idx="3449">
                  <c:v>10.986535636907</c:v>
                </c:pt>
                <c:pt idx="3450">
                  <c:v>11.284257422217101</c:v>
                </c:pt>
                <c:pt idx="3451">
                  <c:v>11.1754899996549</c:v>
                </c:pt>
                <c:pt idx="3452">
                  <c:v>2.3356965422991398</c:v>
                </c:pt>
                <c:pt idx="3453">
                  <c:v>17.392647687264098</c:v>
                </c:pt>
                <c:pt idx="3454">
                  <c:v>7.9591456061500399</c:v>
                </c:pt>
                <c:pt idx="3455">
                  <c:v>2.9694121518302601</c:v>
                </c:pt>
                <c:pt idx="3456">
                  <c:v>1.68228055878056</c:v>
                </c:pt>
                <c:pt idx="3457">
                  <c:v>4.8679119684408603</c:v>
                </c:pt>
                <c:pt idx="3458">
                  <c:v>0.65217752015749697</c:v>
                </c:pt>
                <c:pt idx="3459">
                  <c:v>7.6539693470219703</c:v>
                </c:pt>
                <c:pt idx="3460">
                  <c:v>1.7833138280176399</c:v>
                </c:pt>
                <c:pt idx="3461">
                  <c:v>22.8938806076901</c:v>
                </c:pt>
                <c:pt idx="3462">
                  <c:v>1.15187450527183</c:v>
                </c:pt>
                <c:pt idx="3463">
                  <c:v>4.4326481717672497</c:v>
                </c:pt>
                <c:pt idx="3464">
                  <c:v>1.89105491830092</c:v>
                </c:pt>
                <c:pt idx="3465">
                  <c:v>3.5190787721593901</c:v>
                </c:pt>
                <c:pt idx="3466">
                  <c:v>13.422328305908399</c:v>
                </c:pt>
                <c:pt idx="3467">
                  <c:v>9.7238116654017706</c:v>
                </c:pt>
                <c:pt idx="3468">
                  <c:v>2.0473615129673099</c:v>
                </c:pt>
                <c:pt idx="3469">
                  <c:v>5.8194805658097399</c:v>
                </c:pt>
                <c:pt idx="3470">
                  <c:v>1.8232483792436101</c:v>
                </c:pt>
                <c:pt idx="3471">
                  <c:v>3.04574200509906</c:v>
                </c:pt>
                <c:pt idx="3472">
                  <c:v>1.54040441646655</c:v>
                </c:pt>
                <c:pt idx="3473">
                  <c:v>9.6564863551041409</c:v>
                </c:pt>
                <c:pt idx="3474">
                  <c:v>7.3864603608997896</c:v>
                </c:pt>
                <c:pt idx="3475">
                  <c:v>13.962187890329901</c:v>
                </c:pt>
                <c:pt idx="3476">
                  <c:v>7.93173881755295</c:v>
                </c:pt>
                <c:pt idx="3477">
                  <c:v>7.7030022771297704</c:v>
                </c:pt>
                <c:pt idx="3478">
                  <c:v>1.08997013689265</c:v>
                </c:pt>
                <c:pt idx="3479">
                  <c:v>1.8029849136059</c:v>
                </c:pt>
                <c:pt idx="3480">
                  <c:v>5.5080520854612898</c:v>
                </c:pt>
                <c:pt idx="3481">
                  <c:v>4.8446613987999703</c:v>
                </c:pt>
                <c:pt idx="3482">
                  <c:v>19.955988563049999</c:v>
                </c:pt>
                <c:pt idx="3483">
                  <c:v>2.2526698581789901</c:v>
                </c:pt>
                <c:pt idx="3484">
                  <c:v>1.6169135787439399</c:v>
                </c:pt>
                <c:pt idx="3485">
                  <c:v>1.02623790133473</c:v>
                </c:pt>
                <c:pt idx="3486">
                  <c:v>2.48743940246024</c:v>
                </c:pt>
                <c:pt idx="3487">
                  <c:v>5.2778606142614102</c:v>
                </c:pt>
                <c:pt idx="3488">
                  <c:v>2.04027281604571</c:v>
                </c:pt>
                <c:pt idx="3489">
                  <c:v>2.3715268302469901</c:v>
                </c:pt>
                <c:pt idx="3490">
                  <c:v>5.2396425959868598</c:v>
                </c:pt>
                <c:pt idx="3491">
                  <c:v>12.880840538952301</c:v>
                </c:pt>
                <c:pt idx="3492">
                  <c:v>18.717435331854901</c:v>
                </c:pt>
                <c:pt idx="3493">
                  <c:v>6.03593626866743</c:v>
                </c:pt>
                <c:pt idx="3494">
                  <c:v>9.3834954893046394</c:v>
                </c:pt>
                <c:pt idx="3495">
                  <c:v>12.9488583640752</c:v>
                </c:pt>
                <c:pt idx="3496">
                  <c:v>8.13806600163017</c:v>
                </c:pt>
                <c:pt idx="3497">
                  <c:v>3.2043877333129802</c:v>
                </c:pt>
                <c:pt idx="3498">
                  <c:v>1.2640522435984201</c:v>
                </c:pt>
                <c:pt idx="3499">
                  <c:v>2.1588897437393899</c:v>
                </c:pt>
                <c:pt idx="3500">
                  <c:v>20.974967548153099</c:v>
                </c:pt>
                <c:pt idx="3501">
                  <c:v>4.4282629761922099</c:v>
                </c:pt>
                <c:pt idx="3502">
                  <c:v>1.68144236852632</c:v>
                </c:pt>
                <c:pt idx="3503">
                  <c:v>14.621337594510701</c:v>
                </c:pt>
                <c:pt idx="3504">
                  <c:v>2.2503102212615902</c:v>
                </c:pt>
                <c:pt idx="3505">
                  <c:v>5.7684219192343704</c:v>
                </c:pt>
                <c:pt idx="3506">
                  <c:v>20.970781338627202</c:v>
                </c:pt>
                <c:pt idx="3507">
                  <c:v>5.1225413108174296</c:v>
                </c:pt>
                <c:pt idx="3508">
                  <c:v>2.11532811871185</c:v>
                </c:pt>
                <c:pt idx="3509">
                  <c:v>8.0014073120299507</c:v>
                </c:pt>
                <c:pt idx="3510">
                  <c:v>7.8819589551389502</c:v>
                </c:pt>
                <c:pt idx="3511">
                  <c:v>2.5542614808906698</c:v>
                </c:pt>
                <c:pt idx="3512">
                  <c:v>28.4759140600923</c:v>
                </c:pt>
                <c:pt idx="3513">
                  <c:v>6.8934138896605601</c:v>
                </c:pt>
                <c:pt idx="3514">
                  <c:v>17.290646633487601</c:v>
                </c:pt>
                <c:pt idx="3515">
                  <c:v>8.3976169703060606</c:v>
                </c:pt>
                <c:pt idx="3516">
                  <c:v>3.72364079686001</c:v>
                </c:pt>
                <c:pt idx="3517">
                  <c:v>0.85580639508348499</c:v>
                </c:pt>
                <c:pt idx="3518">
                  <c:v>0.83181259527515905</c:v>
                </c:pt>
                <c:pt idx="3519">
                  <c:v>5.863514299108</c:v>
                </c:pt>
                <c:pt idx="3520">
                  <c:v>6.5667694217491901</c:v>
                </c:pt>
                <c:pt idx="3521">
                  <c:v>1.1965399720441401</c:v>
                </c:pt>
                <c:pt idx="3522">
                  <c:v>16.9186530603534</c:v>
                </c:pt>
                <c:pt idx="3523">
                  <c:v>12.591854593943999</c:v>
                </c:pt>
                <c:pt idx="3524">
                  <c:v>12.1568698859947</c:v>
                </c:pt>
                <c:pt idx="3525">
                  <c:v>5.1408975522295401</c:v>
                </c:pt>
                <c:pt idx="3526">
                  <c:v>3.5185482256332001</c:v>
                </c:pt>
                <c:pt idx="3527">
                  <c:v>2.35169984064007</c:v>
                </c:pt>
                <c:pt idx="3528">
                  <c:v>4.8789845123025399</c:v>
                </c:pt>
                <c:pt idx="3529">
                  <c:v>1.62549602050968</c:v>
                </c:pt>
                <c:pt idx="3530">
                  <c:v>2.4024294410784699</c:v>
                </c:pt>
                <c:pt idx="3531">
                  <c:v>2.4995106489911101</c:v>
                </c:pt>
                <c:pt idx="3532">
                  <c:v>5.1635046199617003</c:v>
                </c:pt>
                <c:pt idx="3533">
                  <c:v>1.5424639769241</c:v>
                </c:pt>
                <c:pt idx="3534">
                  <c:v>2.1071589670808799</c:v>
                </c:pt>
                <c:pt idx="3535">
                  <c:v>7.1542586905789998</c:v>
                </c:pt>
                <c:pt idx="3536">
                  <c:v>2.72559944458812</c:v>
                </c:pt>
                <c:pt idx="3537">
                  <c:v>9.6289517463335805</c:v>
                </c:pt>
                <c:pt idx="3538">
                  <c:v>1.6484174990690601</c:v>
                </c:pt>
                <c:pt idx="3539">
                  <c:v>3.5557762573740299</c:v>
                </c:pt>
                <c:pt idx="3540">
                  <c:v>10.8045123488276</c:v>
                </c:pt>
                <c:pt idx="3541">
                  <c:v>10.9361971767465</c:v>
                </c:pt>
                <c:pt idx="3542">
                  <c:v>15.754114270066401</c:v>
                </c:pt>
                <c:pt idx="3543">
                  <c:v>0.76634470895984497</c:v>
                </c:pt>
                <c:pt idx="3544">
                  <c:v>2.8845371760542999</c:v>
                </c:pt>
                <c:pt idx="3545">
                  <c:v>1.98152686566785</c:v>
                </c:pt>
                <c:pt idx="3546">
                  <c:v>3.2028459715136499</c:v>
                </c:pt>
                <c:pt idx="3547">
                  <c:v>1.60284249698989</c:v>
                </c:pt>
                <c:pt idx="3548">
                  <c:v>9.0595133698780401</c:v>
                </c:pt>
                <c:pt idx="3549">
                  <c:v>0.40552550768909401</c:v>
                </c:pt>
                <c:pt idx="3550">
                  <c:v>1.0698973359070001</c:v>
                </c:pt>
                <c:pt idx="3551">
                  <c:v>22.1626351447877</c:v>
                </c:pt>
                <c:pt idx="3552">
                  <c:v>7.5837929351482503</c:v>
                </c:pt>
                <c:pt idx="3553">
                  <c:v>1.4783185193133399</c:v>
                </c:pt>
                <c:pt idx="3554">
                  <c:v>3.2412995563264499</c:v>
                </c:pt>
                <c:pt idx="3555">
                  <c:v>4.5306481860236598</c:v>
                </c:pt>
                <c:pt idx="3556">
                  <c:v>1.7080213733482299</c:v>
                </c:pt>
                <c:pt idx="3557">
                  <c:v>4.35082838572119</c:v>
                </c:pt>
                <c:pt idx="3558">
                  <c:v>9.9918191870323501</c:v>
                </c:pt>
                <c:pt idx="3559">
                  <c:v>9.9413059539916198</c:v>
                </c:pt>
                <c:pt idx="3560">
                  <c:v>2.3916231866714202</c:v>
                </c:pt>
                <c:pt idx="3561">
                  <c:v>6.8482078750304396</c:v>
                </c:pt>
                <c:pt idx="3562">
                  <c:v>2.1892590072924398</c:v>
                </c:pt>
                <c:pt idx="3563">
                  <c:v>12.102060906881</c:v>
                </c:pt>
                <c:pt idx="3564">
                  <c:v>2.6331240813891701</c:v>
                </c:pt>
                <c:pt idx="3565">
                  <c:v>14.4816859918121</c:v>
                </c:pt>
                <c:pt idx="3566">
                  <c:v>3.27280403969728</c:v>
                </c:pt>
                <c:pt idx="3567">
                  <c:v>1.9821206375857101</c:v>
                </c:pt>
                <c:pt idx="3568">
                  <c:v>1.90922582393406</c:v>
                </c:pt>
                <c:pt idx="3569">
                  <c:v>2.0354256080736399</c:v>
                </c:pt>
                <c:pt idx="3570">
                  <c:v>0.175345166960507</c:v>
                </c:pt>
                <c:pt idx="3571">
                  <c:v>4.4914514077479897</c:v>
                </c:pt>
                <c:pt idx="3572">
                  <c:v>6.5181803067034396</c:v>
                </c:pt>
                <c:pt idx="3573">
                  <c:v>3.9825587116880898</c:v>
                </c:pt>
                <c:pt idx="3574">
                  <c:v>2.0329311093759399</c:v>
                </c:pt>
                <c:pt idx="3575">
                  <c:v>28.4756964964937</c:v>
                </c:pt>
                <c:pt idx="3576">
                  <c:v>15.9227875703619</c:v>
                </c:pt>
                <c:pt idx="3577">
                  <c:v>11.013936900859701</c:v>
                </c:pt>
                <c:pt idx="3578">
                  <c:v>2.8123278371412201</c:v>
                </c:pt>
                <c:pt idx="3579">
                  <c:v>8.2906805253745901</c:v>
                </c:pt>
                <c:pt idx="3580">
                  <c:v>8.8540126150461695</c:v>
                </c:pt>
                <c:pt idx="3581">
                  <c:v>6.4595247075370796</c:v>
                </c:pt>
                <c:pt idx="3582">
                  <c:v>2.8740502553664502</c:v>
                </c:pt>
                <c:pt idx="3583">
                  <c:v>2.2224597975868501</c:v>
                </c:pt>
                <c:pt idx="3584">
                  <c:v>5.3753356293144403</c:v>
                </c:pt>
                <c:pt idx="3585">
                  <c:v>15.7010699165992</c:v>
                </c:pt>
                <c:pt idx="3586">
                  <c:v>8.8483104751976001</c:v>
                </c:pt>
                <c:pt idx="3587">
                  <c:v>4.5787043570828203</c:v>
                </c:pt>
                <c:pt idx="3588">
                  <c:v>0.44065411195001503</c:v>
                </c:pt>
                <c:pt idx="3589">
                  <c:v>5.0840509067408002</c:v>
                </c:pt>
                <c:pt idx="3590">
                  <c:v>4.1998401307655699</c:v>
                </c:pt>
                <c:pt idx="3591">
                  <c:v>11.633614463328099</c:v>
                </c:pt>
                <c:pt idx="3592">
                  <c:v>5.2306478753917496</c:v>
                </c:pt>
                <c:pt idx="3593">
                  <c:v>3.4228232079665299</c:v>
                </c:pt>
                <c:pt idx="3594">
                  <c:v>1.9465251648328299</c:v>
                </c:pt>
                <c:pt idx="3595">
                  <c:v>13.21890189959</c:v>
                </c:pt>
                <c:pt idx="3596">
                  <c:v>1.7349598210191901</c:v>
                </c:pt>
                <c:pt idx="3597">
                  <c:v>11.7350668789931</c:v>
                </c:pt>
                <c:pt idx="3598">
                  <c:v>2.8929769870426898</c:v>
                </c:pt>
                <c:pt idx="3599">
                  <c:v>6.1863929559517201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99B-4688-81E4-0EB113CAA2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2189544"/>
        <c:axId val="552185936"/>
      </c:scatterChart>
      <c:valAx>
        <c:axId val="552189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2185936"/>
        <c:crosses val="autoZero"/>
        <c:crossBetween val="midCat"/>
      </c:valAx>
      <c:valAx>
        <c:axId val="55218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2189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9298C-D142-4485-B8F3-1542DBA42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84D6F7-9CA3-489D-925C-D614E7E86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15E1C-3D2C-4AA9-9425-2E8CF90E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F0DF-FA28-4219-9C8D-F24B2E0F802A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F40B36-4CA6-4622-B7DD-6069FAB3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509F9-272D-44C2-9735-1B5C3FCB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4F03-41EF-407C-84C0-52F12A15E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6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2B205-2598-4058-9448-D1D55D0A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B95CA7-EDA3-4430-9D83-1333EBE63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FB477-8DF7-4D73-8E5B-7851BC07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F0DF-FA28-4219-9C8D-F24B2E0F802A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9D8F5-22D6-4019-AC3F-5901A683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8C350-ABBB-447C-BEE2-D999C2F9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4F03-41EF-407C-84C0-52F12A15E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57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8AF128-2C9F-458F-BCB0-50FF6F35F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C9A668-0215-4D65-A7E6-DC327891A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BE4CF-5125-4531-A612-4F0D7C6C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F0DF-FA28-4219-9C8D-F24B2E0F802A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4D377-CBF3-4E6A-898B-E2FA1F10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A0F14-0EE3-4B2D-81D0-097BD69A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4F03-41EF-407C-84C0-52F12A15E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635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AD5A0E-3C21-41FC-AF4C-A3DC79A7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0D05-887D-4B54-B668-0C268306A564}" type="datetime1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5821F5-780E-4C82-92A8-3377F414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056C4-1254-4871-8C02-62772DB4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BAD236-760A-42ED-A3A2-7BBA967C6BF3}"/>
              </a:ext>
            </a:extLst>
          </p:cNvPr>
          <p:cNvSpPr/>
          <p:nvPr userDrawn="1"/>
        </p:nvSpPr>
        <p:spPr>
          <a:xfrm>
            <a:off x="104776" y="165101"/>
            <a:ext cx="11858624" cy="6607175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AAFE25-33B5-4F12-B5AD-A36751BD83FD}"/>
              </a:ext>
            </a:extLst>
          </p:cNvPr>
          <p:cNvSpPr/>
          <p:nvPr userDrawn="1"/>
        </p:nvSpPr>
        <p:spPr>
          <a:xfrm>
            <a:off x="228601" y="66674"/>
            <a:ext cx="11858624" cy="660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54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85B0-7AA9-44AA-B6ED-E2A5F454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50DD8-9527-4410-B62A-877AC2AEA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19BD1-B304-43A8-B472-636935F6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F0DF-FA28-4219-9C8D-F24B2E0F802A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61065-B455-4881-BD6A-CD1773ED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93B974-4969-4F65-B94F-900ADFDC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4F03-41EF-407C-84C0-52F12A15E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4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55718-A208-4368-9313-2AF9B0AA8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E3203-6A93-42FC-A110-3D56EC5E4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4B02A-A381-4801-8E24-BA5EFF550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F0DF-FA28-4219-9C8D-F24B2E0F802A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C85D9-028A-460B-AC08-19959E9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FEC5A-0DFE-42A6-A96E-B39202DC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4F03-41EF-407C-84C0-52F12A15E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46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D61FA-06F9-445E-93E7-C93BD7EC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83C8B-883E-459F-BACF-A6443284B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F75D60-7B0F-4E0A-AABF-5550D39A0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E195B2-A024-4C8D-A9B6-550F9329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F0DF-FA28-4219-9C8D-F24B2E0F802A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996271-92CC-4C99-877C-B35006E5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929D72-6D1B-40EE-839A-C5B3D5CF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4F03-41EF-407C-84C0-52F12A15E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59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E502F-A387-4FFB-AA67-99CD8A30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C30F6E-D100-418F-AA16-2254FC41D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74F752-00FA-45CF-BCD9-990878D41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F5F660-947B-494F-A1AE-0822CA4A5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3C1656-35CA-4011-9A9E-111AFA222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36633F-C035-424A-BD35-CFD81BAC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F0DF-FA28-4219-9C8D-F24B2E0F802A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EC31F8-53D6-4A6B-981E-DFED53D0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38E575-E2B2-4122-861C-79D542EF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4F03-41EF-407C-84C0-52F12A15E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68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08F81-5BE8-431E-AEDC-E7882177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674F9D-3829-4DFB-ABCB-42124761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F0DF-FA28-4219-9C8D-F24B2E0F802A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868903-1408-4325-8B7B-0EA9A38D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1FF472-6D5A-4FF7-B1B7-E8F0C1BE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4F03-41EF-407C-84C0-52F12A15E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8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F4C8F9-483C-47C6-9222-20E21E8A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F0DF-FA28-4219-9C8D-F24B2E0F802A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544E24-619D-44BD-96D2-72F2B509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26E9AF-CCEF-4397-BF81-2942DD9B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4F03-41EF-407C-84C0-52F12A15E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66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2BAE1-E08C-47D7-BA21-FF549D08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47A96F-BF5C-4338-85AE-EB11EEF1F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75F753-C7EE-45DF-87BF-81E60D47C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FBD99A-5949-4B53-8348-28F899B1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F0DF-FA28-4219-9C8D-F24B2E0F802A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094492-9F2C-4257-842B-E742C522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CA4353-E720-4619-8681-B53403CC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4F03-41EF-407C-84C0-52F12A15E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82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FE8A1-51E2-485B-9846-559EC0E2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B6AA58-FD40-4E1F-BBE6-9D3813319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6F1375-A2A8-4F0F-AA11-467DA5F11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D2C3CD-D9B3-4733-B937-657490B0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F0DF-FA28-4219-9C8D-F24B2E0F802A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2FD064-170F-4E46-A616-40300D78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7EBD91-76E6-4FE9-BA9F-1F4C627C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4F03-41EF-407C-84C0-52F12A15E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4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444726-940A-473C-A82A-88C45AEDA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19EC4-932C-4B03-9F73-2024BE8F0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7E794-04CE-4D9B-8438-22A447FE9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4F0DF-FA28-4219-9C8D-F24B2E0F802A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1A41F-BF1D-4463-99FF-94F966E07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22AB6-A16C-4B5A-8170-F819D1107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B4F03-41EF-407C-84C0-52F12A15E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3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9EA636-CC4F-4AA4-A308-723570B17428}"/>
              </a:ext>
            </a:extLst>
          </p:cNvPr>
          <p:cNvSpPr txBox="1"/>
          <p:nvPr/>
        </p:nvSpPr>
        <p:spPr>
          <a:xfrm>
            <a:off x="2751634" y="2140773"/>
            <a:ext cx="668875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latin typeface="+mn-ea"/>
              </a:rPr>
              <a:t>Ch. 13</a:t>
            </a:r>
          </a:p>
          <a:p>
            <a:pPr algn="ctr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4000" dirty="0">
                <a:latin typeface="+mn-ea"/>
              </a:rPr>
              <a:t>Invasive Weed Optimization</a:t>
            </a:r>
          </a:p>
          <a:p>
            <a:pPr algn="ctr"/>
            <a:r>
              <a:rPr lang="en-US" altLang="ko-KR" sz="4000" dirty="0">
                <a:latin typeface="+mn-ea"/>
              </a:rPr>
              <a:t>(IWO)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3EF1E0AB-3E93-486E-B38F-FC3E0A53ED01}"/>
              </a:ext>
            </a:extLst>
          </p:cNvPr>
          <p:cNvSpPr/>
          <p:nvPr/>
        </p:nvSpPr>
        <p:spPr>
          <a:xfrm>
            <a:off x="2305049" y="2055048"/>
            <a:ext cx="7581900" cy="2286000"/>
          </a:xfrm>
          <a:prstGeom prst="bracketPair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2B145-6422-4C3D-954C-7988E34B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6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266C1F-A857-4760-AA0F-C84658E59F0C}"/>
              </a:ext>
            </a:extLst>
          </p:cNvPr>
          <p:cNvSpPr txBox="1"/>
          <p:nvPr/>
        </p:nvSpPr>
        <p:spPr>
          <a:xfrm>
            <a:off x="3622853" y="817602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Initial Sigma</a:t>
            </a:r>
            <a:r>
              <a:rPr lang="ko-KR" altLang="en-US" dirty="0"/>
              <a:t>에 따른 </a:t>
            </a:r>
            <a:r>
              <a:rPr lang="en-US" altLang="ko-KR" dirty="0"/>
              <a:t>fitness</a:t>
            </a:r>
            <a:r>
              <a:rPr lang="ko-KR" altLang="en-US" dirty="0"/>
              <a:t>값 분산의 변화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2D03F9D8-84DB-46D5-A96C-DB4BB5637F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1996093"/>
              </p:ext>
            </p:extLst>
          </p:nvPr>
        </p:nvGraphicFramePr>
        <p:xfrm>
          <a:off x="2360791" y="1622941"/>
          <a:ext cx="6516509" cy="3981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CF1278A-720B-4F60-92E0-DE4EA54F9FDF}"/>
              </a:ext>
            </a:extLst>
          </p:cNvPr>
          <p:cNvSpPr/>
          <p:nvPr/>
        </p:nvSpPr>
        <p:spPr>
          <a:xfrm>
            <a:off x="7886700" y="3061216"/>
            <a:ext cx="561975" cy="2609850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97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ACF0BBCF-8508-47BD-BD9C-B031CBC607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245058"/>
              </p:ext>
            </p:extLst>
          </p:nvPr>
        </p:nvGraphicFramePr>
        <p:xfrm>
          <a:off x="2619375" y="1419225"/>
          <a:ext cx="6400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C798105-FF51-433B-96F7-BA9081B6BC9E}"/>
              </a:ext>
            </a:extLst>
          </p:cNvPr>
          <p:cNvSpPr/>
          <p:nvPr/>
        </p:nvSpPr>
        <p:spPr>
          <a:xfrm>
            <a:off x="6867525" y="2771775"/>
            <a:ext cx="561975" cy="2609850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424AF-E483-4699-9989-D71A80330E64}"/>
              </a:ext>
            </a:extLst>
          </p:cNvPr>
          <p:cNvSpPr txBox="1"/>
          <p:nvPr/>
        </p:nvSpPr>
        <p:spPr>
          <a:xfrm>
            <a:off x="3057525" y="564118"/>
            <a:ext cx="532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Max Num of Rand Seed </a:t>
            </a:r>
            <a:r>
              <a:rPr lang="ko-KR" altLang="en-US" dirty="0"/>
              <a:t>변화에 따른 </a:t>
            </a:r>
            <a:r>
              <a:rPr lang="en-US" altLang="ko-KR" dirty="0"/>
              <a:t>fitness </a:t>
            </a:r>
            <a:r>
              <a:rPr lang="ko-KR" altLang="en-US" dirty="0"/>
              <a:t>변화</a:t>
            </a:r>
          </a:p>
        </p:txBody>
      </p:sp>
    </p:spTree>
    <p:extLst>
      <p:ext uri="{BB962C8B-B14F-4D97-AF65-F5344CB8AC3E}">
        <p14:creationId xmlns:p14="http://schemas.microsoft.com/office/powerpoint/2010/main" val="2947973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B78EA5-9E6B-4C29-AC11-4D19364B7869}"/>
              </a:ext>
            </a:extLst>
          </p:cNvPr>
          <p:cNvSpPr txBox="1"/>
          <p:nvPr/>
        </p:nvSpPr>
        <p:spPr>
          <a:xfrm>
            <a:off x="1789372" y="1495424"/>
            <a:ext cx="91734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장점</a:t>
            </a:r>
            <a:r>
              <a:rPr lang="en-US" altLang="ko-KR" b="1" dirty="0"/>
              <a:t>: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좋은 해가 많은 해를 생산하기 때문에 좋은 특성을 계속 가져갈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해가 조금씩 움직이기 때문에</a:t>
            </a:r>
            <a:r>
              <a:rPr lang="en-US" altLang="ko-KR" dirty="0"/>
              <a:t>, </a:t>
            </a:r>
            <a:r>
              <a:rPr lang="ko-KR" altLang="en-US" dirty="0"/>
              <a:t>주변 탐색에 있어서는 탁월하다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/>
              <a:t>단점</a:t>
            </a:r>
            <a:r>
              <a:rPr lang="en-US" altLang="ko-KR" b="1" dirty="0"/>
              <a:t>: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Convergence</a:t>
            </a:r>
            <a:r>
              <a:rPr lang="ko-KR" altLang="en-US" dirty="0"/>
              <a:t>가 매우 빠르다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다른 알고리즘에 비해 초기 해에 영향을 엄청나게 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하지만 </a:t>
            </a:r>
            <a:r>
              <a:rPr lang="en-US" altLang="ko-KR" dirty="0"/>
              <a:t>local</a:t>
            </a:r>
            <a:r>
              <a:rPr lang="ko-KR" altLang="en-US" dirty="0"/>
              <a:t>이 많은 </a:t>
            </a:r>
            <a:r>
              <a:rPr lang="en-US" altLang="ko-KR" dirty="0" err="1"/>
              <a:t>griewank</a:t>
            </a:r>
            <a:r>
              <a:rPr lang="en-US" altLang="ko-KR" dirty="0"/>
              <a:t> function</a:t>
            </a:r>
            <a:r>
              <a:rPr lang="ko-KR" altLang="en-US" dirty="0"/>
              <a:t>에서 좋은 값을 보여주지 못한다고 해서</a:t>
            </a:r>
            <a:endParaRPr lang="en-US" altLang="ko-KR" dirty="0"/>
          </a:p>
          <a:p>
            <a:r>
              <a:rPr lang="ko-KR" altLang="en-US" dirty="0"/>
              <a:t>다른 문제에서도 안 좋은 결과를 내는 것은 아닐 것이라 예상된다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다른 알고리즘의 </a:t>
            </a:r>
            <a:r>
              <a:rPr lang="en-US" altLang="ko-KR" dirty="0"/>
              <a:t>iteration</a:t>
            </a:r>
            <a:r>
              <a:rPr lang="ko-KR" altLang="en-US" dirty="0"/>
              <a:t>이 끝날 즈음에 이 알고리즘을 실행시켜서</a:t>
            </a:r>
            <a:r>
              <a:rPr lang="en-US" altLang="ko-KR" dirty="0"/>
              <a:t>, </a:t>
            </a:r>
            <a:r>
              <a:rPr lang="ko-KR" altLang="en-US" dirty="0"/>
              <a:t>주변 탐색을 시키는 등</a:t>
            </a:r>
            <a:r>
              <a:rPr lang="en-US" altLang="ko-KR" dirty="0"/>
              <a:t>, hybrid</a:t>
            </a:r>
            <a:r>
              <a:rPr lang="ko-KR" altLang="en-US" dirty="0"/>
              <a:t>로 만들어서 이 알고리즘의 특성을 가져갈 수 있다고 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2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2B145-6422-4C3D-954C-7988E34B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5654032D-1D02-4462-A738-C446E7AB9C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720261"/>
              </p:ext>
            </p:extLst>
          </p:nvPr>
        </p:nvGraphicFramePr>
        <p:xfrm>
          <a:off x="1326832" y="752792"/>
          <a:ext cx="9538336" cy="5352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19F85BC-BF38-4AEF-9778-F1FFCBD64E41}"/>
              </a:ext>
            </a:extLst>
          </p:cNvPr>
          <p:cNvCxnSpPr/>
          <p:nvPr/>
        </p:nvCxnSpPr>
        <p:spPr>
          <a:xfrm flipH="1" flipV="1">
            <a:off x="10344150" y="5181600"/>
            <a:ext cx="1009650" cy="57150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1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2B145-6422-4C3D-954C-7988E34B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9FD2A0-627A-4B40-9421-D6661631B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12" t="17639" r="30078" b="13334"/>
          <a:stretch/>
        </p:blipFill>
        <p:spPr>
          <a:xfrm>
            <a:off x="2809875" y="398936"/>
            <a:ext cx="6572250" cy="60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3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2B145-6422-4C3D-954C-7988E34B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A934DE-F7C5-47BD-9A31-71B54496F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97" t="44306" r="49453" b="51805"/>
          <a:stretch/>
        </p:blipFill>
        <p:spPr>
          <a:xfrm>
            <a:off x="933450" y="838200"/>
            <a:ext cx="3905250" cy="40201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9FF1C0A-D4EF-4B12-AD44-B293328BAA37}"/>
              </a:ext>
            </a:extLst>
          </p:cNvPr>
          <p:cNvSpPr/>
          <p:nvPr/>
        </p:nvSpPr>
        <p:spPr>
          <a:xfrm>
            <a:off x="6470338" y="1293515"/>
            <a:ext cx="44167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b="1" dirty="0" err="1"/>
              <a:t>worst</a:t>
            </a:r>
            <a:r>
              <a:rPr lang="ko-KR" altLang="en-US" dirty="0"/>
              <a:t> </a:t>
            </a:r>
            <a:r>
              <a:rPr lang="en-US" altLang="ko-KR" dirty="0"/>
              <a:t>seed -&gt; </a:t>
            </a:r>
            <a:r>
              <a:rPr lang="ko-KR" altLang="en-US" b="1" dirty="0" err="1"/>
              <a:t>λmin</a:t>
            </a:r>
            <a:r>
              <a:rPr lang="ko-KR" altLang="en-US" dirty="0"/>
              <a:t>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solutions</a:t>
            </a:r>
            <a:endParaRPr lang="en-US" altLang="ko-KR" dirty="0"/>
          </a:p>
          <a:p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b="1" dirty="0" err="1"/>
              <a:t>best</a:t>
            </a:r>
            <a:r>
              <a:rPr lang="ko-KR" altLang="en-US" dirty="0"/>
              <a:t> </a:t>
            </a:r>
            <a:r>
              <a:rPr lang="en-US" altLang="ko-KR" dirty="0"/>
              <a:t>seed -&gt; </a:t>
            </a:r>
            <a:r>
              <a:rPr lang="ko-KR" altLang="en-US" b="1" dirty="0" err="1"/>
              <a:t>λmax</a:t>
            </a:r>
            <a:r>
              <a:rPr lang="ko-KR" altLang="en-US" dirty="0"/>
              <a:t>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solutions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 err="1"/>
              <a:t>μj</a:t>
            </a:r>
            <a:r>
              <a:rPr lang="ko-KR" altLang="en-US" dirty="0"/>
              <a:t> = 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number</a:t>
            </a:r>
            <a:r>
              <a:rPr lang="ko-KR" altLang="en-US" dirty="0"/>
              <a:t> of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solutions</a:t>
            </a:r>
            <a:r>
              <a:rPr lang="ko-KR" altLang="en-US" dirty="0"/>
              <a:t> </a:t>
            </a:r>
            <a:r>
              <a:rPr lang="ko-KR" altLang="en-US" dirty="0" err="1"/>
              <a:t>generated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jth</a:t>
            </a:r>
            <a:r>
              <a:rPr lang="ko-KR" altLang="en-US" dirty="0"/>
              <a:t> </a:t>
            </a:r>
            <a:r>
              <a:rPr lang="ko-KR" altLang="en-US" dirty="0" err="1"/>
              <a:t>solution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7DF417-D824-42A3-8758-C13AA767FA1A}"/>
              </a:ext>
            </a:extLst>
          </p:cNvPr>
          <p:cNvSpPr/>
          <p:nvPr/>
        </p:nvSpPr>
        <p:spPr>
          <a:xfrm>
            <a:off x="5892175" y="1100061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EDADF7-58A9-4BC8-B815-8E9BE93DCE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31" t="50000" r="43125" b="41389"/>
          <a:stretch/>
        </p:blipFill>
        <p:spPr>
          <a:xfrm>
            <a:off x="1094551" y="1339061"/>
            <a:ext cx="4032762" cy="7143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EAE5E92-BA34-4BCE-A308-DF2888EB35E4}"/>
              </a:ext>
            </a:extLst>
          </p:cNvPr>
          <p:cNvSpPr/>
          <p:nvPr/>
        </p:nvSpPr>
        <p:spPr>
          <a:xfrm>
            <a:off x="6158595" y="39155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F</a:t>
            </a:r>
            <a:r>
              <a:rPr lang="ko-KR" altLang="en-US" dirty="0"/>
              <a:t>(</a:t>
            </a:r>
            <a:r>
              <a:rPr lang="ko-KR" altLang="en-US" dirty="0" err="1"/>
              <a:t>Xj</a:t>
            </a:r>
            <a:r>
              <a:rPr lang="ko-KR" altLang="en-US" dirty="0"/>
              <a:t>) = </a:t>
            </a:r>
            <a:r>
              <a:rPr lang="ko-KR" altLang="en-US" dirty="0" err="1"/>
              <a:t>fitness</a:t>
            </a:r>
            <a:r>
              <a:rPr lang="ko-KR" altLang="en-US" dirty="0"/>
              <a:t> </a:t>
            </a:r>
            <a:r>
              <a:rPr lang="ko-KR" altLang="en-US" dirty="0" err="1"/>
              <a:t>value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jth</a:t>
            </a:r>
            <a:r>
              <a:rPr lang="ko-KR" altLang="en-US" dirty="0"/>
              <a:t> </a:t>
            </a:r>
            <a:r>
              <a:rPr lang="ko-KR" altLang="en-US" dirty="0" err="1"/>
              <a:t>solution</a:t>
            </a:r>
            <a:endParaRPr lang="en-US" altLang="ko-KR" dirty="0"/>
          </a:p>
          <a:p>
            <a:r>
              <a:rPr lang="ko-KR" altLang="en-US" dirty="0"/>
              <a:t>Best =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fitness</a:t>
            </a:r>
            <a:r>
              <a:rPr lang="ko-KR" altLang="en-US" dirty="0"/>
              <a:t> </a:t>
            </a:r>
            <a:r>
              <a:rPr lang="ko-KR" altLang="en-US" dirty="0" err="1"/>
              <a:t>value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best</a:t>
            </a:r>
            <a:r>
              <a:rPr lang="ko-KR" altLang="en-US" dirty="0"/>
              <a:t> </a:t>
            </a:r>
            <a:r>
              <a:rPr lang="ko-KR" altLang="en-US" dirty="0" err="1"/>
              <a:t>s</a:t>
            </a:r>
            <a:r>
              <a:rPr lang="ko-KR" altLang="en-US" dirty="0"/>
              <a:t> </a:t>
            </a:r>
            <a:r>
              <a:rPr lang="ko-KR" altLang="en-US" dirty="0" err="1"/>
              <a:t>olution</a:t>
            </a:r>
            <a:endParaRPr lang="en-US" altLang="ko-KR" dirty="0"/>
          </a:p>
          <a:p>
            <a:r>
              <a:rPr lang="ko-KR" altLang="en-US" dirty="0" err="1"/>
              <a:t>Worst</a:t>
            </a:r>
            <a:r>
              <a:rPr lang="ko-KR" altLang="en-US" dirty="0"/>
              <a:t> =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fitness</a:t>
            </a:r>
            <a:r>
              <a:rPr lang="ko-KR" altLang="en-US" dirty="0"/>
              <a:t> </a:t>
            </a:r>
            <a:r>
              <a:rPr lang="ko-KR" altLang="en-US" dirty="0" err="1"/>
              <a:t>value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worst</a:t>
            </a:r>
            <a:r>
              <a:rPr lang="ko-KR" altLang="en-US" dirty="0"/>
              <a:t> </a:t>
            </a:r>
            <a:r>
              <a:rPr lang="ko-KR" altLang="en-US" dirty="0" err="1"/>
              <a:t>solution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0992F1-FB15-44A4-B722-716804A474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47" t="25723" r="33078" b="24861"/>
          <a:stretch/>
        </p:blipFill>
        <p:spPr>
          <a:xfrm>
            <a:off x="746778" y="2498042"/>
            <a:ext cx="5349222" cy="338893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1F1297B-E039-4F12-B3AD-FA85845B2555}"/>
              </a:ext>
            </a:extLst>
          </p:cNvPr>
          <p:cNvSpPr/>
          <p:nvPr/>
        </p:nvSpPr>
        <p:spPr>
          <a:xfrm>
            <a:off x="1562100" y="1346818"/>
            <a:ext cx="1362075" cy="759921"/>
          </a:xfrm>
          <a:prstGeom prst="rect">
            <a:avLst/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0EEDC53-7DF0-4051-9F45-F59E0B20C77F}"/>
              </a:ext>
            </a:extLst>
          </p:cNvPr>
          <p:cNvCxnSpPr/>
          <p:nvPr/>
        </p:nvCxnSpPr>
        <p:spPr>
          <a:xfrm>
            <a:off x="2886075" y="2170678"/>
            <a:ext cx="895350" cy="1258322"/>
          </a:xfrm>
          <a:prstGeom prst="straightConnector1">
            <a:avLst/>
          </a:prstGeom>
          <a:ln w="127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81D7D5-800D-492F-80C1-5493D792DB41}"/>
              </a:ext>
            </a:extLst>
          </p:cNvPr>
          <p:cNvSpPr/>
          <p:nvPr/>
        </p:nvSpPr>
        <p:spPr>
          <a:xfrm>
            <a:off x="3067050" y="1469393"/>
            <a:ext cx="552450" cy="50228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522C853-9459-4DCD-A57A-9C5A05670C96}"/>
              </a:ext>
            </a:extLst>
          </p:cNvPr>
          <p:cNvCxnSpPr>
            <a:cxnSpLocks/>
          </p:cNvCxnSpPr>
          <p:nvPr/>
        </p:nvCxnSpPr>
        <p:spPr>
          <a:xfrm>
            <a:off x="3330429" y="1971675"/>
            <a:ext cx="79521" cy="2295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6E850F9-0B43-4323-A48A-6830B10666B1}"/>
              </a:ext>
            </a:extLst>
          </p:cNvPr>
          <p:cNvCxnSpPr>
            <a:cxnSpLocks/>
          </p:cNvCxnSpPr>
          <p:nvPr/>
        </p:nvCxnSpPr>
        <p:spPr>
          <a:xfrm flipV="1">
            <a:off x="2990850" y="3267075"/>
            <a:ext cx="1371600" cy="1142314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6E4C1ED-FBEA-4B8B-A919-144E0085FB3B}"/>
              </a:ext>
            </a:extLst>
          </p:cNvPr>
          <p:cNvCxnSpPr/>
          <p:nvPr/>
        </p:nvCxnSpPr>
        <p:spPr>
          <a:xfrm>
            <a:off x="2990850" y="4409389"/>
            <a:ext cx="6919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E9E446-D161-4F8B-ADD4-52C6E996D50E}"/>
              </a:ext>
            </a:extLst>
          </p:cNvPr>
          <p:cNvSpPr/>
          <p:nvPr/>
        </p:nvSpPr>
        <p:spPr>
          <a:xfrm>
            <a:off x="746778" y="3640822"/>
            <a:ext cx="1291572" cy="39428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381200-2C05-4A39-8669-652EFC0813C1}"/>
              </a:ext>
            </a:extLst>
          </p:cNvPr>
          <p:cNvSpPr txBox="1"/>
          <p:nvPr/>
        </p:nvSpPr>
        <p:spPr>
          <a:xfrm>
            <a:off x="911741" y="347878"/>
            <a:ext cx="500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sz="2000" b="1" dirty="0"/>
              <a:t>. Reproduction – </a:t>
            </a:r>
            <a:r>
              <a:rPr lang="ko-KR" altLang="en-US" sz="2000" b="1" dirty="0"/>
              <a:t>몇 개를 생산할 것인가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9090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4BE646-4B55-4921-9616-CB7725D43A6A}"/>
              </a:ext>
            </a:extLst>
          </p:cNvPr>
          <p:cNvSpPr txBox="1"/>
          <p:nvPr/>
        </p:nvSpPr>
        <p:spPr>
          <a:xfrm>
            <a:off x="911741" y="347878"/>
            <a:ext cx="4331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1. Reproduction – </a:t>
            </a:r>
            <a:r>
              <a:rPr lang="ko-KR" altLang="en-US" sz="2000" b="1" dirty="0"/>
              <a:t>정규분포의 모양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48B10A-4CDB-49B3-854A-8A655B9727B3}"/>
              </a:ext>
            </a:extLst>
          </p:cNvPr>
          <p:cNvSpPr/>
          <p:nvPr/>
        </p:nvSpPr>
        <p:spPr>
          <a:xfrm>
            <a:off x="5559780" y="8587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J</a:t>
            </a:r>
            <a:r>
              <a:rPr lang="ko-KR" altLang="en-US" dirty="0"/>
              <a:t>번째 </a:t>
            </a:r>
            <a:r>
              <a:rPr lang="en-US" altLang="ko-KR" dirty="0"/>
              <a:t>seed</a:t>
            </a:r>
            <a:r>
              <a:rPr lang="ko-KR" altLang="en-US" dirty="0"/>
              <a:t>의 주변으로</a:t>
            </a:r>
            <a:r>
              <a:rPr lang="en-US" altLang="ko-KR" dirty="0"/>
              <a:t> </a:t>
            </a:r>
            <a:r>
              <a:rPr lang="ko-KR" altLang="en-US" b="1" dirty="0" err="1"/>
              <a:t>σt값을</a:t>
            </a:r>
            <a:r>
              <a:rPr lang="ko-KR" altLang="en-US" b="1" dirty="0"/>
              <a:t> 갖는 정규분포</a:t>
            </a:r>
            <a:r>
              <a:rPr lang="ko-KR" altLang="en-US" dirty="0"/>
              <a:t>가 그려지고</a:t>
            </a:r>
            <a:r>
              <a:rPr lang="en-US" altLang="ko-KR" dirty="0"/>
              <a:t>, J</a:t>
            </a:r>
            <a:r>
              <a:rPr lang="ko-KR" altLang="en-US" dirty="0"/>
              <a:t>번째 </a:t>
            </a:r>
            <a:r>
              <a:rPr lang="en-US" altLang="ko-KR" dirty="0"/>
              <a:t>seed</a:t>
            </a:r>
            <a:r>
              <a:rPr lang="ko-KR" altLang="en-US" dirty="0"/>
              <a:t>에서 생성되는 새로운 해는 </a:t>
            </a:r>
            <a:r>
              <a:rPr lang="ko-KR" altLang="en-US" b="1" dirty="0"/>
              <a:t>정규분포 안에서 랜덤하게 </a:t>
            </a:r>
            <a:r>
              <a:rPr lang="ko-KR" altLang="en-US" dirty="0"/>
              <a:t>생성된다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4B8472-063B-4FBC-874C-BD23D8529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9" t="39028" r="46172" b="51547"/>
          <a:stretch/>
        </p:blipFill>
        <p:spPr>
          <a:xfrm>
            <a:off x="711376" y="1644499"/>
            <a:ext cx="4394986" cy="962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6C048C1-631C-4F3F-9F83-0AB94B5C3CF5}"/>
              </a:ext>
            </a:extLst>
          </p:cNvPr>
          <p:cNvSpPr/>
          <p:nvPr/>
        </p:nvSpPr>
        <p:spPr>
          <a:xfrm>
            <a:off x="5559780" y="192031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σt</a:t>
            </a:r>
            <a:r>
              <a:rPr lang="ko-KR" altLang="en-US" dirty="0"/>
              <a:t> = </a:t>
            </a:r>
            <a:r>
              <a:rPr lang="en-US" altLang="ko-KR" dirty="0"/>
              <a:t>iteration </a:t>
            </a:r>
            <a:r>
              <a:rPr lang="ko-KR" altLang="en-US" dirty="0" err="1"/>
              <a:t>t일</a:t>
            </a:r>
            <a:r>
              <a:rPr lang="ko-KR" altLang="en-US" dirty="0"/>
              <a:t> 때의 </a:t>
            </a:r>
            <a:r>
              <a:rPr lang="en-US" altLang="ko-KR" dirty="0"/>
              <a:t>sigma</a:t>
            </a:r>
          </a:p>
          <a:p>
            <a:r>
              <a:rPr lang="ko-KR" altLang="en-US" dirty="0" err="1"/>
              <a:t>T</a:t>
            </a:r>
            <a:r>
              <a:rPr lang="ko-KR" altLang="en-US" dirty="0"/>
              <a:t> =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maximum</a:t>
            </a:r>
            <a:r>
              <a:rPr lang="ko-KR" altLang="en-US" dirty="0"/>
              <a:t> </a:t>
            </a:r>
            <a:r>
              <a:rPr lang="ko-KR" altLang="en-US" dirty="0" err="1"/>
              <a:t>number</a:t>
            </a:r>
            <a:r>
              <a:rPr lang="ko-KR" altLang="en-US" dirty="0"/>
              <a:t> of </a:t>
            </a:r>
            <a:r>
              <a:rPr lang="ko-KR" altLang="en-US" dirty="0" err="1"/>
              <a:t>iterations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σinitial</a:t>
            </a:r>
            <a:r>
              <a:rPr lang="ko-KR" altLang="en-US" dirty="0"/>
              <a:t> =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initial</a:t>
            </a:r>
            <a:r>
              <a:rPr lang="ko-KR" altLang="en-US" dirty="0"/>
              <a:t> </a:t>
            </a:r>
            <a:r>
              <a:rPr lang="ko-KR" altLang="en-US" dirty="0" err="1"/>
              <a:t>standard</a:t>
            </a:r>
            <a:r>
              <a:rPr lang="ko-KR" altLang="en-US" dirty="0"/>
              <a:t> </a:t>
            </a:r>
            <a:r>
              <a:rPr lang="ko-KR" altLang="en-US" dirty="0" err="1"/>
              <a:t>deviation</a:t>
            </a:r>
            <a:endParaRPr lang="en-US" altLang="ko-KR" dirty="0"/>
          </a:p>
          <a:p>
            <a:r>
              <a:rPr lang="ko-KR" altLang="en-US" dirty="0" err="1"/>
              <a:t>σfinal</a:t>
            </a:r>
            <a:r>
              <a:rPr lang="ko-KR" altLang="en-US" dirty="0"/>
              <a:t> =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final</a:t>
            </a:r>
            <a:r>
              <a:rPr lang="ko-KR" altLang="en-US" dirty="0"/>
              <a:t> </a:t>
            </a:r>
            <a:r>
              <a:rPr lang="ko-KR" altLang="en-US" dirty="0" err="1"/>
              <a:t>standard</a:t>
            </a:r>
            <a:r>
              <a:rPr lang="ko-KR" altLang="en-US" dirty="0"/>
              <a:t> </a:t>
            </a:r>
            <a:r>
              <a:rPr lang="ko-KR" altLang="en-US" dirty="0" err="1"/>
              <a:t>deviation</a:t>
            </a:r>
            <a:endParaRPr lang="en-US" altLang="ko-KR" dirty="0"/>
          </a:p>
          <a:p>
            <a:r>
              <a:rPr lang="ko-KR" altLang="en-US" dirty="0"/>
              <a:t>β =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nonlinear</a:t>
            </a:r>
            <a:r>
              <a:rPr lang="ko-KR" altLang="en-US" dirty="0"/>
              <a:t> </a:t>
            </a:r>
            <a:r>
              <a:rPr lang="ko-KR" altLang="en-US" dirty="0" err="1"/>
              <a:t>modulus</a:t>
            </a: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0CCD8-0A94-47E4-AE9C-0AAA5EB62058}"/>
              </a:ext>
            </a:extLst>
          </p:cNvPr>
          <p:cNvSpPr txBox="1"/>
          <p:nvPr/>
        </p:nvSpPr>
        <p:spPr>
          <a:xfrm>
            <a:off x="10115221" y="2678915"/>
            <a:ext cx="180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User-defined parameter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C005B0-702E-4BFB-80BF-AD0021A30D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72" t="53050" r="33438" b="41823"/>
          <a:stretch/>
        </p:blipFill>
        <p:spPr>
          <a:xfrm>
            <a:off x="432879" y="5444462"/>
            <a:ext cx="6746763" cy="52175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7255EAB-0354-421D-9376-861C683B6BA2}"/>
              </a:ext>
            </a:extLst>
          </p:cNvPr>
          <p:cNvSpPr/>
          <p:nvPr/>
        </p:nvSpPr>
        <p:spPr>
          <a:xfrm>
            <a:off x="7179642" y="5342987"/>
            <a:ext cx="46138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Mrand</a:t>
            </a:r>
            <a:r>
              <a:rPr lang="ko-KR" altLang="en-US" dirty="0"/>
              <a:t>(0, </a:t>
            </a:r>
            <a:r>
              <a:rPr lang="ko-KR" altLang="en-US" dirty="0" err="1"/>
              <a:t>σt</a:t>
            </a:r>
            <a:r>
              <a:rPr lang="ko-KR" altLang="en-US" dirty="0"/>
              <a:t>) =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matrix</a:t>
            </a:r>
            <a:r>
              <a:rPr lang="ko-KR" altLang="en-US" dirty="0"/>
              <a:t> of </a:t>
            </a:r>
            <a:r>
              <a:rPr lang="ko-KR" altLang="en-US" dirty="0" err="1"/>
              <a:t>random</a:t>
            </a:r>
            <a:r>
              <a:rPr lang="ko-KR" altLang="en-US" dirty="0"/>
              <a:t> </a:t>
            </a:r>
            <a:r>
              <a:rPr lang="ko-KR" altLang="en-US" dirty="0" err="1"/>
              <a:t>values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ko-KR" altLang="en-US" dirty="0" err="1"/>
              <a:t>mean</a:t>
            </a:r>
            <a:r>
              <a:rPr lang="ko-KR" altLang="en-US" dirty="0"/>
              <a:t> 0 and </a:t>
            </a:r>
            <a:r>
              <a:rPr lang="ko-KR" altLang="en-US" dirty="0" err="1"/>
              <a:t>standard</a:t>
            </a:r>
            <a:r>
              <a:rPr lang="ko-KR" altLang="en-US" dirty="0"/>
              <a:t> </a:t>
            </a:r>
            <a:r>
              <a:rPr lang="ko-KR" altLang="en-US" dirty="0" err="1"/>
              <a:t>division</a:t>
            </a:r>
            <a:r>
              <a:rPr lang="ko-KR" altLang="en-US" dirty="0"/>
              <a:t> </a:t>
            </a:r>
            <a:r>
              <a:rPr lang="ko-KR" altLang="en-US" dirty="0" err="1"/>
              <a:t>σt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size</a:t>
            </a:r>
            <a:r>
              <a:rPr lang="ko-KR" altLang="en-US" dirty="0"/>
              <a:t> 1 × </a:t>
            </a:r>
            <a:r>
              <a:rPr lang="ko-KR" altLang="en-US" dirty="0" err="1"/>
              <a:t>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84CDD-ED5F-4766-8AF8-691897588385}"/>
              </a:ext>
            </a:extLst>
          </p:cNvPr>
          <p:cNvSpPr txBox="1"/>
          <p:nvPr/>
        </p:nvSpPr>
        <p:spPr>
          <a:xfrm>
            <a:off x="1243710" y="3865659"/>
            <a:ext cx="97045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Iteration</a:t>
            </a:r>
            <a:r>
              <a:rPr lang="ko-KR" altLang="en-US" b="1" dirty="0"/>
              <a:t>이 증가할 수록 </a:t>
            </a:r>
            <a:r>
              <a:rPr lang="en-US" altLang="ko-KR" b="1" dirty="0"/>
              <a:t>standard deviation</a:t>
            </a:r>
            <a:r>
              <a:rPr lang="ko-KR" altLang="en-US" b="1" dirty="0"/>
              <a:t>이 줄어든다</a:t>
            </a:r>
            <a:endParaRPr lang="en-US" altLang="ko-KR" b="1" dirty="0"/>
          </a:p>
          <a:p>
            <a:r>
              <a:rPr lang="en-US" altLang="ko-KR" dirty="0"/>
              <a:t>-&gt; </a:t>
            </a:r>
            <a:r>
              <a:rPr lang="ko-KR" altLang="en-US" dirty="0"/>
              <a:t>즉</a:t>
            </a:r>
            <a:r>
              <a:rPr lang="en-US" altLang="ko-KR" dirty="0"/>
              <a:t>, BA(Bat Algorithm)</a:t>
            </a:r>
            <a:r>
              <a:rPr lang="ko-KR" altLang="en-US" dirty="0"/>
              <a:t>과 같이 </a:t>
            </a:r>
            <a:r>
              <a:rPr lang="en-US" altLang="ko-KR" dirty="0"/>
              <a:t>iteration</a:t>
            </a:r>
            <a:r>
              <a:rPr lang="ko-KR" altLang="en-US" dirty="0"/>
              <a:t>이 증가할수록 해에 가까워진다</a:t>
            </a:r>
            <a:r>
              <a:rPr lang="en-US" altLang="ko-KR" dirty="0"/>
              <a:t>, </a:t>
            </a:r>
            <a:r>
              <a:rPr lang="ko-KR" altLang="en-US" dirty="0"/>
              <a:t>라는 가정이 존재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Standard deviation</a:t>
            </a:r>
            <a:r>
              <a:rPr lang="ko-KR" altLang="en-US" dirty="0"/>
              <a:t>이 줄어든다는 것은 </a:t>
            </a:r>
            <a:r>
              <a:rPr lang="ko-KR" altLang="en-US" b="1" dirty="0"/>
              <a:t>새로운 해가 멀리 퍼지지 않는다</a:t>
            </a:r>
            <a:r>
              <a:rPr lang="ko-KR" altLang="en-US" dirty="0"/>
              <a:t>는 뜻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 곳으로 해가 튈 가능성이 </a:t>
            </a:r>
            <a:r>
              <a:rPr lang="en-US" altLang="ko-KR" dirty="0"/>
              <a:t>iteration</a:t>
            </a:r>
            <a:r>
              <a:rPr lang="ko-KR" altLang="en-US" dirty="0"/>
              <a:t>이 증가할수록 </a:t>
            </a:r>
            <a:r>
              <a:rPr lang="en-US" altLang="ko-KR" dirty="0"/>
              <a:t>nonlinearly</a:t>
            </a:r>
            <a:r>
              <a:rPr lang="ko-KR" altLang="en-US" dirty="0"/>
              <a:t>하게 줄어든다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5C2C47-3096-4862-A75F-BADE41659AF7}"/>
              </a:ext>
            </a:extLst>
          </p:cNvPr>
          <p:cNvSpPr/>
          <p:nvPr/>
        </p:nvSpPr>
        <p:spPr>
          <a:xfrm>
            <a:off x="1295400" y="1607078"/>
            <a:ext cx="990600" cy="1036867"/>
          </a:xfrm>
          <a:prstGeom prst="rect">
            <a:avLst/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E780DC-80AE-4EE7-8C59-9D4E4C6FE74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790700" y="2643945"/>
            <a:ext cx="0" cy="1184293"/>
          </a:xfrm>
          <a:prstGeom prst="straightConnector1">
            <a:avLst/>
          </a:prstGeom>
          <a:ln w="127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A8DA1B9D-386F-4887-94E3-33709C02D76A}"/>
              </a:ext>
            </a:extLst>
          </p:cNvPr>
          <p:cNvSpPr/>
          <p:nvPr/>
        </p:nvSpPr>
        <p:spPr>
          <a:xfrm>
            <a:off x="9734550" y="2606524"/>
            <a:ext cx="247320" cy="791114"/>
          </a:xfrm>
          <a:prstGeom prst="rightBrace">
            <a:avLst>
              <a:gd name="adj1" fmla="val 35292"/>
              <a:gd name="adj2" fmla="val 50000"/>
            </a:avLst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63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3E4844-43EA-47B7-9712-A4FD8AD6A9AA}"/>
              </a:ext>
            </a:extLst>
          </p:cNvPr>
          <p:cNvSpPr txBox="1"/>
          <p:nvPr/>
        </p:nvSpPr>
        <p:spPr>
          <a:xfrm>
            <a:off x="827851" y="419444"/>
            <a:ext cx="2992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2. Elimination of Seeds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9712F-C08D-401B-8C82-E0EB075B24D8}"/>
              </a:ext>
            </a:extLst>
          </p:cNvPr>
          <p:cNvSpPr txBox="1"/>
          <p:nvPr/>
        </p:nvSpPr>
        <p:spPr>
          <a:xfrm>
            <a:off x="926801" y="1167961"/>
            <a:ext cx="981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몇 번의 </a:t>
            </a:r>
            <a:r>
              <a:rPr lang="en-US" altLang="ko-KR" dirty="0"/>
              <a:t>reproduction</a:t>
            </a:r>
            <a:r>
              <a:rPr lang="ko-KR" altLang="en-US" dirty="0"/>
              <a:t>을 거쳐 최대 </a:t>
            </a:r>
            <a:r>
              <a:rPr lang="en-US" altLang="ko-KR" dirty="0"/>
              <a:t>colony </a:t>
            </a:r>
            <a:r>
              <a:rPr lang="ko-KR" altLang="en-US" dirty="0"/>
              <a:t>수용량에서 넘어가면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Unsuitable</a:t>
            </a:r>
            <a:r>
              <a:rPr lang="ko-KR" altLang="en-US" dirty="0"/>
              <a:t> </a:t>
            </a:r>
            <a:r>
              <a:rPr lang="en-US" altLang="ko-KR" dirty="0"/>
              <a:t>solution</a:t>
            </a:r>
            <a:r>
              <a:rPr lang="ko-KR" altLang="en-US" dirty="0"/>
              <a:t>을 삭제하기 시작한다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Fitness value</a:t>
            </a:r>
            <a:r>
              <a:rPr lang="ko-KR" altLang="en-US" dirty="0"/>
              <a:t>로 </a:t>
            </a:r>
            <a:r>
              <a:rPr lang="en-US" altLang="ko-KR" dirty="0"/>
              <a:t>rank </a:t>
            </a:r>
            <a:r>
              <a:rPr lang="ko-KR" altLang="en-US" dirty="0"/>
              <a:t>매긴 다음에</a:t>
            </a:r>
            <a:r>
              <a:rPr lang="en-US" altLang="ko-KR" dirty="0"/>
              <a:t>, </a:t>
            </a:r>
            <a:r>
              <a:rPr lang="ko-KR" altLang="en-US" dirty="0"/>
              <a:t>수용 가능한 인원만 남기고 </a:t>
            </a:r>
            <a:r>
              <a:rPr lang="en-US" altLang="ko-KR" dirty="0"/>
              <a:t>unsuitable solution</a:t>
            </a:r>
            <a:r>
              <a:rPr lang="ko-KR" altLang="en-US" dirty="0"/>
              <a:t>을 삭제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558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D48237-8DC5-49AD-BAEF-938673FEFF31}"/>
              </a:ext>
            </a:extLst>
          </p:cNvPr>
          <p:cNvSpPr txBox="1"/>
          <p:nvPr/>
        </p:nvSpPr>
        <p:spPr>
          <a:xfrm>
            <a:off x="3470921" y="2505550"/>
            <a:ext cx="52501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atin typeface="+mn-ea"/>
              </a:rPr>
              <a:t>Python Result</a:t>
            </a:r>
          </a:p>
          <a:p>
            <a:pPr algn="ctr"/>
            <a:r>
              <a:rPr lang="en-US" altLang="ko-KR" sz="4000">
                <a:latin typeface="+mn-ea"/>
              </a:rPr>
              <a:t>by </a:t>
            </a:r>
            <a:r>
              <a:rPr lang="en-US" altLang="ko-KR" sz="4000" dirty="0" err="1">
                <a:latin typeface="+mn-ea"/>
              </a:rPr>
              <a:t>Griewank</a:t>
            </a:r>
            <a:r>
              <a:rPr lang="en-US" altLang="ko-KR" sz="4000" dirty="0">
                <a:latin typeface="+mn-ea"/>
              </a:rPr>
              <a:t> Function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89BA1864-2B75-4058-8895-8D4A59805B42}"/>
              </a:ext>
            </a:extLst>
          </p:cNvPr>
          <p:cNvSpPr/>
          <p:nvPr/>
        </p:nvSpPr>
        <p:spPr>
          <a:xfrm>
            <a:off x="2305049" y="2055048"/>
            <a:ext cx="7581900" cy="2286000"/>
          </a:xfrm>
          <a:prstGeom prst="bracketPair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5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D6C0BC4-1D83-4992-B0FB-9B88E3B25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72" t="23611" r="31563" b="55695"/>
          <a:stretch/>
        </p:blipFill>
        <p:spPr>
          <a:xfrm>
            <a:off x="1921651" y="1912143"/>
            <a:ext cx="2145525" cy="25574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B8FCBB-1544-4232-BEEB-45ABF3CC86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31" t="50000" r="43125" b="41389"/>
          <a:stretch/>
        </p:blipFill>
        <p:spPr>
          <a:xfrm>
            <a:off x="5096104" y="2365371"/>
            <a:ext cx="5117096" cy="9064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E46BB95-FD49-4554-8485-2FEFD02594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609" t="39028" r="46172" b="51547"/>
          <a:stretch/>
        </p:blipFill>
        <p:spPr>
          <a:xfrm>
            <a:off x="5108183" y="3629025"/>
            <a:ext cx="4394986" cy="962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80A34F-1210-4D1F-8525-56A105E911B8}"/>
              </a:ext>
            </a:extLst>
          </p:cNvPr>
          <p:cNvSpPr txBox="1"/>
          <p:nvPr/>
        </p:nvSpPr>
        <p:spPr>
          <a:xfrm>
            <a:off x="1921651" y="933450"/>
            <a:ext cx="3866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&lt;Parameters&gt;</a:t>
            </a:r>
          </a:p>
          <a:p>
            <a:r>
              <a:rPr lang="ko-KR" altLang="en-US" sz="2000" dirty="0" err="1"/>
              <a:t>λmin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λm</a:t>
            </a:r>
            <a:r>
              <a:rPr lang="en-US" altLang="ko-KR" sz="2000" dirty="0"/>
              <a:t>ax, </a:t>
            </a:r>
            <a:r>
              <a:rPr lang="ko-KR" altLang="en-US" sz="2000" dirty="0" err="1"/>
              <a:t>σinitial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σ</a:t>
            </a:r>
            <a:r>
              <a:rPr lang="en-US" altLang="ko-KR" sz="2000" dirty="0"/>
              <a:t>final, beta</a:t>
            </a:r>
            <a:endParaRPr lang="ko-KR" altLang="en-US" sz="2000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ABE62DC-87A3-4777-B393-43B3D968345E}"/>
              </a:ext>
            </a:extLst>
          </p:cNvPr>
          <p:cNvCxnSpPr>
            <a:cxnSpLocks/>
          </p:cNvCxnSpPr>
          <p:nvPr/>
        </p:nvCxnSpPr>
        <p:spPr>
          <a:xfrm flipH="1">
            <a:off x="3981451" y="2818599"/>
            <a:ext cx="2657474" cy="151527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C5540A6-43A1-4143-A0F8-57D638A37F95}"/>
              </a:ext>
            </a:extLst>
          </p:cNvPr>
          <p:cNvCxnSpPr>
            <a:cxnSpLocks/>
          </p:cNvCxnSpPr>
          <p:nvPr/>
        </p:nvCxnSpPr>
        <p:spPr>
          <a:xfrm rot="10800000">
            <a:off x="3590925" y="3327004"/>
            <a:ext cx="4343400" cy="1018777"/>
          </a:xfrm>
          <a:prstGeom prst="bentConnector3">
            <a:avLst>
              <a:gd name="adj1" fmla="val 71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4840BB-F01C-4433-A5C5-7DE5B9446CDE}"/>
              </a:ext>
            </a:extLst>
          </p:cNvPr>
          <p:cNvSpPr/>
          <p:nvPr/>
        </p:nvSpPr>
        <p:spPr>
          <a:xfrm>
            <a:off x="6448425" y="3629025"/>
            <a:ext cx="190500" cy="257175"/>
          </a:xfrm>
          <a:prstGeom prst="rect">
            <a:avLst/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017F1E-D60B-4B17-AE20-736CC314B78D}"/>
              </a:ext>
            </a:extLst>
          </p:cNvPr>
          <p:cNvSpPr/>
          <p:nvPr/>
        </p:nvSpPr>
        <p:spPr>
          <a:xfrm>
            <a:off x="6781800" y="3886200"/>
            <a:ext cx="762000" cy="514756"/>
          </a:xfrm>
          <a:prstGeom prst="rect">
            <a:avLst/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11846E-6029-476B-8793-10682F4CF942}"/>
              </a:ext>
            </a:extLst>
          </p:cNvPr>
          <p:cNvSpPr/>
          <p:nvPr/>
        </p:nvSpPr>
        <p:spPr>
          <a:xfrm>
            <a:off x="5829300" y="2365371"/>
            <a:ext cx="619125" cy="453228"/>
          </a:xfrm>
          <a:prstGeom prst="rect">
            <a:avLst/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15574EF-ACAB-424A-95D1-93005C2BE4FB}"/>
              </a:ext>
            </a:extLst>
          </p:cNvPr>
          <p:cNvCxnSpPr/>
          <p:nvPr/>
        </p:nvCxnSpPr>
        <p:spPr>
          <a:xfrm>
            <a:off x="2657475" y="1641336"/>
            <a:ext cx="676275" cy="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E9740E0-09D9-41AC-8C48-6ECBB75ED9D6}"/>
              </a:ext>
            </a:extLst>
          </p:cNvPr>
          <p:cNvCxnSpPr/>
          <p:nvPr/>
        </p:nvCxnSpPr>
        <p:spPr>
          <a:xfrm>
            <a:off x="3476625" y="1641336"/>
            <a:ext cx="676275" cy="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40CA327-354E-4053-BE1E-A31310B8A532}"/>
              </a:ext>
            </a:extLst>
          </p:cNvPr>
          <p:cNvCxnSpPr/>
          <p:nvPr/>
        </p:nvCxnSpPr>
        <p:spPr>
          <a:xfrm>
            <a:off x="5096104" y="1641336"/>
            <a:ext cx="676275" cy="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2A9E7A-3AA9-4895-98B6-F2F7E8435514}"/>
              </a:ext>
            </a:extLst>
          </p:cNvPr>
          <p:cNvSpPr txBox="1"/>
          <p:nvPr/>
        </p:nvSpPr>
        <p:spPr>
          <a:xfrm>
            <a:off x="4410075" y="590550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Beta</a:t>
            </a:r>
            <a:r>
              <a:rPr lang="ko-KR" altLang="en-US" dirty="0"/>
              <a:t>값에 따른 </a:t>
            </a:r>
            <a:r>
              <a:rPr lang="en-US" altLang="ko-KR" dirty="0"/>
              <a:t>fitness </a:t>
            </a:r>
            <a:r>
              <a:rPr lang="ko-KR" altLang="en-US" dirty="0"/>
              <a:t>분산의 변화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36F6B4-F3D5-488C-BB97-E28767D4BF3F}"/>
              </a:ext>
            </a:extLst>
          </p:cNvPr>
          <p:cNvSpPr/>
          <p:nvPr/>
        </p:nvSpPr>
        <p:spPr>
          <a:xfrm>
            <a:off x="4543425" y="3429000"/>
            <a:ext cx="990600" cy="2638425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197DE4E9-B3BC-479A-A7AC-05524D5A94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6376782"/>
              </p:ext>
            </p:extLst>
          </p:nvPr>
        </p:nvGraphicFramePr>
        <p:xfrm>
          <a:off x="2050337" y="1414462"/>
          <a:ext cx="7658100" cy="4652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494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6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392</Words>
  <Application>Microsoft Office PowerPoint</Application>
  <PresentationFormat>와이드스크린</PresentationFormat>
  <Paragraphs>59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YeRim</dc:creator>
  <cp:lastModifiedBy>Choi YeRim</cp:lastModifiedBy>
  <cp:revision>53</cp:revision>
  <dcterms:created xsi:type="dcterms:W3CDTF">2019-05-27T09:30:57Z</dcterms:created>
  <dcterms:modified xsi:type="dcterms:W3CDTF">2019-06-07T06:43:23Z</dcterms:modified>
</cp:coreProperties>
</file>