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3" r:id="rId2"/>
    <p:sldId id="294" r:id="rId3"/>
    <p:sldId id="324" r:id="rId4"/>
    <p:sldId id="312" r:id="rId5"/>
    <p:sldId id="314" r:id="rId6"/>
    <p:sldId id="315" r:id="rId7"/>
    <p:sldId id="31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66" d="100"/>
          <a:sy n="66" d="100"/>
        </p:scale>
        <p:origin x="-248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3:59:20.7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4849 289 9138 0 0,'-328'2'-17'0'0,"-194"-29"117"0"0,173 3 132 0 0,342 23-227 0 0,-23-1 31 0 0,0-1 1 0 0,-30-7-1 0 0,-66-32 135 0 0,82 30-90 0 0,0 2 1 0 0,-58-6-1 0 0,-95 2 179 0 0,34 3-42 0 0,96 4-154 0 0,-160-8 181 0 0,-91 23-46 0 0,-178 25-162 0 0,212-10-56 0 0,9 8-13 0 0,143-14 23 0 0,-446 74 76 0 0,500-75-64 0 0,37-8-18 0 0,1 1 0 0 0,0 2 1 0 0,-67 27-1 0 0,91-31-2 0 0,1 2 0 0 0,0 0 0 0 0,-22 17 0 0 0,30-20 9 0 0,1 0-1 0 0,-1 0 1 0 0,1 1-1 0 0,0 0 1 0 0,1 1-1 0 0,-1-1 1 0 0,2 1-1 0 0,-7 13 1 0 0,6-11-6 0 0,1-1 1 0 0,1 1-1 0 0,0 1 1 0 0,-3 17 0 0 0,5-23 10 0 0,1 1 1 0 0,-1-1 0 0 0,1 0 0 0 0,1 0 0 0 0,-1 0-1 0 0,1 0 1 0 0,0 0 0 0 0,0 0 0 0 0,0 0-1 0 0,1 0 1 0 0,0 0 0 0 0,2 6 0 0 0,5 6 15 0 0,1 0 0 0 0,17 24 0 0 0,-20-34-2 0 0,0 1 1 0 0,1-1 0 0 0,0 0 0 0 0,0 0-1 0 0,0-1 1 0 0,15 9 0 0 0,12 4 37 0 0,0-1 0 0 0,2-2 0 0 0,40 12 0 0 0,468 118 304 0 0,-477-133-321 0 0,218 34 80 0 0,-112-32-24 0 0,316-15 1 0 0,469-81 91 0 0,-824 68-146 0 0,400-46 112 0 0,-43 7 11 0 0,-119 15-28 0 0,63 0 28 0 0,-103 12-56 0 0,-87 3-31 0 0,138-14 44 0 0,-292 26-83 0 0,-30 4 50 0 0,105-23 0 0 0,-164 28-70 0 0,1 0-1 0 0,-1 0 0 0 0,0 0 1 0 0,0 0-1 0 0,0-1 1 0 0,0 0-1 0 0,0 0 0 0 0,0 0 1 0 0,-1 0-1 0 0,1 0 1 0 0,-1 0-1 0 0,1 0 1 0 0,-1-1-1 0 0,0 0 0 0 0,0 1 1 0 0,3-6-1 0 0,-4 6-3 0 0,0 0 0 0 0,0 0 0 0 0,0 0 0 0 0,-1-1 0 0 0,1 1 0 0 0,-1 0 0 0 0,1 0 1 0 0,-1-1-1 0 0,0 1 0 0 0,0 0 0 0 0,0 0 0 0 0,0-1 0 0 0,0 1 0 0 0,0 0 0 0 0,-1-1 0 0 0,1 1 0 0 0,-1 0 0 0 0,0 0 0 0 0,0 0 0 0 0,1 0 0 0 0,-1 0 0 0 0,-1 0 0 0 0,1 0 0 0 0,0 0 0 0 0,-2-2 0 0 0,-13-15-2 0 0,-1 1 0 0 0,-29-22 1 0 0,28 24-18 0 0,-37-27-31 0 0,-1 3 0 0 0,-78-42 0 0 0,113 69 39 0 0,-52-27-3 0 0,-2 3 0 0 0,-1 4 0 0 0,-2 3 0 0 0,-90-22 0 0 0,29 18-16 0 0,-223-23-1 0 0,-227 31-65 0 0,1 54-26 0 0,253 7 42 0 0,-443 106 0 0 0,-315 141 275 0 0,1045-268-184 0 0,-673 194-640 0 0,432-104-1525 0 0,150-52 819 0 0,52-20-156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2:30.6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27 0 5593,'-12'14'1953,"2"1"-1793,5 1 120,5-3 224,2 0 0,4-6 56,2-1-40,5 0-168,1-3-40,0 0-72,0-2-40,0-2 32,-1-2 0,3-3 17,2-1-209,-2-3-817,4-2-591,1-1 736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2:30.95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 19 3345,'-4'-9'1728,"0"3"-136,1 3-1312,0 4-7,3 0-121,0 2-72,0 2-40,0-1 16,0 5 8,1-4-56,-1 3-873,-1 0-679,1 0 904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2:31.52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16 57 864,'62'8'4927,"-61"-8"-4895,0 0 1,0 0 0,0 1 0,0-1 0,0 0 0,0 0 0,0 1 0,0-1 0,0 0 0,0 1-1,0-1 1,0 1 0,0-1 0,0 1 0,-1-1 0,1 1 0,0 0 0,0-1 0,-1 1 0,1 0-1,0 0 1,-1 0 0,1-1 0,0 3 0,0-1-9,-1-1 0,0 0 0,0 1 0,0-1 0,0 1 0,0-1 0,-1 1 0,1-1 0,0 0 0,-1 1 0,1-1 0,-1 1 0,1-1 0,-1 0 0,0 2 0,-4 5 60,0-1-1,-1 0 1,1 0-1,-10 8 1,1 0 14,10-10-37,-1 1 0,-1-1 0,1 0 0,-1-1 0,0 1 0,-7 3 0,25-17-14,-9 6-96,1 0 0,-1 1-1,1-1 1,0 1 0,6-4 0,-9 6 37,1-1 0,-1 1 0,1-1 0,-1 1 0,1 0 0,-1 0 0,1 0 0,0-1 0,-1 1 0,1 1 1,0-1-1,-1 0 0,1 0 0,-1 1 0,1-1 0,-1 1 0,1-1 0,-1 1 0,1-1 0,-1 1 0,3 1 1,1 2 3,1 0 1,0 0-1,1-1 1,-1 0-1,1 0 1,-1-1-1,1 0 1,10 2-1,-14-3 15,1-1-1,-1 0 1,0 0 0,0 0-1,0-1 1,0 1 0,0-1-1,0 0 1,0 0 0,0 0-1,0 0 1,0 0-1,0-1 1,-1 1 0,1-1-1,0 1 1,-1-1 0,1 0-1,-1 0 1,0-1 0,4-3-1,-2 1 9,-1 0 0,1 1 0,-1-1 0,0-1 0,0 1 0,-1 0 0,0-1 0,0 1 0,0-1 0,0 0 1,-1 0-1,0 1 0,0-1 0,-1 0 0,0 0 0,0 0 0,0 0 0,-2-8 0,2 2-128,0 15-72,1 20 191,-1-22 7,-1 14 101,2 0 1,2 26 0,-2-36-101,0 0 1,1-1-1,-1 1 0,1 0 1,0-1-1,0 1 1,1-1-1,-1 1 1,1-1-1,0 0 1,7 7-1,-9-9 8,1 0 0,0-1 0,-1 1 0,1 0-1,0-1 1,0 1 0,0-1 0,0 0 0,0 0 0,1 0-1,-1 0 1,0 0 0,1 0 0,-1 0 0,0-1-1,1 1 1,-1-1 0,4 0 0,-4 0 11,-1-1 0,1 1 0,0-1 0,0 0 1,0 0-1,-1 0 0,1 0 0,0 0 0,-1 0 0,1 0 0,-1 0 0,1-1 1,-1 1-1,0-1 0,1 1 0,-1-1 0,0 1 0,0-1 0,0 0 0,0 1 1,-1-1-1,1 0 0,0-2 0,20-61 168,0-3-729,-19 62 475,1 0 0,0 0-1,1 0 1,-1 0 0,1 0-1,1 1 1,8-10-1,-13 14 35,1 0-1,0 0 0,0 0 0,0 1 0,-1-1 0,1 0 0,0 0 0,0 1 1,0-1-1,0 0 0,0 1 0,1-1 0,-1 1 0,0-1 0,0 1 0,0 0 0,0 0 1,1-1-1,-1 1 0,0 0 0,0 0 0,0 0 0,3 1 0,-3-1 14,0 1 0,0 0 0,-1-1 0,1 1-1,0 0 1,0 0 0,0 0 0,-1 0 0,1 0-1,0 0 1,-1 0 0,1 0 0,-1 0 0,1 0-1,-1 1 1,0-1 0,1 0 0,-1 2 0,2 9 146,-1 0 0,-1-1 0,-1 19 0,1-28-74,-9 82 745,4-50-504,1 38 0,3-71-412,1 1 1,0-1-1,0 1 1,0 0-1,0-1 1,0 1 0,0 0-1,1-1 1,-1 1-1,0-1 1,1 1-1,-1-1 1,1 1-1,0-1 1,0 1-1,-1-1 1,1 1-1,0-1 1,0 0-1,0 1 1,0-1 0,0 0-1,3 2 1,5-1-853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2:53.6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748 722 3529 0 0,'0'0'46'0'0,"0"0"-1"0"0,0 0 1 0 0,0-1 0 0 0,0 1 0 0 0,0 0 0 0 0,0 0 0 0 0,0 0-1 0 0,0-1 1 0 0,0 1 0 0 0,0 0 0 0 0,0 0 0 0 0,0 0 0 0 0,0-1-1 0 0,0 1 1 0 0,0 0 0 0 0,0 0 0 0 0,0 0 0 0 0,0-1-1 0 0,0 1 1 0 0,0 0 0 0 0,-1 0 0 0 0,1 0 0 0 0,0 0 0 0 0,0-1-1 0 0,0 1 1 0 0,0 0 0 0 0,0 0 0 0 0,-1 0 0 0 0,1 0 0 0 0,0 0-1 0 0,0-1 1 0 0,0 1 0 0 0,0 0 0 0 0,-1 0 0 0 0,1 0 0 0 0,0 0-1 0 0,0 0 1 0 0,0 0 0 0 0,-1 0 0 0 0,1 0 0 0 0,0 0-1 0 0,0 0 1 0 0,-1 0 0 0 0,-13 2-177 0 0,-10 8-1018 0 0,-19 9-699 0 0,20-9 1398 0 0,8-2 695 0 0,6-8-36 0 0,4-3-85 0 0,-3-3 78 0 0,6 4-142 0 0,1 1 1 0 0,-1-1 0 0 0,0 1 0 0 0,0 0 0 0 0,0-1 0 0 0,0 1 0 0 0,0 0-1 0 0,0 0 1 0 0,0 0 0 0 0,0 1 0 0 0,-3-2 0 0 0,-2 2 90 0 0,0-1-1 0 0,1 2 1 0 0,-1-1 0 0 0,-11 2 0 0 0,14-1-149 0 0,0 0 0 0 0,-1 0 0 0 0,1-1 0 0 0,-1 0 0 0 0,1 0 1 0 0,-1 0-1 0 0,1-1 0 0 0,-1 1 0 0 0,1-1 0 0 0,-6-2 0 0 0,2 1 14 0 0,0 0 1 0 0,0 0-1 0 0,-15-2 0 0 0,-17-4 13 0 0,25 5-9 0 0,1 0 1 0 0,-1 0 0 0 0,-26 0-1 0 0,31 3-6 0 0,0 0-1 0 0,0-1 1 0 0,0 0-1 0 0,0 0 1 0 0,1-1-1 0 0,-1-1 0 0 0,1 0 1 0 0,-1 0-1 0 0,1-1 1 0 0,-14-7-1 0 0,-77-46 129 0 0,77 43-103 0 0,20 13-29 0 0,-1-1 0 0 0,1 0 0 0 0,0 0-1 0 0,0 0 1 0 0,0 0 0 0 0,0 0 0 0 0,0-1 0 0 0,0 1 0 0 0,1-1-1 0 0,-1 0 1 0 0,1 0 0 0 0,0 0 0 0 0,0 0 0 0 0,0 0 0 0 0,0 0-1 0 0,0 0 1 0 0,1-1 0 0 0,0 1 0 0 0,-2-5 0 0 0,0-5 71 0 0,0-1 0 0 0,1 0 0 0 0,0 0 1 0 0,1 0-1 0 0,1-1 0 0 0,0 1 0 0 0,1 0 1 0 0,0 0-1 0 0,2 0 0 0 0,-1 0 0 0 0,8-21 1 0 0,2 15 83 0 0,-10 17-146 0 0,0 0 0 0 0,0 1 0 0 0,0-1 1 0 0,0 0-1 0 0,-1 0 0 0 0,0 0 0 0 0,1 0 1 0 0,-1 0-1 0 0,1-4 0 0 0,-1-5 24 0 0,0 8-35 0 0,-1 1-1 0 0,0-1 1 0 0,1 1 0 0 0,0-1-1 0 0,0 1 1 0 0,0 0-1 0 0,0-1 1 0 0,1 1 0 0 0,-1 0-1 0 0,1 0 1 0 0,3-5 0 0 0,1-1-5 0 0,0 0 0 0 0,0 0 0 0 0,6-14 0 0 0,-7 12 3 0 0,1 0-1 0 0,10-15 1 0 0,5 2 35 0 0,37-36-1 0 0,-44 47-42 0 0,-6 6-10 0 0,0 1 1 0 0,1 0 0 0 0,-1 1 0 0 0,1 0-1 0 0,1 0 1 0 0,-1 1 0 0 0,1 0 0 0 0,-1 1-1 0 0,1 0 1 0 0,0 0 0 0 0,0 1-1 0 0,21-1 1 0 0,5 0-168 0 0,1 2 1 0 0,43 5-1 0 0,-70-3 90 0 0,0 0 0 0 0,1 0 0 0 0,14 5-1 0 0,-22-5 60 0 0,0 0 0 0 0,0 0 0 0 0,0 1-1 0 0,-1-1 1 0 0,1 1 0 0 0,0 0-1 0 0,0 0 1 0 0,-1 0 0 0 0,1 0 0 0 0,-1 0-1 0 0,0 0 1 0 0,0 1 0 0 0,0-1-1 0 0,4 6 1 0 0,25 34-109 0 0,-21-31 105 0 0,-1 1 0 0 0,9 17 0 0 0,-13-22 29 0 0,0 4-5 0 0,1-1 0 0 0,0 1 0 0 0,1-2-1 0 0,0 1 1 0 0,0-1 0 0 0,12 11 0 0 0,3-2-1 0 0,-2 0 1 0 0,28 32-1 0 0,-42-42 2 0 0,0 1 0 0 0,0-1 0 0 0,0 1 0 0 0,-1 1 0 0 0,0-1 0 0 0,-1 1 0 0 0,0-1 0 0 0,-1 1 0 0 0,4 20 0 0 0,-3-6-21 0 0,-1 0-1 0 0,-1 0 1 0 0,-1 0-1 0 0,-2 0 1 0 0,0 0-1 0 0,-1 0 1 0 0,-12 47-1 0 0,11-62 17 0 0,-1 0-1 0 0,0 0 0 0 0,-10 16 1 0 0,-11 21 8 0 0,20-33 15 0 0,-1 0 1 0 0,-1 0-1 0 0,0-1 0 0 0,-1 0 0 0 0,0 0 0 0 0,-1-1 1 0 0,-10 11-1 0 0,14-17-2 0 0,-1 1 1 0 0,0-1 0 0 0,0 0 0 0 0,-1 0-1 0 0,0 0 1 0 0,1-1 0 0 0,-2 0-1 0 0,1-1 1 0 0,0 1 0 0 0,-1-1-1 0 0,1-1 1 0 0,-1 0 0 0 0,-15 3 0 0 0,2-2 28 0 0,-32 9 1 0 0,36-7-19 0 0,-1-1-1 0 0,0-1 1 0 0,-20 1 0 0 0,6-2 7 0 0,16-1 6 0 0,1 0 0 0 0,-1-1 0 0 0,1-1 0 0 0,-1 0-1 0 0,-27-6 1 0 0,17 1-8 0 0,20 5 35 0 0,0 0 0 0 0,0 0 1 0 0,0-1-1 0 0,0 1 0 0 0,-5-4 0 0 0,9 4-12 0 0,0 0 1 0 0,0-1-1 0 0,0 1 0 0 0,0-1 0 0 0,0 1 0 0 0,1-1 0 0 0,-1 0 0 0 0,0 0 0 0 0,1 1 0 0 0,0-1 0 0 0,-1 0 0 0 0,1 0 0 0 0,0 0 0 0 0,0-1 0 0 0,0 1 0 0 0,-1-5 0 0 0,-1-5 215 0 0,0 0-1 0 0,1 0 0 0 0,1-1 0 0 0,0 1 1 0 0,1-1-1 0 0,0 1 0 0 0,1-1 1 0 0,0 1-1 0 0,1-1 0 0 0,4-14 1 0 0,7-5-1139 0 0,0 4-3708 0 0,-10 18 3686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3:29.5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400 0 10162 0 0,'-73'17'3181'0'0,"-38"2"-2795"0"0,-1 1-135 0 0,93-19-171 0 0,-4-8 6 0 0,-7-2-4 0 0,-1 7-3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3:31.7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38 2264 0 0,'2'-1'166'0'0,"0"0"0"0"0,1 1-1 0 0,-1-1 1 0 0,0 0 0 0 0,0 1-1 0 0,1-1 1 0 0,-1 1 0 0 0,0 0-1 0 0,0 0 1 0 0,5 0 0 0 0,37 1 695 0 0,-26 0-200 0 0,24-2 424 0 0,62-9-1 0 0,-2-1-540 0 0,305-2 767 0 0,1 34-911 0 0,-103 0-280 0 0,32 3 123 0 0,-193-7-64 0 0,182 26 216 0 0,-301-38-322 0 0,0-2 1 0 0,1 0-1 0 0,-1-2 0 0 0,1-1 0 0 0,37-5 0 0 0,-61 5-39 0 0,0 0 0 0 0,0-1 0 0 0,-1 1 0 0 0,1-1-1 0 0,0 1 1 0 0,0-1 0 0 0,-1 0 0 0 0,1 0 0 0 0,-1 0 0 0 0,3-2 0 0 0,-3-3 311 0 0,-12-1-244 0 0,9 6-107 0 0,1 1-1 0 0,-1 0 1 0 0,1-1 0 0 0,-1 1 0 0 0,0 0-1 0 0,1 0 1 0 0,-1 0 0 0 0,0 0 0 0 0,1 1-1 0 0,-1-1 1 0 0,-2 1 0 0 0,-35 14-4595 0 0,26-9 3034 0 0,6-3 543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3:54.3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 67 3017 0 0,'-21'-7'1572'0'0,"20"7"-1426"0"0,-1 0 0 0 0,1 0 0 0 0,0 0-1 0 0,0 0 1 0 0,-1 0 0 0 0,1-1 0 0 0,0 1 0 0 0,-1 0 0 0 0,1-1-1 0 0,0 1 1 0 0,0-1 0 0 0,0 0 0 0 0,0 1 0 0 0,-1-1 0 0 0,1 0-1 0 0,0 0 1 0 0,0 1 0 0 0,0-1 0 0 0,1 0 0 0 0,-1 0 0 0 0,0 0-1 0 0,0 0 1 0 0,0-1 0 0 0,1 1 0 0 0,-1 0 0 0 0,0 0 0 0 0,1 0-1 0 0,-1 0 1 0 0,1-1 0 0 0,0 1 0 0 0,-1 0 0 0 0,1 0-1 0 0,0-1 1 0 0,0 1 0 0 0,0 0 0 0 0,0-3 0 0 0,2 3 142 0 0,0 0 1 0 0,1 0-1 0 0,-1 0 1 0 0,1 0-1 0 0,-1 1 1 0 0,1-1-1 0 0,-1 1 1 0 0,1 0-1 0 0,-1 0 1 0 0,3 0-1 0 0,1-1 29 0 0,52-4 270 0 0,1 3 1 0 0,0 2-1 0 0,79 10 0 0 0,-113-8-536 0 0,50 7 72 0 0,59 3 82 0 0,22-4 68 0 0,-15 0-99 0 0,279 6 212 0 0,-331-10-314 0 0,-45-2-21 0 0,8 1 75 0 0,64-5 1 0 0,-66-1 49 0 0,-26 2-15 0 0,-23 2 118 0 0,-16-1-18 0 0,-209-8 7 0 0,75 1-222 0 0,-550 1 395 0 0,571 4-223 0 0,-50 2 107 0 0,165 2-292 0 0,10-2-19 0 0,1 1-1 0 0,-1-1 0 0 0,0 0 0 0 0,0 1 0 0 0,1-1 1 0 0,-1-1-1 0 0,0 1 0 0 0,0 0 0 0 0,1-1 0 0 0,-6-1 1 0 0,4-3 116 0 0,4 5-124 0 0,0 0 0 0 0,0 1 0 0 0,0-1 0 0 0,0 0 0 0 0,0 0 1 0 0,0 0-1 0 0,0 0 0 0 0,0 0 0 0 0,0 0 0 0 0,0 0 0 0 0,0 0 0 0 0,0 0 0 0 0,0 0 1 0 0,0 0-1 0 0,0 1 0 0 0,0-1 0 0 0,0 0 0 0 0,0 0 0 0 0,0 0 0 0 0,0 0 0 0 0,0 0 1 0 0,0 0-1 0 0,-1 0 0 0 0,1 0 0 0 0,0 0 0 0 0,0 0 0 0 0,0 0 0 0 0,0 0 0 0 0,0 0 1 0 0,0 0-1 0 0,0 0 0 0 0,0 0 0 0 0,0 0 0 0 0,0 0 0 0 0,-1 0 0 0 0,2 1-1 0 0,-1-1-1 0 0,1 0 1 0 0,-1 0-1 0 0,1 0 1 0 0,-1 1-1 0 0,1-1 1 0 0,-1 0-1 0 0,1 0 1 0 0,-1 0-1 0 0,1 0 1 0 0,-1 0 0 0 0,1 0-1 0 0,-1 0 1 0 0,1 0-1 0 0,-1 0 1 0 0,1 0-1 0 0,-1 0 1 0 0,1-1-1 0 0,-1 1 1 0 0,1 0-1 0 0,-1 0 1 0 0,1 0-1 0 0,-1-1 1 0 0,1 1-1 0 0,0-1 1 0 0,14-6 41 0 0,-14 6-36 0 0,4-1-1 0 0,0 1 1 0 0,0-1-1 0 0,0 1 1 0 0,0 0-1 0 0,0 0 1 0 0,7 1-1 0 0,19-5 15 0 0,-9 0-2 0 0,1 2-1 0 0,-1 0 0 0 0,0 1 1 0 0,37 2-1 0 0,2 0 15 0 0,648 4 287 0 0,-620-2-291 0 0,-20-1 12 0 0,127 19 0 0 0,-181-16-36 0 0,-13-3-3 0 0,-1-1 0 0 0,1 1 0 0 0,-1 0 0 0 0,1-1-1 0 0,-1 0 1 0 0,1 1 0 0 0,0-1 0 0 0,-1 0 0 0 0,1 0 0 0 0,0 0 0 0 0,-1 0 0 0 0,1 0 0 0 0,0 0 0 0 0,-1 0 0 0 0,3-1 0 0 0,-13 2 59 0 0,1-1 1 0 0,0 0-1 0 0,0 0 1 0 0,-13-3 0 0 0,2 1-38 0 0,-248-24 96 0 0,-235 9-89 0 0,409 15-31 0 0,53 1-3 0 0,-85-3 25 0 0,-175 18 0 0 0,240-10-25 0 0,87 5 112 0 0,131-21 134 0 0,-70 12-178 0 0,341 3 139 0 0,-376-2-185 0 0,-5-1 10 0 0,66 9-1 0 0,10 9 25 0 0,-113-17-51 0 0,-1 0 0 0 0,1-1 0 0 0,-1 0 0 0 0,1-1 0 0 0,-1 0 0 0 0,18-5 0 0 0,-15 1-78 0 0,0-1-322 0 0,0 2 0 0 0,18-6 1 0 0,-39 13-4676 0 0,-10 2 2079 0 0,10-1 1001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3:56.29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88 4249 0 0,'7'-2'941'0'0,"0"-1"0"0"0,0 1 0 0 0,0 0 1 0 0,0 1-1 0 0,0-1 0 0 0,10 1 0 0 0,111-18 4077 0 0,-59 10-4330 0 0,-39 4-410 0 0,40-2 1 0 0,69-2 257 0 0,-14-7-73 0 0,485 6 79 0 0,-325 25-307 0 0,-163-6-50 0 0,-68-1-83 0 0,-31-1-59 0 0,-16-4 65 0 0,-6-4 176 0 0,-1 0-263 0 0,-1 0 0 0 0,1 1 1 0 0,-1-1-1 0 0,0 1 0 0 0,1-1 1 0 0,-1 1-1 0 0,0-1 1 0 0,1 1-1 0 0,-1 0 0 0 0,0-1 1 0 0,0 1-1 0 0,1 0 0 0 0,-1-1 1 0 0,0 1-1 0 0,0 0 0 0 0,0 0 1 0 0,1 0-1 0 0,-1 0 1 0 0,0 0-1 0 0,0 0 0 0 0,0 0 1 0 0,0 0-1 0 0,0 0 0 0 0,-28 4 74 0 0,10-1-61 0 0,-248-7 162 0 0,28 11-119 0 0,-130 0 55 0 0,-48-12 60 0 0,180 6 34 0 0,235-1-218 0 0,1 0 0 0 0,-1-1 1 0 0,0 1-1 0 0,0 0 0 0 0,0-1 1 0 0,1 1-1 0 0,-1-1 0 0 0,0 0 0 0 0,1 1 1 0 0,-1-1-1 0 0,-2-1 0 0 0,2-4 129 0 0,14 1 39 0 0,21 6-45 0 0,160 15 59 0 0,-132-9-117 0 0,96 1 0 0 0,160 6 76 0 0,-222-6-100 0 0,240 9 105 0 0,-232-12-89 0 0,-103-5-60 0 0,0 0-1 0 0,0 0 1 0 0,-1 0-1 0 0,1 0 1 0 0,0 0-1 0 0,0 0 1 0 0,0 0-1 0 0,0 0 1 0 0,0-1-1 0 0,0 1 1 0 0,0 0-1 0 0,0 0 1 0 0,0 0 0 0 0,0 0-1 0 0,0 0 1 0 0,0 0-1 0 0,0 0 1 0 0,0 0-1 0 0,0 0 1 0 0,0 0-1 0 0,0 0 1 0 0,0 0-1 0 0,0-1 1 0 0,1 1-1 0 0,-1 0 1 0 0,0 0-1 0 0,0 0 1 0 0,0 0 0 0 0,0 0-1 0 0,0 0 1 0 0,0 0-1 0 0,0 0 1 0 0,0 0-1 0 0,0 0 1 0 0,0 0-1 0 0,0 0 1 0 0,0 0-1 0 0,0 0 1 0 0,0 0-1 0 0,0 0 1 0 0,0 0-1 0 0,0 0 1 0 0,1 0-1 0 0,-1 0 1 0 0,0 0 0 0 0,0 0-1 0 0,0 0 1 0 0,0 0-1 0 0,0 0 1 0 0,0 0-1 0 0,0 0 1 0 0,0 0-1 0 0,0 0 1 0 0,0 0-1 0 0,0 0 1 0 0,1 0-1 0 0,-12-6 122 0 0,-14-5-40 0 0,-1 5-59 0 0,0 0 1 0 0,-1 2-1 0 0,1 1 1 0 0,-44 0-1 0 0,-2-1-18 0 0,-241-1 21 0 0,185 7-29 0 0,-236 7 7 0 0,285-2-8 0 0,137-3 94 0 0,4 0-29 0 0,130-6 63 0 0,62 2-47 0 0,-133 5-50 0 0,97 9 18 0 0,-176-12 7 0 0,-120-20-31 0 0,55 16-317 0 0,-19-2-548 0 0,39 4 358 0 0,1-1 0 0 0,-1 0 0 0 0,0 1-1 0 0,0-1 1 0 0,1 0 0 0 0,-1-1 0 0 0,0 1-1 0 0,1 0 1 0 0,-1-1 0 0 0,1 1 0 0 0,-3-4 0 0 0,4 5 382 0 0,1 0 0 0 0,0 0 0 0 0,0-1 1 0 0,-1 1-1 0 0,1 0 0 0 0,0-1 0 0 0,0 1 1 0 0,-1 0-1 0 0,1-1 0 0 0,0 1 1 0 0,0 0-1 0 0,0-1 0 0 0,0 1 0 0 0,0-1 1 0 0,0 1-1 0 0,-1 0 0 0 0,1-1 0 0 0,0 1 1 0 0,0 0-1 0 0,0-1 0 0 0,0 1 1 0 0,0-1-1 0 0,1 1 0 0 0,-1 0 0 0 0,0-1 1 0 0,0 0-1 0 0,3-8-1860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3:58.4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 51 5881 0 0,'-20'-19'4664'0'0,"19"17"-2936"0"0,4 9-156 0 0,1 2-746 0 0,1 2-540 0 0,1-1 0 0 0,0 0 0 0 0,0 0 0 0 0,1 0-1 0 0,1-1 1 0 0,0 0 0 0 0,0 0 0 0 0,0-1 0 0 0,11 8 0 0 0,-14-12-239 0 0,0-1 1 0 0,0 0 0 0 0,0 0-1 0 0,1 0 1 0 0,-1-1 0 0 0,1 1-1 0 0,0-1 1 0 0,0 0 0 0 0,-1-1-1 0 0,1 0 1 0 0,0 0-1 0 0,0 0 1 0 0,1 0 0 0 0,-1-1-1 0 0,0 0 1 0 0,0-1 0 0 0,0 1-1 0 0,0-1 1 0 0,8-2 0 0 0,9-5 53 0 0,0-1 0 0 0,-1-1 0 0 0,26-16 0 0 0,-26 13 19 0 0,0 2 0 0 0,41-15 0 0 0,-59 26-68 0 0,-1 0-1 0 0,1 1 1 0 0,0-1 0 0 0,-1 1 0 0 0,0 0-1 0 0,1 0 1 0 0,-1 0 0 0 0,1 1 0 0 0,-1-1-1 0 0,0 1 1 0 0,0 0 0 0 0,0 0 0 0 0,0 0-1 0 0,4 3 1 0 0,10 5 39 0 0,-10-6-80 0 0,6 3 125 0 0,-1-2 0 0 0,24 9 0 0 0,-30-13-74 0 0,0 0 0 0 0,-1 0 1 0 0,1 0-1 0 0,0-1 0 0 0,0 0 0 0 0,0 0 0 0 0,0-1 0 0 0,0 1 0 0 0,8-3 0 0 0,18-6 47 0 0,-1-2 0 0 0,44-21 1 0 0,-12 4-27 0 0,-61 28-79 0 0,-1 0 0 0 0,0-1 0 0 0,0 1 0 0 0,0 0 0 0 0,0 0 0 0 0,0 0 0 0 0,0 0 1 0 0,0 0-1 0 0,0 0 0 0 0,0 0 0 0 0,1 1 0 0 0,-1-1 0 0 0,0 0 0 0 0,0 1 0 0 0,0-1 1 0 0,0 0-1 0 0,0 1 0 0 0,0-1 0 0 0,0 1 0 0 0,0 0 0 0 0,-1-1 0 0 0,1 1 0 0 0,2 1 1 0 0,20 25 106 0 0,-6-7-11 0 0,-6-12-42 0 0,0 1 0 0 0,1-2 0 0 0,-1 0 0 0 0,18 8 0 0 0,-22-13-31 0 0,1 0 0 0 0,0 0 0 0 0,0 0 0 0 0,1-1 0 0 0,-1 0 1 0 0,0-1-1 0 0,0 0 0 0 0,0 0 0 0 0,1-1 0 0 0,-1 0 0 0 0,0 0 0 0 0,0-1 1 0 0,0 0-1 0 0,0 0 0 0 0,0-1 0 0 0,-1 0 0 0 0,1 0 0 0 0,-1-1 0 0 0,0 0 0 0 0,0-1 1 0 0,0 1-1 0 0,8-8 0 0 0,48-33 188 0 0,-61 44-204 0 0,0-1 0 0 0,0 0 1 0 0,0 1-1 0 0,1-1 1 0 0,-1 1-1 0 0,0 0 0 0 0,0-1 1 0 0,1 1-1 0 0,-1 0 1 0 0,1 1-1 0 0,-1-1 0 0 0,1 0 1 0 0,0 1-1 0 0,-1-1 1 0 0,1 1-1 0 0,3 0 1 0 0,-2 0 17 0 0,0 1 1 0 0,1 0 0 0 0,-1 0-1 0 0,0 1 1 0 0,0-1 0 0 0,0 1-1 0 0,-1 0 1 0 0,1 0 0 0 0,4 3-1 0 0,1 0 7 0 0,0-1 0 0 0,0 0-1 0 0,1 0 1 0 0,0-1-1 0 0,0 0 1 0 0,0-1-1 0 0,17 2 1 0 0,74 0 67 0 0,-85-4-89 0 0,-16 0-42 0 0,1 0 1 0 0,-1 0-1 0 0,0 0 1 0 0,1 0-1 0 0,-1 0 1 0 0,1 0-1 0 0,-1 0 1 0 0,0 0-1 0 0,1 0 1 0 0,-1 0-1 0 0,0 0 1 0 0,1 0 0 0 0,-1 0-1 0 0,0 0 1 0 0,1 0-1 0 0,-1-1 1 0 0,0 1-1 0 0,1 0 1 0 0,-1 0-1 0 0,0 0 1 0 0,1-1-1 0 0,-1 1 1 0 0,0 0-1 0 0,0 0 1 0 0,1-1-1 0 0,-1 1 1 0 0,0 0-1 0 0,0-1 1 0 0,0 1-1 0 0,1 0 1 0 0,-1-1-1 0 0,0 1 1 0 0,0 0-1 0 0,0-1 1 0 0,0 1-1 0 0,0 0 1 0 0,0-1-1 0 0,0 1 1 0 0,0 0 0 0 0,0-1-1 0 0,0 1 1 0 0,0-1-1 0 0,0 1 1 0 0,0 0-1 0 0,0-1 1 0 0,0 1-1 0 0,0 0 1 0 0,0-1-1 0 0,0 1 1 0 0,0 0-1 0 0,-1-1 1 0 0,1 1-1 0 0,0 0 1 0 0,0-1-1 0 0,0 1 1 0 0,-1 0-1 0 0,1-1 1 0 0,-17-23-3718 0 0,12 17 2238 0 0,-21-33-3306 0 0,16 23 2802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3:59.85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70 79 6897 0 0,'0'-1'225'0'0,"0"0"0"0"0,0 0-1 0 0,0 0 1 0 0,0 0-1 0 0,1 0 1 0 0,-1-1-1 0 0,0 1 1 0 0,1 0-1 0 0,-1 0 1 0 0,1 0-1 0 0,0 0 1 0 0,-1 0-1 0 0,1 0 1 0 0,0 0 0 0 0,-1 1-1 0 0,1-1 1 0 0,0 0-1 0 0,0 0 1 0 0,0 0-1 0 0,0 1 1 0 0,1-2-1 0 0,1 0 66 0 0,1 0 0 0 0,0 1 0 0 0,-1-1 0 0 0,1 1 0 0 0,0-1 0 0 0,5 0 0 0 0,6 0 233 0 0,0 0-1 0 0,23 0 1 0 0,-32 2-425 0 0,1 0 0 0 0,-1 1 0 0 0,0-1 0 0 0,0 1 0 0 0,0 0-1 0 0,0 1 1 0 0,7 2 0 0 0,-11-3-84 0 0,-1-1 0 0 0,0 1 0 0 0,0 0 0 0 0,0-1 0 0 0,0 1-1 0 0,0 0 1 0 0,0 0 0 0 0,0 0 0 0 0,0 0 0 0 0,0 0 0 0 0,0 0 0 0 0,0 0 0 0 0,-1 0 0 0 0,1 0-1 0 0,0 0 1 0 0,-1 0 0 0 0,1 1 0 0 0,-1-1 0 0 0,1 0 0 0 0,-1 0 0 0 0,0 1 0 0 0,1-1 0 0 0,-1 0-1 0 0,0 1 1 0 0,0-1 0 0 0,0 0 0 0 0,0 0 0 0 0,0 1 0 0 0,0-1 0 0 0,-1 0 0 0 0,1 1 0 0 0,0-1-1 0 0,0 0 1 0 0,-1 0 0 0 0,1 1 0 0 0,-1-1 0 0 0,1 0 0 0 0,-1 0 0 0 0,0 0 0 0 0,-1 2 0 0 0,-1 4 16 0 0,-1-1 0 0 0,-1 1 1 0 0,1-1-1 0 0,-1 0 1 0 0,0-1-1 0 0,0 1 0 0 0,-1-1 1 0 0,0 0-1 0 0,0 0 1 0 0,0-1-1 0 0,-8 5 1 0 0,-11 5 65 0 0,-45 18 1 0 0,20-11 25 0 0,46-19-104 0 0,2-1 0 0 0,0 1 1 0 0,0-1-1 0 0,0 0 1 0 0,-1 0 0 0 0,1-1-1 0 0,0 1 1 0 0,0 0 0 0 0,-1-1-1 0 0,1 1 1 0 0,-1-1-1 0 0,-2 0 1 0 0,5 0-16 0 0,0 0 0 0 0,-1 0 0 0 0,1 0-1 0 0,0 0 1 0 0,0 0 0 0 0,0 0 0 0 0,0 0 0 0 0,0 0 0 0 0,0 0-1 0 0,0 0 1 0 0,0 0 0 0 0,0 0 0 0 0,0 0 0 0 0,0-1-1 0 0,-1 1 1 0 0,1 0 0 0 0,0 0 0 0 0,0 0 0 0 0,0 0 0 0 0,0 0-1 0 0,0 0 1 0 0,0 0 0 0 0,0 0 0 0 0,0-1 0 0 0,0 1 0 0 0,0 0-1 0 0,0 0 1 0 0,0 0 0 0 0,0 0 0 0 0,0 0 0 0 0,0 0-1 0 0,0 0 1 0 0,0 0 0 0 0,0-1 0 0 0,0 1 0 0 0,0 0 0 0 0,0 0-1 0 0,0 0 1 0 0,0 0 0 0 0,0 0 0 0 0,1 0 0 0 0,-1 0 0 0 0,0 0-1 0 0,0 0 1 0 0,0-1 0 0 0,0 1 0 0 0,0 0 0 0 0,0 0-1 0 0,0 0 1 0 0,0 0 0 0 0,8-7 55 0 0,6-2-31 0 0,-10 7-29 0 0,1 0 0 0 0,-1 0 0 0 0,1 1 0 0 0,-1-1 0 0 0,1 1 0 0 0,0 0 0 0 0,-1 1 0 0 0,1-1 0 0 0,0 1 0 0 0,0 0 0 0 0,-1 0 0 0 0,1 1 0 0 0,0-1 0 0 0,-1 1 0 0 0,1 0 0 0 0,0 0 0 0 0,5 3 0 0 0,-1 0 0 0 0,1 0 0 0 0,-1 1-1 0 0,0 0 1 0 0,0 0 0 0 0,-1 1 0 0 0,15 13-1 0 0,-22-18 8 0 0,0-1 0 0 0,0 1 0 0 0,0 0 0 0 0,0 0 0 0 0,0 0-1 0 0,1-1 1 0 0,-1 1 0 0 0,0 0 0 0 0,0-1 0 0 0,1 1-1 0 0,-1-1 1 0 0,0 0 0 0 0,0 1 0 0 0,1-1 0 0 0,-1 0-1 0 0,1 0 1 0 0,-1 0 0 0 0,0 0 0 0 0,1 0 0 0 0,-1 0-1 0 0,0 0 1 0 0,3-1 0 0 0,-1 0 3 0 0,-1 0 0 0 0,0 0 1 0 0,1-1-1 0 0,-1 1 0 0 0,1-1 0 0 0,-1 1 1 0 0,0-1-1 0 0,0 0 0 0 0,0 0 0 0 0,3-3 0 0 0,2-4 14 0 0,-1-1 0 0 0,0 1-1 0 0,0-1 1 0 0,5-13 0 0 0,4-12 4 0 0,-6 12-24 0 0,1 1-1 0 0,1 0 0 0 0,0 1 0 0 0,27-36 0 0 0,-38 57-2 0 0,0 0 0 0 0,0 0 0 0 0,0 0-1 0 0,0-1 1 0 0,1 1 0 0 0,-1 0 0 0 0,0 0 0 0 0,0 0 0 0 0,0 0 0 0 0,0 0 0 0 0,0 0-1 0 0,0 0 1 0 0,0 0 0 0 0,0-1 0 0 0,0 1 0 0 0,0 0 0 0 0,0 0 0 0 0,1 0 0 0 0,-1 0-1 0 0,0 0 1 0 0,0 0 0 0 0,0 0 0 0 0,0 0 0 0 0,0 0 0 0 0,0 0 0 0 0,0 0 0 0 0,1 0 0 0 0,-1 0-1 0 0,0 0 1 0 0,0 0 0 0 0,0 0 0 0 0,0 0 0 0 0,0 0 0 0 0,0 0 0 0 0,0 0 0 0 0,1 0-1 0 0,-1 0 1 0 0,0 0 0 0 0,0 0 0 0 0,0 0 0 0 0,0 0 0 0 0,0 0 0 0 0,0 0 0 0 0,0 0-1 0 0,1 0 1 0 0,-1 0 0 0 0,0 0 0 0 0,0 1 0 0 0,0-1 0 0 0,0 0 0 0 0,0 0 0 0 0,0 0-1 0 0,0 0 1 0 0,0 0 0 0 0,0 0 0 0 0,0 0 0 0 0,0 0 0 0 0,0 1 0 0 0,0-1 0 0 0,1 0 0 0 0,-1 0-1 0 0,0 0 1 0 0,0 0 0 0 0,1 14-44 0 0,-5 16 3 0 0,-51 162 16 0 0,53-183 28 0 0,0 0 0 0 0,0 0 0 0 0,-1 17 0 0 0,3-24 2 0 0,0 1 1 0 0,0-1-1 0 0,0 0 0 0 0,0 1 1 0 0,0-1-1 0 0,1 0 1 0 0,-1 1-1 0 0,0-1 0 0 0,1 0 1 0 0,0 1-1 0 0,0-1 0 0 0,-1 0 1 0 0,1 0-1 0 0,1 0 1 0 0,-1 0-1 0 0,0 0 0 0 0,0 0 1 0 0,1 0-1 0 0,2 3 1 0 0,-4-5-8 0 0,1 0 0 0 0,-1 0 0 0 0,1 1 1 0 0,-1-1-1 0 0,1 0 0 0 0,-1 0 1 0 0,0 0-1 0 0,1 1 0 0 0,-1-1 1 0 0,1 0-1 0 0,-1 0 0 0 0,1 0 1 0 0,-1 0-1 0 0,1 0 0 0 0,-1 0 1 0 0,1 0-1 0 0,-1 0 0 0 0,1 0 0 0 0,-1 0 1 0 0,0-1-1 0 0,1 1 0 0 0,-1 0 1 0 0,1 0-1 0 0,-1 0 0 0 0,1 0 1 0 0,-1-1-1 0 0,1 1 0 0 0,10-14-646 0 0,4-24-1712 0 0,-13 32 1626 0 0,25-83-3557 0 0,-15 46 3605 0 0,31-70 1 0 0,-42 110 828 0 0,1 0 1 0 0,-1 0-1 0 0,1 0 1 0 0,0 0 0 0 0,0 0-1 0 0,0 1 1 0 0,0-1 0 0 0,0 1-1 0 0,1 0 1 0 0,-1-1 0 0 0,1 1-1 0 0,-1 0 1 0 0,1 0 0 0 0,0 1-1 0 0,0-1 1 0 0,0 1 0 0 0,0-1-1 0 0,0 1 1 0 0,0 0 0 0 0,0 0-1 0 0,0 0 1 0 0,1 0 0 0 0,-1 1-1 0 0,0 0 1 0 0,1-1 0 0 0,-1 1-1 0 0,0 0 1 0 0,1 0 0 0 0,-1 1-1 0 0,0-1 1 0 0,0 1 0 0 0,1 0-1 0 0,4 1 1 0 0,-6-1-109 0 0,-1-1 0 0 0,1 1 0 0 0,-1-1 0 0 0,1 1 0 0 0,-1 0 0 0 0,1-1 0 0 0,-1 1 0 0 0,1 0 0 0 0,-1 0 0 0 0,0 0 0 0 0,1 0 0 0 0,-1 0 1 0 0,0 0-1 0 0,0 1 0 0 0,0-1 0 0 0,0 0 0 0 0,0 1 0 0 0,0-1 0 0 0,1 2 0 0 0,-2-2-27 0 0,0 1 0 0 0,0-1 1 0 0,0 0-1 0 0,0 0 0 0 0,0 0 1 0 0,0 0-1 0 0,0 0 0 0 0,-1 0 1 0 0,1 0-1 0 0,0 0 0 0 0,-1 0 1 0 0,1 0-1 0 0,-1 0 0 0 0,1 0 0 0 0,-1 0 1 0 0,1 0-1 0 0,-1 0 0 0 0,0 0 1 0 0,1 0-1 0 0,-1 0 0 0 0,0-1 1 0 0,0 1-1 0 0,1 0 0 0 0,-1-1 1 0 0,0 1-1 0 0,0 0 0 0 0,0-1 0 0 0,0 1 1 0 0,-2 0-1 0 0,-83 47 214 0 0,26-20-98 0 0,107-10 45 0 0,-44-18-163 0 0,0 1 0 0 0,-1 0 0 0 0,1 0 0 0 0,0-1 0 0 0,-1 1 0 0 0,1 1 0 0 0,-1-1 1 0 0,0 0-1 0 0,1 1 0 0 0,-1-1 0 0 0,0 1 0 0 0,0 0 0 0 0,0 0 0 0 0,0-1 0 0 0,0 1 0 0 0,0 1 0 0 0,-1-1 0 0 0,1 0 0 0 0,-1 0 0 0 0,1 1 0 0 0,-1-1 0 0 0,0 1 0 0 0,0-1 0 0 0,0 1 0 0 0,0-1 0 0 0,0 1 0 0 0,-1 0 0 0 0,1-1 0 0 0,-1 1 1 0 0,0 0-1 0 0,1-1 0 0 0,-1 1 0 0 0,-1 0 0 0 0,1 0 0 0 0,0-1 0 0 0,-1 1 0 0 0,1 0 0 0 0,-1-1 0 0 0,0 1 0 0 0,0-1 0 0 0,0 1 0 0 0,0-1 0 0 0,0 1 0 0 0,-1-1 0 0 0,-1 3 0 0 0,-18 44 204 0 0,14-29-115 0 0,6-19-84 0 0,0 0 0 0 0,1 0-1 0 0,-1 0 1 0 0,1 0 0 0 0,0 0 0 0 0,-1 0 0 0 0,1 0 0 0 0,0 0 0 0 0,0 0-1 0 0,0 0 1 0 0,0 1 0 0 0,0-1 0 0 0,0 0 0 0 0,0 0 0 0 0,0 0-1 0 0,0 0 1 0 0,0 0 0 0 0,0 0 0 0 0,1 0 0 0 0,-1 0 0 0 0,0 0-1 0 0,1 0 1 0 0,-1 0 0 0 0,1 0 0 0 0,-1 0 0 0 0,1 0 0 0 0,0 0-1 0 0,-1 0 1 0 0,1-1 0 0 0,0 1 0 0 0,-1 0 0 0 0,1 0 0 0 0,0-1-1 0 0,0 1 1 0 0,0 0 0 0 0,0-1 0 0 0,0 1 0 0 0,0-1 0 0 0,0 1-1 0 0,0-1 1 0 0,0 0 0 0 0,0 1 0 0 0,0-1 0 0 0,0 0 0 0 0,0 0 0 0 0,2 1-1 0 0,0-1 32 0 0,0 0-1 0 0,0 0 1 0 0,0 0-1 0 0,0 0 1 0 0,0 0-1 0 0,0 0 1 0 0,0-1-1 0 0,0 1 1 0 0,0-1-1 0 0,0 0 1 0 0,-1 0-1 0 0,1 0 1 0 0,0-1-1 0 0,0 1 1 0 0,-1 0-1 0 0,4-3 1 0 0,-4 2-13 0 0,0 0 1 0 0,0 0-1 0 0,0 0 1 0 0,0 0-1 0 0,0 0 1 0 0,0-1-1 0 0,-1 1 1 0 0,1-1-1 0 0,-1 1 0 0 0,0-1 1 0 0,0 1-1 0 0,0-1 1 0 0,0 0-1 0 0,0 0 1 0 0,0 1-1 0 0,-1-1 1 0 0,1 0-1 0 0,-1 0 0 0 0,0 0 1 0 0,0-4-1 0 0,0 5-12 0 0,-1 0-1 0 0,0-1 1 0 0,1 1-1 0 0,-1 0 1 0 0,0-1-1 0 0,0 1 1 0 0,0 0-1 0 0,-1 0 1 0 0,1 0-1 0 0,0 0 1 0 0,-1 0-1 0 0,1 0 0 0 0,-1 0 1 0 0,0 1-1 0 0,0-1 1 0 0,0 1-1 0 0,0-1 1 0 0,0 1-1 0 0,0-1 1 0 0,0 1-1 0 0,0 0 1 0 0,0 0-1 0 0,-1 0 1 0 0,-2-1-1 0 0,-9-1-5 0 0,1-1 0 0 0,-1 1 0 0 0,1 1 0 0 0,-1 0 0 0 0,0 1 1 0 0,0 1-1 0 0,0 0 0 0 0,-21 3 0 0 0,34-3-9 0 0,0 0 0 0 0,0 0 0 0 0,0 1 0 0 0,0-1 0 0 0,0 0 0 0 0,0 0 0 0 0,0 0 0 0 0,0 1 0 0 0,1-1 0 0 0,-1 0 0 0 0,0 1 0 0 0,0-1 0 0 0,0 1 0 0 0,0-1 0 0 0,1 1 0 0 0,-1 0 0 0 0,-1 0 0 0 0,2 0-15 0 0,1-1 0 0 0,-1 1-1 0 0,0-1 1 0 0,1 1 0 0 0,-1-1 0 0 0,1 0-1 0 0,-1 1 1 0 0,0-1 0 0 0,1 0 0 0 0,-1 1-1 0 0,1-1 1 0 0,-1 0 0 0 0,1 0 0 0 0,-1 1-1 0 0,1-1 1 0 0,-1 0 0 0 0,1 0 0 0 0,-1 0-1 0 0,1 0 1 0 0,-1 0 0 0 0,1 0 0 0 0,-1 0-1 0 0,1 0 1 0 0,-1 0 0 0 0,1 0 0 0 0,0 0 0 0 0,-1 0-1 0 0,1 0 1 0 0,14 0-1178 0 0,0-1 1 0 0,0 0-1 0 0,-1-1 0 0 0,1 0 1 0 0,-1-2-1 0 0,17-5 0 0 0,-13 3-185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0:27.95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1400 1097 9458,'59'26'5833,"17"8"-2569,-68-29-2804,0-1 0,0 2-1,-1-1 1,1 1-1,-1 0 1,9 10 0,-15-15-341,0 1 0,0-1 0,0 1 0,0 0 0,0 0 0,0-1 0,-1 1 0,1 0 0,0 0 0,-1 0 1,1 0-1,-1 0 0,0 0 0,0 0 0,0 0 0,0 0 0,0 0 0,0 0 0,-1-1 0,1 1 0,0 0 0,-1 0 1,0 0-1,-1 3 0,-1 2 243,-1 1 1,-1-1 0,0 0-1,-6 9 1,6-10-210,-13 17 426,-3 5 252,-32 34 1,44-53-703,-1-1 0,0 0-1,0 0 1,0-1 0,-1 0-1,0-1 1,-17 7 0,-2-2 100,0-2 1,-55 9-1,-66 2 126,85-13-245,-28 3-16,0-3 0,-1-5-1,-100-10 1,150 4-67,-144-20 81,166 20-92,1-2 0,-1 0 0,1-1 1,0-2-1,-39-20 0,52 23-17,1 1 0,0-2 0,0 1 0,0-1 0,1 0 0,0-1 0,1 0-1,-1 0 1,-8-16 0,8 10-25,0 0 0,1 0 0,1-1 0,0 1 0,-5-30 0,6 11-36,2-1-1,1 1 1,1 0-1,2 0 1,8-44 0,-2 29 2,2 1 0,2 0 0,2 1 0,2 0 0,3 1 0,1 1 1,2 1-1,1 1 0,58-75 0,-26 55 35,3 3 0,2 2 0,3 3 0,97-64 0,-128 96 34,0 2 1,1 2 0,1 1 0,1 1 0,53-16 0,-60 25 12,-1 0 1,2 2-1,-1 1 0,0 2 0,1 0 0,0 2 1,50 7-1,-62-5 1,1 1 0,-1 1 0,0 1 0,0 0 0,-1 1 0,1 1 1,-1 1-1,-1 0 0,0 1 0,0 1 0,0 0 0,-1 1 0,-1 0 0,0 1 0,-1 1 0,0 0 0,0 0 1,17 29-1,-18-19 35,-1 0 0,0 1 0,-2 0 0,0 1 0,-2 0 1,-1 0-1,4 42 0,-6-5 197,-10 122 0,-3-98-129,-4-1 0,-4 0 1,-3-1-1,-62 154 1,70-209-134,-2-1 1,-1-1 0,-1 0 0,-2-1-1,0-1 1,-1-1 0,-2 0 0,-1-2-1,-41 33 1,58-51-93,1 0 0,-1 0 0,1-1-1,-1 1 1,0-1 0,0-1 0,-1 1 0,1-1 0,-12 3 0,14-5-181,0 1 0,0-1 0,-1-1 0,1 1 1,0 0-1,0-1 0,0 0 0,0 0 0,0 0 1,0 0-1,0-1 0,0 0 0,0 0 0,0 0 1,1 0-1,-7-5 0,5 3-126,-6-4-1939,1 0 1,-15-16-1,-1-9-254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4:00.71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99 24 3249 0 0,'8'-10'1268'0'0,"-8"9"-848"0"0,0 1-1 0 0,1-1 1 0 0,-1 0-1 0 0,1 0 1 0 0,0 0-1 0 0,-1 0 1 0 0,1 1-1 0 0,0-1 1 0 0,-1 0-1 0 0,1 1 1 0 0,0-1 0 0 0,0 0-1 0 0,-1 1 1 0 0,1-1-1 0 0,0 1 1 0 0,0-1-1 0 0,0 1 1 0 0,0 0-1 0 0,0-1 1 0 0,0 1-1 0 0,1 0 1 0 0,7 3-286 0 0,-1-1-1 0 0,0 1 1 0 0,1-1 0 0 0,0-1 0 0 0,-1 1-1 0 0,15-1 1 0 0,-46 2-42 0 0,1 1-1 0 0,0 2 0 0 0,0 0 1 0 0,0 1-1 0 0,1 1 1 0 0,-29 15-1 0 0,49-23-94 0 0,0 1 1 0 0,0-1-1 0 0,0 1 0 0 0,0-1 0 0 0,0 1 0 0 0,0 0 1 0 0,0-1-1 0 0,0 1 0 0 0,0 0 0 0 0,1 0 0 0 0,-1 0 0 0 0,0 0 1 0 0,0 0-1 0 0,1 0 0 0 0,-1 0 0 0 0,1 0 0 0 0,-1 1 1 0 0,1-1-4 0 0,0 0 1 0 0,0 0-1 0 0,0 0 1 0 0,1 0-1 0 0,-1-1 1 0 0,0 1-1 0 0,1 0 1 0 0,-1 0-1 0 0,0-1 1 0 0,1 1-1 0 0,-1 0 1 0 0,1-1-1 0 0,0 1 1 0 0,-1 0-1 0 0,1-1 1 0 0,-1 1-1 0 0,1-1 1 0 0,0 1-1 0 0,-1-1 1 0 0,1 1-1 0 0,0-1 1 0 0,0 1-1 0 0,1-1 1 0 0,11 7-49 0 0,-11-7 47 0 0,-1 1 0 0 0,1 0-1 0 0,0-1 1 0 0,-1 1 0 0 0,1 0 0 0 0,0 0 0 0 0,-1 0 0 0 0,1 1-1 0 0,-1-1 1 0 0,1 0 0 0 0,-1 0 0 0 0,0 1 0 0 0,0-1-1 0 0,2 4 1 0 0,-1-3 9 0 0,-1 1-1 0 0,0-1 0 0 0,0 1 1 0 0,0 0-1 0 0,0 0 0 0 0,0-1 1 0 0,-1 1-1 0 0,1 0 0 0 0,-1 0 1 0 0,1 0-1 0 0,-1 0 0 0 0,0 0 1 0 0,-1 0-1 0 0,1 0 0 0 0,0-1 1 0 0,-1 4-1 0 0,-2 19 211 0 0,5-28-158 0 0,-1 0 1 0 0,1 0-1 0 0,0 1 0 0 0,0-1 1 0 0,0 1-1 0 0,0-1 1 0 0,1 1-1 0 0,-1 0 0 0 0,1 0 1 0 0,-1 0-1 0 0,6-3 0 0 0,5-6 19 0 0,57-65 78 0 0,-50 54-167 0 0,-1 8-16 0 0,-18 14 23 0 0,-1-1 0 0 0,1 1-1 0 0,-1-1 1 0 0,1 1 0 0 0,0 0 0 0 0,-1-1-1 0 0,1 1 1 0 0,0 0 0 0 0,-1 0 0 0 0,1-1 0 0 0,0 1-1 0 0,0 0 1 0 0,-1 0 0 0 0,1 0 0 0 0,0 0-1 0 0,-1 0 1 0 0,1 0 0 0 0,0 0 0 0 0,0 0 0 0 0,-1 0-1 0 0,1 1 1 0 0,0-1 0 0 0,1 0 0 0 0,-1 4-5 0 0,1-1 1 0 0,-1 1-1 0 0,0-1 1 0 0,0 1-1 0 0,0 0 1 0 0,-1-1-1 0 0,1 1 1 0 0,-1 0-1 0 0,0-1 1 0 0,0 1-1 0 0,0 0 1 0 0,0 0-1 0 0,0-1 1 0 0,-1 1 0 0 0,0 0-1 0 0,-2 6 1 0 0,-2 16-14 0 0,4-23 37 0 0,1-1 0 0 0,0 1 0 0 0,0-1 0 0 0,0 0 0 0 0,0 1 0 0 0,0-1 1 0 0,0 1-1 0 0,1-1 0 0 0,-1 0 0 0 0,1 1 0 0 0,0-1 0 0 0,1 3 0 0 0,-2-4 0 0 0,1-1 1 0 0,-1 1-1 0 0,1 0 0 0 0,0-1 0 0 0,-1 1 0 0 0,1-1 0 0 0,0 1 0 0 0,0-1 0 0 0,-1 1 0 0 0,1-1 0 0 0,0 1 1 0 0,0-1-1 0 0,0 0 0 0 0,0 1 0 0 0,-1-1 0 0 0,1 0 0 0 0,0 0 0 0 0,0 0 0 0 0,0 0 0 0 0,0 0 1 0 0,0 0-1 0 0,0 0 0 0 0,0 0 0 0 0,0 0 0 0 0,0 0 0 0 0,-1 0 0 0 0,1 0 0 0 0,0-1 0 0 0,0 1 1 0 0,0 0-1 0 0,0-1 0 0 0,-1 1 0 0 0,1-1 0 0 0,1 0 0 0 0,21-8 87 0 0,-14 6-76 0 0,0-1-1 0 0,-1 1 0 0 0,1-2 1 0 0,-1 1-1 0 0,0-1 1 0 0,10-8-1 0 0,75-70 159 0 0,-88 80-169 0 0,-5 3-9 0 0,0 0 0 0 0,0 0 0 0 0,0 0 0 0 0,1 0 0 0 0,-1 0 0 0 0,0 0 0 0 0,0-1 0 0 0,0 1 0 0 0,0 0 0 0 0,1 0 0 0 0,-1 0 0 0 0,0 0 0 0 0,0-1 0 0 0,0 1 0 0 0,0 0 0 0 0,0 0 0 0 0,0 0 0 0 0,0-1 0 0 0,0 1 0 0 0,1 0 0 0 0,-1 0 0 0 0,0 0 0 0 0,0-1-1 0 0,0 1 1 0 0,0 0 0 0 0,0 0 0 0 0,0-1 0 0 0,0 1 0 0 0,0 0 0 0 0,0 0 0 0 0,0 0 0 0 0,-1-1 0 0 0,1 1 0 0 0,0 0 0 0 0,0-1 0 0 0,0 1 0 0 0,-1 0-1 0 0,1 0 0 0 0,-1 0 1 0 0,1 0-1 0 0,-1 0 0 0 0,1 0 1 0 0,-1 0-1 0 0,1 1 0 0 0,-1-1 1 0 0,1 0-1 0 0,-1 0 0 0 0,1 0 1 0 0,-1 0-1 0 0,1 1 0 0 0,-1-1 1 0 0,1 0-1 0 0,0 1 0 0 0,-1-1 1 0 0,1 0-1 0 0,-1 1 0 0 0,1-1 1 0 0,0 0-1 0 0,-1 1 0 0 0,1-1 1 0 0,0 0-1 0 0,-1 1 0 0 0,1 0 1 0 0,-7 6-2 0 0,1 0 0 0 0,0 1 1 0 0,-10 15-1 0 0,-3 6 37 0 0,17-26-43 0 0,0 0 1 0 0,0 0-1 0 0,0-1 1 0 0,1 1 0 0 0,-1 1-1 0 0,1-1 1 0 0,0 0-1 0 0,0 0 1 0 0,0 0-1 0 0,0 1 1 0 0,1-1-1 0 0,-1 0 1 0 0,1 1-1 0 0,0-1 1 0 0,0 7-1 0 0,1-6-334 0 0,0-1 0 0 0,0 1-1 0 0,0-1 1 0 0,0 1-1 0 0,0-1 1 0 0,1 1-1 0 0,-1-1 1 0 0,1 0-1 0 0,2 4 1 0 0,1-1-951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4:03.5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120 40 3841 0 0,'-17'-3'2456'0'0,"15"3"-2198"0"0,0 0 0 0 0,0 0 0 0 0,0 0 1 0 0,0-1-1 0 0,0 1 0 0 0,0-1 0 0 0,0 1 1 0 0,0-1-1 0 0,0 0 0 0 0,1 1 0 0 0,-1-1 0 0 0,0 0 1 0 0,0 0-1 0 0,-3-3 0 0 0,5 4-126 0 0,0-1-1 0 0,0 1 1 0 0,0 0-1 0 0,0-1 1 0 0,0 1-1 0 0,-1-1 1 0 0,1 1-1 0 0,0-1 1 0 0,0 1-1 0 0,0 0 1 0 0,0-1-1 0 0,0 1 1 0 0,0-1-1 0 0,0 1 1 0 0,0-1-1 0 0,1 1 1 0 0,-1 0-1 0 0,0-1 1 0 0,0 1-1 0 0,0-1 1 0 0,0 1-1 0 0,1 0 1 0 0,-1-1-1 0 0,0 1 1 0 0,0-1-1 0 0,0 1 1 0 0,1 0-1 0 0,-1-1 1 0 0,1 1-1 0 0,14-7 2000 0 0,25 4-800 0 0,-34 2-1148 0 0,13 0 168 0 0,1 1 0 0 0,-1 1-1 0 0,0 1 1 0 0,0 0 0 0 0,0 1 0 0 0,0 1 0 0 0,0 1 0 0 0,-1 1 0 0 0,20 8 0 0 0,-38-13-331 0 0,0-1 1 0 0,0 0 0 0 0,0 1 0 0 0,-1-1 0 0 0,1 0 0 0 0,0 1 0 0 0,0-1-1 0 0,0 0 1 0 0,0 1 0 0 0,0-1 0 0 0,-1 0 0 0 0,1 1 0 0 0,0-1 0 0 0,0 0-1 0 0,-1 1 1 0 0,1-1 0 0 0,0 0 0 0 0,0 0 0 0 0,-1 1 0 0 0,1-1 0 0 0,0 0-1 0 0,-1 0 1 0 0,1 0 0 0 0,0 0 0 0 0,0 1 0 0 0,-1-1 0 0 0,1 0 0 0 0,-1 0-1 0 0,1 0 1 0 0,0 0 0 0 0,-1 0 0 0 0,1 0 0 0 0,0 0 0 0 0,-1 0 0 0 0,-16 7 249 0 0,-2-2-177 0 0,-1-1 1 0 0,1 0 0 0 0,-1-2 0 0 0,1 0-1 0 0,-34-2 1 0 0,-99-15 668 0 0,151 15-743 0 0,1 0 0 0 0,-1 0-1 0 0,0 0 1 0 0,0 0 0 0 0,0 0-1 0 0,1 0 1 0 0,-1 0 0 0 0,0 0 0 0 0,0-1-1 0 0,1 1 1 0 0,-1 0 0 0 0,0 0 0 0 0,0-1-1 0 0,1 1 1 0 0,-1 0 0 0 0,0-1 0 0 0,1 1-1 0 0,-1-1 1 0 0,0 0 0 0 0,13-3 232 0 0,28-1-137 0 0,-6 1-91 0 0,44-1 2 0 0,-38 4-7 0 0,51 3 52 0 0,-18 2 28 0 0,-16-2 33 0 0,-46-2 106 0 0,-14 1 295 0 0,-154 0-145 0 0,102-8-343 0 0,42 4-40 0 0,0 1 0 0 0,-18 0 1 0 0,11 1 8 0 0,12 0-3 0 0,11 0 14 0 0,36-7-14 0 0,0 1 0 0 0,66-1 0 0 0,-54 6 2 0 0,95 4 43 0 0,-163 2 140 0 0,-33 4-1 0 0,-94-8-90 0 0,120 2-103 0 0,19-1 1 0 0,0-1-1 0 0,1 1 1 0 0,-1-1-1 0 0,0 0 0 0 0,-5-1 1 0 0,13 1-12 0 0,0 0 0 0 0,-1-1 0 0 0,1 1 1 0 0,0-1-1 0 0,0 1 0 0 0,0-1 0 0 0,3-1 0 0 0,23-4-17 0 0,22 6-517 0 0,69-1-14200 0 0,-112 1 13070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4:15.27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970 888 1064 0 0,'1'-10'120'0'0,"0"1"-1"0"0,1-1 1 0 0,1 0 0 0 0,4-11-1 0 0,-6 17-123 0 0,1 0 0 0 0,0 1 1 0 0,0-1-1 0 0,1 1 0 0 0,-1 0 0 0 0,1 0 0 0 0,-1 0 0 0 0,1 0 1 0 0,0 0-1 0 0,0 0 0 0 0,0 1 0 0 0,1-1 0 0 0,4-2 0 0 0,6-2 17 0 0,-1 0 0 0 0,1 1 1 0 0,0 1-1 0 0,20-5 0 0 0,-21 4 203 0 0,8-4 333 0 0,-20 10-502 0 0,-1 0 0 0 0,1 0 0 0 0,-1 0-1 0 0,1-1 1 0 0,-1 1 0 0 0,1 0 0 0 0,0 0-1 0 0,-1 0 1 0 0,1 0 0 0 0,-1 0 0 0 0,1 1-1 0 0,-1-1 1 0 0,1 0 0 0 0,0 0 0 0 0,-1 0-1 0 0,1 0 1 0 0,-1 1 0 0 0,1-1 0 0 0,-1 0-1 0 0,1 0 1 0 0,-1 1 0 0 0,1-1 0 0 0,-1 1-1 0 0,0-1 1 0 0,1 0 0 0 0,-1 1 0 0 0,1-1-1 0 0,-1 1 1 0 0,0-1 0 0 0,1 1 0 0 0,-1-1-1 0 0,1 1 1 0 0,-1 0 7 0 0,0 0-1 0 0,0 0 1 0 0,0 0 0 0 0,0 0-1 0 0,0 0 1 0 0,0 0 0 0 0,0 0-1 0 0,0 0 1 0 0,0 0-1 0 0,0 0 1 0 0,0 0 0 0 0,-1 0-1 0 0,1 0 1 0 0,0 0-1 0 0,-1 0 1 0 0,1 0 0 0 0,-1 0-1 0 0,1-1 1 0 0,-1 1 0 0 0,1 0-1 0 0,-1 0 1 0 0,0 0-1 0 0,1-1 1 0 0,-1 1 0 0 0,0 0-1 0 0,0-1 1 0 0,1 1-1 0 0,-1-1 1 0 0,0 1 0 0 0,-1 0-1 0 0,-31 17 995 0 0,31-16-972 0 0,-21 6 366 0 0,0 0 0 0 0,0-1 0 0 0,-36 6 0 0 0,-7 2 127 0 0,50-11-451 0 0,-302 71 1410 0 0,273-67-1305 0 0,-1-3 0 0 0,1-2 0 0 0,-1-1 0 0 0,0-3 0 0 0,-51-7 0 0 0,76 4-163 0 0,0-1-1 0 0,0 0 1 0 0,1-1 0 0 0,0-2-1 0 0,0 0 1 0 0,1-1-1 0 0,0-1 1 0 0,-18-12-1 0 0,31 18-45 0 0,1 0 0 0 0,0-1 0 0 0,0 1 0 0 0,1-1 0 0 0,-1 0 0 0 0,1 0 0 0 0,0-1-1 0 0,1 1 1 0 0,-1-1 0 0 0,1 0 0 0 0,0 0 0 0 0,0 0 0 0 0,1 0 0 0 0,-3-8 0 0 0,4 5-4 0 0,-1-1 0 0 0,1 0 1 0 0,0 1-1 0 0,1-1 0 0 0,0 0 0 0 0,1 0 1 0 0,0 1-1 0 0,4-18 0 0 0,4-4-4 0 0,2 0-1 0 0,1 1 1 0 0,1 0-1 0 0,29-46 0 0 0,-15 29-31 0 0,3 2-1 0 0,67-79 0 0 0,-77 105 13 0 0,1 2-1 0 0,0 0 1 0 0,1 1-1 0 0,1 1 1 0 0,0 1-1 0 0,1 1 1 0 0,30-11-1 0 0,1 2-5 0 0,1 2-1 0 0,1 3 0 0 0,113-19 1 0 0,-130 30 20 0 0,0 3 1 0 0,-1 0-1 0 0,49 5 0 0 0,-70-1-4 0 0,1 1 0 0 0,0 1-1 0 0,-1 1 1 0 0,0 0-1 0 0,0 2 1 0 0,0 0-1 0 0,-1 0 1 0 0,0 2-1 0 0,17 10 1 0 0,-27-14-5 0 0,0 1-1 0 0,0 1 1 0 0,0 0 0 0 0,-1-1-1 0 0,0 2 1 0 0,0-1 0 0 0,-1 1-1 0 0,0 0 1 0 0,0 0 0 0 0,7 13-1 0 0,-7-8 2 0 0,0 0-1 0 0,-1 0 0 0 0,0 0 0 0 0,-1 1 0 0 0,0 0 1 0 0,1 17-1 0 0,-3 9 5 0 0,-1 1 0 0 0,-2-1 0 0 0,-11 64 0 0 0,5-59 36 0 0,-3-1-1 0 0,-1 1 1 0 0,-2-2 0 0 0,-31 64-1 0 0,-97 149 448 0 0,140-251-474 0 0,-1-1 0 0 0,1 0 0 0 0,-1 0-1 0 0,1 0 1 0 0,-1 0 0 0 0,0 0 0 0 0,0-1-1 0 0,0 1 1 0 0,0-1 0 0 0,-1 0 0 0 0,1 0-1 0 0,-1 0 1 0 0,1 0 0 0 0,-6 2-1 0 0,6-4-166 0 0,1 1-1 0 0,-1-1 0 0 0,0 1 1 0 0,1-1-1 0 0,-1 0 0 0 0,1 0 0 0 0,-1 0 1 0 0,0 0-1 0 0,1-1 0 0 0,-1 1 1 0 0,1-1-1 0 0,-1 1 0 0 0,1-1 0 0 0,-1 0 1 0 0,1 0-1 0 0,-1 0 0 0 0,1 0 1 0 0,0 0-1 0 0,0-1 0 0 0,-1 1 0 0 0,1-1 1 0 0,-3-3-1 0 0,-6-7-789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4:59.4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0 176 4921 0 0,'2'0'-4'0'0,"1"0"0"0"0,-1 0 0 0 0,0 0 0 0 0,1 0 0 0 0,-1-1 0 0 0,0 1 0 0 0,0 0 0 0 0,0-1 0 0 0,1 0 0 0 0,-1 0 0 0 0,2-1 0 0 0,8-1-16 0 0,5 2 55 0 0,-7 0 96 0 0,-3 1-48 0 0,-1-1 7 0 0,3-4 19 0 0,-1-2-21 0 0,3-5 34 0 0,10-10 207 0 0,-17 20-249 0 0,0 0 1 0 0,0 1-1 0 0,0-1 0 0 0,1 1 1 0 0,-1 0-1 0 0,0 0 1 0 0,1 1-1 0 0,-1-1 0 0 0,9 1 1 0 0,-9 0-22 0 0,0 0-1 0 0,0 0 1 0 0,0-1 0 0 0,0 1 0 0 0,0-1 0 0 0,-1 0 0 0 0,1 0 0 0 0,7-3 0 0 0,1-4 100 0 0,-10 6-136 0 0,0 1 0 0 0,0-1 0 0 0,0 1 0 0 0,0 0 0 0 0,0 0 0 0 0,1 0 1 0 0,-1 0-1 0 0,0 0 0 0 0,1 0 0 0 0,3 0 0 0 0,26-2 238 0 0,1 1 0 0 0,-1 2 0 0 0,44 5 0 0 0,27 0 101 0 0,112-1 53 0 0,-33 1-309 0 0,-158-3-86 0 0,-16-1-11 0 0,0-1 0 0 0,-1 0 0 0 0,1 0 0 0 0,12-2 0 0 0,-4-1 147 0 0,0 1 0 0 0,30 0-1 0 0,-49-3-77 0 0,-1 0 0 0 0,0 0 0 0 0,0 1-1 0 0,0-1 1 0 0,-8-6 0 0 0,-1 2-1683 0 0,-1 1 1 0 0,0 0-1 0 0,-29-12 0 0 0,26 15 800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5:00.7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146 3 2409 0 0,'-33'-1'1028'0'0,"24"0"-1044"0"0,-1 1 1 0 0,1 0-1 0 0,0 0 0 0 0,-1 1 1 0 0,1 0-1 0 0,-1 0 0 0 0,1 1 1 0 0,0 0-1 0 0,0 1 0 0 0,-10 4 1 0 0,79 3 1380 0 0,77-5 818 0 0,85 8-1244 0 0,124 11-336 0 0,-246-18-446 0 0,-10 3 20 0 0,103 25-1 0 0,-120-20-103 0 0,380 92 254 0 0,-397-90-253 0 0,79 11 1 0 0,252 42 502 0 0,-251-44-494 0 0,-83-15-47 0 0,0-1 48 0 0,0 2 0 0 0,72 24 0 0 0,-91-14 575 0 0,-27-19-613 0 0,1-1 0 0 0,0 1 1 0 0,-1-1-1 0 0,1 0 0 0 0,0-1 0 0 0,-1 0 1 0 0,1 0-1 0 0,0-1 0 0 0,-1 0 0 0 0,1 0 1 0 0,-1-1-1 0 0,1 0 0 0 0,-1 0 0 0 0,9-5 1 0 0,6 3 31 0 0,9-3 61 0 0,-30 6-129 0 0,0 1 1 0 0,0-1-1 0 0,0 1 0 0 0,0-1 0 0 0,0 0 1 0 0,0 1-1 0 0,0-1 0 0 0,0 0 1 0 0,0 0-1 0 0,0 0 0 0 0,0 0 1 0 0,0 1-1 0 0,-1-1 0 0 0,1-1 1 0 0,0 1-1 0 0,-1 0 0 0 0,1 0 1 0 0,-1 0-1 0 0,1 0 0 0 0,-1 0 1 0 0,0 0-1 0 0,1-2 0 0 0,16-80 277 0 0,-12 55-270 0 0,-4 23-14 0 0,0 0 0 0 0,0 0 0 0 0,0 0-1 0 0,-1 0 1 0 0,0 0 0 0 0,0 1 0 0 0,0-1 0 0 0,-1-7 0 0 0,-8-33 5 0 0,19-33-16 0 0,-3 55-4 0 0,-6 21 9 0 0,0-1 1 0 0,0 0-1 0 0,0 0 1 0 0,0 0-1 0 0,0 0 1 0 0,0 0-1 0 0,-1 0 0 0 0,0 0 1 0 0,1 0-1 0 0,-2-6 1 0 0,1 9-2 0 0,-1-1 1 0 0,0 1-1 0 0,0-1 1 0 0,0 1-1 0 0,0 0 1 0 0,0-1 0 0 0,0 1-1 0 0,0 0 1 0 0,0 0-1 0 0,0 0 1 0 0,0 0-1 0 0,0 0 1 0 0,1 0-1 0 0,-1 0 1 0 0,0 0 0 0 0,0 0-1 0 0,0 0 1 0 0,-2 1-1 0 0,-27 4-20 0 0,23-4 11 0 0,-118 11-27 0 0,46 1 59 0 0,-84 23 1 0 0,-106 30 67 0 0,-77 21-14 0 0,127-30 1 0 0,-366 47 1 0 0,248-48-36 0 0,220-33-19 0 0,-99 10 37 0 0,193-28-44 0 0,0 1 0 0 0,1 1 0 0 0,-35 17 0 0 0,30-13 9 0 0,-46 15 0 0 0,22-10 38 0 0,41-12 10 0 0,-1 0 0 0 0,1 0 0 0 0,-1-1 0 0 0,0-1 0 0 0,0 0 0 0 0,0 0 0 0 0,0-1 0 0 0,0 0 0 0 0,-21-2 0 0 0,31 0-8 0 0,0 1-1 0 0,0-1 0 0 0,0 1 0 0 0,-1-1 1 0 0,1 0-1 0 0,0 1 0 0 0,0-1 0 0 0,0 0 1 0 0,0 0-1 0 0,0 0 0 0 0,0 0 0 0 0,0 0 1 0 0,0 0-1 0 0,1 0 0 0 0,-1 0 1 0 0,0 0-1 0 0,-1-2 0 0 0,0-6-4431 0 0,4 9 2449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7:21.44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736 733 6553 0 0,'10'8'1124'0'0,"0"1"0"0"0,0 0 0 0 0,-1 1 0 0 0,0 0 0 0 0,14 19 0 0 0,-19-22-894 0 0,0 0 0 0 0,-1 0 0 0 0,0 1 0 0 0,0-1 0 0 0,-1 1 0 0 0,0-1 0 0 0,0 1 1 0 0,0 0-1 0 0,-1 0 0 0 0,0-1 0 0 0,-1 10 0 0 0,-1 17 440 0 0,-1 0 1 0 0,-1 0-1 0 0,-2 0 1 0 0,-16 56-1 0 0,13-67-459 0 0,0 0 1 0 0,-1 0-1 0 0,-2-1 0 0 0,0-1 1 0 0,-1 0-1 0 0,-1 0 0 0 0,-23 27 1 0 0,25-37-56 0 0,0 0 0 0 0,-1-1 1 0 0,-16 11-1 0 0,8-6 67 0 0,9-7-87 0 0,-2 0 0 0 0,1-1 1 0 0,-1-1-1 0 0,0 0 0 0 0,-19 6 1 0 0,-74 16 526 0 0,76-20-476 0 0,22-6-155 0 0,0 0 0 0 0,0-1 0 0 0,0 0 0 0 0,-1 0 0 0 0,1-1 0 0 0,0 0 0 0 0,0-1 0 0 0,0 1 0 0 0,-1-1 0 0 0,1-1 0 0 0,0 0 0 0 0,0 0 0 0 0,1 0 0 0 0,-1-1 0 0 0,0 0 0 0 0,1-1 0 0 0,0 0 0 0 0,-1 0 0 0 0,2 0 0 0 0,-1-1 0 0 0,0 0 0 0 0,1 0 0 0 0,0-1 0 0 0,0 0 0 0 0,1 0 0 0 0,-1 0 0 0 0,2-1 0 0 0,-8-11 0 0 0,2-1-13 0 0,1-1 0 0 0,0 0 0 0 0,2 0 0 0 0,0 0 0 0 0,1-1 0 0 0,1 0 0 0 0,-3-39 0 0 0,4 6-47 0 0,7-103-1 0 0,1 106 23 0 0,3 0 0 0 0,2 1 1 0 0,2 0-1 0 0,2 0 0 0 0,2 2 0 0 0,2 0 0 0 0,3 0 1 0 0,35-61-1 0 0,-42 88-2 0 0,1 0-1 0 0,0 1 1 0 0,2 0-1 0 0,1 1 1 0 0,0 1-1 0 0,1 0 1 0 0,1 2 0 0 0,37-26-1 0 0,-44 35 5 0 0,1-1-1 0 0,0 2 1 0 0,1 0 0 0 0,0 0-1 0 0,0 1 1 0 0,0 1-1 0 0,0 1 1 0 0,1 0 0 0 0,-1 0-1 0 0,1 2 1 0 0,0-1-1 0 0,0 2 1 0 0,-1 0-1 0 0,1 1 1 0 0,0 1 0 0 0,17 3-1 0 0,-16-1 5 0 0,-1 1 0 0 0,1 0 0 0 0,-1 1 0 0 0,0 0 0 0 0,0 1 0 0 0,-1 1 0 0 0,0 1 0 0 0,0 0 0 0 0,-1 0 0 0 0,0 2 0 0 0,-1-1 0 0 0,0 2 0 0 0,18 21 0 0 0,-13-9 11 0 0,-1 0 1 0 0,-1 1-1 0 0,-1 0 1 0 0,-1 2-1 0 0,-1-1 1 0 0,14 52-1 0 0,-13-33 4 0 0,-2 0 1 0 0,-2 1-1 0 0,-3 1 0 0 0,3 82 0 0 0,-10-95 1 0 0,-1 0-1 0 0,-1 0 1 0 0,-2-1 0 0 0,-1 0 0 0 0,-2 0-1 0 0,-1 0 1 0 0,-19 42 0 0 0,17-52 67 0 0,-1 0 0 0 0,-1 0 0 0 0,-2-1 1 0 0,0-1-1 0 0,-1 0 0 0 0,-1-2 0 0 0,-1 0 0 0 0,-1 0 1 0 0,0-2-1 0 0,-1 0 0 0 0,-1-2 0 0 0,-1 0 1 0 0,0-1-1 0 0,-1-1 0 0 0,0-2 0 0 0,-1 0 1 0 0,0-1-1 0 0,-1-2 0 0 0,0 0 0 0 0,0-2 0 0 0,0 0 1 0 0,-1-2-1 0 0,0-1 0 0 0,0-1 0 0 0,0-1 1 0 0,-49-5-1 0 0,64 3-69 0 0,1-1 1 0 0,0 0-1 0 0,-1-1 1 0 0,1 0-1 0 0,0 0 1 0 0,0-1-1 0 0,0-1 1 0 0,1 0 0 0 0,0 0-1 0 0,-1 0 1 0 0,2-1-1 0 0,-1-1 1 0 0,1 0-1 0 0,0 0 1 0 0,0 0-1 0 0,1-1 1 0 0,0 0-1 0 0,0 0 1 0 0,1-1-1 0 0,0 0 1 0 0,1 0-1 0 0,0-1 1 0 0,0 1-1 0 0,1-1 1 0 0,0 0-1 0 0,1 0 1 0 0,-4-19 0 0 0,3 5-4 0 0,1 0 1 0 0,1-1 0 0 0,1 1-1 0 0,4-44 1 0 0,3 26-9 0 0,21-81 1 0 0,-18 93-8 0 0,2 1 1 0 0,1 1-1 0 0,1 0 0 0 0,2 0 1 0 0,0 2-1 0 0,33-43 0 0 0,-6 18-9 0 0,2 2 1 0 0,56-48-1 0 0,-77 77 6 0 0,1 0 0 0 0,1 2 0 0 0,45-25 0 0 0,-56 35 2 0 0,-1 2 0 0 0,1 0 0 0 0,1 0 0 0 0,-1 1 0 0 0,1 1 0 0 0,0 0-1 0 0,0 2 1 0 0,0-1 0 0 0,20 1 0 0 0,-29 2 4 0 0,1 0-1 0 0,-1 1 1 0 0,0 0-1 0 0,0 1 1 0 0,1-1-1 0 0,-1 1 0 0 0,0 0 1 0 0,0 1-1 0 0,-1-1 1 0 0,1 1-1 0 0,0 0 1 0 0,6 6-1 0 0,-4-3-2 0 0,-1 0-1 0 0,0 1 1 0 0,0 0-1 0 0,0 1 1 0 0,-1 0-1 0 0,0 0 1 0 0,6 11-1 0 0,-2 1-2 0 0,0 1 0 0 0,-1 1 0 0 0,-1 0 0 0 0,-1 0 0 0 0,-1 0 0 0 0,3 24 0 0 0,-4-13 17 0 0,-1-1 0 0 0,-2 1 0 0 0,-1 0 0 0 0,-1 0 0 0 0,-3 0 0 0 0,0-1 0 0 0,-12 51 0 0 0,10-63-4 0 0,-1-1 0 0 0,-1 0 1 0 0,-1 0-1 0 0,0 0 0 0 0,-2-1 1 0 0,0 0-1 0 0,-1-1 0 0 0,0 0 0 0 0,-2 0 1 0 0,0-2-1 0 0,-1 1 0 0 0,0-2 1 0 0,-21 17-1 0 0,-5-3 12 0 0,-2-1 0 0 0,0-3 0 0 0,-2-1 0 0 0,-1-2 0 0 0,0-2 0 0 0,-1-2 0 0 0,-89 20 0 0 0,112-32-3 0 0,1 0 1 0 0,-1-2-1 0 0,0-1 0 0 0,1-1 1 0 0,-1 0-1 0 0,0-2 1 0 0,-29-4-1 0 0,43 3-6 0 0,0 0 0 0 0,0 0 1 0 0,1-1-1 0 0,-1 0 0 0 0,1 0 1 0 0,0-1-1 0 0,-1 0 0 0 0,2 0 0 0 0,-1-1 1 0 0,0 0-1 0 0,1 0 0 0 0,0-1 0 0 0,0 0 1 0 0,1 0-1 0 0,0-1 0 0 0,0 0 0 0 0,0 0 1 0 0,1 0-1 0 0,0-1 0 0 0,0 0 0 0 0,-4-10 1 0 0,0-5-8 0 0,2-1 1 0 0,0 0 0 0 0,1-1-1 0 0,2 0 1 0 0,0 1 0 0 0,2-1 0 0 0,1-1-1 0 0,1 1 1 0 0,0 0 0 0 0,2 0-1 0 0,9-42 1 0 0,0 19-20 0 0,2 0-1 0 0,2 1 1 0 0,2 0-1 0 0,46-87 1 0 0,-41 95-2 0 0,2 1-1 0 0,1 0 1 0 0,1 2-1 0 0,3 1 1 0 0,0 2 0 0 0,58-51-1 0 0,-66 67 10 0 0,0 1 0 0 0,2 0-1 0 0,0 2 1 0 0,0 1-1 0 0,1 1 1 0 0,1 0 0 0 0,0 2-1 0 0,1 1 1 0 0,-1 1-1 0 0,2 2 1 0 0,-1 0 0 0 0,37-2-1 0 0,-51 7 5 0 0,0 0 0 0 0,0 2 0 0 0,0-1 0 0 0,0 1 0 0 0,0 1 0 0 0,0 0 0 0 0,-1 1 0 0 0,1 1 0 0 0,-1-1 0 0 0,1 2 0 0 0,-1-1 0 0 0,0 2-1 0 0,-1-1 1 0 0,1 2 0 0 0,-1-1 0 0 0,-1 1 0 0 0,1 1 0 0 0,-1 0 0 0 0,0 0 0 0 0,-1 1 0 0 0,0 0 0 0 0,0 0 0 0 0,11 19 0 0 0,-9-10 0 0 0,0 1 0 0 0,-1 0 0 0 0,-1 0 0 0 0,9 32 0 0 0,14 83 7 0 0,-26-107 3 0 0,1 5 1 0 0,-2 0 1 0 0,-2 0-1 0 0,0 1 1 0 0,-2-1 0 0 0,-2 1-1 0 0,-1-1 1 0 0,-1 0 0 0 0,-11 39-1 0 0,8-44 1 0 0,-2 0 0 0 0,0-1-1 0 0,-2 0 1 0 0,-1-1-1 0 0,-1 0 1 0 0,-1-1-1 0 0,-1-1 1 0 0,-1 0 0 0 0,-35 38-1 0 0,32-43 2 0 0,-1-1 0 0 0,-1 0 0 0 0,0-2 0 0 0,-1-1 0 0 0,-1-1 0 0 0,-27 13 0 0 0,9-9-2 0 0,0-1-1 0 0,-80 19 1 0 0,101-30-5 0 0,-1-2 0 0 0,0 0 0 0 0,0-1-1 0 0,-28 0 1 0 0,40-3 1 0 0,0 0 0 0 0,1 0-1 0 0,-1 0 1 0 0,0-1-1 0 0,1 0 1 0 0,0-1 0 0 0,-1 0-1 0 0,1-1 1 0 0,0 1-1 0 0,0-1 1 0 0,1-1 0 0 0,0 1-1 0 0,-9-8 1 0 0,11 7-1 0 0,-1-1 0 0 0,1 0 1 0 0,1-1-1 0 0,-1 1 0 0 0,1-1 0 0 0,0 0 1 0 0,0 0-1 0 0,1 0 0 0 0,0-1 0 0 0,0 1 1 0 0,-2-13-1 0 0,1 0-13 0 0,0-1 0 0 0,1 1 1 0 0,0-25-1 0 0,4-6-78 0 0,2 0 0 0 0,2 0 0 0 0,2 0 0 0 0,3 1 0 0 0,18-58 0 0 0,1 22-153 0 0,3 1-1 0 0,45-82 1 0 0,-43 102 131 0 0,2 3 0 0 0,71-93 0 0 0,-75 117 71 0 0,1 0 1 0 0,1 2 0 0 0,2 2 0 0 0,67-49-1 0 0,-93 75 33 0 0,1 1-1 0 0,1 1 0 0 0,-1-1 0 0 0,1 2 0 0 0,0-1 0 0 0,0 2 0 0 0,1 0 1 0 0,13-3-1 0 0,-21 6 3 0 0,1 0 0 0 0,0 1 0 0 0,-1 0 1 0 0,1 0-1 0 0,0 0 0 0 0,0 1 0 0 0,-1-1 1 0 0,1 1-1 0 0,0 1 0 0 0,-1-1 0 0 0,1 1 1 0 0,-1 0-1 0 0,0 0 0 0 0,0 1 0 0 0,0-1 1 0 0,0 1-1 0 0,0 0 0 0 0,0 1 0 0 0,-1-1 1 0 0,6 6-1 0 0,3 5-6 0 0,-1 0 0 0 0,-1 1-1 0 0,0 0 1 0 0,-1 1 0 0 0,0 0 0 0 0,-2 0 0 0 0,0 1 0 0 0,0 0 0 0 0,-2 1-1 0 0,0 0 1 0 0,5 31 0 0 0,-3-3 8 0 0,-2 1 0 0 0,-2 0 0 0 0,-3 71 0 0 0,-6-22 5 0 0,-21 128-1 0 0,-53 138-9 0 0,55-279 27 0 0,-3-1 0 0 0,-48 100 0 0 0,61-155 5 0 0,-1-1 1 0 0,-1-1-1 0 0,-2 0 0 0 0,0-1 0 0 0,-1 0 0 0 0,-2-2 0 0 0,0-1 0 0 0,-26 20 0 0 0,29-29-22 0 0,-1 0 0 0 0,0-1 0 0 0,0-2 0 0 0,-41 15 0 0 0,38-15-124 0 0,12-5-82 0 0,0-1 0 0 0,0 0 0 0 0,0 0 0 0 0,-1-1 1 0 0,1 0-1 0 0,-1-1 0 0 0,-15 0 0 0 0,21-1-60 0 0,1 0 0 0 0,0-1-1 0 0,-1 1 1 0 0,1-1 0 0 0,-1 0 0 0 0,1-1 0 0 0,0 1 0 0 0,0-1 0 0 0,0 0 0 0 0,0 0 0 0 0,0 0-1 0 0,0 0 1 0 0,0-1 0 0 0,1 1 0 0 0,-1-1 0 0 0,1 0 0 0 0,0 0 0 0 0,0 0 0 0 0,-5-7 0 0 0,-3-6-1168 0 0,2-1 1 0 0,0 1-1 0 0,1-1 1 0 0,-11-34 0 0 0,7 14-1061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7:42.39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3490 777 3209 0 0,'6'-33'954'0'0,"-1"0"0"0"0,-2 0 0 0 0,-2-60 1 0 0,-1 86-878 0 0,-1 0 0 0 0,0 0 0 0 0,0 0 1 0 0,-1 1-1 0 0,0-1 0 0 0,0 1 0 0 0,0-1 1 0 0,-1 1-1 0 0,0 0 0 0 0,0 0 1 0 0,-1 0-1 0 0,0 0 0 0 0,0 0 0 0 0,0 1 1 0 0,0 0-1 0 0,-9-7 0 0 0,-3-2 218 0 0,-2 1 0 0 0,0 0 1 0 0,-34-17-1 0 0,47 28-264 0 0,-6-4 44 0 0,-1 2 0 0 0,0-1-1 0 0,-1 2 1 0 0,1 0 0 0 0,-1 0-1 0 0,-24-2 1 0 0,1 1 56 0 0,29 2-101 0 0,0 1 1 0 0,0-1-1 0 0,0-1 1 0 0,0 1-1 0 0,-11-7 1 0 0,6 2 20 0 0,0-1-1 0 0,0-1 1 0 0,-13-13 0 0 0,16 13-17 0 0,-1 1 1 0 0,-1 0-1 0 0,1 0 1 0 0,-1 1 0 0 0,-19-10-1 0 0,7 9 31 0 0,1 1-1 0 0,-29-6 1 0 0,-11-3 64 0 0,18 2-29 0 0,16 4-41 0 0,0 1 0 0 0,-1 2 0 0 0,0 1 0 0 0,-53-5 0 0 0,-6 11 15 0 0,48-3-46 0 0,6 0-6 0 0,0 2-1 0 0,-41 3 0 0 0,-189 37 49 0 0,155-22-26 0 0,60-7 11 0 0,-96 31 0 0 0,-47 33 117 0 0,138-52-111 0 0,-203 96 244 0 0,14 15-18 0 0,-1-2-66 0 0,126-66-132 0 0,55-30-33 0 0,2 2 0 0 0,2 3 0 0 0,1 3 1 0 0,-103 98-1 0 0,147-124-35 0 0,0 0 1 0 0,-14 22-1 0 0,-4 7 27 0 0,22-32-32 0 0,0 0 0 0 0,1 1 1 0 0,0-1-1 0 0,1 2 0 0 0,1-1 1 0 0,-6 20-1 0 0,5-5 13 0 0,2 1-1 0 0,1-1 0 0 0,1 1 1 0 0,2 0-1 0 0,0 0 1 0 0,5 36-1 0 0,-1-50-9 0 0,0-1 0 0 0,1 0 0 0 0,1 0-1 0 0,0 0 1 0 0,1 0 0 0 0,1-1 0 0 0,1 0 0 0 0,0 0 0 0 0,11 17-1 0 0,-4-11 23 0 0,2 0 0 0 0,0 0 0 0 0,1-2 0 0 0,2 0 0 0 0,23 20-1 0 0,25 16 124 0 0,3-2 0 0 0,2-4 0 0 0,2-3 0 0 0,2-3 0 0 0,1-3 0 0 0,3-4-1 0 0,140 43 1 0 0,-123-50-63 0 0,135 34 133 0 0,-40-18-79 0 0,195 36 146 0 0,-247-54-205 0 0,74 9 72 0 0,189 7 172 0 0,-220-37-182 0 0,-146-5-105 0 0,1-2 1 0 0,67-10 0 0 0,-43 2 11 0 0,-27 5-6 0 0,45-11 0 0 0,-54 8-33 0 0,14-4 66 0 0,76-30 0 0 0,19-25 246 0 0,154-102 1 0 0,-158 85-155 0 0,82-54 48 0 0,-190 120-210 0 0,0-1 0 0 0,-1-1 0 0 0,-1 0 1 0 0,0-2-1 0 0,-2 0 0 0 0,-1-2 0 0 0,0 0 0 0 0,21-37 1 0 0,-18 21-6 0 0,3-4 7 0 0,-1-1 1 0 0,31-88-1 0 0,-35 72-4 0 0,-2-1 0 0 0,-3 0-1 0 0,8-91 1 0 0,-19 115-14 0 0,-1 0 0 0 0,-3-1 0 0 0,-7-56 0 0 0,3 64-6 0 0,-2 1 0 0 0,-1 0 0 0 0,-1 0 0 0 0,-2 1 0 0 0,-1 0 0 0 0,-1 0 0 0 0,-21-32 0 0 0,-109-132 12 0 0,98 135-7 0 0,23 32-1 0 0,-1 0 0 0 0,-1 1 0 0 0,-34-25 0 0 0,-87-56 11 0 0,142 104-15 0 0,-31-21 0 0 0,-42-19 0 0 0,19 12 0 0 0,-7-3 1 0 0,-1 3 0 0 0,-1 3 0 0 0,-1 2-1 0 0,-88-17 1 0 0,38 18 10 0 0,-207-13-1 0 0,-291 25 13 0 0,35 60-7 0 0,537-43-13 0 0,-43 14-1 0 0,5-2 1 0 0,-43 11-3 0 0,-154 58 0 0 0,198-61 0 0 0,2 5 5 0 0,1 3 0 0 0,-76 45 0 0 0,108-53 0 0 0,1 2 0 0 0,1 2 0 0 0,1 1 0 0 0,2 3 0 0 0,2 1 0 0 0,1 2 0 0 0,1 1 0 0 0,2 2 0 0 0,-44 70 0 0 0,75-105-2 0 0,-54 90 32 0 0,51-83-32 0 0,1 0 1 0 0,0 0 0 0 0,1 1-1 0 0,0-1 1 0 0,1 1 0 0 0,-3 17-1 0 0,6-27-2 0 0,-3 25 7 0 0,0 0 0 0 0,2 0 0 0 0,1 1 0 0 0,6 39 0 0 0,0-35 10 0 0,2 0 0 0 0,2-1 0 0 0,1 0 0 0 0,1-1 0 0 0,1 0 0 0 0,2-1 0 0 0,1 0 0 0 0,2-1 0 0 0,0-1-1 0 0,2-1 1 0 0,34 36 0 0 0,-48-57-13 0 0,-1-1 0 0 0,1 0 0 0 0,0-1 0 0 0,0 0 0 0 0,1 0 0 0 0,11 6 0 0 0,26 15 16 0 0,11 13 23 0 0,61 31 0 0 0,-77-46-23 0 0,18 9 13 0 0,24 0 6 0 0,2-3 0 0 0,0-4 1 0 0,1-4-1 0 0,2-3 0 0 0,102 8 0 0 0,23 0 33 0 0,-90-9-9 0 0,139 1-1 0 0,-176-18-36 0 0,210-8 66 0 0,147-33 123 0 0,96-41 319 0 0,-471 67-464 0 0,120-31 129 0 0,-99 18-119 0 0,-36 13-22 0 0,0-2-1 0 0,85-42 1 0 0,-115 47-44 0 0,54-31 33 0 0,-66 37-41 0 0,0 0 0 0 0,0-1 0 0 0,-1-1 1 0 0,1 1-1 0 0,10-15 0 0 0,22-25 27 0 0,-30 36-25 0 0,-1-1 1 0 0,0 0-1 0 0,11-18 1 0 0,-5 4 0 0 0,1-3 17 0 0,0 0 0 0 0,16-45 0 0 0,-28 62-17 0 0,-2-1 0 0 0,0 1 0 0 0,0-1 0 0 0,-1 1 0 0 0,0-1 0 0 0,-1 0 1 0 0,-1 0-1 0 0,0 0 0 0 0,-4-24 0 0 0,-2 14-1 0 0,0 1 1 0 0,-2 0-1 0 0,0 0 1 0 0,-1 1-1 0 0,-2 1 1 0 0,0-1-1 0 0,-1 2 1 0 0,-29-37-1 0 0,24 37-4 0 0,-1 0 0 0 0,-37-28 0 0 0,3 3-1 0 0,-144-130-12 0 0,134 116-6 0 0,-116-87 1 0 0,143 122 9 0 0,0 1 1 0 0,-1 2-1 0 0,-1 1 1 0 0,0 2-1 0 0,-62-19 1 0 0,-31 0-9 0 0,-1 5 1 0 0,-2 6 0 0 0,-249-14-1 0 0,-342 50-6 0 0,592 0 17 0 0,0 5 1 0 0,-176 46-1 0 0,197-31-6 0 0,-143 60 0 0 0,163-49 3 0 0,-90 58 0 0 0,121-66 2 0 0,-119 80-12 0 0,155-96 7 0 0,-34 32 1 0 0,4-3 1 0 0,39-36 4 0 0,1 1-1 0 0,1 0 0 0 0,0 1 1 0 0,1 0-1 0 0,0 1 1 0 0,1 0-1 0 0,1 1 0 0 0,-13 21 1 0 0,-5 11 5 0 0,22-39-1 0 0,0 1-1 0 0,1 0 0 0 0,0 0 0 0 0,-6 16 1 0 0,1 10 3 0 0,1 0 0 0 0,1 1 0 0 0,3 0 0 0 0,1 0 0 0 0,1 1 0 0 0,2-1 0 0 0,4 40 0 0 0,0-24 1 0 0,-2-25-1 0 0,1 1-1 0 0,6 28 1 0 0,8 11 21 0 0,33 85 0 0 0,-43-137-20 0 0,2 0 0 0 0,0-1 0 0 0,0 0 0 0 0,1-1 0 0 0,1 1 0 0 0,19 19 0 0 0,-1-5 17 0 0,49 37 1 0 0,-5-17 4 0 0,3 3 12 0 0,-41-27-22 0 0,0-1-1 0 0,1-1 0 0 0,1-2 1 0 0,1-1-1 0 0,1-2 0 0 0,0-2 1 0 0,74 19-1 0 0,-15-12 38 0 0,2-4-1 0 0,192 11 1 0 0,25-34 28 0 0,-55-1 8 0 0,94-7 168 0 0,-302 10-192 0 0,165-20 209 0 0,-129 18-166 0 0,452-50 261 0 0,-337-1-300 0 0,-140 36-48 0 0,288-107 103 0 0,-303 105-100 0 0,-2-1 1 0 0,0-3-1 0 0,-1-1 1 0 0,67-55-1 0 0,-90 62-15 0 0,0-1 0 0 0,-1-1 0 0 0,-1-1 0 0 0,-2-1 0 0 0,21-32 0 0 0,-14 14 6 0 0,-3-1 1 0 0,29-71 0 0 0,-45 94-11 0 0,-1-1 0 0 0,-2 0 0 0 0,0 0 1 0 0,3-41-1 0 0,-1 0 7 0 0,-4 40-9 0 0,0-1-1 0 0,-2 1 1 0 0,-1-1-1 0 0,0 1 0 0 0,-2-1 1 0 0,-9-39-1 0 0,0 24-7 0 0,-1-1-1 0 0,-34-69 1 0 0,24 66-7 0 0,-1 1 0 0 0,-2 2 0 0 0,-2 0-1 0 0,-2 2 1 0 0,-36-36 0 0 0,28 34 4 0 0,-2 2 0 0 0,-79-58-1 0 0,73 66-6 0 0,-73-35 0 0 0,62 40 10 0 0,-2 2-1 0 0,-76-17 1 0 0,-124-14-14 0 0,250 51 15 0 0,-70-15-1 0 0,-40-7-12 0 0,33 12 4 0 0,-88-10-7 0 0,131 19 13 0 0,1 2 0 0 0,-49 5 1 0 0,-54 6 1 0 0,-37 3-4 0 0,-60 6 0 0 0,-36 6 2 0 0,155-4 2 0 0,1 5-1 0 0,-161 56 0 0 0,222-60-1 0 0,-106 53 0 0 0,66-18-4 0 0,-118 88 0 0 0,116-71 8 0 0,-37 27 0 0 0,103-73-1 0 0,25-20 0 0 0,0 1 0 0 0,0 0 0 0 0,1 1 0 0 0,1 0 0 0 0,-1 1 0 0 0,-16 23 0 0 0,15-17 0 0 0,1 0 0 0 0,1 1 0 0 0,1 0-1 0 0,0 1 1 0 0,2 0 0 0 0,0 0 0 0 0,-5 24 0 0 0,1 7-5 0 0,8-38 6 0 0,0-1 0 0 0,1 1-1 0 0,0-1 1 0 0,1 1 0 0 0,0 0 0 0 0,1 0 0 0 0,1 13 0 0 0,11 92 7 0 0,5 30 1 0 0,-11-109-6 0 0,-2-10 0 0 0,11 38 1 0 0,-12-56 0 0 0,1 0 0 0 0,0 0 0 0 0,1 0 0 0 0,0 0 0 0 0,0-1 1 0 0,1 0-1 0 0,7 9 0 0 0,13 11 10 0 0,1-2 0 0 0,1-1 0 0 0,1-1 0 0 0,63 40 0 0 0,-61-47-3 0 0,1-2 0 0 0,1-1 0 0 0,0-2 0 0 0,46 13 0 0 0,-7-3 4 0 0,-9-3 3 0 0,90 16 1 0 0,70-1 11 0 0,190-5 9 0 0,-333-27-36 0 0,314-8 54 0 0,-365 3-48 0 0,0-1-1 0 0,0-2 0 0 0,-1-1 1 0 0,1-1-1 0 0,-1-1 0 0 0,-1-1 1 0 0,0-2-1 0 0,0-1 0 0 0,43-26 1 0 0,-53 28 6 0 0,-10 6-3 0 0,-1 0 0 0 0,1 0 0 0 0,-1-1 0 0 0,1 0-1 0 0,-2 0 1 0 0,1 0 0 0 0,7-9 0 0 0,-5 2 2 0 0,-5 8-5 0 0,0 0 0 0 0,0 1 0 0 0,-1-1 0 0 0,1 0 1 0 0,-1-1-1 0 0,0 1 0 0 0,0 0 0 0 0,-1-1 0 0 0,1 1 0 0 0,-1-1 0 0 0,0 1 0 0 0,0-1 0 0 0,-1 0 0 0 0,1 1 1 0 0,-1-10-1 0 0,-1 8-55 0 0,0 0 1 0 0,-1 0-1 0 0,0 0 1 0 0,0 0 0 0 0,0 0-1 0 0,-1 0 1 0 0,1 1 0 0 0,-1-1-1 0 0,-1 1 1 0 0,-4-7-1 0 0,6 10-365 0 0,0-1 0 0 0,-1 1 0 0 0,1 0 0 0 0,0 0 0 0 0,-1 0-1 0 0,0 0 1 0 0,-3-2 0 0 0,10 1-3566 0 0,7 0 2847 0 0,6-1-1312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7:44.2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4159 720 1920 0 0,'-3'-8'1512'0'0,"0"0"0"0"0,0 0 0 0 0,-8-14 0 0 0,4 9-1083 0 0,-1 0 0 0 0,-1 1 0 0 0,-12-13 1 0 0,6 9-436 0 0,-1 2 1 0 0,-30-24 0 0 0,-12 1 73 0 0,53 34-59 0 0,0-1 1 0 0,0 0-1 0 0,0 1 0 0 0,0-2 1 0 0,-5-5-1 0 0,3 1 15 0 0,0 0 1 0 0,1-1-1 0 0,-7-14 0 0 0,9 15 5 0 0,-1 0-1 0 0,0 0 0 0 0,-1 1 1 0 0,0-1-1 0 0,0 1 0 0 0,-11-10 1 0 0,4 8 39 0 0,1 0 1 0 0,-2 2 0 0 0,1-1-1 0 0,-24-9 1 0 0,19 9 38 0 0,0 0 0 0 0,-19-15 0 0 0,10 3 12 0 0,15 11-62 0 0,0 1 1 0 0,-1 0-1 0 0,0 1 1 0 0,0 0 0 0 0,-20-7-1 0 0,-128-33 426 0 0,108 31-363 0 0,-1 2-1 0 0,-1 3 1 0 0,-79-7 0 0 0,97 15-80 0 0,-649-53 350 0 0,523 51-205 0 0,0 8 0 0 0,-200 28 0 0 0,255-15-30 0 0,-219 42 352 0 0,297-49-464 0 0,-160 45 191 0 0,149-39-179 0 0,1 2-1 0 0,-59 31 0 0 0,80-36-41 0 0,-26 13 17 0 0,2 3 0 0 0,0 1 0 0 0,-38 34 0 0 0,21-2 50 0 0,3 3-1 0 0,-76 106 1 0 0,23-26 80 0 0,37-42-19 0 0,19-26-21 0 0,38-54-76 0 0,2 1 0 0 0,0 0 0 0 0,2 1 0 0 0,0 0 0 0 0,1 1-1 0 0,2 0 1 0 0,1 1 0 0 0,0 0 0 0 0,-5 35 0 0 0,5-6 42 0 0,2 0-1 0 0,2 0 1 0 0,6 91-1 0 0,2-104-15 0 0,2-1 0 0 0,1 0 0 0 0,2 0 0 0 0,2-1 0 0 0,25 59-1 0 0,-36-97-66 0 0,7 15 37 0 0,0 0 1 0 0,0 0-1 0 0,2-1 1 0 0,0-1-1 0 0,13 18 1 0 0,5-2 59 0 0,1-1-1 0 0,2-2 1 0 0,0 0 0 0 0,51 32 0 0 0,296 197 628 0 0,-337-232-598 0 0,2 0 1 0 0,0-3-1 0 0,84 30 0 0 0,143 19 733 0 0,229 0 328 0 0,-406-69-1087 0 0,-45-3-56 0 0,-20 0-22 0 0,-1-1 0 0 0,1-1 0 0 0,-1-2 0 0 0,0-1-1 0 0,30-11 1 0 0,21-6 22 0 0,87-22 30 0 0,21-7-22 0 0,-7-14-8 0 0,-112 39-33 0 0,-10 5-2 0 0,54-20 42 0 0,144-80 0 0 0,-193 83-20 0 0,-3-2 0 0 0,68-64 1 0 0,-102 85-23 0 0,0 1-4 0 0,0-2 0 0 0,-2-1 0 0 0,0-1 0 0 0,-2 0 0 0 0,0-2 1 0 0,-2 0-1 0 0,25-47 0 0 0,-29 43-2 0 0,-2 0 0 0 0,0-1 0 0 0,-2 0 0 0 0,-2 0 0 0 0,0-1 0 0 0,-2 0 0 0 0,-2 0 0 0 0,-1-1 0 0 0,-1 0 0 0 0,-4-52 0 0 0,-2 55-1 0 0,3 9-1 0 0,-2 0-1 0 0,0 0 1 0 0,-1 1-1 0 0,-1-1 1 0 0,-9-21 0 0 0,9 30-2 0 0,-129-279 21 0 0,112 251-33 0 0,-2 2 1 0 0,-1 0-1 0 0,-2 2 0 0 0,-1 0 0 0 0,-37-34 0 0 0,39 47-3 0 0,-2 0 0 0 0,0 2-1 0 0,-2 1 1 0 0,0 1 0 0 0,-55-24 0 0 0,28 19-15 0 0,-1 3 0 0 0,-88-20 1 0 0,-225-20-52 0 0,-4 30 58 0 0,142 14 16 0 0,93 8-7 0 0,-164 10 0 0 0,205 2 8 0 0,37-2-1 0 0,-66 9 0 0 0,-181 45-19 0 0,273-47 17 0 0,0 2-1 0 0,2 2 0 0 0,-1 1 1 0 0,2 2-1 0 0,-58 33 0 0 0,71-36 4 0 0,2 2-1 0 0,0-1 0 0 0,0 2 1 0 0,2 0-1 0 0,0 2 0 0 0,0-1 1 0 0,2 2-1 0 0,0 0 0 0 0,1 1 0 0 0,1 0 1 0 0,-15 31-1 0 0,2 5 13 0 0,2 2 1 0 0,3 0-1 0 0,-13 65 1 0 0,28-92 4 0 0,1-1 0 0 0,1 1 0 0 0,2 0 0 0 0,3 36 0 0 0,-2-40 1 0 0,3-2-1 0 0,0-1 0 0 0,2 1 0 0 0,0-1 0 0 0,16 40 0 0 0,-6-18 6 0 0,2 8 9 0 0,4-2 1 0 0,1 0-1 0 0,2-1 1 0 0,34 49-1 0 0,2-9 21 0 0,78 87-1 0 0,-1-28-12 0 0,-74-84 0 0 0,115 103 65 0 0,-136-131-76 0 0,22 15 35 0 0,103 64 1 0 0,-120-86-40 0 0,17 9 24 0 0,73 30 0 0 0,-93-47-26 0 0,-5-5 1 0 0,1-1-1 0 0,1-2 1 0 0,0-2-1 0 0,70 12 1 0 0,172 4 73 0 0,-165-25-52 0 0,0-5 0 0 0,-1-5 0 0 0,168-31 0 0 0,198-79 17 0 0,114-94 1 0 0,-509 168-48 0 0,-3-3-1 0 0,124-88 1 0 0,-196 125-11 0 0,15-10 5 0 0,37-34-1 0 0,-59 47-5 0 0,1 0 0 0 0,-1 0-1 0 0,0-1 1 0 0,-1 0-1 0 0,0-1 1 0 0,0 1-1 0 0,0-1 1 0 0,-1 0 0 0 0,0 0-1 0 0,5-16 1 0 0,-8 20-2 0 0,-1 0 0 0 0,0-1 1 0 0,0 1-1 0 0,0 0 1 0 0,0 0-1 0 0,0-1 0 0 0,-1 1 1 0 0,0 0-1 0 0,0 0 0 0 0,0 0 1 0 0,-1 0-1 0 0,1 0 0 0 0,-1 0 1 0 0,0 0-1 0 0,0 1 1 0 0,0-1-1 0 0,-1 0 0 0 0,1 1 1 0 0,-6-6-1 0 0,-2-2-4 0 0,-1 0 0 0 0,0 1 0 0 0,-1 0 0 0 0,-16-11 0 0 0,-2 0 5 0 0,9 5 1 0 0,-41-21 0 0 0,51 30 0 0 0,0 0 0 0 0,0-1 0 0 0,1 0 0 0 0,-16-16 0 0 0,-15-12 0 0 0,-19-10-3 0 0,2-3 0 0 0,-88-95 1 0 0,87 81 6 0 0,-101-82 0 0 0,158 143-4 0 0,-12-10-134 0 0,0 1 1 0 0,0 1-1 0 0,-1 0 1 0 0,0 1-1 0 0,-1 0 1 0 0,0 2-1 0 0,0 0 1 0 0,-1 0-1 0 0,0 2 1 0 0,0 0 0 0 0,-19-2-1 0 0,32 6-272 0 0,-1 0 0 0 0,0 0 0 0 0,1 1 0 0 0,-1 0 0 0 0,-9 1-1 0 0,13-1 261 0 0,0 0-1 0 0,0 0 1 0 0,-1 1-1 0 0,1-1 1 0 0,0 0-1 0 0,0 1 1 0 0,0 0-1 0 0,0-1 1 0 0,-1 1-1 0 0,1-1 1 0 0,0 1-1 0 0,0 0 1 0 0,0 0-1 0 0,0 0 0 0 0,1 0 1 0 0,-1 0-1 0 0,0 0 1 0 0,0 0-1 0 0,0 0 1 0 0,1 0-1 0 0,-1 0 1 0 0,1 0-1 0 0,-1 0 1 0 0,0 2-1 0 0,-8 15-3096 0 0,7-15 2963 0 0,1-1 0 0 0,-1 1 0 0 0,1-1 0 0 0,0 1 0 0 0,0 0 0 0 0,0-1 1 0 0,0 5-1 0 0,-1 6-717 0 0,1 2-162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0:57.64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14 261 4289 0 0,'-1'-1'528'0'0,"0"0"0"0"0,0 0 0 0 0,-1 0 0 0 0,1 0 0 0 0,0-1 0 0 0,1 1 0 0 0,-1 0 0 0 0,0 0-1 0 0,0-1 1 0 0,1 1 0 0 0,-1 0 0 0 0,0-1 0 0 0,1 1 0 0 0,-1-3 0 0 0,1 3-448 0 0,0-1 0 0 0,0 1-1 0 0,0 0 1 0 0,1 0 0 0 0,-1 0-1 0 0,0-1 1 0 0,1 1 0 0 0,-1 0-1 0 0,1 0 1 0 0,-1 0 0 0 0,1 0-1 0 0,1-2 1 0 0,4-10 267 0 0,-5-4-146 0 0,1 1-15 0 0,0 9-65 0 0,2 0 1 0 0,-1 0-1 0 0,1 0 1 0 0,0 0 0 0 0,0 1-1 0 0,1 0 1 0 0,7-8-1 0 0,10-15 234 0 0,-19 26-303 0 0,0-1 1 0 0,0 1 0 0 0,1-1 0 0 0,-1 1 0 0 0,1 0-1 0 0,-1 0 1 0 0,1 1 0 0 0,0-1 0 0 0,0 1 0 0 0,0 0-1 0 0,1 0 1 0 0,4-2 0 0 0,7-1 199 0 0,34-8 1 0 0,-35 10-160 0 0,-1 1 18 0 0,1-2 0 0 0,22-7 0 0 0,-28 8-71 0 0,0 1 0 0 0,0 0-1 0 0,0 0 1 0 0,1 1-1 0 0,-1 1 1 0 0,0-1 0 0 0,1 2-1 0 0,-1-1 1 0 0,0 1 0 0 0,1 1-1 0 0,11 2 1 0 0,-12-2-13 0 0,-5-1-18 0 0,0 0-1 0 0,0 0 1 0 0,0 0 0 0 0,0 1-1 0 0,0 0 1 0 0,-1 0 0 0 0,1 0-1 0 0,0 0 1 0 0,-1 0 0 0 0,1 1 0 0 0,-1-1-1 0 0,0 1 1 0 0,0 0 0 0 0,0 0-1 0 0,0 0 1 0 0,3 5 0 0 0,-5-5-3 0 0,1 0 0 0 0,-1-1 1 0 0,1 1-1 0 0,-1 0 1 0 0,0 0-1 0 0,0 0 0 0 0,0 0 1 0 0,0 0-1 0 0,-1 0 1 0 0,1 0-1 0 0,-1 0 1 0 0,0 0-1 0 0,0 0 0 0 0,0 0 1 0 0,0 0-1 0 0,-1 0 1 0 0,1 0-1 0 0,-1 0 0 0 0,1 0 1 0 0,-1 0-1 0 0,0 0 1 0 0,0 0-1 0 0,-2 3 0 0 0,-91 146 617 0 0,84-134-456 0 0,-1-1-1 0 0,-24 30 0 0 0,-6-3 159 0 0,15-21-161 0 0,21-20-148 0 0,1 0 0 0 0,1 0 1 0 0,-1 1-1 0 0,0-1 1 0 0,1 1-1 0 0,-1 0 0 0 0,1-1 1 0 0,-3 6-1 0 0,-33 51 143 0 0,36-56-142 0 0,0-1 0 0 0,-1 1 1 0 0,1-1-1 0 0,-1 0 0 0 0,0 0 0 0 0,0-1 1 0 0,0 1-1 0 0,0-1 0 0 0,0 0 0 0 0,-1 0 1 0 0,1 0-1 0 0,-1 0 0 0 0,1-1 0 0 0,-10 2 1 0 0,14-3-10 0 0,-1 0 0 0 0,1 0 0 0 0,-1 0 0 0 0,1-1 0 0 0,-1 1 1 0 0,1 0-1 0 0,-1 0 0 0 0,1 0 0 0 0,0 0 0 0 0,-1-1 0 0 0,1 1 0 0 0,-1 0 1 0 0,1 0-1 0 0,0-1 0 0 0,-1 1 0 0 0,1 0 0 0 0,0-1 0 0 0,-1 1 1 0 0,1 0-1 0 0,0-1 0 0 0,-1 1 0 0 0,1-1 0 0 0,0 1 0 0 0,0-1 1 0 0,-1 1-1 0 0,1 0 0 0 0,0-1 0 0 0,0 1 0 0 0,0-1 0 0 0,0 1 0 0 0,0-1 1 0 0,0 1-1 0 0,0-1 0 0 0,0 1 0 0 0,0-1 0 0 0,0 1 0 0 0,0-1 1 0 0,0 1-1 0 0,0-1 0 0 0,0 1 0 0 0,0-1 0 0 0,1 0 0 0 0,8-32 55 0 0,-2 2-38 0 0,-7 28-23 0 0,0 0 1 0 0,-1 0-1 0 0,2 0 0 0 0,-1 0 0 0 0,0 0 0 0 0,1 0 0 0 0,1-5 0 0 0,1-6 5 0 0,-4-9 4 0 0,1 22-11 0 0,-1 0 1 0 0,1 0-1 0 0,0 0 1 0 0,0-1-1 0 0,0 1 1 0 0,0 0-1 0 0,0 0 1 0 0,0 0 0 0 0,0 0-1 0 0,0-1 1 0 0,0 1-1 0 0,1 0 1 0 0,-1 0-1 0 0,0 0 1 0 0,1 0-1 0 0,-1 0 1 0 0,1-1-1 0 0,-1 1 1 0 0,1 0 0 0 0,-1 0-1 0 0,1 0 1 0 0,0 1-1 0 0,0-1 1 0 0,1-2-1 0 0,49-52-1 0 0,-42 28-7 0 0,-2 18 4 0 0,1 0-1 0 0,-1 1 1 0 0,1 1 0 0 0,1-1-1 0 0,-1 1 1 0 0,1 1 0 0 0,18-10-1 0 0,26-22-21 0 0,-38 27 23 0 0,1 0 1 0 0,1 1-1 0 0,-1 1 1 0 0,2 1-1 0 0,-1 0 1 0 0,25-7-1 0 0,56-20 3 0 0,10-8 0 0 0,-83 37-6 0 0,-25 6 6 0 0,1 0 0 0 0,0-1-1 0 0,0 1 1 0 0,-1 0-1 0 0,1 0 1 0 0,0 0 0 0 0,0 0-1 0 0,0 0 1 0 0,-1 0 0 0 0,1 0-1 0 0,0 0 1 0 0,0 0 0 0 0,-1 1-1 0 0,1-1 1 0 0,0 0-1 0 0,-1 0 1 0 0,1 1 0 0 0,0-1-1 0 0,0 0 1 0 0,-1 1 0 0 0,1-1-1 0 0,-1 1 1 0 0,1-1-1 0 0,0 1 1 0 0,-1-1 0 0 0,2 2-1 0 0,-1 2-3 0 0,0 0-1 0 0,-1 1 1 0 0,1-1-1 0 0,-1 0 1 0 0,0 0-1 0 0,0 1 0 0 0,0-1 1 0 0,0 0-1 0 0,-1 1 1 0 0,0-1-1 0 0,-1 6 1 0 0,-29 109-6 0 0,-3-7 18 0 0,7-40 7 0 0,9-18-2 0 0,14-43 1 0 0,0 0 0 0 0,0 1 0 0 0,1 0 0 0 0,0-1 0 0 0,-1 24 0 0 0,1 9 29 0 0,1-36-32 0 0,1-1 0 0 0,0 1 0 0 0,1-1 0 0 0,0 1 0 0 0,0-1-1 0 0,0 1 1 0 0,1-1 0 0 0,1 1 0 0 0,-1-1 0 0 0,1 0 0 0 0,0 1 0 0 0,6 13-1 0 0,-8-21-10 0 0,0 0-1 0 0,0 1 1 0 0,0-1 0 0 0,0 0-1 0 0,1 1 1 0 0,-1-1-1 0 0,0 0 1 0 0,0 1-1 0 0,0-1 1 0 0,0 0-1 0 0,0 1 1 0 0,1-1-1 0 0,-1 0 1 0 0,0 0-1 0 0,0 1 1 0 0,1-1-1 0 0,-1 0 1 0 0,0 0-1 0 0,0 1 1 0 0,1-1 0 0 0,-1 0-1 0 0,0 0 1 0 0,1 0-1 0 0,-1 1 1 0 0,0-1-1 0 0,1 0 1 0 0,-1 0-1 0 0,0 0 1 0 0,1 0-1 0 0,-1 0 1 0 0,0 0-1 0 0,1 0 1 0 0,-1 0-1 0 0,0 0 1 0 0,1 0-1 0 0,-1 0 1 0 0,0 0 0 0 0,1 0-1 0 0,-1 0 1 0 0,0 0-1 0 0,1 0 1 0 0,-1 0-1 0 0,0 0 1 0 0,1-1-1 0 0,8-16-79 0 0,-5 8 23 0 0,7-14-1682 0 0,-1 0 1 0 0,0-1 0 0 0,-2 0-1 0 0,-1 0 1 0 0,6-41-1 0 0,-9 44 390 0 0,3 1-228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0:58.1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0 105 2913 0 0,'1'-3'285'0'0,"-1"0"0"0"0,1 0 0 0 0,0 0 0 0 0,0 0 0 0 0,0 0 0 0 0,0 0 0 0 0,0 0 0 0 0,1 0 0 0 0,-1 1 0 0 0,1-1 0 0 0,0 0 0 0 0,0 1 0 0 0,0-1 0 0 0,0 1 0 0 0,3-3 0 0 0,4-3 1164 0 0,0 0 1 0 0,16-11-1 0 0,-16 15-1201 0 0,0 1 1 0 0,0 0-1 0 0,1 0 0 0 0,-1 0 0 0 0,1 1 1 0 0,-1 1-1 0 0,1-1 0 0 0,0 2 1 0 0,-1-1-1 0 0,1 1 0 0 0,0 1 0 0 0,9 1 1 0 0,-7 1-157 0 0,-1 0 1 0 0,0 0-1 0 0,0 1 1 0 0,0 0-1 0 0,0 1 1 0 0,12 8-1 0 0,-16-10-71 0 0,-1 1 1 0 0,0 1-1 0 0,1-1 1 0 0,-2 1-1 0 0,1 0 0 0 0,0 1 1 0 0,-1-1-1 0 0,0 1 1 0 0,0 0-1 0 0,5 9 0 0 0,-9-12-13 0 0,0 0-1 0 0,0 0 0 0 0,-1 0 1 0 0,1 0-1 0 0,-1 0 1 0 0,1 0-1 0 0,-1 0 0 0 0,0 0 1 0 0,0 0-1 0 0,0 0 0 0 0,-1 0 1 0 0,1 0-1 0 0,-1 0 0 0 0,1 0 1 0 0,-1 0-1 0 0,0 0 1 0 0,-2 4-1 0 0,1-3 9 0 0,0 0-1 0 0,0-1 1 0 0,0 1-1 0 0,0-1 1 0 0,0 1-1 0 0,-1-1 1 0 0,0 0-1 0 0,1 0 1 0 0,-1 0-1 0 0,0-1 1 0 0,0 1 0 0 0,-7 3-1 0 0,-10 6 78 0 0,-37 17 136 0 0,52-27-189 0 0,-1 0 1 0 0,1-1 0 0 0,0 1 0 0 0,-1-1 0 0 0,1 0-1 0 0,-1 0 1 0 0,1-1 0 0 0,-1 0 0 0 0,-5 0 0 0 0,10 0-35 0 0,1 0 0 0 0,0 0 1 0 0,0 0-1 0 0,-1 0 1 0 0,1-1-1 0 0,0 1 0 0 0,0 0 1 0 0,0 0-1 0 0,-1 0 1 0 0,1 0-1 0 0,0-1 0 0 0,0 1 1 0 0,0 0-1 0 0,0 0 1 0 0,-1 0-1 0 0,1-1 0 0 0,0 1 1 0 0,0 0-1 0 0,0 0 0 0 0,0-1 1 0 0,0 1-1 0 0,0 0 1 0 0,0 0-1 0 0,0-1 0 0 0,0 1 1 0 0,0 0-1 0 0,0 0 1 0 0,0-1-1 0 0,0 1 0 0 0,0 0 1 0 0,0 0-1 0 0,0-1 1 0 0,0 1-1 0 0,0 0 0 0 0,4-16 123 0 0,11-13-49 0 0,-10 24-76 0 0,1 0-1 0 0,0 0 1 0 0,0 1 0 0 0,8-5 0 0 0,19-15 1 0 0,-23 17-9 0 0,-1 0 1 0 0,1 1 0 0 0,17-9-1 0 0,-16 10 0 0 0,-1-1-1 0 0,0-1 0 0 0,18-13 1 0 0,-14 9-4 0 0,-1 1-1 0 0,1 1 1 0 0,1 0 0 0 0,0 1 0 0 0,25-10-1 0 0,-30 15-2 0 0,0 0-1 0 0,0 1 1 0 0,0 0-1 0 0,11-1 1 0 0,-18 2 8 0 0,0 1 0 0 0,0 0 0 0 0,-1 0 0 0 0,1 0 0 0 0,0 0 0 0 0,0 0 0 0 0,0 1 0 0 0,0-1 1 0 0,-1 1-1 0 0,1 0 0 0 0,0-1 0 0 0,-1 1 0 0 0,1 1 0 0 0,0-1 0 0 0,-1 0 0 0 0,1 1 0 0 0,-1-1 0 0 0,0 1 0 0 0,3 2 0 0 0,-4-3 9 0 0,0 0-1 0 0,0 1 0 0 0,0-1 1 0 0,0 1-1 0 0,0-1 0 0 0,0 1 1 0 0,0-1-1 0 0,0 1 0 0 0,-1-1 1 0 0,1 1-1 0 0,-1 0 0 0 0,1-1 1 0 0,-1 1-1 0 0,0 0 0 0 0,0 2 1 0 0,0-1 7 0 0,-1 0 0 0 0,0 0 1 0 0,1-1-1 0 0,-1 1 0 0 0,-1 0 1 0 0,1-1-1 0 0,0 1 0 0 0,-1-1 1 0 0,-2 4-1 0 0,-52 97 126 0 0,49-94-134 0 0,0-1 0 0 0,-1 0 1 0 0,1-1-1 0 0,-2 0 1 0 0,1 0-1 0 0,-1-1 0 0 0,-13 8 1 0 0,-21 16-1187 0 0,32-22 79 0 0,0-1 1 0 0,0-1-1 0 0,-1 0 0 0 0,0 0 0 0 0,0-1 1 0 0,-23 6-1 0 0,12-4-795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0:19.1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1472 990 16636,'-4'4'373,"0"1"0,1-1 0,-1 1 0,1 0 0,0 0 0,-3 7 1,0 0 18,0 0-50,-1 1 0,-1-1 0,1 0-1,-2-1 1,0 0 0,-18 18 0,-1-5-136,0-1 0,-2-1 0,0-1 0,-2-2 0,0-1 0,-1-1 1,-1-2-1,-47 14 0,62-23-116,-140 37 627,137-38-600,-1-2 0,1-1-1,0 0 1,-1-2-1,-31-2 1,47 1-93,4 0-4,0 0 0,-1 1-1,1-1 1,-1 1 0,1 0-1,0 0 1,-1 1-1,-5 0 1,8-1-16,1 1-1,0-1 1,0 0-1,0 1 1,-1-1-1,1 1 1,0-1-1,0 0 1,0 1 0,0-1-1,0 1 1,0-1-1,0 0 1,0 1-1,0-1 1,0 0-1,0 1 1,0-1-1,0 1 1,0-1-1,0 0 1,0 1 0,1-1-1,-1 1 1,0 6 65,-5-8-54,1 1 1,-1-1-1,1-1 1,-1 1 0,1-1-1,0 1 1,-7-5 0,-45-22 57,5 0-21,1-3-1,2-2 0,-77-67 0,93 70-44,1-1-1,1-2 0,2-2 0,1 0 1,-33-59-1,49 71-9,0 1-1,2-1 1,1-1-1,1 0 1,1 0 0,0 0-1,-1-32 1,4 12-24,2 0 1,2 0-1,8-53 1,-6 80 19,1 0 0,0 0 1,2 0-1,0 1 1,1-1-1,9-15 1,60-88-20,-68 109 26,1 1 1,0 0 0,0 1-1,1 0 1,0 1 0,1 0-1,0 0 1,20-9 0,8-2-1,53-17 1,-76 30-3,33-9-11,1 2-1,1 3 1,0 2 0,103-4-1,-132 12 42,0 0-1,0 2 1,0 0-1,0 2 1,0 0-1,-1 1 1,0 2-1,35 14 1,-31-9 14,0 2 1,0 1 0,-2 1-1,0 0 1,0 2-1,26 28 1,-7-4 131,41 55 0,-69-79-129,-2 1 0,0 0 0,-1 0 0,0 1 1,-2 1-1,9 26 0,-7-8 116,-2 0-1,-2 0 1,-1 1 0,1 74 0,-9-91-72,0-1 1,-2 1-1,-8 26 1,2-5 27,-29 120 264,29-132-307,-1-1 1,-2 0-1,-18 32 1,4-19 3,-2-2 1,-2 0 0,-56 57-1,80-92-125,0 0-1,-1 0 0,0-1 0,-9 6 1,17-12 45,-8 9-158,3 28-67,-2 118-469,7-152 636,0 0 0,0 0-1,-1 0 1,1 0 0,0 0 0,-1 0-1,0-1 1,0 1 0,0 0 0,0 0-1,-3 4 1,4-7 25,-1 1-1,1-1 1,-1 0 0,1 0-1,0 1 1,-1-1 0,1 0 0,-1 0-1,1 0 1,-1 0 0,1 0-1,-1 1 1,1-1 0,-1 0 0,1 0-1,-1 0 1,1 0 0,-1 0-1,1-1 1,-1 1 0,1 0-1,0 0 1,-1 0 0,1 0 0,-1 0-1,1-1 1,-1 1 0,-4-2-454,-18-2-2437,0-1-3802,15 5 4690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0:58.77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20 343 464 0 0,'-19'-3'1795'0'0,"28"-3"425"0"0,35-5 372 0 0,-27 8-1793 0 0,0-1-1 0 0,23-9 1 0 0,-21 7-58 0 0,30-6 0 0 0,-12 3-13 0 0,-26 6-450 0 0,0 0 0 0 0,0 1 0 0 0,0 0 0 0 0,22 0 0 0 0,-25 2-102 0 0,1 0-1 0 0,-1 1 1 0 0,0 0 0 0 0,0 0 0 0 0,0 1 0 0 0,0 0 0 0 0,8 4 0 0 0,-13-5-132 0 0,-1 1 1 0 0,1-1 0 0 0,-1 1 0 0 0,1 0 0 0 0,-1 0 0 0 0,0 0 0 0 0,0 0 0 0 0,0 0 0 0 0,0 0 0 0 0,0 1 0 0 0,0-1 0 0 0,-1 1 0 0 0,1-1 0 0 0,-1 1 0 0 0,1 0 0 0 0,-1-1 0 0 0,0 1 0 0 0,0 0 0 0 0,-1 0-1 0 0,1 0 1 0 0,0 0 0 0 0,-1 4 0 0 0,0 2 0 0 0,0-1 0 0 0,-1 1 0 0 0,-1-1 0 0 0,1 1 0 0 0,-1-1 0 0 0,-1 0 0 0 0,0 0 0 0 0,0 0-1 0 0,0 0 1 0 0,-8 12 0 0 0,-9 25 125 0 0,11-26-98 0 0,7-16-83 0 0,1 0 0 0 0,-1-1 0 0 0,1 1 1 0 0,-1 0-1 0 0,1 1 0 0 0,0-1 1 0 0,0 0-1 0 0,0 4 0 0 0,28-22-1675 0 0,-14 2 2108 0 0,0-1 0 0 0,0 1 0 0 0,-1-2-1 0 0,-1 0 1 0 0,-1 0 0 0 0,17-33-1 0 0,2-2-528 0 0,36-32-226 0 0,-41 47 337 0 0,47-51 1 0 0,-59 73-4 0 0,1 1 0 0 0,0 1 1 0 0,0 0-1 0 0,1 1 0 0 0,1 1 0 0 0,30-15 0 0 0,-34 18-2 0 0,2 0-4 0 0,-1 0 0 0 0,1 1 0 0 0,0 1 1 0 0,1 0-1 0 0,-1 0 0 0 0,26-3 0 0 0,-56 33-21 0 0,-21 14 170 0 0,21-21-3 0 0,16-17-122 0 0,-1 0 0 0 0,1 0-1 0 0,0 0 1 0 0,0 0 0 0 0,0 1 0 0 0,0-1-1 0 0,0 0 1 0 0,0 1 0 0 0,1-1 0 0 0,-1 0-1 0 0,1 1 1 0 0,-1 3 0 0 0,-5 19 162 0 0,-4 0-27 0 0,9-21-139 0 0,0-1-1 0 0,0 1 1 0 0,-1-1-1 0 0,1 1 1 0 0,-1-1-1 0 0,0 1 1 0 0,0-1 0 0 0,0 0-1 0 0,0 0 1 0 0,-1 0-1 0 0,1 0 1 0 0,-3 2-1 0 0,0-2 18 0 0,0 1 0 0 0,1-1 1 0 0,0 1-1 0 0,-7 7 0 0 0,10-10-17 0 0,0 1 0 0 0,0-1 0 0 0,0 0 1 0 0,0 1-1 0 0,0-1 0 0 0,0 1 0 0 0,1-1 0 0 0,-1 1 0 0 0,0-1 0 0 0,1 1 1 0 0,-1-1-1 0 0,1 1 0 0 0,-1-1 0 0 0,1 1 0 0 0,0 0 0 0 0,0-1 0 0 0,-1 3 1 0 0,2-3-9 0 0,-1-1 0 0 0,0 1-1 0 0,1 0 1 0 0,-1-1 0 0 0,1 1 0 0 0,-1-1 0 0 0,1 1 0 0 0,-1-1 0 0 0,1 1 0 0 0,-1-1 0 0 0,1 1 0 0 0,-1-1 0 0 0,1 0 0 0 0,0 1 0 0 0,-1-1 0 0 0,1 0 0 0 0,-1 1 0 0 0,1-1 0 0 0,0 0 0 0 0,0 0 0 0 0,-1 0 0 0 0,1 0 0 0 0,0 1-1 0 0,-1-1 1 0 0,1 0 0 0 0,0 0 0 0 0,-1 0 0 0 0,1 0 0 0 0,0-1 0 0 0,0 1 0 0 0,-1 0 0 0 0,1 0 0 0 0,0-1 0 0 0,24-7 114 0 0,7-5-26 0 0,-23 9-73 0 0,0 1 0 0 0,0-1 0 0 0,10-7 0 0 0,-10 7-20 0 0,0-1 0 0 0,0 1 0 0 0,1 0 0 0 0,0 1 0 0 0,-1 0 0 0 0,15-1 0 0 0,-10 0-7 0 0,-12 4 4 0 0,1 0 0 0 0,-1 1 0 0 0,0-1 0 0 0,1 0 0 0 0,-1 1 0 0 0,0-1 0 0 0,1 1 0 0 0,-1 0 0 0 0,0-1 0 0 0,0 1-1 0 0,0 0 1 0 0,0 0 0 0 0,1 1 0 0 0,-1-1 0 0 0,-1 0 0 0 0,1 1 0 0 0,0-1 0 0 0,2 3 0 0 0,-1-2 2 0 0,-1 1 0 0 0,1 0 0 0 0,0 0 0 0 0,-1 0 1 0 0,0 0-1 0 0,1 0 0 0 0,-1 0 0 0 0,0 1 0 0 0,-1-1 0 0 0,3 6 0 0 0,29 78 279 0 0,-31-81-257 0 0,1 0 0 0 0,0 0 0 0 0,0 0 0 0 0,0 0 0 0 0,1 0 0 0 0,0-1 0 0 0,0 1 0 0 0,0-1 0 0 0,0 0 1 0 0,1 0-1 0 0,0-1 0 0 0,0 1 0 0 0,1-1 0 0 0,-1 0 0 0 0,1-1 0 0 0,0 1 0 0 0,7 2 0 0 0,-11-5-19 0 0,1-1 0 0 0,-1 0-1 0 0,1 0 1 0 0,0 0 0 0 0,-1 0 0 0 0,1-1 0 0 0,-1 1 0 0 0,1-1-1 0 0,-1 1 1 0 0,1-1 0 0 0,-1 0 0 0 0,0 0 0 0 0,3-2 0 0 0,14-3 13 0 0,7 1 6 0 0,35-13 1 0 0,-39 11-128 0 0,1 1 0 0 0,30-5 0 0 0,131-20-6869 0 0,-153 22 4539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0:59.1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7 10074 0 0,'-2'-6'1929'0'0,"14"12"-2234"0"0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1.66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582 135 12683 0 0,'-3'-2'109'0'0,"1"0"0"0"0,-1 0 0 0 0,0 0 0 0 0,0 0 0 0 0,0 0-1 0 0,0 1 1 0 0,-1-1 0 0 0,1 1 0 0 0,0 0 0 0 0,-1 0 0 0 0,1 0 0 0 0,-1 0 0 0 0,1 1 0 0 0,-1-1 0 0 0,1 1 0 0 0,-4 0 0 0 0,-22-5 718 0 0,-117-18 1496 0 0,141 22-2231 0 0,-1-1-1 0 0,1 0 0 0 0,0 0 1 0 0,-1 0-1 0 0,1-1 1 0 0,0 0-1 0 0,0 0 0 0 0,-7-6 1 0 0,7 5-10 0 0,-1 0 0 0 0,1 1 1 0 0,-1-1-1 0 0,0 1 0 0 0,-1 0 1 0 0,-9-3-1 0 0,-19-9 275 0 0,31 13-318 0 0,1 0 0 0 0,-1 0 0 0 0,0 0 0 0 0,0 0 0 0 0,0 1 0 0 0,0-1 0 0 0,-1 1-1 0 0,1 0 1 0 0,0 1 0 0 0,0-1 0 0 0,-1 1 0 0 0,-5 0 0 0 0,41 20-22 0 0,-13-7 65 0 0,-1 0 0 0 0,28 29 0 0 0,3 1 63 0 0,-38-36-119 0 0,-2 1 0 0 0,1 0-1 0 0,-1 0 1 0 0,0 0 0 0 0,-1 1 0 0 0,0 0 0 0 0,0 1 0 0 0,-1 0-1 0 0,0 0 1 0 0,-1 0 0 0 0,0 0 0 0 0,-1 1 0 0 0,0 0 0 0 0,0 0-1 0 0,-1 0 1 0 0,-1 1 0 0 0,0-1 0 0 0,0 0 0 0 0,-1 1-1 0 0,-1-1 1 0 0,-1 22 0 0 0,0-26 13 0 0,-1-1 0 0 0,1 1-1 0 0,-1-1 1 0 0,0 0 0 0 0,-1 0 0 0 0,1 0-1 0 0,-1 0 1 0 0,-1 0 0 0 0,1 0 0 0 0,-1-1-1 0 0,0 0 1 0 0,0 0 0 0 0,-9 9 0 0 0,10-11-7 0 0,0-1 1 0 0,-1 1-1 0 0,1-1 1 0 0,-1 0 0 0 0,1 0-1 0 0,-1 0 1 0 0,0 0-1 0 0,0-1 1 0 0,0 0 0 0 0,0 0-1 0 0,0 0 1 0 0,0 0-1 0 0,0 0 1 0 0,0-1 0 0 0,0 1-1 0 0,0-1 1 0 0,0 0-1 0 0,0-1 1 0 0,-1 1 0 0 0,1-1-1 0 0,0 0 1 0 0,-7-2-1 0 0,-29-7 259 0 0,32 9-241 0 0,0-1 1 0 0,0 0 0 0 0,1 0 0 0 0,-1 0-1 0 0,1-1 1 0 0,0 0 0 0 0,0-1-1 0 0,-8-5 1 0 0,1 0 38 0 0,10 6-71 0 0,0 0 1 0 0,0 0-1 0 0,0 0 0 0 0,0 0 1 0 0,0-1-1 0 0,1 0 0 0 0,0 0 1 0 0,0 0-1 0 0,-5-8 0 0 0,4 6-5 0 0,-1 0 0 0 0,1 0 0 0 0,-1 1 0 0 0,0-1-1 0 0,0 1 1 0 0,-8-5 0 0 0,-17-21-12 0 0,15 21-48 0 0,-1-1-196 0 0,18 7-67 0 0,13 2-190 0 0,34 7-2116 0 0,-40-4 1195 0 0,1 1-1 0 0,-1-2 0 0 0,0 1 0 0 0,1-1 0 0 0,14-2 0 0 0,-11-2-326 0 0,4 3-276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2.61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923 31 6569 0 0,'-6'-4'560'0'0,"0"0"-1"0"0,-1 1 0 0 0,1-1 0 0 0,-1 2 1 0 0,0-1-1 0 0,0 1 0 0 0,0 0 0 0 0,0 0 0 0 0,0 0 1 0 0,0 1-1 0 0,0 1 0 0 0,-11-1 0 0 0,-1 1 171 0 0,-1 1-1 0 0,1 1 1 0 0,-28 5-1 0 0,32-4-472 0 0,0 0 0 0 0,1 1 0 0 0,-1 0 0 0 0,1 1 1 0 0,0 1-1 0 0,0 0 0 0 0,0 1 0 0 0,1 0 0 0 0,-15 12 0 0 0,-11 10 103 0 0,25-20-219 0 0,1 1 1 0 0,-22 22-1 0 0,10-5 74 0 0,-215 253 1657 0 0,210-240-1606 0 0,2 1 0 0 0,2 1 0 0 0,1 2 0 0 0,3 1 1 0 0,-23 63-1 0 0,40-92-201 0 0,1-1 1 0 0,0 1-1 0 0,1-1 1 0 0,1 1 0 0 0,0 0-1 0 0,1 0 1 0 0,1 0-1 0 0,3 25 1 0 0,-2-32-45 0 0,1 0 0 0 0,0 0 1 0 0,1 0-1 0 0,-1 0 0 0 0,2-1 1 0 0,-1 1-1 0 0,1-1 0 0 0,1 0 1 0 0,-1 0-1 0 0,1 0 0 0 0,1-1 0 0 0,-1 0 1 0 0,1 0-1 0 0,1 0 0 0 0,-1-1 1 0 0,10 7-1 0 0,-2-3-19 0 0,1-1 0 0 0,1 0 1 0 0,-1-1-1 0 0,1-1 0 0 0,1 0 0 0 0,-1-2 1 0 0,1 0-1 0 0,0 0 0 0 0,1-2 0 0 0,21 2 1 0 0,-4-2-1 0 0,0-2 1 0 0,0-1-1 0 0,0-2 1 0 0,41-8-1 0 0,-24-1 22 0 0,-1-2-1 0 0,0-2 1 0 0,-1-3-1 0 0,-1-2 0 0 0,-1-1 1 0 0,55-35-1 0 0,29-31 41 0 0,-110 70-43 0 0,-2 0 0 0 0,0-1-1 0 0,-1-2 1 0 0,0 1-1 0 0,-2-2 1 0 0,0-1 0 0 0,-2 0-1 0 0,22-40 1 0 0,-28 42 13 0 0,0-1 1 0 0,-1 0-1 0 0,-1 0 1 0 0,-1-1-1 0 0,5-33 0 0 0,-9 41-3 0 0,0 0 0 0 0,-1-1 0 0 0,0 1 0 0 0,-1 0 0 0 0,-3-29 0 0 0,1 34-14 0 0,0 0 0 0 0,0 0 0 0 0,-1 0 0 0 0,0 1 0 0 0,0-1 0 0 0,-1 1 1 0 0,0 0-1 0 0,-1 0 0 0 0,0 0 0 0 0,-8-10 0 0 0,7 11-8 0 0,0-1 0 0 0,0 1 0 0 0,-1 1 0 0 0,1-1 0 0 0,-2 1 0 0 0,1 1 0 0 0,-1-1 0 0 0,-11-6 0 0 0,3 4-10 0 0,0 0 0 0 0,0 1-1 0 0,0 1 1 0 0,-1 0 0 0 0,0 1-1 0 0,0 1 1 0 0,0 0 0 0 0,-1 2-1 0 0,1 0 1 0 0,-36 0 0 0 0,43 3-6 0 0,-15 0-33 0 0,-1 1-1 0 0,0 1 1 0 0,0 1 0 0 0,1 2 0 0 0,-31 10-1 0 0,42-11-40 0 0,8-3-53 0 0,0 0 0 0 0,0 1-1 0 0,0-1 1 0 0,1 1-1 0 0,0 0 1 0 0,-1 1 0 0 0,-7 5-1 0 0,-4 2-972 0 0,16-10 885 0 0,0-1 0 0 0,-1 1 0 0 0,1-1 0 0 0,0 1 1 0 0,0-1-1 0 0,0 1 0 0 0,0 0 0 0 0,0 0 0 0 0,0-1 0 0 0,0 1 0 0 0,0 0 1 0 0,0 0-1 0 0,0 0 0 0 0,0 0 0 0 0,0 0 0 0 0,1 0 0 0 0,-1 1 0 0 0,0-1 1 0 0,1 0-1 0 0,-1 0 0 0 0,1 0 0 0 0,0 1 0 0 0,-1-1 0 0 0,1 0 0 0 0,0 0 1 0 0,0 1-1 0 0,-1-1 0 0 0,1 0 0 0 0,0 2 0 0 0,7 5-3971 0 0,-4-6 2382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3.38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111 0 7090 0 0,'-13'16'2013'0'0,"1"1"1"0"0,-15 25 0 0 0,19-27-1534 0 0,1 1 1 0 0,0 1 0 0 0,1-1 0 0 0,0 1 0 0 0,-5 29-1 0 0,6-21-38 0 0,3-18-275 0 0,0 0 0 0 0,1 1 0 0 0,0-1 0 0 0,0 0 0 0 0,0 1 0 0 0,1-1-1 0 0,0 1 1 0 0,0-1 0 0 0,1 1 0 0 0,0-1 0 0 0,3 12 0 0 0,-3-17-136 0 0,0 0 0 0 0,1 0 0 0 0,-1 0-1 0 0,0 0 1 0 0,1-1 0 0 0,0 1 0 0 0,-1 0 0 0 0,1-1 0 0 0,0 1 0 0 0,0-1 0 0 0,-1 1-1 0 0,1-1 1 0 0,0 0 0 0 0,1 0 0 0 0,-1 0 0 0 0,0 0 0 0 0,0 0 0 0 0,0-1 0 0 0,0 1-1 0 0,1-1 1 0 0,-1 1 0 0 0,0-1 0 0 0,1 0 0 0 0,1 0 0 0 0,3 0 6 0 0,-1 0 0 0 0,1 0 0 0 0,-1-1 0 0 0,0 0-1 0 0,1 0 1 0 0,-1 0 0 0 0,0-1 0 0 0,6-2 0 0 0,1-1 12 0 0,-8 3-28 0 0,-1 1 1 0 0,1-1-1 0 0,0 0 1 0 0,-1-1-1 0 0,0 1 0 0 0,8-6 1 0 0,-8 4-2 0 0,8-6 46 0 0,-1 0 0 0 0,0-1 0 0 0,0 0 0 0 0,16-23 0 0 0,-25 30-38 0 0,0 1 0 0 0,0-1 0 0 0,0 1 0 0 0,0-1 0 0 0,-1 0 0 0 0,0 0 0 0 0,0 0 0 0 0,0 1 0 0 0,0-1 0 0 0,0 0 0 0 0,-1 0 0 0 0,0 0 0 0 0,0 0 0 0 0,0-1 0 0 0,0 1 0 0 0,-1 0 0 0 0,1 1 0 0 0,-1-1 0 0 0,0 0 0 0 0,0 0 0 0 0,-1 0 0 0 0,1 0-1 0 0,-1 1 1 0 0,-2-6 0 0 0,0 3-4 0 0,0 1 0 0 0,-1-1-1 0 0,1 1 1 0 0,-1 0-1 0 0,0 0 1 0 0,0 0 0 0 0,-1 1-1 0 0,1-1 1 0 0,-1 1-1 0 0,0 1 1 0 0,0-1 0 0 0,-1 1-1 0 0,1 0 1 0 0,0 0-1 0 0,-14-3 1 0 0,12 4-85 0 0,-1 0-1 0 0,0 1 1 0 0,0 0-1 0 0,0 0 1 0 0,0 1 0 0 0,0 0-1 0 0,0 0 1 0 0,0 1 0 0 0,0 0-1 0 0,1 1 1 0 0,-1 0 0 0 0,-9 3-1 0 0,11-4-342 0 0,7-1 363 0 0,-1 0 1 0 0,1 0-1 0 0,0 0 1 0 0,0 0-1 0 0,-1 0 1 0 0,1 0-1 0 0,0 0 1 0 0,-1 0-1 0 0,1 0 1 0 0,0 0-1 0 0,0 1 1 0 0,-1-1-1 0 0,1 0 1 0 0,0 0-1 0 0,0 0 1 0 0,-1 0-1 0 0,1 0 1 0 0,0 0-1 0 0,0 0 1 0 0,0 1-1 0 0,-1-1 1 0 0,1 0-1 0 0,0 0 1 0 0,0 0-1 0 0,0 1 1 0 0,-1-1-1 0 0,1 0 1 0 0,0 0-1 0 0,0 0 0 0 0,0 1 1 0 0,0-1-1 0 0,0 0 1 0 0,0 0-1 0 0,-1 1 1 0 0,1-1-1 0 0,0 0 1 0 0,0 0-1 0 0,0 1 1 0 0,0-1-1 0 0,0 0 1 0 0,0 1-1 0 0,0-1 1 0 0,0 0-1 0 0,24-11-4326 0 0,-9-3 2859 0 0,-13 12 1268 0 0,0 0-1 0 0,0 1 1 0 0,0-1 0 0 0,0 0 0 0 0,0 1-1 0 0,0-1 1 0 0,1 1 0 0 0,-1-1 0 0 0,1 1 0 0 0,4-2-1 0 0,52-20-3797 0 0,-44 18 2934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3.73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 5657 0 0,'1'5'4176'0'0,"3"3"-2098"0"0,2 5-1184 0 0,0 25 595 0 0,-2 1 0 0 0,-2 76 0 0 0,2 27 87 0 0,2 0-1220 0 0,-6-141-373 0 0,0-1-54 0 0,0 0 1 0 0,0 0-1 0 0,0-1 1 0 0,1 1-1 0 0,-1 0 1 0 0,0 0-1 0 0,0 0 1 0 0,0 0-1 0 0,1-1 1 0 0,-1 1-1 0 0,0 0 1 0 0,0 0-1 0 0,1 0 1 0 0,-1 0-1 0 0,0 0 1 0 0,0 0-1 0 0,1 0 0 0 0,-1 0 1 0 0,0 0-1 0 0,0 0 1 0 0,1 0-1 0 0,-1 0 1 0 0,0 0-1 0 0,0 0 1 0 0,1 0-1 0 0,-1 0 1 0 0,0 0-1 0 0,1 0 1 0 0,-1 0-1 0 0,0 0 1 0 0,0 0-1 0 0,1 0 1 0 0,-1 0-1 0 0,0 0 1 0 0,0 1-1 0 0,0-1 1 0 0,1 0-1 0 0,-1 0 1 0 0,0 0-1 0 0,0 0 1 0 0,0 1-1 0 0,1-1 1 0 0,-1 0-1 0 0,0 0 1 0 0,0 1-1 0 0,0-1 1 0 0,0 0-1 0 0,0 0 1 0 0,1 1-1 0 0,-1-1 0 0 0,0 0 1 0 0,0 0-1 0 0,0 1 1 0 0,0-1-1 0 0,0 0 1 0 0,0 0-1 0 0,0 1 1 0 0,0-1-1 0 0,0 0 1 0 0,0 0-1 0 0,0 1 1 0 0,0-1-1 0 0,1-1-538 0 0,0-1 0 0 0,1 1 1 0 0,-1-1-1 0 0,0 0 0 0 0,0 1 0 0 0,0-1 0 0 0,0 0 0 0 0,0 0 0 0 0,0-3 0 0 0,3-27-3808 0 0,-5 16 2948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4.06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2 138 1744 0 0,'-1'-18'1541'0'0,"1"12"-1028"0"0,-1 0-1 0 0,1 0 1 0 0,0 0 0 0 0,1 0-1 0 0,0 1 1 0 0,1-7-1 0 0,-2 11-456 0 0,1 0 0 0 0,-1 0-1 0 0,1 0 1 0 0,-1 1-1 0 0,1-1 1 0 0,-1 0 0 0 0,1 0-1 0 0,0 1 1 0 0,-1-1-1 0 0,1 0 1 0 0,0 1 0 0 0,0-1-1 0 0,-1 1 1 0 0,1-1-1 0 0,0 1 1 0 0,1-1-1 0 0,9-7 587 0 0,-8 6-486 0 0,-1-1-1 0 0,1 1 1 0 0,1 0-1 0 0,-1 0 0 0 0,0 0 1 0 0,0 0-1 0 0,1 0 0 0 0,-1 1 1 0 0,1 0-1 0 0,0-1 1 0 0,-1 1-1 0 0,8 0 0 0 0,19-9 919 0 0,-22 7-758 0 0,0-1 0 0 0,1 2-1 0 0,-1-1 1 0 0,1 1-1 0 0,0 0 1 0 0,-1 0-1 0 0,1 1 1 0 0,13 0-1 0 0,-20 1-261 0 0,1 0-1 0 0,0 1 0 0 0,0-1 1 0 0,0 0-1 0 0,-1 1 0 0 0,1 0 0 0 0,0 0 1 0 0,0-1-1 0 0,-1 1 0 0 0,1 1 0 0 0,-1-1 1 0 0,1 0-1 0 0,-1 1 0 0 0,0-1 1 0 0,1 1-1 0 0,-1 0 0 0 0,0 0 0 0 0,0 0 1 0 0,0 0-1 0 0,0 0 0 0 0,0 0 1 0 0,-1 0-1 0 0,1 1 0 0 0,-1-1 0 0 0,1 1 1 0 0,-1-1-1 0 0,0 1 0 0 0,0-1 0 0 0,1 6 1 0 0,-1 0 12 0 0,-1-1 0 0 0,0 0 1 0 0,0 1-1 0 0,-1-1 0 0 0,0 0 0 0 0,-1 0 1 0 0,1 1-1 0 0,-1-1 0 0 0,0 0 0 0 0,-1 0 1 0 0,-5 10-1 0 0,-2 9 59 0 0,8-18-95 0 0,-1 0 0 0 0,0 0 0 0 0,0 0 0 0 0,-1 0 0 0 0,0-1 0 0 0,0 1 1 0 0,0-1-1 0 0,-10 11 0 0 0,10-14-13 0 0,1-1 0 0 0,0 1 0 0 0,0 0 0 0 0,0 0 1 0 0,0 0-1 0 0,-3 7 0 0 0,6-9-12 0 0,-1 0 0 0 0,0-1 0 0 0,1 1 1 0 0,-1 0-1 0 0,1 0 0 0 0,-1-1 0 0 0,1 1 0 0 0,0 0 0 0 0,0 0 0 0 0,0 0 0 0 0,0 0 1 0 0,0-1-1 0 0,0 1 0 0 0,1 0 0 0 0,-1 0 0 0 0,0 0 0 0 0,1-1 0 0 0,0 1 0 0 0,-1 0 1 0 0,2 2-1 0 0,-1-3 0 0 0,1 1 15 0 0,0-2-12 0 0,0 1 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4.4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1 343 17732 0 0,'1'-1'0'0'0,"1"0"0"0"0,-1 0 1 0 0,1 0-1 0 0,-1-1 1 0 0,0 1-1 0 0,0 0 0 0 0,0-1 1 0 0,0 1-1 0 0,0-1 0 0 0,0 0 1 0 0,0 1-1 0 0,0-1 0 0 0,0 0 1 0 0,-1 1-1 0 0,1-1 0 0 0,-1 0 1 0 0,1 0-1 0 0,-1 0 0 0 0,0 1 1 0 0,1-1-1 0 0,-1 0 1 0 0,-1-2-1 0 0,8-25 38 0 0,1 10-24 0 0,-4 8-10 0 0,0 0 1 0 0,1 0-1 0 0,0 1 1 0 0,1 0-1 0 0,0 0 1 0 0,0 0-1 0 0,13-13 1 0 0,-15 19-6 0 0,-1 0 0 0 0,1 0 1 0 0,-1 0-1 0 0,0 0 0 0 0,0 0 0 0 0,-1-1 1 0 0,1 1-1 0 0,1-7 0 0 0,0 21-42 0 0,-2 8 41 0 0,-1 17 183 0 0,-3-1 1 0 0,-7 51 0 0 0,3-40 50 0 0,-4 4 36 0 0,8-42-239 0 0,0-1-1 0 0,1 1 1 0 0,-1-1 0 0 0,1 1-1 0 0,0 0 1 0 0,1 0 0 0 0,0-1 0 0 0,0 1-1 0 0,0 0 1 0 0,1 0 0 0 0,3 12-1 0 0,-4-18-29 0 0,0-1 0 0 0,0 1 0 0 0,0-1 0 0 0,0 0-1 0 0,0 1 1 0 0,0-1 0 0 0,0 1 0 0 0,0-1 0 0 0,1 1-1 0 0,-1-1 1 0 0,0 0 0 0 0,0 1 0 0 0,0-1 0 0 0,0 0-1 0 0,1 1 1 0 0,-1-1 0 0 0,0 0 0 0 0,0 1 0 0 0,1-1-1 0 0,-1 0 1 0 0,0 1 0 0 0,1-1 0 0 0,-1 0 0 0 0,0 0-1 0 0,1 1 1 0 0,-1-1 0 0 0,0 0 0 0 0,1 0 0 0 0,-1 0-1 0 0,0 0 1 0 0,1 1 0 0 0,-1-1 0 0 0,1 0 0 0 0,-1 0-1 0 0,0 0 1 0 0,1 0 0 0 0,-1 0 0 0 0,1 0 0 0 0,-1 0-1 0 0,0 0 1 0 0,1 0 0 0 0,-1 0 0 0 0,1 0 0 0 0,-1 0-1 0 0,1-1 1 0 0,1 0-123 0 0,0-1 0 0 0,-1 0 0 0 0,1 1 0 0 0,-1-1 0 0 0,1 0-1 0 0,-1 0 1 0 0,0 0 0 0 0,0 0 0 0 0,2-2 0 0 0,19-54-4913 0 0,-20 47 3599 0 0,0-1 0 0 0,0 1 1 0 0,-1-22-1 0 0,0 4 128 0 0,3 4-188 0 0</inkml:trace>
  <inkml:trace contextRef="#ctx0" brushRef="#br0" timeOffset="1">195 1 5057 0 0,'-3'2'367'0'0,"1"0"0"0"0,-1-1 0 0 0,1 1 1 0 0,0 1-1 0 0,0-1 0 0 0,-1 0 0 0 0,1 1 0 0 0,1-1 0 0 0,-1 1 0 0 0,0-1 1 0 0,1 1-1 0 0,-1 0 0 0 0,1 0 0 0 0,0 0 0 0 0,0 0 0 0 0,0 0 0 0 0,0 0 0 0 0,0 0 1 0 0,1 0-1 0 0,-1 5 0 0 0,1 5 201 0 0,0 0 0 0 0,1 0 0 0 0,4 22 0 0 0,-2-10 112 0 0,9 130 1664 0 0,-11-132-2082 0 0,9 59 216 0 0,-12-16-778 0 0,2-66 197 0 0,0 0 1 0 0,1 0-1 0 0,-1-1 1 0 0,0 1-1 0 0,0 0 1 0 0,0 0 0 0 0,0 0-1 0 0,0 0 1 0 0,0 0-1 0 0,1 0 1 0 0,-1 0 0 0 0,0 0-1 0 0,0 0 1 0 0,0 0-1 0 0,0 0 1 0 0,0 0-1 0 0,1 0 1 0 0,-1 0 0 0 0,0 0-1 0 0,0 0 1 0 0,0 0-1 0 0,0 0 1 0 0,0 0-1 0 0,1 0 1 0 0,-1 0 0 0 0,0 0-1 0 0,0 0 1 0 0,0 0-1 0 0,0 0 1 0 0,0 0-1 0 0,1 0 1 0 0,-1 0 0 0 0,0 0-1 0 0,0 0 1 0 0,0 1-1 0 0,0-1 1 0 0,0 0 0 0 0,0 0-1 0 0,0 0 1 0 0,1 0-1 0 0,-1 0 1 0 0,0 0-1 0 0,0 1 1 0 0,0-1 0 0 0,0 0-1 0 0,0 0 1 0 0,0 0-1 0 0,0 0 1 0 0,0 0-1 0 0,0 1 1 0 0,6-7-1528 0 0,-1 1 135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5.0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1 121 6729 0 0,'0'-1'210'0'0,"0"1"-1"0"0,0-1 0 0 0,0 1 0 0 0,0-1 1 0 0,0 1-1 0 0,0-1 0 0 0,0 1 0 0 0,0-1 1 0 0,0 1-1 0 0,0-1 0 0 0,0 1 0 0 0,0-1 1 0 0,0 1-1 0 0,0-1 0 0 0,0 1 0 0 0,0-1 1 0 0,0 1-1 0 0,1-1 0 0 0,-1 1 0 0 0,0-1 1 0 0,0 1-1 0 0,1-1 0 0 0,-1 1 0 0 0,0 0 1 0 0,1-1-1 0 0,-1 1 0 0 0,0-1 0 0 0,1 1 1 0 0,-1 0-1 0 0,1 0 0 0 0,-1-1 0 0 0,1 1 1 0 0,20-12-435 0 0,-9 6 463 0 0,-11 5-203 0 0,1 0 0 0 0,0 0 0 0 0,0 1-1 0 0,-1-1 1 0 0,1 0 0 0 0,0 1 0 0 0,0-1 0 0 0,0 1-1 0 0,0 0 1 0 0,-1-1 0 0 0,1 1 0 0 0,0 0 0 0 0,0 0-1 0 0,0 1 1 0 0,4-1 0 0 0,-6 1-9 0 0,1-1 1 0 0,0 0-1 0 0,0 1 1 0 0,-1-1-1 0 0,1 0 1 0 0,0 1-1 0 0,-1-1 1 0 0,1 1-1 0 0,0-1 1 0 0,-1 1-1 0 0,1-1 1 0 0,-1 1-1 0 0,1 0 1 0 0,-1-1-1 0 0,1 1 1 0 0,-1 0-1 0 0,1-1 0 0 0,-1 1 1 0 0,0 0-1 0 0,1-1 1 0 0,-1 1-1 0 0,0 0 1 0 0,0 0-1 0 0,0-1 1 0 0,1 1-1 0 0,-1 0 1 0 0,0 0-1 0 0,0 0 1 0 0,0-1-1 0 0,0 1 1 0 0,0 0-1 0 0,0 0 1 0 0,0 0-1 0 0,-1-1 1 0 0,1 1-1 0 0,0 0 0 0 0,0 0 1 0 0,-1 0-1 0 0,1-1 1 0 0,0 1-1 0 0,-1 0 1 0 0,0 0-1 0 0,-6 17 413 0 0,1 1 0 0 0,0-1 0 0 0,2 1 0 0 0,-5 37 0 0 0,12-26 20 0 0,-1-17-227 0 0,1-8-155 0 0,0 0 0 0 0,0 0-1 0 0,0-1 1 0 0,1 1 0 0 0,4 3-1 0 0,8 8 10 0 0,-15-15-76 0 0,1 1-1 0 0,-1 0 1 0 0,1-1 0 0 0,-1 1 0 0 0,1-1-1 0 0,0 1 1 0 0,-1-1 0 0 0,1 0 0 0 0,0 0 0 0 0,0 0-1 0 0,0 0 1 0 0,0 0 0 0 0,0 0 0 0 0,0 0-1 0 0,0-1 1 0 0,0 1 0 0 0,0-1 0 0 0,0 1 0 0 0,1-1-1 0 0,2 0 1 0 0,-1-1-2 0 0,0 0-1 0 0,0 0 0 0 0,0 0 1 0 0,0 0-1 0 0,0-1 1 0 0,-1 1-1 0 0,1-1 1 0 0,-1 0-1 0 0,1 0 1 0 0,-1-1-1 0 0,5-3 1 0 0,22-13 30 0 0,-28 19-41 0 0,-1-1 0 0 0,1 0 0 0 0,0 0 0 0 0,-1 0 0 0 0,1 0 0 0 0,-1-1 0 0 0,1 1 0 0 0,-1 0 0 0 0,0-1 0 0 0,3-1 0 0 0,11-11-84 0 0,-11 12-108 0 0,0 0-1 0 0,0-1 1 0 0,-1 0-1 0 0,1 0 1 0 0,-1 0 0 0 0,0 0-1 0 0,0-1 1 0 0,0 1-1 0 0,0-1 1 0 0,-1 0 0 0 0,1 1-1 0 0,-1-1 1 0 0,0 0-1 0 0,0-1 1 0 0,-1 1 0 0 0,1 0-1 0 0,-1 0 1 0 0,0-1-1 0 0,0 1 1 0 0,0-1 0 0 0,-1 1-1 0 0,1-1 1 0 0,-1 1-1 0 0,0-1 1 0 0,-1 1 0 0 0,0-8-1 0 0,0 9-82 0 0,0 0 0 0 0,0 0-1 0 0,0 0 1 0 0,0 0 0 0 0,-1 1 0 0 0,1-1-1 0 0,-1 1 1 0 0,1-1 0 0 0,-1 1-1 0 0,0-1 1 0 0,0 1 0 0 0,0 0 0 0 0,0 0-1 0 0,0 0 1 0 0,-1 0 0 0 0,1 0 0 0 0,-1 1-1 0 0,1-1 1 0 0,-1 1 0 0 0,0-1-1 0 0,1 1 1 0 0,-1 0 0 0 0,0 0 0 0 0,-5-1-1 0 0,-5-1 51 0 0,1 1-1 0 0,-1 0 0 0 0,1 1 1 0 0,-19 0-1 0 0,27 1 323 0 0,1 0-53 0 0,1 1 1 0 0,0-1-1 0 0,0 0 1 0 0,0 0-1 0 0,0-1 1 0 0,0 1-1 0 0,0 0 1 0 0,0-1-1 0 0,0 1 1 0 0,0-1-1 0 0,0 0 1 0 0,0 1-1 0 0,0-1 1 0 0,-3-2-1 0 0,0 0 783 0 0,5 0 10 0 0,2 0-649 0 0,0 0 16 0 0,-1 2-76 0 0,0-1 1 0 0,0 1-1 0 0,0-1 0 0 0,0 1 0 0 0,0 0 1 0 0,0-1-1 0 0,0 1 0 0 0,1 0 0 0 0,-1 0 1 0 0,0 0-1 0 0,1 0 0 0 0,-1 0 0 0 0,1 0 0 0 0,-1 0 1 0 0,1 0-1 0 0,-1 1 0 0 0,1-1 0 0 0,2 0 1 0 0,64-22 2528 0 0,5-3-1078 0 0,-52 15-900 0 0,-20 10-623 0 0,0 0 0 0 0,0 0-1 0 0,1 0 1 0 0,-1 1 0 0 0,0-1-1 0 0,1 0 1 0 0,-1 0 0 0 0,0 1-1 0 0,1-1 1 0 0,-1 1 0 0 0,1-1 0 0 0,-1 1-1 0 0,1-1 1 0 0,-1 1 0 0 0,1 0-1 0 0,0 0 1 0 0,-1 0 0 0 0,1 0-1 0 0,-1 0 1 0 0,1 0 0 0 0,-1 0-1 0 0,1 1 1 0 0,-1-1 0 0 0,1 1 0 0 0,-1-1-1 0 0,1 1 1 0 0,-1-1 0 0 0,1 1-1 0 0,-1 0 1 0 0,3 1 0 0 0,-2 0 2 0 0,1 1 1 0 0,0 0 0 0 0,-1 0 0 0 0,0 0-1 0 0,0 0 1 0 0,0 0 0 0 0,0 0 0 0 0,0 1-1 0 0,0-1 1 0 0,-1 1 0 0 0,0-1 0 0 0,0 1-1 0 0,0 0 1 0 0,0-1 0 0 0,0 1 0 0 0,-1 0-1 0 0,1 4 1 0 0,0 10 72 0 0,-1 0 0 0 0,-3 24 0 0 0,1-28-59 0 0,-2 12 25 0 0,-1 0-1 0 0,-2-1 1 0 0,-15 41 0 0 0,6-19 18 0 0,-1 1 6 0 0,10-32-290 0 0,1 0 0 0 0,-5 28 0 0 0,10-41-298 0 0,0-1-1 0 0,0 1 1 0 0,-1-1-1 0 0,1 0 0 0 0,0 1 1 0 0,-1-1-1 0 0,1 0 1 0 0,-1 0-1 0 0,0 1 1 0 0,0-1-1 0 0,0-1 0 0 0,0 1 1 0 0,-3 2-1 0 0,-1 2-984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6.0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210 20 8050 0 0,'-6'0'2141'0'0,"-1"0"-988"0"0,0 0-1 0 0,1 0 1 0 0,-1 1 0 0 0,-12 2 0 0 0,18-3-1109 0 0,0 1 1 0 0,0-1-1 0 0,1 0 1 0 0,-1 0-1 0 0,0 1 1 0 0,0-1-1 0 0,0 1 1 0 0,0-1-1 0 0,1 0 1 0 0,-1 1-1 0 0,0 0 1 0 0,1-1-1 0 0,-1 1 0 0 0,0-1 1 0 0,1 1-1 0 0,-1 0 1 0 0,1-1-1 0 0,-1 1 1 0 0,1 0-1 0 0,-1 0 1 0 0,1-1-1 0 0,-1 1 1 0 0,1 0-1 0 0,0 0 1 0 0,-1 0-1 0 0,1 0 1 0 0,0-1-1 0 0,0 1 1 0 0,0 0-1 0 0,0 0 1 0 0,-1 0-1 0 0,1 0 1 0 0,1 0-1 0 0,-1 0 0 0 0,0 0 1 0 0,0-1-1 0 0,0 1 1 0 0,0 0-1 0 0,1 0 1 0 0,-1 0-1 0 0,0 0 1 0 0,1 0-1 0 0,-1-1 1 0 0,0 1-1 0 0,1 0 1 0 0,0 1-1 0 0,1 1 13 0 0,0 0 1 0 0,1 0-1 0 0,-1-1 0 0 0,1 1 0 0 0,0 0 1 0 0,-1-1-1 0 0,1 1 0 0 0,0-1 1 0 0,0 0-1 0 0,1 0 0 0 0,-1 0 0 0 0,0-1 1 0 0,1 1-1 0 0,-1-1 0 0 0,1 1 0 0 0,0-1 1 0 0,6 1-1 0 0,2 0 23 0 0,1 0-1 0 0,0-1 1 0 0,-1 0 0 0 0,16-1 0 0 0,-13-3 20 0 0,1 0 1 0 0,-1-1-1 0 0,0 0 0 0 0,0-1 1 0 0,0-1-1 0 0,25-14 1 0 0,-39 20-88 0 0,-1-1 0 0 0,1 1 1 0 0,0-1-1 0 0,-1 1 0 0 0,1-1 1 0 0,0 0-1 0 0,-1 1 0 0 0,1-1 0 0 0,-1 0 1 0 0,1 1-1 0 0,-1-1 0 0 0,1 0 1 0 0,-1 0-1 0 0,1 1 0 0 0,-1-1 1 0 0,0 0-1 0 0,1 0 0 0 0,-1 0 1 0 0,0 1-1 0 0,0-1 0 0 0,0 0 1 0 0,0 0-1 0 0,0 0 0 0 0,0 0 0 0 0,0 0 1 0 0,0 0-1 0 0,0 1 0 0 0,0-1 1 0 0,0 0-1 0 0,0 0 0 0 0,-1 0 1 0 0,1 0-1 0 0,0 0 0 0 0,-1 1 1 0 0,1-1-1 0 0,0 0 0 0 0,-1 0 1 0 0,1 1-1 0 0,-1-2 0 0 0,-1 0 2 0 0,1 1 0 0 0,0-1 0 0 0,0 0 0 0 0,0 1 1 0 0,-1-1-1 0 0,1 0 0 0 0,-1 1 0 0 0,1 0 0 0 0,-1-1 0 0 0,0 1 0 0 0,1 0 0 0 0,-1 0 0 0 0,0 0 0 0 0,0 0 0 0 0,-4-1 0 0 0,-10 0-176 0 0,0 1 0 0 0,0 0 1 0 0,0 2-1 0 0,-1-1 0 0 0,-24 6 0 0 0,1 2-1280 0 0,-39 15 0 0 0,73-21 1267 0 0,-12 2-582 0 0,1 2 1 0 0,0 0 0 0 0,0 1-1 0 0,1 1 1 0 0,0 0 0 0 0,-22 16-1 0 0,37-24 789 0 0,1 0 0 0 0,0 1 0 0 0,-1-1 0 0 0,1 0 0 0 0,0 0 0 0 0,-1 0-1 0 0,1 1 1 0 0,0-1 0 0 0,0 0 0 0 0,-1 0 0 0 0,1 1 0 0 0,0-1 0 0 0,0 0-1 0 0,-1 1 1 0 0,1-1 0 0 0,0 0 0 0 0,0 1 0 0 0,0-1 0 0 0,0 0 0 0 0,-1 1-1 0 0,1-1 1 0 0,0 0 0 0 0,0 1 0 0 0,0-1 0 0 0,0 0 0 0 0,0 1 0 0 0,0-1-1 0 0,0 1 1 0 0,0-1 0 0 0,0 0 0 0 0,0 1 0 0 0,0-1 0 0 0,0 0 0 0 0,1 1-1 0 0,-1-1 1 0 0,0 0 0 0 0,0 1 0 0 0,0-1 0 0 0,0 0 0 0 0,1 1 0 0 0,-1-1-1 0 0,0 0 1 0 0,0 1 0 0 0,0-1 0 0 0,1 1 0 0 0,1 0 104 0 0,1 1 1 0 0,-1-1-1 0 0,0 0 0 0 0,1 0 1 0 0,-1 0-1 0 0,1 0 0 0 0,4 1 1 0 0,49 8 1242 0 0,-14-7-778 0 0,1-1 1 0 0,47-5 0 0 0,83-16 78 0 0,-171 19-675 0 0,16-2 24 0 0,22-2 21 0 0,-39 4-51 0 0,1-1 1 0 0,-1 1-1 0 0,1 0 1 0 0,-1-1-1 0 0,0 1 0 0 0,1-1 1 0 0,-1 1-1 0 0,0-1 0 0 0,0 0 1 0 0,1 0-1 0 0,-1 0 1 0 0,0 1-1 0 0,0-1 0 0 0,0 0 1 0 0,0 0-1 0 0,0-1 0 0 0,0 1 1 0 0,0 0-1 0 0,0 0 0 0 0,0 0 1 0 0,0-2-1 0 0,-1 2-3 0 0,-1 1-1 0 0,1 0 1 0 0,-1 0 0 0 0,0 0-1 0 0,1-1 1 0 0,-1 1 0 0 0,1 0-1 0 0,-1 0 1 0 0,1 0-1 0 0,-1 0 1 0 0,0 0 0 0 0,1 0-1 0 0,-1 0 1 0 0,1 0-1 0 0,-1 0 1 0 0,1 0 0 0 0,-1 1-1 0 0,1-1 1 0 0,-1 0 0 0 0,0 0-1 0 0,1 0 1 0 0,-1 1-1 0 0,1-1 1 0 0,-1 0 0 0 0,1 1-1 0 0,-1-1 1 0 0,-17 7-24 0 0,-72 40 4 0 0,86-44 26 0 0,1 0 1 0 0,-1 0 0 0 0,0 1-1 0 0,1-1 1 0 0,0 1 0 0 0,-1 0-1 0 0,1 0 1 0 0,1 0-1 0 0,-1 0 1 0 0,-2 7 0 0 0,0-1 9 0 0,0 0 1 0 0,1 1 0 0 0,-5 19 0 0 0,6-17-6 0 0,2-11-5 0 0,1-1 1 0 0,-1 1-1 0 0,1 0 0 0 0,-1 0 0 0 0,1 0 1 0 0,0 0-1 0 0,0 0 0 0 0,0 0 0 0 0,0 0 1 0 0,0 0-1 0 0,0 0 0 0 0,1 2 0 0 0,1 14 26 0 0,-2-17-28 0 0,0 0 0 0 0,0 0 0 0 0,0 0-1 0 0,0 0 1 0 0,0 0 0 0 0,0 0 0 0 0,1 0 0 0 0,-1 0 0 0 0,0 0 0 0 0,1 0 0 0 0,-1 0 0 0 0,0 0 0 0 0,2 1-1 0 0,-1-1-8 0 0,0 0-1 0 0,0 0 1 0 0,0-1-1 0 0,0 1 1 0 0,0-1-1 0 0,1 1 0 0 0,-1-1 1 0 0,0 1-1 0 0,1-1 1 0 0,-1 1-1 0 0,0-1 1 0 0,1 0-1 0 0,-1 0 0 0 0,0 0 1 0 0,2 0-1 0 0,0 0-86 0 0,1 0 0 0 0,-1 0-1 0 0,0 0 1 0 0,0-1 0 0 0,1 1-1 0 0,-1-1 1 0 0,0 0 0 0 0,0 0 0 0 0,0 0-1 0 0,0 0 1 0 0,0-1 0 0 0,0 1-1 0 0,3-3 1 0 0,35-29-2991 0 0,-21 16 551 0 0,-14 10 1622 0 0,0 0 0 0 0,0 0-1 0 0,0 0 1 0 0,-1 0-1 0 0,0-1 1 0 0,0 0 0 0 0,-1 0-1 0 0,0-1 1 0 0,5-15-1 0 0,-7 19 1077 0 0,0 0 0 0 0,0 0 0 0 0,-1 0-1 0 0,0 0 1 0 0,0-1 0 0 0,0 1-1 0 0,-1 0 1 0 0,0-1 0 0 0,0 1-1 0 0,0-6 1 0 0,0 11-74 0 0,0 0-1 0 0,0-1 0 0 0,0 1 1 0 0,0 0-1 0 0,0 0 0 0 0,-1 0 1 0 0,1 0-1 0 0,0-1 0 0 0,0 1 1 0 0,0 0-1 0 0,0 0 1 0 0,0 0-1 0 0,0 0 0 0 0,0-1 1 0 0,0 1-1 0 0,0 0 0 0 0,-1 0 1 0 0,1 0-1 0 0,0 0 1 0 0,0 0-1 0 0,0-1 0 0 0,0 1 1 0 0,0 0-1 0 0,-1 0 0 0 0,1 0 1 0 0,0 0-1 0 0,0 0 1 0 0,0 0-1 0 0,0 0 0 0 0,-1 0 1 0 0,1 0-1 0 0,0 0 0 0 0,0 0 1 0 0,0 0-1 0 0,-1 0 0 0 0,1 0 1 0 0,0 0-1 0 0,0 0 1 0 0,0 0-1 0 0,-1 0 0 0 0,-7 6 2102 0 0,-5 13 842 0 0,11-9-2394 0 0,0 0-1 0 0,1 1 1 0 0,0-1 0 0 0,0 0 0 0 0,2 16 0 0 0,-1-6-234 0 0,0-16-391 0 0,3 28 252 0 0,-2-31-297 0 0,-1 0 1 0 0,0 0-1 0 0,1 0 1 0 0,-1-1 0 0 0,1 1-1 0 0,-1 0 1 0 0,1 0-1 0 0,-1 0 1 0 0,1 0-1 0 0,0-1 1 0 0,-1 1-1 0 0,1 0 1 0 0,0-1 0 0 0,0 1-1 0 0,-1-1 1 0 0,1 1-1 0 0,0 0 1 0 0,0-1-1 0 0,0 0 1 0 0,0 1 0 0 0,0-1-1 0 0,-1 1 1 0 0,1-1-1 0 0,0 0 1 0 0,0 0-1 0 0,0 0 1 0 0,0 0 0 0 0,0 1-1 0 0,2-2 1 0 0,0 1-440 0 0,1 0 1 0 0,-1 0-1 0 0,1-1 0 0 0,-1 1 1 0 0,0-1-1 0 0,1 0 1 0 0,-1 0-1 0 0,0 0 0 0 0,0-1 1 0 0,0 1-1 0 0,0-1 1 0 0,0 0-1 0 0,0 0 0 0 0,0 0 1 0 0,0 0-1 0 0,-1 0 0 0 0,1-1 1 0 0,-1 1-1 0 0,1-1 1 0 0,-1 1-1 0 0,0-1 0 0 0,0 0 1 0 0,0 0-1 0 0,2-6 1 0 0,-2-2-1025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0:20.90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 74 12611,'-1'0'79,"1"0"0,0 0 1,0 0-1,-1 0 0,1-1 1,0 1-1,0 0 0,-1 0 1,1 0-1,0 0 0,0-1 1,0 1-1,-1 0 0,1 0 1,0 0-1,0-1 0,0 1 1,0 0-1,0 0 0,0-1 1,-1 1-1,1 0 0,0 0 1,0-1-1,0 1 0,0 0 1,0 0-1,0-1 0,0 1 1,0 0-1,0-1 0,0 1 1,0 0-1,0 0 0,0-1 1,0 1-1,1 0 0,-1 0 1,0-1-1,0 1 0,0 0 1,0 0-1,0-1 0,0 1 1,1 0-1,-1 0 1,0 0-1,0-1 0,0 1 1,1 0-1,-1 0 0,0 0 1,0 0-1,1 0 0,-1-1 1,14-7-152,1 4 500,0 0 0,1 0-1,-1 2 1,1 0-1,16 0 1,79 6 1437,1 1-940,138-17 58,-34 2-460,190-9-39,-252 15-270,167 18 0,-58-8 141,63 3-85,-233-7-249,132-12-1,-39-1-46,-161 11 29,364 6 37,-335-1-58,29 3-206,110-3-1,-174-10-137,-19 5 202,1 0-1,-1 0 1,0 0-1,1 0 1,-1 0-1,0 0 1,1 0-1,-1 0 0,0 0 1,1 0-1,-1-1 1,1 1-1,-1 0 1,0 0-1,0 0 1,1 0-1,-1-1 1,0 1-1,1 0 0,-1 0 1,0-1-1,0 1 1,1 0-1,-1-1 1,0 1-1,0 0 1,0 0-1,1-1 1,-1 1-1,0-1 0,0 1 1,0 0-1,0-1 1,0 1-1,0-1 1,-8-3-1027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16.48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0 118 1192 0 0,'3'-3'534'0'0,"-1"0"-1"0"0,1-1 1 0 0,-1 1 0 0 0,0-1-1 0 0,0 0 1 0 0,3-6-1 0 0,-4 6-232 0 0,1 0-1 0 0,-1 1 0 0 0,1-1 1 0 0,0 1-1 0 0,1-1 1 0 0,-1 1-1 0 0,0 0 1 0 0,6-5-1 0 0,-1 2 106 0 0,0 0 0 0 0,1 1 0 0 0,0 0 1 0 0,0 1-1 0 0,0 0 0 0 0,1 0 0 0 0,-1 1 0 0 0,1 0 0 0 0,0 0 0 0 0,0 1 0 0 0,0 0 1 0 0,17-1-1 0 0,-15 2 15 0 0,8 2 407 0 0,-18 3-438 0 0,-8 7-27 0 0,-11 5 289 0 0,1 2 1 0 0,1 0 0 0 0,1 1 0 0 0,0 1 0 0 0,-18 32-1 0 0,33-51-626 0 0,-1 1-1 0 0,0-1 1 0 0,0 1-1 0 0,1 0 1 0 0,-1-1-1 0 0,0 1 1 0 0,1 0-1 0 0,0-1 0 0 0,-1 1 1 0 0,1 0-1 0 0,0 0 1 0 0,0-1-1 0 0,0 1 1 0 0,0 0-1 0 0,0 0 1 0 0,1 0-1 0 0,-1-1 0 0 0,0 1 1 0 0,1 0-1 0 0,0-1 1 0 0,-1 1-1 0 0,1 0 1 0 0,0-1-1 0 0,-1 1 1 0 0,1-1-1 0 0,0 1 1 0 0,0-1-1 0 0,1 1 0 0 0,-1-1 1 0 0,0 0-1 0 0,0 0 1 0 0,1 1-1 0 0,-1-1 1 0 0,0 0-1 0 0,3 1 1 0 0,-1-1-15 0 0,0 1 0 0 0,0-1 1 0 0,1 0-1 0 0,-1 0 1 0 0,1 0-1 0 0,-1 0 0 0 0,1-1 1 0 0,-1 1-1 0 0,1-1 1 0 0,-1 0-1 0 0,1 0 0 0 0,-1 0 1 0 0,1-1-1 0 0,-1 1 1 0 0,1-1-1 0 0,-1 0 1 0 0,7-2-1 0 0,-2-1-8 0 0,-1 0 0 0 0,1 0 0 0 0,-1 0-1 0 0,0-1 1 0 0,0-1 0 0 0,8-6 0 0 0,36-41-570 0 0,-37 37 203 0 0,7-5-377 0 0,-15 17 589 0 0,-1-1 1 0 0,0 0 0 0 0,0 0-1 0 0,-1 0 1 0 0,1-1-1 0 0,-1 1 1 0 0,0-1 0 0 0,-1 0-1 0 0,6-13 1 0 0,-8 7 81 0 0,-1 10 150 0 0,0 8 71 0 0,-1-3-87 0 0,0-1-1 0 0,1 1 1 0 0,-2-1-1 0 0,1 1 1 0 0,0-1-1 0 0,0 1 1 0 0,-1-1-1 0 0,1 0 1 0 0,-1 0-1 0 0,-2 3 1 0 0,-7 12 343 0 0,-3 15-21 0 0,2 1-1 0 0,1 0 1 0 0,1 0 0 0 0,-4 36-1 0 0,11-57-861 0 0,2 10-2781 0 0,1-22 3127 0 0,1 1 0 0 0,-1 0 0 0 0,1 0-1 0 0,0 0 1 0 0,-1 0 0 0 0,1-1 0 0 0,0 1-1 0 0,-1 0 1 0 0,1-1 0 0 0,0 1 0 0 0,0 0 0 0 0,-1-1-1 0 0,1 1 1 0 0,0-1 0 0 0,0 1 0 0 0,0-1-1 0 0,0 0 1 0 0,0 1 0 0 0,0-1 0 0 0,0 0 0 0 0,0 0-1 0 0,1 1 1 0 0,2 0-1928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5.2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 18044 0 0,'4'1'173'0'0,"1"1"1"0"0,0 0 0 0 0,-1 1-1 0 0,0-1 1 0 0,1 1-1 0 0,-1-1 1 0 0,0 1 0 0 0,0 1-1 0 0,0-1 1 0 0,-1 0-1 0 0,5 7 1 0 0,5 5-28 0 0,17 25 0 0 0,-11-9 82 0 0,25 52 1 0 0,-10-2 17 0 0,-17-41-131 0 0,5 13 49 0 0,-11-18-82 0 0,14 68 61 0 0,-5 0-1 0 0,-5 2 1 0 0,3 165-1 0 0,-40 318 128 0 0,17-521-229 0 0,-32 340 399 0 0,-28-5 460 0 0,56-362-718 0 0,-14 39 1 0 0,19-67-186 0 0,-1-1 1 0 0,0 0-1 0 0,-1 0 1 0 0,0 0-1 0 0,0 0 1 0 0,-1-1 0 0 0,-15 16-1 0 0,22-25-40 0 0,-1-1 0 0 0,1 1 0 0 0,0-1 0 0 0,-1 1-1 0 0,1-1 1 0 0,0 1 0 0 0,-1-1 0 0 0,1 0 0 0 0,-1 1 0 0 0,1-1-1 0 0,-1 0 1 0 0,1 1 0 0 0,-1-1 0 0 0,1 0 0 0 0,-1 0 0 0 0,0 1 0 0 0,1-1-1 0 0,-1 0 1 0 0,1 0 0 0 0,-1 0 0 0 0,1 0 0 0 0,-1 0 0 0 0,0 0 0 0 0,1 0-1 0 0,-1 0 1 0 0,1 0 0 0 0,-1 0 0 0 0,0 0 0 0 0,1 0 0 0 0,-1 0-1 0 0,1-1 1 0 0,-1 1 0 0 0,1 0 0 0 0,-1 0 0 0 0,1-1 0 0 0,-1 1 0 0 0,1 0-1 0 0,-1-1 1 0 0,1 1 0 0 0,-1 0 0 0 0,1-1 0 0 0,-1 1 0 0 0,1-1-1 0 0,0 1 1 0 0,-1-1 0 0 0,1 1 0 0 0,0-1 0 0 0,-1 1 0 0 0,1-1 0 0 0,0 1-1 0 0,-1-1 1 0 0,-10-35-3957 0 0,8 25 3187 0 0,-6-9-932 0 0,-5-4-659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6.57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55 495 26670 0 0,'11'-8'41'0'0,"0"0"0"0"0,0-1 1 0 0,15-17-1 0 0,-11 1-20 0 0,-2-18 11 0 0,-12 40-28 0 0,1-6 0 0 0,-1 1 0 0 0,0-1 1 0 0,0 0-1 0 0,-1 0 0 0 0,0 1 0 0 0,-1-1 0 0 0,0 0 0 0 0,-2-11 0 0 0,-2 2 0 0 0,-1-1 0 0 0,-12-28 1 0 0,16 41-5 0 0,-2-2 0 0 0,1-1 0 0 0,-2 1 0 0 0,1-1 0 0 0,-1 1 0 0 0,-7-8 0 0 0,-63-65-56 0 0,75 81 55 0 0,0 0 1 0 0,0-1 0 0 0,-1 1-1 0 0,1 0 1 0 0,0 0 0 0 0,0 0 0 0 0,-1 0-1 0 0,1-1 1 0 0,0 1 0 0 0,0 0-1 0 0,0 0 1 0 0,-1-1 0 0 0,1 1-1 0 0,0 0 1 0 0,0 0 0 0 0,0-1-1 0 0,0 1 1 0 0,0 0 0 0 0,0-1-1 0 0,0 1 1 0 0,0 0 0 0 0,-1 0-1 0 0,1-1 1 0 0,0 1 0 0 0,0 0-1 0 0,0-1 1 0 0,0 1 0 0 0,0 0 0 0 0,0 0-1 0 0,1-1 1 0 0,-1 1 0 0 0,0 0-1 0 0,0-1 1 0 0,0 1 0 0 0,0 0-1 0 0,0 0 1 0 0,0-1 0 0 0,0 1-1 0 0,1 0 1 0 0,-1 0 0 0 0,0-1-1 0 0,0 1 1 0 0,1 0 0 0 0,17-6-19 0 0,33 5-11 0 0,-43 2 29 0 0,15-1 2 0 0,-10 1-2 0 0,0-1-1 0 0,0-1 0 0 0,0 0 1 0 0,14-3-1 0 0,-16-4-33 0 0,-10 7 4 0 0,-1 1-1 0 0,0-1 0 0 0,1 1 1 0 0,-1-1-1 0 0,1 1 0 0 0,-1-1 1 0 0,1 1-1 0 0,-1 0 0 0 0,1-1 1 0 0,0 1-1 0 0,-1 0 0 0 0,1-1 1 0 0,0 1-1 0 0,-1 0 0 0 0,1-1 1 0 0,-1 1-1 0 0,1 0 0 0 0,0 0 1 0 0,0 0-1 0 0,-1 0 1 0 0,1 0-1 0 0,1 0 0 0 0,-3 0-32 0 0,1 0-1 0 0,0-1 1 0 0,-1 1-1 0 0,1 0 1 0 0,0 0-1 0 0,-1-1 1 0 0,1 1-1 0 0,0 0 1 0 0,0 0-1 0 0,-1-1 1 0 0,1 1-1 0 0,0 0 1 0 0,0-1-1 0 0,0 1 1 0 0,-1 0-1 0 0,1-1 1 0 0,0 1-1 0 0,0 0 1 0 0,0-1-1 0 0,0 1 1 0 0,0 0-1 0 0,0-1 1 0 0,0 1-1 0 0,0 0 1 0 0,0-1-1 0 0,0 1 1 0 0,0 0-1 0 0,0-1 1 0 0,0 1-1 0 0,0-1 1 0 0,0 1-1 0 0,0 0 1 0 0,0-1-1 0 0,0 1 1 0 0,0 0 0 0 0,0-1-1 0 0,1 1 1 0 0,-1 0-1 0 0,0-1 1 0 0,0 1-1 0 0,0 0 1 0 0,1-1-1 0 0,-1 1 1 0 0,0 0-1 0 0,0 0 1 0 0,1-1-1 0 0,-1 1 1 0 0,0 0-1 0 0,1 0 1 0 0,-1 0-1 0 0,0-1 1 0 0,1 1-1 0 0,-1 0 1 0 0,0 0-1 0 0,1 0 1 0 0,-1 0-1 0 0,0 0 1 0 0,1 0-1 0 0,-1 0 1 0 0,0 0-1 0 0,1 0 1 0 0,-1 0-1 0 0,1 0 1 0 0,-1 0-1 0 0,0 0 1 0 0,1 0-1 0 0,-1 0-92 0 0,1 0-1 0 0,-1 0 1 0 0,0 0-1 0 0,0 0 0 0 0,0 0 1 0 0,1 0-1 0 0,-1 0 1 0 0,0 1-1 0 0,0-1 0 0 0,0 0 1 0 0,0 0-1 0 0,1 0 1 0 0,-1 0-1 0 0,0 0 0 0 0,0 1 1 0 0,0-1-1 0 0,0 0 1 0 0,0 0-1 0 0,1 0 0 0 0,-1 1 1 0 0,0-1-1 0 0,0 0 1 0 0,0 0-1 0 0,0 0 0 0 0,0 1 1 0 0,0-1-1 0 0,0 0 1 0 0,0 0-1 0 0,0 0 0 0 0,0 1 1 0 0,0-1-1 0 0,0 0 1 0 0,0 0-1 0 0,0 1 0 0 0,0-1 1 0 0,0 0-1 0 0,0 0 1 0 0,0 0-1 0 0,0 1 0 0 0,0-1 1 0 0,0 0-1 0 0,-1 0 1 0 0,1 0-1 0 0,0 1 0 0 0,0-1 1 0 0,0 0-1 0 0,-1 1-86 0 0,1-1 0 0 0,-1 1 0 0 0,0-1 0 0 0,1 1 0 0 0,-1-1 0 0 0,0 1-1 0 0,1-1 1 0 0,-1 1 0 0 0,0-1 0 0 0,0 0 0 0 0,1 1 0 0 0,-1-1 0 0 0,0 0 0 0 0,0 0 0 0 0,1 1-1 0 0,-1-1 1 0 0,0 0 0 0 0,0 0 0 0 0,-1 0 0 0 0,2 0 231 0 0,-1 0 0 0 0,1 0 0 0 0,0 0 0 0 0,0 0 0 0 0,0 0 0 0 0,-1 1 0 0 0,1-1 0 0 0,0 0 0 0 0,0 0 0 0 0,0 0 1 0 0,-1 0-1 0 0,1 0 0 0 0,0 0 0 0 0,0 0 0 0 0,-1 0 0 0 0,1 0 0 0 0,0 0 0 0 0,0 0 0 0 0,0 0 0 0 0,-1 0 0 0 0,1 0 0 0 0,0 0 0 0 0,0-1 0 0 0,-1 1 0 0 0,1 0 0 0 0,0 0 0 0 0,0 0 0 0 0,0 0 0 0 0,0 0 0 0 0,-1 0 0 0 0,1-1 0 0 0,0 1 0 0 0,0 0 1 0 0,0 0-1 0 0,0 0 0 0 0,-1 0 0 0 0,1-1 0 0 0,0 1 0 0 0,0 0 0 0 0,0 0 0 0 0,0 0 0 0 0,0-1 0 0 0,0 1 0 0 0,0 0 0 0 0,0 0 0 0 0,0 0 0 0 0,0-1 0 0 0,0 1 0 0 0,0 0 0 0 0,0 0 0 0 0,0-1 0 0 0,0 1 0 0 0,0 0 0 0 0,0 0 0 0 0,0 0 0 0 0,0-1 1 0 0,-2-7-1100 0 0,0 8 634 0 0,-1 0-251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7.0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196 3 6273 0 0,'-6'-1'1224'0'0,"-1"0"0"0"0,1 1 0 0 0,-1-1 0 0 0,1 2 0 0 0,-1-1 0 0 0,1 1 0 0 0,-1-1 0 0 0,1 2 0 0 0,-10 2 0 0 0,9-2-1042 0 0,0 1 1 0 0,1-1-1 0 0,-1 2 0 0 0,0-1 0 0 0,1 1 0 0 0,0 0 1 0 0,0 0-1 0 0,0 0 0 0 0,1 1 0 0 0,-1 0 1 0 0,1 0-1 0 0,0 1 0 0 0,0-1 0 0 0,1 1 1 0 0,0 0-1 0 0,0 0 0 0 0,0 1 0 0 0,1-1 0 0 0,0 1 1 0 0,0 0-1 0 0,-3 12 0 0 0,3-7-71 0 0,2 1 0 0 0,-1-1-1 0 0,2 0 1 0 0,-1 0 0 0 0,2 1 0 0 0,2 15 0 0 0,-3-23-81 0 0,1 0 1 0 0,1 0 0 0 0,-1 0 0 0 0,1-1 0 0 0,-1 1 0 0 0,1-1 0 0 0,1 1-1 0 0,-1-1 1 0 0,0 0 0 0 0,1 0 0 0 0,0 0 0 0 0,0 0 0 0 0,0 0 0 0 0,1-1-1 0 0,-1 1 1 0 0,1-1 0 0 0,0 0 0 0 0,6 4 0 0 0,-7-6-17 0 0,0 0 0 0 0,0 0 0 0 0,0 0 0 0 0,0-1-1 0 0,0 1 1 0 0,0-1 0 0 0,0 0 0 0 0,1 0 0 0 0,-1 0 0 0 0,0 0 0 0 0,0 0 0 0 0,0-1 0 0 0,0 1 0 0 0,0-1 0 0 0,0 0 0 0 0,0 0 0 0 0,0 0 0 0 0,0 0 0 0 0,0-1 0 0 0,4-2 0 0 0,2-1 9 0 0,0-1 0 0 0,0 0 0 0 0,-1 0 0 0 0,0-1 1 0 0,7-7-1 0 0,-8 6-19 0 0,-1 0 1 0 0,0 0-1 0 0,0 0 1 0 0,-1-1-1 0 0,0 1 0 0 0,0-1 1 0 0,-1-1-1 0 0,-1 1 1 0 0,1 0-1 0 0,-1-1 0 0 0,-1 0 1 0 0,2-15-1 0 0,-4 19-42 0 0,-1 1 1 0 0,0-1-1 0 0,-1 1 0 0 0,1-1 1 0 0,-1 1-1 0 0,0 0 0 0 0,-1 0 0 0 0,1 0 1 0 0,-1 0-1 0 0,0 0 0 0 0,0 1 0 0 0,0-1 1 0 0,-1 1-1 0 0,0 0 0 0 0,1 0 0 0 0,-2 0 1 0 0,1 0-1 0 0,0 1 0 0 0,-10-6 0 0 0,4 6-784 0 0,3 1-4149 0 0,10-3-2516 0 0,0 3 5239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7.54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139 1 10466 0 0,'-1'0'486'0'0,"0"0"-1"0"0,0 1 1 0 0,0-1 0 0 0,0 1-1 0 0,0-1 1 0 0,-1 1 0 0 0,1-1-1 0 0,0 1 1 0 0,0 0 0 0 0,0-1-1 0 0,0 1 1 0 0,1 0-1 0 0,-1 0 1 0 0,-2 1 0 0 0,-9 20 2012 0 0,-2 29-2557 0 0,12-39 883 0 0,-20 80 476 0 0,-42 212 1425 0 0,63-302-2707 0 0,-5 50 516 0 0,6-48-507 0 0,0 0-1 0 0,0 0 1 0 0,0 0 0 0 0,1-1-1 0 0,-1 1 1 0 0,1 0 0 0 0,0 0-1 0 0,0-1 1 0 0,0 1 0 0 0,1 0-1 0 0,2 3 1 0 0,-4-6-25 0 0,1 1 1 0 0,0-1 0 0 0,-1 0-1 0 0,1 0 1 0 0,0 0 0 0 0,0 1-1 0 0,0-1 1 0 0,0 0-1 0 0,0 0 1 0 0,0 0 0 0 0,0-1-1 0 0,1 1 1 0 0,-1 0-1 0 0,0 0 1 0 0,0-1 0 0 0,1 1-1 0 0,-1 0 1 0 0,1-1-1 0 0,-1 1 1 0 0,0-1 0 0 0,1 0-1 0 0,-1 0 1 0 0,1 1 0 0 0,-1-1-1 0 0,1 0 1 0 0,-1 0-1 0 0,1 0 1 0 0,-1 0 0 0 0,0-1-1 0 0,1 1 1 0 0,-1 0-1 0 0,1-1 1 0 0,-1 1 0 0 0,0-1-1 0 0,1 1 1 0 0,-1-1-1 0 0,0 1 1 0 0,3-3 0 0 0,-1 1-187 0 0,0-1 1 0 0,1 1-1 0 0,-1-1 1 0 0,-1 0-1 0 0,1 0 1 0 0,0 0-1 0 0,-1-1 1 0 0,0 1-1 0 0,0 0 1 0 0,0-1-1 0 0,0 0 1 0 0,0 1-1 0 0,1-5 1 0 0,27-90-9703 0 0,-24 76 7498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8.12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28 86 8722 0 0,'0'-1'451'0'0,"0"1"0"0"0,0-1 0 0 0,0 0 0 0 0,0 0 0 0 0,0 1 0 0 0,1-1 0 0 0,-1 0 0 0 0,0 1 0 0 0,1-1 0 0 0,-1 0-1 0 0,0 1 1 0 0,1-1 0 0 0,-1 0 0 0 0,1 1 0 0 0,-1-1 0 0 0,1 1 0 0 0,0-2 0 0 0,14-7 2489 0 0,21 0-2929 0 0,-28 7 775 0 0,2 0-620 0 0,-7 2-133 0 0,0-1 0 0 0,0 0 0 0 0,0 1 0 0 0,0-1 1 0 0,0 0-1 0 0,0 0 0 0 0,-1 0 0 0 0,1-1 0 0 0,0 1 0 0 0,-1-1 0 0 0,4-2 0 0 0,-52 46 1101 0 0,36-35-1271 0 0,1 2 1 0 0,0-1 0 0 0,0 1 0 0 0,1 0-1 0 0,0 1 1 0 0,-9 15 0 0 0,13-20 223 0 0,1 1 1 0 0,1-1 0 0 0,-1 1-1 0 0,1-1 1 0 0,0 1-1 0 0,0 0 1 0 0,0 0 0 0 0,1 0-1 0 0,0 0 1 0 0,0 0 0 0 0,1 0-1 0 0,0 0 1 0 0,0 0 0 0 0,0 0-1 0 0,1 7 1 0 0,0-12-79 0 0,-1 1 0 0 0,0-1-1 0 0,1 1 1 0 0,0-1 0 0 0,-1 0 0 0 0,1 1 0 0 0,0-1 0 0 0,-1 0-1 0 0,1 0 1 0 0,0 1 0 0 0,0-1 0 0 0,0 0 0 0 0,0 0 0 0 0,0 0-1 0 0,0 0 1 0 0,1 0 0 0 0,-1 0 0 0 0,0 0 0 0 0,0-1 0 0 0,1 1-1 0 0,-1 0 1 0 0,1-1 0 0 0,-1 1 0 0 0,0-1 0 0 0,1 1 0 0 0,-1-1-1 0 0,1 0 1 0 0,-1 0 0 0 0,1 0 0 0 0,-1 1 0 0 0,1-1 0 0 0,-1-1-1 0 0,1 1 1 0 0,2 0 0 0 0,1-1 1 0 0,0 0-1 0 0,0 0 1 0 0,0 0-1 0 0,0-1 1 0 0,0 0-1 0 0,-1 0 1 0 0,1 0-1 0 0,8-6 1 0 0,-4 2-11 0 0,1-2 0 0 0,-2 1 0 0 0,1-1 0 0 0,-1 0 0 0 0,0-1 0 0 0,-1 0 0 0 0,0 0 0 0 0,0-1 0 0 0,-1 0 0 0 0,0 0 0 0 0,-1-1 0 0 0,0 1 0 0 0,-1-1 0 0 0,3-11 0 0 0,14-30 32 0 0,-14 39-15 0 0,-2-1 0 0 0,5-15 0 0 0,-9 24 157 0 0,-4 15-44 0 0,-6 22 77 0 0,9-31-199 0 0,-19 120 702 0 0,11-62-390 0 0,-3 13 54 0 0,11-64-344 0 0,0 0 0 0 0,0-1 0 0 0,0 1 1 0 0,1 0-1 0 0,0 0 0 0 0,4 13 0 0 0,-5-20-39 0 0,0 0-1 0 0,1 0 1 0 0,-1 0 0 0 0,0 0-1 0 0,0 0 1 0 0,1-1-1 0 0,-1 1 1 0 0,1 0 0 0 0,-1 0-1 0 0,1 0 1 0 0,-1-1 0 0 0,1 1-1 0 0,-1 0 1 0 0,1 0-1 0 0,0-1 1 0 0,-1 1 0 0 0,1 0-1 0 0,0-1 1 0 0,-1 1 0 0 0,1-1-1 0 0,2 1 1 0 0,-3-1-142 0 0,1 0 0 0 0,0 0 0 0 0,-1 0 0 0 0,1 0 0 0 0,0-1 0 0 0,-1 1 0 0 0,1 0 0 0 0,0 0 0 0 0,-1-1 0 0 0,1 1 0 0 0,-1-1 0 0 0,1 1 0 0 0,-1-1 0 0 0,1 1 0 0 0,-1 0-1 0 0,1-1 1 0 0,-1 0 0 0 0,1 1 0 0 0,-1-1 0 0 0,1 1 0 0 0,0-2 0 0 0,3-6-1990 0 0,0-1 0 0 0,0 1 0 0 0,3-11 0 0 0,-5 14 1207 0 0,3-8-1735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8.7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215 0 10658 0 0,'-1'1'381'0'0,"0"-1"0"0"0,0 1 0 0 0,0-1 0 0 0,1 1 0 0 0,-1-1 0 0 0,0 1-1 0 0,0-1 1 0 0,1 1 0 0 0,-1 0 0 0 0,0-1 0 0 0,1 1 0 0 0,-1 0 0 0 0,1 0 0 0 0,-1-1 0 0 0,1 1-1 0 0,-1 0 1 0 0,1 0 0 0 0,-1 1 0 0 0,-9 24 219 0 0,7-18 253 0 0,-9 21-228 0 0,-59 130 1137 0 0,45-110-1257 0 0,-19 55 0 0 0,22-33-16 0 0,20-56-428 0 0,4-14-58 0 0,-1-1-1 0 0,0 1 1 0 0,0 0-1 0 0,0-1 1 0 0,0 1-1 0 0,-1 0 1 0 0,1-1-1 0 0,0 1 0 0 0,0 0 1 0 0,0-1-1 0 0,0 1 1 0 0,-1 0-1 0 0,1-1 1 0 0,0 1-1 0 0,-1 0 1 0 0,1-1-1 0 0,0 1 1 0 0,-1-1-1 0 0,1 1 1 0 0,-1-1-1 0 0,1 1 1 0 0,-1-1-1 0 0,1 1 1 0 0,-2 0-1 0 0,0-2-11 0 0,4-5-13 0 0,7-15-57 0 0,0 0-58 0 0,-1-8-145 0 0,-6 20 184 0 0,0 0-1 0 0,0 1 1 0 0,1 0-1 0 0,8-15 0 0 0,-8 18 64 0 0,0-1 1 0 0,0 1-1 0 0,1 1 0 0 0,0-1 0 0 0,0 0 0 0 0,0 1 0 0 0,0 0 0 0 0,6-5 0 0 0,-9 9 28 0 0,-1-1 1 0 0,1 1-1 0 0,-1-1 1 0 0,1 1 0 0 0,-1-1-1 0 0,0 1 1 0 0,1 0-1 0 0,-1-1 1 0 0,1 1-1 0 0,0 0 1 0 0,-1-1 0 0 0,1 1-1 0 0,-1 0 1 0 0,1 0-1 0 0,-1 0 1 0 0,1-1-1 0 0,0 1 1 0 0,-1 0 0 0 0,1 0-1 0 0,0 0 1 0 0,-1 0-1 0 0,1 0 1 0 0,-1 0-1 0 0,1 0 1 0 0,0 0-1 0 0,-1 1 1 0 0,1-1 0 0 0,-1 0-1 0 0,1 0 1 0 0,0 1-1 0 0,9 17-140 0 0,-9-14 151 0 0,23 76 12 0 0,-23-79-12 0 0,-1 0 0 0 0,0 0 0 0 0,0-1 0 0 0,0 1 0 0 0,1 0 0 0 0,-1-1 0 0 0,0 1 0 0 0,1 0 0 0 0,-1-1 0 0 0,1 1 0 0 0,-1 0 0 0 0,1-1 0 0 0,-1 1 0 0 0,1-1 0 0 0,-1 1 0 0 0,1-1 0 0 0,0 1 0 0 0,-1-1 0 0 0,1 0 0 0 0,-1 1 0 0 0,1-1 0 0 0,0 0 0 0 0,0 1 0 0 0,-1-1 0 0 0,1 0 0 0 0,0 0 0 0 0,0 1 0 0 0,0-2 3 0 0,0 1-1 0 0,0 0 1 0 0,0-1 0 0 0,0 1-1 0 0,0-1 1 0 0,0 1-1 0 0,0-1 1 0 0,0 0 0 0 0,0 1-1 0 0,0-1 1 0 0,0 0-1 0 0,-1 0 1 0 0,1 1 0 0 0,0-1-1 0 0,-1 0 1 0 0,2-1-1 0 0,2-5 24 0 0,1 0 0 0 0,-1-1-1 0 0,4-10 1 0 0,5-14 15 0 0,-7 13-33 0 0,2 1-1 0 0,0 1 1 0 0,0 0 0 0 0,15-21 0 0 0,-6 16 341 0 0,0-2-876 0 0,1 0 0 0 0,2 1 0 0 0,22-21 0 0 0,-37 39 758 0 0,11-10-241 0 0,-15 14 94 0 0,-1 1 1 0 0,0 0-1 0 0,1-1 1 0 0,-1 1-1 0 0,1 0 1 0 0,-1 0-1 0 0,0-1 1 0 0,1 1-1 0 0,-1 0 1 0 0,1 0-1 0 0,-1-1 1 0 0,1 1-1 0 0,-1 0 1 0 0,1 0-1 0 0,-1 0 1 0 0,1 0-1 0 0,-1 0 1 0 0,1 0-1 0 0,-1 0 1 0 0,0 0-1 0 0,1 0 1 0 0,-1 0-1 0 0,1 0 1 0 0,-1 0-1 0 0,1 0 1 0 0,-1 0-1 0 0,1 0 1 0 0,-1 0-1 0 0,1 1 1 0 0,0-1-1 0 0,0 1-67 0 0,-1 0-1 0 0,1 0 0 0 0,-1 0 1 0 0,1 0-1 0 0,-1 1 0 0 0,1-1 1 0 0,-1 0-1 0 0,0 0 1 0 0,1 0-1 0 0,-1 0 0 0 0,0 1 1 0 0,0-1-1 0 0,0 0 0 0 0,0 0 1 0 0,0 0-1 0 0,0 1 0 0 0,0-1 1 0 0,-1 1-1 0 0,-6 26 79 0 0,5-22-53 0 0,-8 30 54 0 0,-25 100 72 0 0,32-117 22 0 0,-14 61-1380 0 0,14-71 392 0 0,0 1 1 0 0,0-1-1 0 0,-1 1 0 0 0,0-1 1 0 0,-10 15-1 0 0,8-14-578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9.0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0 10378 0 0,'0'0'207'0'0,"0"0"-1"0"0,-1 0 0 0 0,1 0 1 0 0,0 1-1 0 0,0-1 1 0 0,-1 0-1 0 0,1 0 1 0 0,0 0-1 0 0,0 0 0 0 0,-1 1 1 0 0,1-1-1 0 0,0 0 1 0 0,0 0-1 0 0,0 0 1 0 0,-1 1-1 0 0,1-1 0 0 0,0 0 1 0 0,0 0-1 0 0,0 1 1 0 0,0-1-1 0 0,-1 0 1 0 0,1 0-1 0 0,0 1 0 0 0,0-1 1 0 0,0 0-1 0 0,0 0 1 0 0,0 1-1 0 0,0-1 1 0 0,0 0-1 0 0,0 1 0 0 0,0-1 1 0 0,0 0-1 0 0,0 1 1 0 0,5 13 2153 0 0,13 15-2138 0 0,-15-26 430 0 0,5 9-309 0 0,3 2-20 0 0,-1 1-1 0 0,-1 1 0 0 0,0-1 1 0 0,13 35-1 0 0,-20-46-402 0 0,-1-1-1 0 0,1 1 1 0 0,0 0-1 0 0,0 0 1 0 0,0-1-1 0 0,0 1 1 0 0,1-1 0 0 0,-1 0-1 0 0,6 5 1 0 0,-6-6-201 0 0,-1-1 0 0 0,0 0 0 0 0,1 0 0 0 0,0 0 0 0 0,-1 0 0 0 0,1 0 0 0 0,-1 0 0 0 0,1 0 0 0 0,0 0 1 0 0,0-1-1 0 0,0 1 0 0 0,-1-1 0 0 0,1 1 0 0 0,0-1 0 0 0,0 0 0 0 0,0 0 0 0 0,0 0 0 0 0,0 0 0 0 0,0 0 0 0 0,-1 0 0 0 0,1 0 1 0 0,4-1-1 0 0,3-2-1325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29.8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264 1 20148 0 0,'0'0'26'0'0,"0"1"0"0"0,0 0 1 0 0,0 0-1 0 0,1-1 0 0 0,-1 1 0 0 0,0 0 0 0 0,0-1 0 0 0,0 1 0 0 0,1 0 0 0 0,-1-1 0 0 0,0 1 0 0 0,1 0 1 0 0,-1-1-1 0 0,1 1 0 0 0,-1-1 0 0 0,1 1 0 0 0,-1 0 0 0 0,1-1 0 0 0,0 1 0 0 0,-1-1-11 0 0,1 1-1 0 0,0-1 1 0 0,-1 1-1 0 0,1-1 0 0 0,-1 1 1 0 0,0-1-1 0 0,1 1 1 0 0,-1 0-1 0 0,1-1 1 0 0,-1 1-1 0 0,0-1 1 0 0,0 1-1 0 0,1 0 0 0 0,-1-1 1 0 0,0 1-1 0 0,0 0 1 0 0,0-1-1 0 0,0 1 1 0 0,0 0-1 0 0,0 0 0 0 0,0-1 1 0 0,0 1-1 0 0,0 0 1 0 0,0 0-1 0 0,-5 56 1173 0 0,-2 10-197 0 0,1-36-538 0 0,-2-1 0 0 0,-20 52 0 0 0,21-66-316 0 0,-1 0 0 0 0,-1 0 0 0 0,0-1 0 0 0,-1 0 0 0 0,-1-1 0 0 0,-16 18 0 0 0,17-21-27 0 0,2-3-37 0 0,0 1 0 0 0,-1-1 0 0 0,-18 14 0 0 0,25-21-69 0 0,1 1 0 0 0,-1-1 0 0 0,0 0 0 0 0,0 0 0 0 0,0 0 0 0 0,0-1 0 0 0,0 1 0 0 0,0 0 0 0 0,0-1-1 0 0,0 1 1 0 0,0-1 0 0 0,0 1 0 0 0,-1-1 0 0 0,1 0 0 0 0,0 0 0 0 0,0 0 0 0 0,0 0 0 0 0,0-1 0 0 0,0 1-1 0 0,0 0 1 0 0,0-1 0 0 0,0 0 0 0 0,-1 1 0 0 0,2-1 0 0 0,-1 0 0 0 0,0 0 0 0 0,0 0 0 0 0,-3-2 0 0 0,3 1-4 0 0,1 0 1 0 0,-1 0 0 0 0,0 0 0 0 0,1 0 0 0 0,-1-1-1 0 0,1 1 1 0 0,0 0 0 0 0,-1-1 0 0 0,1 1 0 0 0,0-1-1 0 0,1 1 1 0 0,-1-1 0 0 0,0 1 0 0 0,1-1 0 0 0,-1 1 0 0 0,1-1-1 0 0,0 0 1 0 0,0 1 0 0 0,0-1 0 0 0,0 0 0 0 0,1 1-1 0 0,-1-1 1 0 0,1 0 0 0 0,-1 1 0 0 0,2-4 0 0 0,3-8-16 0 0,-1 1 1 0 0,2 0 0 0 0,9-17-1 0 0,-11 23 8 0 0,5-12-342 0 0,1 2 0 0 0,2-1-1 0 0,-1 1 1 0 0,2 1 0 0 0,0 0 0 0 0,29-27 0 0 0,89-53-7339 0 0,-98 64 6633 0 0,-31 29 1277 0 0,0 1 0 0 0,0 0 0 0 0,0-1 0 0 0,-1 1 0 0 0,0-1-1 0 0,1 1 1 0 0,-1-1 0 0 0,0 0 0 0 0,0 1 0 0 0,0-1 0 0 0,-1 0 0 0 0,1 0 0 0 0,0-5 0 0 0,-2 28 2941 0 0,0 25-2446 0 0,4-7-368 0 0,-2-1 0 0 0,-5 57 0 0 0,0 1 174 0 0,3-23-373 0 0,1-72-156 0 0,1-1-1 0 0,-1 1 1 0 0,0 0-1 0 0,0 0 1 0 0,0 0 0 0 0,0 0-1 0 0,0 0 1 0 0,0 0-1 0 0,0-1 1 0 0,1 1 0 0 0,-1 0-1 0 0,0 0 1 0 0,0 0-1 0 0,0 0 1 0 0,0 0 0 0 0,0 0-1 0 0,1 0 1 0 0,-1 0-1 0 0,0 0 1 0 0,0 0 0 0 0,0 0-1 0 0,0 0 1 0 0,1 0-1 0 0,-1 0 1 0 0,0 0-1 0 0,0 0 1 0 0,0 0 0 0 0,1 0-1 0 0,-1 0 1 0 0,0 0-1 0 0,0 0 1 0 0,0 0 0 0 0,0 0-1 0 0,0 0 1 0 0,1 0-1 0 0,-1 0 1 0 0,0 0 0 0 0,0 0-1 0 0,0 0 1 0 0,0 1-1 0 0,0-1 1 0 0,1 0 0 0 0,-1 0-1 0 0,0 0 1 0 0,0 0-1 0 0,0 0 1 0 0,0 1 0 0 0,0-1-1 0 0,0 0 1 0 0,0 0-1 0 0,0 0 1 0 0,0 0 0 0 0,1 0-1 0 0,-1 1 1 0 0,0-1-1 0 0,0 0 1 0 0,0 0 0 0 0,0 0-1 0 0,0 0 1 0 0,0 1-1 0 0,0-1 1 0 0,0 0 0 0 0,0 0-1 0 0,0 0 1 0 0,0 0-1 0 0,0 1 1 0 0,-1-1-1 0 0,2-1-32 0 0,0 0 0 0 0,-1 1-1 0 0,1-1 1 0 0,-1 0-1 0 0,1 0 1 0 0,-1 0-1 0 0,1 0 1 0 0,-1 0 0 0 0,1 0-1 0 0,-1 0 1 0 0,0 0-1 0 0,0 0 1 0 0,0 0-1 0 0,1 0 1 0 0,-1 0 0 0 0,0-2-1 0 0,0-1-48 0 0,0-1 0 0 0,1 0 1 0 0,0 1-1 0 0,0-1 0 0 0,3-7 0 0 0,1-7 2 0 0,-2 11 91 0 0,0 0 0 0 0,1 0 0 0 0,0 1-1 0 0,0 0 1 0 0,1-1 0 0 0,0 2 0 0 0,10-12 0 0 0,6-10 13 0 0,-11 14 23 0 0,1 1 0 0 0,0 1 1 0 0,1 0-1 0 0,0 1 0 0 0,1 0 0 0 0,19-12 0 0 0,5-5 232 0 0,-2-2-594 0 0,-33 26-2118 0 0,-22 17-2048 0 0,12-7 3058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0.3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4 157 9874 0 0,'-1'1'1863'0'0,"-2"6"4607"0"0,14-4-4821 0 0,-1-4-1368 0 0,0-1-1 0 0,0 0 0 0 0,0-1 0 0 0,0 0 1 0 0,0 0-1 0 0,-1-1 0 0 0,1 0 1 0 0,-1-1-1 0 0,14-9 0 0 0,30-13 354 0 0,-26 14-219 0 0,-1-1 0 0 0,41-31 1 0 0,-36 24-92 0 0,-47 31-50 0 0,-44 27-220 0 0,51-30-27 0 0,1 1 0 0 0,0-1 0 0 0,1 1 0 0 0,-1 1 0 0 0,-10 17 0 0 0,14-20 12 0 0,1 0 0 0 0,-1 0 0 0 0,2 0 0 0 0,-1 1 0 0 0,1-1 1 0 0,0 1-1 0 0,0 0 0 0 0,0 0 0 0 0,1-1 0 0 0,0 12 0 0 0,1-13-4 0 0,0-1-1 0 0,0 1 1 0 0,1-1 0 0 0,-1 0-1 0 0,3 7 1 0 0,-2-9-28 0 0,1 1 0 0 0,-1-2 0 0 0,0 1 0 0 0,1 0 0 0 0,-1 0 0 0 0,1 0 0 0 0,0 0-1 0 0,-1-1 1 0 0,1 1 0 0 0,0-1 0 0 0,0 0 0 0 0,0 1 0 0 0,0-1 0 0 0,0 0 0 0 0,1 0 0 0 0,-1 0 0 0 0,0 0 0 0 0,0-1 0 0 0,1 1 0 0 0,-1-1 0 0 0,0 1 0 0 0,1-1 0 0 0,-1 0 0 0 0,0 0 0 0 0,4 0-1 0 0,-1 0 4 0 0,1-1 0 0 0,-1 1-1 0 0,0-1 1 0 0,0 0-1 0 0,0-1 1 0 0,0 1-1 0 0,0-1 1 0 0,-1 0-1 0 0,1 0 1 0 0,7-5-1 0 0,35-22-50 0 0,-24 15 104 0 0,25-20 1 0 0,-41 28-200 0 0,0 1-1 0 0,-1-1 1 0 0,0-1-1 0 0,0 1 1 0 0,-1-1 0 0 0,0 0-1 0 0,8-15 1 0 0,1-13-3196 0 0,-12 26 1151 0 0,0 0-1 0 0,-1 0 1 0 0,0 0-1 0 0,0-11 1 0 0,-2 9-729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0:57.70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595 203 9418 0 0,'-6'-2'1290'0'0,"-2"-2"47"0"0,7 3-1288 0 0,0 1 0 0 0,0 0 1 0 0,1-1-1 0 0,-1 1 0 0 0,1-1 0 0 0,-1 1 0 0 0,0-1 1 0 0,1 1-1 0 0,-1-1 0 0 0,1 0 0 0 0,-1 1 0 0 0,1-1 1 0 0,0 0-1 0 0,-1 1 0 0 0,1-1 0 0 0,-1-1 0 0 0,-1-17-8 0 0,1 14-54 0 0,1 0-1 0 0,-1 0 1 0 0,0-1-1 0 0,0 1 0 0 0,0 0 1 0 0,-1 0-1 0 0,-2-5 0 0 0,3 7 29 0 0,0-1-1 0 0,0 0 0 0 0,0 1 0 0 0,1-1 0 0 0,-1 0 0 0 0,1 0 0 0 0,0 1 0 0 0,0-1 0 0 0,0 0 1 0 0,0 0-1 0 0,2-4 0 0 0,-2 7-10 0 0,0 0 0 0 0,1 0 1 0 0,-1 0-1 0 0,0 0 0 0 0,1 0 0 0 0,-1 0 1 0 0,1 0-1 0 0,0 0 0 0 0,-1 0 0 0 0,1 0 1 0 0,0 0-1 0 0,0 0 0 0 0,-1 0 0 0 0,1 0 1 0 0,0 1-1 0 0,0-1 0 0 0,0 0 0 0 0,0 1 1 0 0,0-1-1 0 0,0 0 0 0 0,0 1 0 0 0,2-1 1 0 0,27-3 51 0 0,-6 3-38 0 0,-3-2-30 0 0,1 1 1 0 0,34 1-1 0 0,5-1-52 0 0,-14-1-35 0 0,53 4 1 0 0,-45 1 334 0 0,105-8 0 0 0,-100 3-169 0 0,-1 3 1 0 0,108 14-1 0 0,16 1 232 0 0,132 3-61 0 0,-152-3-94 0 0,101 15 165 0 0,-73-7-198 0 0,-142-18-86 0 0,210 7 78 0 0,-42-4-48 0 0,52 16-16 0 0,66 4 14 0 0,-134-12-26 0 0,107 1 8 0 0,-35-4 6 0 0,52-1 13 0 0,176-18 14 0 0,-269-2-39 0 0,-38-1 13 0 0,-4 0 8 0 0,-76 1-11 0 0,-56 1 2 0 0,-41 4-24 0 0,0 1 1 0 0,18-1-1 0 0,-12 3 5 0 0,0-1-1 0 0,30-4 0 0 0,-39 2-8 0 0,-1 2-1 0 0,26 0 1 0 0,11-2-8 0 0,-33-4 7 0 0,-17 6-9 0 0,1 0-1 0 0,0 1 0 0 0,0-1 0 0 0,0 1 0 0 0,0-1 1 0 0,0 1-1 0 0,0-1 0 0 0,0 1 0 0 0,0 0 1 0 0,0-1-1 0 0,1 1 0 0 0,-1 0 0 0 0,0 0 1 0 0,0 0-1 0 0,1 0 0 0 0,0 0 2 0 0,-1 0 1 0 0,0-1-1 0 0,1 1 0 0 0,-1 0 1 0 0,0-1-1 0 0,1 1 0 0 0,-1-1 1 0 0,0 1-1 0 0,0-1 0 0 0,0 0 1 0 0,1 0-1 0 0,-1 1 0 0 0,0-1 1 0 0,0 0-1 0 0,0 0 0 0 0,0 0 1 0 0,-1 0-1 0 0,1 0 0 0 0,0 0 1 0 0,0 0-1 0 0,1-2 0 0 0,-2 2 4 0 0,1 0 0 0 0,-1 1 0 0 0,1-1 0 0 0,-1 0 0 0 0,0 0 0 0 0,1 0 0 0 0,-1 1 0 0 0,0-1 0 0 0,1 0-1 0 0,-1 0 1 0 0,0 0 0 0 0,0 0 0 0 0,0 0 0 0 0,0 0 0 0 0,0 0 0 0 0,0 1 0 0 0,0-1 0 0 0,0 0 0 0 0,0 0-1 0 0,0 0 1 0 0,0 0 0 0 0,-1 0 0 0 0,1 0 0 0 0,0 1 0 0 0,-1-1 0 0 0,1 0 0 0 0,-1 0 0 0 0,1 0 0 0 0,-1 1-1 0 0,1-1 1 0 0,-1 0 0 0 0,1 1 0 0 0,-2-2 0 0 0,-2-1-1 0 0,-1 0 0 0 0,0 1 1 0 0,0-1-1 0 0,0 1 0 0 0,0 0 0 0 0,0 1 0 0 0,0-1 0 0 0,-10-1 0 0 0,-47-2 15 0 0,16 3-17 0 0,-178-14 11 0 0,-93-7 48 0 0,67 19-51 0 0,-13-1-1 0 0,-80-7 19 0 0,-259-24 22 0 0,301 34-38 0 0,-51-3 18 0 0,-465-8-19 0 0,638 14-4 0 0,8 0-8 0 0,-212-4-3 0 0,23-3 8 0 0,-469 39 26 0 0,676-26-14 0 0,-286 28 76 0 0,367-28-89 0 0,48-5-3 0 0,0 0 0 0 0,0 2 0 0 0,0 0 0 0 0,-40 14 0 0 0,61-17-1 0 0,1 0 0 0 0,0 0 0 0 0,-1 0 0 0 0,1 1 1 0 0,0-1-1 0 0,0 1 0 0 0,0-1 0 0 0,0 1 0 0 0,0 0 0 0 0,-1 2 0 0 0,2-3 1 0 0,-7 3 23 0 0,3-1-9 0 0,7 8 29 0 0,-1-9-36 0 0,0 0-1 0 0,1 1 1 0 0,0-1 0 0 0,-1 0 0 0 0,1 0-1 0 0,0 0 1 0 0,0 0 0 0 0,0 0 0 0 0,1-1 0 0 0,-1 1-1 0 0,0-1 1 0 0,1 1 0 0 0,-1-1 0 0 0,6 2-1 0 0,45 15 86 0 0,-38-13-73 0 0,17 4 23 0 0,1-2 0 0 0,57 6 1 0 0,70-4 45 0 0,-19-3-32 0 0,-122-4-51 0 0,265 11 56 0 0,975-41 8 0 0,-950 25-70 0 0,-95 3-1 0 0,326-8 14 0 0,-55 7-7 0 0,250 4 40 0 0,-410-6-30 0 0,81 0 18 0 0,122 0 4 0 0,111-1 92 0 0,-597 2-98 0 0,-26 1 8 0 0,-1 0 0 0 0,0 1 0 0 0,0 1 0 0 0,20 3 0 0 0,-35-4-40 0 0,1 0-1 0 0,-1 0 0 0 0,1 0 0 0 0,-1 0 0 0 0,1 0 0 0 0,-1 0 0 0 0,1 0 0 0 0,-1 0 0 0 0,1 1 0 0 0,-1-1 0 0 0,1 0 0 0 0,-1 0 0 0 0,1 1 1 0 0,-1-1-1 0 0,0 0 0 0 0,1 0 0 0 0,-1 1 0 0 0,0-1 0 0 0,1 1 0 0 0,-1-1 0 0 0,0 0 0 0 0,1 1 0 0 0,-1-1 0 0 0,0 1 0 0 0,1-1 0 0 0,-1 0 1 0 0,0 2-1 0 0,0-1-41 0 0,0 0 0 0 0,-1 0 1 0 0,1 0-1 0 0,-1-1 0 0 0,1 1 0 0 0,0 0 1 0 0,-1 0-1 0 0,0 0 0 0 0,1 0 0 0 0,-1-1 1 0 0,0 1-1 0 0,1 0 0 0 0,-1 0 1 0 0,0-1-1 0 0,0 1 0 0 0,1-1 0 0 0,-1 1 1 0 0,0-1-1 0 0,-1 1 0 0 0,-21 8-1526 0 0,-18-8-5095 0 0,37-1 5942 0 0,-20 1-1252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0.7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54 1 10234 0 0,'-5'11'8298'0'0,"-1"1"-5493"0"0,-8 18-1945 0 0,5 0 338 0 0,-6 35 1 0 0,13-54-949 0 0,1-1-1 0 0,0 1 1 0 0,1 0 0 0 0,0 0 0 0 0,1-1 0 0 0,0 1 0 0 0,2 12-1 0 0,-2-22-223 0 0,-1 0 0 0 0,0 0-1 0 0,1 0 1 0 0,-1 0 0 0 0,0 0 0 0 0,1-1-1 0 0,-1 1 1 0 0,1 0 0 0 0,0 0-1 0 0,-1 0 1 0 0,1 0 0 0 0,0-1-1 0 0,-1 1 1 0 0,1 0 0 0 0,0 0-1 0 0,0-1 1 0 0,0 1 0 0 0,0-1 0 0 0,-1 1-1 0 0,1-1 1 0 0,0 1 0 0 0,2 0-1 0 0,0-1 5 0 0,-1 1 0 0 0,1-1 1 0 0,0 1-1 0 0,0-1 0 0 0,-1 0 0 0 0,1 0 0 0 0,0-1 0 0 0,4 0 0 0 0,3-1 5 0 0,-1-1 1 0 0,1 0 0 0 0,16-8 0 0 0,-14 3-32 0 0,-1 0 0 0 0,1 0 1 0 0,-1-1-1 0 0,-1 0 0 0 0,14-15 1 0 0,13-12-7 0 0,-37 36-11 0 0,30-30 54 0 0,-28 29-94 0 0,0-1 0 0 0,-1 0 0 0 0,1-1 1 0 0,-1 1-1 0 0,1 0 0 0 0,-1 0 0 0 0,0-1 0 0 0,0 1 1 0 0,0 0-1 0 0,0-1 0 0 0,-1 1 0 0 0,1-1 1 0 0,0-4-1 0 0,-37 33-7525 0 0,-6-2 1631 0 0,39-23 5617 0 0,-10 6-1555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1.17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 60 5713 0 0,'-2'1'1032'0'0,"1"1"-1"0"0,-1 0 0 0 0,1 0 1 0 0,0 0-1 0 0,0 1 1 0 0,0-1-1 0 0,0 0 0 0 0,0 0 1 0 0,-1 4-1 0 0,2-5-940 0 0,0-1-1 0 0,0 0 1 0 0,0 0-1 0 0,0 0 0 0 0,0 1 1 0 0,0-1-1 0 0,0 0 1 0 0,0 0-1 0 0,0 0 1 0 0,0 1-1 0 0,0-1 0 0 0,0 0 1 0 0,1 0-1 0 0,-1 0 1 0 0,0 1-1 0 0,0-1 0 0 0,0 0 1 0 0,0 0-1 0 0,0 0 1 0 0,0 1-1 0 0,0-1 1 0 0,1 0-1 0 0,-1 0 0 0 0,0 0 1 0 0,0 0-1 0 0,0 0 1 0 0,0 1-1 0 0,1-1 1 0 0,-1 0-1 0 0,0 0 0 0 0,0 0 1 0 0,0 0-1 0 0,0 0 1 0 0,1 0-1 0 0,-1 0 1 0 0,0 0-1 0 0,16-4 817 0 0,16-17-277 0 0,-22 15-604 0 0,0 0-1 0 0,0 0 1 0 0,14-6-1 0 0,3 1 3 0 0,-19 7 104 0 0,0 0 0 0 0,1 1 0 0 0,0 0 0 0 0,-1 0 0 0 0,1 1-1 0 0,16-2 1 0 0,-21 4 25 0 0,7-1 354 0 0,-11 1-504 0 0,0 0-1 0 0,1 0 1 0 0,-1 0 0 0 0,0 0 0 0 0,0 0 0 0 0,0 0 0 0 0,0 0 0 0 0,1 0-1 0 0,-1 0 1 0 0,0 1 0 0 0,0-1 0 0 0,0 0 0 0 0,0 0 0 0 0,0 0 0 0 0,1 0 0 0 0,-1 0-1 0 0,0 0 1 0 0,0 0 0 0 0,0 0 0 0 0,0 0 0 0 0,0 1 0 0 0,0-1 0 0 0,0 0-1 0 0,0 0 1 0 0,1 0 0 0 0,-1 0 0 0 0,0 0 0 0 0,0 0 0 0 0,0 1 0 0 0,0-1-1 0 0,0 0 1 0 0,0 0 0 0 0,0 0 0 0 0,0 0 0 0 0,0 1 0 0 0,0-1 0 0 0,0 0 0 0 0,0 0-1 0 0,0 0 1 0 0,0 0 0 0 0,0 0 0 0 0,0 1 0 0 0,0-1 0 0 0,0 0 0 0 0,0 0-1 0 0,0 0 1 0 0,0 0 0 0 0,-1 1 0 0 0,1-1 0 0 0,0 0 0 0 0,0 0 0 0 0,0 0-1 0 0,0 0 1 0 0,0 0 0 0 0,0 0 0 0 0,0 0 0 0 0,0 1 0 0 0,-1-1 0 0 0,-4 4 163 0 0,4-3-164 0 0,1-1-1 0 0,-1 0 1 0 0,1 0-1 0 0,-1 1 0 0 0,1-1 1 0 0,-1 0-1 0 0,1 1 1 0 0,0-1-1 0 0,-1 0 0 0 0,1 1 1 0 0,0-1-1 0 0,-1 1 0 0 0,1-1 1 0 0,0 1-1 0 0,-1-1 1 0 0,1 1-1 0 0,0-1 0 0 0,0 1 1 0 0,0-1-1 0 0,-1 1 1 0 0,1 0-1 0 0,-10 34 267 0 0,8-31-230 0 0,1 0 0 0 0,-1-1 0 0 0,1 1 0 0 0,-1-1 0 0 0,0 0 0 0 0,-1 1 1 0 0,1-1-1 0 0,0 0 0 0 0,-1 0 0 0 0,-3 2 0 0 0,-8 13 262 0 0,8-9-102 0 0,0 0 0 0 0,0 0 1 0 0,1 1-1 0 0,1-1 0 0 0,0 1 1 0 0,0 1-1 0 0,1-1 0 0 0,0 0 1 0 0,-2 19-1 0 0,5-28-193 0 0,0-1-1 0 0,0 1 1 0 0,0 0-1 0 0,0-1 1 0 0,0 1-1 0 0,0-1 1 0 0,0 1 0 0 0,0 0-1 0 0,0-1 1 0 0,1 1-1 0 0,-1-1 1 0 0,0 1-1 0 0,0-1 1 0 0,1 1 0 0 0,-1-1-1 0 0,0 1 1 0 0,1-1-1 0 0,-1 1 1 0 0,1-1-1 0 0,-1 1 1 0 0,1-1 0 0 0,-1 0-1 0 0,0 1 1 0 0,1-1-1 0 0,-1 0 1 0 0,1 1-1 0 0,0-1 1 0 0,0 0 0 0 0,19 1 117 0 0,-14-2-107 0 0,0-1 1 0 0,0 0-1 0 0,0 0 0 0 0,9-5 0 0 0,6-4-292 0 0,0-1 1 0 0,-1-1-1 0 0,-1-1 1 0 0,0-1-1 0 0,24-25 1 0 0,-40 36 135 0 0,4-2-1009 0 0,0-1 1 0 0,-1 0-1 0 0,-1 0 0 0 0,1-1 1 0 0,-1 0-1 0 0,0 0 0 0 0,-1 0 1 0 0,7-18-1 0 0,-9 14-850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1.9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0 156 7274 0 0,'1'-2'1055'0'0,"0"-1"-1"0"0,0 0 1 0 0,0 0 0 0 0,0 1 0 0 0,0-1 0 0 0,0 1 0 0 0,4-6 0 0 0,17-15 1051 0 0,-18 19-2029 0 0,0 1-1 0 0,1 0 1 0 0,0 0 0 0 0,-1 0 0 0 0,1 0-1 0 0,1 1 1 0 0,-1 0 0 0 0,10-3-1 0 0,-15 5-41 0 0,1 0-1 0 0,-1 0 0 0 0,1 0 0 0 0,0 0 0 0 0,-1 0 1 0 0,1 0-1 0 0,-1 0 0 0 0,1 1 0 0 0,-1-1 1 0 0,1 0-1 0 0,0 0 0 0 0,-1 1 0 0 0,1-1 1 0 0,-1 0-1 0 0,1 1 0 0 0,-1-1 0 0 0,0 0 0 0 0,1 1 1 0 0,-1-1-1 0 0,1 0 0 0 0,-1 1 0 0 0,1-1 1 0 0,-1 1-1 0 0,0-1 0 0 0,0 1 0 0 0,1-1 0 0 0,-1 1 1 0 0,0-1-1 0 0,0 1 0 0 0,1 0 0 0 0,-1-1 1 0 0,0 1-1 0 0,0-1 0 0 0,0 1 0 0 0,0 0 1 0 0,0-1-1 0 0,0 1 0 0 0,0-1 0 0 0,0 1 0 0 0,0-1 1 0 0,0 2-1 0 0,-2 26 750 0 0,2-26-721 0 0,-13 67 848 0 0,-26 82 0 0 0,33-131-793 0 0,5-17-73 0 0,0 0 0 0 0,0 0 0 0 0,1 0-1 0 0,-1 0 1 0 0,1 0 0 0 0,0 0 0 0 0,-1 0-1 0 0,2 4 1 0 0,-1-7-36 0 0,0 0 1 0 0,0 0-1 0 0,0 0 0 0 0,0 1 0 0 0,0-1 1 0 0,0 0-1 0 0,0 0 0 0 0,0 0 1 0 0,1 1-1 0 0,-1-1 0 0 0,0 0 0 0 0,0 0 1 0 0,0 0-1 0 0,0 1 0 0 0,1-1 0 0 0,-1 0 1 0 0,0 0-1 0 0,0 0 0 0 0,0 0 0 0 0,1 0 1 0 0,-1 0-1 0 0,0 1 0 0 0,0-1 0 0 0,0 0 1 0 0,1 0-1 0 0,-1 0 0 0 0,0 0 0 0 0,0 0 1 0 0,1 0-1 0 0,-1 0 0 0 0,0 0 1 0 0,0 0-1 0 0,0 0 0 0 0,1 0 0 0 0,14-8 159 0 0,-8 3-150 0 0,-1-1 0 0 0,0 1 0 0 0,0-1 1 0 0,-1 0-1 0 0,1-1 0 0 0,-1 1 0 0 0,5-11 0 0 0,0-3-35 0 0,12-30 0 0 0,-16 34 10 0 0,1 0 1 0 0,0 1 0 0 0,2-1 0 0 0,0 1-1 0 0,0 1 1 0 0,1 0 0 0 0,1 0 0 0 0,1 1-1 0 0,17-16 1 0 0,-29 29 8 0 0,1-1 0 0 0,-1 1-1 0 0,0 0 1 0 0,1-1 0 0 0,-1 1 0 0 0,1-1 0 0 0,-1 1-1 0 0,1 0 1 0 0,-1-1 0 0 0,1 1 0 0 0,-1 0-1 0 0,1 0 1 0 0,-1-1 0 0 0,1 1 0 0 0,0 0 0 0 0,-1 0-1 0 0,1 0 1 0 0,-1 0 0 0 0,1 0 0 0 0,0 0-1 0 0,-1 0 1 0 0,1 0 0 0 0,-1 0 0 0 0,1 0 0 0 0,-1 0-1 0 0,1 0 1 0 0,0 0 0 0 0,-1 0 0 0 0,1 1-1 0 0,-1-1 1 0 0,1 0 0 0 0,-1 0 0 0 0,1 1 0 0 0,-1-1-1 0 0,1 0 1 0 0,-1 1 0 0 0,1-1 0 0 0,-1 0-1 0 0,1 1 1 0 0,-1-1 0 0 0,0 1 0 0 0,1-1 0 0 0,-1 1-1 0 0,0-1 1 0 0,1 1 0 0 0,-1-1 0 0 0,0 1-1 0 0,1-1 1 0 0,-1 1 0 0 0,0-1 0 0 0,0 1 0 0 0,0 0-1 0 0,0-1 1 0 0,0 1 0 0 0,0-1 0 0 0,0 1-1 0 0,0 0 1 0 0,2 8 50 0 0,-1-1-1 0 0,-1 1 1 0 0,0 11-1 0 0,0-8 24 0 0,1 8 110 0 0,-2 0 0 0 0,-5 32 0 0 0,3-35-50 0 0,1 1 1 0 0,1-1-1 0 0,1 1 1 0 0,1 19-1 0 0,-1-32-115 0 0,1 1 0 0 0,0-1-1 0 0,0 1 1 0 0,0-1 0 0 0,1 1-1 0 0,0-1 1 0 0,0 0 0 0 0,0 0-1 0 0,1 0 1 0 0,4 7-1 0 0,-6-11-19 0 0,-1-1-1 0 0,1 0 0 0 0,-1 0 0 0 0,1-1 0 0 0,-1 1 0 0 0,1 0 0 0 0,-1 0 0 0 0,1 0 0 0 0,-1 0 0 0 0,1 0 1 0 0,-1 0-1 0 0,1-1 0 0 0,-1 1 0 0 0,1 0 0 0 0,-1 0 0 0 0,0-1 0 0 0,1 1 0 0 0,-1 0 0 0 0,1-1 0 0 0,-1 1 1 0 0,0-1-1 0 0,1 1 0 0 0,-1 0 0 0 0,0-1 0 0 0,1 1 0 0 0,-1-1 0 0 0,0 1 0 0 0,0-1 0 0 0,1 0 0 0 0,12-20-168 0 0,-10 18 71 0 0,39-63-1432 0 0,31-50-970 0 0,-43 63 2306 0 0,2 2 0 0 0,50-60 0 0 0,-82 111 245 0 0,0 0-1 0 0,0 0 1 0 0,0-1 0 0 0,0 1-1 0 0,0 0 1 0 0,0 0 0 0 0,0 0-1 0 0,0 0 1 0 0,0-1 0 0 0,0 1-1 0 0,1 0 1 0 0,-1 0 0 0 0,0 0-1 0 0,0 0 1 0 0,0 0 0 0 0,0-1-1 0 0,0 1 1 0 0,0 0-1 0 0,0 0 1 0 0,0 0 0 0 0,1 0-1 0 0,-1 0 1 0 0,0 0 0 0 0,0-1-1 0 0,0 1 1 0 0,0 0 0 0 0,0 0-1 0 0,1 0 1 0 0,-1 0 0 0 0,0 0-1 0 0,0 0 1 0 0,0 0 0 0 0,0 0-1 0 0,0 0 1 0 0,1 0 0 0 0,-1 0-1 0 0,0 0 1 0 0,0 0 0 0 0,0 0-1 0 0,1 0 1 0 0,-1 0-1 0 0,0 0 1 0 0,0 0 0 0 0,0 0-1 0 0,0 0 1 0 0,0 0 0 0 0,1 0-1 0 0,-1 0 1 0 0,0 0 0 0 0,0 0-1 0 0,0 1 1 0 0,0-1 0 0 0,1 0-1 0 0,-1 0 1 0 0,0 0 0 0 0,-1 14 854 0 0,-8 18-397 0 0,-23 67 345 0 0,12-42-401 0 0,2 1-1 0 0,-11 67 0 0 0,28-115-509 0 0,1 0-1 0 0,0 0 0 0 0,0-1 1 0 0,1 1-1 0 0,0 0 0 0 0,1-1 1 0 0,0 1-1 0 0,6 15 0 0 0,-8-21-5917 0 0,-4 4 1984 0 0,2-4 1079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2.69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1 142 10882 0 0,'52'-8'8957'0'0,"25"-7"-5979"0"0,9 0-2559 0 0,-1-3 72 0 0,85-29 1 0 0,-170 47-492 0 0,27-11 48 0 0,-27 11-47 0 0,1 0 0 0 0,-1 0 0 0 0,1-1 1 0 0,0 1-1 0 0,-1 0 0 0 0,1 0 0 0 0,-1 0 1 0 0,0-1-1 0 0,1 1 0 0 0,-1 0 0 0 0,1 0 1 0 0,-1-1-1 0 0,1 1 0 0 0,-1-1 0 0 0,0 1 1 0 0,1 0-1 0 0,-1-1 0 0 0,0 1 0 0 0,1-1 1 0 0,-1 1-1 0 0,0-1 0 0 0,1 1 0 0 0,-1 0 1 0 0,0-1-1 0 0,0 0 0 0 0,0 1 0 0 0,0-1 0 0 0,1 1 1 0 0,-1-1-1 0 0,0 1 0 0 0,0-1 0 0 0,0 1 1 0 0,0-1-1 0 0,0 1 0 0 0,0-1 0 0 0,0 1 1 0 0,0-1-1 0 0,-1 1 0 0 0,1-1 0 0 0,0 1 1 0 0,0-1-1 0 0,0 1 0 0 0,0-1 0 0 0,-1 1 1 0 0,1-1-1 0 0,-1 0 0 0 0,0 0-1 0 0,-1 0 0 0 0,1 0 0 0 0,-1 1 0 0 0,1-1 0 0 0,-1 0 0 0 0,1 1 0 0 0,-1-1 0 0 0,0 1 0 0 0,1 0 0 0 0,-1-1 0 0 0,0 1 0 0 0,1 0 0 0 0,-1 0 0 0 0,0 0 0 0 0,1 0 0 0 0,-4 1 0 0 0,-27 5-37 0 0,24-4 45 0 0,0 0 1 0 0,0 1-1 0 0,0 1 1 0 0,0-1 0 0 0,0 1-1 0 0,1 0 1 0 0,0 1-1 0 0,0 0 1 0 0,0 0-1 0 0,0 0 1 0 0,1 1-1 0 0,-11 11 1 0 0,10-7 96 0 0,1 0 1 0 0,-1 0-1 0 0,2 1 0 0 0,-1 0 1 0 0,2-1-1 0 0,-1 2 0 0 0,1-1 0 0 0,-3 20 1 0 0,3-18 62 0 0,1 1 1 0 0,1 0 0 0 0,1 0-1 0 0,0 1 1 0 0,2 24 0 0 0,-1-36-153 0 0,0 0 0 0 0,0 0 0 0 0,1-1 0 0 0,-1 1 0 0 0,1 0 0 0 0,0-1-1 0 0,0 1 1 0 0,0 0 0 0 0,0-1 0 0 0,0 1 0 0 0,1-1 0 0 0,-1 0 0 0 0,1 1 0 0 0,0-1 0 0 0,-1 0 0 0 0,1 0 0 0 0,0 0 0 0 0,0 0 0 0 0,0 0 0 0 0,1-1 0 0 0,-1 1 0 0 0,0 0 0 0 0,1-1 0 0 0,-1 0 0 0 0,1 0 0 0 0,-1 0 0 0 0,1 0 0 0 0,-1 0 0 0 0,1 0 0 0 0,0 0 0 0 0,-1-1 0 0 0,1 0 0 0 0,0 1 0 0 0,0-1 0 0 0,0 0 0 0 0,4-1 0 0 0,1 0-10 0 0,0-1-1 0 0,-1-1 1 0 0,1 1 0 0 0,-1-1 0 0 0,0-1-1 0 0,0 1 1 0 0,10-7 0 0 0,4-2-19 0 0,-7 5-160 0 0,-1 2 84 0 0,-1-2 1 0 0,0 1-1 0 0,14-11 0 0 0,-24 15-164 0 0,0 1 0 0 0,0-1 1 0 0,0 1-1 0 0,0-1 0 0 0,-1 0 0 0 0,1 0 0 0 0,0 0 1 0 0,-1 0-1 0 0,1 0 0 0 0,-1 0 0 0 0,0 0 1 0 0,0-1-1 0 0,0 1 0 0 0,0 0 0 0 0,0-1 1 0 0,0 1-1 0 0,-1-1 0 0 0,1 1 0 0 0,-1-1 0 0 0,1 1 1 0 0,-1-1-1 0 0,0 1 0 0 0,0-5 0 0 0,-1 6-80 0 0,1-1 0 0 0,0 1-1 0 0,0 0 1 0 0,-1 0-1 0 0,1 0 1 0 0,0 0 0 0 0,-1 0-1 0 0,1 0 1 0 0,-1 0-1 0 0,0 0 1 0 0,1 0 0 0 0,-1 0-1 0 0,0 0 1 0 0,1 0-1 0 0,-1 0 1 0 0,0 0-1 0 0,0 0 1 0 0,0 1 0 0 0,0-1-1 0 0,-2-1 1 0 0,-4-2-1404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3.0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1 175 5929 0 0,'4'-6'6190'0'0,"-3"6"-5990"0"0,-1-1 0 0 0,1 0 0 0 0,0 0 0 0 0,-1 1 1 0 0,1-1-1 0 0,0 0 0 0 0,-1 1 0 0 0,1-1 1 0 0,0 0-1 0 0,0 1 0 0 0,0-1 0 0 0,0 1 0 0 0,0 0 1 0 0,1-1-1 0 0,50-14 2636 0 0,-41 13-2597 0 0,1-1-1 0 0,0 0 1 0 0,-1-1-1 0 0,16-8 1 0 0,11-3 467 0 0,4-3 35 0 0,-20 4 450 0 0,0-1 0 0 0,-1-2 0 0 0,26-25 1 0 0,-62 120 1212 0 0,9-44-2256 0 0,2-1-1 0 0,1 1 0 0 0,1 0 0 0 0,2 0 1 0 0,2 0-1 0 0,0 0 0 0 0,3-1 1 0 0,9 37-1 0 0,-14-69-243 0 0,1 1 0 0 0,-1-1 0 0 0,1 1-1 0 0,-1-1 1 0 0,0 1 0 0 0,1-1 0 0 0,-1 1 0 0 0,0-1 0 0 0,0 1 0 0 0,0-1 0 0 0,0 1 0 0 0,0 0 0 0 0,-1-1 0 0 0,0 3-1 0 0,1-4-186 0 0,-1 1 0 0 0,0-1 0 0 0,1 1 0 0 0,-1-1 0 0 0,0 0 0 0 0,1 1 0 0 0,-1-1 0 0 0,0 0 0 0 0,0 0-1 0 0,0 0 1 0 0,1 0 0 0 0,-1 0 0 0 0,0 0 0 0 0,0 0 0 0 0,1 0 0 0 0,-1 0 0 0 0,0 0 0 0 0,0 0 0 0 0,0 0-1 0 0,1 0 1 0 0,-1 0 0 0 0,0-1 0 0 0,0 1 0 0 0,1 0 0 0 0,-1-1 0 0 0,0 1 0 0 0,1-1 0 0 0,-2 0-1 0 0,-23-4-6532 0 0,15 1 3697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3.46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104 117 12819 0 0,'-2'2'695'0'0,"0"0"0"0"0,-1 0 0 0 0,1 1 0 0 0,0-1 0 0 0,0 0 0 0 0,0 1 1 0 0,0-1-1 0 0,-1 4 0 0 0,1-3-341 0 0,1 0 0 0 0,0 0-1 0 0,-1 0 1 0 0,2 0 0 0 0,-1 0 0 0 0,0 0 0 0 0,0 5-1 0 0,1-5-301 0 0,-1 0-1 0 0,1-1 0 0 0,1 1 0 0 0,-1 0 0 0 0,0 0 0 0 0,1 0 0 0 0,-1-1 0 0 0,1 1 0 0 0,0 0 1 0 0,0-1-1 0 0,0 1 0 0 0,0 0 0 0 0,0-1 0 0 0,0 0 0 0 0,1 1 0 0 0,0-1 0 0 0,-1 0 0 0 0,1 1 1 0 0,0-1-1 0 0,0 0 0 0 0,0 0 0 0 0,0-1 0 0 0,0 1 0 0 0,1 0 0 0 0,-1-1 0 0 0,0 1 0 0 0,1-1 1 0 0,-1 0-1 0 0,1 0 0 0 0,-1 0 0 0 0,4 1 0 0 0,3 0 25 0 0,-1 1 0 0 0,1-2 0 0 0,-1 1 0 0 0,1-1 0 0 0,0-1 0 0 0,0 1-1 0 0,-1-2 1 0 0,1 1 0 0 0,0-1 0 0 0,0 0 0 0 0,-1-1 0 0 0,17-5 0 0 0,13-7 150 0 0,38-20 1 0 0,-65 28-175 0 0,-1 0 1 0 0,0 0 0 0 0,0-1-1 0 0,0 0 1 0 0,-1-1 0 0 0,0 0-1 0 0,0 0 1 0 0,9-14 0 0 0,-16 20-33 0 0,-1 1-1 0 0,0-1 1 0 0,0 1 0 0 0,0-1 0 0 0,0 0 0 0 0,-1 1 0 0 0,1-1 0 0 0,0 0-1 0 0,-1 0 1 0 0,1 0 0 0 0,-1 0 0 0 0,0 0 0 0 0,1 0 0 0 0,-1 0 0 0 0,0 1-1 0 0,0-1 1 0 0,0 0 0 0 0,0 0 0 0 0,-1 0 0 0 0,1 0 0 0 0,-1 0 0 0 0,0-2-1 0 0,0 1-4 0 0,-1 0 0 0 0,0 0 0 0 0,1 0 0 0 0,-1 1 0 0 0,-1-1 0 0 0,1 1-1 0 0,0-1 1 0 0,-1 1 0 0 0,1 0 0 0 0,-1-1 0 0 0,-5-2 0 0 0,0 0-23 0 0,0 1 0 0 0,-1-1 0 0 0,0 2 1 0 0,0-1-1 0 0,0 1 0 0 0,0 1 1 0 0,0-1-1 0 0,-14 0 0 0 0,5 2-115 0 0,-1 1 0 0 0,1 0 0 0 0,-1 2 1 0 0,1 0-1 0 0,-1 1 0 0 0,1 1 0 0 0,-32 11 0 0 0,37-10-533 0 0,1 0-1 0 0,0 1 1 0 0,0 1 0 0 0,-18 13 0 0 0,21-13-769 0 0,0 1 0 0 0,1 0 0 0 0,-1 1 0 0 0,2 0 0 0 0,-13 17-1 0 0,2-5-1594 0 0,10-10 765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3.93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85 10538 0 0,'46'11'7357'0'0,"1"-3"-3616"0"0,-26-6-3040 0 0,0-1 1 0 0,0 0-1 0 0,1-2 0 0 0,34-4 1 0 0,47-12 750 0 0,136-39 0 0 0,-237 55-1522 0 0,0 1-1 0 0,0-1 1 0 0,0 1-1 0 0,-1-1 1 0 0,1 0-1 0 0,0 0 1 0 0,0 0-1 0 0,0 0 1 0 0,-1 0-1 0 0,1 0 1 0 0,0 0-1 0 0,-1-1 1 0 0,1 1-1 0 0,-1-1 1 0 0,3-2-1 0 0,-6 3-394 0 0,0 0 0 0 0,0 0 0 0 0,0 0 0 0 0,0 1 0 0 0,0-1 0 0 0,-1 0 1 0 0,1 1-1 0 0,0 0 0 0 0,0-1 0 0 0,-5 1 0 0 0,4 0-533 0 0,-10-1-3014 0 0,0 0 0 0 0,-22 1 0 0 0,26 1 3473 0 0,-1 0-1 0 0,0 1 1 0 0,-17 5-1 0 0,19-4 1342 0 0,0 0 0 0 0,1 1 0 0 0,-1 0-1 0 0,1 0 1 0 0,0 0 0 0 0,0 1-1 0 0,1 0 1 0 0,-1 1 0 0 0,1-1 0 0 0,0 1-1 0 0,1 1 1 0 0,-6 6 0 0 0,7-5-430 0 0,0-1 1 0 0,0 1 0 0 0,1-1-1 0 0,0 1 1 0 0,0 0 0 0 0,1 1-1 0 0,0-1 1 0 0,1 0 0 0 0,-1 1-1 0 0,2-1 1 0 0,-1 0-1 0 0,1 1 1 0 0,2 15 0 0 0,-2 9 289 0 0,1 4-201 0 0,2-21-285 0 0,-3-11-134 0 0,0 0 1 0 0,1-1 0 0 0,0 1-1 0 0,0-1 1 0 0,0 1-1 0 0,1-1 1 0 0,0 1-1 0 0,-1-1 1 0 0,1 0-1 0 0,1 0 1 0 0,4 8-1 0 0,-6-12-194 0 0,0 1-1 0 0,0 0 1 0 0,0 0-1 0 0,0-1 1 0 0,0 1-1 0 0,0 0 0 0 0,0-1 1 0 0,0 0-1 0 0,0 1 1 0 0,1-1-1 0 0,-1 1 1 0 0,0-1-1 0 0,0 0 0 0 0,0 0 1 0 0,1 0-1 0 0,-1 0 1 0 0,0 0-1 0 0,0 0 1 0 0,1 0-1 0 0,-1 0 0 0 0,0 0 1 0 0,0-1-1 0 0,0 1 1 0 0,1 0-1 0 0,-1-1 0 0 0,0 1 1 0 0,0-1-1 0 0,2 0 1 0 0,26-21-6131 0 0,-27 20 5988 0 0,2-2-1675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4.2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27 0 8466 0 0,'-1'3'6872'0'0,"-3"12"-4267"0"0,1-5-1584 0 0,-3 23 820 0 0,2 1-1 0 0,-1 65 1 0 0,4-61-1240 0 0,0-23-402 0 0,0-8-138 0 0,1-1 0 0 0,-1 1 0 0 0,1 0 0 0 0,1-1 0 0 0,-1 1 0 0 0,1-1 0 0 0,0 1 0 0 0,4 10 0 0 0,-5-17-115 0 0,1 1 0 0 0,-1-1 0 0 0,0 0 0 0 0,1 1 0 0 0,-1-1 1 0 0,1 0-1 0 0,-1 1 0 0 0,1-1 0 0 0,-1 0 0 0 0,1 0 0 0 0,-1 1 0 0 0,1-1 0 0 0,-1 0 0 0 0,1 0 1 0 0,-1 0-1 0 0,1 0 0 0 0,0 0 0 0 0,-1 0 0 0 0,1 0 0 0 0,-1 0 0 0 0,1 0 0 0 0,-1 0 1 0 0,1 0-1 0 0,-1 0 0 0 0,1 0 0 0 0,-1 0 0 0 0,1 0 0 0 0,0 0 0 0 0,-1-1 0 0 0,1 1 0 0 0,-1 0 1 0 0,0 0-1 0 0,1-1 0 0 0,-1 1 0 0 0,1 0 0 0 0,-1-1 0 0 0,1 1 0 0 0,-1-1 0 0 0,0 1 1 0 0,1-1-1 0 0,16-15-3676 0 0,-15 14 3246 0 0,0-1 0 0 0,-1 1 0 0 0,1-1 0 0 0,-1 0 0 0 0,0 1 0 0 0,0-1 0 0 0,2-4 0 0 0,-3 5 283 0 0,4-8-1611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4.75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 57 8466 0 0,'20'-20'7305'0'0,"2"9"-4231"0"0,-15 9-2632 0 0,1 0 0 0 0,-1 1 0 0 0,1 0 0 0 0,0 1 0 0 0,7 0 0 0 0,-14 0-416 0 0,-1 0 1 0 0,0 0-1 0 0,1 0 1 0 0,-1 0-1 0 0,0 0 1 0 0,1 0-1 0 0,-1 0 1 0 0,0 0-1 0 0,1 0 1 0 0,-1 0-1 0 0,0 0 1 0 0,1 0-1 0 0,-1 0 1 0 0,0 0-1 0 0,1 1 1 0 0,-1-1-1 0 0,0 0 1 0 0,1 0-1 0 0,-1 0 1 0 0,0 1-1 0 0,1-1 1 0 0,-1 0 0 0 0,0 0-1 0 0,0 1 1 0 0,1-1-1 0 0,-1 0 1 0 0,0 0-1 0 0,0 1 1 0 0,0-1-1 0 0,0 0 1 0 0,1 1-1 0 0,-1-1 1 0 0,0 0-1 0 0,0 1 1 0 0,0 0-1 0 0,-5 15 498 0 0,-23 26-184 0 0,17-27-226 0 0,-3 6 37 0 0,2 1 0 0 0,1 0-1 0 0,-10 27 1 0 0,16-37-57 0 0,2 1 0 0 0,-1-1-1 0 0,2 0 1 0 0,0 1 0 0 0,0 0 0 0 0,1-1-1 0 0,1 1 1 0 0,0 13 0 0 0,0-24-83 0 0,1 0 0 0 0,-1 1 0 0 0,0-1 0 0 0,1 0 0 0 0,0 0 0 0 0,-1 1 0 0 0,1-1 0 0 0,0 0 0 0 0,0 0 0 0 0,0 0 0 0 0,0 0 0 0 0,1 0 0 0 0,-1 0 0 0 0,0 0 0 0 0,1-1 0 0 0,-1 1 0 0 0,1 0 0 0 0,0-1 0 0 0,2 3 1 0 0,-2-3-7 0 0,-1-1 0 0 0,1 1 0 0 0,-1-1 0 0 0,1 0 0 0 0,-1 1 0 0 0,1-1 0 0 0,-1 0 1 0 0,1 0-1 0 0,0 0 0 0 0,-1 0 0 0 0,1 0 0 0 0,-1 0 0 0 0,1 0 0 0 0,-1 0 1 0 0,1-1-1 0 0,-1 1 0 0 0,1-1 0 0 0,-1 1 0 0 0,1-1 0 0 0,-1 1 0 0 0,1-1 1 0 0,-1 0-1 0 0,0 0 0 0 0,1 0 0 0 0,-1 0 0 0 0,0 0 0 0 0,0 0 0 0 0,0 0 1 0 0,2-2-1 0 0,48-40-87 0 0,-42 36-56 0 0,1 0 0 0 0,-1 0 0 0 0,0-1 0 0 0,-1-1 0 0 0,0 0 0 0 0,0 0 0 0 0,-1 0 0 0 0,9-14-1 0 0,-1-10-552 0 0,-1 0-1 0 0,-1-2 1 0 0,-2 1-1 0 0,7-37 0 0 0,-17 67 886 0 0,0 1-1 0 0,-1 0 0 0 0,1-1 0 0 0,-1 1 0 0 0,0-1 1 0 0,0 1-1 0 0,-1-7 0 0 0,-9 51 2146 0 0,-3 86-589 0 0,3-23-841 0 0,8-87-771 0 0,-2 3-2 0 0,2 1 1 0 0,0-1-1 0 0,1 1 1 0 0,3 35 0 0 0,-2-56-150 0 0,0 0 0 0 0,0 1 0 0 0,0-1 0 0 0,0 0 0 0 0,0 0 0 0 0,0 0 0 0 0,0 0 0 0 0,0 0 0 0 0,1 0 0 0 0,-1 1 0 0 0,0-1 0 0 0,0 0 0 0 0,0 0 0 0 0,0 0 0 0 0,0 0 0 0 0,0 0 0 0 0,0 0 0 0 0,0 0 0 0 0,0 1 0 0 0,0-1 0 0 0,0 0 0 0 0,0 0 0 0 0,0 0 0 0 0,1 0 0 0 0,-1 0 1 0 0,0 0-1 0 0,0 0 0 0 0,0 0 0 0 0,0 0 0 0 0,0 0 0 0 0,0 0 0 0 0,0 0 0 0 0,1 0 0 0 0,-1 1 0 0 0,0-1 0 0 0,0 0 0 0 0,0 0 0 0 0,0 0 0 0 0,0 0 0 0 0,1 0 0 0 0,-1 0 0 0 0,0 0 0 0 0,0-1 0 0 0,0 1 0 0 0,0 0 0 0 0,0 0 0 0 0,1 0 0 0 0,6-5-1720 0 0,4-11-1683 0 0,17-39-2212 0 0,-19 33 3862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5.08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97 0 8738 0 0,'-5'16'6821'0'0,"-1"-1"-3714"0"0,-5 23-942 0 0,-5 71 310 0 0,2-45-2267 0 0,3-18-954 0 0,-3-8-2367 0 0,-3-2-5908 0 0,14-32 6877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2:07.3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1 261 1664 0 0,'2'-17'738'0'0,"-3"16"-679"0"0,1-1 1 0 0,0 1 0 0 0,0 0-1 0 0,0-1 1 0 0,0 1 0 0 0,0 0-1 0 0,0 0 1 0 0,0-1 0 0 0,1 1 0 0 0,-1 0-1 0 0,0 0 1 0 0,1-1 0 0 0,-1 1-1 0 0,1 0 1 0 0,-1 0 0 0 0,1 0-1 0 0,-1 0 1 0 0,1 0 0 0 0,0 0 0 0 0,0 0-1 0 0,0 0 1 0 0,-1 0 0 0 0,1 0-1 0 0,0 0 1 0 0,0 0 0 0 0,0 0-1 0 0,0 1 1 0 0,1-1 0 0 0,-1 0-1 0 0,0 1 1 0 0,0-1 0 0 0,0 1 0 0 0,0-1-1 0 0,1 1 1 0 0,-1 0 0 0 0,2-1-1 0 0,7 0 255 0 0,1 1 0 0 0,-1 0-1 0 0,0 0 1 0 0,1 1 0 0 0,16 4 0 0 0,13 0 316 0 0,-37-5-591 0 0,0 0 0 0 0,-1 0 0 0 0,1 0 0 0 0,0 0 0 0 0,-1-1 0 0 0,1 0 0 0 0,0 1 0 0 0,-1-1 0 0 0,1 0 0 0 0,-1 0 0 0 0,0 0 0 0 0,5-3 0 0 0,21-8 290 0 0,-12 10-155 0 0,-1 0 0 0 0,1 1 0 0 0,-1 1 0 0 0,29 3 0 0 0,-25-1-46 0 0,-1-1 1 0 0,32-2 0 0 0,-4-6 25 0 0,42-3 154 0 0,191-14 816 0 0,-50 4-360 0 0,920-24 480 0 0,-228 12-936 0 0,-141 3-115 0 0,-279 10-60 0 0,-317 14-95 0 0,103-1 20 0 0,771 26 71 0 0,-738-9-82 0 0,704 16 90 0 0,-755-17-109 0 0,287 47 0 0 0,-305-35-15 0 0,9 1-2 0 0,-167-5-5 0 0,-46-8-2 0 0,72 5 1 0 0,-116-15-3 0 0,1 1-1 0 0,-1-1 1 0 0,1 0-1 0 0,-1 1 1 0 0,1 0-1 0 0,-1 0 1 0 0,0 0 0 0 0,1 0-1 0 0,-1 1 1 0 0,6 2-1 0 0,-9-4 0 0 0,0 1-1 0 0,0-1 1 0 0,0 0-1 0 0,1 0 1 0 0,-1 0-1 0 0,0 1 1 0 0,0-1-1 0 0,1 0 1 0 0,-1 0-1 0 0,0 0 1 0 0,1 0-1 0 0,-1 0 1 0 0,0 0-1 0 0,0 0 0 0 0,1 0 1 0 0,-1 0-1 0 0,0 0 1 0 0,1 0-1 0 0,-1 0 1 0 0,0 0-1 0 0,0 0 1 0 0,1 0-1 0 0,-1 0 1 0 0,0 0-1 0 0,1 0 1 0 0,-1 0-1 0 0,1-1 1 0 0,4 2 31 0 0,4 3 66 0 0,-9-4-84 0 0,0-1-12 0 0,0 1 0 0 0,0-1 0 0 0,0 1 0 0 0,0-1 0 0 0,0 1 0 0 0,0-1 0 0 0,-1 1 0 0 0,1-1 0 0 0,0 1 0 0 0,1-1 0 0 0,-1 0 0 0 0,0 1 0 0 0,0-1 0 0 0,0 1 0 0 0,0-1 0 0 0,0 1 0 0 0,1-1 0 0 0,-1 1-1 0 0,0-1 1 0 0,1 0 0 0 0,5 0 55 0 0,-2 4-6 0 0,-13-4-24 0 0,7-15-2 0 0,2 16-25 0 0,0 0 1 0 0,0 0-1 0 0,0 0 1 0 0,0 0-1 0 0,0 0 0 0 0,0 0 1 0 0,0 0-1 0 0,0 0 0 0 0,0 0 1 0 0,0 0-1 0 0,0-1 1 0 0,0 1-1 0 0,0 0 0 0 0,-1 0 1 0 0,1 0-1 0 0,0 0 0 0 0,0 0 1 0 0,0 0-1 0 0,0 0 1 0 0,0 0-1 0 0,0 0 0 0 0,0-1 1 0 0,0 1-1 0 0,0 0 0 0 0,0 0 1 0 0,0 0-1 0 0,0 0 1 0 0,0 0-1 0 0,0 0 0 0 0,0 0 1 0 0,0 0-1 0 0,1-1 0 0 0,-1 1 1 0 0,0 0-1 0 0,0 0 0 0 0,0 0 1 0 0,0 0-1 0 0,0 0 1 0 0,0 0-1 0 0,0 0 0 0 0,0 0 1 0 0,0 0-1 0 0,0 0 0 0 0,0 0 1 0 0,0 0-1 0 0,0-1 1 0 0,1 1-1 0 0,-1 0 0 0 0,0 0 1 0 0,0 0-1 0 0,0 0 0 0 0,0 0 1 0 0,0 0-1 0 0,0 0 1 0 0,0 0-1 0 0,0 0 0 0 0,0 0 1 0 0,1 0-1 0 0,-1 0 0 0 0,0 0 1 0 0,0 0-1 0 0,0 0 1 0 0,0 0-1 0 0,0 0 0 0 0,0 0 1 0 0,0 0-1 0 0,1 0 1 0 0,-1 1-1 0 0,0-1 1 0 0,0 0-1 0 0,0 0 0 0 0,0 0 1 0 0,0 0-1 0 0,0 0 1 0 0,0 0-1 0 0,0 0 0 0 0,0 0 1 0 0,0 0-1 0 0,0 0 1 0 0,0 0-1 0 0,0 1 0 0 0,1-1 1 0 0,-1 0-1 0 0,0 0 1 0 0,0 0-1 0 0,0 0 1 0 0,0 0-1 0 0,0 0 0 0 0,0 0 1 0 0,0 0-1 0 0,0 1 1 0 0,0-1-1 0 0,0 0 0 0 0,0 0 1 0 0,0 0-1 0 0,0 0 1 0 0,0 0-1 0 0,0 0 0 0 0,0 0 1 0 0,0 1-1 0 0,-1-1 1 0 0,1 0-1 0 0,0 0 1 0 0,0 0-1 0 0,0 0 0 0 0,0 0 1 0 0,0 0-1 0 0,0 0 1 0 0,0 0-1 0 0,0 0 0 0 0,0 0 1 0 0,0 0-1 0 0,0 1 1 0 0,0-1-1 0 0,-1 0 0 0 0,1 0 1 0 0,0 0-1 0 0,0 0 1 0 0,0 1 0 0 0,3-1-25 0 0,-8 1 0 0 0,5-1 25 0 0,-1 0-1 0 0,1 0 1 0 0,0 0-1 0 0,0 0 1 0 0,-1 0-1 0 0,1 0 1 0 0,0 0-1 0 0,-1 0 1 0 0,1 0-1 0 0,0 0 1 0 0,0 0 0 0 0,-1 0-1 0 0,1 0 1 0 0,0-1-1 0 0,0 1 1 0 0,-1 0-1 0 0,1 0 1 0 0,0 0-1 0 0,0 0 1 0 0,0-1-1 0 0,-1 1 1 0 0,1 0-1 0 0,0 0 1 0 0,0 0-1 0 0,0-1 1 0 0,0 1 0 0 0,-1 0-1 0 0,1 0 1 0 0,0-1-1 0 0,0 1 1 0 0,0 0-1 0 0,0 0 1 0 0,0-1-1 0 0,0 1 1 0 0,0 0-1 0 0,0 0 1 0 0,0-1-1 0 0,0 1 1 0 0,0 0 0 0 0,0-1-1 0 0,0 1 0 0 0,0 0 1 0 0,0 0-1 0 0,0 1 1 0 0,0-1-1 0 0,0 0 0 0 0,0 0 1 0 0,0 0-1 0 0,0 0 1 0 0,0 0-1 0 0,0 1 0 0 0,0-1 1 0 0,0 0-1 0 0,0 0 0 0 0,0 0 1 0 0,0 0-1 0 0,0 0 1 0 0,0 1-1 0 0,0-1 0 0 0,0 0 1 0 0,0 0-1 0 0,1 0 0 0 0,-1 0 1 0 0,0 0-1 0 0,0 0 1 0 0,0 0-1 0 0,0 1 0 0 0,0-1 1 0 0,0 0-1 0 0,0 0 1 0 0,1 0-1 0 0,-1 0 0 0 0,0 0 1 0 0,0 0-1 0 0,0 0 0 0 0,0 0 1 0 0,0 0-1 0 0,1 0 1 0 0,-1 0-1 0 0,0 0 0 0 0,0 0 1 0 0,0 0-1 0 0,0 0 1 0 0,0 0-1 0 0,1 0 0 0 0,-1 0 1 0 0,0 0-1 0 0,0 0 0 0 0,0 0 1 0 0,0 0-1 0 0,0 0 1 0 0,1 0-1 0 0,-1 0 0 0 0,0 0 1 0 0,0 0-1 0 0,0 0 1 0 0,0-1-1 0 0,0 1 0 0 0,0 0 1 0 0,1 0-1 0 0,-1 0 0 0 0,0 0 1 0 0,0 0-1 0 0,0 0 1 0 0,0 0-1 0 0,0-1 0 0 0,0 1 1 0 0,0 0-1 0 0,0 0 1 0 0,1 0 1 0 0,-1 0-1 0 0,0 1 0 0 0,0-1 0 0 0,0 0 1 0 0,0 0-1 0 0,0 0 0 0 0,1 0 1 0 0,-1 0-1 0 0,0 0 0 0 0,0 0 0 0 0,0 0 1 0 0,1 0-1 0 0,-1 0 0 0 0,0 1 0 0 0,0-1 1 0 0,0 0-1 0 0,1 0 0 0 0,-1 0 0 0 0,0 0 1 0 0,0 0-1 0 0,0 0 0 0 0,0 0 1 0 0,1 0-1 0 0,-1 0 0 0 0,0-1 0 0 0,0 1 1 0 0,0 0-1 0 0,1 0 0 0 0,-1 0 0 0 0,0 0 1 0 0,0 0-1 0 0,0 0 0 0 0,0 0 1 0 0,1 0-1 0 0,-1 0 0 0 0,0-1 0 0 0,0 1 1 0 0,10-3 3 0 0,-10 3-5 0 0,0 0 0 0 0,0 0 0 0 0,1 0 0 0 0,-1 0 0 0 0,0 0 0 0 0,0 0 0 0 0,0 0 0 0 0,1 0 0 0 0,-1 0 1 0 0,0 0-1 0 0,0 0 0 0 0,1 0 0 0 0,-1 0 0 0 0,0 0 0 0 0,0 0 0 0 0,0 0 0 0 0,1 0 0 0 0,-1 0 0 0 0,0 0 0 0 0,0-1 0 0 0,0 1 1 0 0,0 0-1 0 0,1 0 0 0 0,-1 0 0 0 0,0 0 0 0 0,0 0 0 0 0,0-1 0 0 0,0 1 0 0 0,0 0 0 0 0,1 0 0 0 0,-1 0 0 0 0,0 0 0 0 0,0-1 1 0 0,0 1-1 0 0,0 0 0 0 0,0 0 0 0 0,0 0 0 0 0,0-1 0 0 0,0 1 0 0 0,0 0 0 0 0,0 0 0 0 0,0-1 0 0 0,0 1 0 0 0,0 0 0 0 0,0 0 0 0 0,0 0 1 0 0,0-1-1 0 0,0 1 0 0 0,-8-8 12 0 0,1 0-3 0 0,13 3-6 0 0,-2 2 0 0 0,-12-3-1 0 0,7 4 12 0 0,6 2 16 0 0,6 0 14 0 0,-9 1-30 0 0,-5 0 5 0 0,22 4 18 0 0,-13-3-31 0 0,0 0-1 0 0,0-1 0 0 0,1 1 0 0 0,9 0 0 0 0,1-2 22 0 0,1 2-1 0 0,25 4 1 0 0,-40-7-25 0 0,5 8 4 0 0,-6-7 8 0 0,-2 0-24 0 0,0 0-1 0 0,1 0 1 0 0,-1 1-1 0 0,1-1 0 0 0,-1 0 1 0 0,1 0-1 0 0,-1 0 1 0 0,0 1-1 0 0,1-1 1 0 0,-1 0-1 0 0,0 0 1 0 0,1 1-1 0 0,-1-1 1 0 0,0 0-1 0 0,1 0 0 0 0,-1 1 1 0 0,0-1-1 0 0,1 1 1 0 0,-1-1-1 0 0,0 0 1 0 0,0 1-1 0 0,0-1 1 0 0,1 1-1 0 0,-1-1 1 0 0,0 0-1 0 0,0 2 0 0 0,18 17-2738 0 0,-16-17 2463 0 0,6 5-825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5.50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0 202 15299 0 0,'49'-24'8260'0'0,"22"-20"-7820"0"0,-32 20 318 0 0,-14 7-568 0 0,-15 10-60 0 0,1 0 0 0 0,-1 1 0 0 0,1 0 0 0 0,0 0 0 0 0,0 1 0 0 0,1 1 0 0 0,19-6 0 0 0,-31 10-128 0 0,0 0 1 0 0,1 0-1 0 0,-1 0 0 0 0,0 0 0 0 0,1 0 1 0 0,-1 0-1 0 0,1 0 0 0 0,-1 0 1 0 0,1 0-1 0 0,-1 0 0 0 0,0 0 1 0 0,1 0-1 0 0,-1 0 0 0 0,1 0 1 0 0,-1 0-1 0 0,0 0 0 0 0,1 0 0 0 0,-1 1 1 0 0,0-1-1 0 0,1 0 0 0 0,-1 0 1 0 0,1 1-1 0 0,-1-1 0 0 0,0 0 1 0 0,0 0-1 0 0,1 1 0 0 0,-1-1 1 0 0,0 0-1 0 0,1 1 0 0 0,-3 12 87 0 0,-16 20 63 0 0,12-24-131 0 0,1-1-9 0 0,0 0 0 0 0,-1 0 1 0 0,-6 7-1 0 0,6-9 8 0 0,0 2 1 0 0,0-1-1 0 0,-7 15 0 0 0,9-15 39 0 0,2 0-1 0 0,-1-1 0 0 0,1 1 0 0 0,0 0 1 0 0,0 0-1 0 0,1 0 0 0 0,0 0 0 0 0,0 1 1 0 0,1-1-1 0 0,-1 0 0 0 0,2 0 1 0 0,1 11-1 0 0,-2-16-46 0 0,1-1 0 0 0,-1 0-1 0 0,1 0 1 0 0,0 1 0 0 0,-1-1 0 0 0,1 0 0 0 0,0 0 0 0 0,0 0 0 0 0,0 0-1 0 0,0 0 1 0 0,0 0 0 0 0,0 0 0 0 0,0 0 0 0 0,0 0 0 0 0,0 0 0 0 0,1-1-1 0 0,-1 1 1 0 0,0 0 0 0 0,1-1 0 0 0,-1 1 0 0 0,0-1 0 0 0,1 0 0 0 0,-1 1-1 0 0,0-1 1 0 0,1 0 0 0 0,2 0 0 0 0,0 1-6 0 0,0-1 0 0 0,0 0-1 0 0,1 0 1 0 0,-1 0 0 0 0,0-1 0 0 0,0 0 0 0 0,7-1 0 0 0,-5-1-9 0 0,0 0 1 0 0,0-1-1 0 0,0 1 1 0 0,-1-1-1 0 0,8-6 1 0 0,14-9-23 0 0,-24 16 11 0 0,1 1 1 0 0,0 0 0 0 0,-1-1 0 0 0,1 1 0 0 0,-1-1 0 0 0,0 0 0 0 0,0 0 0 0 0,0-1 0 0 0,0 1 0 0 0,0-1 0 0 0,-1 1-1 0 0,1-1 1 0 0,-1 0 0 0 0,0 0 0 0 0,0 0 0 0 0,-1 0 0 0 0,1 0 0 0 0,-1 0 0 0 0,0 0 0 0 0,0-1 0 0 0,0 1 0 0 0,-1 0-1 0 0,0-1 1 0 0,1 1 0 0 0,-1 0 0 0 0,-1-1 0 0 0,1 1 0 0 0,-1-1 0 0 0,0 1 0 0 0,0 0 0 0 0,0 0 0 0 0,-2-6-1 0 0,1 7-58 0 0,0 1-1 0 0,-1-1 1 0 0,1 1-1 0 0,0 0 0 0 0,-1 0 1 0 0,1 0-1 0 0,-1 0 1 0 0,0 0-1 0 0,1 1 0 0 0,-1-1 1 0 0,0 1-1 0 0,0 0 1 0 0,0 0-1 0 0,0 0 0 0 0,0 0 1 0 0,0 0-1 0 0,0 1 0 0 0,-1-1 1 0 0,-3 1-1 0 0,3 0-367 0 0,-1-1-1 0 0,1 0 0 0 0,0 0 1 0 0,-1 0-1 0 0,1-1 0 0 0,0 1 1 0 0,0-1-1 0 0,0 0 1 0 0,-7-4-1 0 0,10 5 264 0 0,0 0 1 0 0,1 0-1 0 0,-1 0 0 0 0,0 0 1 0 0,0 0-1 0 0,0 0 0 0 0,1 0 0 0 0,-1 0 1 0 0,1 0-1 0 0,-1 0 0 0 0,1 0 1 0 0,-1-1-1 0 0,1 1 0 0 0,0 0 1 0 0,-1 0-1 0 0,1-1 0 0 0,0 1 1 0 0,0 0-1 0 0,0 0 0 0 0,0-1 1 0 0,0 1-1 0 0,0 0 0 0 0,0 0 1 0 0,0-1-1 0 0,1 1 0 0 0,-1 0 1 0 0,0 0-1 0 0,1 0 0 0 0,-1 0 1 0 0,2-2-1 0 0,1-2-588 0 0,0-1-1 0 0,0 1 1 0 0,1 0 0 0 0,0 0-1 0 0,5-4 1 0 0,2-1-590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5.8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0 9074 0 0,'3'3'1188'0'0,"-1"0"1"0"0,0-1-1 0 0,1 1 1 0 0,-1 0-1 0 0,0 0 0 0 0,0 0 1 0 0,3 6-1 0 0,6 29 2542 0 0,-7-15-3301 0 0,0 33 0 0 0,-3-36 610 0 0,2 15-713 0 0,-2 0 1 0 0,-1 0-1 0 0,-2 0 0 0 0,-1 0 1 0 0,-2 0-1 0 0,-15 54 0 0 0,5-33-3069 0 0,15-73-2565 0 0,1-9 2598 0 0,3 9 947 0 0,15-49-1189 0 0,-16 58 3415 0 0,0 0 1 0 0,1 0-1 0 0,0 0 0 0 0,0 1 0 0 0,9-12 0 0 0,5-15 1209 0 0,-17 30-1659 0 0,1 0 0 0 0,0 0 0 0 0,0 0 0 0 0,0 0 1 0 0,1 0-1 0 0,-1 0 0 0 0,1 1 0 0 0,0-1 0 0 0,5-4 0 0 0,-8 8-67 0 0,-1 0 0 0 0,1 0 0 0 0,0 0 0 0 0,0 0-1 0 0,-1 0 1 0 0,1 0 0 0 0,0 0 0 0 0,0-1 0 0 0,0 1 0 0 0,-1 0 0 0 0,1 0 0 0 0,0 0 0 0 0,0 0-1 0 0,-1 0 1 0 0,1 0 0 0 0,0 0 0 0 0,0-1 0 0 0,0 1 0 0 0,0 0 0 0 0,-1 0 0 0 0,1 0-1 0 0,0 0 1 0 0,0-1 0 0 0,0 1 0 0 0,0 0 0 0 0,0 0 0 0 0,0 0 0 0 0,-1-1 0 0 0,1 1 0 0 0,0 0-1 0 0,0 0 1 0 0,0-1 0 0 0,0 1 0 0 0,0 0 0 0 0,0 0 0 0 0,0-1 0 0 0,0 1 0 0 0,0 0 0 0 0,0 0-1 0 0,0-1 1 0 0,0 1 0 0 0,0 0 0 0 0,0 0 0 0 0,0 0 0 0 0,0-1 0 0 0,1 1 0 0 0,-1 0 0 0 0,0 0-1 0 0,0-1 1 0 0,0 1 0 0 0,0 0 0 0 0,0 0 0 0 0,0 0 0 0 0,1 0 0 0 0,-1-1 0 0 0,0 1-1 0 0,0 0 1 0 0,0 0 0 0 0,1 0 0 0 0,-1 0 0 0 0,0 0 0 0 0,0-1 0 0 0,1 1 0 0 0,-22 0-2023 0 0,10 1 733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6.1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14 121 8514 0 0,'-3'7'1230'0'0,"1"0"1"0"0,0 1-1 0 0,0-1 1 0 0,0 1-1 0 0,1 0 1 0 0,0-1-1 0 0,1 1 1 0 0,0 0-1 0 0,1 12 1 0 0,-1-18-1145 0 0,0 1 1 0 0,1-1 0 0 0,-1 0-1 0 0,1 0 1 0 0,-1 0 0 0 0,1 0 0 0 0,0 0-1 0 0,0 0 1 0 0,0 0 0 0 0,0 0 0 0 0,0 0-1 0 0,0 0 1 0 0,0-1 0 0 0,1 1 0 0 0,-1 0-1 0 0,1-1 1 0 0,-1 1 0 0 0,1-1-1 0 0,0 1 1 0 0,-1-1 0 0 0,1 0 0 0 0,0 0-1 0 0,0 0 1 0 0,0 0 0 0 0,0 0 0 0 0,0 0-1 0 0,0 0 1 0 0,0-1 0 0 0,0 1 0 0 0,1-1-1 0 0,-1 0 1 0 0,0 1 0 0 0,0-1 0 0 0,0 0-1 0 0,0 0 1 0 0,1 0 0 0 0,-1-1-1 0 0,3 0 1 0 0,21-2 83 0 0,-1-1-1 0 0,1-2 1 0 0,-1 0 0 0 0,30-13-1 0 0,-49 16-324 0 0,-1 1-1 0 0,0-1 1 0 0,0 0-1 0 0,0-1 1 0 0,-1 1-1 0 0,1-1 1 0 0,-1 0-1 0 0,0 0 1 0 0,0-1-1 0 0,0 1 1 0 0,-1-1-1 0 0,1 0 1 0 0,-1 1-1 0 0,0-2 1 0 0,0 1-1 0 0,2-6 1 0 0,1-8-2623 0 0,0-1 0 0 0,-1 0 0 0 0,3-26 1 0 0,-5 26 215 0 0,0 3 446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1:37.1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0 119 3433 0 0,'0'-4'526'0'0,"1"0"1"0"0,-1-1-1 0 0,1 1 1 0 0,0 0 0 0 0,0 0-1 0 0,1-1 1 0 0,-1 1-1 0 0,1 0 1 0 0,0 0-1 0 0,0 0 1 0 0,0 1-1 0 0,0-1 1 0 0,1 0 0 0 0,-1 1-1 0 0,1-1 1 0 0,0 1-1 0 0,0 0 1 0 0,1 0-1 0 0,5-4 1 0 0,-2 2 144 0 0,0 1 1 0 0,1-1 0 0 0,-1 1-1 0 0,1 0 1 0 0,0 1-1 0 0,1 0 1 0 0,-1 0 0 0 0,16-2-1 0 0,-21 4-524 0 0,1 1 1 0 0,-1-1-1 0 0,0 1 0 0 0,1 0 0 0 0,-1 0 0 0 0,1 0 1 0 0,6 1-1 0 0,-9 0-102 0 0,0-1-1 0 0,-1 1 1 0 0,1-1 0 0 0,0 0 0 0 0,0 1-1 0 0,0 0 1 0 0,0-1 0 0 0,0 1 0 0 0,-1-1-1 0 0,1 1 1 0 0,0 0 0 0 0,-1 0-1 0 0,1-1 1 0 0,0 1 0 0 0,-1 0 0 0 0,1 0-1 0 0,-1 0 1 0 0,1 0 0 0 0,-1 0 0 0 0,0 0-1 0 0,1 0 1 0 0,-1 0 0 0 0,0 0 0 0 0,0 0-1 0 0,0 0 1 0 0,1 0 0 0 0,-1 0 0 0 0,0 0-1 0 0,0 0 1 0 0,-1 1 0 0 0,1 16 521 0 0,1 2 21 0 0,-5 38-1 0 0,1-42-465 0 0,2-5-67 0 0,-1 0-1 0 0,0-1 0 0 0,-1 1 1 0 0,0-1-1 0 0,-5 11 0 0 0,-7 15 81 0 0,1 1 0 0 0,2 1-1 0 0,-14 76 1 0 0,26-113-150 0 0,0-1-1 0 0,-1 0 1 0 0,1 0-1 0 0,0 0 1 0 0,0 1 0 0 0,0-1-1 0 0,0 0 1 0 0,0 0-1 0 0,0 0 1 0 0,0 1 0 0 0,0-1-1 0 0,0 0 1 0 0,0 0-1 0 0,-1 1 1 0 0,1-1 0 0 0,0 0-1 0 0,0 0 1 0 0,0 1-1 0 0,0-1 1 0 0,1 0 0 0 0,-1 0-1 0 0,0 0 1 0 0,0 1-1 0 0,0-1 1 0 0,0 0 0 0 0,0 0-1 0 0,0 1 1 0 0,0-1-1 0 0,0 0 1 0 0,0 0-1 0 0,1 0 1 0 0,-1 1 0 0 0,0-1-1 0 0,0 0 1 0 0,0 0-1 0 0,0 0 1 0 0,1 0 0 0 0,-1 1-1 0 0,0-1 1 0 0,0 0-1 0 0,1 0 1 0 0,8-8-877 0 0,8-17-832 0 0,5-23-1116 0 0,17-49 1 0 0,15-36 2026 0 0,-33 99 919 0 0,-19 32-50 0 0,-1 0 1 0 0,1 0-1 0 0,0 0 0 0 0,-1 0 0 0 0,1 1 0 0 0,0-1 1 0 0,0 1-1 0 0,0 0 0 0 0,0-1 0 0 0,0 1 1 0 0,0 0-1 0 0,1 0 0 0 0,-1 0 0 0 0,4-1 1 0 0,-5 3-2 0 0,-1-1 1 0 0,1 0-1 0 0,0 0 1 0 0,-1 1-1 0 0,1-1 1 0 0,-1 0-1 0 0,1 1 1 0 0,-1-1 0 0 0,1 0-1 0 0,-1 1 1 0 0,1-1-1 0 0,-1 1 1 0 0,1-1-1 0 0,-1 1 1 0 0,1-1 0 0 0,-1 1-1 0 0,0-1 1 0 0,1 1-1 0 0,-1 0 1 0 0,0-1-1 0 0,1 1 1 0 0,-1-1-1 0 0,0 1 1 0 0,0 0 0 0 0,0-1-1 0 0,0 1 1 0 0,0 0-1 0 0,1-1 1 0 0,-1 1-1 0 0,0 0 1 0 0,-1-1 0 0 0,1 1-1 0 0,0 1 1 0 0,0 29 1216 0 0,0-27-1106 0 0,-11 105 2645 0 0,6-51-1727 0 0,3-42-727 0 0,1 0 0 0 0,0 0-1 0 0,2 19 1 0 0,-3-19-157 0 0,0-2-62 0 0,2-14-139 0 0,1 0 1 0 0,-1 0-1 0 0,0 1 1 0 0,0-1-1 0 0,0 0 0 0 0,0 0 1 0 0,1 0-1 0 0,-1 0 1 0 0,0 0-1 0 0,0 1 0 0 0,1-1 1 0 0,-1 0-1 0 0,0 0 1 0 0,0 0-1 0 0,0 0 0 0 0,1 0 1 0 0,-1 0-1 0 0,0 0 0 0 0,0 0 1 0 0,1 0-1 0 0,-1 0 1 0 0,0 0-1 0 0,0 0 0 0 0,1 0 1 0 0,-1 0-1 0 0,0 0 1 0 0,0 0-1 0 0,0 0 0 0 0,1 0 1 0 0,-1-1-1 0 0,0 1 1 0 0,0 0-1 0 0,1 0 0 0 0,-1 0 1 0 0,0 0-1 0 0,0 0 1 0 0,0-1-1 0 0,0 1 0 0 0,1 0 1 0 0,-1 0-1 0 0,0 0 1 0 0,0 0-1 0 0,0-1 0 0 0,0 1 1 0 0,0 0-1 0 0,1 0 1 0 0,-1 0-1 0 0,0-1 0 0 0,0 1 1 0 0,45-25-1118 0 0,-41 22 822 0 0,1 0 0 0 0,-2-1 1 0 0,1 0-1 0 0,0 1 0 0 0,-1-1 0 0 0,0 0 1 0 0,0-1-1 0 0,0 1 0 0 0,0-1 0 0 0,-1 1 1 0 0,1-1-1 0 0,-1 0 0 0 0,2-9 0 0 0,0-3-434 0 0,-1 0-1 0 0,2-33 0 0 0,-5 39 727 0 0,0 0-1 0 0,1 0 1 0 0,1 0-1 0 0,0 0 0 0 0,0 0 1 0 0,1 0-1 0 0,0 0 1 0 0,1 1-1 0 0,8-16 0 0 0,0 7 240 0 0,-5 7 363 0 0,0 1 0 0 0,14-16 0 0 0,-18 24-430 0 0,0 0 1 0 0,0 0-1 0 0,0 1 1 0 0,0-1-1 0 0,1 1 1 0 0,-1 0-1 0 0,1 0 0 0 0,-1 0 1 0 0,1 0-1 0 0,0 1 1 0 0,0-1-1 0 0,6 0 0 0 0,-9 2-133 0 0,0 0-1 0 0,0 0 1 0 0,-1 0-1 0 0,1 0 0 0 0,0 0 1 0 0,0 0-1 0 0,0 0 1 0 0,-1 1-1 0 0,1-1 0 0 0,0 0 1 0 0,0 1-1 0 0,0-1 1 0 0,-1 1-1 0 0,1-1 0 0 0,0 0 1 0 0,-1 1-1 0 0,1 0 1 0 0,-1-1-1 0 0,1 1 0 0 0,0-1 1 0 0,-1 1-1 0 0,1 0 1 0 0,-1-1-1 0 0,1 1 0 0 0,-1 0 1 0 0,0-1-1 0 0,1 1 1 0 0,-1 0-1 0 0,0 0 1 0 0,0 0-1 0 0,1-1 0 0 0,-1 1 1 0 0,0 0-1 0 0,0 0 1 0 0,0 0-1 0 0,0 0 0 0 0,0 1 1 0 0,1 33 719 0 0,-2-15-464 0 0,-1-1 0 0 0,-1 1 0 0 0,0-1-1 0 0,-2 1 1 0 0,0-1 0 0 0,-1 0 0 0 0,-11 22-1 0 0,10-28-210 0 0,-10 19 48 0 0,-18 51 1 0 0,31-70-768 0 0,1 1 1 0 0,1 0-1 0 0,-1 24 0 0 0,-3 17 445 0 0,5-51 185 0 0,-1 4 76 0 0,1 1 1 0 0,0-1 0 0 0,0 0 0 0 0,0 1-1 0 0,2 8 1 0 0,-1-15 8 0 0,0 0 0 0 0,1 0 0 0 0,-1 0 0 0 0,1 0 0 0 0,-1 0 0 0 0,1 0 0 0 0,0 0 0 0 0,0 0 0 0 0,0-1 1 0 0,0 1-1 0 0,0 0 0 0 0,0 0 0 0 0,0-1 0 0 0,1 1 0 0 0,-1-1 0 0 0,0 1 0 0 0,1-1 0 0 0,0 0 0 0 0,-1 0 0 0 0,1 0 0 0 0,0 1 0 0 0,-1-1 0 0 0,1-1 0 0 0,0 1 0 0 0,4 1 0 0 0,-3-1-20 0 0,0 0 0 0 0,0-1-1 0 0,0 1 1 0 0,1-1 0 0 0,-1 0-1 0 0,0 0 1 0 0,0 0 0 0 0,0-1-1 0 0,1 1 1 0 0,-1-1 0 0 0,0 1-1 0 0,0-1 1 0 0,0 0 0 0 0,0 0-1 0 0,0-1 1 0 0,0 1 0 0 0,0-1-1 0 0,0 1 1 0 0,4-5 0 0 0,-5 5-34 0 0,-1 0 0 0 0,1 0 0 0 0,-1-1 0 0 0,0 1 0 0 0,1-1 0 0 0,-1 1 0 0 0,0-1 0 0 0,0 1 0 0 0,0-1 0 0 0,0 0 0 0 0,0 1 0 0 0,0-1 0 0 0,-1 0 0 0 0,1 0 0 0 0,-1 0 0 0 0,1 1 0 0 0,-1-1 0 0 0,0 0 1 0 0,1 0-1 0 0,-1 0 0 0 0,0 0 0 0 0,0 0 0 0 0,-1 0 0 0 0,1 0 0 0 0,0 0 0 0 0,0 1 0 0 0,-1-1 0 0 0,1 0 0 0 0,-1 0 0 0 0,0 0 0 0 0,0 1 0 0 0,1-1 0 0 0,-1 0 0 0 0,-2-2 0 0 0,1 2-57 0 0,0 0-1 0 0,0 0 0 0 0,1 0 1 0 0,-1 0-1 0 0,0 1 0 0 0,-1-1 1 0 0,1 1-1 0 0,0-1 0 0 0,0 1 1 0 0,-1 0-1 0 0,1 0 0 0 0,0 0 1 0 0,-1 0-1 0 0,1 0 0 0 0,-1 1 1 0 0,1-1-1 0 0,-1 1 0 0 0,0-1 1 0 0,1 1-1 0 0,-1 0 1 0 0,-4 1-1 0 0,-7 0-774 0 0,0 1 0 0 0,1 0 1 0 0,-14 5-1 0 0,3-2-1810 0 0,-7 3-4264 0 0,22-6 4269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3:06.54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2565 804 16 0 0,'2'0'-1'0'0,"0"2"-2"0"0,3-8 23 0 0,-3-3 11 0 0,-1 4 13 0 0,0 1 1 0 0,0-1-1 0 0,0 1 0 0 0,1 0 0 0 0,-1 0 1 0 0,1 0-1 0 0,0 0 0 0 0,4-7 0 0 0,-5 11-26 0 0,-1-1 0 0 0,1 1-1 0 0,-1 0 1 0 0,1 0-1 0 0,-1-1 1 0 0,1 1 0 0 0,-1 0-1 0 0,1 0 1 0 0,-1 0 0 0 0,1 0-1 0 0,-1 0 1 0 0,1 0-1 0 0,-1-1 1 0 0,1 1 0 0 0,-1 0-1 0 0,1 1 1 0 0,-1-1-1 0 0,1 0 1 0 0,-1 0 0 0 0,1 0-1 0 0,-1 0 1 0 0,1 0 0 0 0,-1 0-1 0 0,1 1 1 0 0,-1-1-1 0 0,1 0 1 0 0,-1 0 0 0 0,1 1-1 0 0,-1-1 1 0 0,1 1-1 0 0,-1-1 9 0 0,1 0-1 0 0,-1 1 0 0 0,1-1 0 0 0,-1 0 1 0 0,0 0-1 0 0,1 0 0 0 0,-1 1 0 0 0,1-1 1 0 0,-1 0-1 0 0,1 0 0 0 0,-1 0 0 0 0,1 0 1 0 0,-1 0-1 0 0,1 0 0 0 0,-1 0 1 0 0,1 0-1 0 0,-1 0 0 0 0,1 0 0 0 0,-1 0 1 0 0,0 0-1 0 0,1 0 0 0 0,0 0 0 0 0,20-18 2301 0 0,-22 18-2281 0 0,-1 0 1 0 0,1 1-1 0 0,0-1 0 0 0,0 1 1 0 0,0-1-1 0 0,0 1 0 0 0,-1 0 0 0 0,1-1 1 0 0,0 1-1 0 0,0 0 0 0 0,0 0 1 0 0,0 0-1 0 0,0 0 0 0 0,-1 1 1 0 0,0 1 84 0 0,-5 1 107 0 0,0 1 1 0 0,0-1-1 0 0,-1-1 1 0 0,-14 6 0 0 0,-4 2 35 0 0,-10 4 143 0 0,0-1-1 0 0,-2-2 0 0 0,-64 12 1 0 0,-123 8 1147 0 0,118-19-837 0 0,-215 11 725 0 0,-3-21-705 0 0,234-3-620 0 0,-416-11 320 0 0,393 3-362 0 0,0-6-1 0 0,-161-39 1 0 0,252 46-59 0 0,-1-1 0 0 0,2 0 0 0 0,-1-2 0 0 0,1-1 0 0 0,1 0 0 0 0,-1-2 0 0 0,-36-29 0 0 0,54 39-14 0 0,0-1 1 0 0,1 1-1 0 0,0-1 0 0 0,0 0 0 0 0,0 1 1 0 0,0-1-1 0 0,0-1 0 0 0,-1-4 0 0 0,2 7-6 0 0,2 0-1 0 0,-1 0 0 0 0,0-1 1 0 0,0 1-1 0 0,1 0 1 0 0,-1-1-1 0 0,1 1 1 0 0,-1-1-1 0 0,1 1 0 0 0,0 0 1 0 0,0-1-1 0 0,0 1 1 0 0,1-1-1 0 0,-1 1 0 0 0,0 0 1 0 0,2-5-1 0 0,3-2-3 0 0,-1 1-1 0 0,1-1 0 0 0,1 1 0 0 0,0 1 1 0 0,0-1-1 0 0,0 1 0 0 0,1 0 1 0 0,0 0-1 0 0,13-9 0 0 0,12-7-27 0 0,36-20 1 0 0,-36 24 18 0 0,76-43-44 0 0,3 4 1 0 0,164-60 0 0 0,251-42-82 0 0,-410 136 93 0 0,1 4 0 0 0,0 6 0 0 0,1 5 0 0 0,125 6 0 0 0,-181 8 32 0 0,79 14-1 0 0,-78-9 11 0 0,146 34 12 0 0,-63-12-13 0 0,-113-26-3 0 0,0 2-1 0 0,-1 2 1 0 0,0 1 0 0 0,54 26 0 0 0,-73-30-10 0 0,1 1-1 0 0,-1 0 1 0 0,0 1 0 0 0,-1 1 0 0 0,0-1 0 0 0,0 2 0 0 0,-1 0 0 0 0,-1 0 0 0 0,0 1 0 0 0,0 0 0 0 0,-1 1 0 0 0,11 20 0 0 0,-17-26 4 0 0,1 1 1 0 0,-1 0-1 0 0,-1 0 1 0 0,1 0-1 0 0,-1 0 1 0 0,0 1-1 0 0,-1-1 1 0 0,0 1-1 0 0,-1-1 1 0 0,0 0-1 0 0,0 1 1 0 0,0-1-1 0 0,-1 1 1 0 0,-1-1-1 0 0,-3 14 1 0 0,-1-1 1 0 0,4-15 6 0 0,0 1 0 0 0,0-1 0 0 0,0 0 0 0 0,-1 0-1 0 0,0 0 1 0 0,-6 9 0 0 0,-16 15 19 0 0,-1-1 0 0 0,-36 31 0 0 0,42-45-4 0 0,-1 0 0 0 0,0-1 0 0 0,-36 18-1 0 0,44-25-5 0 0,-36 17 31 0 0,-88 31-1 0 0,-56 3 34 0 0,78-24-39 0 0,-545 146 166 0 0,310-116 105 0 0,274-57-183 0 0,-83-3 0 0 0,85-4-46 0 0,-1-1 7 0 0,0-4-1 0 0,-96-18 0 0 0,151 18-55 0 0,0 0-1 0 0,0-1 1 0 0,1-1 0 0 0,0-1-1 0 0,0-1 1 0 0,1 0 0 0 0,0-2-1 0 0,1 0 1 0 0,0 0 0 0 0,1-2-1 0 0,-24-22 1 0 0,33 27-12 0 0,-1-1 0 0 0,2 1 0 0 0,-1-1 0 0 0,1 0 0 0 0,0 0 0 0 0,1-1-1 0 0,0 0 1 0 0,1 0 0 0 0,0 0 0 0 0,-3-14 0 0 0,5 17-10 0 0,0-1-1 0 0,1 0 0 0 0,0 0 1 0 0,0 0-1 0 0,1 0 1 0 0,0 0-1 0 0,1 0 1 0 0,0 0-1 0 0,0 0 1 0 0,0 1-1 0 0,1-1 0 0 0,0 0 1 0 0,1 1-1 0 0,4-10 1 0 0,4-4-15 0 0,1 1 1 0 0,1 1-1 0 0,1 0 1 0 0,0 1 0 0 0,1 0-1 0 0,1 2 1 0 0,1-1-1 0 0,1 2 1 0 0,0 0-1 0 0,30-18 1 0 0,37-27-34 0 0,-30 21 1 0 0,98-54 0 0 0,-107 70 26 0 0,163-78-61 0 0,-157 80 44 0 0,1 1 1 0 0,62-13-1 0 0,-3 9-61 0 0,166-14-1 0 0,-205 34 52 0 0,1 2 1 0 0,-1 4-1 0 0,101 16 0 0 0,-151-14 33 0 0,0 1 0 0 0,-1 1 1 0 0,0 1-1 0 0,0 1 0 0 0,-1 0 0 0 0,0 2 0 0 0,0 1 0 0 0,-1 1 0 0 0,27 19 0 0 0,-37-23 9 0 0,-1 0-1 0 0,0 0 1 0 0,0 1 0 0 0,-1 0-1 0 0,0 0 1 0 0,0 1-1 0 0,-1 0 1 0 0,-1 1 0 0 0,1-1-1 0 0,-2 1 1 0 0,0 1 0 0 0,0-1-1 0 0,-1 1 1 0 0,0-1-1 0 0,-1 1 1 0 0,0 0 0 0 0,-1 0-1 0 0,0 1 1 0 0,-1 14 0 0 0,-1-17 3 0 0,-2 0 0 0 0,1 0 0 0 0,-2-1 1 0 0,1 1-1 0 0,-1 0 0 0 0,-1-1 1 0 0,1 0-1 0 0,-2 1 0 0 0,1-2 1 0 0,-1 1-1 0 0,-1 0 0 0 0,-11 13 0 0 0,-2 2-209 0 0,-2-2-1 0 0,0-1 0 0 0,-24 19 0 0 0,32-31-130 0 0,1 0 0 0 0,-20 9 0 0 0,0 0-328 0 0,8-5-185 0 0,-1 0 0 0 0,0-2 0 0 0,-42 12 1 0 0,24-8-259 0 0,-39 21-265 0 0,43-25 465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3:18.96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0 249 3065 0 0,'66'-3'5368'0'0,"30"-6"-4053"0"0,36-2-1438 0 0,-113 10 157 0 0,11 0 23 0 0,-24 1-43 0 0,1-1 0 0 0,-1 0 0 0 0,0 0 0 0 0,0 0 1 0 0,7-4-1 0 0,23-12 28 0 0,-27 11-32 0 0,1 1-1 0 0,0 0 0 0 0,0 1 1 0 0,15-5-1 0 0,89-7 46 0 0,-5-16-23 0 0,223 0 42 0 0,-186 23-35 0 0,144-9 39 0 0,-154 11-34 0 0,233-9 64 0 0,105-7 2 0 0,55 7 297 0 0,0 23 249 0 0,-497-6-621 0 0,402 14 209 0 0,39-8-215 0 0,-179-6 13 0 0,97 4 211 0 0,235 7 471 0 0,-498-11-654 0 0,74 5-29 0 0,20 5-6 0 0,-143-9-6 0 0,-9-2-8 0 0,-30 0-25 0 0,79 9 0 0 0,-97-6-21 0 0,-16-2-34 0 0,-1-1 1 0 0,0 1-1 0 0,1 0 0 0 0,-1 0 0 0 0,0 1 0 0 0,0 0 0 0 0,0 0 0 0 0,0 0 1 0 0,9 5-1 0 0,-7-2-378 0 0,0 0 1 0 0,0 1 0 0 0,0 0 0 0 0,-1 0 0 0 0,0 0-1 0 0,0 1 1 0 0,-1 0 0 0 0,1 0 0 0 0,3 8-1 0 0,0-1-523 0 0,-2-6-111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3:42.6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1 189 9282 0 0,'0'0'149'0'0,"0"0"-1"0"0,1-1 1 0 0,-1 1-1 0 0,0 0 1 0 0,1 0 0 0 0,-1 0-1 0 0,0-1 1 0 0,1 1-1 0 0,-1 0 1 0 0,0 0 0 0 0,1-1-1 0 0,-1 1 1 0 0,0 0-1 0 0,0-1 1 0 0,1 1 0 0 0,-1 0-1 0 0,0-1 1 0 0,0 1-1 0 0,0 0 1 0 0,0-1 0 0 0,1 1-1 0 0,-1-1 1 0 0,0 1-1 0 0,0 0 1 0 0,0-1 0 0 0,0 1-1 0 0,0-1 1 0 0,0 1-1 0 0,0 0 1 0 0,0-1 0 0 0,0 1-1 0 0,0-1 1 0 0,0 1-1 0 0,0 0 1 0 0,-1-1 0 0 0,3-8-582 0 0,-2 9 449 0 0,1 0 1 0 0,-1 0-1 0 0,1 0 1 0 0,-1 0-1 0 0,1 0 1 0 0,-1 0-1 0 0,1 0 0 0 0,-1 1 1 0 0,1-1-1 0 0,-1 0 1 0 0,1 0-1 0 0,-1 0 1 0 0,0 0-1 0 0,1 1 0 0 0,-1-1 1 0 0,1 0-1 0 0,-1 0 1 0 0,1 1-1 0 0,-1-1 1 0 0,0 0-1 0 0,1 1 1 0 0,-1-1-1 0 0,0 1 0 0 0,1-1 1 0 0,5 8 69 0 0,0 0 1 0 0,0 0-1 0 0,-1 1 0 0 0,0-1 1 0 0,-1 1-1 0 0,0 0 1 0 0,6 18-1 0 0,-10-25-64 0 0,3 6 116 0 0,-1 1 1 0 0,0-1-1 0 0,-1 1 0 0 0,1 12 0 0 0,2 15 288 0 0,-1-9 12 0 0,1 47 1 0 0,-1-7-52 0 0,-1 44-90 0 0,-3-80-126 0 0,1 0 0 0 0,2 0 0 0 0,6 37 0 0 0,-7-66-148 0 0,-1-1 0 0 0,1 1-1 0 0,-1 0 1 0 0,1-1-1 0 0,0 1 1 0 0,0 0 0 0 0,-1-1-1 0 0,1 1 1 0 0,0-1 0 0 0,0 1-1 0 0,1-1 1 0 0,-1 0-1 0 0,0 1 1 0 0,0-1 0 0 0,1 0-1 0 0,-1 0 1 0 0,1 0 0 0 0,-1 0-1 0 0,3 1 1 0 0,-3-1-11 0 0,0-1 0 0 0,0 0 0 0 0,0 1 0 0 0,0-1 0 0 0,0 0 0 0 0,0 0 0 0 0,0 0 0 0 0,1 0 0 0 0,-1 0 0 0 0,0 0 0 0 0,0 0 0 0 0,0 0 0 0 0,0 0 0 0 0,0-1 0 0 0,0 1 0 0 0,0 0 0 0 0,0-1 0 0 0,0 1 0 0 0,0-1 0 0 0,0 1 1 0 0,0-1-1 0 0,0 1 0 0 0,0-1 0 0 0,0 0 0 0 0,0 1 0 0 0,0-1 0 0 0,0 0 0 0 0,-1 0 0 0 0,1 0 0 0 0,0 0 0 0 0,0-1 0 0 0,22-27 199 0 0,12-17-15 0 0,-17 21-127 0 0,-13 18-50 0 0,0-1 0 0 0,0 1 0 0 0,5-12 0 0 0,-3 5-3 0 0,1 1 0 0 0,0 1 0 0 0,11-14 0 0 0,-8 11 9 0 0,17-28-1 0 0,-10 9-6 0 0,-7 16-6 0 0,-2 0 1 0 0,0-1-1 0 0,-1 0 1 0 0,10-35-1 0 0,9-57 4 0 0,-24 98-15 0 0,1 0 0 0 0,0 0 0 0 0,1 0 0 0 0,7-14 0 0 0,-4 12 0 0 0,-2-1 0 0 0,7-22 0 0 0,-10 30-1 0 0,0 0 0 0 0,0 0 0 0 0,7-11 0 0 0,-7 13 0 0 0,0 1 0 0 0,0-2 0 0 0,0 1 0 0 0,-1 0 0 0 0,0-1 0 0 0,0 1 0 0 0,1-10 0 0 0,-1 5 1 0 0,0 0-56 0 0,-2 11 53 0 0,0-1 0 0 0,0 1 1 0 0,-1 0-1 0 0,1 0 0 0 0,-1 0 0 0 0,1 0 1 0 0,0 0-1 0 0,-1 0 0 0 0,1 0 0 0 0,0 0 0 0 0,-1 1 1 0 0,1-1-1 0 0,0 0 0 0 0,0 0 0 0 0,-1 0 0 0 0,1 0 1 0 0,0 0-1 0 0,-1 0 0 0 0,1 1 0 0 0,0-1 0 0 0,-1 0 1 0 0,1 0-1 0 0,0 0 0 0 0,0 1 0 0 0,-1-1 1 0 0,1 0-1 0 0,0 0 0 0 0,0 1 0 0 0,0-1 0 0 0,-1 0 1 0 0,1 1-1 0 0,0-1 0 0 0,0 0 0 0 0,0 0 0 0 0,0 1 1 0 0,-29 35-41 0 0,-6 11 57 0 0,33-44-13 0 0,1-1-1 0 0,-1 1 1 0 0,1 0 0 0 0,-1 0-1 0 0,1 0 1 0 0,0 0 0 0 0,0 0-1 0 0,0 0 1 0 0,0 1 0 0 0,1-1 0 0 0,-1 4-1 0 0,-4 16 11 0 0,-1-6 1 0 0,2-1 0 0 0,-5 32 0 0 0,7-35-7 0 0,0 1-1 0 0,-1-1 1 0 0,-1-1 0 0 0,1 1 0 0 0,-11 20-1 0 0,-34 66 35 0 0,-55 59 49 0 0,51-80-16 0 0,28-33-13 0 0,21-36-20 0 0,-1-1-1 0 0,0 0 0 0 0,-1 0 1 0 0,0 0-1 0 0,-1 0 0 0 0,1-1 1 0 0,-1 0-1 0 0,-9 9 0 0 0,14-15-16 0 0,-1 0 0 0 0,0 0 0 0 0,1 1 0 0 0,-1-1 0 0 0,0 0 0 0 0,1 0 0 0 0,-1-1 0 0 0,0 1-1 0 0,0 0 1 0 0,0-1 0 0 0,-3 1 0 0 0,4-1-12 0 0,0 0 0 0 0,0 0 0 0 0,0 0 1 0 0,0 0-1 0 0,0-1 0 0 0,0 1 0 0 0,-1 0 0 0 0,1-1 0 0 0,0 1 0 0 0,0-1 0 0 0,0 1 1 0 0,0-1-1 0 0,0 0 0 0 0,1 1 0 0 0,-1-1 0 0 0,0 0 0 0 0,0 0 0 0 0,0 1 0 0 0,1-1 0 0 0,-1 0 1 0 0,0 0-1 0 0,1 0 0 0 0,-2-1 0 0 0,-2-8 11 0 0,0 0 1 0 0,0 1-1 0 0,1-1 1 0 0,0 0-1 0 0,0-1 1 0 0,1 1-1 0 0,1 0 0 0 0,0-1 1 0 0,0-12-1 0 0,-2-9-3 0 0,-14-97-3 0 0,13 98-24 0 0,2 0 0 0 0,1 0 0 0 0,2 0 0 0 0,0 0 0 0 0,2 1 0 0 0,11-45 0 0 0,22-125-98 0 0,-36 195-26 0 0,-3 6 26 0 0,-8 18-39 0 0,-9 33 29 0 0,13-15 139 0 0,1 1-1 0 0,3-1 0 0 0,1 75 1 0 0,25 113 52 0 0,-16-173-24 0 0,3 0 0 0 0,17 57 0 0 0,-26-106-45 0 0,0-1-1 0 0,0 1 1 0 0,0-1 0 0 0,0 0 0 0 0,0 1-1 0 0,0-1 1 0 0,0 0 0 0 0,1 0 0 0 0,-1 0-1 0 0,1 0 1 0 0,-1 0 0 0 0,1 0 0 0 0,0 0-1 0 0,0 0 1 0 0,0-1 0 0 0,0 1-1 0 0,0-1 1 0 0,0 0 0 0 0,1 1 0 0 0,-1-1-1 0 0,0 0 1 0 0,5 1 0 0 0,-4-2 5 0 0,0 1 1 0 0,0-2-1 0 0,0 1 0 0 0,0 0 0 0 0,0 0 1 0 0,-1-1-1 0 0,1 0 0 0 0,0 1 1 0 0,0-1-1 0 0,-1 0 0 0 0,1-1 1 0 0,0 1-1 0 0,-1 0 0 0 0,1-1 0 0 0,-1 1 1 0 0,0-1-1 0 0,0 0 0 0 0,1 0 1 0 0,-1 0-1 0 0,3-4 0 0 0,19-20-283 0 0,-1-2-1 0 0,-1 0 0 0 0,19-32 0 0 0,-30 40-473 0 0,0 0 0 0 0,-2-1 0 0 0,0 1 0 0 0,-1-2 0 0 0,9-40-1 0 0,-16 58 584 0 0,-1 0-1 0 0,0 0 0 0 0,1 0 1 0 0,-1 0-1 0 0,-1 0 1 0 0,0-5-1 0 0,-7-30-1343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5.26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6731 582 6633 0 0,'-20'-13'1813'0'0,"-4"-9"-601"0"0,20 17-1177 0 0,-1 1 0 0 0,1-1 1 0 0,-1 1-1 0 0,0 1 0 0 0,0-1 0 0 0,0 1 0 0 0,-7-4 0 0 0,-5 0-46 0 0,-1 1 0 0 0,1 2-1 0 0,-1-1 1 0 0,-19-1-1 0 0,-13-3-4 0 0,-127-24-101 0 0,27 13 206 0 0,5 1 208 0 0,-718-88 1722 0 0,765 97-1874 0 0,-1161-69 1532 0 0,-216 81-1129 0 0,1138 10-454 0 0,-234 18 159 0 0,163 24-71 0 0,222-25-113 0 0,-194 53 22 0 0,327-66-58 0 0,-82 38 1 0 0,80-30-23 0 0,32-13-17 0 0,0 0 0 0 0,1 1 0 0 0,-35 26 0 0 0,55-36 2 0 0,0 0-1 0 0,-1 0 1 0 0,1 0-1 0 0,0 1 1 0 0,1-1-1 0 0,-1 0 1 0 0,0 1-1 0 0,0-1 1 0 0,1 1-1 0 0,0 0 0 0 0,-1-1 1 0 0,1 1-1 0 0,0 0 1 0 0,1 0-1 0 0,-2 4 1 0 0,1-2-10 0 0,1 0-1 0 0,0 1 1 0 0,0-1 0 0 0,0 1-1 0 0,0-1 1 0 0,1 1 0 0 0,3 9-1 0 0,0-2-14 0 0,0-2 0 0 0,1 1-1 0 0,0-1 1 0 0,1 1 0 0 0,0-1-1 0 0,14 17 1 0 0,1-3-5 0 0,1-1 1 0 0,1-1-1 0 0,1-1 0 0 0,1 0 0 0 0,37 23 0 0 0,-22-20 33 0 0,1-2 0 0 0,1-2 0 0 0,48 17-1 0 0,32 2 84 0 0,222 41 0 0 0,-322-77-79 0 0,876 127 437 0 0,-466-78-328 0 0,1014 76 200 0 0,-1044-103-82 0 0,233 13 255 0 0,-331-24-293 0 0,230 8 101 0 0,-334-17-235 0 0,476-1 63 0 0,180-71 14 0 0,-719 50-79 0 0,198-30 159 0 0,-252 31-78 0 0,-2-4-1 0 0,83-31 1 0 0,-123 35-18 0 0,-1-2-1 0 0,-2-1 1 0 0,1-3-1 0 0,-2-1 1 0 0,47-36-1 0 0,-80 55-103 0 0,0-1 0 0 0,0 1 0 0 0,-1-1 0 0 0,0 0 0 0 0,0 0 0 0 0,0-1 0 0 0,0 1 0 0 0,0 0 0 0 0,-1-1 0 0 0,0 0 0 0 0,0 1 0 0 0,0-1 0 0 0,-1 0 0 0 0,1 0 0 0 0,-1 0 0 0 0,0 0 0 0 0,-1 0 0 0 0,1 0-1 0 0,-1-1 1 0 0,0 1 0 0 0,0 0 0 0 0,-1 0 0 0 0,0 0 0 0 0,0 0 0 0 0,0 0 0 0 0,0 0 0 0 0,-1 0 0 0 0,1 0 0 0 0,-1 1 0 0 0,-1-1 0 0 0,1 0 0 0 0,-1 1 0 0 0,1 0 0 0 0,-6-6 0 0 0,-15-19-10 0 0,-1 1-1 0 0,-1 1 1 0 0,-2 1-1 0 0,0 1 1 0 0,-2 2 0 0 0,-42-27-1 0 0,-23-3-25 0 0,-112-46-1 0 0,-585-171 29 0 0,-57 59 132 0 0,266 102 116 0 0,-343 8 23 0 0,-231 86-62 0 0,1113 16-209 0 0,-851 55 82 0 0,823-49-85 0 0,-393 55 16 0 0,232-19-20 0 0,-448 93 0 0 0,629-125 0 0 0,-155 44 8 0 0,-1 8 20 0 0,3-1 8 0 0,161-47-27 0 0,-11 2 11 0 0,1 3 0 0 0,1 2-1 0 0,-59 34 1 0 0,7 12 13 0 0,90-57-31 0 0,-1 1-1 0 0,1 1 1 0 0,1 0-1 0 0,-18 22 0 0 0,15-13-1 0 0,11-17 0 0 0,0 1 0 0 0,0 0 0 0 0,1 0 0 0 0,0 1 0 0 0,0-1 0 0 0,0 1 0 0 0,1 0 0 0 0,0 0 0 0 0,0 0 0 0 0,1 0 0 0 0,-3 15 0 0 0,4-15 0 0 0,0-1-1 0 0,0-1 0 0 0,0 0 0 0 0,1 1 0 0 0,0-1 0 0 0,0 1 0 0 0,0-1 0 0 0,0 0 0 0 0,1 1 0 0 0,0-1 0 0 0,0 0 0 0 0,0 1 0 0 0,1-1 0 0 0,0 0 0 0 0,0 0 0 0 0,0 0 0 0 0,3 5 0 0 0,6 4 5 0 0,1-1 1 0 0,0 0-1 0 0,1 0 1 0 0,1-1-1 0 0,0-1 1 0 0,0 0-1 0 0,1-1 1 0 0,0 0-1 0 0,1-1 1 0 0,0-1-1 0 0,1-1 1 0 0,-1 0-1 0 0,28 6 1 0 0,93 23 55 0 0,171 22 0 0 0,147-5 2 0 0,-246-31-43 0 0,-42-4-3 0 0,398 47 33 0 0,277 27-15 0 0,-253-54 12 0 0,-324-24-30 0 0,601 11 34 0 0,-762-23-50 0 0,389-3 34 0 0,151 4 10 0 0,-235 11-1156 0 0,392 11-959 0 0,-525-18 4313 0 0,268 3-1019 0 0,0-36-1208 0 0,-466 18 33 0 0,0-5 0 0 0,134-39 1 0 0,-205 50-34 0 0,0 0 1 0 0,0-1-1 0 0,0 0 0 0 0,0-1 1 0 0,-1 0-1 0 0,0 0 0 0 0,0 0 1 0 0,0 0-1 0 0,0-1 0 0 0,-1 0 1 0 0,1 0-1 0 0,-1-1 0 0 0,-1 0 1 0 0,1 0-1 0 0,4-8 0 0 0,-7 11-2 0 0,-1-1-1 0 0,0 0 0 0 0,0 1 0 0 0,0-1 0 0 0,0 0 1 0 0,-1 0-1 0 0,1 0 0 0 0,-1 0 0 0 0,0 0 1 0 0,0 0-1 0 0,0 1 0 0 0,-1-1 0 0 0,1 0 1 0 0,-1 0-1 0 0,-2-6 0 0 0,1 3 2 0 0,-1 1-1 0 0,1-1 1 0 0,-1 1-1 0 0,0-1 1 0 0,-1 1-1 0 0,0 0 1 0 0,-8-10-1 0 0,-9-4-7 0 0,-1 1-1 0 0,-1 1 0 0 0,0 1 0 0 0,-29-16 1 0 0,20 13-1 0 0,-10-7-3 0 0,-121-71-2 0 0,67 47-6 0 0,-76-34-12 0 0,68 39 9 0 0,-140-55-6 0 0,-49 7 7 0 0,-175-23 0 0 0,335 85 5 0 0,-75-17-2 0 0,-456-64-27 0 0,347 64 24 0 0,-438-55-8 0 0,593 88 15 0 0,-207-17-13 0 0,200 20 5 0 0,-164-6-22 0 0,-181 2 7 0 0,300 10 22 0 0,-83 0-12 0 0,-29 18-15 0 0,-530 89 1 0 0,456-19 28 0 0,-60 30 1 0 0,458-111-1 0 0,-386 117 17 0 0,303-91-11 0 0,60-18-4 0 0,0 1 0 0 0,1 1 1 0 0,0 2-1 0 0,0 0 0 0 0,1 1 1 0 0,1 2-1 0 0,0 0 1 0 0,2 1-1 0 0,-1 1 0 0 0,2 1 1 0 0,0 1-1 0 0,-23 30 0 0 0,39-45-4 0 0,0 1 0 0 0,0-1 0 0 0,0 1-1 0 0,0 0 1 0 0,1 0 0 0 0,0 0 0 0 0,0 0-1 0 0,0 0 1 0 0,1 0 0 0 0,0 0 0 0 0,0 0-1 0 0,0 1 1 0 0,0-1 0 0 0,1 1 0 0 0,0-1-1 0 0,0 0 1 0 0,1 1 0 0 0,-1-1 0 0 0,1 0 0 0 0,0 1-1 0 0,1-1 1 0 0,-1 0 0 0 0,1 0 0 0 0,0 0-1 0 0,0 0 1 0 0,1 0 0 0 0,4 8 0 0 0,13 13-3 0 0,28 32 1 0 0,-38-47 4 0 0,1-1 1 0 0,1 0-1 0 0,-1-1 0 0 0,1-1 1 0 0,18 10-1 0 0,-3-5 12 0 0,0-1 0 0 0,56 17-1 0 0,61 4 15 0 0,-79-19-15 0 0,291 44 59 0 0,7-25-34 0 0,-74-8-30 0 0,-28 1 1 0 0,210 22 10 0 0,-240-28-9 0 0,-111-10-1 0 0,66-4 1 0 0,-4 0-8 0 0,55 6 3 0 0,-111-7 0 0 0,-28-2-1 0 0,165 15-2 0 0,253 13 7 0 0,-376-27-6 0 0,694-9-1 0 0,-489-9 0 0 0,122-8 14 0 0,-5-31-11 0 0,59-59-4 0 0,-321 65-1 0 0,256-74 29 0 0,-408 106-21 0 0,-27 9-4 0 0,0 0-1 0 0,-1-1 0 0 0,0-1 1 0 0,0-1-1 0 0,-1-1 1 0 0,22-15-1 0 0,-31 17 3 0 0,13-9 16 0 0,20-22 0 0 0,-36 32-11 0 0,-1-1 0 0 0,1 0 1 0 0,-1 0-1 0 0,-1 0 1 0 0,1-1-1 0 0,6-15 0 0 0,-8 15-3 0 0,-1 0 0 0 0,1-1 0 0 0,-2 0 0 0 0,1 1 0 0 0,-1-1 0 0 0,-1 0 0 0 0,0 0 0 0 0,0 0 0 0 0,-1 0 0 0 0,-1-13 0 0 0,-2 5-62 0 0,-1-1 1 0 0,-1 1 0 0 0,0 0 0 0 0,-1 1-1 0 0,-1-1 1 0 0,-1 1 0 0 0,0 0-1 0 0,-2 1 1 0 0,-18-26 0 0 0,-10-6-882 0 0,-70-68-1 0 0,88 94 601 0 0,-77-70-2730 0 0,-33-36-2189 0 0,101 93 3237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6.61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 7 10826 0 0,'-1'7'1284'0'0,"0"0"-1"0"0,1 0 0 0 0,-1 0 1 0 0,2-1-1 0 0,-1 1 0 0 0,2 10 1 0 0,0-10-1001 0 0,0-1 1 0 0,0 1 0 0 0,1 0-1 0 0,-1-1 1 0 0,1 1 0 0 0,1-1 0 0 0,-1 0-1 0 0,1 0 1 0 0,7 8 0 0 0,-4-7-355 0 0,-1 1 1 0 0,2-2 0 0 0,-1 1-1 0 0,1-1 1 0 0,0-1 0 0 0,0 1-1 0 0,1-1 1 0 0,0-1 0 0 0,0 0 0 0 0,0 0-1 0 0,0 0 1 0 0,12 2 0 0 0,-21-6 69 0 0,1 0 0 0 0,-1 0 1 0 0,1 0-1 0 0,-1 0 1 0 0,1 0-1 0 0,-1 0 0 0 0,0 0 1 0 0,1 0-1 0 0,-1 0 0 0 0,1 0 1 0 0,-1 0-1 0 0,0-1 1 0 0,1 1-1 0 0,-1 0 0 0 0,1 0 1 0 0,-1 0-1 0 0,0-1 1 0 0,1 1-1 0 0,-1 0 0 0 0,0 0 1 0 0,1-1-1 0 0,-1 1 1 0 0,0 0-1 0 0,1-1 0 0 0,-1 1 1 0 0,0 0-1 0 0,0-1 0 0 0,1 1 1 0 0,6-17-21 0 0,-6 14-9 0 0,0 0 0 0 0,0 1 0 0 0,1-1 0 0 0,-1 1-1 0 0,0-1 1 0 0,1 1 0 0 0,-1-1 0 0 0,3-2 0 0 0,-1 3-77 0 0,-1 0-1 0 0,-1-1 0 0 0,1 1 0 0 0,0 0 1 0 0,-1-1-1 0 0,1 0 0 0 0,-1 1 1 0 0,1-1-1 0 0,-1 0 0 0 0,0 0 1 0 0,1-4-1 0 0,-1 3-120 0 0,0 0 1 0 0,0 1 0 0 0,1-1-1 0 0,-1 0 1 0 0,1 1-1 0 0,3-4 1 0 0,9-14-1789 0 0,-10 14 1405 0 0,0 1 0 0 0,0 0 1 0 0,1 0-1 0 0,0 1 0 0 0,7-7 1 0 0,6-3-985 0 0,-3-4-355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6.9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625 3 11779 0 0,'-2'0'559'0'0,"-1"-1"0"0"0,1 0 0 0 0,-1 1 0 0 0,1 0 0 0 0,-1-1 0 0 0,1 1 0 0 0,-1 0 0 0 0,1 0 0 0 0,-1 0 0 0 0,1 1 0 0 0,-5 0 0 0 0,4 0-288 0 0,-1 0 0 0 0,1 1 0 0 0,-1-1 0 0 0,1 1 0 0 0,0 0 0 0 0,0 0 0 0 0,-4 3-1 0 0,-3 4-495 0 0,1 0 0 0 0,0 1-1 0 0,-13 17 1 0 0,7-7 760 0 0,-24 28 2 0 0,-77 86 431 0 0,8-31-443 0 0,63-60-411 0 0,27-25-78 0 0,0-1 0 0 0,-26 19-1 0 0,29-26-27 0 0,0-1-20 0 0,0 2 1 0 0,1-1 0 0 0,0 2-1 0 0,-14 14 1 0 0,27-25-50 0 0,1 1 0 0 0,-1-1-1 0 0,0 0 1 0 0,1 0 0 0 0,-1 0 0 0 0,1 1-1 0 0,-1-1 1 0 0,1 0 0 0 0,-1 0 0 0 0,1 1-1 0 0,0 1 1 0 0,2 1-1218 0 0,5-10 330 0 0,-5 3 413 0 0,0 0 1 0 0,0 0-1 0 0,0-1 0 0 0,-1 1 1 0 0,1-1-1 0 0,0-3 0 0 0,-1 3 76 0 0,1 0 0 0 0,-1 1-1 0 0,1-1 1 0 0,-1 1 0 0 0,1-1-1 0 0,0 1 1 0 0,1 0 0 0 0,2-4-1 0 0,11-10-1651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02:08.20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801 87 8034 0 0,'0'0'93'0'0,"0"0"0"0"0,0-1 0 0 0,0 1-1 0 0,1 0 1 0 0,-1-1 0 0 0,0 1 0 0 0,0 0 0 0 0,0-1 0 0 0,0 1 0 0 0,0 0 0 0 0,0-1 0 0 0,0 1 0 0 0,0-1 0 0 0,0 1 0 0 0,0 0 0 0 0,0-1 0 0 0,0 1 0 0 0,0-1 0 0 0,0 1 0 0 0,0 0-1 0 0,0-1 1 0 0,0 1 0 0 0,0 0 0 0 0,-1-1 0 0 0,1 1 0 0 0,0-1 0 0 0,0 1 0 0 0,0 0 0 0 0,-1-1 0 0 0,1 1 0 0 0,-1-1 0 0 0,-13 0 770 0 0,-30 15-1621 0 0,29-9 995 0 0,-20 4-343 0 0,1-1 0 0 0,-65 4-1 0 0,-76-6 59 0 0,11-1 458 0 0,92 7-289 0 0,18-2-82 0 0,-17 8 1 0 0,70-17-39 0 0,0-1 0 0 0,0 0 1 0 0,-1 0-1 0 0,1 0 0 0 0,0 0 0 0 0,0 1 0 0 0,-1-1 0 0 0,1 1 0 0 0,0-1 0 0 0,0 1 1 0 0,0-1-1 0 0,0 1 0 0 0,0 0 0 0 0,0 0 0 0 0,-2 1 0 0 0,3-2 2 0 0,0 1 0 0 0,0-1 0 0 0,-1 1 0 0 0,1-1 0 0 0,0 0 0 0 0,0 1 0 0 0,0-1 0 0 0,0 1 0 0 0,0-1 0 0 0,0 1 0 0 0,0-1 0 0 0,0 1 0 0 0,0-1 0 0 0,0 1 0 0 0,0-1 0 0 0,0 1 0 0 0,0-1 0 0 0,1 0 0 0 0,-1 1 0 0 0,0-1 0 0 0,0 1 0 0 0,0-1 0 0 0,1 0 0 0 0,-1 1 0 0 0,0-1 0 0 0,0 1 0 0 0,1-1 0 0 0,2 3 20 0 0,-1 0 1 0 0,1 0-1 0 0,0-1 1 0 0,0 1-1 0 0,1-1 1 0 0,-1 0-1 0 0,6 3 1 0 0,26 14 187 0 0,-2 1 1 0 0,57 45 0 0 0,25 17-14 0 0,-94-69-137 0 0,1 0 1 0 0,0-1-1 0 0,0-2 0 0 0,1 0 1 0 0,41 11-1 0 0,-61-20-41 0 0,0 0 0 0 0,1 0 0 0 0,-1-1 0 0 0,1 1 1 0 0,-1-1-1 0 0,1 0 0 0 0,-1 0 0 0 0,1 0 0 0 0,-1-1 0 0 0,1 1 0 0 0,-1-1 0 0 0,1 0 0 0 0,-1 1 0 0 0,0-2 0 0 0,0 1 0 0 0,1 0 0 0 0,-1-1 1 0 0,0 1-1 0 0,0-1 0 0 0,0 0 0 0 0,0 0 0 0 0,-1 0 0 0 0,1-1 0 0 0,0 1 0 0 0,-1 0 0 0 0,0-1 0 0 0,1 0 0 0 0,-1 0 0 0 0,0 0 0 0 0,-1 1 1 0 0,1-2-1 0 0,0 1 0 0 0,-1 0 0 0 0,0 0 0 0 0,1 0 0 0 0,0-7 0 0 0,5-12 38 0 0,-1 0 0 0 0,-1-1 0 0 0,-1 0 0 0 0,-1 1 0 0 0,0-1 0 0 0,-2-1 0 0 0,-1 1 0 0 0,-1 0 0 0 0,-1 0 0 0 0,-1 0 0 0 0,-7-27 0 0 0,3 22-51 0 0,3 10-2 0 0,-1 0-1 0 0,0 1 0 0 0,-10-21 0 0 0,14 38-6 0 0,1 0 0 0 0,0 0 0 0 0,0 0 0 0 0,-1-1 0 0 0,1 1 0 0 0,0 0 0 0 0,0 0 0 0 0,-1 0 0 0 0,1 0 0 0 0,0 0 0 0 0,-1 0 0 0 0,1 0 0 0 0,0 0 0 0 0,0 0 0 0 0,-1 0 1 0 0,1 0-1 0 0,0 1 0 0 0,0-1 0 0 0,-1 0 0 0 0,1 0 0 0 0,0 0 0 0 0,0 0 0 0 0,-1 0 0 0 0,1 0 0 0 0,0 1 0 0 0,0-1 0 0 0,-1 0 0 0 0,1 0 0 0 0,0 0 0 0 0,0 1 0 0 0,0-1 0 0 0,-1 0 0 0 0,1 0 0 0 0,0 0 0 0 0,0 1 0 0 0,0-1 0 0 0,0 0 0 0 0,0 0 0 0 0,0 1 0 0 0,0-1 0 0 0,-1 0 0 0 0,1 1 0 0 0,0-1 0 0 0,0 0 0 0 0,0 0 0 0 0,0 1 0 0 0,-7 14-43 0 0,7-15 40 0 0,-17 35-55 0 0,-33 53 0 0 0,47-83 60 0 0,0 0 0 0 0,1 0 0 0 0,0 0 0 0 0,0 0 0 0 0,-2 9 0 0 0,-5 15 6 0 0,1-9 1 0 0,2 0-1 0 0,-8 37 1 0 0,9-33 8 0 0,-11 34 0 0 0,10-43 0 0 0,1 1-1 0 0,1-1 1 0 0,1 1-1 0 0,0 1 0 0 0,0-1 1 0 0,2 0-1 0 0,0 0 1 0 0,1 1-1 0 0,3 23 0 0 0,-3-38-3 0 0,0-1-1 0 0,1 1 1 0 0,-1-1-1 0 0,0 1 1 0 0,1-1-1 0 0,-1 1 1 0 0,1-1-1 0 0,0 1 1 0 0,-1-1-1 0 0,1 0 1 0 0,0 1-1 0 0,0-1 1 0 0,0 0-1 0 0,0 0 1 0 0,0 0-1 0 0,0 0 0 0 0,0 0 1 0 0,0 0-1 0 0,0 0 1 0 0,1 0-1 0 0,-1 0 1 0 0,0 0-1 0 0,1-1 1 0 0,-1 1-1 0 0,0 0 1 0 0,1-1-1 0 0,-1 1 1 0 0,1-1-1 0 0,-1 0 1 0 0,1 1-1 0 0,-1-1 1 0 0,1 0-1 0 0,-1 0 1 0 0,1 0-1 0 0,-1 0 0 0 0,1 0 1 0 0,-1 0-1 0 0,1-1 1 0 0,-1 1-1 0 0,1 0 1 0 0,2-2-1 0 0,5 0 58 0 0,0-1 0 0 0,-1-1-1 0 0,1 1 1 0 0,-1-1-1 0 0,14-9 1 0 0,111-72 449 0 0,-132 84-512 0 0,184-137 393 0 0,-156 115-361 0 0,-21 18-23 0 0,0-1 0 0 0,0 0 1 0 0,-1-1-1 0 0,0 0 0 0 0,7-8 1 0 0,3-2 28 0 0,-15 15-35 0 0,0 1 0 0 0,-1-1 1 0 0,1 0-1 0 0,0 0 0 0 0,0 0 1 0 0,-1 0-1 0 0,1 0 0 0 0,-1 0 1 0 0,0 0-1 0 0,1 0 0 0 0,0-4 1 0 0,7-13 128 0 0,-9 19-145 0 0,0 0 0 0 0,0-1-1 0 0,0 1 1 0 0,0-1 0 0 0,1 1 0 0 0,-1 0-1 0 0,0-1 1 0 0,0 1 0 0 0,0-1-1 0 0,1 1 1 0 0,-1 0 0 0 0,0-1 0 0 0,0 1-1 0 0,1 0 1 0 0,-1-1 0 0 0,0 1-1 0 0,1 0 1 0 0,-1 0 0 0 0,0-1 0 0 0,1 1-1 0 0,-1 0 1 0 0,1 0 0 0 0,-1 0-1 0 0,0-1 1 0 0,1 1 0 0 0,-1 0 0 0 0,1 0-1 0 0,-1 0 1 0 0,1 0 0 0 0,-1 0-1 0 0,0 0 1 0 0,1 0 0 0 0,0 0 0 0 0,0 3-430 0 0,-1-1 0 0 0,0 1 1 0 0,0-1-1 0 0,0 1 1 0 0,0 0-1 0 0,0-1 0 0 0,0 1 1 0 0,-1 0-1 0 0,1-1 1 0 0,-1 1-1 0 0,0-1 0 0 0,0 1 1 0 0,-1 2-1 0 0,-2 9-1476 0 0,3-4 634 0 0,-1 1-162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7.28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 4 9154 0 0,'0'-1'327'0'0,"-1"1"1"0"0,1 0-1 0 0,0-1 1 0 0,-1 1-1 0 0,1 0 1 0 0,-1 0 0 0 0,1-1-1 0 0,-1 1 1 0 0,1 0-1 0 0,-1 0 1 0 0,1 0-1 0 0,-1-1 1 0 0,1 1-1 0 0,-1 0 1 0 0,1 0-1 0 0,-1 0 1 0 0,1 0-1 0 0,-1 0 1 0 0,1 0-1 0 0,-1 0 1 0 0,1 0-1 0 0,-1 1 1 0 0,1-1-1 0 0,-1 0 1 0 0,1 0-1 0 0,-1 0 1 0 0,1 0-1 0 0,-1 1 1 0 0,1-1-1 0 0,-1 0 1 0 0,1 0-1 0 0,-1 1 1 0 0,0 0-154 0 0,1 1 1 0 0,0-1 0 0 0,-1 0 0 0 0,1 0 0 0 0,0 0-1 0 0,0 0 1 0 0,0 0 0 0 0,0 1 0 0 0,0-1-1 0 0,0 0 1 0 0,0 0 0 0 0,0 0 0 0 0,0 0 0 0 0,1 2-1 0 0,1 5-163 0 0,1 0 0 0 0,0 0-1 0 0,5 10 1 0 0,2 2-196 0 0,1-1 0 0 0,1 0 0 0 0,1-1 0 0 0,1-1 0 0 0,0 0 0 0 0,2-1 0 0 0,-1 0 0 0 0,22 15-1 0 0,62 54 1151 0 0,-52-42-656 0 0,-36-35-301 0 0,0 0 1 0 0,1-1-1 0 0,-1-1 0 0 0,20 9 0 0 0,-4-2-528 0 0,-31-21-3420 0 0,-9-13 329 0 0,-3 8 2032 0 0,-4-2-548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7.6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248 3 10274 0 0,'-2'-1'407'0'0,"0"1"-1"0"0,-1-1 0 0 0,1 1 1 0 0,0 0-1 0 0,-1 0 1 0 0,1 0-1 0 0,0 0 0 0 0,-1 0 1 0 0,1 0-1 0 0,0 1 1 0 0,0-1-1 0 0,-1 1 0 0 0,-3 1 1 0 0,2 0-118 0 0,0 1 1 0 0,0-1 0 0 0,0 1 0 0 0,0-1-1 0 0,0 1 1 0 0,-4 5 0 0 0,-2 3 189 0 0,0 0 0 0 0,1 0 0 0 0,-10 19 0 0 0,5-5 156 0 0,1 0-1 0 0,1 1 0 0 0,-11 34 0 0 0,-16 86-187 0 0,34-124-524 0 0,-18 101-32 0 0,21-111 119 0 0,2 0 1 0 0,0 1 0 0 0,0-1 0 0 0,1 0-1 0 0,0 1 1 0 0,1-1 0 0 0,7 22 0 0 0,-5-20-2 0 0,2-2 1 0 0,-1 1-1 0 0,2-1 0 0 0,-1 0 1 0 0,13 16-1 0 0,-16-24-42 0 0,0 0 0 0 0,1 0-1 0 0,-1 0 1 0 0,1 0-1 0 0,-1-1 1 0 0,1 0-1 0 0,0 0 1 0 0,1 0-1 0 0,-1 0 1 0 0,0-1-1 0 0,1 1 1 0 0,-1-1-1 0 0,1 0 1 0 0,0-1 0 0 0,0 1-1 0 0,0-1 1 0 0,0 0-1 0 0,5 1 1 0 0,16-1-1156 0 0,1-1-1 0 0,-1-1 1 0 0,0-1 0 0 0,-1-1 0 0 0,1-1 0 0 0,0-2-1 0 0,-1 0 1 0 0,0-2 0 0 0,24-10 0 0 0,-9 0-1274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7.94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35 18 6849 0 0,'0'-1'414'0'0,"-1"0"-1"0"0,1 1 1 0 0,0-1-1 0 0,0 0 1 0 0,0 1-1 0 0,0-1 1 0 0,0 0-1 0 0,0 1 1 0 0,0-1-1 0 0,0 0 1 0 0,0 1-1 0 0,0-1 0 0 0,0 0 1 0 0,1 1-1 0 0,-1-1 1 0 0,0 0-1 0 0,0 1 1 0 0,1-1-1 0 0,-1 0 1 0 0,0 1-1 0 0,1-1 1 0 0,-1 1-1 0 0,1-1 1 0 0,0 0-1 0 0,9 11 2992 0 0,6 27-3064 0 0,-5 5 139 0 0,-1 1 0 0 0,-2 0 0 0 0,-2 0 0 0 0,-2 0 0 0 0,-2 1 0 0 0,-6 81 0 0 0,-6-41-136 0 0,-3 0 0 0 0,-37 127 0 0 0,49-206-364 0 0,0 0 0 0 0,-1 0 0 0 0,0-1 0 0 0,0 1-1 0 0,0 0 1 0 0,0-1 0 0 0,-1 0 0 0 0,0 1 0 0 0,0-1 0 0 0,-5 5 0 0 0,10-12-568 0 0,1-1 0 0 0,-1 0 0 0 0,0 0 0 0 0,-1 0 0 0 0,1 0 0 0 0,-1 0 0 0 0,0 0 0 0 0,1-6 0 0 0,4-11-2045 0 0,7-24-199 0 0,-7 13 881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8.41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145 3 10802 0 0,'-15'-2'7393'0'0,"14"2"-7280"0"0,0 1 0 0 0,0 0 0 0 0,0-1 0 0 0,1 1 0 0 0,-1 0 0 0 0,0-1 0 0 0,0 1 1 0 0,0 0-1 0 0,0 0 0 0 0,1 0 0 0 0,-1 0 0 0 0,0 0 0 0 0,1-1 0 0 0,-2 3 0 0 0,-2 3 250 0 0,-5 9-28 0 0,2 0 0 0 0,-1 0 0 0 0,2 0 0 0 0,0 1 0 0 0,1 0 1 0 0,-7 32-1 0 0,4-12 29 0 0,0-2-114 0 0,3 0 1 0 0,0 1-1 0 0,2-1 1 0 0,2 1-1 0 0,3 40 1 0 0,0-21 0 0 0,3 29 27 0 0,-3-58-224 0 0,-1-17-31 0 0,0 0-1 0 0,0 1 1 0 0,4 14-1 0 0,-2-11 6 0 0,0 0 0 0 0,2 23 1 0 0,1 3 23 0 0,-5-30-25 0 0,-4-7 2 0 0,-9-13-241 0 0,-12-27-3224 0 0,8-8-1161 0 0,4 26 2200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8.98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47 12635 0 0,'10'-7'6373'0'0,"7"4"-3871"0"0,15 4-2517 0 0,-25-1 506 0 0,383-12 1032 0 0,-303 10-1532 0 0,59-6-1262 0 0,-145 8 1219 0 0,0 0 1 0 0,0 0-1 0 0,0 0 1 0 0,0 0-1 0 0,0-1 1 0 0,0 1-1 0 0,0 0 1 0 0,0-1-1 0 0,0 1 0 0 0,0-1 1 0 0,0 1-1 0 0,0-1 1 0 0,0 1-1 0 0,0-1 1 0 0,-1 0-1 0 0,1 0 1 0 0,1-1-1 0 0,-4-1-282 0 0,-9 5 406 0 0,-1 3 51 0 0,1 0-1 0 0,0 1 1 0 0,0 0-1 0 0,1 1 1 0 0,-1 0 0 0 0,1 0-1 0 0,1 1 1 0 0,0 0-1 0 0,-10 11 1 0 0,14-11-13 0 0,1 0 1 0 0,-1 0-1 0 0,2 0 0 0 0,-1 1 1 0 0,1-1-1 0 0,0 1 1 0 0,1 0-1 0 0,0 0 1 0 0,-2 17-1 0 0,3-17-46 0 0,1-1-1 0 0,0 0 1 0 0,0 0-1 0 0,0 1 1 0 0,1-1-1 0 0,1 0 1 0 0,-1 0 0 0 0,1 0-1 0 0,1 0 1 0 0,-1 0-1 0 0,1-1 1 0 0,1 1 0 0 0,-1-1-1 0 0,1 0 1 0 0,1 0-1 0 0,4 7 1 0 0,-5-9-24 0 0,0-1-1 0 0,1 0 1 0 0,-1 1 0 0 0,1-1-1 0 0,0-1 1 0 0,0 1 0 0 0,0-1-1 0 0,0 0 1 0 0,1 0 0 0 0,-1-1-1 0 0,1 1 1 0 0,0-1 0 0 0,0 0 0 0 0,0-1-1 0 0,0 1 1 0 0,0-1 0 0 0,0-1-1 0 0,0 1 1 0 0,0-1 0 0 0,0 0-1 0 0,0 0 1 0 0,8-2 0 0 0,-8 1-14 0 0,0 0 0 0 0,1 0 0 0 0,-1-1 0 0 0,0 0 0 0 0,0 0 0 0 0,-1-1 0 0 0,1 0 0 0 0,0 0 0 0 0,-1 0 0 0 0,1 0 0 0 0,-1-1 0 0 0,6-5 0 0 0,-5 2 4 0 0,0 0 0 0 0,0 0 0 0 0,0 0 0 0 0,-1-1 0 0 0,0 0 1 0 0,0 0-1 0 0,6-15 0 0 0,-9 18-11 0 0,1-1 0 0 0,-1 1 0 0 0,0-1 1 0 0,0 0-1 0 0,0 0 0 0 0,-1 0 1 0 0,0 1-1 0 0,0-1 0 0 0,-1-1 0 0 0,1 1 1 0 0,-1 0-1 0 0,-1-8 0 0 0,-1 4-2 0 0,0 1 0 0 0,-1 0 0 0 0,0 0 0 0 0,-1 0-1 0 0,0 0 1 0 0,0 1 0 0 0,0-1 0 0 0,-1 1 0 0 0,-1 0-1 0 0,1 1 1 0 0,-1-1 0 0 0,0 1 0 0 0,-1 0 0 0 0,0 0 0 0 0,0 1-1 0 0,-1 0 1 0 0,1 0 0 0 0,-1 1 0 0 0,0 0 0 0 0,-1 1 0 0 0,1-1-1 0 0,-1 1 1 0 0,0 1 0 0 0,0 0 0 0 0,-18-4 0 0 0,-5 5-161 0 0,32 2 135 0 0,0 0 0 0 0,0 0 0 0 0,0 0 0 0 0,0 0 0 0 0,0 0 0 0 0,0 0 0 0 0,0 0 0 0 0,-1 0 0 0 0,1 0 0 0 0,0 0 0 0 0,0 0 1 0 0,0 0-1 0 0,0 0 0 0 0,0 0 0 0 0,0 0 0 0 0,0 0 0 0 0,0 1 0 0 0,0-1 0 0 0,0 0 0 0 0,-1 0 0 0 0,1 0 0 0 0,0 0 0 0 0,0 0 1 0 0,0 0-1 0 0,0 0 0 0 0,0 0 0 0 0,0 0 0 0 0,0 0 0 0 0,0 0 0 0 0,0 1 0 0 0,0-1 0 0 0,0 0 0 0 0,0 0 0 0 0,0 0 0 0 0,0 0 1 0 0,0 0-1 0 0,0 0 0 0 0,0 0 0 0 0,0 0 0 0 0,0 1 0 0 0,0-1 0 0 0,0 0 0 0 0,0 0 0 0 0,0 0 0 0 0,0 0 0 0 0,0 0 0 0 0,0 0 0 0 0,0 0 1 0 0,0 0-1 0 0,0 0 0 0 0,0 1 0 0 0,0-1 0 0 0,0 0 0 0 0,0 0 0 0 0,0 0 0 0 0,0 0 0 0 0,1 0 0 0 0,-1 0 0 0 0,0 0 0 0 0,0 0 1 0 0,0 0-1 0 0,0 0 0 0 0,0 0 0 0 0,17 10-1105 0 0,3-3-638 0 0,1-1 1 0 0,0 0-1 0 0,0-2 0 0 0,0 0 0 0 0,1-2 0 0 0,29 1 0 0 0,-25-2 675 0 0,-2 2-390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9.3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51 26 7522 0 0,'-1'3'1043'0'0,"0"0"0"0"0,0 1 1 0 0,-1-1-1 0 0,1 0 0 0 0,-1 0 1 0 0,-3 4-1 0 0,-5 13 877 0 0,3-2-856 0 0,1 1 1 0 0,0 0 0 0 0,-3 28-1 0 0,9-40-921 0 0,1 0 1 0 0,-1 0-1 0 0,1-1 1 0 0,0 1-1 0 0,1 0 0 0 0,0-1 1 0 0,0 1-1 0 0,0-1 0 0 0,1 1 1 0 0,0-1-1 0 0,0 0 0 0 0,1 0 1 0 0,-1 0-1 0 0,1-1 0 0 0,1 1 1 0 0,-1-1-1 0 0,10 9 0 0 0,-2-4-32 0 0,-1 0-1 0 0,2 0 0 0 0,0-1 1 0 0,0 0-1 0 0,0-1 0 0 0,28 11 1 0 0,-33-16-89 0 0,0-1-1 0 0,0 0 1 0 0,1-1-1 0 0,-1 1 1 0 0,1-1 0 0 0,-1-1-1 0 0,1 0 1 0 0,-1 0 0 0 0,1-1-1 0 0,0 0 1 0 0,-1 0 0 0 0,0-1-1 0 0,1 0 1 0 0,-1 0 0 0 0,10-5-1 0 0,-14 5-6 0 0,0 1 0 0 0,0-1 0 0 0,0 0 0 0 0,-1-1-1 0 0,1 1 1 0 0,-1 0 0 0 0,0-1 0 0 0,1 0 0 0 0,-1 0-1 0 0,0 0 1 0 0,-1 0 0 0 0,1 0 0 0 0,-1-1 0 0 0,1 1-1 0 0,-1-1 1 0 0,0 0 0 0 0,0 1 0 0 0,0-1 0 0 0,-1 0-1 0 0,0 0 1 0 0,1 0 0 0 0,-1 0 0 0 0,-1-1 0 0 0,1 1-1 0 0,0 0 1 0 0,-1 0 0 0 0,0 0 0 0 0,0-1 0 0 0,-1 1-1 0 0,1 0 1 0 0,-1 0 0 0 0,-2-8 0 0 0,0-1 21 0 0,-1 1-1 0 0,-1 0 1 0 0,0 0 0 0 0,-1 0 0 0 0,0 1 0 0 0,-1-1 0 0 0,0 2-1 0 0,0-1 1 0 0,-1 1 0 0 0,-1 0 0 0 0,-9-9 0 0 0,5 8-20 0 0,-1 0 0 0 0,0 1 0 0 0,-1 0 0 0 0,0 1 0 0 0,0 0 0 0 0,-1 2 0 0 0,-27-10 1 0 0,37 14-17 0 0,-2 0-6 0 0,0 1-1 0 0,0-1 1 0 0,0 1 0 0 0,0 1 0 0 0,0-1 0 0 0,-10 1 0 0 0,13 0-70 0 0,-10 1 62 0 0,13 3-526 0 0,9 4-780 0 0,1-2-49 0 0,0-1 0 0 0,1 0-1 0 0,0 0 1 0 0,0 0 0 0 0,0-1 0 0 0,13 2 0 0 0,-10-2 584 0 0,7 2-1377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49.9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 0 12659 0 0,'-4'16'5706'0'0,"6"11"-4878"0"0,0-6-207 0 0,-2 10-34 0 0,2 0 0 0 0,1 0 0 0 0,1-1 1 0 0,2 1-1 0 0,18 54 0 0 0,-16-60-327 0 0,-7-20-201 0 0,0 0 0 0 0,0 0 1 0 0,1 0-1 0 0,-1 0 0 0 0,1 0 1 0 0,1-1-1 0 0,-1 1 0 0 0,1-1 1 0 0,0 0-1 0 0,-1 0 0 0 0,2 0 1 0 0,4 5-1 0 0,-8-8-45 0 0,1 0 0 0 0,0-1 0 0 0,-1 1 0 0 0,1 0 0 0 0,0-1 0 0 0,0 1 0 0 0,0-1 0 0 0,-1 1 0 0 0,1-1 0 0 0,0 1 0 0 0,0-1 1 0 0,0 1-1 0 0,0-1 0 0 0,0 0 0 0 0,0 0 0 0 0,0 0 0 0 0,0 1 0 0 0,0-1 0 0 0,0 0 0 0 0,0 0 0 0 0,0 0 0 0 0,0 0 0 0 0,0 0 0 0 0,0-1 0 0 0,0 1 0 0 0,0 0 0 0 0,0 0 0 0 0,-1-1 1 0 0,1 1-1 0 0,0-1 0 0 0,2 0 0 0 0,-2 0 3 0 0,1-1 0 0 0,-1 0 1 0 0,0 1-1 0 0,0-1 0 0 0,0 0 1 0 0,1 0-1 0 0,-2 0 0 0 0,1 0 0 0 0,0 0 1 0 0,0 0-1 0 0,-1 0 0 0 0,2-4 1 0 0,-2 4-9 0 0,1-1 0 0 0,0 1-1 0 0,0 0 1 0 0,-1-1 0 0 0,2 1 0 0 0,-1 0 0 0 0,0 0 0 0 0,0 0 0 0 0,1 0 0 0 0,2-3 0 0 0,10-16 43 0 0,-2-15-16 0 0,-9 27-28 0 0,0-1 1 0 0,0 1-1 0 0,1 0 0 0 0,7-12 1 0 0,4-2 5 0 0,13-24 1 0 0,-24 41-13 0 0,0-1 1 0 0,0 1-1 0 0,1 1 1 0 0,7-8-1 0 0,15-20 3 0 0,-27 32-4 0 0,0 1-1 0 0,0 0 0 0 0,0-1 0 0 0,0 1 0 0 0,0-1 0 0 0,0 1 0 0 0,1 0 1 0 0,-1-1-1 0 0,0 1 0 0 0,0 0 0 0 0,0-1 0 0 0,1 1 0 0 0,-1 0 0 0 0,0 0 1 0 0,0-1-1 0 0,0 1 0 0 0,1 0 0 0 0,-1 0 0 0 0,0-1 0 0 0,1 1 0 0 0,-1 0 1 0 0,0 0-1 0 0,1 0 0 0 0,-1-1 0 0 0,0 1 0 0 0,1 0 0 0 0,-1 0 0 0 0,0 0 1 0 0,1 0-1 0 0,-1 0 0 0 0,0 0 0 0 0,1 0 0 0 0,-1 0 0 0 0,1 0 0 0 0,-1 0 1 0 0,0 0-1 0 0,1 0 0 0 0,3 15 38 0 0,-6 23 45 0 0,-5 20 153 0 0,2 71 1 0 0,5-109-156 0 0,1 0 1 0 0,1 0 0 0 0,1-1-1 0 0,1 1 1 0 0,1-1-1 0 0,0 0 1 0 0,11 25 0 0 0,-16-43-75 0 0,1 0-1 0 0,-1 0 1 0 0,1 0 0 0 0,-1 0 0 0 0,1 0 0 0 0,-1 0 0 0 0,1 0 0 0 0,-1-1 0 0 0,1 1 0 0 0,0 0 0 0 0,-1 0 0 0 0,1-1-1 0 0,0 1 1 0 0,0 0 0 0 0,0-1 0 0 0,-1 1 0 0 0,1 0 0 0 0,0-1 0 0 0,0 0 0 0 0,0 1 0 0 0,0-1 0 0 0,0 1-1 0 0,0-1 1 0 0,0 0 0 0 0,0 0 0 0 0,0 0 0 0 0,2 1 0 0 0,-1-2 2 0 0,0 1 0 0 0,0-1 0 0 0,0 0 0 0 0,0 1 0 0 0,-1-1 0 0 0,1 0 0 0 0,0 0 0 0 0,0 0 0 0 0,0 0 0 0 0,-1-1 0 0 0,1 1 0 0 0,-1 0 0 0 0,2-2 0 0 0,4-5 13 0 0,0 0-1 0 0,-1 0 0 0 0,0-1 1 0 0,7-12-1 0 0,37-66 30 0 0,-29 49-45 0 0,-4 7-2 0 0,19-46 1 0 0,-33 70-5 0 0,2-8-1 0 0,0 0 1 0 0,2 1 0 0 0,0-1-1 0 0,0 1 1 0 0,1 0 0 0 0,1 1-1 0 0,10-13 1 0 0,-18 25 0 0 0,-1 1-1 0 0,1-1 1 0 0,-1 0-1 0 0,1 1 1 0 0,0-1-1 0 0,-1 1 1 0 0,1-1-1 0 0,-1 1 1 0 0,1-1-1 0 0,0 1 0 0 0,0-1 1 0 0,-1 1-1 0 0,1 0 1 0 0,0-1-1 0 0,0 1 1 0 0,-1 0-1 0 0,1-1 1 0 0,0 1-1 0 0,0 0 1 0 0,0 0-1 0 0,0 0 1 0 0,-1 0-1 0 0,2 0 1 0 0,-1 1 0 0 0,0-1 0 0 0,-1 0-1 0 0,1 1 1 0 0,-1-1 0 0 0,1 1 0 0 0,-1 0 0 0 0,1-1 0 0 0,-1 1 0 0 0,0-1 0 0 0,1 1-1 0 0,-1 0 1 0 0,0-1 0 0 0,1 1 0 0 0,-1 0 0 0 0,0-1 0 0 0,0 1 0 0 0,0 0 0 0 0,1 0-1 0 0,-1-1 1 0 0,0 2 0 0 0,-1 40 16 0 0,-1-26 3 0 0,2 1 0 0 0,3 31 0 0 0,0-11 20 0 0,-2-27-32 0 0,0-1-1 0 0,1 1 0 0 0,0-1 0 0 0,1 1 0 0 0,0-1 0 0 0,0 0 1 0 0,6 10-1 0 0,-7-15-6 0 0,0 0-1 0 0,0 1 1 0 0,1-1 0 0 0,0 0-1 0 0,-1-1 1 0 0,1 1 0 0 0,0 0-1 0 0,1-1 1 0 0,-1 0 0 0 0,1 1-1 0 0,-1-1 1 0 0,1-1 0 0 0,0 1-1 0 0,0 0 1 0 0,0-1 0 0 0,8 3-1 0 0,-11-5-29 0 0,0 0-1 0 0,0 0 0 0 0,-1 0 1 0 0,1 0-1 0 0,0 0 0 0 0,0 0 1 0 0,0 0-1 0 0,-1 0 0 0 0,1 0 1 0 0,0 0-1 0 0,0-1 0 0 0,-1 1 1 0 0,1 0-1 0 0,0-1 0 0 0,0 1 1 0 0,-1-1-1 0 0,1 1 0 0 0,0 0 1 0 0,-1-1-1 0 0,1 1 0 0 0,0-1 1 0 0,-1 0-1 0 0,1 1 0 0 0,-1-1 1 0 0,1 0-1 0 0,-1 1 0 0 0,1-1 1 0 0,-1 0-1 0 0,0 1 0 0 0,1-1 1 0 0,-1 0-1 0 0,0 0 0 0 0,1 0 1 0 0,-1-2-126 0 0,1 1 1 0 0,0 0-1 0 0,-1 0 1 0 0,1 0-1 0 0,-1-1 1 0 0,0 1-1 0 0,0 0 1 0 0,0-1-1 0 0,0 1 1 0 0,0 0-1 0 0,-1-3 1 0 0,0 0-359 0 0,0-1-1 0 0,0 1 1 0 0,0-1 0 0 0,1 0 0 0 0,0 1 0 0 0,0-1 0 0 0,0 0-1 0 0,0 1 1 0 0,3-8 0 0 0,0 2-602 0 0,0 0 1 0 0,1 1-1 0 0,9-18 0 0 0,-2 11-384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5:51.4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236 74 9330 0 0,'-6'5'5957'0'0,"3"5"-3514"0"0,0 15-2016 0 0,2-18 283 0 0,-15 94 2741 0 0,-5 48-1129 0 0,19-129-2108 0 0,2 0 1 0 0,0 1-1 0 0,1-1 1 0 0,1 0-1 0 0,6 26 1 0 0,-6-40-172 0 0,0-1 0 0 0,0 1 0 0 0,1-1 0 0 0,0 1 0 0 0,4 7 0 0 0,8 13 122 0 0,-15-25-159 0 0,0 0 1 0 0,1-1 0 0 0,-1 1 0 0 0,0 0-1 0 0,1 0 1 0 0,-1 0 0 0 0,1 0 0 0 0,-1 0-1 0 0,1-1 1 0 0,0 1 0 0 0,-1 0 0 0 0,1 0-1 0 0,0-1 1 0 0,-1 1 0 0 0,1-1-1 0 0,0 1 1 0 0,0 0 0 0 0,0-1 0 0 0,-1 1-1 0 0,1-1 1 0 0,0 0 0 0 0,0 1 0 0 0,2-1-1 0 0,-2 0 4 0 0,0 0 0 0 0,0 0-1 0 0,0-1 1 0 0,0 1 0 0 0,0 0-1 0 0,0-1 1 0 0,0 1 0 0 0,0-1-1 0 0,0 0 1 0 0,0 1 0 0 0,0-1-1 0 0,-1 0 1 0 0,1 1 0 0 0,0-1-1 0 0,0 0 1 0 0,-1 0 0 0 0,2-1-1 0 0,5-8 45 0 0,-2 0-1 0 0,1 0 0 0 0,5-14 0 0 0,-7 12-64 0 0,49-120-1 0 0,-37 85-18 0 0,30-57 0 0 0,-35 84 28 0 0,-3 5-3 0 0,-1 1 0 0 0,8-21 0 0 0,-14 33 4 0 0,0 1 1 0 0,-1 0 0 0 0,1-1-1 0 0,0 1 1 0 0,0 0 0 0 0,1 0-1 0 0,-1 0 1 0 0,0 0 0 0 0,0 0 0 0 0,0 0-1 0 0,1 0 1 0 0,-1 1 0 0 0,1-1-1 0 0,-1 0 1 0 0,0 1 0 0 0,1-1-1 0 0,-1 1 1 0 0,1-1 0 0 0,-1 1-1 0 0,1 0 1 0 0,2-1 0 0 0,-3 1 1 0 0,1 0 0 0 0,-1 0 0 0 0,1 0 0 0 0,-1-1 0 0 0,0 1 0 0 0,1-1 0 0 0,-1 1 0 0 0,1-1 0 0 0,-1 0 0 0 0,0 1 0 0 0,1-1 0 0 0,-1 0 0 0 0,0 0 0 0 0,0 0 0 0 0,0 0 0 0 0,0 0 1 0 0,0 0-1 0 0,0 0 0 0 0,0 0 0 0 0,0 0 0 0 0,1-2 0 0 0,-2 3-1 0 0,0 0 0 0 0,0 0 1 0 0,0-1-1 0 0,0 1 0 0 0,0 0 1 0 0,0 0-1 0 0,0 0 0 0 0,0 0 1 0 0,0-1-1 0 0,0 1 0 0 0,0 0 1 0 0,0 0-1 0 0,0 0 0 0 0,0 0 1 0 0,0-1-1 0 0,0 1 0 0 0,-1 0 0 0 0,1 0 1 0 0,0 0-1 0 0,0 0 0 0 0,0 0 1 0 0,0 0-1 0 0,0-1 0 0 0,0 1 1 0 0,0 0-1 0 0,-1 0 0 0 0,1 0 1 0 0,0 0-1 0 0,0 0 0 0 0,0 0 1 0 0,0 0-1 0 0,0 0 0 0 0,-1 0 1 0 0,1 0-1 0 0,0-1 0 0 0,0 1 1 0 0,0 0-1 0 0,0 0 0 0 0,-1 0 0 0 0,1 0 1 0 0,0 0-1 0 0,0 0 0 0 0,-15 0 13 0 0,-17 6 7 0 0,28-5-17 0 0,-23 3 13 0 0,0 2 0 0 0,0 1-1 0 0,1 1 1 0 0,-44 20 0 0 0,66-25-15 0 0,-1 0 0 0 0,1 0 0 0 0,0 1 0 0 0,0-1 1 0 0,0 1-1 0 0,0 0 0 0 0,1 1 0 0 0,-1-1 0 0 0,1 0 0 0 0,0 1 0 0 0,1 0 1 0 0,-1-1-1 0 0,1 1 0 0 0,-3 8 0 0 0,-2 6 6 0 0,5-17-6 0 0,1 0-1 0 0,0 1 1 0 0,0-1-1 0 0,0 0 1 0 0,1 1-1 0 0,-1-1 1 0 0,0 0-1 0 0,1 1 1 0 0,0-1-1 0 0,-1 1 1 0 0,1-1-1 0 0,0 1 1 0 0,0-1-1 0 0,1 1 1 0 0,-1-1-1 0 0,0 1 1 0 0,2 3-1 0 0,0 0 4 0 0,0 0 0 0 0,0-1 1 0 0,1 1-1 0 0,0-1 0 0 0,0 0 0 0 0,0 0 0 0 0,1 0 0 0 0,0 0 0 0 0,0-1 0 0 0,0 1 1 0 0,0-1-1 0 0,1 0 0 0 0,5 4 0 0 0,-6-5-1 0 0,0-1-1 0 0,0 0 1 0 0,-1-1-1 0 0,1 1 1 0 0,0-1-1 0 0,0 1 1 0 0,0-1 0 0 0,1 0-1 0 0,-1-1 1 0 0,0 1-1 0 0,0-1 1 0 0,0 0-1 0 0,1 0 1 0 0,-1 0 0 0 0,0 0-1 0 0,0-1 1 0 0,0 0-1 0 0,1 0 1 0 0,5-2-1 0 0,19-9 1 0 0,-1-1 0 0 0,-1-1 0 0 0,0-2 0 0 0,-1 0 0 0 0,-1-2-1 0 0,0-1 1 0 0,-2 0 0 0 0,32-34 0 0 0,-51 48-3 0 0,0 0 0 0 0,-1 0-1 0 0,1-1 1 0 0,-1 1 0 0 0,0-1 0 0 0,3-6 0 0 0,-3 5 2 0 0,0 1 0 0 0,0-1 0 0 0,1 1 0 0 0,4-6 0 0 0,14 3 5 0 0,-21 11-6 0 0,0 0 0 0 0,0 0-1 0 0,0 0 1 0 0,-1 0 0 0 0,1 1 0 0 0,-1-1 0 0 0,1 0 0 0 0,-1 0 0 0 0,0 0 0 0 0,0 1 0 0 0,0 2-1 0 0,0 12 24 0 0,0-1 0 0 0,1 1 0 0 0,3 18 0 0 0,1 7 46 0 0,-2-29-46 0 0,-1 1 1 0 0,2-1-1 0 0,0 1 1 0 0,1-1-1 0 0,0 0 1 0 0,9 15-1 0 0,-6-10 0 0 0,-4-11-7 0 0,0 1 0 0 0,1-2 1 0 0,-1 1-1 0 0,9 9 0 0 0,14 20 86 0 0,-26-33-92 0 0,1 0-1 0 0,0 0 1 0 0,0 0-1 0 0,1 0 1 0 0,-1-1 0 0 0,1 1-1 0 0,-1-1 1 0 0,1 0-1 0 0,0 1 1 0 0,0-1 0 0 0,0 0-1 0 0,0-1 1 0 0,6 4-1 0 0,-8-5-5 0 0,0 1 0 0 0,0-1 0 0 0,1 0 0 0 0,-1 1 0 0 0,0-1 0 0 0,1 0 0 0 0,-1 0 1 0 0,0 0-1 0 0,0 0 0 0 0,1 0 0 0 0,-1 0 0 0 0,0 0 0 0 0,1 0 0 0 0,-1-1 0 0 0,0 1 0 0 0,1 0 0 0 0,-1-1 0 0 0,0 1 0 0 0,0-1 0 0 0,0 1 0 0 0,1-1 0 0 0,-1 0 0 0 0,0 0 0 0 0,0 1 0 0 0,0-1 0 0 0,0 0 0 0 0,0 0 0 0 0,0 0 0 0 0,-1 0 0 0 0,1 0 0 0 0,0 0 0 0 0,0 0 0 0 0,-1 0 0 0 0,1-1 0 0 0,0 1 0 0 0,-1 0 0 0 0,0 0 0 0 0,1-2 0 0 0,50-134 100 0 0,25-19-118 0 0,-44 93 9 0 0,-29 57 1 0 0,-3 4 0 0 0,1 0 0 0 0,0-1 0 0 0,0 1 0 0 0,0 0 0 0 0,0 0 0 0 0,0 0 0 0 0,1 0 0 0 0,-1 0 0 0 0,1 0 0 0 0,-1 0 0 0 0,1 0 0 0 0,0 0 0 0 0,0 1 0 0 0,2-2 0 0 0,-12 23-29 0 0,5-6 39 0 0,0 0 0 0 0,1 1 1 0 0,1-1-1 0 0,0 0 0 0 0,1 1 0 0 0,0-1 1 0 0,1 0-1 0 0,1 1 0 0 0,0-1 0 0 0,1 0 0 0 0,7 20 1 0 0,-8-28-2 0 0,3 9 22 0 0,0 1 0 0 0,9 15-1 0 0,-11-25-17 0 0,1 0-1 0 0,-1-1 1 0 0,1 1 0 0 0,1-1-1 0 0,-1 0 1 0 0,1 0-1 0 0,0-1 1 0 0,6 6 0 0 0,-7-8-4 0 0,-1 0 0 0 0,1 0 0 0 0,0-1 0 0 0,0 1 0 0 0,0-1 0 0 0,0 0 0 0 0,0 0 0 0 0,0 0 0 0 0,1-1 0 0 0,-1 1 0 0 0,0-1 0 0 0,0 0 0 0 0,0 0 0 0 0,0 0 0 0 0,1-1 0 0 0,-1 0 1 0 0,0 1-1 0 0,0-1 0 0 0,0-1 0 0 0,0 1 0 0 0,0-1 0 0 0,0 1 0 0 0,-1-1 0 0 0,1 0 0 0 0,0-1 0 0 0,-1 1 0 0 0,4-3 0 0 0,1-3 0 0 0,0 0 0 0 0,-1-1 1 0 0,0 1-1 0 0,-1-1 0 0 0,1 0 0 0 0,-2-1 0 0 0,1 0 0 0 0,-1 0 0 0 0,4-13 1 0 0,11-19-5 0 0,-11 24-2 0 0,-6 10 0 0 0,1-1 0 0 0,1 1 0 0 0,-1 0 0 0 0,2 1 0 0 0,6-10 0 0 0,1 2-1 0 0,0-1 0 0 0,16-28-1 0 0,9-13-3 0 0,-23 37-5 0 0,-12 16 9 0 0,-1 0 0 0 0,1 0 0 0 0,0 0 0 0 0,1 0-1 0 0,-1 1 1 0 0,1-1 0 0 0,-1 1 0 0 0,1 0 0 0 0,6-3-1 0 0,-8 4 2 0 0,1 0-1 0 0,-1 0 1 0 0,1 1-1 0 0,0-1 1 0 0,0 1-1 0 0,0 0 0 0 0,0-1 1 0 0,0 1-1 0 0,0 0 1 0 0,0 1-1 0 0,0-1 0 0 0,0 0 1 0 0,0 1-1 0 0,0 0 1 0 0,4 0-1 0 0,3 1 1 0 0,-9-1 0 0 0,1 0 0 0 0,-1 0 0 0 0,1 1 0 0 0,-1-1 0 0 0,1 0 0 0 0,-1 1 0 0 0,1-1 0 0 0,-1 1 0 0 0,0-1 0 0 0,1 1 0 0 0,-1 0 0 0 0,0-1 0 0 0,1 1 0 0 0,-1 0 0 0 0,0 0 0 0 0,0 0 0 0 0,0 0 0 0 0,0 0 0 0 0,1 0 0 0 0,-2 0 0 0 0,1 1 0 0 0,2 1 0 0 0,3 5-5 0 0,2-1 1 0 0,-1 1-1 0 0,1-2 1 0 0,14 11-1 0 0,17 15-11 0 0,57 64 0 0 0,-88-88 16 0 0,-1 1 0 0 0,0 1 0 0 0,-1 0 0 0 0,0-1 0 0 0,0 2 0 0 0,-1-1 0 0 0,0 1 0 0 0,-1 0 0 0 0,0 0 0 0 0,-1 0-1 0 0,0 0 1 0 0,-1 1 0 0 0,0-1 0 0 0,1 24 0 0 0,-9 19 39 0 0,-2 1 0 0 0,-2-1 0 0 0,-3 0 1 0 0,-2-1-1 0 0,-33 76 0 0 0,-10 2 310 0 0,13-34-29 0 0,41-87-293 0 0,2-4-6 0 0,0 0 1 0 0,0 0-1 0 0,-1 0 0 0 0,0 0 1 0 0,-1-1-1 0 0,1 1 0 0 0,-6 5 1 0 0,-11 13 38 0 0,17-20-47 0 0,0 1 0 0 0,-1-1 0 0 0,1 0 1 0 0,-1 0-1 0 0,0 0 0 0 0,0 0 0 0 0,-1-1 0 0 0,1 0 0 0 0,-1 0 0 0 0,0 0 0 0 0,0 0 1 0 0,0-1-1 0 0,0 0 0 0 0,-7 3 0 0 0,-6-2 12 0 0,0 0 1 0 0,0-1-1 0 0,0-1 1 0 0,0-1-1 0 0,0-1 1 0 0,-18-2-1 0 0,-111-25 69 0 0,84 15-69 0 0,-33-9-1 0 0,-131-48 0 0 0,-84-57-217 0 0,273 110-200 0 0,1-1-1 0 0,0-2 1 0 0,2-1-1 0 0,0-2 1 0 0,1-1 0 0 0,-54-52-1 0 0,-75-89-6917 0 0,152 153 6682 0 0,-1 2-1 0 0,-1 0 1 0 0,-18-12-1 0 0,-1 1-1253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6:25.82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1900 1572 2224 0 0,'50'-63'11828'0'0,"-46"57"-11549"0"0,-4 2-64 0 0,-1 0-131 0 0,-2-2-4 0 0,-10-14 60 0 0,1 11 22 0 0,-1 3-96 0 0,5 0-123 0 0,6 4 59 0 0,0 0 0 0 0,0 0 0 0 0,0 1-1 0 0,0-1 1 0 0,0 1 0 0 0,0 0 0 0 0,-1 0-1 0 0,1 0 1 0 0,0 0 0 0 0,-1 0 0 0 0,1 0-1 0 0,-1 0 1 0 0,1 1 0 0 0,-1-1 0 0 0,0 1-1 0 0,-2 0 1 0 0,-78 11 396 0 0,-91-3-50 0 0,-32-3-21 0 0,23 2-57 0 0,-347-22 613 0 0,471 9-770 0 0,0-2 0 0 0,0-3 0 0 0,1-3 0 0 0,1-2 0 0 0,-87-36 0 0 0,127 44-94 0 0,0 0 0 0 0,1-1 1 0 0,0-1-1 0 0,0 0 0 0 0,1-1 1 0 0,1-1-1 0 0,-1 0 0 0 0,2-1 1 0 0,0-1-1 0 0,1 0 0 0 0,0 0 1 0 0,1-1-1 0 0,-11-20 0 0 0,14 14 3 0 0,1 1 0 0 0,0-1 0 0 0,2 0-1 0 0,1 0 1 0 0,-3-36 0 0 0,7 57-22 0 0,-2-13 8 0 0,2 1 0 0 0,0 0 0 0 0,0 0 0 0 0,1 0 1 0 0,0 0-1 0 0,1 0 0 0 0,6-20 0 0 0,3 2 3 0 0,22-45 0 0 0,-19 46-5 0 0,-3 8-4 0 0,1 1 0 0 0,1 0-1 0 0,1 1 1 0 0,0 1 0 0 0,22-21-1 0 0,-10 9 0 0 0,7-4 4 0 0,1 2 1 0 0,2 1-1 0 0,49-33 0 0 0,125-70 33 0 0,-141 92 9 0 0,2 4 1 0 0,1 2-1 0 0,2 4 1 0 0,84-25-1 0 0,-79 35 52 0 0,146-22 0 0 0,-186 39-74 0 0,0 2 1 0 0,0 2-1 0 0,0 2 1 0 0,0 1-1 0 0,76 15 1 0 0,-83-9-20 0 0,0 2 1 0 0,0 2 0 0 0,-1 1-1 0 0,0 1 1 0 0,35 22 0 0 0,-53-27-7 0 0,0 0 0 0 0,-1 1 0 0 0,0 1 1 0 0,-1 0-1 0 0,0 0 0 0 0,-1 1 0 0 0,0 0 1 0 0,-1 1-1 0 0,-1 0 0 0 0,14 27 0 0 0,-11-9 5 0 0,0 0-1 0 0,-3 0 1 0 0,0 1 0 0 0,3 40-1 0 0,-9-51 0 0 0,-1 0 1 0 0,0 0-1 0 0,-2 0 0 0 0,-5 30 0 0 0,-22 77 26 0 0,23-106-25 0 0,-8 30 15 0 0,-2 0 0 0 0,-2-1 0 0 0,-46 92 0 0 0,61-138-19 0 0,-98 169 62 0 0,72-132-22 0 0,-64 77-1 0 0,25-47 109 0 0,-147 125 0 0 0,175-168-50 0 0,-2-1 0 0 0,0-2 1 0 0,-2-2-1 0 0,-1-1 0 0 0,0-3 1 0 0,-71 22-1 0 0,85-34-24 0 0,-1 0-1 0 0,-1-3 1 0 0,1 0 0 0 0,-49 0 0 0 0,56-6-33 0 0,1 0 0 0 0,-1-2 1 0 0,1 0-1 0 0,0-2 1 0 0,0 0-1 0 0,-38-15 1 0 0,53 16-28 0 0,0 1 1 0 0,0-1 0 0 0,1-1-1 0 0,0 0 1 0 0,0 0 0 0 0,0 0-1 0 0,0-1 1 0 0,-5-6 0 0 0,-4-6 42 0 0,-20-31 0 0 0,19 25-29 0 0,8 10-11 0 0,1-1 0 0 0,0 0 0 0 0,1 0 0 0 0,0-1 0 0 0,1 0 0 0 0,1 0 0 0 0,1-1 0 0 0,-4-26 0 0 0,1-15 16 0 0,1-66 0 0 0,5 83-32 0 0,2-19 1 0 0,3 0-1 0 0,3 1 0 0 0,27-114 1 0 0,-17 113-9 0 0,2 1 0 0 0,3 1 0 0 0,54-104 0 0 0,-60 133 1 0 0,2 0 1 0 0,1 2 0 0 0,1 0 0 0 0,1 1 0 0 0,45-42 0 0 0,143-99-42 0 0,-181 148 37 0 0,0 0 0 0 0,2 2 0 0 0,0 1 1 0 0,1 1-1 0 0,1 2 0 0 0,0 1 0 0 0,0 2 0 0 0,1 1 1 0 0,0 1-1 0 0,1 2 0 0 0,0 2 0 0 0,46-1 0 0 0,-71 5 7 0 0,9-2-4 0 0,0 2 0 0 0,0 0 0 0 0,1 2 1 0 0,-1 0-1 0 0,0 0 0 0 0,0 2 0 0 0,0 0 0 0 0,25 11 1 0 0,-17-4-2 0 0,-2 2 0 0 0,0 0 1 0 0,-1 2-1 0 0,0 0 0 0 0,-1 2 1 0 0,-1 0-1 0 0,0 1 0 0 0,-2 2 1 0 0,0 0-1 0 0,-1 1 0 0 0,-1 0 1 0 0,22 39-1 0 0,-20-26 2 0 0,-1 1-1 0 0,-3 0 1 0 0,0 2 0 0 0,-3-1-1 0 0,13 62 1 0 0,-17-51 11 0 0,-3-1-1 0 0,-1 1 1 0 0,-3 0 0 0 0,-1 0-1 0 0,-8 48 1 0 0,4-66 4 0 0,-1-1 1 0 0,-2 0-1 0 0,-1 0 0 0 0,-1 0 1 0 0,-1-1-1 0 0,-1 0 0 0 0,-2-1 1 0 0,0-1-1 0 0,-24 33 0 0 0,6-18 24 0 0,-1-1 1 0 0,-3-2-1 0 0,-1-2 0 0 0,-49 39 0 0 0,33-36 54 0 0,-1-1 1 0 0,-109 54-1 0 0,25-36 108 0 0,67-29-70 0 0,52-19-76 0 0,0-2-1 0 0,0 0 1 0 0,0-1 0 0 0,-36 3 0 0 0,-72-6 176 0 0,123-1-221 0 0,-17-1 34 0 0,1-1 0 0 0,-1-1 0 0 0,0 0 1 0 0,1-2-1 0 0,0 0 0 0 0,0-1 0 0 0,-21-10 0 0 0,16 4 3 0 0,0-1-1 0 0,0-1 0 0 0,2-1 1 0 0,-32-27-1 0 0,41 30-17 0 0,1 0 1 0 0,1-1-1 0 0,0 0 0 0 0,1 0 1 0 0,-16-27-1 0 0,12 14 9 0 0,2 0 1 0 0,-14-40 0 0 0,19 43-21 0 0,1-1 0 0 0,1-1 1 0 0,1 1-1 0 0,1-1 0 0 0,2 1 1 0 0,0-27-1 0 0,3 14-6 0 0,2-1-1 0 0,1 1 1 0 0,13-45 0 0 0,-3 28-11 0 0,2 0 0 0 0,3 1 1 0 0,2 0-1 0 0,2 2 0 0 0,2 1 1 0 0,3 1-1 0 0,65-84 0 0 0,-65 100-3 0 0,2 2-1 0 0,1 1 1 0 0,1 2-1 0 0,37-24 0 0 0,-15 16-18 0 0,117-56 0 0 0,-154 85 20 0 0,0 0-1 0 0,0 1 1 0 0,1 1 0 0 0,0 1 0 0 0,30-3 0 0 0,-16 4 0 0 0,0 3-1 0 0,46 3 1 0 0,-59 0 2 0 0,0 1 0 0 0,0 1 0 0 0,-1 0 0 0 0,1 1 0 0 0,-2 1-1 0 0,1 1 1 0 0,-1 1 0 0 0,33 21 0 0 0,-8 0-2 0 0,-2 2-1 0 0,43 42 1 0 0,-64-54 4 0 0,-1 2 1 0 0,-2-1 0 0 0,0 2-1 0 0,-1 0 1 0 0,23 48 0 0 0,-23-37 4 0 0,-1 2 1 0 0,-2 0 0 0 0,-1 1 0 0 0,-2 0 0 0 0,-2 0 0 0 0,-1 1 0 0 0,-2 0-1 0 0,0 64 1 0 0,-6-72 8 0 0,-1 1-1 0 0,-1-1 0 0 0,-2 0 0 0 0,0 0 0 0 0,-3-1 1 0 0,0 0-1 0 0,-2 0 0 0 0,-1-1 0 0 0,-1 0 1 0 0,-1-1-1 0 0,-2 0 0 0 0,-22 31 0 0 0,13-26 11 0 0,-1-1 0 0 0,-1-2 0 0 0,-2 0 0 0 0,-1-2 0 0 0,-1-2 0 0 0,-1 0 0 0 0,-1-2 0 0 0,-1-1 0 0 0,-36 17 0 0 0,60-34-17 0 0,-35 19 38 0 0,-1-3 0 0 0,0-1-1 0 0,-94 27 1 0 0,87-35-1 0 0,0-1 0 0 0,-1-4-1 0 0,0-1 1 0 0,-65-2 0 0 0,92-7-13 0 0,-1-2-1 0 0,2 0 1 0 0,-1-2-1 0 0,-44-18 1 0 0,57 19-15 0 0,1-1 1 0 0,0 0-1 0 0,0-1 1 0 0,1 0 0 0 0,0-1-1 0 0,1 0 1 0 0,-1 0-1 0 0,2-2 1 0 0,-1 1-1 0 0,-8-15 1 0 0,8 11 1 0 0,0-1 0 0 0,2 0 0 0 0,0 0 0 0 0,0-1 1 0 0,2 0-1 0 0,0-1 0 0 0,-5-22 0 0 0,5 12 8 0 0,1-1 0 0 0,1 0 0 0 0,0-51 0 0 0,6 50-16 0 0,1-1-1 0 0,1 1 1 0 0,1 0-1 0 0,2 0 1 0 0,1 1-1 0 0,20-50 1 0 0,0 18-11 0 0,68-109 1 0 0,-65 124-6 0 0,2 1 0 0 0,2 1 0 0 0,1 2 0 0 0,3 1 0 0 0,1 2 0 0 0,1 2 0 0 0,81-53 0 0 0,45-13-13 0 0,-130 83 12 0 0,0 2 0 0 0,72-24 0 0 0,-53 24 5 0 0,-2 1-9 0 0,83-16 0 0 0,-121 29 10 0 0,0 2-1 0 0,0-1 1 0 0,0 2 0 0 0,0 0-1 0 0,0 1 1 0 0,0 1-1 0 0,0 0 1 0 0,0 1 0 0 0,29 10-1 0 0,-21-2-2 0 0,0 0 1 0 0,24 17-1 0 0,-41-23 4 0 0,1 1-1 0 0,-1-1 1 0 0,-1 2-1 0 0,1-1 1 0 0,-1 1 0 0 0,0 0-1 0 0,-1 0 1 0 0,0 0 0 0 0,0 1-1 0 0,0 0 1 0 0,3 9-1 0 0,-3-5 1 0 0,0 0-1 0 0,-1 1 1 0 0,0-1-1 0 0,-1 1 0 0 0,-1 0 1 0 0,2 25-1 0 0,-4-16 1 0 0,-1 0-1 0 0,-1-1 0 0 0,-2 1 0 0 0,0-1 1 0 0,-11 34-1 0 0,-3-4 4 0 0,-25 50 0 0 0,15-47 19 0 0,-2-1 0 0 0,-3-2 0 0 0,-2-1 0 0 0,-2-2 0 0 0,-2-2 0 0 0,-2-1 1 0 0,-2-2-1 0 0,-92 71 0 0 0,67-67 37 0 0,-112 57-1 0 0,123-78-15 0 0,-2-2-1 0 0,-118 31 1 0 0,147-47-27 0 0,-2 0 2 0 0,-1-1-1 0 0,0-1 0 0 0,-54 2 0 0 0,63-8-1 0 0,0 0 1 0 0,0-2-1 0 0,0-1 0 0 0,1 0 0 0 0,-42-13 0 0 0,54 12-5 0 0,-1 1 0 0 0,1-2 0 0 0,1 0 1 0 0,-1 0-1 0 0,1-1 0 0 0,0 0 0 0 0,0-1 1 0 0,0 0-1 0 0,1 0 0 0 0,0-1 0 0 0,1 0 0 0 0,0-1 1 0 0,0 0-1 0 0,1 0 0 0 0,0-1 0 0 0,0 0 1 0 0,1 0-1 0 0,0-1 0 0 0,1 1 0 0 0,1-1 0 0 0,-1 0 1 0 0,2 0-1 0 0,-1-1 0 0 0,-1-16 0 0 0,2-2 8 0 0,2 0-1 0 0,1-1 0 0 0,2 1 0 0 0,1 0 1 0 0,1 0-1 0 0,12-42 0 0 0,3 6 3 0 0,48-111-1 0 0,-46 131-19 0 0,2 1 1 0 0,3 0-1 0 0,1 2 0 0 0,41-50 0 0 0,-41 61-7 0 0,2 1 0 0 0,1 1-1 0 0,1 2 1 0 0,1 1 0 0 0,60-38 0 0 0,-42 35-4 0 0,0 2 0 0 0,80-30 0 0 0,-101 48 6 0 0,0 1 1 0 0,1 1 0 0 0,-1 1-1 0 0,2 2 1 0 0,-1 1 0 0 0,45 0-1 0 0,-46 6 2 0 0,0 0 0 0 0,0 2 0 0 0,-1 1 0 0 0,1 2 0 0 0,-1 0-1 0 0,-1 2 1 0 0,0 1 0 0 0,0 2 0 0 0,-1 0 0 0 0,0 1-1 0 0,-1 2 1 0 0,-1 1 0 0 0,0 0 0 0 0,-1 2 0 0 0,-1 1 0 0 0,-1 1-1 0 0,0 0 1 0 0,-2 2 0 0 0,0 0 0 0 0,-2 1 0 0 0,0 1 0 0 0,18 35-1 0 0,-17-22 4 0 0,-1 1-1 0 0,-1 0 1 0 0,-2 2-1 0 0,8 40 0 0 0,-13-30 9 0 0,-1 1-1 0 0,-3 0 1 0 0,-2 0-1 0 0,-5 61 0 0 0,0-79-1 0 0,-3-1 0 0 0,0 0 0 0 0,-2 0 0 0 0,-1 0 0 0 0,-2-1 0 0 0,-1 0 0 0 0,-24 46 0 0 0,13-38 20 0 0,-2-2 0 0 0,-1 0 0 0 0,-2-2 0 0 0,-1-1 0 0 0,-2-1-1 0 0,-1-1 1 0 0,-40 31 0 0 0,47-46 2 0 0,0 0-1 0 0,0-2 1 0 0,-2-1-1 0 0,0-1 1 0 0,0 0-1 0 0,-1-3 1 0 0,-1 0-1 0 0,1-1 1 0 0,-45 6 0 0 0,-12-2 41 0 0,-165 1 1 0 0,198-13-45 0 0,0-3-1 0 0,0-2 1 0 0,0-2 0 0 0,-68-17 0 0 0,95 17-9 0 0,-1-2 0 0 0,1-1 0 0 0,1 0 0 0 0,0-2 0 0 0,0-1 0 0 0,1 0 1 0 0,0-2-1 0 0,1-1 0 0 0,1 0 0 0 0,-29-29 0 0 0,27 22-4 0 0,2-1 0 0 0,0-1 1 0 0,2-1-1 0 0,1 0 0 0 0,1-1 0 0 0,1-1 0 0 0,1-1 0 0 0,2 0 0 0 0,0 0 0 0 0,2-2 0 0 0,2 1 1 0 0,0-1-1 0 0,2 0 0 0 0,-3-35 0 0 0,6 2-10 0 0,7-97 0 0 0,0 124-4 0 0,1 1 0 0 0,1 0-1 0 0,2 1 1 0 0,17-45-1 0 0,41-91-25 0 0,-56 144 23 0 0,2 1 1 0 0,1 1 0 0 0,0 0-1 0 0,2 1 1 0 0,1 1-1 0 0,31-34 1 0 0,-12 19-9 0 0,2 2 0 0 0,65-47 0 0 0,-68 60 6 0 0,0 1-1 0 0,2 2 1 0 0,0 1 0 0 0,1 2 0 0 0,72-21 0 0 0,-73 27 4 0 0,-1 3-1 0 0,1 0 1 0 0,1 3 0 0 0,-1 1 0 0 0,45 2 0 0 0,-29 4-1 0 0,0 2-1 0 0,-1 2 0 0 0,56 15 1 0 0,-66-11 0 0 0,0 2 1 0 0,0 2-1 0 0,-2 2 0 0 0,0 1 0 0 0,-1 2 1 0 0,57 39-1 0 0,-73-43 4 0 0,0 2-1 0 0,0 0 1 0 0,-2 2 0 0 0,-1 0-1 0 0,0 1 1 0 0,-2 1-1 0 0,0 1 1 0 0,-1 0 0 0 0,-2 1-1 0 0,0 1 1 0 0,12 31 0 0 0,26 102 0 0 0,-46-133 2 0 0,-1 0-1 0 0,-2 0 0 0 0,0 1 1 0 0,-1 42-1 0 0,-5-24 6 0 0,-1 0 0 0 0,-18 71 0 0 0,14-85 0 0 0,-1-1 0 0 0,-2-1 0 0 0,-1 1 0 0 0,-29 48 0 0 0,0-15 17 0 0,-88 96 1 0 0,101-129-13 0 0,-1-2 0 0 0,-2 0 0 0 0,0-2 0 0 0,-59 34 1 0 0,44-32 0 0 0,0-2 0 0 0,-2-2 0 0 0,-1-2 0 0 0,-1-3 0 0 0,-94 23 0 0 0,48-22 9 0 0,-2-4 0 0 0,-121 3 1 0 0,169-15-10 0 0,0-2 0 0 0,0-3 1 0 0,-68-11-1 0 0,103 11-9 0 0,1-1 0 0 0,-1-1 0 0 0,1-1 0 0 0,0 0 0 0 0,0 0-1 0 0,1-1 1 0 0,-1-1 0 0 0,1-1 0 0 0,1 0 0 0 0,-1 0 0 0 0,2-1 0 0 0,-1-1 0 0 0,1 0 0 0 0,0 0 0 0 0,-15-21 0 0 0,17 20 0 0 0,2 0 0 0 0,0-1 0 0 0,0 1 0 0 0,1-1 0 0 0,0-1 0 0 0,1 1 0 0 0,1-1 1 0 0,0 0-1 0 0,1 0 0 0 0,0 0 0 0 0,-2-23 0 0 0,3-7-3 0 0,1 1 1 0 0,3-1-1 0 0,1 0 1 0 0,2 1-1 0 0,16-63 1 0 0,3 26-5 0 0,3 2 0 0 0,4 0 1 0 0,52-93-1 0 0,-53 119-6 0 0,48-62 0 0 0,-54 78 6 0 0,25-29-14 0 0,2 1 1 0 0,3 3-1 0 0,2 2 1 0 0,3 3-1 0 0,79-57 1 0 0,-116 95 9 0 0,1 2 0 0 0,0 1 0 0 0,1 1 0 0 0,1 1 0 0 0,0 1 0 0 0,0 1 0 0 0,34-8 0 0 0,-48 15 4 0 0,0 1 0 0 0,0 0 0 0 0,0 1 0 0 0,0 1 0 0 0,1-1 0 0 0,-1 2 0 0 0,0 0 0 0 0,0 0 0 0 0,1 1 0 0 0,-1 0 0 0 0,0 1 0 0 0,-1 0 0 0 0,1 1 0 0 0,0 0 0 0 0,10 6 0 0 0,-9-3-2 0 0,1 0 0 0 0,-1 1 1 0 0,-1 0-1 0 0,0 1 1 0 0,0 0-1 0 0,0 0 1 0 0,14 19-1 0 0,-11-10-2 0 0,-1 0 0 0 0,-1 0 0 0 0,-1 1 0 0 0,11 27 0 0 0,-2 5-1 0 0,-3 0 0 0 0,-2 1 0 0 0,9 61 1 0 0,-7-4 12 0 0,-4 1 0 0 0,-5 1 1 0 0,-12 213-1 0 0,1-282 12 0 0,-11 49 1 0 0,9-71-11 0 0,0-2 0 0 0,-1 1 0 0 0,0-1 0 0 0,-18 34 0 0 0,8-23-51 0 0,3-6 92 0 0,0-1 0 0 0,-16 21 0 0 0,24-36-122 0 0,0-1 0 0 0,-1 0-1 0 0,0 0 1 0 0,-1 0 0 0 0,1-1 0 0 0,-1 0 0 0 0,0 0-1 0 0,0-1 1 0 0,-1 0 0 0 0,-9 4 0 0 0,2-2-463 0 0,-1-1-1 0 0,-1-1 1 0 0,1-1 0 0 0,-1 0 0 0 0,-31 1 0 0 0,-85-9-3902 0 0,124 5 4127 0 0,-22-4-904 0 0,-46-11 0 0 0,65 12 861 0 0,-43-8-1488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6:26.87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121 338 7546 0 0,'-10'4'1095'0'0,"4"-1"-747"0"0,0 0-1 0 0,1 0 1 0 0,-1 0-1 0 0,1 1 1 0 0,-1 0-1 0 0,1 0 1 0 0,0 0-1 0 0,1 1 1 0 0,-1-1-1 0 0,-4 7 1 0 0,0 2 110 0 0,1 0-1 0 0,1 1 1 0 0,-10 26 0 0 0,15-35-340 0 0,0 0 0 0 0,1 0 1 0 0,0 1-1 0 0,0-1 0 0 0,1 1 1 0 0,-1-1-1 0 0,1 0 0 0 0,0 1 0 0 0,1-1 1 0 0,-1 1-1 0 0,1-1 0 0 0,0 0 0 0 0,0 1 1 0 0,3 6-1 0 0,2 2 315 0 0,0 1 0 0 0,13 20 0 0 0,-15-29-316 0 0,1 0 0 0 0,-1-1 0 0 0,1 1 0 0 0,0-1 0 0 0,0 0 0 0 0,1-1 0 0 0,-1 1 0 0 0,7 3 0 0 0,8 7 204 0 0,-18-13-288 0 0,0 0 1 0 0,1 0 0 0 0,-1 0-1 0 0,0 0 1 0 0,1 0-1 0 0,0-1 1 0 0,-1 0-1 0 0,1 1 1 0 0,0-1-1 0 0,5 1 1 0 0,18 5 136 0 0,19 4 109 0 0,-41-11-260 0 0,-1 1 0 0 0,0-1 0 0 0,0 0 0 0 0,0 0 0 0 0,1 0-1 0 0,-1 0 1 0 0,0-1 0 0 0,0 1 0 0 0,0-1 0 0 0,6-2 0 0 0,6-5 56 0 0,0-1-1 0 0,-1 0 1 0 0,-1-1-1 0 0,1-1 0 0 0,20-22 1 0 0,-25 25-55 0 0,1-1 4 0 0,1-1-1 0 0,1 2 1 0 0,15-10-1 0 0,-22 15-9 0 0,1 0 0 0 0,-1 0 0 0 0,1 0-1 0 0,0 1 1 0 0,0 0 0 0 0,1 0 0 0 0,-1 0 0 0 0,0 1-1 0 0,11-1 1 0 0,-10 2 16 0 0,0 0-1 0 0,1 0 1 0 0,-1 0 0 0 0,0 1-1 0 0,0 0 1 0 0,0 1-1 0 0,0-1 1 0 0,0 1 0 0 0,0 1-1 0 0,-1-1 1 0 0,1 1 0 0 0,-1 1-1 0 0,1-1 1 0 0,-1 1 0 0 0,0 0-1 0 0,0 0 1 0 0,6 7-1 0 0,9 10 74 0 0,-1 1-1 0 0,-1 1 1 0 0,-1 0-1 0 0,-1 2 1 0 0,-1 0-1 0 0,15 32 1 0 0,39 80 230 0 0,-67-132-301 0 0,0 0-1 0 0,0 0 0 0 0,0 0 0 0 0,1-1 1 0 0,0 1-1 0 0,-1-1 0 0 0,2 0 0 0 0,-1 0 1 0 0,0 0-1 0 0,1 0 0 0 0,0-1 0 0 0,7 5 1 0 0,-8-7 4 0 0,-1 1 1 0 0,1-1 0 0 0,0 0-1 0 0,0 0 1 0 0,0 0 0 0 0,1 0 0 0 0,-1-1-1 0 0,0 0 1 0 0,0 1 0 0 0,0-1-1 0 0,0-1 1 0 0,0 1 0 0 0,0-1-1 0 0,1 0 1 0 0,-1 0 0 0 0,0 0 0 0 0,7-3-1 0 0,-4 0 14 0 0,1-1-1 0 0,-1 0 0 0 0,1 0 1 0 0,-1-1-1 0 0,-1 0 1 0 0,1 0-1 0 0,-1-1 0 0 0,6-7 1 0 0,6-6 40 0 0,112-133 214 0 0,-66 74-240 0 0,-12 10-43 0 0,18-20-11 0 0,-65 83-10 0 0,4-4-2 0 0,0 1-1 0 0,15-13 1 0 0,-21 20 0 0 0,-1 0 0 0 0,0 1 0 0 0,1-1 0 0 0,0 0 0 0 0,-1 1 0 0 0,1 0 0 0 0,0 0 0 0 0,0 0 0 0 0,0 0 0 0 0,-1 0 0 0 0,1 0 0 0 0,0 1-1 0 0,0-1 1 0 0,0 1 0 0 0,0 0 0 0 0,6 0 0 0 0,-6 1 0 0 0,-1 0 0 0 0,1 0 0 0 0,-1 0-1 0 0,0 0 1 0 0,0 0 0 0 0,1 0 0 0 0,-1 1-1 0 0,0-1 1 0 0,0 1 0 0 0,0-1 0 0 0,3 5-1 0 0,20 25 27 0 0,-7-8 22 0 0,-9-14-3 0 0,0 1-1 0 0,18 12 1 0 0,-23-19-19 0 0,-2-1-17 0 0,-1 0 1 0 0,1-1-1 0 0,0 1 0 0 0,-1-1 1 0 0,1 0-1 0 0,0 0 1 0 0,0 1-1 0 0,0-1 1 0 0,0-1-1 0 0,0 1 1 0 0,0 0-1 0 0,0 0 0 0 0,0-1 1 0 0,0 1-1 0 0,1-1 1 0 0,-1 0-1 0 0,0 1 1 0 0,0-1-1 0 0,0 0 0 0 0,1 0 1 0 0,-1-1-1 0 0,0 1 1 0 0,0 0-1 0 0,0-1 1 0 0,1 1-1 0 0,-1-1 1 0 0,0 0-1 0 0,0 0 0 0 0,3-1 1 0 0,5-4 21 0 0,0-1 1 0 0,0 0-1 0 0,0-1 1 0 0,-1 0-1 0 0,0 0 1 0 0,-1-1-1 0 0,0-1 1 0 0,0 1-1 0 0,-1-1 1 0 0,0 0-1 0 0,7-16 1 0 0,5-13 28 0 0,25-80 0 0 0,-4 10-32 0 0,-31 87-25 0 0,-4 10-1 0 0,0-1 0 0 0,0 1-1 0 0,1 0 1 0 0,1 0 0 0 0,0 1 0 0 0,1 0 0 0 0,0 0 0 0 0,0 1 0 0 0,11-10 0 0 0,-18 19-1 0 0,0 0 0 0 0,1 0-1 0 0,-1 0 1 0 0,1 0 0 0 0,-1 0 0 0 0,1 1-1 0 0,0-1 1 0 0,-1 0 0 0 0,1 1 0 0 0,-1-1-1 0 0,1 1 1 0 0,0 0 0 0 0,0-1 0 0 0,-1 1-1 0 0,1 0 1 0 0,0 0 0 0 0,-1 0 0 0 0,1 0 0 0 0,0 1-1 0 0,0-1 1 0 0,-1 0 0 0 0,1 1 0 0 0,0-1-1 0 0,-1 1 1 0 0,1-1 0 0 0,-1 1 0 0 0,1 0-1 0 0,-1 0 1 0 0,1 0 0 0 0,-1 0 0 0 0,3 1 0 0 0,3 4 14 0 0,0 1 1 0 0,0 0-1 0 0,-1 1 1 0 0,10 12 0 0 0,1 1 56 0 0,14 16 6 0 0,-21-25-54 0 0,0 1-1 0 0,19 16 1 0 0,-24-26-1 0 0,-1 1-1 0 0,1-1 1 0 0,0 0 0 0 0,0 0 0 0 0,0 0-1 0 0,1-1 1 0 0,-1 1 0 0 0,1-1 0 0 0,-1-1-1 0 0,12 3 1 0 0,-14-4 5 0 0,0 1 1 0 0,0-1-1 0 0,0 1 0 0 0,0-1 1 0 0,1 0-1 0 0,-1 0 0 0 0,0-1 1 0 0,0 1-1 0 0,0-1 0 0 0,1 1 1 0 0,-1-1-1 0 0,0 0 0 0 0,0 0 1 0 0,4-3-1 0 0,-1 1 6 0 0,1-1 0 0 0,0 1-1 0 0,0 0 1 0 0,0 0 0 0 0,0 1 0 0 0,8-2 0 0 0,21-7 34 0 0,1-2-26 0 0,-28 10-30 0 0,0 0 0 0 0,-1 0 1 0 0,1-1-1 0 0,0 0 0 0 0,-1 0 0 0 0,0-1 0 0 0,12-9 1 0 0,95-79 82 0 0,-98 79-87 0 0,1 2 0 0 0,38-21 1 0 0,-53 31-9 0 0,1 1 1 0 0,-1-1-1 0 0,1 1 0 0 0,-1 0 1 0 0,1 0-1 0 0,-1 0 1 0 0,1 0-1 0 0,-1 0 1 0 0,1 1-1 0 0,0 0 1 0 0,-1-1-1 0 0,1 1 1 0 0,0 1-1 0 0,-1-1 0 0 0,8 2 1 0 0,-8-1 0 0 0,-1 0 0 0 0,1 1 0 0 0,0-1 0 0 0,0 1 0 0 0,-1 0-1 0 0,1 0 1 0 0,-1 0 0 0 0,0 0 0 0 0,1 0 0 0 0,-1 0 0 0 0,0 1 0 0 0,0-1 0 0 0,-1 1 0 0 0,1 0 0 0 0,0-1 0 0 0,-1 1-1 0 0,1 0 1 0 0,0 5 0 0 0,17 38 60 0 0,-7-11-3 0 0,3 0-1 0 0,1-1 0 0 0,24 38 0 0 0,-34-62-37 0 0,2-1-1 0 0,-1 1 1 0 0,1-1-1 0 0,0-1 1 0 0,1 1-1 0 0,0-2 1 0 0,0 1-1 0 0,14 7 1 0 0,-21-13-8 0 0,0-1 1 0 0,0 0-1 0 0,0 0 1 0 0,1-1-1 0 0,-1 1 1 0 0,0 0-1 0 0,1-1 1 0 0,-1 1-1 0 0,0-1 1 0 0,1 0 0 0 0,-1 0-1 0 0,0 0 1 0 0,1 0-1 0 0,-1 0 1 0 0,1 0-1 0 0,-1-1 1 0 0,3 0-1 0 0,3-2 38 0 0,0 0-1 0 0,0 0 0 0 0,12-7 1 0 0,6-4 37 0 0,-2 3-30 0 0,-1-1 1 0 0,26-19-1 0 0,-27 16-37 0 0,63-50 38 0 0,-56 44-37 0 0,-25 17-19 0 0,0 1-1 0 0,0 0 1 0 0,0 0 0 0 0,0 0-1 0 0,0 0 1 0 0,0 1 0 0 0,1 0-1 0 0,-1 0 1 0 0,1 0 0 0 0,0 0 0 0 0,0 1-1 0 0,-1 0 1 0 0,10-2 0 0 0,-12 3-10 0 0,2 0-87 0 0,0-1 0 0 0,0 1-1 0 0,1 0 1 0 0,-1 0 0 0 0,0 0-1 0 0,0 1 1 0 0,0-1-1 0 0,1 1 1 0 0,-1 0 0 0 0,0 0-1 0 0,4 3 1 0 0,-5-4-99 0 0,-1 1-1 0 0,0 0 1 0 0,1 0 0 0 0,-1 0 0 0 0,0 1-1 0 0,0-1 1 0 0,1 0 0 0 0,-1 1 0 0 0,0 0 0 0 0,-1-1-1 0 0,1 1 1 0 0,0 0 0 0 0,0 0 0 0 0,-1 0-1 0 0,1 0 1 0 0,-1 0 0 0 0,0 0 0 0 0,1 0-1 0 0,-1 1 1 0 0,0-1 0 0 0,0 0 0 0 0,-1 1-1 0 0,1-1 1 0 0,0 1 0 0 0,-1-1 0 0 0,1 5-1 0 0,-1 1-1015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2:29.50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418 11 8026,'-1'0'17,"1"-1"0,-1 0 1,0 0-1,1 1 1,-1-1-1,0 1 0,1-1 1,-1 1-1,0-1 1,0 1-1,0-1 0,1 1 1,-1-1-1,0 1 0,0 0 1,0 0-1,0 0 1,0-1-1,0 1 0,0 0 1,0 0-1,-1 0 1,-25-1 189,27 1-197,-12 0 132,0 0 0,0 2 0,0-1-1,0 1 1,1 1 0,-1 0 0,1 1-1,0 0 1,0 1 0,0 0 0,-13 8-1,12-5-37,0 1 0,0 1 0,1-1 0,0 2-1,1 0 1,0 0 0,1 1 0,-12 20-1,4-5 67,2 0 0,2 2-1,0 0 1,2 0-1,1 1 1,1 1-1,2-1 1,1 1-1,1 1 1,2-1 0,1 1-1,1-1 1,8 63-1,-6-85-160,1-1 0,0 1-1,1-1 1,-1 1 0,2-1 0,-1 0-1,1 0 1,0 0 0,10 13-1,-10-16-13,0-1 1,0 0-1,0 0 0,1-1 0,-1 1 0,1-1 0,0 0 0,0 0 0,0 0 0,0-1 0,1 0 0,-1 0 0,1 0 0,-1 0 0,1-1 0,6 1 0,4-1 28,0 0 0,1-2 0,-1 1 0,0-2 0,1 0 0,-1-1 0,0-1 1,-1 0-1,1-1 0,-1 0 0,0-2 0,0 0 0,22-14 0,2-5 31,-2-2 0,-1-1 0,49-52 0,-68 65-8,-2-1-1,0 0 1,18-30 0,-28 39-26,0 0 1,-1 0-1,0-1 0,-1 1 0,0-1 1,0 0-1,-1 0 0,0 0 1,-1 0-1,0-1 0,0-13 0,-2 9-2,-1 1-1,0-1 1,0 1-1,-2 0 1,1 0-1,-2 0 0,0 0 1,0 0-1,-1 1 1,-1 0-1,0 1 1,0-1-1,-1 1 0,-1 1 1,0 0-1,0 0 1,-1 0-1,-11-8 1,8 9-11,0 0 0,0 1 1,-1 0-1,0 1 1,0 1-1,-1 0 0,0 0 1,0 2-1,0 0 1,0 1-1,-1 0 0,1 1 1,-1 1-1,0 1 0,-23 1 1,22 1-55,11-2-54,-1 0-1,0 1 0,0 0 1,1 0-1,-1 0 0,1 1 1,-1 0-1,-7 4 0,14-6 61,-1 0 0,1 0-1,0 0 1,0 0-1,0 0 1,0 0 0,0 0-1,0 0 1,0 0-1,-1 0 1,1 0-1,0 0 1,0 1 0,0-1-1,0 0 1,0 0-1,0 0 1,0 0 0,0 0-1,-1 0 1,1 0-1,0 0 1,0 0 0,0 1-1,0-1 1,0 0-1,0 0 1,0 0 0,0 0-1,0 0 1,0 0-1,0 0 1,0 1 0,0-1-1,0 0 1,0 0-1,0 0 1,0 0 0,0 0-1,0 0 1,0 1-1,0-1 1,0 0-1,0 0 1,0 0 0,0 0-1,0 0 1,0 0-1,0 0 1,1 1 0,-1-1-1,7 2-2047,7-2 521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5T04:16:45.9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1302 978 32767 0 0,'7'-2'-377'0'0,"1"0"-1"0"0,0 1 1 0 0,0 0-1 0 0,0 0 1 0 0,0 1 0 0 0,15 1-1 0 0,28-2-3891 0 0,26-7-5029 0 0,38 1 6945 0 0,40-3 3135 0 0,37-5 54 0 0,-117 10-676 0 0,-48 1-124 0 0,0-1 0 0 0,0-1-1 0 0,0-1 1 0 0,26-11-1 0 0,58-15 55 0 0,135-8 73 0 0,-115 23-66 0 0,-47 8-52 0 0,-50 7-19 0 0,0 1 0 0 0,49 4 0 0 0,-9 0 12 0 0,185 14 26 0 0,-140-6-46 0 0,101-2 152 0 0,-217-8-56 0 0,-7-2 42 0 0,-2-13 26 0 0,1-1-82 0 0,5 13-93 0 0,1 2-3 0 0,-1 0-1 0 0,0 0 1 0 0,0 0 0 0 0,0 0-1 0 0,1 0 1 0 0,-1 0 0 0 0,0 0-1 0 0,-1 0 1 0 0,1 0 0 0 0,0 0 0 0 0,0 0-1 0 0,0 0 1 0 0,0 0 0 0 0,-1 0-1 0 0,1 0 1 0 0,-1 0 0 0 0,1 1 0 0 0,-1-1-1 0 0,1 0 1 0 0,-1 0 0 0 0,1 0-1 0 0,-1 0 1 0 0,-1-1 0 0 0,-12-19 16 0 0,0-1-1 0 0,2-1 1 0 0,0 0 0 0 0,2 0 0 0 0,1-1 0 0 0,0 0-1 0 0,2-1 1 0 0,1 0 0 0 0,1 0 0 0 0,1 0 0 0 0,1-1-1 0 0,1-31 1 0 0,-4-77-9 0 0,4 113-31 0 0,-1-1 0 0 0,-1 1 0 0 0,-1 0 0 0 0,-8-23 0 0 0,10 38 6 0 0,1 0 0 0 0,-1 1 0 0 0,-1 0 0 0 0,1 0 0 0 0,0 0-1 0 0,-1 0 1 0 0,0 0 0 0 0,0 1 0 0 0,-1 0 0 0 0,1 0 0 0 0,-1 0 0 0 0,0 0 0 0 0,0 1 0 0 0,0-1 0 0 0,-1 1 0 0 0,-8-3 0 0 0,-7-2-38 0 0,0 1-1 0 0,0 2 1 0 0,-28-5 0 0 0,11 3 20 0 0,-30-6-24 0 0,-120-6 0 0 0,-69 16 14 0 0,118 3 28 0 0,-255 3 6 0 0,143 6 13 0 0,94-2-2 0 0,-84 9-3 0 0,-31 1 0 0 0,-280 14 0 0 0,414-14 0 0 0,-73 6 0 0 0,41-13 0 0 0,77 0 6 0 0,85-8-6 0 0,1 0-1 0 0,0 0 0 0 0,0 0 0 0 0,0 1 1 0 0,0 0-1 0 0,0 0 0 0 0,1 1 0 0 0,-12 8 1 0 0,38 13 30 0 0,5 6-13 0 0,30 47 0 0 0,-23-30-9 0 0,-25-38-7 0 0,-1 0 1 0 0,0 1-1 0 0,-1 0 1 0 0,0 0 0 0 0,-1 0-1 0 0,0 1 1 0 0,3 14-1 0 0,-3-4 5 0 0,-2 0-1 0 0,1 44 1 0 0,1-29 7 0 0,-3-29-7 0 0,0-1 0 0 0,0 1-1 0 0,-1 0 1 0 0,-1 10-1 0 0,1-14-4 0 0,0 0 0 0 0,0 0-1 0 0,1-1 1 0 0,-1 1-1 0 0,1 0 1 0 0,1 4-1 0 0,3 21 6 0 0,-4-24-5 0 0,-1 1 1 0 0,1-1-1 0 0,0 0 1 0 0,1 1-1 0 0,2 8 1 0 0,-2-10 0 0 0,-1 0 0 0 0,1 0 0 0 0,-1 0 1 0 0,0 0-1 0 0,-1 0 0 0 0,1 1 1 0 0,-1-1-1 0 0,0 0 0 0 0,0 9 1 0 0,-1-5 0 0 0,1 1 1 0 0,1 0 0 0 0,0-1 0 0 0,0 1 0 0 0,0-1 0 0 0,1 1-1 0 0,0-1 1 0 0,5 10 0 0 0,1 12 3 0 0,-5-19 2 0 0,0 0 1 0 0,1 0-1 0 0,0 0 0 0 0,9 17 1 0 0,-11-24-4 0 0,1 0 1 0 0,0 0 0 0 0,0-1-1 0 0,0 1 1 0 0,0-1 0 0 0,0 0-1 0 0,1 0 1 0 0,0 0 0 0 0,-1 0-1 0 0,1-1 1 0 0,0 1 0 0 0,0-1-1 0 0,1 0 1 0 0,6 2 0 0 0,14 4 44 0 0,0-1-1 0 0,1-2 1 0 0,0 0 0 0 0,1-2 0 0 0,-1-1 0 0 0,29-1 0 0 0,159-21 189 0 0,-149 12-187 0 0,330-48 131 0 0,-297 41-157 0 0,68-16 14 0 0,39-6-2 0 0,68 9-2 0 0,127-3-12 0 0,-306 26-15 0 0,228-3 16 0 0,-189 7-20 0 0,19-8 10 0 0,-107 6-2 0 0,-35 1-9 0 0,-1 1 0 0 0,0 0-1 0 0,0 1 1 0 0,1 0 0 0 0,-1 1 0 0 0,0 0 0 0 0,0 0 0 0 0,0 1 0 0 0,11 3 0 0 0,-20-5-6 0 0,0 0 1 0 0,0 0 0 0 0,0 0-1 0 0,0 0 1 0 0,0 0 0 0 0,0 0 0 0 0,0 0-1 0 0,-1 0 1 0 0,1 0 0 0 0,0 0-1 0 0,0 0 1 0 0,0 0 0 0 0,0 0-1 0 0,0 0 1 0 0,0 0 0 0 0,0 1 0 0 0,0-1-1 0 0,0 0 1 0 0,0 0 0 0 0,0 0-1 0 0,0 0 1 0 0,0 0 0 0 0,0 0-1 0 0,0 0 1 0 0,0 0 0 0 0,0 0 0 0 0,0 0-1 0 0,0 0 1 0 0,0 1 0 0 0,0-1-1 0 0,0 0 1 0 0,0 0 0 0 0,0 0-1 0 0,0 0 1 0 0,0 0 0 0 0,0 0 0 0 0,0 0-1 0 0,0 0 1 0 0,0 0 0 0 0,0 0-1 0 0,0 0 1 0 0,0 1 0 0 0,0-1-1 0 0,0 0 1 0 0,0 0 0 0 0,0 0 0 0 0,0 0-1 0 0,1 0 1 0 0,-14-1-16 0 0,-16-8-1975 0 0,-1 1 0 0 0,0 2 0 0 0,-48-4 0 0 0,57 9 105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02:30.29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38 129 7522,'-5'-8'671,"-1"1"0,-1 0 0,-11-11 0,18 18-658,-1 0 0,1-1 0,0 1 0,0 0 0,0-1 0,0 1 0,0-1 0,0 1-1,0 0 1,0-1 0,0 1 0,0-1 0,0 1 0,0 0 0,0-1 0,0 1 0,0-1 0,0 1 0,0 0 0,0-1 0,1 1-1,-1 0 1,0-1 0,0 1 0,0 0 0,1-1 0,-1 1 0,0 0 0,0-1 0,1 1 0,-1 0 0,0 0 0,1-1 0,-1 1-1,0 0 1,1 0 0,-1 0 0,0-1 0,1 1 0,-1 0 0,0 0 0,1 0 0,0 0 0,21-11 369,-19 10-325,36-16 425,48-13 0,-70 25-452,-1 1 0,1 1 0,-1 1 0,1 0-1,34 1 1,-47 1-29,0 1-1,0 0 1,0 0-1,0 0 1,1 0 0,-1 0-1,-1 1 1,1-1-1,0 1 1,0 0-1,-1 1 1,1-1-1,-1 1 1,1-1-1,3 6 1,-5-6 3,-1 0 0,1 0 0,-1 0 0,0 0 0,1 0 0,-1 1 0,-1-1 0,1 0 0,0 1 0,0-1 0,-1 1 0,1-1 0,-1 1 0,0-1 0,0 1 0,0-1 0,0 1 0,0-1 0,-1 1 1,1-1-1,-1 1 0,1-1 0,-1 1 0,0-1 0,0 0 0,-3 5 0,-5 9 17,0-1 0,-2 1 0,0-2 0,0 1 1,-2-2-1,-13 13 0,-89 64 483,102-84-191,13-14-30,14-17-35,3 4-265,26-27 0,-37 42-18,1 0 1,0 0-1,1 0 1,-1 1-1,1 0 0,0 1 1,17-8-1,-24 12 26,1-1 1,-1 1-1,1-1 0,-1 1 0,1 0 0,0-1 0,-1 1 0,1 0 1,0 0-1,-1 0 0,1 0 0,-1 1 0,1-1 0,0 0 0,-1 1 1,1-1-1,-1 1 0,1-1 0,-1 1 0,1 0 0,-1 0 1,0-1-1,3 3 0,-1 1-15,0-1-1,0 1 1,0 0 0,0 0 0,-1 1 0,3 5 0,-3-6 15,1 1 0,-1-1 0,1 0 0,-1 0 0,7 7 0,-8-11 14,-1 0-1,1 1 1,-1-1-1,1 1 1,-1-1-1,1 0 0,-1 1 1,1-1-1,-1 0 1,1 0-1,0 1 1,-1-1-1,1 0 0,0 0 1,-1 0-1,1 0 1,-1 0-1,1 0 1,0 0-1,-1 0 0,1 0 1,0 0-1,-1 0 1,1 0-1,0-1 1,-1 1-1,1 0 0,-1 0 1,1-1-1,-1 1 1,1 0-1,-1-1 1,1 1-1,-1 0 0,1-1 1,-1 1-1,1-1 1,-1 1-1,1-1 1,-1 1-1,0-1 0,1 1 1,-1-1-1,0 0 1,1 0-1,14-35 170,-11 25-175,-1 4 0,18-38-23,-19 42 6,-1 0 0,1 0 0,0 0 0,1 0 0,-1 1 0,0-1 0,1 1 0,0-1 0,-1 1 0,1 0 0,3-2 1,-5 3 3,-1 1 1,1 0 0,-1 0 0,1-1 0,0 1-1,-1 0 1,1 0 0,-1 0 0,1 0 0,0 0 0,-1 0-1,1 0 1,-1 0 0,1 0 0,0 0 0,-1 0-1,1 0 1,0 0 0,-1 0 0,1 0 0,-1 1 0,1-1-1,-1 0 1,1 0 0,0 1 0,-1-1 0,1 0-1,-1 1 1,1 0 0,0 0-8,0 1 0,0 0 0,0-1-1,0 1 1,0 0 0,0-1 0,-1 1 0,1 0 0,0 4 0,0 1 6,0 0 0,0 0 1,-1 0-1,0 10 0,-3 0 191,-1 0 0,-9 27 0,7-27-921,1 0 0,-4 22 0,8-29-51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7" Type="http://schemas.openxmlformats.org/officeDocument/2006/relationships/image" Target="../media/image5.png"/><Relationship Id="rId2" Type="http://schemas.openxmlformats.org/officeDocument/2006/relationships/image" Target="../media/image44.png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4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40.png"/><Relationship Id="rId42" Type="http://schemas.openxmlformats.org/officeDocument/2006/relationships/customXml" Target="../ink/ink48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61.xml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9" Type="http://schemas.openxmlformats.org/officeDocument/2006/relationships/image" Target="../media/image46.png"/><Relationship Id="rId11" Type="http://schemas.openxmlformats.org/officeDocument/2006/relationships/image" Target="../media/image35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50.png"/><Relationship Id="rId40" Type="http://schemas.openxmlformats.org/officeDocument/2006/relationships/customXml" Target="../ink/ink47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5" Type="http://schemas.openxmlformats.org/officeDocument/2006/relationships/image" Target="../media/image32.png"/><Relationship Id="rId61" Type="http://schemas.openxmlformats.org/officeDocument/2006/relationships/image" Target="../media/image62.png"/><Relationship Id="rId19" Type="http://schemas.openxmlformats.org/officeDocument/2006/relationships/image" Target="../media/image39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3.png"/><Relationship Id="rId30" Type="http://schemas.openxmlformats.org/officeDocument/2006/relationships/customXml" Target="../ink/ink42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66.png"/><Relationship Id="rId8" Type="http://schemas.openxmlformats.org/officeDocument/2006/relationships/customXml" Target="../ink/ink31.xml"/><Relationship Id="rId51" Type="http://schemas.openxmlformats.org/officeDocument/2006/relationships/image" Target="../media/image57.png"/><Relationship Id="rId72" Type="http://schemas.openxmlformats.org/officeDocument/2006/relationships/customXml" Target="../ink/ink63.xml"/><Relationship Id="rId3" Type="http://schemas.openxmlformats.org/officeDocument/2006/relationships/image" Target="../media/image31.png"/><Relationship Id="rId12" Type="http://schemas.openxmlformats.org/officeDocument/2006/relationships/customXml" Target="../ink/ink33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8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37.xml"/><Relationship Id="rId41" Type="http://schemas.openxmlformats.org/officeDocument/2006/relationships/image" Target="../media/image52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32.xml"/><Relationship Id="rId31" Type="http://schemas.openxmlformats.org/officeDocument/2006/relationships/image" Target="../media/image47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4" Type="http://schemas.openxmlformats.org/officeDocument/2006/relationships/customXml" Target="../ink/ink29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36.xml"/><Relationship Id="rId39" Type="http://schemas.openxmlformats.org/officeDocument/2006/relationships/image" Target="../media/image51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9.png"/><Relationship Id="rId7" Type="http://schemas.openxmlformats.org/officeDocument/2006/relationships/image" Target="../media/image33.png"/><Relationship Id="rId71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21" Type="http://schemas.openxmlformats.org/officeDocument/2006/relationships/image" Target="../media/image78.png"/><Relationship Id="rId34" Type="http://schemas.openxmlformats.org/officeDocument/2006/relationships/customXml" Target="../ink/ink79.xml"/><Relationship Id="rId7" Type="http://schemas.openxmlformats.org/officeDocument/2006/relationships/image" Target="../media/image71.png"/><Relationship Id="rId12" Type="http://schemas.openxmlformats.org/officeDocument/2006/relationships/customXml" Target="../ink/ink68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2" Type="http://schemas.openxmlformats.org/officeDocument/2006/relationships/image" Target="../media/image470.png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73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86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10" Type="http://schemas.openxmlformats.org/officeDocument/2006/relationships/customXml" Target="../ink/ink67.xml"/><Relationship Id="rId19" Type="http://schemas.openxmlformats.org/officeDocument/2006/relationships/image" Target="../media/image77.png"/><Relationship Id="rId31" Type="http://schemas.openxmlformats.org/officeDocument/2006/relationships/image" Target="../media/image83.png"/><Relationship Id="rId4" Type="http://schemas.openxmlformats.org/officeDocument/2006/relationships/customXml" Target="../ink/ink64.xml"/><Relationship Id="rId9" Type="http://schemas.openxmlformats.org/officeDocument/2006/relationships/image" Target="../media/image72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81.png"/><Relationship Id="rId30" Type="http://schemas.openxmlformats.org/officeDocument/2006/relationships/customXml" Target="../ink/ink77.xml"/><Relationship Id="rId35" Type="http://schemas.openxmlformats.org/officeDocument/2006/relationships/image" Target="../media/image85.png"/><Relationship Id="rId8" Type="http://schemas.openxmlformats.org/officeDocument/2006/relationships/customXml" Target="../ink/ink66.xml"/><Relationship Id="rId3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Hidden Markov Model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hidden Markov model</a:t>
            </a:r>
          </a:p>
          <a:p>
            <a:pPr lvl="1"/>
            <a:r>
              <a:rPr lang="en-US" altLang="ko-KR" dirty="0"/>
              <a:t>Transition from the static clustering to the dynamic clustering</a:t>
            </a:r>
          </a:p>
          <a:p>
            <a:pPr lvl="1"/>
            <a:r>
              <a:rPr lang="en-US" altLang="ko-KR" dirty="0"/>
              <a:t>Understand the difference of the graphical model</a:t>
            </a:r>
          </a:p>
          <a:p>
            <a:r>
              <a:rPr lang="en-US" altLang="ko-KR" dirty="0"/>
              <a:t>Know and able to answer the three major questions of HMM</a:t>
            </a:r>
          </a:p>
          <a:p>
            <a:pPr lvl="1"/>
            <a:r>
              <a:rPr lang="en-US" altLang="ko-KR" dirty="0"/>
              <a:t>Know how to solve the evaluation question</a:t>
            </a:r>
          </a:p>
          <a:p>
            <a:pPr lvl="1"/>
            <a:r>
              <a:rPr lang="en-US" altLang="ko-KR" dirty="0"/>
              <a:t>Know how to solve the decoding question</a:t>
            </a:r>
          </a:p>
          <a:p>
            <a:pPr lvl="1"/>
            <a:r>
              <a:rPr lang="en-US" altLang="ko-KR" dirty="0"/>
              <a:t>Know how to solve the learning question</a:t>
            </a:r>
          </a:p>
          <a:p>
            <a:r>
              <a:rPr lang="en-US" altLang="ko-KR" dirty="0"/>
              <a:t>Link to the previous lectures</a:t>
            </a:r>
          </a:p>
          <a:p>
            <a:pPr lvl="1"/>
            <a:r>
              <a:rPr lang="en-US" altLang="ko-KR" dirty="0"/>
              <a:t>Link the forward-backward algorithm to the message passing</a:t>
            </a:r>
          </a:p>
          <a:p>
            <a:pPr lvl="1"/>
            <a:r>
              <a:rPr lang="en-US" altLang="ko-KR" dirty="0"/>
              <a:t>Link the </a:t>
            </a:r>
            <a:r>
              <a:rPr lang="en-US" altLang="ko-KR" dirty="0" err="1"/>
              <a:t>baum</a:t>
            </a:r>
            <a:r>
              <a:rPr lang="en-US" altLang="ko-KR" dirty="0"/>
              <a:t>-welch algorithm to the </a:t>
            </a:r>
            <a:r>
              <a:rPr lang="en-US" altLang="ko-KR"/>
              <a:t>EM algorithm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94F4389-D8E5-4344-88CE-37432BFC8ABF}"/>
                  </a:ext>
                </a:extLst>
              </p14:cNvPr>
              <p14:cNvContentPartPr/>
              <p14:nvPr/>
            </p14:nvContentPartPr>
            <p14:xfrm>
              <a:off x="3709888" y="3488663"/>
              <a:ext cx="2212200" cy="390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94F4389-D8E5-4344-88CE-37432BFC8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5568" y="3484343"/>
                <a:ext cx="222084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4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Viterbi decoding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Viterbi Decoding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9826" y="1600200"/>
                <a:ext cx="8435280" cy="492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This dictates the most probable assignment to a single latent variable, </a:t>
                </a:r>
                <a:r>
                  <a:rPr lang="en-US" altLang="ko-KR" dirty="0" err="1"/>
                  <a:t>z</a:t>
                </a:r>
                <a:r>
                  <a:rPr lang="en-US" altLang="ko-KR" baseline="-25000" dirty="0" err="1"/>
                  <a:t>t</a:t>
                </a:r>
                <a:r>
                  <a:rPr lang="en-US" altLang="ko-KR" dirty="0"/>
                  <a:t>, given the whole observed sequence, X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What if we want to have the most probable assignment of Z given X?</a:t>
                </a:r>
              </a:p>
              <a:p>
                <a:pPr lvl="2"/>
                <a:r>
                  <a:rPr lang="en-US" altLang="ko-KR" dirty="0"/>
                  <a:t>Exactly the decoding question</a:t>
                </a:r>
              </a:p>
              <a:p>
                <a:pPr lvl="2"/>
                <a:r>
                  <a:rPr lang="en-US" altLang="ko-KR" dirty="0"/>
                  <a:t>Different from the most probable assignment of a single latent variable</a:t>
                </a:r>
              </a:p>
              <a:p>
                <a:r>
                  <a:rPr lang="en-US" altLang="ko-KR" dirty="0"/>
                  <a:t>Viterbi decoding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Need to model the sequence of Z. </a:t>
                </a:r>
              </a:p>
              <a:p>
                <a:pPr lvl="2"/>
                <a:r>
                  <a:rPr lang="en-US" altLang="ko-KR" dirty="0"/>
                  <a:t>Let’s use the forward approach (Bottom–up)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Most probable sequence of latent states until </a:t>
                </a:r>
                <a:r>
                  <a:rPr lang="en-US" altLang="ko-KR" i="1" dirty="0"/>
                  <a:t>t-1</a:t>
                </a:r>
                <a:r>
                  <a:rPr lang="en-US" altLang="ko-KR" dirty="0"/>
                  <a:t> and fixing the state </a:t>
                </a:r>
                <a:r>
                  <a:rPr lang="en-US" altLang="ko-KR" i="1" dirty="0"/>
                  <a:t>k</a:t>
                </a:r>
                <a:r>
                  <a:rPr lang="en-US" altLang="ko-KR" dirty="0"/>
                  <a:t> at time </a:t>
                </a:r>
                <a:r>
                  <a:rPr lang="en-US" altLang="ko-KR" i="1" dirty="0"/>
                  <a:t>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Keep going until time T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26" y="1600200"/>
                <a:ext cx="8435280" cy="4925144"/>
              </a:xfrm>
              <a:blipFill rotWithShape="0">
                <a:blip r:embed="rId2"/>
                <a:stretch>
                  <a:fillRect t="-7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98688" y="37373"/>
                <a:ext cx="2629738" cy="15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88" y="37373"/>
                <a:ext cx="2629738" cy="15150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C9F83B8-6F12-463D-90EA-BDB052C01144}"/>
                  </a:ext>
                </a:extLst>
              </p14:cNvPr>
              <p14:cNvContentPartPr/>
              <p14:nvPr/>
            </p14:nvContentPartPr>
            <p14:xfrm>
              <a:off x="5099956" y="1454716"/>
              <a:ext cx="578520" cy="569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C9F83B8-6F12-463D-90EA-BDB052C01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5636" y="1450396"/>
                <a:ext cx="58716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62E29E-BC08-4505-88D1-8431647A9663}"/>
              </a:ext>
            </a:extLst>
          </p:cNvPr>
          <p:cNvGrpSpPr/>
          <p:nvPr/>
        </p:nvGrpSpPr>
        <p:grpSpPr>
          <a:xfrm>
            <a:off x="3111676" y="1427716"/>
            <a:ext cx="3616200" cy="759240"/>
            <a:chOff x="3111676" y="1427716"/>
            <a:chExt cx="361620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6C5137D-12E1-459B-AAB1-4E3A0A949E82}"/>
                    </a:ext>
                  </a:extLst>
                </p14:cNvPr>
                <p14:cNvContentPartPr/>
                <p14:nvPr/>
              </p14:nvContentPartPr>
              <p14:xfrm>
                <a:off x="3111676" y="1427716"/>
                <a:ext cx="529920" cy="6289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6C5137D-12E1-459B-AAB1-4E3A0A949E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7356" y="1423396"/>
                  <a:ext cx="5385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9907BE5-DF2F-4F13-A1C7-E9018BCF8E5C}"/>
                    </a:ext>
                  </a:extLst>
                </p14:cNvPr>
                <p14:cNvContentPartPr/>
                <p14:nvPr/>
              </p14:nvContentPartPr>
              <p14:xfrm>
                <a:off x="4293556" y="1894636"/>
                <a:ext cx="1282680" cy="270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9907BE5-DF2F-4F13-A1C7-E9018BCF8E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236" y="1890316"/>
                  <a:ext cx="129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4C0D93F-D308-4612-9DB9-7EB9391853B7}"/>
                    </a:ext>
                  </a:extLst>
                </p14:cNvPr>
                <p14:cNvContentPartPr/>
                <p14:nvPr/>
              </p14:nvContentPartPr>
              <p14:xfrm>
                <a:off x="4404436" y="2086156"/>
                <a:ext cx="2323440" cy="100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4C0D93F-D308-4612-9DB9-7EB9391853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0116" y="2081836"/>
                  <a:ext cx="23320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0E3407-4E75-434C-9E41-F6ACB221C5DF}"/>
              </a:ext>
            </a:extLst>
          </p:cNvPr>
          <p:cNvGrpSpPr/>
          <p:nvPr/>
        </p:nvGrpSpPr>
        <p:grpSpPr>
          <a:xfrm>
            <a:off x="3245236" y="2664316"/>
            <a:ext cx="3759480" cy="219600"/>
            <a:chOff x="3245236" y="2664316"/>
            <a:chExt cx="37594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322C3A-5296-479F-9911-89EB7B0AAB68}"/>
                    </a:ext>
                  </a:extLst>
                </p14:cNvPr>
                <p14:cNvContentPartPr/>
                <p14:nvPr/>
              </p14:nvContentPartPr>
              <p14:xfrm>
                <a:off x="3245236" y="2669356"/>
                <a:ext cx="3291840" cy="94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322C3A-5296-479F-9911-89EB7B0AA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0916" y="2665036"/>
                  <a:ext cx="3300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722B04E-512C-4FA8-B7C9-458315E786A3}"/>
                    </a:ext>
                  </a:extLst>
                </p14:cNvPr>
                <p14:cNvContentPartPr/>
                <p14:nvPr/>
              </p14:nvContentPartPr>
              <p14:xfrm>
                <a:off x="6661996" y="2664316"/>
                <a:ext cx="342720" cy="2196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722B04E-512C-4FA8-B7C9-458315E786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57676" y="2659996"/>
                  <a:ext cx="35136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F8CD2A-B9E2-4913-A8B0-9B44969B418A}"/>
              </a:ext>
            </a:extLst>
          </p:cNvPr>
          <p:cNvGrpSpPr/>
          <p:nvPr/>
        </p:nvGrpSpPr>
        <p:grpSpPr>
          <a:xfrm>
            <a:off x="3142455" y="3266040"/>
            <a:ext cx="527400" cy="449640"/>
            <a:chOff x="3142455" y="3266040"/>
            <a:chExt cx="52740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5730A68-0315-4EC0-9716-4624203F1A9D}"/>
                    </a:ext>
                  </a:extLst>
                </p14:cNvPr>
                <p14:cNvContentPartPr/>
                <p14:nvPr/>
              </p14:nvContentPartPr>
              <p14:xfrm>
                <a:off x="3142455" y="3432720"/>
                <a:ext cx="248400" cy="282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5730A68-0315-4EC0-9716-4624203F1A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8135" y="3428400"/>
                  <a:ext cx="257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288C07D-6229-4EA1-AB13-A7D9497F164B}"/>
                    </a:ext>
                  </a:extLst>
                </p14:cNvPr>
                <p14:cNvContentPartPr/>
                <p14:nvPr/>
              </p14:nvContentPartPr>
              <p14:xfrm>
                <a:off x="3294375" y="3266040"/>
                <a:ext cx="182880" cy="1159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288C07D-6229-4EA1-AB13-A7D9497F16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0055" y="3261720"/>
                  <a:ext cx="191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EC592F8-A789-47B5-AB83-26A9157665C2}"/>
                    </a:ext>
                  </a:extLst>
                </p14:cNvPr>
                <p14:cNvContentPartPr/>
                <p14:nvPr/>
              </p14:nvContentPartPr>
              <p14:xfrm>
                <a:off x="3411735" y="3392040"/>
                <a:ext cx="68400" cy="352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EC592F8-A789-47B5-AB83-26A9157665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7415" y="3387720"/>
                  <a:ext cx="77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2F29F68-1CBB-4369-9ECA-70E92BA69DD2}"/>
                    </a:ext>
                  </a:extLst>
                </p14:cNvPr>
                <p14:cNvContentPartPr/>
                <p14:nvPr/>
              </p14:nvContentPartPr>
              <p14:xfrm>
                <a:off x="3509295" y="3293760"/>
                <a:ext cx="5400" cy="19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2F29F68-1CBB-4369-9ECA-70E92BA69D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4975" y="3289440"/>
                  <a:ext cx="14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FAC5328-F04C-412F-A2BF-0603224208EE}"/>
                    </a:ext>
                  </a:extLst>
                </p14:cNvPr>
                <p14:cNvContentPartPr/>
                <p14:nvPr/>
              </p14:nvContentPartPr>
              <p14:xfrm>
                <a:off x="3497415" y="3315360"/>
                <a:ext cx="172440" cy="114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FAC5328-F04C-412F-A2BF-0603224208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3095" y="3311040"/>
                  <a:ext cx="18108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FA18EC4-253B-475E-A06D-5745B699E087}"/>
                  </a:ext>
                </a:extLst>
              </p14:cNvPr>
              <p14:cNvContentPartPr/>
              <p14:nvPr/>
            </p14:nvContentPartPr>
            <p14:xfrm>
              <a:off x="3418483" y="3634606"/>
              <a:ext cx="319680" cy="3470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FA18EC4-253B-475E-A06D-5745B699E0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4163" y="3630286"/>
                <a:ext cx="32832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BDE3AB-C9DE-4972-88EB-46B092B86A1D}"/>
              </a:ext>
            </a:extLst>
          </p:cNvPr>
          <p:cNvGrpSpPr/>
          <p:nvPr/>
        </p:nvGrpSpPr>
        <p:grpSpPr>
          <a:xfrm>
            <a:off x="2581655" y="4304427"/>
            <a:ext cx="1882800" cy="50040"/>
            <a:chOff x="2581655" y="4304427"/>
            <a:chExt cx="188280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0FCE3F5-20DC-412E-8DDF-B5F7CEA632AD}"/>
                    </a:ext>
                  </a:extLst>
                </p14:cNvPr>
                <p14:cNvContentPartPr/>
                <p14:nvPr/>
              </p14:nvContentPartPr>
              <p14:xfrm>
                <a:off x="4320455" y="4327107"/>
                <a:ext cx="144000" cy="20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0FCE3F5-20DC-412E-8DDF-B5F7CEA632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16135" y="4322787"/>
                  <a:ext cx="15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4E550A3-2394-4DC9-8C27-4DFB78FDFB73}"/>
                    </a:ext>
                  </a:extLst>
                </p14:cNvPr>
                <p14:cNvContentPartPr/>
                <p14:nvPr/>
              </p14:nvContentPartPr>
              <p14:xfrm>
                <a:off x="2581655" y="4304427"/>
                <a:ext cx="892440" cy="50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4E550A3-2394-4DC9-8C27-4DFB78FDFB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77335" y="4300107"/>
                  <a:ext cx="901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1B141CB-F532-4B7D-8F08-0048838F9E76}"/>
                    </a:ext>
                  </a:extLst>
                </p14:cNvPr>
                <p14:cNvContentPartPr/>
                <p14:nvPr/>
              </p14:nvContentPartPr>
              <p14:xfrm>
                <a:off x="3602615" y="4305147"/>
                <a:ext cx="604080" cy="31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1B141CB-F532-4B7D-8F08-0048838F9E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98295" y="4300827"/>
                  <a:ext cx="612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272240C-229B-4869-AD75-D3AAD06BB6E3}"/>
                    </a:ext>
                  </a:extLst>
                </p14:cNvPr>
                <p14:cNvContentPartPr/>
                <p14:nvPr/>
              </p14:nvContentPartPr>
              <p14:xfrm>
                <a:off x="2620895" y="4308027"/>
                <a:ext cx="620280" cy="38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272240C-229B-4869-AD75-D3AAD06BB6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6575" y="4303707"/>
                  <a:ext cx="6289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01825CF-DB49-4FC8-BE52-C76AFECB8B97}"/>
                  </a:ext>
                </a:extLst>
              </p14:cNvPr>
              <p14:cNvContentPartPr/>
              <p14:nvPr/>
            </p14:nvContentPartPr>
            <p14:xfrm>
              <a:off x="4592975" y="4270947"/>
              <a:ext cx="555480" cy="644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01825CF-DB49-4FC8-BE52-C76AFECB8B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88655" y="4266627"/>
                <a:ext cx="56412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C0FF27-759C-49C5-8C61-6E5C13B9BED3}"/>
              </a:ext>
            </a:extLst>
          </p:cNvPr>
          <p:cNvGrpSpPr/>
          <p:nvPr/>
        </p:nvGrpSpPr>
        <p:grpSpPr>
          <a:xfrm>
            <a:off x="4860455" y="3953427"/>
            <a:ext cx="382680" cy="128160"/>
            <a:chOff x="4860455" y="3953427"/>
            <a:chExt cx="38268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6B5D48B-A93F-4A6E-90F5-B397EF2F700D}"/>
                    </a:ext>
                  </a:extLst>
                </p14:cNvPr>
                <p14:cNvContentPartPr/>
                <p14:nvPr/>
              </p14:nvContentPartPr>
              <p14:xfrm>
                <a:off x="4860455" y="3953427"/>
                <a:ext cx="209520" cy="128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6B5D48B-A93F-4A6E-90F5-B397EF2F70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56135" y="3949107"/>
                  <a:ext cx="218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52FE035-E199-4D72-BEF5-140C6F444700}"/>
                    </a:ext>
                  </a:extLst>
                </p14:cNvPr>
                <p14:cNvContentPartPr/>
                <p14:nvPr/>
              </p14:nvContentPartPr>
              <p14:xfrm>
                <a:off x="5080775" y="3975387"/>
                <a:ext cx="162360" cy="79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52FE035-E199-4D72-BEF5-140C6F4447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76455" y="3971067"/>
                  <a:ext cx="1710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3972657-01CD-4231-9C65-105E823984CF}"/>
                  </a:ext>
                </a:extLst>
              </p14:cNvPr>
              <p14:cNvContentPartPr/>
              <p14:nvPr/>
            </p14:nvContentPartPr>
            <p14:xfrm>
              <a:off x="4325855" y="4314147"/>
              <a:ext cx="187560" cy="2592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3972657-01CD-4231-9C65-105E823984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21535" y="4309827"/>
                <a:ext cx="196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2A2D344-1F18-400D-9C2B-E7D9835996BD}"/>
                  </a:ext>
                </a:extLst>
              </p14:cNvPr>
              <p14:cNvContentPartPr/>
              <p14:nvPr/>
            </p14:nvContentPartPr>
            <p14:xfrm>
              <a:off x="953730" y="3980970"/>
              <a:ext cx="468000" cy="3754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2A2D344-1F18-400D-9C2B-E7D9835996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9410" y="3976650"/>
                <a:ext cx="47664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E349324D-F271-4515-83A7-8324FD9A192C}"/>
              </a:ext>
            </a:extLst>
          </p:cNvPr>
          <p:cNvGrpSpPr/>
          <p:nvPr/>
        </p:nvGrpSpPr>
        <p:grpSpPr>
          <a:xfrm>
            <a:off x="3318660" y="4632289"/>
            <a:ext cx="1497600" cy="245880"/>
            <a:chOff x="3318660" y="4632289"/>
            <a:chExt cx="149760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BFB9B1F-3318-41C8-A323-19B04A7409D5}"/>
                    </a:ext>
                  </a:extLst>
                </p14:cNvPr>
                <p14:cNvContentPartPr/>
                <p14:nvPr/>
              </p14:nvContentPartPr>
              <p14:xfrm>
                <a:off x="4423860" y="4810489"/>
                <a:ext cx="392400" cy="63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BFB9B1F-3318-41C8-A323-19B04A7409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19540" y="4806169"/>
                  <a:ext cx="401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DE41171-7587-4232-B16D-5830CFAB202A}"/>
                    </a:ext>
                  </a:extLst>
                </p14:cNvPr>
                <p14:cNvContentPartPr/>
                <p14:nvPr/>
              </p14:nvContentPartPr>
              <p14:xfrm>
                <a:off x="3318660" y="4632289"/>
                <a:ext cx="1058760" cy="245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DE41171-7587-4232-B16D-5830CFAB20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4340" y="4627969"/>
                  <a:ext cx="106740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2020DAE-3C90-4DE9-9997-414B2BED3C09}"/>
                  </a:ext>
                </a:extLst>
              </p14:cNvPr>
              <p14:cNvContentPartPr/>
              <p14:nvPr/>
            </p14:nvContentPartPr>
            <p14:xfrm>
              <a:off x="2747700" y="5883289"/>
              <a:ext cx="428400" cy="6778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2020DAE-3C90-4DE9-9997-414B2BED3C0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43380" y="5878969"/>
                <a:ext cx="437040" cy="6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00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91858" y="429309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99592" y="162880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66" y="102649"/>
            <a:ext cx="8435280" cy="1138138"/>
          </a:xfrm>
        </p:spPr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Assembly </a:t>
            </a:r>
            <a:br>
              <a:rPr lang="en-US" altLang="ko-KR" dirty="0"/>
            </a:br>
            <a:r>
              <a:rPr lang="en-US" altLang="ko-KR" dirty="0"/>
              <a:t>Line Scheduling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8897" y="21328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480905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75618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0400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705041" y="213089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777049" y="45071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7542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503810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934425" y="21363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4006433" y="45125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9136" y="17596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4" y="50435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148064" y="21343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5220072" y="45106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2775" y="17577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4783" y="504157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82697" y="21363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6454705" y="45125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7408" y="17596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9416" y="50435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40074" y="21343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7612082" y="45106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74785" y="17577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46793" y="504157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6073" y="138024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95936" y="540743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34" name="Oval 33"/>
          <p:cNvSpPr/>
          <p:nvPr/>
        </p:nvSpPr>
        <p:spPr>
          <a:xfrm>
            <a:off x="539552" y="26844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539552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28444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1914841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1839136" y="2563095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2345080" y="3274708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1911144" y="421927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2345080" y="2561136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395536" y="3114662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395536" y="3789040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969791" y="2384884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969791" y="4363295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09097" y="28444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Oval 65"/>
          <p:cNvSpPr/>
          <p:nvPr/>
        </p:nvSpPr>
        <p:spPr>
          <a:xfrm>
            <a:off x="3209097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3135280" y="256113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3639336" y="327470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3207288" y="4219279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3639336" y="2566567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38481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4438481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4364664" y="256656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4868720" y="3246042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4436672" y="419061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4868720" y="2564608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05117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Oval 77"/>
          <p:cNvSpPr/>
          <p:nvPr/>
        </p:nvSpPr>
        <p:spPr>
          <a:xfrm>
            <a:off x="5705117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5578303" y="256460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6135356" y="324604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5650311" y="4190613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6135356" y="256656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86753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Oval 83"/>
          <p:cNvSpPr/>
          <p:nvPr/>
        </p:nvSpPr>
        <p:spPr>
          <a:xfrm>
            <a:off x="6886753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6812936" y="256656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7316992" y="3246042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6884944" y="419061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7316992" y="2638425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223107" y="26844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6" name="Oval 105"/>
          <p:cNvSpPr/>
          <p:nvPr/>
        </p:nvSpPr>
        <p:spPr>
          <a:xfrm>
            <a:off x="8223107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8044130" y="2386397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8042321" y="4363295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8653346" y="3114662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8653346" y="364502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51625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95276" y="3214712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pic>
        <p:nvPicPr>
          <p:cNvPr id="2050" name="Picture 2" descr="http://t3.gstatic.com/images?q=tbn:ANd9GcQzh5iYgtVdk1HtHfmo8jQPzMJnlHTiZ_ENn-WzlvKDDo0Oqsm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76" y="157432"/>
            <a:ext cx="2244819" cy="14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2738803" y="6021288"/>
            <a:ext cx="46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Goal</a:t>
            </a:r>
            <a:r>
              <a:rPr lang="en-US" altLang="ko-KR" dirty="0"/>
              <a:t>: Computing the fastest production route</a:t>
            </a:r>
            <a:endParaRPr lang="ko-KR" alt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231190" y="5592105"/>
            <a:ext cx="1120780" cy="613849"/>
          </a:xfrm>
          <a:prstGeom prst="wedgeRectCallout">
            <a:avLst>
              <a:gd name="adj1" fmla="val -8022"/>
              <a:gd name="adj2" fmla="val -240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</a:t>
            </a:r>
            <a:br>
              <a:rPr lang="en-US" altLang="ko-KR" dirty="0"/>
            </a:br>
            <a:r>
              <a:rPr lang="en-US" altLang="ko-KR" dirty="0"/>
              <a:t>Cost</a:t>
            </a:r>
            <a:endParaRPr lang="ko-KR" altLang="en-US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1984961" y="4759189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3281105" y="4759189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4510489" y="4762661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5724128" y="4762661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6958761" y="4762661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1912953" y="2382925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3209097" y="2382925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4438481" y="2386397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5652120" y="2386397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6886753" y="2386397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1E575CF-7670-4C2A-8C71-4688799EEB32}"/>
                  </a:ext>
                </a:extLst>
              </p14:cNvPr>
              <p14:cNvContentPartPr/>
              <p14:nvPr/>
            </p14:nvContentPartPr>
            <p14:xfrm>
              <a:off x="-89520" y="3092180"/>
              <a:ext cx="1639440" cy="945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1E575CF-7670-4C2A-8C71-4688799EEB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840" y="3087860"/>
                <a:ext cx="164808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1EECA06-ECD7-44E7-9A0C-F075FB9A005A}"/>
                  </a:ext>
                </a:extLst>
              </p14:cNvPr>
              <p14:cNvContentPartPr/>
              <p14:nvPr/>
            </p14:nvContentPartPr>
            <p14:xfrm>
              <a:off x="7856400" y="3022700"/>
              <a:ext cx="1580400" cy="10191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1EECA06-ECD7-44E7-9A0C-F075FB9A00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2080" y="3018380"/>
                <a:ext cx="1589040" cy="10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706090"/>
          </a:xfrm>
        </p:spPr>
        <p:txBody>
          <a:bodyPr/>
          <a:lstStyle/>
          <a:p>
            <a:r>
              <a:rPr lang="en-US" altLang="ko-KR" sz="3200" i="1" dirty="0"/>
              <a:t>Detour: </a:t>
            </a:r>
            <a:r>
              <a:rPr lang="en-US" altLang="ko-KR" sz="3200" dirty="0"/>
              <a:t>Tracing Assembly Line Scheduling in DP</a:t>
            </a:r>
            <a:endParaRPr lang="ko-KR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991858" y="360554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899592" y="94125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408897" y="14453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480905" y="382157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06863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435251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2705041" y="14433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77049" y="381961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106668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435055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3934425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006433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9136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41144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514806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522007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82775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4783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6382697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Oval 23"/>
          <p:cNvSpPr/>
          <p:nvPr/>
        </p:nvSpPr>
        <p:spPr>
          <a:xfrm>
            <a:off x="6454705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7408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89416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754007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761208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74785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6793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56073" y="69269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1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471988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39552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Oval 33"/>
          <p:cNvSpPr/>
          <p:nvPr/>
        </p:nvSpPr>
        <p:spPr>
          <a:xfrm>
            <a:off x="539552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1914841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7" name="Straight Arrow Connector 36"/>
          <p:cNvCxnSpPr>
            <a:stCxn id="7" idx="5"/>
            <a:endCxn id="35" idx="1"/>
          </p:cNvCxnSpPr>
          <p:nvPr/>
        </p:nvCxnSpPr>
        <p:spPr>
          <a:xfrm>
            <a:off x="1839136" y="1875545"/>
            <a:ext cx="149522" cy="35519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5"/>
            <a:endCxn id="12" idx="0"/>
          </p:cNvCxnSpPr>
          <p:nvPr/>
        </p:nvCxnSpPr>
        <p:spPr>
          <a:xfrm>
            <a:off x="2345080" y="2587158"/>
            <a:ext cx="683997" cy="12324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7"/>
            <a:endCxn id="36" idx="3"/>
          </p:cNvCxnSpPr>
          <p:nvPr/>
        </p:nvCxnSpPr>
        <p:spPr>
          <a:xfrm flipV="1">
            <a:off x="1911144" y="353172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7"/>
            <a:endCxn id="11" idx="3"/>
          </p:cNvCxnSpPr>
          <p:nvPr/>
        </p:nvCxnSpPr>
        <p:spPr>
          <a:xfrm flipV="1">
            <a:off x="2345080" y="1873586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3"/>
          </p:cNvCxnSpPr>
          <p:nvPr/>
        </p:nvCxnSpPr>
        <p:spPr>
          <a:xfrm flipV="1">
            <a:off x="395536" y="2427112"/>
            <a:ext cx="217833" cy="23386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395536" y="3101490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7"/>
            <a:endCxn id="7" idx="2"/>
          </p:cNvCxnSpPr>
          <p:nvPr/>
        </p:nvCxnSpPr>
        <p:spPr>
          <a:xfrm flipV="1">
            <a:off x="969791" y="1697334"/>
            <a:ext cx="439106" cy="37335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5"/>
            <a:endCxn id="8" idx="2"/>
          </p:cNvCxnSpPr>
          <p:nvPr/>
        </p:nvCxnSpPr>
        <p:spPr>
          <a:xfrm>
            <a:off x="969791" y="3675745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209097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Oval 45"/>
          <p:cNvSpPr/>
          <p:nvPr/>
        </p:nvSpPr>
        <p:spPr>
          <a:xfrm>
            <a:off x="3209097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7" name="Straight Arrow Connector 46"/>
          <p:cNvCxnSpPr>
            <a:stCxn id="11" idx="5"/>
            <a:endCxn id="45" idx="1"/>
          </p:cNvCxnSpPr>
          <p:nvPr/>
        </p:nvCxnSpPr>
        <p:spPr>
          <a:xfrm>
            <a:off x="3135280" y="187358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16" idx="0"/>
          </p:cNvCxnSpPr>
          <p:nvPr/>
        </p:nvCxnSpPr>
        <p:spPr>
          <a:xfrm>
            <a:off x="3639336" y="258715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7"/>
            <a:endCxn id="46" idx="3"/>
          </p:cNvCxnSpPr>
          <p:nvPr/>
        </p:nvCxnSpPr>
        <p:spPr>
          <a:xfrm flipV="1">
            <a:off x="3207288" y="3531729"/>
            <a:ext cx="75626" cy="3616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7"/>
            <a:endCxn id="15" idx="3"/>
          </p:cNvCxnSpPr>
          <p:nvPr/>
        </p:nvCxnSpPr>
        <p:spPr>
          <a:xfrm flipV="1">
            <a:off x="3639336" y="1879017"/>
            <a:ext cx="368906" cy="129629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38481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Oval 51"/>
          <p:cNvSpPr/>
          <p:nvPr/>
        </p:nvSpPr>
        <p:spPr>
          <a:xfrm>
            <a:off x="4438481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15" idx="5"/>
            <a:endCxn id="51" idx="1"/>
          </p:cNvCxnSpPr>
          <p:nvPr/>
        </p:nvCxnSpPr>
        <p:spPr>
          <a:xfrm>
            <a:off x="4364664" y="1879017"/>
            <a:ext cx="147634" cy="3230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5"/>
            <a:endCxn id="20" idx="1"/>
          </p:cNvCxnSpPr>
          <p:nvPr/>
        </p:nvCxnSpPr>
        <p:spPr>
          <a:xfrm>
            <a:off x="4868720" y="2558492"/>
            <a:ext cx="425169" cy="133840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7"/>
            <a:endCxn id="52" idx="3"/>
          </p:cNvCxnSpPr>
          <p:nvPr/>
        </p:nvCxnSpPr>
        <p:spPr>
          <a:xfrm flipV="1">
            <a:off x="4436672" y="350306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7"/>
            <a:endCxn id="19" idx="3"/>
          </p:cNvCxnSpPr>
          <p:nvPr/>
        </p:nvCxnSpPr>
        <p:spPr>
          <a:xfrm flipV="1">
            <a:off x="4868720" y="1877058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05117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Oval 57"/>
          <p:cNvSpPr/>
          <p:nvPr/>
        </p:nvSpPr>
        <p:spPr>
          <a:xfrm>
            <a:off x="5705117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9" name="Straight Arrow Connector 58"/>
          <p:cNvCxnSpPr>
            <a:stCxn id="19" idx="5"/>
            <a:endCxn id="57" idx="1"/>
          </p:cNvCxnSpPr>
          <p:nvPr/>
        </p:nvCxnSpPr>
        <p:spPr>
          <a:xfrm>
            <a:off x="5578303" y="187705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5"/>
            <a:endCxn id="24" idx="0"/>
          </p:cNvCxnSpPr>
          <p:nvPr/>
        </p:nvCxnSpPr>
        <p:spPr>
          <a:xfrm>
            <a:off x="6135356" y="255849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7"/>
            <a:endCxn id="58" idx="3"/>
          </p:cNvCxnSpPr>
          <p:nvPr/>
        </p:nvCxnSpPr>
        <p:spPr>
          <a:xfrm flipV="1">
            <a:off x="5650311" y="3503063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7"/>
            <a:endCxn id="23" idx="3"/>
          </p:cNvCxnSpPr>
          <p:nvPr/>
        </p:nvCxnSpPr>
        <p:spPr>
          <a:xfrm flipV="1">
            <a:off x="6135356" y="187901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86753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Oval 63"/>
          <p:cNvSpPr/>
          <p:nvPr/>
        </p:nvSpPr>
        <p:spPr>
          <a:xfrm>
            <a:off x="6886753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5" name="Straight Arrow Connector 64"/>
          <p:cNvCxnSpPr>
            <a:stCxn id="23" idx="5"/>
            <a:endCxn id="63" idx="1"/>
          </p:cNvCxnSpPr>
          <p:nvPr/>
        </p:nvCxnSpPr>
        <p:spPr>
          <a:xfrm>
            <a:off x="6812936" y="187901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  <a:endCxn id="28" idx="0"/>
          </p:cNvCxnSpPr>
          <p:nvPr/>
        </p:nvCxnSpPr>
        <p:spPr>
          <a:xfrm>
            <a:off x="7316992" y="2558492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7"/>
            <a:endCxn id="64" idx="3"/>
          </p:cNvCxnSpPr>
          <p:nvPr/>
        </p:nvCxnSpPr>
        <p:spPr>
          <a:xfrm flipV="1">
            <a:off x="6884944" y="3503063"/>
            <a:ext cx="75626" cy="39579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7"/>
            <a:endCxn id="27" idx="4"/>
          </p:cNvCxnSpPr>
          <p:nvPr/>
        </p:nvCxnSpPr>
        <p:spPr>
          <a:xfrm flipV="1">
            <a:off x="7316992" y="1950875"/>
            <a:ext cx="475110" cy="11957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223107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Oval 69"/>
          <p:cNvSpPr/>
          <p:nvPr/>
        </p:nvSpPr>
        <p:spPr>
          <a:xfrm>
            <a:off x="8223107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Straight Arrow Connector 70"/>
          <p:cNvCxnSpPr>
            <a:stCxn id="27" idx="6"/>
            <a:endCxn id="69" idx="1"/>
          </p:cNvCxnSpPr>
          <p:nvPr/>
        </p:nvCxnSpPr>
        <p:spPr>
          <a:xfrm>
            <a:off x="8044130" y="1698847"/>
            <a:ext cx="252794" cy="37184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8" idx="7"/>
            <a:endCxn id="70" idx="3"/>
          </p:cNvCxnSpPr>
          <p:nvPr/>
        </p:nvCxnSpPr>
        <p:spPr>
          <a:xfrm flipV="1">
            <a:off x="8042321" y="3675745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5"/>
          </p:cNvCxnSpPr>
          <p:nvPr/>
        </p:nvCxnSpPr>
        <p:spPr>
          <a:xfrm>
            <a:off x="8653346" y="2427112"/>
            <a:ext cx="167126" cy="2338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7"/>
          </p:cNvCxnSpPr>
          <p:nvPr/>
        </p:nvCxnSpPr>
        <p:spPr>
          <a:xfrm flipV="1">
            <a:off x="8653346" y="295747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0" y="2564075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795276" y="2564904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cxnSp>
        <p:nvCxnSpPr>
          <p:cNvPr id="78" name="Straight Arrow Connector 77"/>
          <p:cNvCxnSpPr>
            <a:stCxn id="8" idx="6"/>
            <a:endCxn id="12" idx="2"/>
          </p:cNvCxnSpPr>
          <p:nvPr/>
        </p:nvCxnSpPr>
        <p:spPr>
          <a:xfrm flipV="1">
            <a:off x="1984961" y="4071639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6"/>
            <a:endCxn id="16" idx="2"/>
          </p:cNvCxnSpPr>
          <p:nvPr/>
        </p:nvCxnSpPr>
        <p:spPr>
          <a:xfrm>
            <a:off x="3281105" y="4071639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6"/>
            <a:endCxn id="20" idx="2"/>
          </p:cNvCxnSpPr>
          <p:nvPr/>
        </p:nvCxnSpPr>
        <p:spPr>
          <a:xfrm flipV="1">
            <a:off x="4510489" y="4075111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6"/>
            <a:endCxn id="24" idx="2"/>
          </p:cNvCxnSpPr>
          <p:nvPr/>
        </p:nvCxnSpPr>
        <p:spPr>
          <a:xfrm>
            <a:off x="5724128" y="4075111"/>
            <a:ext cx="730577" cy="195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28" idx="2"/>
          </p:cNvCxnSpPr>
          <p:nvPr/>
        </p:nvCxnSpPr>
        <p:spPr>
          <a:xfrm flipV="1">
            <a:off x="6958761" y="4075111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" idx="6"/>
            <a:endCxn id="11" idx="2"/>
          </p:cNvCxnSpPr>
          <p:nvPr/>
        </p:nvCxnSpPr>
        <p:spPr>
          <a:xfrm flipV="1">
            <a:off x="1912953" y="1695375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6"/>
            <a:endCxn id="15" idx="2"/>
          </p:cNvCxnSpPr>
          <p:nvPr/>
        </p:nvCxnSpPr>
        <p:spPr>
          <a:xfrm>
            <a:off x="3209097" y="1695375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6"/>
            <a:endCxn id="19" idx="2"/>
          </p:cNvCxnSpPr>
          <p:nvPr/>
        </p:nvCxnSpPr>
        <p:spPr>
          <a:xfrm flipV="1">
            <a:off x="4438481" y="1698847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6"/>
            <a:endCxn id="23" idx="2"/>
          </p:cNvCxnSpPr>
          <p:nvPr/>
        </p:nvCxnSpPr>
        <p:spPr>
          <a:xfrm>
            <a:off x="5652120" y="1698847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6"/>
            <a:endCxn id="27" idx="2"/>
          </p:cNvCxnSpPr>
          <p:nvPr/>
        </p:nvCxnSpPr>
        <p:spPr>
          <a:xfrm flipV="1">
            <a:off x="6886753" y="1698847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686150" y="5373216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4769572" y="5373216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Rectangular Callout 94"/>
          <p:cNvSpPr/>
          <p:nvPr/>
        </p:nvSpPr>
        <p:spPr>
          <a:xfrm>
            <a:off x="5994958" y="4829682"/>
            <a:ext cx="3041538" cy="399518"/>
          </a:xfrm>
          <a:prstGeom prst="wedgeRectCallout">
            <a:avLst>
              <a:gd name="adj1" fmla="val -20833"/>
              <a:gd name="adj2" fmla="val 758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Used for retrace purpose</a:t>
            </a:r>
            <a:endParaRPr lang="ko-KR" altLang="en-US" b="1" u="sng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8EEE516-5570-40F9-A8B5-427EE868A5F3}"/>
              </a:ext>
            </a:extLst>
          </p:cNvPr>
          <p:cNvGrpSpPr/>
          <p:nvPr/>
        </p:nvGrpSpPr>
        <p:grpSpPr>
          <a:xfrm>
            <a:off x="4696657" y="5109383"/>
            <a:ext cx="1082520" cy="257400"/>
            <a:chOff x="4696657" y="5109383"/>
            <a:chExt cx="108252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321B02D-55A7-4BBD-A537-080E839997D0}"/>
                    </a:ext>
                  </a:extLst>
                </p14:cNvPr>
                <p14:cNvContentPartPr/>
                <p14:nvPr/>
              </p14:nvContentPartPr>
              <p14:xfrm>
                <a:off x="4696657" y="5109383"/>
                <a:ext cx="261360" cy="2574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321B02D-55A7-4BBD-A537-080E839997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2337" y="5105063"/>
                  <a:ext cx="270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3F26B9F-87DD-4C03-8988-DDDC7C051507}"/>
                    </a:ext>
                  </a:extLst>
                </p14:cNvPr>
                <p14:cNvContentPartPr/>
                <p14:nvPr/>
              </p14:nvContentPartPr>
              <p14:xfrm>
                <a:off x="4986817" y="5124503"/>
                <a:ext cx="223560" cy="1191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3F26B9F-87DD-4C03-8988-DDDC7C0515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2497" y="5120183"/>
                  <a:ext cx="23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7DDCC75-9A18-4318-8E10-6DF614AA9539}"/>
                    </a:ext>
                  </a:extLst>
                </p14:cNvPr>
                <p14:cNvContentPartPr/>
                <p14:nvPr/>
              </p14:nvContentPartPr>
              <p14:xfrm>
                <a:off x="5005177" y="5135303"/>
                <a:ext cx="581400" cy="1918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7DDCC75-9A18-4318-8E10-6DF614AA95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0857" y="5130983"/>
                  <a:ext cx="590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66FBFDC0-9A90-4C96-A9DE-2C8A7F16CD9C}"/>
                    </a:ext>
                  </a:extLst>
                </p14:cNvPr>
                <p14:cNvContentPartPr/>
                <p14:nvPr/>
              </p14:nvContentPartPr>
              <p14:xfrm>
                <a:off x="5774497" y="5327543"/>
                <a:ext cx="4680" cy="25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66FBFDC0-9A90-4C96-A9DE-2C8A7F16C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0177" y="5323223"/>
                  <a:ext cx="13320" cy="1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0E60FACB-46F5-4F53-A758-409BEE73DBA9}"/>
                  </a:ext>
                </a:extLst>
              </p14:cNvPr>
              <p14:cNvContentPartPr/>
              <p14:nvPr/>
            </p14:nvContentPartPr>
            <p14:xfrm>
              <a:off x="5870257" y="5283983"/>
              <a:ext cx="209880" cy="17604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0E60FACB-46F5-4F53-A758-409BEE73DB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5937" y="5279663"/>
                <a:ext cx="21852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4B3DE0F-76B6-44C4-BBA7-2FBAE9F71A8D}"/>
              </a:ext>
            </a:extLst>
          </p:cNvPr>
          <p:cNvGrpSpPr/>
          <p:nvPr/>
        </p:nvGrpSpPr>
        <p:grpSpPr>
          <a:xfrm>
            <a:off x="5793937" y="5665583"/>
            <a:ext cx="672480" cy="590040"/>
            <a:chOff x="5793937" y="5665583"/>
            <a:chExt cx="67248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25DD331-6B3D-46CA-8842-7827D61DE691}"/>
                    </a:ext>
                  </a:extLst>
                </p14:cNvPr>
                <p14:cNvContentPartPr/>
                <p14:nvPr/>
              </p14:nvContentPartPr>
              <p14:xfrm>
                <a:off x="5793937" y="5665583"/>
                <a:ext cx="460440" cy="4201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25DD331-6B3D-46CA-8842-7827D61DE6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89617" y="5661263"/>
                  <a:ext cx="4690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313C52-5164-475D-B66B-6DD78B8B2E8A}"/>
                    </a:ext>
                  </a:extLst>
                </p14:cNvPr>
                <p14:cNvContentPartPr/>
                <p14:nvPr/>
              </p14:nvContentPartPr>
              <p14:xfrm>
                <a:off x="6017137" y="5962583"/>
                <a:ext cx="94680" cy="1285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313C52-5164-475D-B66B-6DD78B8B2E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12817" y="5958263"/>
                  <a:ext cx="10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418D96C-4692-4BE1-9A01-4BBCAEFA5EF6}"/>
                    </a:ext>
                  </a:extLst>
                </p14:cNvPr>
                <p14:cNvContentPartPr/>
                <p14:nvPr/>
              </p14:nvContentPartPr>
              <p14:xfrm>
                <a:off x="6116137" y="5945663"/>
                <a:ext cx="21600" cy="1836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418D96C-4692-4BE1-9A01-4BBCAEFA5E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1817" y="5941343"/>
                  <a:ext cx="30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C4DE1E14-BED9-4419-AE1B-6F695A637DB1}"/>
                    </a:ext>
                  </a:extLst>
                </p14:cNvPr>
                <p14:cNvContentPartPr/>
                <p14:nvPr/>
              </p14:nvContentPartPr>
              <p14:xfrm>
                <a:off x="6135937" y="5987783"/>
                <a:ext cx="95040" cy="1195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C4DE1E14-BED9-4419-AE1B-6F695A637D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31617" y="5983463"/>
                  <a:ext cx="103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55A4929-A5AD-484D-8D44-8EB31CB5FE5F}"/>
                    </a:ext>
                  </a:extLst>
                </p14:cNvPr>
                <p14:cNvContentPartPr/>
                <p14:nvPr/>
              </p14:nvContentPartPr>
              <p14:xfrm>
                <a:off x="6224857" y="5953943"/>
                <a:ext cx="75240" cy="1789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55A4929-A5AD-484D-8D44-8EB31CB5FE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0537" y="5949623"/>
                  <a:ext cx="83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5AF76F7-2649-4122-A622-BE42CBA392FE}"/>
                    </a:ext>
                  </a:extLst>
                </p14:cNvPr>
                <p14:cNvContentPartPr/>
                <p14:nvPr/>
              </p14:nvContentPartPr>
              <p14:xfrm>
                <a:off x="6309817" y="5949623"/>
                <a:ext cx="141120" cy="18612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5AF76F7-2649-4122-A622-BE42CBA392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5497" y="5945303"/>
                  <a:ext cx="149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7FF6993-1BA4-46D5-8D8E-30C5243EC513}"/>
                    </a:ext>
                  </a:extLst>
                </p14:cNvPr>
                <p14:cNvContentPartPr/>
                <p14:nvPr/>
              </p14:nvContentPartPr>
              <p14:xfrm>
                <a:off x="6114337" y="6131063"/>
                <a:ext cx="215640" cy="1224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7FF6993-1BA4-46D5-8D8E-30C5243EC5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0017" y="6126743"/>
                  <a:ext cx="224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1C69C5B-1D90-470C-A5D8-55B630263E8F}"/>
                    </a:ext>
                  </a:extLst>
                </p14:cNvPr>
                <p14:cNvContentPartPr/>
                <p14:nvPr/>
              </p14:nvContentPartPr>
              <p14:xfrm>
                <a:off x="6337897" y="6143663"/>
                <a:ext cx="128520" cy="1119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1C69C5B-1D90-470C-A5D8-55B630263E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3577" y="6139343"/>
                  <a:ext cx="1371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BFE0AFD-14F3-4A43-A2D8-BE2E609652AB}"/>
              </a:ext>
            </a:extLst>
          </p:cNvPr>
          <p:cNvGrpSpPr/>
          <p:nvPr/>
        </p:nvGrpSpPr>
        <p:grpSpPr>
          <a:xfrm>
            <a:off x="8328870" y="5460050"/>
            <a:ext cx="730800" cy="1095120"/>
            <a:chOff x="8328870" y="5460050"/>
            <a:chExt cx="730800" cy="10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58FD5A62-B747-4EDA-8EB6-8699B4354D55}"/>
                    </a:ext>
                  </a:extLst>
                </p14:cNvPr>
                <p14:cNvContentPartPr/>
                <p14:nvPr/>
              </p14:nvContentPartPr>
              <p14:xfrm>
                <a:off x="8391510" y="5586410"/>
                <a:ext cx="116640" cy="9687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58FD5A62-B747-4EDA-8EB6-8699B4354D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87190" y="5582090"/>
                  <a:ext cx="12528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16F31A2-60F3-4A9C-9092-94F821EA0A4B}"/>
                    </a:ext>
                  </a:extLst>
                </p14:cNvPr>
                <p14:cNvContentPartPr/>
                <p14:nvPr/>
              </p14:nvContentPartPr>
              <p14:xfrm>
                <a:off x="8531190" y="5551850"/>
                <a:ext cx="78480" cy="1785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16F31A2-60F3-4A9C-9092-94F821EA0A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26870" y="5547530"/>
                  <a:ext cx="87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EB7D13B-BF60-4FFA-BFB9-9EA652764BD1}"/>
                    </a:ext>
                  </a:extLst>
                </p14:cNvPr>
                <p14:cNvContentPartPr/>
                <p14:nvPr/>
              </p14:nvContentPartPr>
              <p14:xfrm>
                <a:off x="8481510" y="5541050"/>
                <a:ext cx="87840" cy="1144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EB7D13B-BF60-4FFA-BFB9-9EA652764B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77190" y="5536730"/>
                  <a:ext cx="96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6FEF4CB-B846-40E5-8AF7-6421454973B7}"/>
                    </a:ext>
                  </a:extLst>
                </p14:cNvPr>
                <p14:cNvContentPartPr/>
                <p14:nvPr/>
              </p14:nvContentPartPr>
              <p14:xfrm>
                <a:off x="8606790" y="5470490"/>
                <a:ext cx="50040" cy="2214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6FEF4CB-B846-40E5-8AF7-6421454973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02470" y="5466170"/>
                  <a:ext cx="58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49C3F8A4-DCE5-445C-8334-7B78B0AF841B}"/>
                    </a:ext>
                  </a:extLst>
                </p14:cNvPr>
                <p14:cNvContentPartPr/>
                <p14:nvPr/>
              </p14:nvContentPartPr>
              <p14:xfrm>
                <a:off x="8664750" y="5491010"/>
                <a:ext cx="92160" cy="1375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49C3F8A4-DCE5-445C-8334-7B78B0AF84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60430" y="5486690"/>
                  <a:ext cx="100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BBDF333-B9ED-4FF8-ADAD-BF892E0B36C2}"/>
                    </a:ext>
                  </a:extLst>
                </p14:cNvPr>
                <p14:cNvContentPartPr/>
                <p14:nvPr/>
              </p14:nvContentPartPr>
              <p14:xfrm>
                <a:off x="8771670" y="5460050"/>
                <a:ext cx="149040" cy="1767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BBDF333-B9ED-4FF8-ADAD-BF892E0B36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67350" y="5455730"/>
                  <a:ext cx="157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CBF8C29-5716-4EC8-90B4-30DD4747C1B6}"/>
                    </a:ext>
                  </a:extLst>
                </p14:cNvPr>
                <p14:cNvContentPartPr/>
                <p14:nvPr/>
              </p14:nvContentPartPr>
              <p14:xfrm>
                <a:off x="8454510" y="5779370"/>
                <a:ext cx="63000" cy="828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CBF8C29-5716-4EC8-90B4-30DD4747C1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50190" y="5775050"/>
                  <a:ext cx="71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C00A05CE-7474-4B6E-A9E8-941D957F2936}"/>
                    </a:ext>
                  </a:extLst>
                </p14:cNvPr>
                <p14:cNvContentPartPr/>
                <p14:nvPr/>
              </p14:nvContentPartPr>
              <p14:xfrm>
                <a:off x="8502750" y="5739770"/>
                <a:ext cx="212040" cy="1764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C00A05CE-7474-4B6E-A9E8-941D957F29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98430" y="5735450"/>
                  <a:ext cx="220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8C18DA9E-3326-4248-A5EA-1689C716B270}"/>
                    </a:ext>
                  </a:extLst>
                </p14:cNvPr>
                <p14:cNvContentPartPr/>
                <p14:nvPr/>
              </p14:nvContentPartPr>
              <p14:xfrm>
                <a:off x="8544870" y="5871170"/>
                <a:ext cx="173160" cy="954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8C18DA9E-3326-4248-A5EA-1689C716B2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40550" y="5866850"/>
                  <a:ext cx="181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AEAD9AA-5115-4533-A7F0-CBEC84AD55DE}"/>
                    </a:ext>
                  </a:extLst>
                </p14:cNvPr>
                <p14:cNvContentPartPr/>
                <p14:nvPr/>
              </p14:nvContentPartPr>
              <p14:xfrm>
                <a:off x="8719470" y="5744090"/>
                <a:ext cx="97560" cy="961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AEAD9AA-5115-4533-A7F0-CBEC84AD55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15150" y="5739770"/>
                  <a:ext cx="106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9C0BAAD-D5F8-42CC-A969-204C95990AE8}"/>
                    </a:ext>
                  </a:extLst>
                </p14:cNvPr>
                <p14:cNvContentPartPr/>
                <p14:nvPr/>
              </p14:nvContentPartPr>
              <p14:xfrm>
                <a:off x="8711910" y="5851010"/>
                <a:ext cx="140400" cy="882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9C0BAAD-D5F8-42CC-A969-204C95990A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7590" y="5846690"/>
                  <a:ext cx="149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39D9CDDF-DB88-4792-B2DB-F3EF0FEC6716}"/>
                    </a:ext>
                  </a:extLst>
                </p14:cNvPr>
                <p14:cNvContentPartPr/>
                <p14:nvPr/>
              </p14:nvContentPartPr>
              <p14:xfrm>
                <a:off x="8839710" y="5740850"/>
                <a:ext cx="210240" cy="1821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39D9CDDF-DB88-4792-B2DB-F3EF0FEC67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35390" y="5736530"/>
                  <a:ext cx="218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2200DFC-BE8F-4EF7-BE56-FA6855B99EFD}"/>
                    </a:ext>
                  </a:extLst>
                </p14:cNvPr>
                <p14:cNvContentPartPr/>
                <p14:nvPr/>
              </p14:nvContentPartPr>
              <p14:xfrm>
                <a:off x="8426070" y="6025970"/>
                <a:ext cx="195480" cy="1299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2200DFC-BE8F-4EF7-BE56-FA6855B99E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21750" y="6021650"/>
                  <a:ext cx="204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0DE87AC5-F057-4D0F-B12F-24DBC891D338}"/>
                    </a:ext>
                  </a:extLst>
                </p14:cNvPr>
                <p14:cNvContentPartPr/>
                <p14:nvPr/>
              </p14:nvContentPartPr>
              <p14:xfrm>
                <a:off x="8583030" y="6031370"/>
                <a:ext cx="120600" cy="16092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0DE87AC5-F057-4D0F-B12F-24DBC891D3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78710" y="6027050"/>
                  <a:ext cx="129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155ECEF-0D40-4567-949D-88F270D44774}"/>
                    </a:ext>
                  </a:extLst>
                </p14:cNvPr>
                <p14:cNvContentPartPr/>
                <p14:nvPr/>
              </p14:nvContentPartPr>
              <p14:xfrm>
                <a:off x="8361990" y="6199850"/>
                <a:ext cx="170280" cy="900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155ECEF-0D40-4567-949D-88F270D447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57670" y="6195530"/>
                  <a:ext cx="178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04EE2AE0-A34E-4BB9-B53E-4F295BDAB53B}"/>
                    </a:ext>
                  </a:extLst>
                </p14:cNvPr>
                <p14:cNvContentPartPr/>
                <p14:nvPr/>
              </p14:nvContentPartPr>
              <p14:xfrm>
                <a:off x="8328870" y="6286250"/>
                <a:ext cx="218520" cy="1314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04EE2AE0-A34E-4BB9-B53E-4F295BDAB5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24550" y="6281930"/>
                  <a:ext cx="22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5F9ACA54-5E6F-47B2-AA69-4E20536AA162}"/>
                    </a:ext>
                  </a:extLst>
                </p14:cNvPr>
                <p14:cNvContentPartPr/>
                <p14:nvPr/>
              </p14:nvContentPartPr>
              <p14:xfrm>
                <a:off x="8514990" y="6281930"/>
                <a:ext cx="22320" cy="1159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5F9ACA54-5E6F-47B2-AA69-4E20536AA1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10670" y="6277610"/>
                  <a:ext cx="30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A7846B16-39BD-4C41-AF12-2DAC91F97D88}"/>
                    </a:ext>
                  </a:extLst>
                </p14:cNvPr>
                <p14:cNvContentPartPr/>
                <p14:nvPr/>
              </p14:nvContentPartPr>
              <p14:xfrm>
                <a:off x="8563230" y="6228650"/>
                <a:ext cx="106560" cy="1551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A7846B16-39BD-4C41-AF12-2DAC91F97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58910" y="6224330"/>
                  <a:ext cx="115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6066032-EBD2-4849-BC16-31746ED16AEC}"/>
                    </a:ext>
                  </a:extLst>
                </p14:cNvPr>
                <p14:cNvContentPartPr/>
                <p14:nvPr/>
              </p14:nvContentPartPr>
              <p14:xfrm>
                <a:off x="8697510" y="6173930"/>
                <a:ext cx="34920" cy="1321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6066032-EBD2-4849-BC16-31746ED16A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93190" y="6169610"/>
                  <a:ext cx="4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BBC80EF3-8ED3-444E-88B8-3643C19FC244}"/>
                    </a:ext>
                  </a:extLst>
                </p14:cNvPr>
                <p14:cNvContentPartPr/>
                <p14:nvPr/>
              </p14:nvContentPartPr>
              <p14:xfrm>
                <a:off x="8677350" y="6245930"/>
                <a:ext cx="142560" cy="1112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BBC80EF3-8ED3-444E-88B8-3643C19FC2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3030" y="6241610"/>
                  <a:ext cx="151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93EE9F2-A06F-43F9-8518-1C402CA6D902}"/>
                    </a:ext>
                  </a:extLst>
                </p14:cNvPr>
                <p14:cNvContentPartPr/>
                <p14:nvPr/>
              </p14:nvContentPartPr>
              <p14:xfrm>
                <a:off x="8870670" y="6171410"/>
                <a:ext cx="36720" cy="1879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93EE9F2-A06F-43F9-8518-1C402CA6D9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66350" y="6167090"/>
                  <a:ext cx="45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4C7E7862-3BF1-4329-BF19-8508A3540639}"/>
                    </a:ext>
                  </a:extLst>
                </p14:cNvPr>
                <p14:cNvContentPartPr/>
                <p14:nvPr/>
              </p14:nvContentPartPr>
              <p14:xfrm>
                <a:off x="8745750" y="6312530"/>
                <a:ext cx="116640" cy="925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4C7E7862-3BF1-4329-BF19-8508A35406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41430" y="6308210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85009BB-8484-4595-BFE0-E750962D0081}"/>
                    </a:ext>
                  </a:extLst>
                </p14:cNvPr>
                <p14:cNvContentPartPr/>
                <p14:nvPr/>
              </p14:nvContentPartPr>
              <p14:xfrm>
                <a:off x="8867430" y="6199130"/>
                <a:ext cx="192240" cy="2217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85009BB-8484-4595-BFE0-E750962D00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63110" y="6194810"/>
                  <a:ext cx="20088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753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13" y="231031"/>
            <a:ext cx="8435280" cy="1138138"/>
          </a:xfrm>
        </p:spPr>
        <p:txBody>
          <a:bodyPr/>
          <a:lstStyle/>
          <a:p>
            <a:r>
              <a:rPr lang="en-US" altLang="ko-KR" dirty="0"/>
              <a:t>Viterbi Decoding </a:t>
            </a:r>
            <a:br>
              <a:rPr lang="en-US" altLang="ko-KR" dirty="0"/>
            </a:br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725" y="1695664"/>
                <a:ext cx="843528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Need to know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Time X States</a:t>
                </a:r>
              </a:p>
              <a:p>
                <a:pPr lvl="1"/>
                <a:r>
                  <a:rPr lang="en-US" altLang="ko-KR" dirty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Two variables to store the trace and the </a:t>
                </a:r>
                <a:br>
                  <a:rPr lang="en-US" altLang="ko-KR" dirty="0"/>
                </a:br>
                <a:r>
                  <a:rPr lang="en-US" altLang="ko-KR" dirty="0"/>
                  <a:t>probability up to time </a:t>
                </a:r>
                <a:r>
                  <a:rPr lang="en-US" altLang="ko-KR" i="1" dirty="0"/>
                  <a:t>t</a:t>
                </a:r>
                <a:r>
                  <a:rPr lang="en-US" altLang="ko-KR" dirty="0"/>
                  <a:t>: Two </a:t>
                </a:r>
                <a:r>
                  <a:rPr lang="en-US" altLang="ko-KR" dirty="0" err="1"/>
                  <a:t>memoization</a:t>
                </a:r>
                <a:r>
                  <a:rPr lang="en-US" altLang="ko-KR" dirty="0"/>
                  <a:t> tables</a:t>
                </a:r>
              </a:p>
              <a:p>
                <a:pPr lvl="1"/>
                <a:r>
                  <a:rPr lang="en-US" altLang="ko-KR" dirty="0"/>
                  <a:t>Answering the decoding question with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ko-KR" dirty="0"/>
                  <a:t>, X</a:t>
                </a:r>
              </a:p>
              <a:p>
                <a:r>
                  <a:rPr lang="en-US" altLang="ko-KR" dirty="0" err="1"/>
                  <a:t>ViterbiDecodingAlgorithm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Initialize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Iterate until time T</a:t>
                </a:r>
                <a:endParaRPr lang="en-US" altLang="ko-KR" i="1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Technical difficulties in the </a:t>
                </a:r>
                <a:r>
                  <a:rPr lang="en-US" altLang="ko-KR" dirty="0" err="1"/>
                  <a:t>implemtation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Very frequent underflow problems.</a:t>
                </a:r>
              </a:p>
              <a:p>
                <a:pPr lvl="1"/>
                <a:r>
                  <a:rPr lang="en-US" altLang="ko-KR" dirty="0"/>
                  <a:t>Turn this into the log domain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from multiplication to summation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725" y="1695664"/>
                <a:ext cx="8435280" cy="4925144"/>
              </a:xfrm>
              <a:blipFill rotWithShape="0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07" y="-1"/>
            <a:ext cx="3515193" cy="2290593"/>
          </a:xfrm>
          <a:prstGeom prst="rect">
            <a:avLst/>
          </a:prstGeom>
        </p:spPr>
      </p:pic>
      <p:sp>
        <p:nvSpPr>
          <p:cNvPr id="88" name="Freeform 87"/>
          <p:cNvSpPr/>
          <p:nvPr/>
        </p:nvSpPr>
        <p:spPr>
          <a:xfrm>
            <a:off x="4601980" y="2286000"/>
            <a:ext cx="2136099" cy="2293495"/>
          </a:xfrm>
          <a:custGeom>
            <a:avLst/>
            <a:gdLst>
              <a:gd name="connsiteX0" fmla="*/ 0 w 2136099"/>
              <a:gd name="connsiteY0" fmla="*/ 2293495 h 2293495"/>
              <a:gd name="connsiteX1" fmla="*/ 1776335 w 2136099"/>
              <a:gd name="connsiteY1" fmla="*/ 1791325 h 2293495"/>
              <a:gd name="connsiteX2" fmla="*/ 2136099 w 2136099"/>
              <a:gd name="connsiteY2" fmla="*/ 0 h 229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099" h="2293495">
                <a:moveTo>
                  <a:pt x="0" y="2293495"/>
                </a:moveTo>
                <a:cubicBezTo>
                  <a:pt x="710159" y="2233534"/>
                  <a:pt x="1420319" y="2173574"/>
                  <a:pt x="1776335" y="1791325"/>
                </a:cubicBezTo>
                <a:cubicBezTo>
                  <a:pt x="2132351" y="1409076"/>
                  <a:pt x="2134225" y="704538"/>
                  <a:pt x="213609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Freeform 88"/>
          <p:cNvSpPr/>
          <p:nvPr/>
        </p:nvSpPr>
        <p:spPr>
          <a:xfrm>
            <a:off x="4489554" y="2300990"/>
            <a:ext cx="3687580" cy="2777065"/>
          </a:xfrm>
          <a:custGeom>
            <a:avLst/>
            <a:gdLst>
              <a:gd name="connsiteX0" fmla="*/ 0 w 3687580"/>
              <a:gd name="connsiteY0" fmla="*/ 2660754 h 2777065"/>
              <a:gd name="connsiteX1" fmla="*/ 2750695 w 3687580"/>
              <a:gd name="connsiteY1" fmla="*/ 2465882 h 2777065"/>
              <a:gd name="connsiteX2" fmla="*/ 3687580 w 3687580"/>
              <a:gd name="connsiteY2" fmla="*/ 0 h 277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7580" h="2777065">
                <a:moveTo>
                  <a:pt x="0" y="2660754"/>
                </a:moveTo>
                <a:cubicBezTo>
                  <a:pt x="1068049" y="2785047"/>
                  <a:pt x="2136098" y="2909341"/>
                  <a:pt x="2750695" y="2465882"/>
                </a:cubicBezTo>
                <a:cubicBezTo>
                  <a:pt x="3365292" y="2022423"/>
                  <a:pt x="3526436" y="1011211"/>
                  <a:pt x="368758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6C972A6-DBB8-42B2-BE15-3E3693771F6D}"/>
                  </a:ext>
                </a:extLst>
              </p14:cNvPr>
              <p14:cNvContentPartPr/>
              <p14:nvPr/>
            </p14:nvContentPartPr>
            <p14:xfrm>
              <a:off x="4224126" y="2216861"/>
              <a:ext cx="1064160" cy="425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6C972A6-DBB8-42B2-BE15-3E3693771F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9806" y="2212541"/>
                <a:ext cx="10728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9990606-2194-4F67-9C6E-480995FDF060}"/>
                  </a:ext>
                </a:extLst>
              </p14:cNvPr>
              <p14:cNvContentPartPr/>
              <p14:nvPr/>
            </p14:nvContentPartPr>
            <p14:xfrm>
              <a:off x="1152360" y="2838771"/>
              <a:ext cx="2444400" cy="90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9990606-2194-4F67-9C6E-480995FDF0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8040" y="2834451"/>
                <a:ext cx="2453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8C0E079-7507-4367-AF17-C397B54B9422}"/>
                  </a:ext>
                </a:extLst>
              </p14:cNvPr>
              <p14:cNvContentPartPr/>
              <p14:nvPr/>
            </p14:nvContentPartPr>
            <p14:xfrm>
              <a:off x="5846400" y="1544211"/>
              <a:ext cx="193320" cy="297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8C0E079-7507-4367-AF17-C397B54B94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2080" y="1539891"/>
                <a:ext cx="20196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A48F3B-E57A-4107-A3F6-871607033AA0}"/>
              </a:ext>
            </a:extLst>
          </p:cNvPr>
          <p:cNvGrpSpPr/>
          <p:nvPr/>
        </p:nvGrpSpPr>
        <p:grpSpPr>
          <a:xfrm>
            <a:off x="2180766" y="5646581"/>
            <a:ext cx="5348160" cy="586440"/>
            <a:chOff x="2180766" y="5646581"/>
            <a:chExt cx="534816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1B2D23A-40D5-418A-B988-8DC4C5A3252F}"/>
                    </a:ext>
                  </a:extLst>
                </p14:cNvPr>
                <p14:cNvContentPartPr/>
                <p14:nvPr/>
              </p14:nvContentPartPr>
              <p14:xfrm>
                <a:off x="2180766" y="5646581"/>
                <a:ext cx="3218760" cy="586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1B2D23A-40D5-418A-B988-8DC4C5A325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6446" y="5642261"/>
                  <a:ext cx="32274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A19D6E6-4E87-45FD-9BAE-22CCCF266835}"/>
                    </a:ext>
                  </a:extLst>
                </p14:cNvPr>
                <p14:cNvContentPartPr/>
                <p14:nvPr/>
              </p14:nvContentPartPr>
              <p14:xfrm>
                <a:off x="5417166" y="5965181"/>
                <a:ext cx="109440" cy="75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A19D6E6-4E87-45FD-9BAE-22CCCF2668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2846" y="5960861"/>
                  <a:ext cx="11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D1A5785-E56F-4553-B2CD-6B0387A40003}"/>
                    </a:ext>
                  </a:extLst>
                </p14:cNvPr>
                <p14:cNvContentPartPr/>
                <p14:nvPr/>
              </p14:nvContentPartPr>
              <p14:xfrm>
                <a:off x="5546766" y="5788421"/>
                <a:ext cx="225000" cy="2131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D1A5785-E56F-4553-B2CD-6B0387A400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42446" y="5784101"/>
                  <a:ext cx="233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A2C36E0-D429-44EE-A594-BB1A769B9B2C}"/>
                    </a:ext>
                  </a:extLst>
                </p14:cNvPr>
                <p14:cNvContentPartPr/>
                <p14:nvPr/>
              </p14:nvContentPartPr>
              <p14:xfrm>
                <a:off x="5564766" y="5793101"/>
                <a:ext cx="147600" cy="151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A2C36E0-D429-44EE-A594-BB1A769B9B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60446" y="5788781"/>
                  <a:ext cx="156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41AB386-EB24-42B6-8F11-E559FEB610C4}"/>
                    </a:ext>
                  </a:extLst>
                </p14:cNvPr>
                <p14:cNvContentPartPr/>
                <p14:nvPr/>
              </p14:nvContentPartPr>
              <p14:xfrm>
                <a:off x="5424366" y="5739101"/>
                <a:ext cx="168480" cy="281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41AB386-EB24-42B6-8F11-E559FEB610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0046" y="5734781"/>
                  <a:ext cx="177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752DC3F-2E7C-4B3A-B9BB-44B4904C7A83}"/>
                    </a:ext>
                  </a:extLst>
                </p14:cNvPr>
                <p14:cNvContentPartPr/>
                <p14:nvPr/>
              </p14:nvContentPartPr>
              <p14:xfrm>
                <a:off x="5912886" y="5763581"/>
                <a:ext cx="38520" cy="311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752DC3F-2E7C-4B3A-B9BB-44B4904C7A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8566" y="5759261"/>
                  <a:ext cx="47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3E1281C-1A8C-4F99-88FF-57A1C3E0ABBF}"/>
                    </a:ext>
                  </a:extLst>
                </p14:cNvPr>
                <p14:cNvContentPartPr/>
                <p14:nvPr/>
              </p14:nvContentPartPr>
              <p14:xfrm>
                <a:off x="6087846" y="5731901"/>
                <a:ext cx="52200" cy="273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3E1281C-1A8C-4F99-88FF-57A1C3E0AB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83526" y="5727581"/>
                  <a:ext cx="60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5FDE0CE-82EC-4687-9744-32F2672FA945}"/>
                    </a:ext>
                  </a:extLst>
                </p14:cNvPr>
                <p14:cNvContentPartPr/>
                <p14:nvPr/>
              </p14:nvContentPartPr>
              <p14:xfrm>
                <a:off x="6000366" y="5821181"/>
                <a:ext cx="323640" cy="136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5FDE0CE-82EC-4687-9744-32F2672FA9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96046" y="5816861"/>
                  <a:ext cx="332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1CEA933-7167-4D79-BE5B-0B1F662E00E2}"/>
                    </a:ext>
                  </a:extLst>
                </p14:cNvPr>
                <p14:cNvContentPartPr/>
                <p14:nvPr/>
              </p14:nvContentPartPr>
              <p14:xfrm>
                <a:off x="6381966" y="5839541"/>
                <a:ext cx="136440" cy="137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1CEA933-7167-4D79-BE5B-0B1F662E00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7646" y="5835221"/>
                  <a:ext cx="145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F0875D7-0CEE-4E97-9586-BC65BA7933E1}"/>
                    </a:ext>
                  </a:extLst>
                </p14:cNvPr>
                <p14:cNvContentPartPr/>
                <p14:nvPr/>
              </p14:nvContentPartPr>
              <p14:xfrm>
                <a:off x="6590766" y="5819381"/>
                <a:ext cx="281160" cy="186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F0875D7-0CEE-4E97-9586-BC65BA7933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6446" y="5815061"/>
                  <a:ext cx="289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F79B95-5EE1-4E57-AC8E-22616090E1D9}"/>
                    </a:ext>
                  </a:extLst>
                </p14:cNvPr>
                <p14:cNvContentPartPr/>
                <p14:nvPr/>
              </p14:nvContentPartPr>
              <p14:xfrm>
                <a:off x="6851766" y="5787341"/>
                <a:ext cx="677160" cy="4136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5F79B95-5EE1-4E57-AC8E-22616090E1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47446" y="5783021"/>
                  <a:ext cx="68580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F4733-27DE-4516-B3DE-F5516CB30E20}"/>
              </a:ext>
            </a:extLst>
          </p:cNvPr>
          <p:cNvGrpSpPr/>
          <p:nvPr/>
        </p:nvGrpSpPr>
        <p:grpSpPr>
          <a:xfrm>
            <a:off x="2630046" y="5892101"/>
            <a:ext cx="1285200" cy="848160"/>
            <a:chOff x="2630046" y="5892101"/>
            <a:chExt cx="128520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25E84B-40AC-40BB-9A96-69B7DCFC40E3}"/>
                    </a:ext>
                  </a:extLst>
                </p14:cNvPr>
                <p14:cNvContentPartPr/>
                <p14:nvPr/>
              </p14:nvContentPartPr>
              <p14:xfrm>
                <a:off x="2630046" y="5892101"/>
                <a:ext cx="811080" cy="711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825E84B-40AC-40BB-9A96-69B7DCFC40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5726" y="5887781"/>
                  <a:ext cx="81972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EC32D3F-3054-4825-A1D5-AAC668D98736}"/>
                    </a:ext>
                  </a:extLst>
                </p14:cNvPr>
                <p14:cNvContentPartPr/>
                <p14:nvPr/>
              </p14:nvContentPartPr>
              <p14:xfrm>
                <a:off x="2654526" y="6376661"/>
                <a:ext cx="1260720" cy="363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EC32D3F-3054-4825-A1D5-AAC668D987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0206" y="6372341"/>
                  <a:ext cx="126936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2B3B845-F852-4FA4-B516-32BD02266690}"/>
                  </a:ext>
                </a:extLst>
              </p14:cNvPr>
              <p14:cNvContentPartPr/>
              <p14:nvPr/>
            </p14:nvContentPartPr>
            <p14:xfrm>
              <a:off x="4947726" y="2802221"/>
              <a:ext cx="1294560" cy="3866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2B3B845-F852-4FA4-B516-32BD022666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43406" y="2797901"/>
                <a:ext cx="1303200" cy="3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39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5224</TotalTime>
  <Words>657</Words>
  <Application>Microsoft Office PowerPoint</Application>
  <PresentationFormat>화면 슬라이드 쇼(4:3)</PresentationFormat>
  <Paragraphs>199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</vt:lpstr>
      <vt:lpstr>Cambria Math</vt:lpstr>
      <vt:lpstr>Times New Roman</vt:lpstr>
      <vt:lpstr>Presentation Template</vt:lpstr>
      <vt:lpstr>Hidden Markov Model</vt:lpstr>
      <vt:lpstr>Weekly Objectives</vt:lpstr>
      <vt:lpstr>Viterbi decoding</vt:lpstr>
      <vt:lpstr>Viterbi Decoding</vt:lpstr>
      <vt:lpstr>Detour: Assembly  Line Scheduling </vt:lpstr>
      <vt:lpstr>Detour: Tracing Assembly Line Scheduling in DP</vt:lpstr>
      <vt:lpstr>Viterbi Decoding 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오 예림</cp:lastModifiedBy>
  <cp:revision>387</cp:revision>
  <dcterms:created xsi:type="dcterms:W3CDTF">2013-08-14T02:12:56Z</dcterms:created>
  <dcterms:modified xsi:type="dcterms:W3CDTF">2021-01-25T04:17:45Z</dcterms:modified>
</cp:coreProperties>
</file>