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Titillium Web SemiBold"/>
      <p:regular r:id="rId20"/>
      <p:bold r:id="rId21"/>
      <p:italic r:id="rId22"/>
      <p:boldItalic r:id="rId23"/>
    </p:embeddedFont>
    <p:embeddedFont>
      <p:font typeface="Teko"/>
      <p:regular r:id="rId24"/>
      <p:bold r:id="rId25"/>
    </p:embeddedFont>
    <p:embeddedFont>
      <p:font typeface="Abel"/>
      <p:regular r:id="rId26"/>
    </p:embeddedFont>
    <p:embeddedFont>
      <p:font typeface="Teko Mediu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SemiBold-regular.fntdata"/><Relationship Id="rId22" Type="http://schemas.openxmlformats.org/officeDocument/2006/relationships/font" Target="fonts/TitilliumWebSemiBold-italic.fntdata"/><Relationship Id="rId21" Type="http://schemas.openxmlformats.org/officeDocument/2006/relationships/font" Target="fonts/TitilliumWebSemiBold-bold.fntdata"/><Relationship Id="rId24" Type="http://schemas.openxmlformats.org/officeDocument/2006/relationships/font" Target="fonts/Teko-regular.fntdata"/><Relationship Id="rId23" Type="http://schemas.openxmlformats.org/officeDocument/2006/relationships/font" Target="fonts/TitilliumWeb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bel-regular.fntdata"/><Relationship Id="rId25" Type="http://schemas.openxmlformats.org/officeDocument/2006/relationships/font" Target="fonts/Teko-bold.fntdata"/><Relationship Id="rId28" Type="http://schemas.openxmlformats.org/officeDocument/2006/relationships/font" Target="fonts/TekoMedium-bold.fntdata"/><Relationship Id="rId27" Type="http://schemas.openxmlformats.org/officeDocument/2006/relationships/font" Target="fonts/Teko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a54b4a81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a54b4a81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 this is Yerin Kang from grade 10 and I am going to present about phishing site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4111248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4111248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You would type your id and pw on these input boxes and click sign in button. As you click sign in button on Hacker’s NAVER site, user move to the real NAVER login page. But, at the same moment, id and pw you type </a:t>
            </a:r>
            <a:r>
              <a:rPr lang="es"/>
              <a:t>transfer</a:t>
            </a:r>
            <a:r>
              <a:rPr lang="es"/>
              <a:t> to the hacker’s computer. However, you might think it is just error or you mistype some letters. So, you will type id and pw again on the real NAVER login </a:t>
            </a:r>
            <a:r>
              <a:rPr lang="es"/>
              <a:t>website</a:t>
            </a:r>
            <a:r>
              <a:rPr lang="es"/>
              <a:t>. If type correctly, it move to the naver home page. You might not </a:t>
            </a:r>
            <a:r>
              <a:rPr lang="es"/>
              <a:t>recognize</a:t>
            </a:r>
            <a:r>
              <a:rPr lang="es"/>
              <a:t> that hacker collect your private information while you sign 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4111248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4111248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how can you protect yourself from phishing sites? First, Use security software with anti-phishing technologies, such as AT&amp;T Internet Security Suite.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24111248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24111248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Second, Most large online platforms use secure websites. Also, submitting sensitive information online websites always use HTTPs. Also, let’s compare the hacker website URL and NAVER login website URL. There is difference between them. Hacker’s website url cannot be same with real NAVER login website URL. But, hacker might be use very similar url to trick the user. For example, never.com something like that.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24111248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24111248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Lastly,  most social media/online platforms have a 2-steps verification system. Although a hacker knows your ID and password, he/she cannot login because it requires your verification from your electronic device.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5e1ed11e4_0_9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e1ed11e4_0_9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5e1ed11e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e1ed11e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is a table of contents for the presentation.</a:t>
            </a:r>
            <a:endParaRPr/>
          </a:p>
          <a:p>
            <a:pPr indent="0" lvl="0" marL="0" rtl="0" algn="l">
              <a:spcBef>
                <a:spcPts val="0"/>
              </a:spcBef>
              <a:spcAft>
                <a:spcPts val="0"/>
              </a:spcAft>
              <a:buClr>
                <a:schemeClr val="dk1"/>
              </a:buClr>
              <a:buSzPts val="1100"/>
              <a:buFont typeface="Arial"/>
              <a:buNone/>
            </a:pPr>
            <a:r>
              <a:rPr lang="es">
                <a:solidFill>
                  <a:schemeClr val="dk1"/>
                </a:solidFill>
              </a:rPr>
              <a:t>Before I tell you what is phishing, I have two questions to you. First, have you ever heard about phishing sites? Yes or No? Second, have you ever heard or experienced that someone’s (or your) account is logged in on the strange place? If you say YES, it might be related to phishing sites.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First, what is phishing? “Phishing is a method of trying to gather personal information using deceptive e-mails and websites.”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2411124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2411124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 you see on the graph, according to Trend Micro Smart Pro</a:t>
            </a:r>
            <a:r>
              <a:rPr lang="es"/>
              <a:t>tection Network infrastructure, phishing-related URLs blocked rapidly increased over the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2411124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2411124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Grab a scrap paper or open Note app on your mac. Now, we are going to create virtual NAVER account. This is just example I made. Do not write your real NAVER account ID &amp; PW.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24111248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24111248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Now, we are going to make some assumption before starting simulation. Assumption 1, Your account is made on NAVER. Assumption 2, but, you did NOT do any activities on this account for 365 days. Assumption 3, You receive KakaoTalk message about deactivation of your account  from NAVER. Then, we will start simulation. You should read the message carefully and try to solve the deactivation. Before you go, there is important note. </a:t>
            </a:r>
            <a:r>
              <a:rPr lang="es"/>
              <a:t>When you try it, if you keep staying on login page, please say  “PROBLEM” on the chat.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4111248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4111248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pause in moment. Are you still staying on login screen?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4111248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4111248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But I (hacker) already collect your account information. This is my computer screen. When I go to the file, there is id and pw you made.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5d2cab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5d2cab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Let’s look into principle. When you click ‘Sign in’ button, you move to the Hacker’s NAVER site, which is fake NAVER  login site. You might not determine which site is whether fake or not.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CUSTOM_4">
    <p:bg>
      <p:bgPr>
        <a:noFill/>
      </p:bgPr>
    </p:bg>
    <p:spTree>
      <p:nvGrpSpPr>
        <p:cNvPr id="8" name="Shape 8"/>
        <p:cNvGrpSpPr/>
        <p:nvPr/>
      </p:nvGrpSpPr>
      <p:grpSpPr>
        <a:xfrm>
          <a:off x="0" y="0"/>
          <a:ext cx="0" cy="0"/>
          <a:chOff x="0" y="0"/>
          <a:chExt cx="0" cy="0"/>
        </a:xfrm>
      </p:grpSpPr>
      <p:sp>
        <p:nvSpPr>
          <p:cNvPr id="9" name="Google Shape;9;p2"/>
          <p:cNvSpPr/>
          <p:nvPr/>
        </p:nvSpPr>
        <p:spPr>
          <a:xfrm>
            <a:off x="25" y="-25"/>
            <a:ext cx="1467900" cy="51435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667425" y="-21"/>
            <a:ext cx="330900" cy="8418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34681" y="3572175"/>
            <a:ext cx="12219300" cy="560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51357"/>
              </a:buClr>
              <a:buSzPts val="13000"/>
              <a:buFont typeface="Teko Medium"/>
              <a:buNone/>
              <a:defRPr b="0" sz="13000">
                <a:solidFill>
                  <a:srgbClr val="051357"/>
                </a:solidFill>
                <a:latin typeface="Teko Medium"/>
                <a:ea typeface="Teko Medium"/>
                <a:cs typeface="Teko Medium"/>
                <a:sym typeface="Teko Medium"/>
              </a:defRPr>
            </a:lvl1pPr>
            <a:lvl2pPr lvl="1"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12" name="Google Shape;12;p2"/>
          <p:cNvSpPr txBox="1"/>
          <p:nvPr>
            <p:ph idx="1" type="subTitle"/>
          </p:nvPr>
        </p:nvSpPr>
        <p:spPr>
          <a:xfrm>
            <a:off x="734680" y="3859700"/>
            <a:ext cx="12720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051357"/>
              </a:buClr>
              <a:buSzPts val="900"/>
              <a:buNone/>
              <a:defRPr sz="900">
                <a:solidFill>
                  <a:srgbClr val="051357"/>
                </a:solidFill>
              </a:defRPr>
            </a:lvl2pPr>
            <a:lvl3pPr lvl="2" rtl="0">
              <a:lnSpc>
                <a:spcPct val="100000"/>
              </a:lnSpc>
              <a:spcBef>
                <a:spcPts val="0"/>
              </a:spcBef>
              <a:spcAft>
                <a:spcPts val="0"/>
              </a:spcAft>
              <a:buClr>
                <a:srgbClr val="051357"/>
              </a:buClr>
              <a:buSzPts val="900"/>
              <a:buNone/>
              <a:defRPr sz="900">
                <a:solidFill>
                  <a:srgbClr val="051357"/>
                </a:solidFill>
              </a:defRPr>
            </a:lvl3pPr>
            <a:lvl4pPr lvl="3" rtl="0">
              <a:lnSpc>
                <a:spcPct val="100000"/>
              </a:lnSpc>
              <a:spcBef>
                <a:spcPts val="0"/>
              </a:spcBef>
              <a:spcAft>
                <a:spcPts val="0"/>
              </a:spcAft>
              <a:buClr>
                <a:srgbClr val="051357"/>
              </a:buClr>
              <a:buSzPts val="900"/>
              <a:buNone/>
              <a:defRPr sz="900">
                <a:solidFill>
                  <a:srgbClr val="051357"/>
                </a:solidFill>
              </a:defRPr>
            </a:lvl4pPr>
            <a:lvl5pPr lvl="4" rtl="0">
              <a:lnSpc>
                <a:spcPct val="100000"/>
              </a:lnSpc>
              <a:spcBef>
                <a:spcPts val="0"/>
              </a:spcBef>
              <a:spcAft>
                <a:spcPts val="0"/>
              </a:spcAft>
              <a:buClr>
                <a:srgbClr val="051357"/>
              </a:buClr>
              <a:buSzPts val="900"/>
              <a:buNone/>
              <a:defRPr sz="900">
                <a:solidFill>
                  <a:srgbClr val="051357"/>
                </a:solidFill>
              </a:defRPr>
            </a:lvl5pPr>
            <a:lvl6pPr lvl="5" rtl="0">
              <a:lnSpc>
                <a:spcPct val="100000"/>
              </a:lnSpc>
              <a:spcBef>
                <a:spcPts val="0"/>
              </a:spcBef>
              <a:spcAft>
                <a:spcPts val="0"/>
              </a:spcAft>
              <a:buClr>
                <a:srgbClr val="051357"/>
              </a:buClr>
              <a:buSzPts val="900"/>
              <a:buNone/>
              <a:defRPr sz="900">
                <a:solidFill>
                  <a:srgbClr val="051357"/>
                </a:solidFill>
              </a:defRPr>
            </a:lvl6pPr>
            <a:lvl7pPr lvl="6" rtl="0">
              <a:lnSpc>
                <a:spcPct val="100000"/>
              </a:lnSpc>
              <a:spcBef>
                <a:spcPts val="0"/>
              </a:spcBef>
              <a:spcAft>
                <a:spcPts val="0"/>
              </a:spcAft>
              <a:buClr>
                <a:srgbClr val="051357"/>
              </a:buClr>
              <a:buSzPts val="900"/>
              <a:buNone/>
              <a:defRPr sz="900">
                <a:solidFill>
                  <a:srgbClr val="051357"/>
                </a:solidFill>
              </a:defRPr>
            </a:lvl7pPr>
            <a:lvl8pPr lvl="7" rtl="0">
              <a:lnSpc>
                <a:spcPct val="100000"/>
              </a:lnSpc>
              <a:spcBef>
                <a:spcPts val="0"/>
              </a:spcBef>
              <a:spcAft>
                <a:spcPts val="0"/>
              </a:spcAft>
              <a:buClr>
                <a:srgbClr val="051357"/>
              </a:buClr>
              <a:buSzPts val="900"/>
              <a:buNone/>
              <a:defRPr sz="900">
                <a:solidFill>
                  <a:srgbClr val="051357"/>
                </a:solidFill>
              </a:defRPr>
            </a:lvl8pPr>
            <a:lvl9pPr lvl="8" rtl="0">
              <a:lnSpc>
                <a:spcPct val="100000"/>
              </a:lnSpc>
              <a:spcBef>
                <a:spcPts val="0"/>
              </a:spcBef>
              <a:spcAft>
                <a:spcPts val="0"/>
              </a:spcAft>
              <a:buClr>
                <a:srgbClr val="051357"/>
              </a:buClr>
              <a:buSzPts val="900"/>
              <a:buNone/>
              <a:defRPr sz="900">
                <a:solidFill>
                  <a:srgbClr val="051357"/>
                </a:solidFill>
              </a:defRPr>
            </a:lvl9pPr>
          </a:lstStyle>
          <a:p/>
        </p:txBody>
      </p:sp>
      <p:sp>
        <p:nvSpPr>
          <p:cNvPr id="13" name="Google Shape;13;p2"/>
          <p:cNvSpPr/>
          <p:nvPr/>
        </p:nvSpPr>
        <p:spPr>
          <a:xfrm>
            <a:off x="4693445" y="563575"/>
            <a:ext cx="4451400" cy="2781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 name="Google Shape;14;p2"/>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51357"/>
              </a:buClr>
              <a:buSzPts val="1200"/>
              <a:buFont typeface="Teko Medium"/>
              <a:buNone/>
              <a:defRPr b="0" sz="1200">
                <a:solidFill>
                  <a:srgbClr val="051357"/>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15" name="Google Shape;15;p2"/>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4_1">
    <p:bg>
      <p:bgPr>
        <a:solidFill>
          <a:srgbClr val="F3F3F3"/>
        </a:solidFill>
      </p:bgPr>
    </p:bg>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39013" r="44952" t="0"/>
          <a:stretch/>
        </p:blipFill>
        <p:spPr>
          <a:xfrm>
            <a:off x="0" y="-25"/>
            <a:ext cx="1466102" cy="5143500"/>
          </a:xfrm>
          <a:prstGeom prst="rect">
            <a:avLst/>
          </a:prstGeom>
          <a:noFill/>
          <a:ln>
            <a:noFill/>
          </a:ln>
        </p:spPr>
      </p:pic>
      <p:sp>
        <p:nvSpPr>
          <p:cNvPr id="18" name="Google Shape;18;p3"/>
          <p:cNvSpPr/>
          <p:nvPr/>
        </p:nvSpPr>
        <p:spPr>
          <a:xfrm>
            <a:off x="1667425" y="563557"/>
            <a:ext cx="330900" cy="45798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693445" y="563575"/>
            <a:ext cx="4451400" cy="2781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 name="Google Shape;20;p3"/>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Font typeface="Teko Medium"/>
              <a:buNone/>
              <a:defRPr b="0" sz="1200">
                <a:solidFill>
                  <a:srgbClr val="F3F3F3"/>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21" name="Google Shape;21;p3"/>
          <p:cNvSpPr txBox="1"/>
          <p:nvPr>
            <p:ph hasCustomPrompt="1" idx="2" type="title"/>
          </p:nvPr>
        </p:nvSpPr>
        <p:spPr>
          <a:xfrm>
            <a:off x="1466100" y="1084331"/>
            <a:ext cx="1992900" cy="9930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051357"/>
              </a:buClr>
              <a:buSzPts val="7200"/>
              <a:buNone/>
              <a:defRPr sz="7200">
                <a:solidFill>
                  <a:srgbClr val="051357"/>
                </a:solidFill>
              </a:defRPr>
            </a:lvl1pPr>
            <a:lvl2pPr lvl="1" rtl="0" algn="r">
              <a:spcBef>
                <a:spcPts val="0"/>
              </a:spcBef>
              <a:spcAft>
                <a:spcPts val="0"/>
              </a:spcAft>
              <a:buClr>
                <a:srgbClr val="051357"/>
              </a:buClr>
              <a:buSzPts val="7200"/>
              <a:buNone/>
              <a:defRPr sz="7200">
                <a:solidFill>
                  <a:srgbClr val="051357"/>
                </a:solidFill>
              </a:defRPr>
            </a:lvl2pPr>
            <a:lvl3pPr lvl="2" rtl="0" algn="r">
              <a:spcBef>
                <a:spcPts val="0"/>
              </a:spcBef>
              <a:spcAft>
                <a:spcPts val="0"/>
              </a:spcAft>
              <a:buClr>
                <a:srgbClr val="051357"/>
              </a:buClr>
              <a:buSzPts val="7200"/>
              <a:buNone/>
              <a:defRPr sz="7200">
                <a:solidFill>
                  <a:srgbClr val="051357"/>
                </a:solidFill>
              </a:defRPr>
            </a:lvl3pPr>
            <a:lvl4pPr lvl="3" rtl="0" algn="r">
              <a:spcBef>
                <a:spcPts val="0"/>
              </a:spcBef>
              <a:spcAft>
                <a:spcPts val="0"/>
              </a:spcAft>
              <a:buClr>
                <a:srgbClr val="051357"/>
              </a:buClr>
              <a:buSzPts val="7200"/>
              <a:buNone/>
              <a:defRPr sz="7200">
                <a:solidFill>
                  <a:srgbClr val="051357"/>
                </a:solidFill>
              </a:defRPr>
            </a:lvl4pPr>
            <a:lvl5pPr lvl="4" rtl="0" algn="r">
              <a:spcBef>
                <a:spcPts val="0"/>
              </a:spcBef>
              <a:spcAft>
                <a:spcPts val="0"/>
              </a:spcAft>
              <a:buClr>
                <a:srgbClr val="051357"/>
              </a:buClr>
              <a:buSzPts val="7200"/>
              <a:buNone/>
              <a:defRPr sz="7200">
                <a:solidFill>
                  <a:srgbClr val="051357"/>
                </a:solidFill>
              </a:defRPr>
            </a:lvl5pPr>
            <a:lvl6pPr lvl="5" rtl="0" algn="r">
              <a:spcBef>
                <a:spcPts val="0"/>
              </a:spcBef>
              <a:spcAft>
                <a:spcPts val="0"/>
              </a:spcAft>
              <a:buClr>
                <a:srgbClr val="051357"/>
              </a:buClr>
              <a:buSzPts val="7200"/>
              <a:buNone/>
              <a:defRPr sz="7200">
                <a:solidFill>
                  <a:srgbClr val="051357"/>
                </a:solidFill>
              </a:defRPr>
            </a:lvl6pPr>
            <a:lvl7pPr lvl="6" rtl="0" algn="r">
              <a:spcBef>
                <a:spcPts val="0"/>
              </a:spcBef>
              <a:spcAft>
                <a:spcPts val="0"/>
              </a:spcAft>
              <a:buClr>
                <a:srgbClr val="051357"/>
              </a:buClr>
              <a:buSzPts val="7200"/>
              <a:buNone/>
              <a:defRPr sz="7200">
                <a:solidFill>
                  <a:srgbClr val="051357"/>
                </a:solidFill>
              </a:defRPr>
            </a:lvl7pPr>
            <a:lvl8pPr lvl="7" rtl="0" algn="r">
              <a:spcBef>
                <a:spcPts val="0"/>
              </a:spcBef>
              <a:spcAft>
                <a:spcPts val="0"/>
              </a:spcAft>
              <a:buClr>
                <a:srgbClr val="051357"/>
              </a:buClr>
              <a:buSzPts val="7200"/>
              <a:buNone/>
              <a:defRPr sz="7200">
                <a:solidFill>
                  <a:srgbClr val="051357"/>
                </a:solidFill>
              </a:defRPr>
            </a:lvl8pPr>
            <a:lvl9pPr lvl="8" rtl="0" algn="r">
              <a:spcBef>
                <a:spcPts val="0"/>
              </a:spcBef>
              <a:spcAft>
                <a:spcPts val="0"/>
              </a:spcAft>
              <a:buClr>
                <a:srgbClr val="051357"/>
              </a:buClr>
              <a:buSzPts val="7200"/>
              <a:buNone/>
              <a:defRPr sz="7200">
                <a:solidFill>
                  <a:srgbClr val="051357"/>
                </a:solidFill>
              </a:defRPr>
            </a:lvl9pPr>
          </a:lstStyle>
          <a:p>
            <a:r>
              <a:t>xx%</a:t>
            </a:r>
          </a:p>
        </p:txBody>
      </p:sp>
      <p:sp>
        <p:nvSpPr>
          <p:cNvPr id="22" name="Google Shape;22;p3"/>
          <p:cNvSpPr txBox="1"/>
          <p:nvPr>
            <p:ph idx="12" type="sldNum"/>
          </p:nvPr>
        </p:nvSpPr>
        <p:spPr>
          <a:xfrm>
            <a:off x="459634" y="2374926"/>
            <a:ext cx="548700" cy="393600"/>
          </a:xfrm>
          <a:prstGeom prst="rect">
            <a:avLst/>
          </a:prstGeom>
          <a:noFill/>
          <a:ln>
            <a:noFill/>
          </a:ln>
        </p:spPr>
        <p:txBody>
          <a:bodyPr anchorCtr="0" anchor="ctr" bIns="91425" lIns="91425" spcFirstLastPara="1" rIns="91425" wrap="square" tIns="91425">
            <a:noAutofit/>
          </a:bodyPr>
          <a:lstStyle>
            <a:lvl1pPr lvl="0" algn="ctr">
              <a:buNone/>
              <a:defRPr sz="2400">
                <a:solidFill>
                  <a:srgbClr val="FFFFFF"/>
                </a:solidFill>
                <a:latin typeface="Teko Medium"/>
                <a:ea typeface="Teko Medium"/>
                <a:cs typeface="Teko Medium"/>
                <a:sym typeface="Teko Medium"/>
              </a:defRPr>
            </a:lvl1pPr>
            <a:lvl2pPr lvl="1" algn="ctr">
              <a:buNone/>
              <a:defRPr sz="2400">
                <a:solidFill>
                  <a:srgbClr val="FFFFFF"/>
                </a:solidFill>
                <a:latin typeface="Teko Medium"/>
                <a:ea typeface="Teko Medium"/>
                <a:cs typeface="Teko Medium"/>
                <a:sym typeface="Teko Medium"/>
              </a:defRPr>
            </a:lvl2pPr>
            <a:lvl3pPr lvl="2" algn="ctr">
              <a:buNone/>
              <a:defRPr sz="2400">
                <a:solidFill>
                  <a:srgbClr val="FFFFFF"/>
                </a:solidFill>
                <a:latin typeface="Teko Medium"/>
                <a:ea typeface="Teko Medium"/>
                <a:cs typeface="Teko Medium"/>
                <a:sym typeface="Teko Medium"/>
              </a:defRPr>
            </a:lvl3pPr>
            <a:lvl4pPr lvl="3" algn="ctr">
              <a:buNone/>
              <a:defRPr sz="2400">
                <a:solidFill>
                  <a:srgbClr val="FFFFFF"/>
                </a:solidFill>
                <a:latin typeface="Teko Medium"/>
                <a:ea typeface="Teko Medium"/>
                <a:cs typeface="Teko Medium"/>
                <a:sym typeface="Teko Medium"/>
              </a:defRPr>
            </a:lvl4pPr>
            <a:lvl5pPr lvl="4" algn="ctr">
              <a:buNone/>
              <a:defRPr sz="2400">
                <a:solidFill>
                  <a:srgbClr val="FFFFFF"/>
                </a:solidFill>
                <a:latin typeface="Teko Medium"/>
                <a:ea typeface="Teko Medium"/>
                <a:cs typeface="Teko Medium"/>
                <a:sym typeface="Teko Medium"/>
              </a:defRPr>
            </a:lvl5pPr>
            <a:lvl6pPr lvl="5" algn="ctr">
              <a:buNone/>
              <a:defRPr sz="2400">
                <a:solidFill>
                  <a:srgbClr val="FFFFFF"/>
                </a:solidFill>
                <a:latin typeface="Teko Medium"/>
                <a:ea typeface="Teko Medium"/>
                <a:cs typeface="Teko Medium"/>
                <a:sym typeface="Teko Medium"/>
              </a:defRPr>
            </a:lvl6pPr>
            <a:lvl7pPr lvl="6" algn="ctr">
              <a:buNone/>
              <a:defRPr sz="2400">
                <a:solidFill>
                  <a:srgbClr val="FFFFFF"/>
                </a:solidFill>
                <a:latin typeface="Teko Medium"/>
                <a:ea typeface="Teko Medium"/>
                <a:cs typeface="Teko Medium"/>
                <a:sym typeface="Teko Medium"/>
              </a:defRPr>
            </a:lvl7pPr>
            <a:lvl8pPr lvl="7" algn="ctr">
              <a:buNone/>
              <a:defRPr sz="2400">
                <a:solidFill>
                  <a:srgbClr val="FFFFFF"/>
                </a:solidFill>
                <a:latin typeface="Teko Medium"/>
                <a:ea typeface="Teko Medium"/>
                <a:cs typeface="Teko Medium"/>
                <a:sym typeface="Teko Medium"/>
              </a:defRPr>
            </a:lvl8pPr>
            <a:lvl9pPr lvl="8" algn="ctr">
              <a:buNone/>
              <a:defRPr sz="2400">
                <a:solidFill>
                  <a:srgbClr val="FFFFFF"/>
                </a:solidFill>
                <a:latin typeface="Teko Medium"/>
                <a:ea typeface="Teko Medium"/>
                <a:cs typeface="Teko Medium"/>
                <a:sym typeface="Teko Medium"/>
              </a:defRPr>
            </a:lvl9pPr>
          </a:lstStyle>
          <a:p>
            <a:pPr indent="0" lvl="0" marL="0" rtl="0" algn="ctr">
              <a:spcBef>
                <a:spcPts val="0"/>
              </a:spcBef>
              <a:spcAft>
                <a:spcPts val="0"/>
              </a:spcAft>
              <a:buNone/>
            </a:pPr>
            <a:fld id="{00000000-1234-1234-1234-123412341234}" type="slidenum">
              <a:rPr lang="es"/>
              <a:t>‹#›</a:t>
            </a:fld>
            <a:endParaRPr/>
          </a:p>
        </p:txBody>
      </p:sp>
      <p:sp>
        <p:nvSpPr>
          <p:cNvPr id="23" name="Google Shape;23;p3"/>
          <p:cNvSpPr txBox="1"/>
          <p:nvPr>
            <p:ph hasCustomPrompt="1" idx="3" type="title"/>
          </p:nvPr>
        </p:nvSpPr>
        <p:spPr>
          <a:xfrm>
            <a:off x="1466100" y="2757955"/>
            <a:ext cx="1992900" cy="9696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051357"/>
              </a:buClr>
              <a:buSzPts val="7200"/>
              <a:buNone/>
              <a:defRPr sz="7200">
                <a:solidFill>
                  <a:srgbClr val="051357"/>
                </a:solidFill>
              </a:defRPr>
            </a:lvl1pPr>
            <a:lvl2pPr lvl="1" rtl="0" algn="r">
              <a:spcBef>
                <a:spcPts val="0"/>
              </a:spcBef>
              <a:spcAft>
                <a:spcPts val="0"/>
              </a:spcAft>
              <a:buClr>
                <a:srgbClr val="051357"/>
              </a:buClr>
              <a:buSzPts val="7200"/>
              <a:buNone/>
              <a:defRPr sz="7200">
                <a:solidFill>
                  <a:srgbClr val="051357"/>
                </a:solidFill>
              </a:defRPr>
            </a:lvl2pPr>
            <a:lvl3pPr lvl="2" rtl="0" algn="r">
              <a:spcBef>
                <a:spcPts val="0"/>
              </a:spcBef>
              <a:spcAft>
                <a:spcPts val="0"/>
              </a:spcAft>
              <a:buClr>
                <a:srgbClr val="051357"/>
              </a:buClr>
              <a:buSzPts val="7200"/>
              <a:buNone/>
              <a:defRPr sz="7200">
                <a:solidFill>
                  <a:srgbClr val="051357"/>
                </a:solidFill>
              </a:defRPr>
            </a:lvl3pPr>
            <a:lvl4pPr lvl="3" rtl="0" algn="r">
              <a:spcBef>
                <a:spcPts val="0"/>
              </a:spcBef>
              <a:spcAft>
                <a:spcPts val="0"/>
              </a:spcAft>
              <a:buClr>
                <a:srgbClr val="051357"/>
              </a:buClr>
              <a:buSzPts val="7200"/>
              <a:buNone/>
              <a:defRPr sz="7200">
                <a:solidFill>
                  <a:srgbClr val="051357"/>
                </a:solidFill>
              </a:defRPr>
            </a:lvl4pPr>
            <a:lvl5pPr lvl="4" rtl="0" algn="r">
              <a:spcBef>
                <a:spcPts val="0"/>
              </a:spcBef>
              <a:spcAft>
                <a:spcPts val="0"/>
              </a:spcAft>
              <a:buClr>
                <a:srgbClr val="051357"/>
              </a:buClr>
              <a:buSzPts val="7200"/>
              <a:buNone/>
              <a:defRPr sz="7200">
                <a:solidFill>
                  <a:srgbClr val="051357"/>
                </a:solidFill>
              </a:defRPr>
            </a:lvl5pPr>
            <a:lvl6pPr lvl="5" rtl="0" algn="r">
              <a:spcBef>
                <a:spcPts val="0"/>
              </a:spcBef>
              <a:spcAft>
                <a:spcPts val="0"/>
              </a:spcAft>
              <a:buClr>
                <a:srgbClr val="051357"/>
              </a:buClr>
              <a:buSzPts val="7200"/>
              <a:buNone/>
              <a:defRPr sz="7200">
                <a:solidFill>
                  <a:srgbClr val="051357"/>
                </a:solidFill>
              </a:defRPr>
            </a:lvl6pPr>
            <a:lvl7pPr lvl="6" rtl="0" algn="r">
              <a:spcBef>
                <a:spcPts val="0"/>
              </a:spcBef>
              <a:spcAft>
                <a:spcPts val="0"/>
              </a:spcAft>
              <a:buClr>
                <a:srgbClr val="051357"/>
              </a:buClr>
              <a:buSzPts val="7200"/>
              <a:buNone/>
              <a:defRPr sz="7200">
                <a:solidFill>
                  <a:srgbClr val="051357"/>
                </a:solidFill>
              </a:defRPr>
            </a:lvl7pPr>
            <a:lvl8pPr lvl="7" rtl="0" algn="r">
              <a:spcBef>
                <a:spcPts val="0"/>
              </a:spcBef>
              <a:spcAft>
                <a:spcPts val="0"/>
              </a:spcAft>
              <a:buClr>
                <a:srgbClr val="051357"/>
              </a:buClr>
              <a:buSzPts val="7200"/>
              <a:buNone/>
              <a:defRPr sz="7200">
                <a:solidFill>
                  <a:srgbClr val="051357"/>
                </a:solidFill>
              </a:defRPr>
            </a:lvl8pPr>
            <a:lvl9pPr lvl="8" rtl="0" algn="r">
              <a:spcBef>
                <a:spcPts val="0"/>
              </a:spcBef>
              <a:spcAft>
                <a:spcPts val="0"/>
              </a:spcAft>
              <a:buClr>
                <a:srgbClr val="051357"/>
              </a:buClr>
              <a:buSzPts val="7200"/>
              <a:buNone/>
              <a:defRPr sz="7200">
                <a:solidFill>
                  <a:srgbClr val="051357"/>
                </a:solidFill>
              </a:defRPr>
            </a:lvl9pPr>
          </a:lstStyle>
          <a:p>
            <a:r>
              <a:t>xx%</a:t>
            </a:r>
          </a:p>
        </p:txBody>
      </p:sp>
      <p:sp>
        <p:nvSpPr>
          <p:cNvPr id="24" name="Google Shape;24;p3"/>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667425" y="-21"/>
            <a:ext cx="330900" cy="8418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idx="1" type="subTitle"/>
          </p:nvPr>
        </p:nvSpPr>
        <p:spPr>
          <a:xfrm>
            <a:off x="3459025" y="617750"/>
            <a:ext cx="1862400" cy="158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1pPr>
            <a:lvl2pPr lvl="1"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2pPr>
            <a:lvl3pPr lvl="2"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3pPr>
            <a:lvl4pPr lvl="3"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4pPr>
            <a:lvl5pPr lvl="4"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5pPr>
            <a:lvl6pPr lvl="5"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6pPr>
            <a:lvl7pPr lvl="6"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7pPr>
            <a:lvl8pPr lvl="7"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8pPr>
            <a:lvl9pPr lvl="8"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9pPr>
          </a:lstStyle>
          <a:p/>
        </p:txBody>
      </p:sp>
      <p:sp>
        <p:nvSpPr>
          <p:cNvPr id="27" name="Google Shape;27;p3"/>
          <p:cNvSpPr txBox="1"/>
          <p:nvPr>
            <p:ph idx="4" type="subTitle"/>
          </p:nvPr>
        </p:nvSpPr>
        <p:spPr>
          <a:xfrm>
            <a:off x="3459025" y="2285109"/>
            <a:ext cx="1862400" cy="158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1pPr>
            <a:lvl2pPr lvl="1"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2pPr>
            <a:lvl3pPr lvl="2"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3pPr>
            <a:lvl4pPr lvl="3"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4pPr>
            <a:lvl5pPr lvl="4"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5pPr>
            <a:lvl6pPr lvl="5"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6pPr>
            <a:lvl7pPr lvl="6"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7pPr>
            <a:lvl8pPr lvl="7"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8pPr>
            <a:lvl9pPr lvl="8"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9pPr>
          </a:lstStyle>
          <a:p/>
        </p:txBody>
      </p:sp>
      <p:sp>
        <p:nvSpPr>
          <p:cNvPr id="28" name="Google Shape;28;p3"/>
          <p:cNvSpPr txBox="1"/>
          <p:nvPr>
            <p:ph hasCustomPrompt="1" idx="5" type="title"/>
          </p:nvPr>
        </p:nvSpPr>
        <p:spPr>
          <a:xfrm>
            <a:off x="4518675" y="1084331"/>
            <a:ext cx="1862400" cy="9930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051357"/>
              </a:buClr>
              <a:buSzPts val="7200"/>
              <a:buNone/>
              <a:defRPr sz="7200">
                <a:solidFill>
                  <a:srgbClr val="051357"/>
                </a:solidFill>
              </a:defRPr>
            </a:lvl1pPr>
            <a:lvl2pPr lvl="1" rtl="0" algn="r">
              <a:spcBef>
                <a:spcPts val="0"/>
              </a:spcBef>
              <a:spcAft>
                <a:spcPts val="0"/>
              </a:spcAft>
              <a:buClr>
                <a:srgbClr val="051357"/>
              </a:buClr>
              <a:buSzPts val="7200"/>
              <a:buNone/>
              <a:defRPr sz="7200">
                <a:solidFill>
                  <a:srgbClr val="051357"/>
                </a:solidFill>
              </a:defRPr>
            </a:lvl2pPr>
            <a:lvl3pPr lvl="2" rtl="0" algn="r">
              <a:spcBef>
                <a:spcPts val="0"/>
              </a:spcBef>
              <a:spcAft>
                <a:spcPts val="0"/>
              </a:spcAft>
              <a:buClr>
                <a:srgbClr val="051357"/>
              </a:buClr>
              <a:buSzPts val="7200"/>
              <a:buNone/>
              <a:defRPr sz="7200">
                <a:solidFill>
                  <a:srgbClr val="051357"/>
                </a:solidFill>
              </a:defRPr>
            </a:lvl3pPr>
            <a:lvl4pPr lvl="3" rtl="0" algn="r">
              <a:spcBef>
                <a:spcPts val="0"/>
              </a:spcBef>
              <a:spcAft>
                <a:spcPts val="0"/>
              </a:spcAft>
              <a:buClr>
                <a:srgbClr val="051357"/>
              </a:buClr>
              <a:buSzPts val="7200"/>
              <a:buNone/>
              <a:defRPr sz="7200">
                <a:solidFill>
                  <a:srgbClr val="051357"/>
                </a:solidFill>
              </a:defRPr>
            </a:lvl4pPr>
            <a:lvl5pPr lvl="4" rtl="0" algn="r">
              <a:spcBef>
                <a:spcPts val="0"/>
              </a:spcBef>
              <a:spcAft>
                <a:spcPts val="0"/>
              </a:spcAft>
              <a:buClr>
                <a:srgbClr val="051357"/>
              </a:buClr>
              <a:buSzPts val="7200"/>
              <a:buNone/>
              <a:defRPr sz="7200">
                <a:solidFill>
                  <a:srgbClr val="051357"/>
                </a:solidFill>
              </a:defRPr>
            </a:lvl5pPr>
            <a:lvl6pPr lvl="5" rtl="0" algn="r">
              <a:spcBef>
                <a:spcPts val="0"/>
              </a:spcBef>
              <a:spcAft>
                <a:spcPts val="0"/>
              </a:spcAft>
              <a:buClr>
                <a:srgbClr val="051357"/>
              </a:buClr>
              <a:buSzPts val="7200"/>
              <a:buNone/>
              <a:defRPr sz="7200">
                <a:solidFill>
                  <a:srgbClr val="051357"/>
                </a:solidFill>
              </a:defRPr>
            </a:lvl6pPr>
            <a:lvl7pPr lvl="6" rtl="0" algn="r">
              <a:spcBef>
                <a:spcPts val="0"/>
              </a:spcBef>
              <a:spcAft>
                <a:spcPts val="0"/>
              </a:spcAft>
              <a:buClr>
                <a:srgbClr val="051357"/>
              </a:buClr>
              <a:buSzPts val="7200"/>
              <a:buNone/>
              <a:defRPr sz="7200">
                <a:solidFill>
                  <a:srgbClr val="051357"/>
                </a:solidFill>
              </a:defRPr>
            </a:lvl7pPr>
            <a:lvl8pPr lvl="7" rtl="0" algn="r">
              <a:spcBef>
                <a:spcPts val="0"/>
              </a:spcBef>
              <a:spcAft>
                <a:spcPts val="0"/>
              </a:spcAft>
              <a:buClr>
                <a:srgbClr val="051357"/>
              </a:buClr>
              <a:buSzPts val="7200"/>
              <a:buNone/>
              <a:defRPr sz="7200">
                <a:solidFill>
                  <a:srgbClr val="051357"/>
                </a:solidFill>
              </a:defRPr>
            </a:lvl8pPr>
            <a:lvl9pPr lvl="8" rtl="0" algn="r">
              <a:spcBef>
                <a:spcPts val="0"/>
              </a:spcBef>
              <a:spcAft>
                <a:spcPts val="0"/>
              </a:spcAft>
              <a:buClr>
                <a:srgbClr val="051357"/>
              </a:buClr>
              <a:buSzPts val="7200"/>
              <a:buNone/>
              <a:defRPr sz="7200">
                <a:solidFill>
                  <a:srgbClr val="051357"/>
                </a:solidFill>
              </a:defRPr>
            </a:lvl9pPr>
          </a:lstStyle>
          <a:p>
            <a:r>
              <a:t>xx%</a:t>
            </a:r>
          </a:p>
        </p:txBody>
      </p:sp>
      <p:sp>
        <p:nvSpPr>
          <p:cNvPr id="29" name="Google Shape;29;p3"/>
          <p:cNvSpPr txBox="1"/>
          <p:nvPr>
            <p:ph hasCustomPrompt="1" idx="6" type="title"/>
          </p:nvPr>
        </p:nvSpPr>
        <p:spPr>
          <a:xfrm>
            <a:off x="4518675" y="2757955"/>
            <a:ext cx="1862400" cy="9696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rgbClr val="051357"/>
              </a:buClr>
              <a:buSzPts val="7200"/>
              <a:buNone/>
              <a:defRPr sz="7200">
                <a:solidFill>
                  <a:srgbClr val="051357"/>
                </a:solidFill>
              </a:defRPr>
            </a:lvl1pPr>
            <a:lvl2pPr lvl="1" rtl="0" algn="r">
              <a:spcBef>
                <a:spcPts val="0"/>
              </a:spcBef>
              <a:spcAft>
                <a:spcPts val="0"/>
              </a:spcAft>
              <a:buClr>
                <a:srgbClr val="051357"/>
              </a:buClr>
              <a:buSzPts val="7200"/>
              <a:buNone/>
              <a:defRPr sz="7200">
                <a:solidFill>
                  <a:srgbClr val="051357"/>
                </a:solidFill>
              </a:defRPr>
            </a:lvl2pPr>
            <a:lvl3pPr lvl="2" rtl="0" algn="r">
              <a:spcBef>
                <a:spcPts val="0"/>
              </a:spcBef>
              <a:spcAft>
                <a:spcPts val="0"/>
              </a:spcAft>
              <a:buClr>
                <a:srgbClr val="051357"/>
              </a:buClr>
              <a:buSzPts val="7200"/>
              <a:buNone/>
              <a:defRPr sz="7200">
                <a:solidFill>
                  <a:srgbClr val="051357"/>
                </a:solidFill>
              </a:defRPr>
            </a:lvl3pPr>
            <a:lvl4pPr lvl="3" rtl="0" algn="r">
              <a:spcBef>
                <a:spcPts val="0"/>
              </a:spcBef>
              <a:spcAft>
                <a:spcPts val="0"/>
              </a:spcAft>
              <a:buClr>
                <a:srgbClr val="051357"/>
              </a:buClr>
              <a:buSzPts val="7200"/>
              <a:buNone/>
              <a:defRPr sz="7200">
                <a:solidFill>
                  <a:srgbClr val="051357"/>
                </a:solidFill>
              </a:defRPr>
            </a:lvl4pPr>
            <a:lvl5pPr lvl="4" rtl="0" algn="r">
              <a:spcBef>
                <a:spcPts val="0"/>
              </a:spcBef>
              <a:spcAft>
                <a:spcPts val="0"/>
              </a:spcAft>
              <a:buClr>
                <a:srgbClr val="051357"/>
              </a:buClr>
              <a:buSzPts val="7200"/>
              <a:buNone/>
              <a:defRPr sz="7200">
                <a:solidFill>
                  <a:srgbClr val="051357"/>
                </a:solidFill>
              </a:defRPr>
            </a:lvl5pPr>
            <a:lvl6pPr lvl="5" rtl="0" algn="r">
              <a:spcBef>
                <a:spcPts val="0"/>
              </a:spcBef>
              <a:spcAft>
                <a:spcPts val="0"/>
              </a:spcAft>
              <a:buClr>
                <a:srgbClr val="051357"/>
              </a:buClr>
              <a:buSzPts val="7200"/>
              <a:buNone/>
              <a:defRPr sz="7200">
                <a:solidFill>
                  <a:srgbClr val="051357"/>
                </a:solidFill>
              </a:defRPr>
            </a:lvl6pPr>
            <a:lvl7pPr lvl="6" rtl="0" algn="r">
              <a:spcBef>
                <a:spcPts val="0"/>
              </a:spcBef>
              <a:spcAft>
                <a:spcPts val="0"/>
              </a:spcAft>
              <a:buClr>
                <a:srgbClr val="051357"/>
              </a:buClr>
              <a:buSzPts val="7200"/>
              <a:buNone/>
              <a:defRPr sz="7200">
                <a:solidFill>
                  <a:srgbClr val="051357"/>
                </a:solidFill>
              </a:defRPr>
            </a:lvl7pPr>
            <a:lvl8pPr lvl="7" rtl="0" algn="r">
              <a:spcBef>
                <a:spcPts val="0"/>
              </a:spcBef>
              <a:spcAft>
                <a:spcPts val="0"/>
              </a:spcAft>
              <a:buClr>
                <a:srgbClr val="051357"/>
              </a:buClr>
              <a:buSzPts val="7200"/>
              <a:buNone/>
              <a:defRPr sz="7200">
                <a:solidFill>
                  <a:srgbClr val="051357"/>
                </a:solidFill>
              </a:defRPr>
            </a:lvl8pPr>
            <a:lvl9pPr lvl="8" rtl="0" algn="r">
              <a:spcBef>
                <a:spcPts val="0"/>
              </a:spcBef>
              <a:spcAft>
                <a:spcPts val="0"/>
              </a:spcAft>
              <a:buClr>
                <a:srgbClr val="051357"/>
              </a:buClr>
              <a:buSzPts val="7200"/>
              <a:buNone/>
              <a:defRPr sz="7200">
                <a:solidFill>
                  <a:srgbClr val="051357"/>
                </a:solidFill>
              </a:defRPr>
            </a:lvl9pPr>
          </a:lstStyle>
          <a:p>
            <a:r>
              <a:t>xx%</a:t>
            </a:r>
          </a:p>
        </p:txBody>
      </p:sp>
      <p:sp>
        <p:nvSpPr>
          <p:cNvPr id="30" name="Google Shape;30;p3"/>
          <p:cNvSpPr txBox="1"/>
          <p:nvPr>
            <p:ph idx="7" type="subTitle"/>
          </p:nvPr>
        </p:nvSpPr>
        <p:spPr>
          <a:xfrm>
            <a:off x="6381075" y="617750"/>
            <a:ext cx="1862400" cy="158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1pPr>
            <a:lvl2pPr lvl="1"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2pPr>
            <a:lvl3pPr lvl="2"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3pPr>
            <a:lvl4pPr lvl="3"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4pPr>
            <a:lvl5pPr lvl="4"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5pPr>
            <a:lvl6pPr lvl="5"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6pPr>
            <a:lvl7pPr lvl="6"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7pPr>
            <a:lvl8pPr lvl="7"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8pPr>
            <a:lvl9pPr lvl="8"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9pPr>
          </a:lstStyle>
          <a:p/>
        </p:txBody>
      </p:sp>
      <p:sp>
        <p:nvSpPr>
          <p:cNvPr id="31" name="Google Shape;31;p3"/>
          <p:cNvSpPr txBox="1"/>
          <p:nvPr>
            <p:ph idx="8" type="subTitle"/>
          </p:nvPr>
        </p:nvSpPr>
        <p:spPr>
          <a:xfrm>
            <a:off x="6381075" y="2285109"/>
            <a:ext cx="1862400" cy="158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1pPr>
            <a:lvl2pPr lvl="1"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2pPr>
            <a:lvl3pPr lvl="2"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3pPr>
            <a:lvl4pPr lvl="3"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4pPr>
            <a:lvl5pPr lvl="4"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5pPr>
            <a:lvl6pPr lvl="5"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6pPr>
            <a:lvl7pPr lvl="6"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7pPr>
            <a:lvl8pPr lvl="7"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8pPr>
            <a:lvl9pPr lvl="8" rtl="0">
              <a:lnSpc>
                <a:spcPct val="100000"/>
              </a:lnSpc>
              <a:spcBef>
                <a:spcPts val="0"/>
              </a:spcBef>
              <a:spcAft>
                <a:spcPts val="0"/>
              </a:spcAft>
              <a:buClr>
                <a:srgbClr val="051357"/>
              </a:buClr>
              <a:buSzPts val="1600"/>
              <a:buFont typeface="Teko Medium"/>
              <a:buNone/>
              <a:defRPr sz="1600">
                <a:solidFill>
                  <a:srgbClr val="051357"/>
                </a:solidFill>
                <a:latin typeface="Teko Medium"/>
                <a:ea typeface="Teko Medium"/>
                <a:cs typeface="Teko Medium"/>
                <a:sym typeface="Teko Medium"/>
              </a:defRPr>
            </a:lvl9pPr>
          </a:lstStyle>
          <a:p/>
        </p:txBody>
      </p:sp>
      <p:sp>
        <p:nvSpPr>
          <p:cNvPr id="32" name="Google Shape;32;p3"/>
          <p:cNvSpPr txBox="1"/>
          <p:nvPr>
            <p:ph idx="9" type="subTitle"/>
          </p:nvPr>
        </p:nvSpPr>
        <p:spPr>
          <a:xfrm>
            <a:off x="3459000" y="2037685"/>
            <a:ext cx="16827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44E72"/>
              </a:buClr>
              <a:buSzPts val="1200"/>
              <a:buNone/>
              <a:defRPr sz="1200">
                <a:solidFill>
                  <a:srgbClr val="544E72"/>
                </a:solidFill>
              </a:defRPr>
            </a:lvl1pPr>
            <a:lvl2pPr lvl="1" rtl="0">
              <a:lnSpc>
                <a:spcPct val="100000"/>
              </a:lnSpc>
              <a:spcBef>
                <a:spcPts val="0"/>
              </a:spcBef>
              <a:spcAft>
                <a:spcPts val="0"/>
              </a:spcAft>
              <a:buClr>
                <a:srgbClr val="544E72"/>
              </a:buClr>
              <a:buSzPts val="1200"/>
              <a:buNone/>
              <a:defRPr sz="1200">
                <a:solidFill>
                  <a:srgbClr val="544E72"/>
                </a:solidFill>
              </a:defRPr>
            </a:lvl2pPr>
            <a:lvl3pPr lvl="2" rtl="0">
              <a:lnSpc>
                <a:spcPct val="100000"/>
              </a:lnSpc>
              <a:spcBef>
                <a:spcPts val="0"/>
              </a:spcBef>
              <a:spcAft>
                <a:spcPts val="0"/>
              </a:spcAft>
              <a:buClr>
                <a:srgbClr val="544E72"/>
              </a:buClr>
              <a:buSzPts val="1200"/>
              <a:buNone/>
              <a:defRPr sz="1200">
                <a:solidFill>
                  <a:srgbClr val="544E72"/>
                </a:solidFill>
              </a:defRPr>
            </a:lvl3pPr>
            <a:lvl4pPr lvl="3" rtl="0">
              <a:lnSpc>
                <a:spcPct val="100000"/>
              </a:lnSpc>
              <a:spcBef>
                <a:spcPts val="0"/>
              </a:spcBef>
              <a:spcAft>
                <a:spcPts val="0"/>
              </a:spcAft>
              <a:buClr>
                <a:srgbClr val="544E72"/>
              </a:buClr>
              <a:buSzPts val="1200"/>
              <a:buNone/>
              <a:defRPr sz="1200">
                <a:solidFill>
                  <a:srgbClr val="544E72"/>
                </a:solidFill>
              </a:defRPr>
            </a:lvl4pPr>
            <a:lvl5pPr lvl="4" rtl="0">
              <a:lnSpc>
                <a:spcPct val="100000"/>
              </a:lnSpc>
              <a:spcBef>
                <a:spcPts val="0"/>
              </a:spcBef>
              <a:spcAft>
                <a:spcPts val="0"/>
              </a:spcAft>
              <a:buClr>
                <a:srgbClr val="544E72"/>
              </a:buClr>
              <a:buSzPts val="1200"/>
              <a:buNone/>
              <a:defRPr sz="1200">
                <a:solidFill>
                  <a:srgbClr val="544E72"/>
                </a:solidFill>
              </a:defRPr>
            </a:lvl5pPr>
            <a:lvl6pPr lvl="5" rtl="0">
              <a:lnSpc>
                <a:spcPct val="100000"/>
              </a:lnSpc>
              <a:spcBef>
                <a:spcPts val="0"/>
              </a:spcBef>
              <a:spcAft>
                <a:spcPts val="0"/>
              </a:spcAft>
              <a:buClr>
                <a:srgbClr val="544E72"/>
              </a:buClr>
              <a:buSzPts val="1200"/>
              <a:buNone/>
              <a:defRPr sz="1200">
                <a:solidFill>
                  <a:srgbClr val="544E72"/>
                </a:solidFill>
              </a:defRPr>
            </a:lvl6pPr>
            <a:lvl7pPr lvl="6" rtl="0">
              <a:lnSpc>
                <a:spcPct val="100000"/>
              </a:lnSpc>
              <a:spcBef>
                <a:spcPts val="0"/>
              </a:spcBef>
              <a:spcAft>
                <a:spcPts val="0"/>
              </a:spcAft>
              <a:buClr>
                <a:srgbClr val="544E72"/>
              </a:buClr>
              <a:buSzPts val="1200"/>
              <a:buNone/>
              <a:defRPr sz="1200">
                <a:solidFill>
                  <a:srgbClr val="544E72"/>
                </a:solidFill>
              </a:defRPr>
            </a:lvl7pPr>
            <a:lvl8pPr lvl="7" rtl="0">
              <a:lnSpc>
                <a:spcPct val="100000"/>
              </a:lnSpc>
              <a:spcBef>
                <a:spcPts val="0"/>
              </a:spcBef>
              <a:spcAft>
                <a:spcPts val="0"/>
              </a:spcAft>
              <a:buClr>
                <a:srgbClr val="544E72"/>
              </a:buClr>
              <a:buSzPts val="1200"/>
              <a:buNone/>
              <a:defRPr sz="1200">
                <a:solidFill>
                  <a:srgbClr val="544E72"/>
                </a:solidFill>
              </a:defRPr>
            </a:lvl8pPr>
            <a:lvl9pPr lvl="8" rtl="0">
              <a:lnSpc>
                <a:spcPct val="100000"/>
              </a:lnSpc>
              <a:spcBef>
                <a:spcPts val="0"/>
              </a:spcBef>
              <a:spcAft>
                <a:spcPts val="0"/>
              </a:spcAft>
              <a:buClr>
                <a:srgbClr val="544E72"/>
              </a:buClr>
              <a:buSzPts val="1200"/>
              <a:buNone/>
              <a:defRPr sz="1200">
                <a:solidFill>
                  <a:srgbClr val="544E72"/>
                </a:solidFill>
              </a:defRPr>
            </a:lvl9pPr>
          </a:lstStyle>
          <a:p/>
        </p:txBody>
      </p:sp>
      <p:sp>
        <p:nvSpPr>
          <p:cNvPr id="33" name="Google Shape;33;p3"/>
          <p:cNvSpPr txBox="1"/>
          <p:nvPr>
            <p:ph idx="13" type="subTitle"/>
          </p:nvPr>
        </p:nvSpPr>
        <p:spPr>
          <a:xfrm>
            <a:off x="6381075" y="2037685"/>
            <a:ext cx="16827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44E72"/>
              </a:buClr>
              <a:buSzPts val="1200"/>
              <a:buNone/>
              <a:defRPr sz="1200">
                <a:solidFill>
                  <a:srgbClr val="544E72"/>
                </a:solidFill>
              </a:defRPr>
            </a:lvl1pPr>
            <a:lvl2pPr lvl="1" rtl="0">
              <a:lnSpc>
                <a:spcPct val="100000"/>
              </a:lnSpc>
              <a:spcBef>
                <a:spcPts val="0"/>
              </a:spcBef>
              <a:spcAft>
                <a:spcPts val="0"/>
              </a:spcAft>
              <a:buClr>
                <a:srgbClr val="544E72"/>
              </a:buClr>
              <a:buSzPts val="1200"/>
              <a:buNone/>
              <a:defRPr sz="1200">
                <a:solidFill>
                  <a:srgbClr val="544E72"/>
                </a:solidFill>
              </a:defRPr>
            </a:lvl2pPr>
            <a:lvl3pPr lvl="2" rtl="0">
              <a:lnSpc>
                <a:spcPct val="100000"/>
              </a:lnSpc>
              <a:spcBef>
                <a:spcPts val="0"/>
              </a:spcBef>
              <a:spcAft>
                <a:spcPts val="0"/>
              </a:spcAft>
              <a:buClr>
                <a:srgbClr val="544E72"/>
              </a:buClr>
              <a:buSzPts val="1200"/>
              <a:buNone/>
              <a:defRPr sz="1200">
                <a:solidFill>
                  <a:srgbClr val="544E72"/>
                </a:solidFill>
              </a:defRPr>
            </a:lvl3pPr>
            <a:lvl4pPr lvl="3" rtl="0">
              <a:lnSpc>
                <a:spcPct val="100000"/>
              </a:lnSpc>
              <a:spcBef>
                <a:spcPts val="0"/>
              </a:spcBef>
              <a:spcAft>
                <a:spcPts val="0"/>
              </a:spcAft>
              <a:buClr>
                <a:srgbClr val="544E72"/>
              </a:buClr>
              <a:buSzPts val="1200"/>
              <a:buNone/>
              <a:defRPr sz="1200">
                <a:solidFill>
                  <a:srgbClr val="544E72"/>
                </a:solidFill>
              </a:defRPr>
            </a:lvl4pPr>
            <a:lvl5pPr lvl="4" rtl="0">
              <a:lnSpc>
                <a:spcPct val="100000"/>
              </a:lnSpc>
              <a:spcBef>
                <a:spcPts val="0"/>
              </a:spcBef>
              <a:spcAft>
                <a:spcPts val="0"/>
              </a:spcAft>
              <a:buClr>
                <a:srgbClr val="544E72"/>
              </a:buClr>
              <a:buSzPts val="1200"/>
              <a:buNone/>
              <a:defRPr sz="1200">
                <a:solidFill>
                  <a:srgbClr val="544E72"/>
                </a:solidFill>
              </a:defRPr>
            </a:lvl5pPr>
            <a:lvl6pPr lvl="5" rtl="0">
              <a:lnSpc>
                <a:spcPct val="100000"/>
              </a:lnSpc>
              <a:spcBef>
                <a:spcPts val="0"/>
              </a:spcBef>
              <a:spcAft>
                <a:spcPts val="0"/>
              </a:spcAft>
              <a:buClr>
                <a:srgbClr val="544E72"/>
              </a:buClr>
              <a:buSzPts val="1200"/>
              <a:buNone/>
              <a:defRPr sz="1200">
                <a:solidFill>
                  <a:srgbClr val="544E72"/>
                </a:solidFill>
              </a:defRPr>
            </a:lvl6pPr>
            <a:lvl7pPr lvl="6" rtl="0">
              <a:lnSpc>
                <a:spcPct val="100000"/>
              </a:lnSpc>
              <a:spcBef>
                <a:spcPts val="0"/>
              </a:spcBef>
              <a:spcAft>
                <a:spcPts val="0"/>
              </a:spcAft>
              <a:buClr>
                <a:srgbClr val="544E72"/>
              </a:buClr>
              <a:buSzPts val="1200"/>
              <a:buNone/>
              <a:defRPr sz="1200">
                <a:solidFill>
                  <a:srgbClr val="544E72"/>
                </a:solidFill>
              </a:defRPr>
            </a:lvl7pPr>
            <a:lvl8pPr lvl="7" rtl="0">
              <a:lnSpc>
                <a:spcPct val="100000"/>
              </a:lnSpc>
              <a:spcBef>
                <a:spcPts val="0"/>
              </a:spcBef>
              <a:spcAft>
                <a:spcPts val="0"/>
              </a:spcAft>
              <a:buClr>
                <a:srgbClr val="544E72"/>
              </a:buClr>
              <a:buSzPts val="1200"/>
              <a:buNone/>
              <a:defRPr sz="1200">
                <a:solidFill>
                  <a:srgbClr val="544E72"/>
                </a:solidFill>
              </a:defRPr>
            </a:lvl8pPr>
            <a:lvl9pPr lvl="8" rtl="0">
              <a:lnSpc>
                <a:spcPct val="100000"/>
              </a:lnSpc>
              <a:spcBef>
                <a:spcPts val="0"/>
              </a:spcBef>
              <a:spcAft>
                <a:spcPts val="0"/>
              </a:spcAft>
              <a:buClr>
                <a:srgbClr val="544E72"/>
              </a:buClr>
              <a:buSzPts val="1200"/>
              <a:buNone/>
              <a:defRPr sz="1200">
                <a:solidFill>
                  <a:srgbClr val="544E72"/>
                </a:solidFill>
              </a:defRPr>
            </a:lvl9pPr>
          </a:lstStyle>
          <a:p/>
        </p:txBody>
      </p:sp>
      <p:sp>
        <p:nvSpPr>
          <p:cNvPr id="34" name="Google Shape;34;p3"/>
          <p:cNvSpPr txBox="1"/>
          <p:nvPr>
            <p:ph idx="14" type="subTitle"/>
          </p:nvPr>
        </p:nvSpPr>
        <p:spPr>
          <a:xfrm>
            <a:off x="3459000" y="3727465"/>
            <a:ext cx="16827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44E72"/>
              </a:buClr>
              <a:buSzPts val="1200"/>
              <a:buNone/>
              <a:defRPr sz="1200">
                <a:solidFill>
                  <a:srgbClr val="544E72"/>
                </a:solidFill>
              </a:defRPr>
            </a:lvl1pPr>
            <a:lvl2pPr lvl="1" rtl="0">
              <a:lnSpc>
                <a:spcPct val="100000"/>
              </a:lnSpc>
              <a:spcBef>
                <a:spcPts val="0"/>
              </a:spcBef>
              <a:spcAft>
                <a:spcPts val="0"/>
              </a:spcAft>
              <a:buClr>
                <a:srgbClr val="544E72"/>
              </a:buClr>
              <a:buSzPts val="1200"/>
              <a:buNone/>
              <a:defRPr sz="1200">
                <a:solidFill>
                  <a:srgbClr val="544E72"/>
                </a:solidFill>
              </a:defRPr>
            </a:lvl2pPr>
            <a:lvl3pPr lvl="2" rtl="0">
              <a:lnSpc>
                <a:spcPct val="100000"/>
              </a:lnSpc>
              <a:spcBef>
                <a:spcPts val="0"/>
              </a:spcBef>
              <a:spcAft>
                <a:spcPts val="0"/>
              </a:spcAft>
              <a:buClr>
                <a:srgbClr val="544E72"/>
              </a:buClr>
              <a:buSzPts val="1200"/>
              <a:buNone/>
              <a:defRPr sz="1200">
                <a:solidFill>
                  <a:srgbClr val="544E72"/>
                </a:solidFill>
              </a:defRPr>
            </a:lvl3pPr>
            <a:lvl4pPr lvl="3" rtl="0">
              <a:lnSpc>
                <a:spcPct val="100000"/>
              </a:lnSpc>
              <a:spcBef>
                <a:spcPts val="0"/>
              </a:spcBef>
              <a:spcAft>
                <a:spcPts val="0"/>
              </a:spcAft>
              <a:buClr>
                <a:srgbClr val="544E72"/>
              </a:buClr>
              <a:buSzPts val="1200"/>
              <a:buNone/>
              <a:defRPr sz="1200">
                <a:solidFill>
                  <a:srgbClr val="544E72"/>
                </a:solidFill>
              </a:defRPr>
            </a:lvl4pPr>
            <a:lvl5pPr lvl="4" rtl="0">
              <a:lnSpc>
                <a:spcPct val="100000"/>
              </a:lnSpc>
              <a:spcBef>
                <a:spcPts val="0"/>
              </a:spcBef>
              <a:spcAft>
                <a:spcPts val="0"/>
              </a:spcAft>
              <a:buClr>
                <a:srgbClr val="544E72"/>
              </a:buClr>
              <a:buSzPts val="1200"/>
              <a:buNone/>
              <a:defRPr sz="1200">
                <a:solidFill>
                  <a:srgbClr val="544E72"/>
                </a:solidFill>
              </a:defRPr>
            </a:lvl5pPr>
            <a:lvl6pPr lvl="5" rtl="0">
              <a:lnSpc>
                <a:spcPct val="100000"/>
              </a:lnSpc>
              <a:spcBef>
                <a:spcPts val="0"/>
              </a:spcBef>
              <a:spcAft>
                <a:spcPts val="0"/>
              </a:spcAft>
              <a:buClr>
                <a:srgbClr val="544E72"/>
              </a:buClr>
              <a:buSzPts val="1200"/>
              <a:buNone/>
              <a:defRPr sz="1200">
                <a:solidFill>
                  <a:srgbClr val="544E72"/>
                </a:solidFill>
              </a:defRPr>
            </a:lvl6pPr>
            <a:lvl7pPr lvl="6" rtl="0">
              <a:lnSpc>
                <a:spcPct val="100000"/>
              </a:lnSpc>
              <a:spcBef>
                <a:spcPts val="0"/>
              </a:spcBef>
              <a:spcAft>
                <a:spcPts val="0"/>
              </a:spcAft>
              <a:buClr>
                <a:srgbClr val="544E72"/>
              </a:buClr>
              <a:buSzPts val="1200"/>
              <a:buNone/>
              <a:defRPr sz="1200">
                <a:solidFill>
                  <a:srgbClr val="544E72"/>
                </a:solidFill>
              </a:defRPr>
            </a:lvl7pPr>
            <a:lvl8pPr lvl="7" rtl="0">
              <a:lnSpc>
                <a:spcPct val="100000"/>
              </a:lnSpc>
              <a:spcBef>
                <a:spcPts val="0"/>
              </a:spcBef>
              <a:spcAft>
                <a:spcPts val="0"/>
              </a:spcAft>
              <a:buClr>
                <a:srgbClr val="544E72"/>
              </a:buClr>
              <a:buSzPts val="1200"/>
              <a:buNone/>
              <a:defRPr sz="1200">
                <a:solidFill>
                  <a:srgbClr val="544E72"/>
                </a:solidFill>
              </a:defRPr>
            </a:lvl8pPr>
            <a:lvl9pPr lvl="8" rtl="0">
              <a:lnSpc>
                <a:spcPct val="100000"/>
              </a:lnSpc>
              <a:spcBef>
                <a:spcPts val="0"/>
              </a:spcBef>
              <a:spcAft>
                <a:spcPts val="0"/>
              </a:spcAft>
              <a:buClr>
                <a:srgbClr val="544E72"/>
              </a:buClr>
              <a:buSzPts val="1200"/>
              <a:buNone/>
              <a:defRPr sz="1200">
                <a:solidFill>
                  <a:srgbClr val="544E72"/>
                </a:solidFill>
              </a:defRPr>
            </a:lvl9pPr>
          </a:lstStyle>
          <a:p/>
        </p:txBody>
      </p:sp>
      <p:sp>
        <p:nvSpPr>
          <p:cNvPr id="35" name="Google Shape;35;p3"/>
          <p:cNvSpPr txBox="1"/>
          <p:nvPr>
            <p:ph idx="15" type="subTitle"/>
          </p:nvPr>
        </p:nvSpPr>
        <p:spPr>
          <a:xfrm>
            <a:off x="6381075" y="3727465"/>
            <a:ext cx="1682700" cy="4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44E72"/>
              </a:buClr>
              <a:buSzPts val="1200"/>
              <a:buNone/>
              <a:defRPr sz="1200">
                <a:solidFill>
                  <a:srgbClr val="544E72"/>
                </a:solidFill>
              </a:defRPr>
            </a:lvl1pPr>
            <a:lvl2pPr lvl="1" rtl="0">
              <a:lnSpc>
                <a:spcPct val="100000"/>
              </a:lnSpc>
              <a:spcBef>
                <a:spcPts val="0"/>
              </a:spcBef>
              <a:spcAft>
                <a:spcPts val="0"/>
              </a:spcAft>
              <a:buClr>
                <a:srgbClr val="544E72"/>
              </a:buClr>
              <a:buSzPts val="1200"/>
              <a:buNone/>
              <a:defRPr sz="1200">
                <a:solidFill>
                  <a:srgbClr val="544E72"/>
                </a:solidFill>
              </a:defRPr>
            </a:lvl2pPr>
            <a:lvl3pPr lvl="2" rtl="0">
              <a:lnSpc>
                <a:spcPct val="100000"/>
              </a:lnSpc>
              <a:spcBef>
                <a:spcPts val="0"/>
              </a:spcBef>
              <a:spcAft>
                <a:spcPts val="0"/>
              </a:spcAft>
              <a:buClr>
                <a:srgbClr val="544E72"/>
              </a:buClr>
              <a:buSzPts val="1200"/>
              <a:buNone/>
              <a:defRPr sz="1200">
                <a:solidFill>
                  <a:srgbClr val="544E72"/>
                </a:solidFill>
              </a:defRPr>
            </a:lvl3pPr>
            <a:lvl4pPr lvl="3" rtl="0">
              <a:lnSpc>
                <a:spcPct val="100000"/>
              </a:lnSpc>
              <a:spcBef>
                <a:spcPts val="0"/>
              </a:spcBef>
              <a:spcAft>
                <a:spcPts val="0"/>
              </a:spcAft>
              <a:buClr>
                <a:srgbClr val="544E72"/>
              </a:buClr>
              <a:buSzPts val="1200"/>
              <a:buNone/>
              <a:defRPr sz="1200">
                <a:solidFill>
                  <a:srgbClr val="544E72"/>
                </a:solidFill>
              </a:defRPr>
            </a:lvl4pPr>
            <a:lvl5pPr lvl="4" rtl="0">
              <a:lnSpc>
                <a:spcPct val="100000"/>
              </a:lnSpc>
              <a:spcBef>
                <a:spcPts val="0"/>
              </a:spcBef>
              <a:spcAft>
                <a:spcPts val="0"/>
              </a:spcAft>
              <a:buClr>
                <a:srgbClr val="544E72"/>
              </a:buClr>
              <a:buSzPts val="1200"/>
              <a:buNone/>
              <a:defRPr sz="1200">
                <a:solidFill>
                  <a:srgbClr val="544E72"/>
                </a:solidFill>
              </a:defRPr>
            </a:lvl5pPr>
            <a:lvl6pPr lvl="5" rtl="0">
              <a:lnSpc>
                <a:spcPct val="100000"/>
              </a:lnSpc>
              <a:spcBef>
                <a:spcPts val="0"/>
              </a:spcBef>
              <a:spcAft>
                <a:spcPts val="0"/>
              </a:spcAft>
              <a:buClr>
                <a:srgbClr val="544E72"/>
              </a:buClr>
              <a:buSzPts val="1200"/>
              <a:buNone/>
              <a:defRPr sz="1200">
                <a:solidFill>
                  <a:srgbClr val="544E72"/>
                </a:solidFill>
              </a:defRPr>
            </a:lvl6pPr>
            <a:lvl7pPr lvl="6" rtl="0">
              <a:lnSpc>
                <a:spcPct val="100000"/>
              </a:lnSpc>
              <a:spcBef>
                <a:spcPts val="0"/>
              </a:spcBef>
              <a:spcAft>
                <a:spcPts val="0"/>
              </a:spcAft>
              <a:buClr>
                <a:srgbClr val="544E72"/>
              </a:buClr>
              <a:buSzPts val="1200"/>
              <a:buNone/>
              <a:defRPr sz="1200">
                <a:solidFill>
                  <a:srgbClr val="544E72"/>
                </a:solidFill>
              </a:defRPr>
            </a:lvl7pPr>
            <a:lvl8pPr lvl="7" rtl="0">
              <a:lnSpc>
                <a:spcPct val="100000"/>
              </a:lnSpc>
              <a:spcBef>
                <a:spcPts val="0"/>
              </a:spcBef>
              <a:spcAft>
                <a:spcPts val="0"/>
              </a:spcAft>
              <a:buClr>
                <a:srgbClr val="544E72"/>
              </a:buClr>
              <a:buSzPts val="1200"/>
              <a:buNone/>
              <a:defRPr sz="1200">
                <a:solidFill>
                  <a:srgbClr val="544E72"/>
                </a:solidFill>
              </a:defRPr>
            </a:lvl8pPr>
            <a:lvl9pPr lvl="8" rtl="0">
              <a:lnSpc>
                <a:spcPct val="100000"/>
              </a:lnSpc>
              <a:spcBef>
                <a:spcPts val="0"/>
              </a:spcBef>
              <a:spcAft>
                <a:spcPts val="0"/>
              </a:spcAft>
              <a:buClr>
                <a:srgbClr val="544E72"/>
              </a:buClr>
              <a:buSzPts val="1200"/>
              <a:buNone/>
              <a:defRPr sz="1200">
                <a:solidFill>
                  <a:srgbClr val="544E7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_1">
    <p:bg>
      <p:bgPr>
        <a:solidFill>
          <a:srgbClr val="F3F3F3"/>
        </a:solidFill>
      </p:bgPr>
    </p:bg>
    <p:spTree>
      <p:nvGrpSpPr>
        <p:cNvPr id="36" name="Shape 36"/>
        <p:cNvGrpSpPr/>
        <p:nvPr/>
      </p:nvGrpSpPr>
      <p:grpSpPr>
        <a:xfrm>
          <a:off x="0" y="0"/>
          <a:ext cx="0" cy="0"/>
          <a:chOff x="0" y="0"/>
          <a:chExt cx="0" cy="0"/>
        </a:xfrm>
      </p:grpSpPr>
      <p:sp>
        <p:nvSpPr>
          <p:cNvPr id="37" name="Google Shape;37;p4"/>
          <p:cNvSpPr/>
          <p:nvPr/>
        </p:nvSpPr>
        <p:spPr>
          <a:xfrm>
            <a:off x="4693450" y="2702550"/>
            <a:ext cx="4451400" cy="20538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8" name="Google Shape;38;p4"/>
          <p:cNvSpPr/>
          <p:nvPr/>
        </p:nvSpPr>
        <p:spPr>
          <a:xfrm>
            <a:off x="25" y="-25"/>
            <a:ext cx="1467900" cy="51435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1667425" y="-21"/>
            <a:ext cx="330900" cy="8418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693445" y="563575"/>
            <a:ext cx="4451400" cy="2781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 name="Google Shape;41;p4"/>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51357"/>
              </a:buClr>
              <a:buSzPts val="1200"/>
              <a:buFont typeface="Teko Medium"/>
              <a:buNone/>
              <a:defRPr b="0" sz="1200">
                <a:solidFill>
                  <a:srgbClr val="051357"/>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42" name="Google Shape;42;p4"/>
          <p:cNvSpPr txBox="1"/>
          <p:nvPr>
            <p:ph idx="2" type="ctrTitle"/>
          </p:nvPr>
        </p:nvSpPr>
        <p:spPr>
          <a:xfrm>
            <a:off x="4594322" y="2365675"/>
            <a:ext cx="4163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51357"/>
              </a:buClr>
              <a:buSzPts val="4800"/>
              <a:buNone/>
              <a:defRPr sz="4800">
                <a:solidFill>
                  <a:srgbClr val="051357"/>
                </a:solidFill>
              </a:defRPr>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43" name="Google Shape;43;p4"/>
          <p:cNvSpPr txBox="1"/>
          <p:nvPr>
            <p:ph idx="1" type="subTitle"/>
          </p:nvPr>
        </p:nvSpPr>
        <p:spPr>
          <a:xfrm>
            <a:off x="5365950" y="2936650"/>
            <a:ext cx="3180600" cy="1585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051357"/>
              </a:buClr>
              <a:buSzPts val="1400"/>
              <a:buNone/>
              <a:defRPr sz="1400">
                <a:solidFill>
                  <a:srgbClr val="051357"/>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4" name="Google Shape;44;p4"/>
          <p:cNvSpPr txBox="1"/>
          <p:nvPr>
            <p:ph idx="12" type="sldNum"/>
          </p:nvPr>
        </p:nvSpPr>
        <p:spPr>
          <a:xfrm>
            <a:off x="459634" y="2374926"/>
            <a:ext cx="548700" cy="393600"/>
          </a:xfrm>
          <a:prstGeom prst="rect">
            <a:avLst/>
          </a:prstGeom>
          <a:noFill/>
          <a:ln>
            <a:noFill/>
          </a:ln>
        </p:spPr>
        <p:txBody>
          <a:bodyPr anchorCtr="0" anchor="ctr" bIns="91425" lIns="91425" spcFirstLastPara="1" rIns="91425" wrap="square" tIns="91425">
            <a:noAutofit/>
          </a:bodyPr>
          <a:lstStyle>
            <a:lvl1pPr lvl="0" rtl="0" algn="ctr">
              <a:buNone/>
              <a:defRPr sz="2400">
                <a:solidFill>
                  <a:srgbClr val="FFFFFF"/>
                </a:solidFill>
                <a:latin typeface="Teko Medium"/>
                <a:ea typeface="Teko Medium"/>
                <a:cs typeface="Teko Medium"/>
                <a:sym typeface="Teko Medium"/>
              </a:defRPr>
            </a:lvl1pPr>
            <a:lvl2pPr lvl="1" rtl="0" algn="ctr">
              <a:buNone/>
              <a:defRPr sz="2400">
                <a:solidFill>
                  <a:srgbClr val="FFFFFF"/>
                </a:solidFill>
                <a:latin typeface="Teko Medium"/>
                <a:ea typeface="Teko Medium"/>
                <a:cs typeface="Teko Medium"/>
                <a:sym typeface="Teko Medium"/>
              </a:defRPr>
            </a:lvl2pPr>
            <a:lvl3pPr lvl="2" rtl="0" algn="ctr">
              <a:buNone/>
              <a:defRPr sz="2400">
                <a:solidFill>
                  <a:srgbClr val="FFFFFF"/>
                </a:solidFill>
                <a:latin typeface="Teko Medium"/>
                <a:ea typeface="Teko Medium"/>
                <a:cs typeface="Teko Medium"/>
                <a:sym typeface="Teko Medium"/>
              </a:defRPr>
            </a:lvl3pPr>
            <a:lvl4pPr lvl="3" rtl="0" algn="ctr">
              <a:buNone/>
              <a:defRPr sz="2400">
                <a:solidFill>
                  <a:srgbClr val="FFFFFF"/>
                </a:solidFill>
                <a:latin typeface="Teko Medium"/>
                <a:ea typeface="Teko Medium"/>
                <a:cs typeface="Teko Medium"/>
                <a:sym typeface="Teko Medium"/>
              </a:defRPr>
            </a:lvl4pPr>
            <a:lvl5pPr lvl="4" rtl="0" algn="ctr">
              <a:buNone/>
              <a:defRPr sz="2400">
                <a:solidFill>
                  <a:srgbClr val="FFFFFF"/>
                </a:solidFill>
                <a:latin typeface="Teko Medium"/>
                <a:ea typeface="Teko Medium"/>
                <a:cs typeface="Teko Medium"/>
                <a:sym typeface="Teko Medium"/>
              </a:defRPr>
            </a:lvl5pPr>
            <a:lvl6pPr lvl="5" rtl="0" algn="ctr">
              <a:buNone/>
              <a:defRPr sz="2400">
                <a:solidFill>
                  <a:srgbClr val="FFFFFF"/>
                </a:solidFill>
                <a:latin typeface="Teko Medium"/>
                <a:ea typeface="Teko Medium"/>
                <a:cs typeface="Teko Medium"/>
                <a:sym typeface="Teko Medium"/>
              </a:defRPr>
            </a:lvl6pPr>
            <a:lvl7pPr lvl="6" rtl="0" algn="ctr">
              <a:buNone/>
              <a:defRPr sz="2400">
                <a:solidFill>
                  <a:srgbClr val="FFFFFF"/>
                </a:solidFill>
                <a:latin typeface="Teko Medium"/>
                <a:ea typeface="Teko Medium"/>
                <a:cs typeface="Teko Medium"/>
                <a:sym typeface="Teko Medium"/>
              </a:defRPr>
            </a:lvl7pPr>
            <a:lvl8pPr lvl="7" rtl="0" algn="ctr">
              <a:buNone/>
              <a:defRPr sz="2400">
                <a:solidFill>
                  <a:srgbClr val="FFFFFF"/>
                </a:solidFill>
                <a:latin typeface="Teko Medium"/>
                <a:ea typeface="Teko Medium"/>
                <a:cs typeface="Teko Medium"/>
                <a:sym typeface="Teko Medium"/>
              </a:defRPr>
            </a:lvl8pPr>
            <a:lvl9pPr lvl="8" rtl="0" algn="ctr">
              <a:buNone/>
              <a:defRPr sz="2400">
                <a:solidFill>
                  <a:srgbClr val="FFFFFF"/>
                </a:solidFill>
                <a:latin typeface="Teko Medium"/>
                <a:ea typeface="Teko Medium"/>
                <a:cs typeface="Teko Medium"/>
                <a:sym typeface="Teko Medium"/>
              </a:defRPr>
            </a:lvl9pPr>
          </a:lstStyle>
          <a:p>
            <a:pPr indent="0" lvl="0" marL="0" rtl="0" algn="ctr">
              <a:spcBef>
                <a:spcPts val="0"/>
              </a:spcBef>
              <a:spcAft>
                <a:spcPts val="0"/>
              </a:spcAft>
              <a:buNone/>
            </a:pPr>
            <a:fld id="{00000000-1234-1234-1234-123412341234}" type="slidenum">
              <a:rPr lang="es"/>
              <a:t>‹#›</a:t>
            </a:fld>
            <a:endParaRPr/>
          </a:p>
        </p:txBody>
      </p:sp>
      <p:sp>
        <p:nvSpPr>
          <p:cNvPr id="45" name="Google Shape;45;p4"/>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1667425" y="-21"/>
            <a:ext cx="330900" cy="8418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
  <p:cSld name="CUSTOM_2">
    <p:bg>
      <p:bgPr>
        <a:solidFill>
          <a:srgbClr val="F3F3F3"/>
        </a:solidFill>
      </p:bgPr>
    </p:bg>
    <p:spTree>
      <p:nvGrpSpPr>
        <p:cNvPr id="47" name="Shape 47"/>
        <p:cNvGrpSpPr/>
        <p:nvPr/>
      </p:nvGrpSpPr>
      <p:grpSpPr>
        <a:xfrm>
          <a:off x="0" y="0"/>
          <a:ext cx="0" cy="0"/>
          <a:chOff x="0" y="0"/>
          <a:chExt cx="0" cy="0"/>
        </a:xfrm>
      </p:grpSpPr>
      <p:pic>
        <p:nvPicPr>
          <p:cNvPr id="48" name="Google Shape;48;p5"/>
          <p:cNvPicPr preferRelativeResize="0"/>
          <p:nvPr/>
        </p:nvPicPr>
        <p:blipFill rotWithShape="1">
          <a:blip r:embed="rId2">
            <a:alphaModFix/>
          </a:blip>
          <a:srcRect b="0" l="39013" r="44952" t="0"/>
          <a:stretch/>
        </p:blipFill>
        <p:spPr>
          <a:xfrm>
            <a:off x="0" y="-25"/>
            <a:ext cx="1466102" cy="5143500"/>
          </a:xfrm>
          <a:prstGeom prst="rect">
            <a:avLst/>
          </a:prstGeom>
          <a:noFill/>
          <a:ln>
            <a:noFill/>
          </a:ln>
        </p:spPr>
      </p:pic>
      <p:sp>
        <p:nvSpPr>
          <p:cNvPr id="49" name="Google Shape;49;p5"/>
          <p:cNvSpPr/>
          <p:nvPr/>
        </p:nvSpPr>
        <p:spPr>
          <a:xfrm>
            <a:off x="1667425" y="-21"/>
            <a:ext cx="330900" cy="8418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txBox="1"/>
          <p:nvPr>
            <p:ph idx="12" type="sldNum"/>
          </p:nvPr>
        </p:nvSpPr>
        <p:spPr>
          <a:xfrm>
            <a:off x="459634" y="2374926"/>
            <a:ext cx="548700" cy="393600"/>
          </a:xfrm>
          <a:prstGeom prst="rect">
            <a:avLst/>
          </a:prstGeom>
          <a:noFill/>
          <a:ln>
            <a:noFill/>
          </a:ln>
        </p:spPr>
        <p:txBody>
          <a:bodyPr anchorCtr="0" anchor="ctr" bIns="91425" lIns="91425" spcFirstLastPara="1" rIns="91425" wrap="square" tIns="91425">
            <a:noAutofit/>
          </a:bodyPr>
          <a:lstStyle>
            <a:lvl1pPr lvl="0" rtl="0" algn="ctr">
              <a:buNone/>
              <a:defRPr sz="2400">
                <a:solidFill>
                  <a:srgbClr val="FFFFFF"/>
                </a:solidFill>
                <a:latin typeface="Teko Medium"/>
                <a:ea typeface="Teko Medium"/>
                <a:cs typeface="Teko Medium"/>
                <a:sym typeface="Teko Medium"/>
              </a:defRPr>
            </a:lvl1pPr>
            <a:lvl2pPr lvl="1" rtl="0" algn="ctr">
              <a:buNone/>
              <a:defRPr sz="2400">
                <a:solidFill>
                  <a:srgbClr val="FFFFFF"/>
                </a:solidFill>
                <a:latin typeface="Teko Medium"/>
                <a:ea typeface="Teko Medium"/>
                <a:cs typeface="Teko Medium"/>
                <a:sym typeface="Teko Medium"/>
              </a:defRPr>
            </a:lvl2pPr>
            <a:lvl3pPr lvl="2" rtl="0" algn="ctr">
              <a:buNone/>
              <a:defRPr sz="2400">
                <a:solidFill>
                  <a:srgbClr val="FFFFFF"/>
                </a:solidFill>
                <a:latin typeface="Teko Medium"/>
                <a:ea typeface="Teko Medium"/>
                <a:cs typeface="Teko Medium"/>
                <a:sym typeface="Teko Medium"/>
              </a:defRPr>
            </a:lvl3pPr>
            <a:lvl4pPr lvl="3" rtl="0" algn="ctr">
              <a:buNone/>
              <a:defRPr sz="2400">
                <a:solidFill>
                  <a:srgbClr val="FFFFFF"/>
                </a:solidFill>
                <a:latin typeface="Teko Medium"/>
                <a:ea typeface="Teko Medium"/>
                <a:cs typeface="Teko Medium"/>
                <a:sym typeface="Teko Medium"/>
              </a:defRPr>
            </a:lvl4pPr>
            <a:lvl5pPr lvl="4" rtl="0" algn="ctr">
              <a:buNone/>
              <a:defRPr sz="2400">
                <a:solidFill>
                  <a:srgbClr val="FFFFFF"/>
                </a:solidFill>
                <a:latin typeface="Teko Medium"/>
                <a:ea typeface="Teko Medium"/>
                <a:cs typeface="Teko Medium"/>
                <a:sym typeface="Teko Medium"/>
              </a:defRPr>
            </a:lvl5pPr>
            <a:lvl6pPr lvl="5" rtl="0" algn="ctr">
              <a:buNone/>
              <a:defRPr sz="2400">
                <a:solidFill>
                  <a:srgbClr val="FFFFFF"/>
                </a:solidFill>
                <a:latin typeface="Teko Medium"/>
                <a:ea typeface="Teko Medium"/>
                <a:cs typeface="Teko Medium"/>
                <a:sym typeface="Teko Medium"/>
              </a:defRPr>
            </a:lvl6pPr>
            <a:lvl7pPr lvl="6" rtl="0" algn="ctr">
              <a:buNone/>
              <a:defRPr sz="2400">
                <a:solidFill>
                  <a:srgbClr val="FFFFFF"/>
                </a:solidFill>
                <a:latin typeface="Teko Medium"/>
                <a:ea typeface="Teko Medium"/>
                <a:cs typeface="Teko Medium"/>
                <a:sym typeface="Teko Medium"/>
              </a:defRPr>
            </a:lvl7pPr>
            <a:lvl8pPr lvl="7" rtl="0" algn="ctr">
              <a:buNone/>
              <a:defRPr sz="2400">
                <a:solidFill>
                  <a:srgbClr val="FFFFFF"/>
                </a:solidFill>
                <a:latin typeface="Teko Medium"/>
                <a:ea typeface="Teko Medium"/>
                <a:cs typeface="Teko Medium"/>
                <a:sym typeface="Teko Medium"/>
              </a:defRPr>
            </a:lvl8pPr>
            <a:lvl9pPr lvl="8" rtl="0" algn="ctr">
              <a:buNone/>
              <a:defRPr sz="2400">
                <a:solidFill>
                  <a:srgbClr val="FFFFFF"/>
                </a:solidFill>
                <a:latin typeface="Teko Medium"/>
                <a:ea typeface="Teko Medium"/>
                <a:cs typeface="Teko Medium"/>
                <a:sym typeface="Teko Medium"/>
              </a:defRPr>
            </a:lvl9pPr>
          </a:lstStyle>
          <a:p>
            <a:pPr indent="0" lvl="0" marL="0" rtl="0" algn="ctr">
              <a:spcBef>
                <a:spcPts val="0"/>
              </a:spcBef>
              <a:spcAft>
                <a:spcPts val="0"/>
              </a:spcAft>
              <a:buNone/>
            </a:pPr>
            <a:fld id="{00000000-1234-1234-1234-123412341234}" type="slidenum">
              <a:rPr lang="es"/>
              <a:t>‹#›</a:t>
            </a:fld>
            <a:endParaRPr/>
          </a:p>
        </p:txBody>
      </p:sp>
      <p:sp>
        <p:nvSpPr>
          <p:cNvPr id="51" name="Google Shape;51;p5"/>
          <p:cNvSpPr/>
          <p:nvPr/>
        </p:nvSpPr>
        <p:spPr>
          <a:xfrm>
            <a:off x="4693445" y="563575"/>
            <a:ext cx="4451400" cy="2781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2" name="Google Shape;52;p5"/>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Font typeface="Teko Medium"/>
              <a:buNone/>
              <a:defRPr b="0" sz="1200">
                <a:solidFill>
                  <a:srgbClr val="F3F3F3"/>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53" name="Google Shape;53;p5"/>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4" name="Shape 54"/>
        <p:cNvGrpSpPr/>
        <p:nvPr/>
      </p:nvGrpSpPr>
      <p:grpSpPr>
        <a:xfrm>
          <a:off x="0" y="0"/>
          <a:ext cx="0" cy="0"/>
          <a:chOff x="0" y="0"/>
          <a:chExt cx="0" cy="0"/>
        </a:xfrm>
      </p:grpSpPr>
      <p:sp>
        <p:nvSpPr>
          <p:cNvPr id="55" name="Google Shape;55;p6"/>
          <p:cNvSpPr/>
          <p:nvPr/>
        </p:nvSpPr>
        <p:spPr>
          <a:xfrm>
            <a:off x="25" y="-25"/>
            <a:ext cx="1467900" cy="51435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1667425" y="-21"/>
            <a:ext cx="330900" cy="8418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txBox="1"/>
          <p:nvPr>
            <p:ph type="ctrTitle"/>
          </p:nvPr>
        </p:nvSpPr>
        <p:spPr>
          <a:xfrm flipH="1">
            <a:off x="2199525" y="841675"/>
            <a:ext cx="6237000" cy="3195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13000"/>
              <a:buFont typeface="Teko Medium"/>
              <a:buNone/>
              <a:defRPr b="0" sz="13000">
                <a:solidFill>
                  <a:srgbClr val="F3F3F3"/>
                </a:solidFill>
                <a:latin typeface="Teko Medium"/>
                <a:ea typeface="Teko Medium"/>
                <a:cs typeface="Teko Medium"/>
                <a:sym typeface="Teko Medium"/>
              </a:defRPr>
            </a:lvl1pPr>
            <a:lvl2pPr lvl="1"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2pPr>
            <a:lvl3pPr lvl="2"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3pPr>
            <a:lvl4pPr lvl="3"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4pPr>
            <a:lvl5pPr lvl="4"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5pPr>
            <a:lvl6pPr lvl="5"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6pPr>
            <a:lvl7pPr lvl="6"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7pPr>
            <a:lvl8pPr lvl="7"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8pPr>
            <a:lvl9pPr lvl="8" rtl="0">
              <a:spcBef>
                <a:spcPts val="0"/>
              </a:spcBef>
              <a:spcAft>
                <a:spcPts val="0"/>
              </a:spcAft>
              <a:buClr>
                <a:srgbClr val="F3F3F3"/>
              </a:buClr>
              <a:buSzPts val="900"/>
              <a:buFont typeface="Titillium Web SemiBold"/>
              <a:buNone/>
              <a:defRPr sz="900">
                <a:solidFill>
                  <a:srgbClr val="F3F3F3"/>
                </a:solidFill>
                <a:latin typeface="Titillium Web SemiBold"/>
                <a:ea typeface="Titillium Web SemiBold"/>
                <a:cs typeface="Titillium Web SemiBold"/>
                <a:sym typeface="Titillium Web SemiBold"/>
              </a:defRPr>
            </a:lvl9pPr>
          </a:lstStyle>
          <a:p/>
        </p:txBody>
      </p:sp>
      <p:sp>
        <p:nvSpPr>
          <p:cNvPr id="58" name="Google Shape;58;p6"/>
          <p:cNvSpPr/>
          <p:nvPr/>
        </p:nvSpPr>
        <p:spPr>
          <a:xfrm>
            <a:off x="4693445" y="563575"/>
            <a:ext cx="4451400" cy="2781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9" name="Google Shape;59;p6"/>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51357"/>
              </a:buClr>
              <a:buSzPts val="1200"/>
              <a:buFont typeface="Teko Medium"/>
              <a:buNone/>
              <a:defRPr b="0" sz="1200">
                <a:solidFill>
                  <a:srgbClr val="051357"/>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60" name="Google Shape;60;p6"/>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2_1">
    <p:spTree>
      <p:nvGrpSpPr>
        <p:cNvPr id="61" name="Shape 61"/>
        <p:cNvGrpSpPr/>
        <p:nvPr/>
      </p:nvGrpSpPr>
      <p:grpSpPr>
        <a:xfrm>
          <a:off x="0" y="0"/>
          <a:ext cx="0" cy="0"/>
          <a:chOff x="0" y="0"/>
          <a:chExt cx="0" cy="0"/>
        </a:xfrm>
      </p:grpSpPr>
      <p:pic>
        <p:nvPicPr>
          <p:cNvPr id="62" name="Google Shape;62;p7"/>
          <p:cNvPicPr preferRelativeResize="0"/>
          <p:nvPr/>
        </p:nvPicPr>
        <p:blipFill rotWithShape="1">
          <a:blip r:embed="rId2">
            <a:alphaModFix/>
          </a:blip>
          <a:srcRect b="0" l="39013" r="44952" t="0"/>
          <a:stretch/>
        </p:blipFill>
        <p:spPr>
          <a:xfrm>
            <a:off x="0" y="-25"/>
            <a:ext cx="1466102" cy="5143500"/>
          </a:xfrm>
          <a:prstGeom prst="rect">
            <a:avLst/>
          </a:prstGeom>
          <a:noFill/>
          <a:ln>
            <a:noFill/>
          </a:ln>
        </p:spPr>
      </p:pic>
      <p:sp>
        <p:nvSpPr>
          <p:cNvPr id="63" name="Google Shape;63;p7"/>
          <p:cNvSpPr txBox="1"/>
          <p:nvPr>
            <p:ph idx="12" type="sldNum"/>
          </p:nvPr>
        </p:nvSpPr>
        <p:spPr>
          <a:xfrm>
            <a:off x="459634" y="2374926"/>
            <a:ext cx="548700" cy="393600"/>
          </a:xfrm>
          <a:prstGeom prst="rect">
            <a:avLst/>
          </a:prstGeom>
          <a:noFill/>
          <a:ln>
            <a:noFill/>
          </a:ln>
        </p:spPr>
        <p:txBody>
          <a:bodyPr anchorCtr="0" anchor="ctr" bIns="91425" lIns="91425" spcFirstLastPara="1" rIns="91425" wrap="square" tIns="91425">
            <a:noAutofit/>
          </a:bodyPr>
          <a:lstStyle>
            <a:lvl1pPr lvl="0" rtl="0" algn="ctr">
              <a:buNone/>
              <a:defRPr sz="2400">
                <a:solidFill>
                  <a:srgbClr val="FFFFFF"/>
                </a:solidFill>
                <a:latin typeface="Teko Medium"/>
                <a:ea typeface="Teko Medium"/>
                <a:cs typeface="Teko Medium"/>
                <a:sym typeface="Teko Medium"/>
              </a:defRPr>
            </a:lvl1pPr>
            <a:lvl2pPr lvl="1" rtl="0" algn="ctr">
              <a:buNone/>
              <a:defRPr sz="2400">
                <a:solidFill>
                  <a:srgbClr val="FFFFFF"/>
                </a:solidFill>
                <a:latin typeface="Teko Medium"/>
                <a:ea typeface="Teko Medium"/>
                <a:cs typeface="Teko Medium"/>
                <a:sym typeface="Teko Medium"/>
              </a:defRPr>
            </a:lvl2pPr>
            <a:lvl3pPr lvl="2" rtl="0" algn="ctr">
              <a:buNone/>
              <a:defRPr sz="2400">
                <a:solidFill>
                  <a:srgbClr val="FFFFFF"/>
                </a:solidFill>
                <a:latin typeface="Teko Medium"/>
                <a:ea typeface="Teko Medium"/>
                <a:cs typeface="Teko Medium"/>
                <a:sym typeface="Teko Medium"/>
              </a:defRPr>
            </a:lvl3pPr>
            <a:lvl4pPr lvl="3" rtl="0" algn="ctr">
              <a:buNone/>
              <a:defRPr sz="2400">
                <a:solidFill>
                  <a:srgbClr val="FFFFFF"/>
                </a:solidFill>
                <a:latin typeface="Teko Medium"/>
                <a:ea typeface="Teko Medium"/>
                <a:cs typeface="Teko Medium"/>
                <a:sym typeface="Teko Medium"/>
              </a:defRPr>
            </a:lvl4pPr>
            <a:lvl5pPr lvl="4" rtl="0" algn="ctr">
              <a:buNone/>
              <a:defRPr sz="2400">
                <a:solidFill>
                  <a:srgbClr val="FFFFFF"/>
                </a:solidFill>
                <a:latin typeface="Teko Medium"/>
                <a:ea typeface="Teko Medium"/>
                <a:cs typeface="Teko Medium"/>
                <a:sym typeface="Teko Medium"/>
              </a:defRPr>
            </a:lvl5pPr>
            <a:lvl6pPr lvl="5" rtl="0" algn="ctr">
              <a:buNone/>
              <a:defRPr sz="2400">
                <a:solidFill>
                  <a:srgbClr val="FFFFFF"/>
                </a:solidFill>
                <a:latin typeface="Teko Medium"/>
                <a:ea typeface="Teko Medium"/>
                <a:cs typeface="Teko Medium"/>
                <a:sym typeface="Teko Medium"/>
              </a:defRPr>
            </a:lvl6pPr>
            <a:lvl7pPr lvl="6" rtl="0" algn="ctr">
              <a:buNone/>
              <a:defRPr sz="2400">
                <a:solidFill>
                  <a:srgbClr val="FFFFFF"/>
                </a:solidFill>
                <a:latin typeface="Teko Medium"/>
                <a:ea typeface="Teko Medium"/>
                <a:cs typeface="Teko Medium"/>
                <a:sym typeface="Teko Medium"/>
              </a:defRPr>
            </a:lvl7pPr>
            <a:lvl8pPr lvl="7" rtl="0" algn="ctr">
              <a:buNone/>
              <a:defRPr sz="2400">
                <a:solidFill>
                  <a:srgbClr val="FFFFFF"/>
                </a:solidFill>
                <a:latin typeface="Teko Medium"/>
                <a:ea typeface="Teko Medium"/>
                <a:cs typeface="Teko Medium"/>
                <a:sym typeface="Teko Medium"/>
              </a:defRPr>
            </a:lvl8pPr>
            <a:lvl9pPr lvl="8" rtl="0" algn="ctr">
              <a:buNone/>
              <a:defRPr sz="2400">
                <a:solidFill>
                  <a:srgbClr val="FFFFFF"/>
                </a:solidFill>
                <a:latin typeface="Teko Medium"/>
                <a:ea typeface="Teko Medium"/>
                <a:cs typeface="Teko Medium"/>
                <a:sym typeface="Teko Medium"/>
              </a:defRPr>
            </a:lvl9pPr>
          </a:lstStyle>
          <a:p>
            <a:pPr indent="0" lvl="0" marL="0" rtl="0" algn="ctr">
              <a:spcBef>
                <a:spcPts val="0"/>
              </a:spcBef>
              <a:spcAft>
                <a:spcPts val="0"/>
              </a:spcAft>
              <a:buNone/>
            </a:pPr>
            <a:fld id="{00000000-1234-1234-1234-123412341234}" type="slidenum">
              <a:rPr lang="es"/>
              <a:t>‹#›</a:t>
            </a:fld>
            <a:endParaRPr/>
          </a:p>
        </p:txBody>
      </p:sp>
      <p:sp>
        <p:nvSpPr>
          <p:cNvPr id="64" name="Google Shape;64;p7"/>
          <p:cNvSpPr/>
          <p:nvPr/>
        </p:nvSpPr>
        <p:spPr>
          <a:xfrm>
            <a:off x="1753369" y="2702550"/>
            <a:ext cx="4451400" cy="20538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5" name="Google Shape;65;p7"/>
          <p:cNvSpPr txBox="1"/>
          <p:nvPr>
            <p:ph type="ctrTitle"/>
          </p:nvPr>
        </p:nvSpPr>
        <p:spPr>
          <a:xfrm>
            <a:off x="2145502" y="1854525"/>
            <a:ext cx="67854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51357"/>
              </a:buClr>
              <a:buSzPts val="4800"/>
              <a:buNone/>
              <a:defRPr sz="4800">
                <a:solidFill>
                  <a:srgbClr val="051357"/>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6" name="Google Shape;66;p7"/>
          <p:cNvSpPr txBox="1"/>
          <p:nvPr>
            <p:ph idx="1" type="subTitle"/>
          </p:nvPr>
        </p:nvSpPr>
        <p:spPr>
          <a:xfrm>
            <a:off x="2145497" y="2432325"/>
            <a:ext cx="3180600" cy="158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51357"/>
              </a:buClr>
              <a:buSzPts val="1400"/>
              <a:buNone/>
              <a:defRPr sz="1400">
                <a:solidFill>
                  <a:srgbClr val="051357"/>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7"/>
          <p:cNvSpPr/>
          <p:nvPr/>
        </p:nvSpPr>
        <p:spPr>
          <a:xfrm>
            <a:off x="1667425" y="-21"/>
            <a:ext cx="330900" cy="841800"/>
          </a:xfrm>
          <a:prstGeom prst="rect">
            <a:avLst/>
          </a:prstGeom>
          <a:solidFill>
            <a:srgbClr val="F3F3F3">
              <a:alpha val="83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4693445" y="563575"/>
            <a:ext cx="4451400" cy="2781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9" name="Google Shape;69;p7"/>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Font typeface="Teko Medium"/>
              <a:buNone/>
              <a:defRPr b="0" sz="1200">
                <a:solidFill>
                  <a:srgbClr val="F3F3F3"/>
                </a:solidFill>
                <a:latin typeface="Teko Medium"/>
                <a:ea typeface="Teko Medium"/>
                <a:cs typeface="Teko Medium"/>
                <a:sym typeface="Teko Medium"/>
              </a:defRPr>
            </a:lvl1pPr>
            <a:lvl2pPr lvl="1"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2pPr>
            <a:lvl3pPr lvl="2"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3pPr>
            <a:lvl4pPr lvl="3"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4pPr>
            <a:lvl5pPr lvl="4"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5pPr>
            <a:lvl6pPr lvl="5"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6pPr>
            <a:lvl7pPr lvl="6"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7pPr>
            <a:lvl8pPr lvl="7"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8pPr>
            <a:lvl9pPr lvl="8" rtl="0" algn="r">
              <a:spcBef>
                <a:spcPts val="0"/>
              </a:spcBef>
              <a:spcAft>
                <a:spcPts val="0"/>
              </a:spcAft>
              <a:buClr>
                <a:srgbClr val="051357"/>
              </a:buClr>
              <a:buSzPts val="900"/>
              <a:buFont typeface="Titillium Web SemiBold"/>
              <a:buNone/>
              <a:defRPr sz="900">
                <a:solidFill>
                  <a:srgbClr val="051357"/>
                </a:solidFill>
                <a:latin typeface="Titillium Web SemiBold"/>
                <a:ea typeface="Titillium Web SemiBold"/>
                <a:cs typeface="Titillium Web SemiBold"/>
                <a:sym typeface="Titillium Web SemiBold"/>
              </a:defRPr>
            </a:lvl9pPr>
          </a:lstStyle>
          <a:p/>
        </p:txBody>
      </p:sp>
      <p:sp>
        <p:nvSpPr>
          <p:cNvPr id="70" name="Google Shape;70;p7"/>
          <p:cNvSpPr/>
          <p:nvPr/>
        </p:nvSpPr>
        <p:spPr>
          <a:xfrm>
            <a:off x="867075" y="563575"/>
            <a:ext cx="2102906" cy="278102"/>
          </a:xfrm>
          <a:custGeom>
            <a:rect b="b" l="l" r="r" t="t"/>
            <a:pathLst>
              <a:path extrusionOk="0" h="4259" w="32205">
                <a:moveTo>
                  <a:pt x="501" y="0"/>
                </a:moveTo>
                <a:lnTo>
                  <a:pt x="0" y="368"/>
                </a:lnTo>
                <a:lnTo>
                  <a:pt x="0" y="445"/>
                </a:lnTo>
                <a:lnTo>
                  <a:pt x="607" y="0"/>
                </a:lnTo>
                <a:close/>
                <a:moveTo>
                  <a:pt x="1457" y="0"/>
                </a:moveTo>
                <a:lnTo>
                  <a:pt x="0" y="1065"/>
                </a:lnTo>
                <a:lnTo>
                  <a:pt x="0" y="1141"/>
                </a:lnTo>
                <a:lnTo>
                  <a:pt x="1567" y="0"/>
                </a:lnTo>
                <a:close/>
                <a:moveTo>
                  <a:pt x="2416" y="0"/>
                </a:moveTo>
                <a:lnTo>
                  <a:pt x="0" y="1762"/>
                </a:lnTo>
                <a:lnTo>
                  <a:pt x="0" y="1844"/>
                </a:lnTo>
                <a:lnTo>
                  <a:pt x="2521" y="0"/>
                </a:lnTo>
                <a:close/>
                <a:moveTo>
                  <a:pt x="3371" y="0"/>
                </a:moveTo>
                <a:lnTo>
                  <a:pt x="0" y="2464"/>
                </a:lnTo>
                <a:lnTo>
                  <a:pt x="0" y="2540"/>
                </a:lnTo>
                <a:lnTo>
                  <a:pt x="3480" y="0"/>
                </a:lnTo>
                <a:close/>
                <a:moveTo>
                  <a:pt x="4330" y="0"/>
                </a:moveTo>
                <a:lnTo>
                  <a:pt x="0" y="3161"/>
                </a:lnTo>
                <a:lnTo>
                  <a:pt x="0" y="3241"/>
                </a:lnTo>
                <a:lnTo>
                  <a:pt x="4435" y="0"/>
                </a:lnTo>
                <a:close/>
                <a:moveTo>
                  <a:pt x="5290" y="0"/>
                </a:moveTo>
                <a:lnTo>
                  <a:pt x="0" y="3862"/>
                </a:lnTo>
                <a:lnTo>
                  <a:pt x="0" y="3939"/>
                </a:lnTo>
                <a:lnTo>
                  <a:pt x="5394" y="0"/>
                </a:lnTo>
                <a:close/>
                <a:moveTo>
                  <a:pt x="6245" y="0"/>
                </a:moveTo>
                <a:lnTo>
                  <a:pt x="415" y="4259"/>
                </a:lnTo>
                <a:lnTo>
                  <a:pt x="521" y="4259"/>
                </a:lnTo>
                <a:lnTo>
                  <a:pt x="6350" y="0"/>
                </a:lnTo>
                <a:close/>
                <a:moveTo>
                  <a:pt x="7204" y="0"/>
                </a:moveTo>
                <a:lnTo>
                  <a:pt x="1371" y="4259"/>
                </a:lnTo>
                <a:lnTo>
                  <a:pt x="1481" y="4259"/>
                </a:lnTo>
                <a:lnTo>
                  <a:pt x="7309" y="0"/>
                </a:lnTo>
                <a:close/>
                <a:moveTo>
                  <a:pt x="8159" y="0"/>
                </a:moveTo>
                <a:lnTo>
                  <a:pt x="2330" y="4259"/>
                </a:lnTo>
                <a:lnTo>
                  <a:pt x="2435" y="4259"/>
                </a:lnTo>
                <a:lnTo>
                  <a:pt x="8269" y="0"/>
                </a:lnTo>
                <a:close/>
                <a:moveTo>
                  <a:pt x="9118" y="0"/>
                </a:moveTo>
                <a:lnTo>
                  <a:pt x="3290" y="4259"/>
                </a:lnTo>
                <a:lnTo>
                  <a:pt x="3394" y="4259"/>
                </a:lnTo>
                <a:lnTo>
                  <a:pt x="9223" y="0"/>
                </a:lnTo>
                <a:close/>
                <a:moveTo>
                  <a:pt x="10078" y="0"/>
                </a:moveTo>
                <a:lnTo>
                  <a:pt x="4244" y="4259"/>
                </a:lnTo>
                <a:lnTo>
                  <a:pt x="4350" y="4259"/>
                </a:lnTo>
                <a:lnTo>
                  <a:pt x="10182" y="0"/>
                </a:lnTo>
                <a:close/>
                <a:moveTo>
                  <a:pt x="11033" y="0"/>
                </a:moveTo>
                <a:lnTo>
                  <a:pt x="5204" y="4259"/>
                </a:lnTo>
                <a:lnTo>
                  <a:pt x="5309" y="4259"/>
                </a:lnTo>
                <a:lnTo>
                  <a:pt x="11138" y="0"/>
                </a:lnTo>
                <a:close/>
                <a:moveTo>
                  <a:pt x="11993" y="0"/>
                </a:moveTo>
                <a:lnTo>
                  <a:pt x="6159" y="4259"/>
                </a:lnTo>
                <a:lnTo>
                  <a:pt x="6269" y="4259"/>
                </a:lnTo>
                <a:lnTo>
                  <a:pt x="12097" y="0"/>
                </a:lnTo>
                <a:close/>
                <a:moveTo>
                  <a:pt x="12947" y="0"/>
                </a:moveTo>
                <a:lnTo>
                  <a:pt x="7118" y="4259"/>
                </a:lnTo>
                <a:lnTo>
                  <a:pt x="7223" y="4259"/>
                </a:lnTo>
                <a:lnTo>
                  <a:pt x="13057" y="0"/>
                </a:lnTo>
                <a:close/>
                <a:moveTo>
                  <a:pt x="13906" y="0"/>
                </a:moveTo>
                <a:lnTo>
                  <a:pt x="8078" y="4259"/>
                </a:lnTo>
                <a:lnTo>
                  <a:pt x="8183" y="4259"/>
                </a:lnTo>
                <a:lnTo>
                  <a:pt x="14011" y="0"/>
                </a:lnTo>
                <a:close/>
                <a:moveTo>
                  <a:pt x="14866" y="0"/>
                </a:moveTo>
                <a:lnTo>
                  <a:pt x="9032" y="4259"/>
                </a:lnTo>
                <a:lnTo>
                  <a:pt x="9138" y="4259"/>
                </a:lnTo>
                <a:lnTo>
                  <a:pt x="14972" y="0"/>
                </a:lnTo>
                <a:close/>
                <a:moveTo>
                  <a:pt x="15820" y="0"/>
                </a:moveTo>
                <a:lnTo>
                  <a:pt x="9992" y="4259"/>
                </a:lnTo>
                <a:lnTo>
                  <a:pt x="10096" y="4259"/>
                </a:lnTo>
                <a:lnTo>
                  <a:pt x="15926" y="0"/>
                </a:lnTo>
                <a:close/>
                <a:moveTo>
                  <a:pt x="16781" y="0"/>
                </a:moveTo>
                <a:lnTo>
                  <a:pt x="10947" y="4259"/>
                </a:lnTo>
                <a:lnTo>
                  <a:pt x="11057" y="4259"/>
                </a:lnTo>
                <a:lnTo>
                  <a:pt x="16885" y="0"/>
                </a:lnTo>
                <a:close/>
                <a:moveTo>
                  <a:pt x="17735" y="0"/>
                </a:moveTo>
                <a:lnTo>
                  <a:pt x="11907" y="4259"/>
                </a:lnTo>
                <a:lnTo>
                  <a:pt x="12011" y="4259"/>
                </a:lnTo>
                <a:lnTo>
                  <a:pt x="17845" y="0"/>
                </a:lnTo>
                <a:close/>
                <a:moveTo>
                  <a:pt x="18695" y="0"/>
                </a:moveTo>
                <a:lnTo>
                  <a:pt x="12866" y="4259"/>
                </a:lnTo>
                <a:lnTo>
                  <a:pt x="12971" y="4259"/>
                </a:lnTo>
                <a:lnTo>
                  <a:pt x="18799" y="0"/>
                </a:lnTo>
                <a:close/>
                <a:moveTo>
                  <a:pt x="19654" y="0"/>
                </a:moveTo>
                <a:lnTo>
                  <a:pt x="13820" y="4259"/>
                </a:lnTo>
                <a:lnTo>
                  <a:pt x="13925" y="4259"/>
                </a:lnTo>
                <a:lnTo>
                  <a:pt x="19759" y="0"/>
                </a:lnTo>
                <a:close/>
                <a:moveTo>
                  <a:pt x="20608" y="0"/>
                </a:moveTo>
                <a:lnTo>
                  <a:pt x="14780" y="4259"/>
                </a:lnTo>
                <a:lnTo>
                  <a:pt x="14886" y="4259"/>
                </a:lnTo>
                <a:lnTo>
                  <a:pt x="20714" y="0"/>
                </a:lnTo>
                <a:close/>
                <a:moveTo>
                  <a:pt x="21569" y="0"/>
                </a:moveTo>
                <a:lnTo>
                  <a:pt x="15735" y="4259"/>
                </a:lnTo>
                <a:lnTo>
                  <a:pt x="15845" y="4259"/>
                </a:lnTo>
                <a:lnTo>
                  <a:pt x="21674" y="0"/>
                </a:lnTo>
                <a:close/>
                <a:moveTo>
                  <a:pt x="22523" y="0"/>
                </a:moveTo>
                <a:lnTo>
                  <a:pt x="16695" y="4259"/>
                </a:lnTo>
                <a:lnTo>
                  <a:pt x="16799" y="4259"/>
                </a:lnTo>
                <a:lnTo>
                  <a:pt x="22633" y="0"/>
                </a:lnTo>
                <a:close/>
                <a:moveTo>
                  <a:pt x="23483" y="0"/>
                </a:moveTo>
                <a:lnTo>
                  <a:pt x="17649" y="4259"/>
                </a:lnTo>
                <a:lnTo>
                  <a:pt x="17759" y="4259"/>
                </a:lnTo>
                <a:lnTo>
                  <a:pt x="23587" y="0"/>
                </a:lnTo>
                <a:close/>
                <a:moveTo>
                  <a:pt x="24437" y="0"/>
                </a:moveTo>
                <a:lnTo>
                  <a:pt x="18609" y="4259"/>
                </a:lnTo>
                <a:lnTo>
                  <a:pt x="18713" y="4259"/>
                </a:lnTo>
                <a:lnTo>
                  <a:pt x="24547" y="0"/>
                </a:lnTo>
                <a:close/>
                <a:moveTo>
                  <a:pt x="25398" y="0"/>
                </a:moveTo>
                <a:lnTo>
                  <a:pt x="19568" y="4259"/>
                </a:lnTo>
                <a:lnTo>
                  <a:pt x="19674" y="4259"/>
                </a:lnTo>
                <a:lnTo>
                  <a:pt x="25502" y="0"/>
                </a:lnTo>
                <a:close/>
                <a:moveTo>
                  <a:pt x="26357" y="0"/>
                </a:moveTo>
                <a:lnTo>
                  <a:pt x="20523" y="4259"/>
                </a:lnTo>
                <a:lnTo>
                  <a:pt x="20633" y="4259"/>
                </a:lnTo>
                <a:lnTo>
                  <a:pt x="26462" y="0"/>
                </a:lnTo>
                <a:close/>
                <a:moveTo>
                  <a:pt x="27311" y="0"/>
                </a:moveTo>
                <a:lnTo>
                  <a:pt x="21483" y="4259"/>
                </a:lnTo>
                <a:lnTo>
                  <a:pt x="21588" y="4259"/>
                </a:lnTo>
                <a:lnTo>
                  <a:pt x="27421" y="0"/>
                </a:lnTo>
                <a:close/>
                <a:moveTo>
                  <a:pt x="28271" y="0"/>
                </a:moveTo>
                <a:lnTo>
                  <a:pt x="22437" y="4259"/>
                </a:lnTo>
                <a:lnTo>
                  <a:pt x="22547" y="4259"/>
                </a:lnTo>
                <a:lnTo>
                  <a:pt x="28376" y="0"/>
                </a:lnTo>
                <a:close/>
                <a:moveTo>
                  <a:pt x="29225" y="0"/>
                </a:moveTo>
                <a:lnTo>
                  <a:pt x="23397" y="4259"/>
                </a:lnTo>
                <a:lnTo>
                  <a:pt x="23501" y="4259"/>
                </a:lnTo>
                <a:lnTo>
                  <a:pt x="29335" y="0"/>
                </a:lnTo>
                <a:close/>
                <a:moveTo>
                  <a:pt x="30185" y="0"/>
                </a:moveTo>
                <a:lnTo>
                  <a:pt x="24356" y="4259"/>
                </a:lnTo>
                <a:lnTo>
                  <a:pt x="24461" y="4259"/>
                </a:lnTo>
                <a:lnTo>
                  <a:pt x="30290" y="0"/>
                </a:lnTo>
                <a:close/>
                <a:moveTo>
                  <a:pt x="31144" y="0"/>
                </a:moveTo>
                <a:lnTo>
                  <a:pt x="25312" y="4259"/>
                </a:lnTo>
                <a:lnTo>
                  <a:pt x="25420" y="4259"/>
                </a:lnTo>
                <a:lnTo>
                  <a:pt x="31250" y="0"/>
                </a:lnTo>
                <a:close/>
                <a:moveTo>
                  <a:pt x="32100" y="0"/>
                </a:moveTo>
                <a:lnTo>
                  <a:pt x="26271" y="4259"/>
                </a:lnTo>
                <a:lnTo>
                  <a:pt x="26376" y="4259"/>
                </a:lnTo>
                <a:lnTo>
                  <a:pt x="32204" y="0"/>
                </a:ln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7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1pPr>
            <a:lvl2pPr lvl="1">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2pPr>
            <a:lvl3pPr lvl="2">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3pPr>
            <a:lvl4pPr lvl="3">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4pPr>
            <a:lvl5pPr lvl="4">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5pPr>
            <a:lvl6pPr lvl="5">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6pPr>
            <a:lvl7pPr lvl="6">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7pPr>
            <a:lvl8pPr lvl="7">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8pPr>
            <a:lvl9pPr lvl="8">
              <a:spcBef>
                <a:spcPts val="0"/>
              </a:spcBef>
              <a:spcAft>
                <a:spcPts val="0"/>
              </a:spcAft>
              <a:buClr>
                <a:srgbClr val="051357"/>
              </a:buClr>
              <a:buSzPts val="2800"/>
              <a:buFont typeface="Teko Medium"/>
              <a:buNone/>
              <a:defRPr sz="2800">
                <a:solidFill>
                  <a:srgbClr val="051357"/>
                </a:solidFill>
                <a:latin typeface="Teko Medium"/>
                <a:ea typeface="Teko Medium"/>
                <a:cs typeface="Teko Medium"/>
                <a:sym typeface="Teko Medium"/>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051357"/>
              </a:buClr>
              <a:buSzPts val="1800"/>
              <a:buFont typeface="Abel"/>
              <a:buChar char="●"/>
              <a:defRPr sz="1800">
                <a:solidFill>
                  <a:srgbClr val="051357"/>
                </a:solidFill>
                <a:latin typeface="Abel"/>
                <a:ea typeface="Abel"/>
                <a:cs typeface="Abel"/>
                <a:sym typeface="Abel"/>
              </a:defRPr>
            </a:lvl1pPr>
            <a:lvl2pPr indent="-317500" lvl="1" marL="9144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2pPr>
            <a:lvl3pPr indent="-317500" lvl="2" marL="13716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3pPr>
            <a:lvl4pPr indent="-317500" lvl="3" marL="18288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4pPr>
            <a:lvl5pPr indent="-317500" lvl="4" marL="22860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5pPr>
            <a:lvl6pPr indent="-317500" lvl="5" marL="27432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6pPr>
            <a:lvl7pPr indent="-317500" lvl="6" marL="32004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7pPr>
            <a:lvl8pPr indent="-317500" lvl="7" marL="3657600">
              <a:lnSpc>
                <a:spcPct val="115000"/>
              </a:lnSpc>
              <a:spcBef>
                <a:spcPts val="1600"/>
              </a:spcBef>
              <a:spcAft>
                <a:spcPts val="0"/>
              </a:spcAft>
              <a:buClr>
                <a:srgbClr val="051357"/>
              </a:buClr>
              <a:buSzPts val="1400"/>
              <a:buFont typeface="Abel"/>
              <a:buChar char="○"/>
              <a:defRPr>
                <a:solidFill>
                  <a:srgbClr val="051357"/>
                </a:solidFill>
                <a:latin typeface="Abel"/>
                <a:ea typeface="Abel"/>
                <a:cs typeface="Abel"/>
                <a:sym typeface="Abel"/>
              </a:defRPr>
            </a:lvl8pPr>
            <a:lvl9pPr indent="-317500" lvl="8" marL="4114800">
              <a:lnSpc>
                <a:spcPct val="115000"/>
              </a:lnSpc>
              <a:spcBef>
                <a:spcPts val="1600"/>
              </a:spcBef>
              <a:spcAft>
                <a:spcPts val="1600"/>
              </a:spcAft>
              <a:buClr>
                <a:srgbClr val="051357"/>
              </a:buClr>
              <a:buSzPts val="1400"/>
              <a:buFont typeface="Abel"/>
              <a:buChar char="■"/>
              <a:defRPr>
                <a:solidFill>
                  <a:srgbClr val="051357"/>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9"/>
          <p:cNvSpPr txBox="1"/>
          <p:nvPr>
            <p:ph type="ctrTitle"/>
          </p:nvPr>
        </p:nvSpPr>
        <p:spPr>
          <a:xfrm>
            <a:off x="734675" y="2403850"/>
            <a:ext cx="7293000" cy="172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9600"/>
              <a:t>Phishing Site</a:t>
            </a:r>
            <a:endParaRPr sz="9600"/>
          </a:p>
        </p:txBody>
      </p:sp>
      <p:sp>
        <p:nvSpPr>
          <p:cNvPr id="77" name="Google Shape;77;p9"/>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Yerin Kang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03 PRINCIPLE</a:t>
            </a:r>
            <a:r>
              <a:rPr lang="es"/>
              <a:t> </a:t>
            </a:r>
            <a:r>
              <a:rPr lang="es">
                <a:solidFill>
                  <a:srgbClr val="051357"/>
                </a:solidFill>
              </a:rPr>
              <a:t>/// #2</a:t>
            </a:r>
            <a:endParaRPr/>
          </a:p>
        </p:txBody>
      </p:sp>
      <p:sp>
        <p:nvSpPr>
          <p:cNvPr id="191" name="Google Shape;191;p18"/>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92" name="Google Shape;192;p18"/>
          <p:cNvSpPr txBox="1"/>
          <p:nvPr>
            <p:ph idx="4294967295" type="ctrTitle"/>
          </p:nvPr>
        </p:nvSpPr>
        <p:spPr>
          <a:xfrm>
            <a:off x="3080589" y="4311100"/>
            <a:ext cx="2082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Hacker’s NAVER site</a:t>
            </a:r>
            <a:endParaRPr sz="1400">
              <a:solidFill>
                <a:srgbClr val="051357"/>
              </a:solidFill>
            </a:endParaRPr>
          </a:p>
        </p:txBody>
      </p:sp>
      <p:cxnSp>
        <p:nvCxnSpPr>
          <p:cNvPr id="193" name="Google Shape;193;p18"/>
          <p:cNvCxnSpPr/>
          <p:nvPr/>
        </p:nvCxnSpPr>
        <p:spPr>
          <a:xfrm rot="10800000">
            <a:off x="2681788" y="1809550"/>
            <a:ext cx="0" cy="2132400"/>
          </a:xfrm>
          <a:prstGeom prst="straightConnector1">
            <a:avLst/>
          </a:prstGeom>
          <a:noFill/>
          <a:ln cap="flat" cmpd="sng" w="19050">
            <a:solidFill>
              <a:srgbClr val="051357"/>
            </a:solidFill>
            <a:prstDash val="solid"/>
            <a:round/>
            <a:headEnd len="med" w="med" type="diamond"/>
            <a:tailEnd len="med" w="med" type="diamond"/>
          </a:ln>
        </p:spPr>
      </p:cxnSp>
      <p:grpSp>
        <p:nvGrpSpPr>
          <p:cNvPr id="194" name="Google Shape;194;p18"/>
          <p:cNvGrpSpPr/>
          <p:nvPr/>
        </p:nvGrpSpPr>
        <p:grpSpPr>
          <a:xfrm>
            <a:off x="1934919" y="2651489"/>
            <a:ext cx="416435" cy="448528"/>
            <a:chOff x="3190425" y="2627789"/>
            <a:chExt cx="416435" cy="448528"/>
          </a:xfrm>
        </p:grpSpPr>
        <p:sp>
          <p:nvSpPr>
            <p:cNvPr id="195" name="Google Shape;195;p18"/>
            <p:cNvSpPr/>
            <p:nvPr/>
          </p:nvSpPr>
          <p:spPr>
            <a:xfrm>
              <a:off x="3190425" y="2627789"/>
              <a:ext cx="416435" cy="448528"/>
            </a:xfrm>
            <a:custGeom>
              <a:rect b="b" l="l" r="r" t="t"/>
              <a:pathLst>
                <a:path extrusionOk="0" h="31083" w="28859">
                  <a:moveTo>
                    <a:pt x="14430" y="2077"/>
                  </a:moveTo>
                  <a:cubicBezTo>
                    <a:pt x="15087" y="2077"/>
                    <a:pt x="15619" y="2609"/>
                    <a:pt x="15619" y="3262"/>
                  </a:cubicBezTo>
                  <a:cubicBezTo>
                    <a:pt x="15619" y="3915"/>
                    <a:pt x="15087" y="4448"/>
                    <a:pt x="14430" y="4448"/>
                  </a:cubicBezTo>
                  <a:cubicBezTo>
                    <a:pt x="13777" y="4448"/>
                    <a:pt x="13243" y="3915"/>
                    <a:pt x="13243" y="3262"/>
                  </a:cubicBezTo>
                  <a:cubicBezTo>
                    <a:pt x="13243" y="2609"/>
                    <a:pt x="13777" y="2077"/>
                    <a:pt x="14430" y="2077"/>
                  </a:cubicBezTo>
                  <a:close/>
                  <a:moveTo>
                    <a:pt x="13395" y="23277"/>
                  </a:moveTo>
                  <a:lnTo>
                    <a:pt x="13395" y="28959"/>
                  </a:lnTo>
                  <a:cubicBezTo>
                    <a:pt x="9452" y="28625"/>
                    <a:pt x="6039" y="26444"/>
                    <a:pt x="4019" y="23277"/>
                  </a:cubicBezTo>
                  <a:close/>
                  <a:moveTo>
                    <a:pt x="14430" y="0"/>
                  </a:moveTo>
                  <a:cubicBezTo>
                    <a:pt x="12863" y="0"/>
                    <a:pt x="11549" y="1115"/>
                    <a:pt x="11239" y="2591"/>
                  </a:cubicBezTo>
                  <a:cubicBezTo>
                    <a:pt x="4681" y="4067"/>
                    <a:pt x="1" y="9849"/>
                    <a:pt x="1" y="16653"/>
                  </a:cubicBezTo>
                  <a:cubicBezTo>
                    <a:pt x="1" y="18758"/>
                    <a:pt x="467" y="20748"/>
                    <a:pt x="1276" y="22553"/>
                  </a:cubicBezTo>
                  <a:cubicBezTo>
                    <a:pt x="1309" y="22658"/>
                    <a:pt x="1353" y="22753"/>
                    <a:pt x="1415" y="22839"/>
                  </a:cubicBezTo>
                  <a:cubicBezTo>
                    <a:pt x="3734" y="27702"/>
                    <a:pt x="8691" y="31082"/>
                    <a:pt x="14430" y="31082"/>
                  </a:cubicBezTo>
                  <a:cubicBezTo>
                    <a:pt x="22386" y="31082"/>
                    <a:pt x="28859" y="24610"/>
                    <a:pt x="28859" y="16653"/>
                  </a:cubicBezTo>
                  <a:cubicBezTo>
                    <a:pt x="28859" y="16082"/>
                    <a:pt x="28396" y="15616"/>
                    <a:pt x="27820" y="15616"/>
                  </a:cubicBezTo>
                  <a:cubicBezTo>
                    <a:pt x="27248" y="15616"/>
                    <a:pt x="26787" y="16082"/>
                    <a:pt x="26787" y="16653"/>
                  </a:cubicBezTo>
                  <a:cubicBezTo>
                    <a:pt x="26787" y="23115"/>
                    <a:pt x="21796" y="28425"/>
                    <a:pt x="15467" y="28959"/>
                  </a:cubicBezTo>
                  <a:lnTo>
                    <a:pt x="15467" y="22244"/>
                  </a:lnTo>
                  <a:cubicBezTo>
                    <a:pt x="15467" y="21673"/>
                    <a:pt x="15001" y="21205"/>
                    <a:pt x="14430" y="21205"/>
                  </a:cubicBezTo>
                  <a:lnTo>
                    <a:pt x="2958" y="21205"/>
                  </a:lnTo>
                  <a:cubicBezTo>
                    <a:pt x="2515" y="20101"/>
                    <a:pt x="2229" y="18924"/>
                    <a:pt x="2129" y="17691"/>
                  </a:cubicBezTo>
                  <a:lnTo>
                    <a:pt x="21615" y="17691"/>
                  </a:lnTo>
                  <a:cubicBezTo>
                    <a:pt x="22186" y="17691"/>
                    <a:pt x="22648" y="17225"/>
                    <a:pt x="22648" y="16653"/>
                  </a:cubicBezTo>
                  <a:cubicBezTo>
                    <a:pt x="22648" y="16082"/>
                    <a:pt x="22186" y="15616"/>
                    <a:pt x="21615" y="15616"/>
                  </a:cubicBezTo>
                  <a:lnTo>
                    <a:pt x="2120" y="15616"/>
                  </a:lnTo>
                  <a:cubicBezTo>
                    <a:pt x="2557" y="10310"/>
                    <a:pt x="6320" y="5910"/>
                    <a:pt x="11496" y="4658"/>
                  </a:cubicBezTo>
                  <a:cubicBezTo>
                    <a:pt x="12019" y="5758"/>
                    <a:pt x="13134" y="6524"/>
                    <a:pt x="14430" y="6524"/>
                  </a:cubicBezTo>
                  <a:cubicBezTo>
                    <a:pt x="16230" y="6524"/>
                    <a:pt x="17691" y="5062"/>
                    <a:pt x="17691" y="3262"/>
                  </a:cubicBezTo>
                  <a:cubicBezTo>
                    <a:pt x="17691" y="1462"/>
                    <a:pt x="16230" y="0"/>
                    <a:pt x="14430" y="0"/>
                  </a:cubicBezTo>
                  <a:close/>
                </a:path>
              </a:pathLst>
            </a:custGeom>
            <a:solidFill>
              <a:srgbClr val="121D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8"/>
            <p:cNvSpPr/>
            <p:nvPr/>
          </p:nvSpPr>
          <p:spPr>
            <a:xfrm>
              <a:off x="3292328" y="2772503"/>
              <a:ext cx="296868" cy="29913"/>
            </a:xfrm>
            <a:custGeom>
              <a:rect b="b" l="l" r="r" t="t"/>
              <a:pathLst>
                <a:path extrusionOk="0" h="2073" w="20573">
                  <a:moveTo>
                    <a:pt x="1038" y="0"/>
                  </a:moveTo>
                  <a:cubicBezTo>
                    <a:pt x="462" y="0"/>
                    <a:pt x="1" y="462"/>
                    <a:pt x="1" y="1033"/>
                  </a:cubicBezTo>
                  <a:cubicBezTo>
                    <a:pt x="1" y="1609"/>
                    <a:pt x="462" y="2072"/>
                    <a:pt x="1038" y="2072"/>
                  </a:cubicBezTo>
                  <a:lnTo>
                    <a:pt x="19539" y="2072"/>
                  </a:lnTo>
                  <a:cubicBezTo>
                    <a:pt x="20111" y="2072"/>
                    <a:pt x="20573" y="1609"/>
                    <a:pt x="20573" y="1033"/>
                  </a:cubicBezTo>
                  <a:cubicBezTo>
                    <a:pt x="20573" y="462"/>
                    <a:pt x="20111" y="0"/>
                    <a:pt x="19539" y="0"/>
                  </a:cubicBezTo>
                  <a:close/>
                </a:path>
              </a:pathLst>
            </a:custGeom>
            <a:solidFill>
              <a:srgbClr val="121D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7" name="Google Shape;197;p18"/>
          <p:cNvSpPr txBox="1"/>
          <p:nvPr>
            <p:ph idx="4294967295" type="ctrTitle"/>
          </p:nvPr>
        </p:nvSpPr>
        <p:spPr>
          <a:xfrm>
            <a:off x="1604487" y="3100025"/>
            <a:ext cx="1077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02</a:t>
            </a:r>
            <a:endParaRPr sz="3600">
              <a:solidFill>
                <a:srgbClr val="051357"/>
              </a:solidFill>
            </a:endParaRPr>
          </a:p>
        </p:txBody>
      </p:sp>
      <p:pic>
        <p:nvPicPr>
          <p:cNvPr id="198" name="Google Shape;198;p18"/>
          <p:cNvPicPr preferRelativeResize="0"/>
          <p:nvPr/>
        </p:nvPicPr>
        <p:blipFill rotWithShape="1">
          <a:blip r:embed="rId3">
            <a:alphaModFix/>
          </a:blip>
          <a:srcRect b="0" l="32105" r="32470" t="0"/>
          <a:stretch/>
        </p:blipFill>
        <p:spPr>
          <a:xfrm>
            <a:off x="3012247" y="1288000"/>
            <a:ext cx="2218975" cy="3023101"/>
          </a:xfrm>
          <a:prstGeom prst="rect">
            <a:avLst/>
          </a:prstGeom>
          <a:noFill/>
          <a:ln>
            <a:noFill/>
          </a:ln>
        </p:spPr>
      </p:pic>
      <p:pic>
        <p:nvPicPr>
          <p:cNvPr id="199" name="Google Shape;199;p18"/>
          <p:cNvPicPr preferRelativeResize="0"/>
          <p:nvPr/>
        </p:nvPicPr>
        <p:blipFill rotWithShape="1">
          <a:blip r:embed="rId4">
            <a:alphaModFix/>
          </a:blip>
          <a:srcRect b="39061" l="0" r="38499" t="0"/>
          <a:stretch/>
        </p:blipFill>
        <p:spPr>
          <a:xfrm>
            <a:off x="6210175" y="3134909"/>
            <a:ext cx="2651124" cy="1691117"/>
          </a:xfrm>
          <a:prstGeom prst="rect">
            <a:avLst/>
          </a:prstGeom>
          <a:noFill/>
          <a:ln cap="flat" cmpd="sng" w="9525">
            <a:solidFill>
              <a:srgbClr val="051357"/>
            </a:solidFill>
            <a:prstDash val="solid"/>
            <a:round/>
            <a:headEnd len="sm" w="sm" type="none"/>
            <a:tailEnd len="sm" w="sm" type="none"/>
          </a:ln>
        </p:spPr>
      </p:pic>
      <p:pic>
        <p:nvPicPr>
          <p:cNvPr id="200" name="Google Shape;200;p18"/>
          <p:cNvPicPr preferRelativeResize="0"/>
          <p:nvPr/>
        </p:nvPicPr>
        <p:blipFill rotWithShape="1">
          <a:blip r:embed="rId3">
            <a:alphaModFix/>
          </a:blip>
          <a:srcRect b="38469" l="32106" r="21543" t="0"/>
          <a:stretch/>
        </p:blipFill>
        <p:spPr>
          <a:xfrm>
            <a:off x="6210175" y="947050"/>
            <a:ext cx="2651119" cy="1733695"/>
          </a:xfrm>
          <a:prstGeom prst="rect">
            <a:avLst/>
          </a:prstGeom>
          <a:noFill/>
          <a:ln cap="flat" cmpd="sng" w="9525">
            <a:solidFill>
              <a:srgbClr val="051357"/>
            </a:solidFill>
            <a:prstDash val="solid"/>
            <a:round/>
            <a:headEnd len="sm" w="sm" type="none"/>
            <a:tailEnd len="sm" w="sm" type="none"/>
          </a:ln>
        </p:spPr>
      </p:pic>
      <p:cxnSp>
        <p:nvCxnSpPr>
          <p:cNvPr id="201" name="Google Shape;201;p18"/>
          <p:cNvCxnSpPr>
            <a:endCxn id="199" idx="1"/>
          </p:cNvCxnSpPr>
          <p:nvPr/>
        </p:nvCxnSpPr>
        <p:spPr>
          <a:xfrm>
            <a:off x="4978975" y="2775068"/>
            <a:ext cx="1231200" cy="1205400"/>
          </a:xfrm>
          <a:prstGeom prst="bentConnector3">
            <a:avLst>
              <a:gd fmla="val 50000" name="adj1"/>
            </a:avLst>
          </a:prstGeom>
          <a:noFill/>
          <a:ln cap="flat" cmpd="sng" w="19050">
            <a:solidFill>
              <a:srgbClr val="051357"/>
            </a:solidFill>
            <a:prstDash val="solid"/>
            <a:round/>
            <a:headEnd len="med" w="med" type="none"/>
            <a:tailEnd len="med" w="med" type="none"/>
          </a:ln>
        </p:spPr>
      </p:cxnSp>
      <p:cxnSp>
        <p:nvCxnSpPr>
          <p:cNvPr id="202" name="Google Shape;202;p18"/>
          <p:cNvCxnSpPr>
            <a:endCxn id="200" idx="1"/>
          </p:cNvCxnSpPr>
          <p:nvPr/>
        </p:nvCxnSpPr>
        <p:spPr>
          <a:xfrm rot="-5400000">
            <a:off x="5415475" y="1991497"/>
            <a:ext cx="972300" cy="617100"/>
          </a:xfrm>
          <a:prstGeom prst="bentConnector2">
            <a:avLst/>
          </a:prstGeom>
          <a:noFill/>
          <a:ln cap="flat" cmpd="sng" w="19050">
            <a:solidFill>
              <a:srgbClr val="051357"/>
            </a:solidFill>
            <a:prstDash val="solid"/>
            <a:round/>
            <a:headEnd len="med" w="med" type="none"/>
            <a:tailEnd len="med" w="med" type="none"/>
          </a:ln>
        </p:spPr>
      </p:cxnSp>
      <p:sp>
        <p:nvSpPr>
          <p:cNvPr id="203" name="Google Shape;203;p18"/>
          <p:cNvSpPr/>
          <p:nvPr/>
        </p:nvSpPr>
        <p:spPr>
          <a:xfrm>
            <a:off x="6349875" y="4518950"/>
            <a:ext cx="1634100" cy="241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txBox="1"/>
          <p:nvPr>
            <p:ph idx="4294967295" type="ctrTitle"/>
          </p:nvPr>
        </p:nvSpPr>
        <p:spPr>
          <a:xfrm>
            <a:off x="6494577" y="2614600"/>
            <a:ext cx="2082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NAVER login site</a:t>
            </a:r>
            <a:endParaRPr sz="1400">
              <a:solidFill>
                <a:srgbClr val="051357"/>
              </a:solidFill>
            </a:endParaRPr>
          </a:p>
        </p:txBody>
      </p:sp>
      <p:sp>
        <p:nvSpPr>
          <p:cNvPr id="205" name="Google Shape;205;p18"/>
          <p:cNvSpPr txBox="1"/>
          <p:nvPr>
            <p:ph idx="4294967295" type="ctrTitle"/>
          </p:nvPr>
        </p:nvSpPr>
        <p:spPr>
          <a:xfrm>
            <a:off x="6494589" y="4768525"/>
            <a:ext cx="2082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Hacker’s computer</a:t>
            </a:r>
            <a:endParaRPr sz="1400">
              <a:solidFill>
                <a:srgbClr val="05135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04 PROTECTION</a:t>
            </a:r>
            <a:r>
              <a:rPr lang="es">
                <a:solidFill>
                  <a:srgbClr val="051357"/>
                </a:solidFill>
              </a:rPr>
              <a:t>/// #1</a:t>
            </a:r>
            <a:endParaRPr/>
          </a:p>
        </p:txBody>
      </p:sp>
      <p:sp>
        <p:nvSpPr>
          <p:cNvPr id="211" name="Google Shape;211;p19"/>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12" name="Google Shape;212;p19"/>
          <p:cNvSpPr txBox="1"/>
          <p:nvPr>
            <p:ph idx="4294967295" type="ctrTitle"/>
          </p:nvPr>
        </p:nvSpPr>
        <p:spPr>
          <a:xfrm>
            <a:off x="4122627" y="2247100"/>
            <a:ext cx="47376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200">
                <a:latin typeface="Abel"/>
                <a:ea typeface="Abel"/>
                <a:cs typeface="Abel"/>
                <a:sym typeface="Abel"/>
              </a:rPr>
              <a:t>Use security software with anti-phishing technologies (ex. AT&amp;T Internet Security Suite).</a:t>
            </a:r>
            <a:endParaRPr sz="1200">
              <a:latin typeface="Abel"/>
              <a:ea typeface="Abel"/>
              <a:cs typeface="Abel"/>
              <a:sym typeface="Abel"/>
            </a:endParaRPr>
          </a:p>
          <a:p>
            <a:pPr indent="0" lvl="0" marL="0" rtl="0" algn="l">
              <a:spcBef>
                <a:spcPts val="0"/>
              </a:spcBef>
              <a:spcAft>
                <a:spcPts val="0"/>
              </a:spcAft>
              <a:buClr>
                <a:schemeClr val="dk1"/>
              </a:buClr>
              <a:buSzPts val="1100"/>
              <a:buFont typeface="Arial"/>
              <a:buNone/>
            </a:pPr>
            <a:r>
              <a:t/>
            </a:r>
            <a:endParaRPr sz="1200">
              <a:latin typeface="Abel"/>
              <a:ea typeface="Abel"/>
              <a:cs typeface="Abel"/>
              <a:sym typeface="Abel"/>
            </a:endParaRPr>
          </a:p>
          <a:p>
            <a:pPr indent="0" lvl="0" marL="0" rtl="0" algn="l">
              <a:spcBef>
                <a:spcPts val="0"/>
              </a:spcBef>
              <a:spcAft>
                <a:spcPts val="0"/>
              </a:spcAft>
              <a:buNone/>
            </a:pPr>
            <a:r>
              <a:t/>
            </a:r>
            <a:endParaRPr sz="1200">
              <a:latin typeface="Abel"/>
              <a:ea typeface="Abel"/>
              <a:cs typeface="Abel"/>
              <a:sym typeface="Abel"/>
            </a:endParaRPr>
          </a:p>
        </p:txBody>
      </p:sp>
      <p:sp>
        <p:nvSpPr>
          <p:cNvPr id="213" name="Google Shape;213;p19"/>
          <p:cNvSpPr txBox="1"/>
          <p:nvPr>
            <p:ph idx="4294967295" type="ctrTitle"/>
          </p:nvPr>
        </p:nvSpPr>
        <p:spPr>
          <a:xfrm>
            <a:off x="4087700" y="1798600"/>
            <a:ext cx="4772400" cy="448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s" sz="1800"/>
              <a:t>01 Use Use technology to protect you </a:t>
            </a:r>
            <a:endParaRPr sz="1800">
              <a:solidFill>
                <a:srgbClr val="051357"/>
              </a:solidFill>
            </a:endParaRPr>
          </a:p>
        </p:txBody>
      </p:sp>
      <p:cxnSp>
        <p:nvCxnSpPr>
          <p:cNvPr id="214" name="Google Shape;214;p19"/>
          <p:cNvCxnSpPr/>
          <p:nvPr/>
        </p:nvCxnSpPr>
        <p:spPr>
          <a:xfrm rot="10800000">
            <a:off x="3104125" y="1798600"/>
            <a:ext cx="0" cy="2132400"/>
          </a:xfrm>
          <a:prstGeom prst="straightConnector1">
            <a:avLst/>
          </a:prstGeom>
          <a:noFill/>
          <a:ln cap="flat" cmpd="sng" w="19050">
            <a:solidFill>
              <a:srgbClr val="051357"/>
            </a:solidFill>
            <a:prstDash val="solid"/>
            <a:round/>
            <a:headEnd len="med" w="med" type="diamond"/>
            <a:tailEnd len="med" w="med" type="diamond"/>
          </a:ln>
        </p:spPr>
      </p:cxnSp>
      <p:sp>
        <p:nvSpPr>
          <p:cNvPr id="215" name="Google Shape;215;p19"/>
          <p:cNvSpPr txBox="1"/>
          <p:nvPr>
            <p:ph idx="4294967295" type="ctrTitle"/>
          </p:nvPr>
        </p:nvSpPr>
        <p:spPr>
          <a:xfrm>
            <a:off x="2026825" y="3089075"/>
            <a:ext cx="1077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01</a:t>
            </a:r>
            <a:endParaRPr sz="3600">
              <a:solidFill>
                <a:srgbClr val="051357"/>
              </a:solidFill>
            </a:endParaRPr>
          </a:p>
        </p:txBody>
      </p:sp>
      <p:pic>
        <p:nvPicPr>
          <p:cNvPr descr="FREE AT&amp;T Internet Security Suite powered by McAfee - ESL Downloads &amp;  Reviews" id="216" name="Google Shape;216;p19"/>
          <p:cNvPicPr preferRelativeResize="0"/>
          <p:nvPr/>
        </p:nvPicPr>
        <p:blipFill>
          <a:blip r:embed="rId3">
            <a:alphaModFix/>
          </a:blip>
          <a:stretch>
            <a:fillRect/>
          </a:stretch>
        </p:blipFill>
        <p:spPr>
          <a:xfrm>
            <a:off x="4214238" y="2829474"/>
            <a:ext cx="4519325" cy="2008600"/>
          </a:xfrm>
          <a:prstGeom prst="rect">
            <a:avLst/>
          </a:prstGeom>
          <a:noFill/>
          <a:ln>
            <a:noFill/>
          </a:ln>
        </p:spPr>
      </p:pic>
      <p:grpSp>
        <p:nvGrpSpPr>
          <p:cNvPr id="217" name="Google Shape;217;p19"/>
          <p:cNvGrpSpPr/>
          <p:nvPr/>
        </p:nvGrpSpPr>
        <p:grpSpPr>
          <a:xfrm>
            <a:off x="2291124" y="2600162"/>
            <a:ext cx="548691" cy="529287"/>
            <a:chOff x="-32243500" y="2299850"/>
            <a:chExt cx="300900" cy="290275"/>
          </a:xfrm>
        </p:grpSpPr>
        <p:sp>
          <p:nvSpPr>
            <p:cNvPr id="218" name="Google Shape;218;p19"/>
            <p:cNvSpPr/>
            <p:nvPr/>
          </p:nvSpPr>
          <p:spPr>
            <a:xfrm>
              <a:off x="-32243500" y="2299850"/>
              <a:ext cx="300900" cy="290275"/>
            </a:xfrm>
            <a:custGeom>
              <a:rect b="b" l="l" r="r" t="t"/>
              <a:pathLst>
                <a:path extrusionOk="0" h="11611" w="12036">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2048175" y="2342775"/>
              <a:ext cx="55950" cy="51025"/>
            </a:xfrm>
            <a:custGeom>
              <a:rect b="b" l="l" r="r" t="t"/>
              <a:pathLst>
                <a:path extrusionOk="0" h="2041" w="2238">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9"/>
          <p:cNvSpPr/>
          <p:nvPr/>
        </p:nvSpPr>
        <p:spPr>
          <a:xfrm>
            <a:off x="4182075" y="2815342"/>
            <a:ext cx="219900" cy="208500"/>
          </a:xfrm>
          <a:prstGeom prst="halfFrame">
            <a:avLst>
              <a:gd fmla="val 33333" name="adj1"/>
              <a:gd fmla="val 33333" name="adj2"/>
            </a:avLst>
          </a:pr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10800000">
            <a:off x="8547978" y="4666076"/>
            <a:ext cx="219900" cy="208500"/>
          </a:xfrm>
          <a:prstGeom prst="halfFrame">
            <a:avLst>
              <a:gd fmla="val 33333" name="adj1"/>
              <a:gd fmla="val 33333" name="adj2"/>
            </a:avLst>
          </a:pr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04 PROTECTION</a:t>
            </a:r>
            <a:r>
              <a:rPr lang="es"/>
              <a:t> </a:t>
            </a:r>
            <a:r>
              <a:rPr lang="es">
                <a:solidFill>
                  <a:srgbClr val="051357"/>
                </a:solidFill>
              </a:rPr>
              <a:t>/// #2</a:t>
            </a:r>
            <a:endParaRPr/>
          </a:p>
        </p:txBody>
      </p:sp>
      <p:sp>
        <p:nvSpPr>
          <p:cNvPr id="227" name="Google Shape;227;p20"/>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28" name="Google Shape;228;p20"/>
          <p:cNvSpPr txBox="1"/>
          <p:nvPr>
            <p:ph idx="4294967295" type="ctrTitle"/>
          </p:nvPr>
        </p:nvSpPr>
        <p:spPr>
          <a:xfrm>
            <a:off x="4122627" y="2247100"/>
            <a:ext cx="45741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bel"/>
                <a:ea typeface="Abel"/>
                <a:cs typeface="Abel"/>
                <a:sym typeface="Abel"/>
              </a:rPr>
              <a:t>Most large online platforms use secure websites. (Also, submitting sensitive information online websites always use HTTPs.)</a:t>
            </a:r>
            <a:endParaRPr sz="1200">
              <a:latin typeface="Abel"/>
              <a:ea typeface="Abel"/>
              <a:cs typeface="Abel"/>
              <a:sym typeface="Abel"/>
            </a:endParaRPr>
          </a:p>
        </p:txBody>
      </p:sp>
      <p:sp>
        <p:nvSpPr>
          <p:cNvPr id="229" name="Google Shape;229;p20"/>
          <p:cNvSpPr txBox="1"/>
          <p:nvPr>
            <p:ph idx="4294967295" type="ctrTitle"/>
          </p:nvPr>
        </p:nvSpPr>
        <p:spPr>
          <a:xfrm>
            <a:off x="4087700" y="1798600"/>
            <a:ext cx="4772400" cy="448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s" sz="1800"/>
              <a:t>02 </a:t>
            </a:r>
            <a:r>
              <a:rPr lang="es" sz="1800"/>
              <a:t>Browse securely with HTTPs</a:t>
            </a:r>
            <a:endParaRPr sz="1800">
              <a:solidFill>
                <a:srgbClr val="051357"/>
              </a:solidFill>
            </a:endParaRPr>
          </a:p>
        </p:txBody>
      </p:sp>
      <p:cxnSp>
        <p:nvCxnSpPr>
          <p:cNvPr id="230" name="Google Shape;230;p20"/>
          <p:cNvCxnSpPr/>
          <p:nvPr/>
        </p:nvCxnSpPr>
        <p:spPr>
          <a:xfrm rot="10800000">
            <a:off x="3104125" y="1798600"/>
            <a:ext cx="0" cy="2132400"/>
          </a:xfrm>
          <a:prstGeom prst="straightConnector1">
            <a:avLst/>
          </a:prstGeom>
          <a:noFill/>
          <a:ln cap="flat" cmpd="sng" w="19050">
            <a:solidFill>
              <a:srgbClr val="051357"/>
            </a:solidFill>
            <a:prstDash val="solid"/>
            <a:round/>
            <a:headEnd len="med" w="med" type="diamond"/>
            <a:tailEnd len="med" w="med" type="diamond"/>
          </a:ln>
        </p:spPr>
      </p:cxnSp>
      <p:sp>
        <p:nvSpPr>
          <p:cNvPr id="231" name="Google Shape;231;p20"/>
          <p:cNvSpPr txBox="1"/>
          <p:nvPr>
            <p:ph idx="4294967295" type="ctrTitle"/>
          </p:nvPr>
        </p:nvSpPr>
        <p:spPr>
          <a:xfrm>
            <a:off x="2026825" y="3089075"/>
            <a:ext cx="1077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02</a:t>
            </a:r>
            <a:endParaRPr sz="3600">
              <a:solidFill>
                <a:srgbClr val="051357"/>
              </a:solidFill>
            </a:endParaRPr>
          </a:p>
        </p:txBody>
      </p:sp>
      <p:sp>
        <p:nvSpPr>
          <p:cNvPr id="232" name="Google Shape;232;p20"/>
          <p:cNvSpPr txBox="1"/>
          <p:nvPr>
            <p:ph idx="4294967295" type="ctrTitle"/>
          </p:nvPr>
        </p:nvSpPr>
        <p:spPr>
          <a:xfrm>
            <a:off x="4122625" y="3003800"/>
            <a:ext cx="44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latin typeface="Abel"/>
                <a:ea typeface="Abel"/>
                <a:cs typeface="Abel"/>
                <a:sym typeface="Abel"/>
              </a:rPr>
              <a:t>Hacker Website URL: </a:t>
            </a:r>
            <a:endParaRPr b="1" sz="1500">
              <a:latin typeface="Abel"/>
              <a:ea typeface="Abel"/>
              <a:cs typeface="Abel"/>
              <a:sym typeface="Abel"/>
            </a:endParaRPr>
          </a:p>
          <a:p>
            <a:pPr indent="0" lvl="0" marL="0" rtl="0" algn="l">
              <a:spcBef>
                <a:spcPts val="0"/>
              </a:spcBef>
              <a:spcAft>
                <a:spcPts val="0"/>
              </a:spcAft>
              <a:buNone/>
            </a:pPr>
            <a:r>
              <a:rPr lang="es" sz="1500" u="sng">
                <a:latin typeface="Abel"/>
                <a:ea typeface="Abel"/>
                <a:cs typeface="Abel"/>
                <a:sym typeface="Abel"/>
              </a:rPr>
              <a:t>http://cfba32f83d63.ngrok.io/</a:t>
            </a:r>
            <a:endParaRPr sz="1500" u="sng">
              <a:latin typeface="Abel"/>
              <a:ea typeface="Abel"/>
              <a:cs typeface="Abel"/>
              <a:sym typeface="Abel"/>
            </a:endParaRPr>
          </a:p>
        </p:txBody>
      </p:sp>
      <p:sp>
        <p:nvSpPr>
          <p:cNvPr id="233" name="Google Shape;233;p20"/>
          <p:cNvSpPr txBox="1"/>
          <p:nvPr>
            <p:ph idx="4294967295" type="ctrTitle"/>
          </p:nvPr>
        </p:nvSpPr>
        <p:spPr>
          <a:xfrm>
            <a:off x="4122625" y="3606975"/>
            <a:ext cx="4475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latin typeface="Abel"/>
                <a:ea typeface="Abel"/>
                <a:cs typeface="Abel"/>
                <a:sym typeface="Abel"/>
              </a:rPr>
              <a:t>NAVER Login Website URL:</a:t>
            </a:r>
            <a:endParaRPr b="1" sz="1500">
              <a:latin typeface="Abel"/>
              <a:ea typeface="Abel"/>
              <a:cs typeface="Abel"/>
              <a:sym typeface="Abel"/>
            </a:endParaRPr>
          </a:p>
          <a:p>
            <a:pPr indent="0" lvl="0" marL="0" rtl="0" algn="l">
              <a:spcBef>
                <a:spcPts val="0"/>
              </a:spcBef>
              <a:spcAft>
                <a:spcPts val="0"/>
              </a:spcAft>
              <a:buNone/>
            </a:pPr>
            <a:r>
              <a:rPr lang="es" sz="1500" u="sng">
                <a:latin typeface="Abel"/>
                <a:ea typeface="Abel"/>
                <a:cs typeface="Abel"/>
                <a:sym typeface="Abel"/>
              </a:rPr>
              <a:t>https://nid.naver.com/nidlogin.login?mode=form&amp;url=https%3A%2F%2Fwww.naver.com</a:t>
            </a:r>
            <a:endParaRPr sz="1500" u="sng">
              <a:latin typeface="Abel"/>
              <a:ea typeface="Abel"/>
              <a:cs typeface="Abel"/>
              <a:sym typeface="Abel"/>
            </a:endParaRPr>
          </a:p>
        </p:txBody>
      </p:sp>
      <p:sp>
        <p:nvSpPr>
          <p:cNvPr id="234" name="Google Shape;234;p20"/>
          <p:cNvSpPr/>
          <p:nvPr/>
        </p:nvSpPr>
        <p:spPr>
          <a:xfrm>
            <a:off x="4032875" y="2880575"/>
            <a:ext cx="219900" cy="208500"/>
          </a:xfrm>
          <a:prstGeom prst="halfFrame">
            <a:avLst>
              <a:gd fmla="val 33333" name="adj1"/>
              <a:gd fmla="val 33333" name="adj2"/>
            </a:avLst>
          </a:pr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0800000">
            <a:off x="8431678" y="4328375"/>
            <a:ext cx="219900" cy="208500"/>
          </a:xfrm>
          <a:prstGeom prst="halfFrame">
            <a:avLst>
              <a:gd fmla="val 33333" name="adj1"/>
              <a:gd fmla="val 33333" name="adj2"/>
            </a:avLst>
          </a:pr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4101650" y="3312025"/>
            <a:ext cx="493500" cy="294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4122650" y="3883525"/>
            <a:ext cx="548700" cy="294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0"/>
          <p:cNvGrpSpPr/>
          <p:nvPr/>
        </p:nvGrpSpPr>
        <p:grpSpPr>
          <a:xfrm>
            <a:off x="2291124" y="2600162"/>
            <a:ext cx="548691" cy="529287"/>
            <a:chOff x="-32243500" y="2299850"/>
            <a:chExt cx="300900" cy="290275"/>
          </a:xfrm>
        </p:grpSpPr>
        <p:sp>
          <p:nvSpPr>
            <p:cNvPr id="239" name="Google Shape;239;p20"/>
            <p:cNvSpPr/>
            <p:nvPr/>
          </p:nvSpPr>
          <p:spPr>
            <a:xfrm>
              <a:off x="-32243500" y="2299850"/>
              <a:ext cx="300900" cy="290275"/>
            </a:xfrm>
            <a:custGeom>
              <a:rect b="b" l="l" r="r" t="t"/>
              <a:pathLst>
                <a:path extrusionOk="0" h="11611" w="12036">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32048175" y="2342775"/>
              <a:ext cx="55950" cy="51025"/>
            </a:xfrm>
            <a:custGeom>
              <a:rect b="b" l="l" r="r" t="t"/>
              <a:pathLst>
                <a:path extrusionOk="0" h="2041" w="2238">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0"/>
          <p:cNvSpPr txBox="1"/>
          <p:nvPr>
            <p:ph idx="4294967295" type="ctrTitle"/>
          </p:nvPr>
        </p:nvSpPr>
        <p:spPr>
          <a:xfrm>
            <a:off x="4236200" y="4536875"/>
            <a:ext cx="13899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u="sng">
                <a:latin typeface="Abel"/>
                <a:ea typeface="Abel"/>
                <a:cs typeface="Abel"/>
                <a:sym typeface="Abel"/>
              </a:rPr>
              <a:t>never.com</a:t>
            </a:r>
            <a:endParaRPr sz="2100" u="sng">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04 PROTECTION</a:t>
            </a:r>
            <a:r>
              <a:rPr lang="es"/>
              <a:t> </a:t>
            </a:r>
            <a:r>
              <a:rPr lang="es">
                <a:solidFill>
                  <a:srgbClr val="051357"/>
                </a:solidFill>
              </a:rPr>
              <a:t>///#3</a:t>
            </a:r>
            <a:endParaRPr/>
          </a:p>
        </p:txBody>
      </p:sp>
      <p:sp>
        <p:nvSpPr>
          <p:cNvPr id="247" name="Google Shape;247;p21"/>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248" name="Google Shape;248;p21"/>
          <p:cNvSpPr txBox="1"/>
          <p:nvPr>
            <p:ph idx="4294967295" type="ctrTitle"/>
          </p:nvPr>
        </p:nvSpPr>
        <p:spPr>
          <a:xfrm>
            <a:off x="4122625" y="2247100"/>
            <a:ext cx="47376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bel"/>
                <a:ea typeface="Abel"/>
                <a:cs typeface="Abel"/>
                <a:sym typeface="Abel"/>
              </a:rPr>
              <a:t> Most social media/online platforms have a 2-steps verification system. Although a hacker knows your ID and password, he/she cannot login because it requires your verification from your electronic device.</a:t>
            </a:r>
            <a:endParaRPr sz="1200">
              <a:latin typeface="Abel"/>
              <a:ea typeface="Abel"/>
              <a:cs typeface="Abel"/>
              <a:sym typeface="Abel"/>
            </a:endParaRPr>
          </a:p>
        </p:txBody>
      </p:sp>
      <p:sp>
        <p:nvSpPr>
          <p:cNvPr id="249" name="Google Shape;249;p21"/>
          <p:cNvSpPr txBox="1"/>
          <p:nvPr>
            <p:ph idx="4294967295" type="ctrTitle"/>
          </p:nvPr>
        </p:nvSpPr>
        <p:spPr>
          <a:xfrm>
            <a:off x="4087700" y="1798600"/>
            <a:ext cx="4772400" cy="448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s" sz="1800"/>
              <a:t>03 </a:t>
            </a:r>
            <a:r>
              <a:rPr lang="es" sz="1800"/>
              <a:t>2-steps verification</a:t>
            </a:r>
            <a:endParaRPr sz="1800"/>
          </a:p>
        </p:txBody>
      </p:sp>
      <p:cxnSp>
        <p:nvCxnSpPr>
          <p:cNvPr id="250" name="Google Shape;250;p21"/>
          <p:cNvCxnSpPr/>
          <p:nvPr/>
        </p:nvCxnSpPr>
        <p:spPr>
          <a:xfrm rot="10800000">
            <a:off x="3104125" y="1798600"/>
            <a:ext cx="0" cy="2132400"/>
          </a:xfrm>
          <a:prstGeom prst="straightConnector1">
            <a:avLst/>
          </a:prstGeom>
          <a:noFill/>
          <a:ln cap="flat" cmpd="sng" w="19050">
            <a:solidFill>
              <a:srgbClr val="051357"/>
            </a:solidFill>
            <a:prstDash val="solid"/>
            <a:round/>
            <a:headEnd len="med" w="med" type="diamond"/>
            <a:tailEnd len="med" w="med" type="diamond"/>
          </a:ln>
        </p:spPr>
      </p:cxnSp>
      <p:sp>
        <p:nvSpPr>
          <p:cNvPr id="251" name="Google Shape;251;p21"/>
          <p:cNvSpPr txBox="1"/>
          <p:nvPr>
            <p:ph idx="4294967295" type="ctrTitle"/>
          </p:nvPr>
        </p:nvSpPr>
        <p:spPr>
          <a:xfrm>
            <a:off x="2026825" y="3089075"/>
            <a:ext cx="1077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03</a:t>
            </a:r>
            <a:endParaRPr sz="3600">
              <a:solidFill>
                <a:srgbClr val="051357"/>
              </a:solidFill>
            </a:endParaRPr>
          </a:p>
        </p:txBody>
      </p:sp>
      <p:grpSp>
        <p:nvGrpSpPr>
          <p:cNvPr id="252" name="Google Shape;252;p21"/>
          <p:cNvGrpSpPr/>
          <p:nvPr/>
        </p:nvGrpSpPr>
        <p:grpSpPr>
          <a:xfrm>
            <a:off x="2291124" y="2600162"/>
            <a:ext cx="548691" cy="529287"/>
            <a:chOff x="-32243500" y="2299850"/>
            <a:chExt cx="300900" cy="290275"/>
          </a:xfrm>
        </p:grpSpPr>
        <p:sp>
          <p:nvSpPr>
            <p:cNvPr id="253" name="Google Shape;253;p21"/>
            <p:cNvSpPr/>
            <p:nvPr/>
          </p:nvSpPr>
          <p:spPr>
            <a:xfrm>
              <a:off x="-32243500" y="2299850"/>
              <a:ext cx="300900" cy="290275"/>
            </a:xfrm>
            <a:custGeom>
              <a:rect b="b" l="l" r="r" t="t"/>
              <a:pathLst>
                <a:path extrusionOk="0" h="11611" w="12036">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32048175" y="2342775"/>
              <a:ext cx="55950" cy="51025"/>
            </a:xfrm>
            <a:custGeom>
              <a:rect b="b" l="l" r="r" t="t"/>
              <a:pathLst>
                <a:path extrusionOk="0" h="2041" w="2238">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051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ctrTitle"/>
          </p:nvPr>
        </p:nvSpPr>
        <p:spPr>
          <a:xfrm>
            <a:off x="2145502" y="1854525"/>
            <a:ext cx="6785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Image MLA Citation</a:t>
            </a:r>
            <a:endParaRPr/>
          </a:p>
        </p:txBody>
      </p:sp>
      <p:sp>
        <p:nvSpPr>
          <p:cNvPr id="260" name="Google Shape;260;p22"/>
          <p:cNvSpPr txBox="1"/>
          <p:nvPr>
            <p:ph idx="1" type="subTitle"/>
          </p:nvPr>
        </p:nvSpPr>
        <p:spPr>
          <a:xfrm>
            <a:off x="2145501" y="2432325"/>
            <a:ext cx="4078800" cy="15855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s"/>
              <a:t>"FREE AT&amp;T Internet Security Suite Powered By Mcafee - ESL Downloads &amp; Reviews". Eslpc.Com, 2018, https://www.eslpc.com/downloads/mcafee-internet-security-suite-from-att.php. Accessed 21 Dec 2020.</a:t>
            </a:r>
            <a:endParaRPr/>
          </a:p>
        </p:txBody>
      </p:sp>
      <p:sp>
        <p:nvSpPr>
          <p:cNvPr id="261" name="Google Shape;261;p22"/>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CITATION</a:t>
            </a:r>
            <a:r>
              <a:rPr lang="es"/>
              <a:t>/// YERIN KANG</a:t>
            </a:r>
            <a:endParaRPr/>
          </a:p>
        </p:txBody>
      </p:sp>
      <p:sp>
        <p:nvSpPr>
          <p:cNvPr id="262" name="Google Shape;262;p22"/>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23"/>
          <p:cNvSpPr txBox="1"/>
          <p:nvPr>
            <p:ph idx="2"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THANKS! </a:t>
            </a:r>
            <a:r>
              <a:rPr lang="es"/>
              <a:t>/// YERIN KANG</a:t>
            </a:r>
            <a:endParaRPr/>
          </a:p>
        </p:txBody>
      </p:sp>
      <p:sp>
        <p:nvSpPr>
          <p:cNvPr id="268" name="Google Shape;268;p23"/>
          <p:cNvSpPr txBox="1"/>
          <p:nvPr>
            <p:ph type="ctrTitle"/>
          </p:nvPr>
        </p:nvSpPr>
        <p:spPr>
          <a:xfrm flipH="1">
            <a:off x="2199525" y="841675"/>
            <a:ext cx="6237000" cy="319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0"/>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solidFill>
                  <a:srgbClr val="F3F3F3"/>
                </a:solidFill>
              </a:rPr>
              <a:t>TABLE OF CONTENTS</a:t>
            </a:r>
            <a:r>
              <a:rPr lang="es">
                <a:solidFill>
                  <a:srgbClr val="F3F3F3"/>
                </a:solidFill>
              </a:rPr>
              <a:t> /// </a:t>
            </a:r>
            <a:r>
              <a:rPr lang="es"/>
              <a:t>PHISHING SITE</a:t>
            </a:r>
            <a:endParaRPr>
              <a:solidFill>
                <a:srgbClr val="F3F3F3"/>
              </a:solidFill>
            </a:endParaRPr>
          </a:p>
        </p:txBody>
      </p:sp>
      <p:sp>
        <p:nvSpPr>
          <p:cNvPr id="83" name="Google Shape;83;p10"/>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84" name="Google Shape;84;p10"/>
          <p:cNvSpPr txBox="1"/>
          <p:nvPr>
            <p:ph idx="1" type="subTitle"/>
          </p:nvPr>
        </p:nvSpPr>
        <p:spPr>
          <a:xfrm>
            <a:off x="3459025" y="617750"/>
            <a:ext cx="1862400" cy="15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Introduction</a:t>
            </a:r>
            <a:endParaRPr/>
          </a:p>
        </p:txBody>
      </p:sp>
      <p:sp>
        <p:nvSpPr>
          <p:cNvPr id="85" name="Google Shape;85;p10"/>
          <p:cNvSpPr txBox="1"/>
          <p:nvPr>
            <p:ph idx="4" type="subTitle"/>
          </p:nvPr>
        </p:nvSpPr>
        <p:spPr>
          <a:xfrm>
            <a:off x="3459025" y="2285109"/>
            <a:ext cx="1862400" cy="15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Principle</a:t>
            </a:r>
            <a:endParaRPr/>
          </a:p>
        </p:txBody>
      </p:sp>
      <p:sp>
        <p:nvSpPr>
          <p:cNvPr id="86" name="Google Shape;86;p10"/>
          <p:cNvSpPr txBox="1"/>
          <p:nvPr>
            <p:ph idx="2" type="title"/>
          </p:nvPr>
        </p:nvSpPr>
        <p:spPr>
          <a:xfrm>
            <a:off x="1466100" y="1084331"/>
            <a:ext cx="1992900" cy="99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01. </a:t>
            </a:r>
            <a:endParaRPr/>
          </a:p>
        </p:txBody>
      </p:sp>
      <p:sp>
        <p:nvSpPr>
          <p:cNvPr id="87" name="Google Shape;87;p10"/>
          <p:cNvSpPr txBox="1"/>
          <p:nvPr>
            <p:ph idx="5" type="title"/>
          </p:nvPr>
        </p:nvSpPr>
        <p:spPr>
          <a:xfrm>
            <a:off x="4518675" y="1084331"/>
            <a:ext cx="1862400" cy="99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02.</a:t>
            </a:r>
            <a:endParaRPr/>
          </a:p>
        </p:txBody>
      </p:sp>
      <p:sp>
        <p:nvSpPr>
          <p:cNvPr id="88" name="Google Shape;88;p10"/>
          <p:cNvSpPr txBox="1"/>
          <p:nvPr>
            <p:ph idx="3" type="title"/>
          </p:nvPr>
        </p:nvSpPr>
        <p:spPr>
          <a:xfrm>
            <a:off x="1466100" y="2757955"/>
            <a:ext cx="1992900" cy="96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03.</a:t>
            </a:r>
            <a:endParaRPr/>
          </a:p>
        </p:txBody>
      </p:sp>
      <p:sp>
        <p:nvSpPr>
          <p:cNvPr id="89" name="Google Shape;89;p10"/>
          <p:cNvSpPr txBox="1"/>
          <p:nvPr>
            <p:ph idx="6" type="title"/>
          </p:nvPr>
        </p:nvSpPr>
        <p:spPr>
          <a:xfrm>
            <a:off x="4518675" y="2757955"/>
            <a:ext cx="1862400" cy="96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04.</a:t>
            </a:r>
            <a:endParaRPr/>
          </a:p>
        </p:txBody>
      </p:sp>
      <p:sp>
        <p:nvSpPr>
          <p:cNvPr id="90" name="Google Shape;90;p10"/>
          <p:cNvSpPr txBox="1"/>
          <p:nvPr>
            <p:ph idx="7" type="subTitle"/>
          </p:nvPr>
        </p:nvSpPr>
        <p:spPr>
          <a:xfrm>
            <a:off x="6381075" y="617750"/>
            <a:ext cx="1862400" cy="15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Phishing Site Simulation</a:t>
            </a:r>
            <a:endParaRPr/>
          </a:p>
        </p:txBody>
      </p:sp>
      <p:sp>
        <p:nvSpPr>
          <p:cNvPr id="91" name="Google Shape;91;p10"/>
          <p:cNvSpPr txBox="1"/>
          <p:nvPr>
            <p:ph idx="8" type="subTitle"/>
          </p:nvPr>
        </p:nvSpPr>
        <p:spPr>
          <a:xfrm>
            <a:off x="6381075" y="2285109"/>
            <a:ext cx="1862400" cy="15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Protection</a:t>
            </a:r>
            <a:endParaRPr/>
          </a:p>
        </p:txBody>
      </p:sp>
      <p:sp>
        <p:nvSpPr>
          <p:cNvPr id="92" name="Google Shape;92;p10"/>
          <p:cNvSpPr txBox="1"/>
          <p:nvPr>
            <p:ph idx="9" type="subTitle"/>
          </p:nvPr>
        </p:nvSpPr>
        <p:spPr>
          <a:xfrm>
            <a:off x="3459000" y="2037685"/>
            <a:ext cx="1682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What is phishing? Why is it serious problem?</a:t>
            </a:r>
            <a:endParaRPr/>
          </a:p>
        </p:txBody>
      </p:sp>
      <p:sp>
        <p:nvSpPr>
          <p:cNvPr id="93" name="Google Shape;93;p10"/>
          <p:cNvSpPr txBox="1"/>
          <p:nvPr>
            <p:ph idx="13" type="subTitle"/>
          </p:nvPr>
        </p:nvSpPr>
        <p:spPr>
          <a:xfrm>
            <a:off x="6381075" y="2037685"/>
            <a:ext cx="1682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Test phishing site I made with audience</a:t>
            </a:r>
            <a:endParaRPr/>
          </a:p>
        </p:txBody>
      </p:sp>
      <p:sp>
        <p:nvSpPr>
          <p:cNvPr id="94" name="Google Shape;94;p10"/>
          <p:cNvSpPr txBox="1"/>
          <p:nvPr>
            <p:ph idx="14" type="subTitle"/>
          </p:nvPr>
        </p:nvSpPr>
        <p:spPr>
          <a:xfrm>
            <a:off x="3459000" y="3727465"/>
            <a:ext cx="1682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How are phishing sites work?</a:t>
            </a:r>
            <a:endParaRPr/>
          </a:p>
        </p:txBody>
      </p:sp>
      <p:sp>
        <p:nvSpPr>
          <p:cNvPr id="95" name="Google Shape;95;p10"/>
          <p:cNvSpPr txBox="1"/>
          <p:nvPr>
            <p:ph idx="15" type="subTitle"/>
          </p:nvPr>
        </p:nvSpPr>
        <p:spPr>
          <a:xfrm>
            <a:off x="6381075" y="3727465"/>
            <a:ext cx="16827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How can I protect myself from phishing sites?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1"/>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457200" rtl="0" algn="r">
              <a:spcBef>
                <a:spcPts val="0"/>
              </a:spcBef>
              <a:spcAft>
                <a:spcPts val="0"/>
              </a:spcAft>
              <a:buNone/>
            </a:pPr>
            <a:r>
              <a:rPr lang="es"/>
              <a:t>01.  INTRODUCTION///</a:t>
            </a:r>
            <a:r>
              <a:rPr lang="es">
                <a:solidFill>
                  <a:srgbClr val="FFFFFF"/>
                </a:solidFill>
              </a:rPr>
              <a:t>WHAT IS PHISHING?</a:t>
            </a:r>
            <a:endParaRPr>
              <a:solidFill>
                <a:srgbClr val="FFFFFF"/>
              </a:solidFill>
            </a:endParaRPr>
          </a:p>
        </p:txBody>
      </p:sp>
      <p:sp>
        <p:nvSpPr>
          <p:cNvPr id="101" name="Google Shape;101;p11"/>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02" name="Google Shape;102;p11"/>
          <p:cNvSpPr txBox="1"/>
          <p:nvPr>
            <p:ph idx="2" type="ctrTitle"/>
          </p:nvPr>
        </p:nvSpPr>
        <p:spPr>
          <a:xfrm>
            <a:off x="4594322" y="2365675"/>
            <a:ext cx="4163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What is phishing?</a:t>
            </a:r>
            <a:endParaRPr/>
          </a:p>
        </p:txBody>
      </p:sp>
      <p:sp>
        <p:nvSpPr>
          <p:cNvPr id="103" name="Google Shape;103;p11"/>
          <p:cNvSpPr txBox="1"/>
          <p:nvPr>
            <p:ph idx="1" type="subTitle"/>
          </p:nvPr>
        </p:nvSpPr>
        <p:spPr>
          <a:xfrm>
            <a:off x="5365950" y="2936650"/>
            <a:ext cx="3180600" cy="1585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sz="1800"/>
              <a:t>“</a:t>
            </a:r>
            <a:r>
              <a:rPr b="1" lang="es" sz="1800"/>
              <a:t>Phishing</a:t>
            </a:r>
            <a:r>
              <a:rPr lang="es" sz="1800"/>
              <a:t> is a method of trying to gather </a:t>
            </a:r>
            <a:r>
              <a:rPr b="1" lang="es" sz="1800"/>
              <a:t>personal information</a:t>
            </a:r>
            <a:r>
              <a:rPr lang="es" sz="1800"/>
              <a:t> using </a:t>
            </a:r>
            <a:r>
              <a:rPr b="1" lang="es" sz="1800"/>
              <a:t>deceptive e-mails and websites.</a:t>
            </a:r>
            <a:r>
              <a:rPr lang="es"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01.  INTRODUCTION</a:t>
            </a:r>
            <a:r>
              <a:rPr lang="es"/>
              <a:t> </a:t>
            </a:r>
            <a:r>
              <a:rPr lang="es">
                <a:solidFill>
                  <a:srgbClr val="051357"/>
                </a:solidFill>
              </a:rPr>
              <a:t>/// WHY IS IT SERIOUS PROBLEM?</a:t>
            </a:r>
            <a:endParaRPr/>
          </a:p>
        </p:txBody>
      </p:sp>
      <p:sp>
        <p:nvSpPr>
          <p:cNvPr id="109" name="Google Shape;109;p12"/>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10" name="Google Shape;110;p12"/>
          <p:cNvPicPr preferRelativeResize="0"/>
          <p:nvPr/>
        </p:nvPicPr>
        <p:blipFill>
          <a:blip r:embed="rId3">
            <a:alphaModFix/>
          </a:blip>
          <a:stretch>
            <a:fillRect/>
          </a:stretch>
        </p:blipFill>
        <p:spPr>
          <a:xfrm>
            <a:off x="2861904" y="1376651"/>
            <a:ext cx="4894812" cy="3208298"/>
          </a:xfrm>
          <a:prstGeom prst="rect">
            <a:avLst/>
          </a:prstGeom>
          <a:noFill/>
          <a:ln cap="flat" cmpd="sng" w="19050">
            <a:solidFill>
              <a:srgbClr val="051357"/>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02 PHISHING SITE SIMULATION</a:t>
            </a:r>
            <a:r>
              <a:rPr lang="es"/>
              <a:t> </a:t>
            </a:r>
            <a:r>
              <a:rPr lang="es">
                <a:solidFill>
                  <a:srgbClr val="051357"/>
                </a:solidFill>
              </a:rPr>
              <a:t>/// CREATE AN ACCOUNT</a:t>
            </a:r>
            <a:endParaRPr/>
          </a:p>
        </p:txBody>
      </p:sp>
      <p:sp>
        <p:nvSpPr>
          <p:cNvPr id="116" name="Google Shape;116;p13"/>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pic>
        <p:nvPicPr>
          <p:cNvPr id="117" name="Google Shape;117;p13"/>
          <p:cNvPicPr preferRelativeResize="0"/>
          <p:nvPr/>
        </p:nvPicPr>
        <p:blipFill>
          <a:blip r:embed="rId3">
            <a:alphaModFix/>
          </a:blip>
          <a:stretch>
            <a:fillRect/>
          </a:stretch>
        </p:blipFill>
        <p:spPr>
          <a:xfrm>
            <a:off x="2740500" y="1785351"/>
            <a:ext cx="5133749" cy="2329925"/>
          </a:xfrm>
          <a:prstGeom prst="rect">
            <a:avLst/>
          </a:prstGeom>
          <a:noFill/>
          <a:ln cap="flat" cmpd="sng" w="19050">
            <a:solidFill>
              <a:srgbClr val="051357"/>
            </a:solidFill>
            <a:prstDash val="solid"/>
            <a:round/>
            <a:headEnd len="sm" w="sm" type="none"/>
            <a:tailEnd len="sm" w="sm" type="none"/>
          </a:ln>
        </p:spPr>
      </p:pic>
      <p:sp>
        <p:nvSpPr>
          <p:cNvPr id="118" name="Google Shape;118;p13"/>
          <p:cNvSpPr txBox="1"/>
          <p:nvPr/>
        </p:nvSpPr>
        <p:spPr>
          <a:xfrm>
            <a:off x="4266125" y="3060327"/>
            <a:ext cx="3147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Abel"/>
                <a:ea typeface="Abel"/>
                <a:cs typeface="Abel"/>
                <a:sym typeface="Abel"/>
              </a:rPr>
              <a:t>ex. coding.yerinkang@naver.com</a:t>
            </a:r>
            <a:endParaRPr>
              <a:solidFill>
                <a:srgbClr val="FF0000"/>
              </a:solidFill>
              <a:latin typeface="Abel"/>
              <a:ea typeface="Abel"/>
              <a:cs typeface="Abel"/>
              <a:sym typeface="Abel"/>
            </a:endParaRPr>
          </a:p>
        </p:txBody>
      </p:sp>
      <p:sp>
        <p:nvSpPr>
          <p:cNvPr id="119" name="Google Shape;119;p13"/>
          <p:cNvSpPr txBox="1"/>
          <p:nvPr/>
        </p:nvSpPr>
        <p:spPr>
          <a:xfrm>
            <a:off x="4266125" y="3619627"/>
            <a:ext cx="31476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Abel"/>
                <a:ea typeface="Abel"/>
                <a:cs typeface="Abel"/>
                <a:sym typeface="Abel"/>
              </a:rPr>
              <a:t>ex. Coding12345678!</a:t>
            </a:r>
            <a:endParaRPr>
              <a:solidFill>
                <a:srgbClr val="FF0000"/>
              </a:solidFill>
              <a:latin typeface="Abel"/>
              <a:ea typeface="Abel"/>
              <a:cs typeface="Abel"/>
              <a:sym typeface="Abel"/>
            </a:endParaRPr>
          </a:p>
        </p:txBody>
      </p:sp>
      <p:sp>
        <p:nvSpPr>
          <p:cNvPr id="120" name="Google Shape;120;p13"/>
          <p:cNvSpPr txBox="1"/>
          <p:nvPr>
            <p:ph idx="4294967295" type="subTitle"/>
          </p:nvPr>
        </p:nvSpPr>
        <p:spPr>
          <a:xfrm>
            <a:off x="3141678" y="4325450"/>
            <a:ext cx="4331400" cy="474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200"/>
              <a:t>*Do </a:t>
            </a:r>
            <a:r>
              <a:rPr b="1" lang="es" sz="1200"/>
              <a:t>not</a:t>
            </a:r>
            <a:r>
              <a:rPr lang="es" sz="1200"/>
              <a:t> write your REAL NAVER account ID &amp; PW.</a:t>
            </a:r>
            <a:endParaRPr sz="1200">
              <a:solidFill>
                <a:srgbClr val="05135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idx="4294967295" type="subTitle"/>
          </p:nvPr>
        </p:nvSpPr>
        <p:spPr>
          <a:xfrm>
            <a:off x="6428825" y="2186900"/>
            <a:ext cx="2007600" cy="74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1200"/>
              <a:t>But, you did NOT do </a:t>
            </a:r>
            <a:r>
              <a:rPr b="1" lang="es" sz="1200"/>
              <a:t>any activities</a:t>
            </a:r>
            <a:r>
              <a:rPr lang="es" sz="1200"/>
              <a:t> on this account for 365 days.</a:t>
            </a:r>
            <a:endParaRPr sz="1200">
              <a:solidFill>
                <a:srgbClr val="051357"/>
              </a:solidFill>
            </a:endParaRPr>
          </a:p>
        </p:txBody>
      </p:sp>
      <p:sp>
        <p:nvSpPr>
          <p:cNvPr id="126" name="Google Shape;126;p14"/>
          <p:cNvSpPr txBox="1"/>
          <p:nvPr>
            <p:ph idx="4294967295" type="subTitle"/>
          </p:nvPr>
        </p:nvSpPr>
        <p:spPr>
          <a:xfrm>
            <a:off x="2424173" y="2186900"/>
            <a:ext cx="1755000" cy="474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s" sz="1200"/>
              <a:t>Your account is made on NAVER.</a:t>
            </a:r>
            <a:endParaRPr sz="1200">
              <a:solidFill>
                <a:srgbClr val="051357"/>
              </a:solidFill>
            </a:endParaRPr>
          </a:p>
        </p:txBody>
      </p:sp>
      <p:sp>
        <p:nvSpPr>
          <p:cNvPr id="127" name="Google Shape;127;p14"/>
          <p:cNvSpPr txBox="1"/>
          <p:nvPr>
            <p:ph type="ctrTitle"/>
          </p:nvPr>
        </p:nvSpPr>
        <p:spPr>
          <a:xfrm>
            <a:off x="5307999" y="422275"/>
            <a:ext cx="32385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02 PHISHING SITE SIMULATION </a:t>
            </a:r>
            <a:r>
              <a:rPr lang="es"/>
              <a:t> </a:t>
            </a:r>
            <a:r>
              <a:rPr lang="es">
                <a:solidFill>
                  <a:srgbClr val="051357"/>
                </a:solidFill>
              </a:rPr>
              <a:t>/// ASSUMPTION</a:t>
            </a:r>
            <a:endParaRPr/>
          </a:p>
        </p:txBody>
      </p:sp>
      <p:sp>
        <p:nvSpPr>
          <p:cNvPr id="128" name="Google Shape;128;p14"/>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29" name="Google Shape;129;p14"/>
          <p:cNvSpPr/>
          <p:nvPr/>
        </p:nvSpPr>
        <p:spPr>
          <a:xfrm>
            <a:off x="4459674" y="1186618"/>
            <a:ext cx="1422" cy="1129"/>
          </a:xfrm>
          <a:custGeom>
            <a:rect b="b" l="l" r="r" t="t"/>
            <a:pathLst>
              <a:path extrusionOk="0" h="27" w="34">
                <a:moveTo>
                  <a:pt x="19" y="1"/>
                </a:moveTo>
                <a:cubicBezTo>
                  <a:pt x="14" y="1"/>
                  <a:pt x="10" y="1"/>
                  <a:pt x="5" y="7"/>
                </a:cubicBezTo>
                <a:cubicBezTo>
                  <a:pt x="1" y="11"/>
                  <a:pt x="5" y="20"/>
                  <a:pt x="10" y="20"/>
                </a:cubicBezTo>
                <a:lnTo>
                  <a:pt x="14" y="25"/>
                </a:lnTo>
                <a:cubicBezTo>
                  <a:pt x="16" y="26"/>
                  <a:pt x="17" y="27"/>
                  <a:pt x="19" y="27"/>
                </a:cubicBezTo>
                <a:cubicBezTo>
                  <a:pt x="22" y="27"/>
                  <a:pt x="26" y="24"/>
                  <a:pt x="29" y="20"/>
                </a:cubicBezTo>
                <a:cubicBezTo>
                  <a:pt x="34" y="16"/>
                  <a:pt x="29" y="11"/>
                  <a:pt x="25" y="7"/>
                </a:cubicBezTo>
                <a:lnTo>
                  <a:pt x="19" y="1"/>
                </a:lnTo>
                <a:close/>
              </a:path>
            </a:pathLst>
          </a:custGeom>
          <a:solidFill>
            <a:srgbClr val="05C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txBox="1"/>
          <p:nvPr>
            <p:ph idx="4294967295" type="subTitle"/>
          </p:nvPr>
        </p:nvSpPr>
        <p:spPr>
          <a:xfrm>
            <a:off x="2991847" y="1938950"/>
            <a:ext cx="1187400" cy="3513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s" sz="1400">
                <a:latin typeface="Teko Medium"/>
                <a:ea typeface="Teko Medium"/>
                <a:cs typeface="Teko Medium"/>
                <a:sym typeface="Teko Medium"/>
              </a:rPr>
              <a:t>Assumption 01</a:t>
            </a:r>
            <a:endParaRPr sz="1400">
              <a:solidFill>
                <a:srgbClr val="051357"/>
              </a:solidFill>
              <a:latin typeface="Teko Medium"/>
              <a:ea typeface="Teko Medium"/>
              <a:cs typeface="Teko Medium"/>
              <a:sym typeface="Teko Medium"/>
            </a:endParaRPr>
          </a:p>
        </p:txBody>
      </p:sp>
      <p:sp>
        <p:nvSpPr>
          <p:cNvPr id="131" name="Google Shape;131;p14"/>
          <p:cNvSpPr txBox="1"/>
          <p:nvPr>
            <p:ph idx="4294967295" type="subTitle"/>
          </p:nvPr>
        </p:nvSpPr>
        <p:spPr>
          <a:xfrm>
            <a:off x="6428750" y="3378000"/>
            <a:ext cx="2117700" cy="103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1200"/>
              <a:t>Now, read the message carefully and try to solve the deactivation.</a:t>
            </a:r>
            <a:endParaRPr sz="1200"/>
          </a:p>
        </p:txBody>
      </p:sp>
      <p:sp>
        <p:nvSpPr>
          <p:cNvPr id="132" name="Google Shape;132;p14"/>
          <p:cNvSpPr txBox="1"/>
          <p:nvPr>
            <p:ph idx="4294967295" type="subTitle"/>
          </p:nvPr>
        </p:nvSpPr>
        <p:spPr>
          <a:xfrm>
            <a:off x="2171450" y="3378000"/>
            <a:ext cx="2007600" cy="4746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s" sz="1200"/>
              <a:t>You receive KakaoTalk message about </a:t>
            </a:r>
            <a:r>
              <a:rPr b="1" lang="es" sz="1200"/>
              <a:t>deactivation</a:t>
            </a:r>
            <a:r>
              <a:rPr lang="es" sz="1200"/>
              <a:t> of your account  from NAVER.</a:t>
            </a:r>
            <a:endParaRPr sz="1200">
              <a:solidFill>
                <a:srgbClr val="051357"/>
              </a:solidFill>
            </a:endParaRPr>
          </a:p>
        </p:txBody>
      </p:sp>
      <p:sp>
        <p:nvSpPr>
          <p:cNvPr id="133" name="Google Shape;133;p14"/>
          <p:cNvSpPr txBox="1"/>
          <p:nvPr>
            <p:ph idx="4294967295" type="subTitle"/>
          </p:nvPr>
        </p:nvSpPr>
        <p:spPr>
          <a:xfrm>
            <a:off x="2991847" y="3130075"/>
            <a:ext cx="1187400" cy="3513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s" sz="1400">
                <a:latin typeface="Teko Medium"/>
                <a:ea typeface="Teko Medium"/>
                <a:cs typeface="Teko Medium"/>
                <a:sym typeface="Teko Medium"/>
              </a:rPr>
              <a:t>Assumption 03</a:t>
            </a:r>
            <a:endParaRPr sz="1400">
              <a:latin typeface="Teko Medium"/>
              <a:ea typeface="Teko Medium"/>
              <a:cs typeface="Teko Medium"/>
              <a:sym typeface="Teko Medium"/>
            </a:endParaRPr>
          </a:p>
        </p:txBody>
      </p:sp>
      <p:sp>
        <p:nvSpPr>
          <p:cNvPr id="134" name="Google Shape;134;p14"/>
          <p:cNvSpPr/>
          <p:nvPr/>
        </p:nvSpPr>
        <p:spPr>
          <a:xfrm>
            <a:off x="4340077" y="1937873"/>
            <a:ext cx="740400" cy="740400"/>
          </a:xfrm>
          <a:prstGeom prst="rect">
            <a:avLst/>
          </a:prstGeom>
          <a:noFill/>
          <a:ln cap="flat" cmpd="sng" w="19050">
            <a:solidFill>
              <a:srgbClr val="0513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374299" y="1972074"/>
            <a:ext cx="672000" cy="6720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5527502" y="1937873"/>
            <a:ext cx="740400" cy="740400"/>
          </a:xfrm>
          <a:prstGeom prst="rect">
            <a:avLst/>
          </a:prstGeom>
          <a:noFill/>
          <a:ln cap="flat" cmpd="sng" w="19050">
            <a:solidFill>
              <a:srgbClr val="0513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5561724" y="1972074"/>
            <a:ext cx="672000" cy="6720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340077" y="3113198"/>
            <a:ext cx="740400" cy="740400"/>
          </a:xfrm>
          <a:prstGeom prst="rect">
            <a:avLst/>
          </a:prstGeom>
          <a:noFill/>
          <a:ln cap="flat" cmpd="sng" w="19050">
            <a:solidFill>
              <a:srgbClr val="0513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4374299" y="3147399"/>
            <a:ext cx="672000" cy="6720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527502" y="3113198"/>
            <a:ext cx="740400" cy="740400"/>
          </a:xfrm>
          <a:prstGeom prst="rect">
            <a:avLst/>
          </a:prstGeom>
          <a:noFill/>
          <a:ln cap="flat" cmpd="sng" w="19050">
            <a:solidFill>
              <a:srgbClr val="0513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561724" y="3147399"/>
            <a:ext cx="672000" cy="672000"/>
          </a:xfrm>
          <a:prstGeom prst="rect">
            <a:avLst/>
          </a:prstGeom>
          <a:solidFill>
            <a:srgbClr val="051357">
              <a:alpha val="5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4"/>
          <p:cNvCxnSpPr>
            <a:stCxn id="135" idx="3"/>
            <a:endCxn id="137" idx="1"/>
          </p:cNvCxnSpPr>
          <p:nvPr/>
        </p:nvCxnSpPr>
        <p:spPr>
          <a:xfrm>
            <a:off x="5046299" y="2308074"/>
            <a:ext cx="515400" cy="0"/>
          </a:xfrm>
          <a:prstGeom prst="straightConnector1">
            <a:avLst/>
          </a:prstGeom>
          <a:noFill/>
          <a:ln cap="flat" cmpd="sng" w="19050">
            <a:solidFill>
              <a:srgbClr val="051357"/>
            </a:solidFill>
            <a:prstDash val="solid"/>
            <a:round/>
            <a:headEnd len="med" w="med" type="none"/>
            <a:tailEnd len="med" w="med" type="none"/>
          </a:ln>
        </p:spPr>
      </p:cxnSp>
      <p:cxnSp>
        <p:nvCxnSpPr>
          <p:cNvPr id="143" name="Google Shape;143;p14"/>
          <p:cNvCxnSpPr>
            <a:stCxn id="137" idx="2"/>
            <a:endCxn id="139" idx="0"/>
          </p:cNvCxnSpPr>
          <p:nvPr/>
        </p:nvCxnSpPr>
        <p:spPr>
          <a:xfrm rot="5400000">
            <a:off x="5052324" y="2302074"/>
            <a:ext cx="503400" cy="1187400"/>
          </a:xfrm>
          <a:prstGeom prst="bentConnector3">
            <a:avLst>
              <a:gd fmla="val 49993" name="adj1"/>
            </a:avLst>
          </a:prstGeom>
          <a:noFill/>
          <a:ln cap="flat" cmpd="sng" w="19050">
            <a:solidFill>
              <a:srgbClr val="051357"/>
            </a:solidFill>
            <a:prstDash val="solid"/>
            <a:round/>
            <a:headEnd len="med" w="med" type="none"/>
            <a:tailEnd len="med" w="med" type="none"/>
          </a:ln>
        </p:spPr>
      </p:cxnSp>
      <p:cxnSp>
        <p:nvCxnSpPr>
          <p:cNvPr id="144" name="Google Shape;144;p14"/>
          <p:cNvCxnSpPr>
            <a:stCxn id="139" idx="3"/>
            <a:endCxn id="141" idx="1"/>
          </p:cNvCxnSpPr>
          <p:nvPr/>
        </p:nvCxnSpPr>
        <p:spPr>
          <a:xfrm>
            <a:off x="5046299" y="3483399"/>
            <a:ext cx="515400" cy="600"/>
          </a:xfrm>
          <a:prstGeom prst="bentConnector3">
            <a:avLst>
              <a:gd fmla="val 50002" name="adj1"/>
            </a:avLst>
          </a:prstGeom>
          <a:noFill/>
          <a:ln cap="flat" cmpd="sng" w="19050">
            <a:solidFill>
              <a:srgbClr val="051357"/>
            </a:solidFill>
            <a:prstDash val="solid"/>
            <a:round/>
            <a:headEnd len="med" w="med" type="none"/>
            <a:tailEnd len="med" w="med" type="none"/>
          </a:ln>
        </p:spPr>
      </p:cxnSp>
      <p:sp>
        <p:nvSpPr>
          <p:cNvPr id="145" name="Google Shape;145;p14"/>
          <p:cNvSpPr txBox="1"/>
          <p:nvPr>
            <p:ph idx="4294967295" type="subTitle"/>
          </p:nvPr>
        </p:nvSpPr>
        <p:spPr>
          <a:xfrm>
            <a:off x="6428796" y="1938950"/>
            <a:ext cx="1237200" cy="35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latin typeface="Teko Medium"/>
                <a:ea typeface="Teko Medium"/>
                <a:cs typeface="Teko Medium"/>
                <a:sym typeface="Teko Medium"/>
              </a:rPr>
              <a:t>Assumption 02</a:t>
            </a:r>
            <a:endParaRPr sz="1400">
              <a:latin typeface="Teko Medium"/>
              <a:ea typeface="Teko Medium"/>
              <a:cs typeface="Teko Medium"/>
              <a:sym typeface="Teko Medium"/>
            </a:endParaRPr>
          </a:p>
          <a:p>
            <a:pPr indent="0" lvl="0" marL="0" rtl="0" algn="l">
              <a:lnSpc>
                <a:spcPct val="100000"/>
              </a:lnSpc>
              <a:spcBef>
                <a:spcPts val="1600"/>
              </a:spcBef>
              <a:spcAft>
                <a:spcPts val="0"/>
              </a:spcAft>
              <a:buClr>
                <a:schemeClr val="dk1"/>
              </a:buClr>
              <a:buSzPts val="1100"/>
              <a:buFont typeface="Arial"/>
              <a:buNone/>
            </a:pPr>
            <a:r>
              <a:t/>
            </a:r>
            <a:endParaRPr sz="1400">
              <a:latin typeface="Teko Medium"/>
              <a:ea typeface="Teko Medium"/>
              <a:cs typeface="Teko Medium"/>
              <a:sym typeface="Teko Medium"/>
            </a:endParaRPr>
          </a:p>
          <a:p>
            <a:pPr indent="0" lvl="0" marL="0" rtl="0" algn="l">
              <a:lnSpc>
                <a:spcPct val="100000"/>
              </a:lnSpc>
              <a:spcBef>
                <a:spcPts val="1600"/>
              </a:spcBef>
              <a:spcAft>
                <a:spcPts val="1600"/>
              </a:spcAft>
              <a:buNone/>
            </a:pPr>
            <a:r>
              <a:t/>
            </a:r>
            <a:endParaRPr sz="1400">
              <a:latin typeface="Teko Medium"/>
              <a:ea typeface="Teko Medium"/>
              <a:cs typeface="Teko Medium"/>
              <a:sym typeface="Teko Medium"/>
            </a:endParaRPr>
          </a:p>
        </p:txBody>
      </p:sp>
      <p:sp>
        <p:nvSpPr>
          <p:cNvPr id="146" name="Google Shape;146;p14"/>
          <p:cNvSpPr txBox="1"/>
          <p:nvPr>
            <p:ph idx="4294967295" type="subTitle"/>
          </p:nvPr>
        </p:nvSpPr>
        <p:spPr>
          <a:xfrm>
            <a:off x="6428794" y="3130075"/>
            <a:ext cx="1533300" cy="35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s" sz="1400">
                <a:latin typeface="Teko Medium"/>
                <a:ea typeface="Teko Medium"/>
                <a:cs typeface="Teko Medium"/>
                <a:sym typeface="Teko Medium"/>
              </a:rPr>
              <a:t>Start Simulation</a:t>
            </a:r>
            <a:endParaRPr sz="1400">
              <a:solidFill>
                <a:srgbClr val="051357"/>
              </a:solidFill>
              <a:latin typeface="Teko Medium"/>
              <a:ea typeface="Teko Medium"/>
              <a:cs typeface="Teko Medium"/>
              <a:sym typeface="Teko Medium"/>
            </a:endParaRPr>
          </a:p>
        </p:txBody>
      </p:sp>
      <p:sp>
        <p:nvSpPr>
          <p:cNvPr id="147" name="Google Shape;147;p14"/>
          <p:cNvSpPr txBox="1"/>
          <p:nvPr>
            <p:ph idx="4294967295" type="subTitle"/>
          </p:nvPr>
        </p:nvSpPr>
        <p:spPr>
          <a:xfrm>
            <a:off x="4303659" y="3339476"/>
            <a:ext cx="806100" cy="4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s" sz="2400">
                <a:solidFill>
                  <a:srgbClr val="FFFFFF"/>
                </a:solidFill>
              </a:rPr>
              <a:t>03</a:t>
            </a:r>
            <a:endParaRPr b="1" sz="2400">
              <a:solidFill>
                <a:srgbClr val="FFFFFF"/>
              </a:solidFill>
            </a:endParaRPr>
          </a:p>
        </p:txBody>
      </p:sp>
      <p:sp>
        <p:nvSpPr>
          <p:cNvPr id="148" name="Google Shape;148;p14"/>
          <p:cNvSpPr txBox="1"/>
          <p:nvPr>
            <p:ph idx="4294967295" type="subTitle"/>
          </p:nvPr>
        </p:nvSpPr>
        <p:spPr>
          <a:xfrm>
            <a:off x="5494684" y="3339476"/>
            <a:ext cx="806100" cy="4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s" sz="2400">
                <a:solidFill>
                  <a:srgbClr val="FFFFFF"/>
                </a:solidFill>
              </a:rPr>
              <a:t>04</a:t>
            </a:r>
            <a:endParaRPr b="1" sz="2400">
              <a:solidFill>
                <a:srgbClr val="FFFFFF"/>
              </a:solidFill>
            </a:endParaRPr>
          </a:p>
        </p:txBody>
      </p:sp>
      <p:sp>
        <p:nvSpPr>
          <p:cNvPr id="149" name="Google Shape;149;p14"/>
          <p:cNvSpPr txBox="1"/>
          <p:nvPr>
            <p:ph idx="4294967295" type="subTitle"/>
          </p:nvPr>
        </p:nvSpPr>
        <p:spPr>
          <a:xfrm>
            <a:off x="4303659" y="2170975"/>
            <a:ext cx="806100" cy="4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s" sz="2400">
                <a:solidFill>
                  <a:srgbClr val="FFFFFF"/>
                </a:solidFill>
              </a:rPr>
              <a:t>01</a:t>
            </a:r>
            <a:endParaRPr b="1" sz="2400">
              <a:solidFill>
                <a:srgbClr val="FFFFFF"/>
              </a:solidFill>
            </a:endParaRPr>
          </a:p>
        </p:txBody>
      </p:sp>
      <p:sp>
        <p:nvSpPr>
          <p:cNvPr id="150" name="Google Shape;150;p14"/>
          <p:cNvSpPr txBox="1"/>
          <p:nvPr>
            <p:ph idx="4294967295" type="subTitle"/>
          </p:nvPr>
        </p:nvSpPr>
        <p:spPr>
          <a:xfrm>
            <a:off x="5494684" y="2170975"/>
            <a:ext cx="806100" cy="474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b="1" lang="es" sz="2400">
                <a:solidFill>
                  <a:srgbClr val="FFFFFF"/>
                </a:solidFill>
              </a:rPr>
              <a:t>02</a:t>
            </a:r>
            <a:endParaRPr b="1" sz="2400">
              <a:solidFill>
                <a:srgbClr val="FFFFFF"/>
              </a:solidFill>
            </a:endParaRPr>
          </a:p>
        </p:txBody>
      </p:sp>
      <p:sp>
        <p:nvSpPr>
          <p:cNvPr id="151" name="Google Shape;151;p14"/>
          <p:cNvSpPr txBox="1"/>
          <p:nvPr/>
        </p:nvSpPr>
        <p:spPr>
          <a:xfrm>
            <a:off x="3762450" y="4288525"/>
            <a:ext cx="3083100" cy="5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s" sz="1200">
                <a:solidFill>
                  <a:srgbClr val="051357"/>
                </a:solidFill>
                <a:latin typeface="Abel"/>
                <a:ea typeface="Abel"/>
                <a:cs typeface="Abel"/>
                <a:sym typeface="Abel"/>
              </a:rPr>
              <a:t>NOTE: </a:t>
            </a:r>
            <a:r>
              <a:rPr lang="es" sz="1200">
                <a:solidFill>
                  <a:srgbClr val="051357"/>
                </a:solidFill>
                <a:latin typeface="Abel"/>
                <a:ea typeface="Abel"/>
                <a:cs typeface="Abel"/>
                <a:sym typeface="Abel"/>
              </a:rPr>
              <a:t>When you try it, if you keep staying on login page, please say </a:t>
            </a:r>
            <a:r>
              <a:rPr lang="es" sz="1200">
                <a:solidFill>
                  <a:srgbClr val="051357"/>
                </a:solidFill>
                <a:latin typeface="Abel"/>
                <a:ea typeface="Abel"/>
                <a:cs typeface="Abel"/>
                <a:sym typeface="Abel"/>
              </a:rPr>
              <a:t> “</a:t>
            </a:r>
            <a:r>
              <a:rPr b="1" lang="es" sz="1200">
                <a:solidFill>
                  <a:srgbClr val="051357"/>
                </a:solidFill>
                <a:latin typeface="Abel"/>
                <a:ea typeface="Abel"/>
                <a:cs typeface="Abel"/>
                <a:sym typeface="Abel"/>
              </a:rPr>
              <a:t>PROBLEM</a:t>
            </a:r>
            <a:r>
              <a:rPr lang="es" sz="1200">
                <a:solidFill>
                  <a:srgbClr val="051357"/>
                </a:solidFill>
                <a:latin typeface="Abel"/>
                <a:ea typeface="Abel"/>
                <a:cs typeface="Abel"/>
                <a:sym typeface="Abel"/>
              </a:rPr>
              <a:t>” on the chat.</a:t>
            </a:r>
            <a:endParaRPr sz="1200">
              <a:solidFill>
                <a:srgbClr val="051357"/>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ctrTitle"/>
          </p:nvPr>
        </p:nvSpPr>
        <p:spPr>
          <a:xfrm>
            <a:off x="5154475" y="422275"/>
            <a:ext cx="33918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02 PHISHING SITE SIMULATION </a:t>
            </a:r>
            <a:r>
              <a:rPr lang="es"/>
              <a:t> </a:t>
            </a:r>
            <a:r>
              <a:rPr lang="es">
                <a:solidFill>
                  <a:srgbClr val="051357"/>
                </a:solidFill>
              </a:rPr>
              <a:t>/// PHISHING</a:t>
            </a:r>
            <a:endParaRPr/>
          </a:p>
        </p:txBody>
      </p:sp>
      <p:sp>
        <p:nvSpPr>
          <p:cNvPr id="157" name="Google Shape;157;p15"/>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58" name="Google Shape;158;p15"/>
          <p:cNvSpPr/>
          <p:nvPr/>
        </p:nvSpPr>
        <p:spPr>
          <a:xfrm>
            <a:off x="4459674" y="1186618"/>
            <a:ext cx="1422" cy="1129"/>
          </a:xfrm>
          <a:custGeom>
            <a:rect b="b" l="l" r="r" t="t"/>
            <a:pathLst>
              <a:path extrusionOk="0" h="27" w="34">
                <a:moveTo>
                  <a:pt x="19" y="1"/>
                </a:moveTo>
                <a:cubicBezTo>
                  <a:pt x="14" y="1"/>
                  <a:pt x="10" y="1"/>
                  <a:pt x="5" y="7"/>
                </a:cubicBezTo>
                <a:cubicBezTo>
                  <a:pt x="1" y="11"/>
                  <a:pt x="5" y="20"/>
                  <a:pt x="10" y="20"/>
                </a:cubicBezTo>
                <a:lnTo>
                  <a:pt x="14" y="25"/>
                </a:lnTo>
                <a:cubicBezTo>
                  <a:pt x="16" y="26"/>
                  <a:pt x="17" y="27"/>
                  <a:pt x="19" y="27"/>
                </a:cubicBezTo>
                <a:cubicBezTo>
                  <a:pt x="22" y="27"/>
                  <a:pt x="26" y="24"/>
                  <a:pt x="29" y="20"/>
                </a:cubicBezTo>
                <a:cubicBezTo>
                  <a:pt x="34" y="16"/>
                  <a:pt x="29" y="11"/>
                  <a:pt x="25" y="7"/>
                </a:cubicBezTo>
                <a:lnTo>
                  <a:pt x="19" y="1"/>
                </a:lnTo>
                <a:close/>
              </a:path>
            </a:pathLst>
          </a:custGeom>
          <a:solidFill>
            <a:srgbClr val="05C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ph idx="4294967295" type="subTitle"/>
          </p:nvPr>
        </p:nvSpPr>
        <p:spPr>
          <a:xfrm>
            <a:off x="2707975" y="1269950"/>
            <a:ext cx="5133300" cy="1104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lang="es" sz="6000">
                <a:latin typeface="Teko"/>
                <a:ea typeface="Teko"/>
                <a:cs typeface="Teko"/>
                <a:sym typeface="Teko"/>
              </a:rPr>
              <a:t>PAUSE!</a:t>
            </a:r>
            <a:endParaRPr b="1" sz="6000">
              <a:solidFill>
                <a:srgbClr val="051357"/>
              </a:solidFill>
              <a:latin typeface="Teko"/>
              <a:ea typeface="Teko"/>
              <a:cs typeface="Teko"/>
              <a:sym typeface="Teko"/>
            </a:endParaRPr>
          </a:p>
        </p:txBody>
      </p:sp>
      <p:sp>
        <p:nvSpPr>
          <p:cNvPr id="160" name="Google Shape;160;p15"/>
          <p:cNvSpPr txBox="1"/>
          <p:nvPr>
            <p:ph idx="4294967295" type="subTitle"/>
          </p:nvPr>
        </p:nvSpPr>
        <p:spPr>
          <a:xfrm>
            <a:off x="2707975" y="2374850"/>
            <a:ext cx="5133300" cy="1104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4800">
                <a:latin typeface="Teko Medium"/>
                <a:ea typeface="Teko Medium"/>
                <a:cs typeface="Teko Medium"/>
                <a:sym typeface="Teko Medium"/>
              </a:rPr>
              <a:t>Are you still staying on login screen?</a:t>
            </a:r>
            <a:endParaRPr sz="4800">
              <a:solidFill>
                <a:srgbClr val="051357"/>
              </a:solidFill>
              <a:latin typeface="Teko Medium"/>
              <a:ea typeface="Teko Medium"/>
              <a:cs typeface="Teko Medium"/>
              <a:sym typeface="Tek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ctrTitle"/>
          </p:nvPr>
        </p:nvSpPr>
        <p:spPr>
          <a:xfrm>
            <a:off x="4946099" y="422275"/>
            <a:ext cx="3600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02 PHISHING SITE SIMULATION </a:t>
            </a:r>
            <a:r>
              <a:rPr lang="es"/>
              <a:t> </a:t>
            </a:r>
            <a:r>
              <a:rPr lang="es">
                <a:solidFill>
                  <a:srgbClr val="051357"/>
                </a:solidFill>
              </a:rPr>
              <a:t>///PHISHING</a:t>
            </a:r>
            <a:endParaRPr/>
          </a:p>
        </p:txBody>
      </p:sp>
      <p:sp>
        <p:nvSpPr>
          <p:cNvPr id="166" name="Google Shape;166;p16"/>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sp>
        <p:nvSpPr>
          <p:cNvPr id="167" name="Google Shape;167;p16"/>
          <p:cNvSpPr/>
          <p:nvPr/>
        </p:nvSpPr>
        <p:spPr>
          <a:xfrm>
            <a:off x="4459674" y="1186618"/>
            <a:ext cx="1422" cy="1129"/>
          </a:xfrm>
          <a:custGeom>
            <a:rect b="b" l="l" r="r" t="t"/>
            <a:pathLst>
              <a:path extrusionOk="0" h="27" w="34">
                <a:moveTo>
                  <a:pt x="19" y="1"/>
                </a:moveTo>
                <a:cubicBezTo>
                  <a:pt x="14" y="1"/>
                  <a:pt x="10" y="1"/>
                  <a:pt x="5" y="7"/>
                </a:cubicBezTo>
                <a:cubicBezTo>
                  <a:pt x="1" y="11"/>
                  <a:pt x="5" y="20"/>
                  <a:pt x="10" y="20"/>
                </a:cubicBezTo>
                <a:lnTo>
                  <a:pt x="14" y="25"/>
                </a:lnTo>
                <a:cubicBezTo>
                  <a:pt x="16" y="26"/>
                  <a:pt x="17" y="27"/>
                  <a:pt x="19" y="27"/>
                </a:cubicBezTo>
                <a:cubicBezTo>
                  <a:pt x="22" y="27"/>
                  <a:pt x="26" y="24"/>
                  <a:pt x="29" y="20"/>
                </a:cubicBezTo>
                <a:cubicBezTo>
                  <a:pt x="34" y="16"/>
                  <a:pt x="29" y="11"/>
                  <a:pt x="25" y="7"/>
                </a:cubicBezTo>
                <a:lnTo>
                  <a:pt x="19" y="1"/>
                </a:lnTo>
                <a:close/>
              </a:path>
            </a:pathLst>
          </a:custGeom>
          <a:solidFill>
            <a:srgbClr val="05C9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txBox="1"/>
          <p:nvPr>
            <p:ph idx="4294967295" type="subTitle"/>
          </p:nvPr>
        </p:nvSpPr>
        <p:spPr>
          <a:xfrm>
            <a:off x="1995900" y="2019300"/>
            <a:ext cx="6550500" cy="1578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4800">
                <a:latin typeface="Teko Medium"/>
                <a:ea typeface="Teko Medium"/>
                <a:cs typeface="Teko Medium"/>
                <a:sym typeface="Teko Medium"/>
              </a:rPr>
              <a:t>But I (hacker) already collect your account information.</a:t>
            </a:r>
            <a:endParaRPr sz="4800">
              <a:solidFill>
                <a:srgbClr val="051357"/>
              </a:solidFill>
              <a:latin typeface="Teko Medium"/>
              <a:ea typeface="Teko Medium"/>
              <a:cs typeface="Teko Medium"/>
              <a:sym typeface="Tek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ctrTitle"/>
          </p:nvPr>
        </p:nvSpPr>
        <p:spPr>
          <a:xfrm>
            <a:off x="4157170" y="422275"/>
            <a:ext cx="4389300" cy="56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t>03 PRINCIPLE</a:t>
            </a:r>
            <a:r>
              <a:rPr lang="es"/>
              <a:t> </a:t>
            </a:r>
            <a:r>
              <a:rPr lang="es">
                <a:solidFill>
                  <a:srgbClr val="051357"/>
                </a:solidFill>
              </a:rPr>
              <a:t>/// #1</a:t>
            </a:r>
            <a:endParaRPr/>
          </a:p>
        </p:txBody>
      </p:sp>
      <p:sp>
        <p:nvSpPr>
          <p:cNvPr id="174" name="Google Shape;174;p17"/>
          <p:cNvSpPr txBox="1"/>
          <p:nvPr>
            <p:ph idx="12" type="sldNum"/>
          </p:nvPr>
        </p:nvSpPr>
        <p:spPr>
          <a:xfrm>
            <a:off x="459634" y="2374926"/>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s"/>
              <a:t>‹#›</a:t>
            </a:fld>
            <a:endParaRPr/>
          </a:p>
        </p:txBody>
      </p:sp>
      <p:cxnSp>
        <p:nvCxnSpPr>
          <p:cNvPr id="175" name="Google Shape;175;p17"/>
          <p:cNvCxnSpPr/>
          <p:nvPr/>
        </p:nvCxnSpPr>
        <p:spPr>
          <a:xfrm rot="10800000">
            <a:off x="2681788" y="1809550"/>
            <a:ext cx="0" cy="2132400"/>
          </a:xfrm>
          <a:prstGeom prst="straightConnector1">
            <a:avLst/>
          </a:prstGeom>
          <a:noFill/>
          <a:ln cap="flat" cmpd="sng" w="19050">
            <a:solidFill>
              <a:srgbClr val="051357"/>
            </a:solidFill>
            <a:prstDash val="solid"/>
            <a:round/>
            <a:headEnd len="med" w="med" type="diamond"/>
            <a:tailEnd len="med" w="med" type="diamond"/>
          </a:ln>
        </p:spPr>
      </p:cxnSp>
      <p:grpSp>
        <p:nvGrpSpPr>
          <p:cNvPr id="176" name="Google Shape;176;p17"/>
          <p:cNvGrpSpPr/>
          <p:nvPr/>
        </p:nvGrpSpPr>
        <p:grpSpPr>
          <a:xfrm>
            <a:off x="1934919" y="2651489"/>
            <a:ext cx="416435" cy="448528"/>
            <a:chOff x="3190425" y="2627789"/>
            <a:chExt cx="416435" cy="448528"/>
          </a:xfrm>
        </p:grpSpPr>
        <p:sp>
          <p:nvSpPr>
            <p:cNvPr id="177" name="Google Shape;177;p17"/>
            <p:cNvSpPr/>
            <p:nvPr/>
          </p:nvSpPr>
          <p:spPr>
            <a:xfrm>
              <a:off x="3190425" y="2627789"/>
              <a:ext cx="416435" cy="448528"/>
            </a:xfrm>
            <a:custGeom>
              <a:rect b="b" l="l" r="r" t="t"/>
              <a:pathLst>
                <a:path extrusionOk="0" h="31083" w="28859">
                  <a:moveTo>
                    <a:pt x="14430" y="2077"/>
                  </a:moveTo>
                  <a:cubicBezTo>
                    <a:pt x="15087" y="2077"/>
                    <a:pt x="15619" y="2609"/>
                    <a:pt x="15619" y="3262"/>
                  </a:cubicBezTo>
                  <a:cubicBezTo>
                    <a:pt x="15619" y="3915"/>
                    <a:pt x="15087" y="4448"/>
                    <a:pt x="14430" y="4448"/>
                  </a:cubicBezTo>
                  <a:cubicBezTo>
                    <a:pt x="13777" y="4448"/>
                    <a:pt x="13243" y="3915"/>
                    <a:pt x="13243" y="3262"/>
                  </a:cubicBezTo>
                  <a:cubicBezTo>
                    <a:pt x="13243" y="2609"/>
                    <a:pt x="13777" y="2077"/>
                    <a:pt x="14430" y="2077"/>
                  </a:cubicBezTo>
                  <a:close/>
                  <a:moveTo>
                    <a:pt x="13395" y="23277"/>
                  </a:moveTo>
                  <a:lnTo>
                    <a:pt x="13395" y="28959"/>
                  </a:lnTo>
                  <a:cubicBezTo>
                    <a:pt x="9452" y="28625"/>
                    <a:pt x="6039" y="26444"/>
                    <a:pt x="4019" y="23277"/>
                  </a:cubicBezTo>
                  <a:close/>
                  <a:moveTo>
                    <a:pt x="14430" y="0"/>
                  </a:moveTo>
                  <a:cubicBezTo>
                    <a:pt x="12863" y="0"/>
                    <a:pt x="11549" y="1115"/>
                    <a:pt x="11239" y="2591"/>
                  </a:cubicBezTo>
                  <a:cubicBezTo>
                    <a:pt x="4681" y="4067"/>
                    <a:pt x="1" y="9849"/>
                    <a:pt x="1" y="16653"/>
                  </a:cubicBezTo>
                  <a:cubicBezTo>
                    <a:pt x="1" y="18758"/>
                    <a:pt x="467" y="20748"/>
                    <a:pt x="1276" y="22553"/>
                  </a:cubicBezTo>
                  <a:cubicBezTo>
                    <a:pt x="1309" y="22658"/>
                    <a:pt x="1353" y="22753"/>
                    <a:pt x="1415" y="22839"/>
                  </a:cubicBezTo>
                  <a:cubicBezTo>
                    <a:pt x="3734" y="27702"/>
                    <a:pt x="8691" y="31082"/>
                    <a:pt x="14430" y="31082"/>
                  </a:cubicBezTo>
                  <a:cubicBezTo>
                    <a:pt x="22386" y="31082"/>
                    <a:pt x="28859" y="24610"/>
                    <a:pt x="28859" y="16653"/>
                  </a:cubicBezTo>
                  <a:cubicBezTo>
                    <a:pt x="28859" y="16082"/>
                    <a:pt x="28396" y="15616"/>
                    <a:pt x="27820" y="15616"/>
                  </a:cubicBezTo>
                  <a:cubicBezTo>
                    <a:pt x="27248" y="15616"/>
                    <a:pt x="26787" y="16082"/>
                    <a:pt x="26787" y="16653"/>
                  </a:cubicBezTo>
                  <a:cubicBezTo>
                    <a:pt x="26787" y="23115"/>
                    <a:pt x="21796" y="28425"/>
                    <a:pt x="15467" y="28959"/>
                  </a:cubicBezTo>
                  <a:lnTo>
                    <a:pt x="15467" y="22244"/>
                  </a:lnTo>
                  <a:cubicBezTo>
                    <a:pt x="15467" y="21673"/>
                    <a:pt x="15001" y="21205"/>
                    <a:pt x="14430" y="21205"/>
                  </a:cubicBezTo>
                  <a:lnTo>
                    <a:pt x="2958" y="21205"/>
                  </a:lnTo>
                  <a:cubicBezTo>
                    <a:pt x="2515" y="20101"/>
                    <a:pt x="2229" y="18924"/>
                    <a:pt x="2129" y="17691"/>
                  </a:cubicBezTo>
                  <a:lnTo>
                    <a:pt x="21615" y="17691"/>
                  </a:lnTo>
                  <a:cubicBezTo>
                    <a:pt x="22186" y="17691"/>
                    <a:pt x="22648" y="17225"/>
                    <a:pt x="22648" y="16653"/>
                  </a:cubicBezTo>
                  <a:cubicBezTo>
                    <a:pt x="22648" y="16082"/>
                    <a:pt x="22186" y="15616"/>
                    <a:pt x="21615" y="15616"/>
                  </a:cubicBezTo>
                  <a:lnTo>
                    <a:pt x="2120" y="15616"/>
                  </a:lnTo>
                  <a:cubicBezTo>
                    <a:pt x="2557" y="10310"/>
                    <a:pt x="6320" y="5910"/>
                    <a:pt x="11496" y="4658"/>
                  </a:cubicBezTo>
                  <a:cubicBezTo>
                    <a:pt x="12019" y="5758"/>
                    <a:pt x="13134" y="6524"/>
                    <a:pt x="14430" y="6524"/>
                  </a:cubicBezTo>
                  <a:cubicBezTo>
                    <a:pt x="16230" y="6524"/>
                    <a:pt x="17691" y="5062"/>
                    <a:pt x="17691" y="3262"/>
                  </a:cubicBezTo>
                  <a:cubicBezTo>
                    <a:pt x="17691" y="1462"/>
                    <a:pt x="16230" y="0"/>
                    <a:pt x="14430" y="0"/>
                  </a:cubicBezTo>
                  <a:close/>
                </a:path>
              </a:pathLst>
            </a:custGeom>
            <a:solidFill>
              <a:srgbClr val="121D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17"/>
            <p:cNvSpPr/>
            <p:nvPr/>
          </p:nvSpPr>
          <p:spPr>
            <a:xfrm>
              <a:off x="3292328" y="2772503"/>
              <a:ext cx="296868" cy="29913"/>
            </a:xfrm>
            <a:custGeom>
              <a:rect b="b" l="l" r="r" t="t"/>
              <a:pathLst>
                <a:path extrusionOk="0" h="2073" w="20573">
                  <a:moveTo>
                    <a:pt x="1038" y="0"/>
                  </a:moveTo>
                  <a:cubicBezTo>
                    <a:pt x="462" y="0"/>
                    <a:pt x="1" y="462"/>
                    <a:pt x="1" y="1033"/>
                  </a:cubicBezTo>
                  <a:cubicBezTo>
                    <a:pt x="1" y="1609"/>
                    <a:pt x="462" y="2072"/>
                    <a:pt x="1038" y="2072"/>
                  </a:cubicBezTo>
                  <a:lnTo>
                    <a:pt x="19539" y="2072"/>
                  </a:lnTo>
                  <a:cubicBezTo>
                    <a:pt x="20111" y="2072"/>
                    <a:pt x="20573" y="1609"/>
                    <a:pt x="20573" y="1033"/>
                  </a:cubicBezTo>
                  <a:cubicBezTo>
                    <a:pt x="20573" y="462"/>
                    <a:pt x="20111" y="0"/>
                    <a:pt x="19539" y="0"/>
                  </a:cubicBezTo>
                  <a:close/>
                </a:path>
              </a:pathLst>
            </a:custGeom>
            <a:solidFill>
              <a:srgbClr val="121D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9" name="Google Shape;179;p17"/>
          <p:cNvSpPr txBox="1"/>
          <p:nvPr>
            <p:ph idx="4294967295" type="ctrTitle"/>
          </p:nvPr>
        </p:nvSpPr>
        <p:spPr>
          <a:xfrm>
            <a:off x="1604487" y="3100025"/>
            <a:ext cx="1077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01</a:t>
            </a:r>
            <a:endParaRPr sz="3600">
              <a:solidFill>
                <a:srgbClr val="051357"/>
              </a:solidFill>
            </a:endParaRPr>
          </a:p>
        </p:txBody>
      </p:sp>
      <p:pic>
        <p:nvPicPr>
          <p:cNvPr id="180" name="Google Shape;180;p17"/>
          <p:cNvPicPr preferRelativeResize="0"/>
          <p:nvPr/>
        </p:nvPicPr>
        <p:blipFill rotWithShape="1">
          <a:blip r:embed="rId3">
            <a:alphaModFix/>
          </a:blip>
          <a:srcRect b="0" l="1448" r="0" t="0"/>
          <a:stretch/>
        </p:blipFill>
        <p:spPr>
          <a:xfrm>
            <a:off x="2905912" y="1556375"/>
            <a:ext cx="2620500" cy="2638750"/>
          </a:xfrm>
          <a:prstGeom prst="rect">
            <a:avLst/>
          </a:prstGeom>
          <a:noFill/>
          <a:ln>
            <a:noFill/>
          </a:ln>
        </p:spPr>
      </p:pic>
      <p:pic>
        <p:nvPicPr>
          <p:cNvPr id="181" name="Google Shape;181;p17"/>
          <p:cNvPicPr preferRelativeResize="0"/>
          <p:nvPr/>
        </p:nvPicPr>
        <p:blipFill rotWithShape="1">
          <a:blip r:embed="rId4">
            <a:alphaModFix/>
          </a:blip>
          <a:srcRect b="0" l="32104" r="22898" t="0"/>
          <a:stretch/>
        </p:blipFill>
        <p:spPr>
          <a:xfrm>
            <a:off x="6080963" y="1364188"/>
            <a:ext cx="2818526" cy="3023101"/>
          </a:xfrm>
          <a:prstGeom prst="rect">
            <a:avLst/>
          </a:prstGeom>
          <a:noFill/>
          <a:ln>
            <a:noFill/>
          </a:ln>
        </p:spPr>
      </p:pic>
      <p:cxnSp>
        <p:nvCxnSpPr>
          <p:cNvPr id="182" name="Google Shape;182;p17"/>
          <p:cNvCxnSpPr/>
          <p:nvPr/>
        </p:nvCxnSpPr>
        <p:spPr>
          <a:xfrm flipH="1" rot="10800000">
            <a:off x="5242200" y="3114500"/>
            <a:ext cx="811500" cy="702000"/>
          </a:xfrm>
          <a:prstGeom prst="bentConnector3">
            <a:avLst>
              <a:gd fmla="val 50000" name="adj1"/>
            </a:avLst>
          </a:prstGeom>
          <a:noFill/>
          <a:ln cap="flat" cmpd="sng" w="28575">
            <a:solidFill>
              <a:srgbClr val="FF0000"/>
            </a:solidFill>
            <a:prstDash val="solid"/>
            <a:round/>
            <a:headEnd len="med" w="med" type="none"/>
            <a:tailEnd len="med" w="med" type="none"/>
          </a:ln>
        </p:spPr>
      </p:cxnSp>
      <p:sp>
        <p:nvSpPr>
          <p:cNvPr id="183" name="Google Shape;183;p17"/>
          <p:cNvSpPr/>
          <p:nvPr/>
        </p:nvSpPr>
        <p:spPr>
          <a:xfrm rot="5400000">
            <a:off x="5977000" y="3037842"/>
            <a:ext cx="197400" cy="164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ph idx="4294967295" type="ctrTitle"/>
          </p:nvPr>
        </p:nvSpPr>
        <p:spPr>
          <a:xfrm>
            <a:off x="3175002" y="4278200"/>
            <a:ext cx="2082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KakaoTalk Message</a:t>
            </a:r>
            <a:endParaRPr sz="1400">
              <a:solidFill>
                <a:srgbClr val="051357"/>
              </a:solidFill>
            </a:endParaRPr>
          </a:p>
        </p:txBody>
      </p:sp>
      <p:sp>
        <p:nvSpPr>
          <p:cNvPr id="185" name="Google Shape;185;p17"/>
          <p:cNvSpPr txBox="1"/>
          <p:nvPr>
            <p:ph idx="4294967295" type="ctrTitle"/>
          </p:nvPr>
        </p:nvSpPr>
        <p:spPr>
          <a:xfrm>
            <a:off x="6449089" y="4387300"/>
            <a:ext cx="2082300" cy="3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Hacker’s NAVER site</a:t>
            </a:r>
            <a:endParaRPr sz="1400">
              <a:solidFill>
                <a:srgbClr val="05135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IT Engineer CV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