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true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Pretendard Light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29.png" Type="http://schemas.openxmlformats.org/officeDocument/2006/relationships/image"/><Relationship Id="rId7" Target="../media/image30.png" Type="http://schemas.openxmlformats.org/officeDocument/2006/relationships/image"/><Relationship Id="rId8" Target="../media/image31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23.png" Type="http://schemas.openxmlformats.org/officeDocument/2006/relationships/image"/><Relationship Id="rId4" Target="../media/image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.png" Type="http://schemas.openxmlformats.org/officeDocument/2006/relationships/image"/><Relationship Id="rId4" Target="../media/image6.png" Type="http://schemas.openxmlformats.org/officeDocument/2006/relationships/image"/><Relationship Id="rId5" Target="../media/image4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Relationship Id="rId7" Target="../media/image15.png" Type="http://schemas.openxmlformats.org/officeDocument/2006/relationships/image"/><Relationship Id="rId8" Target="../media/image12.pn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16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2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2" Target="../media/image23.png" Type="http://schemas.openxmlformats.org/officeDocument/2006/relationships/image"/><Relationship Id="rId3" Target="../media/image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Relationship Id="rId8" Target="../media/image27.png" Type="http://schemas.openxmlformats.org/officeDocument/2006/relationships/image"/><Relationship Id="rId9" Target="../media/image2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651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594100" y="3771900"/>
            <a:ext cx="11087100" cy="1905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10700" b="false" i="false" u="none" strike="noStrike" spc="-400">
                <a:solidFill>
                  <a:srgbClr val="333333"/>
                </a:solidFill>
                <a:ea typeface="Hallym Gothic Regular"/>
              </a:rPr>
              <a:t>책장</a:t>
            </a:r>
            <a:r>
              <a:rPr lang="en-US" sz="10700" b="false" i="false" u="none" strike="noStrike" spc="-400">
                <a:solidFill>
                  <a:srgbClr val="333333"/>
                </a:solidFill>
                <a:latin typeface="Hallym Gothic Regular"/>
              </a:rPr>
              <a:t> </a:t>
            </a:r>
            <a:r>
              <a:rPr lang="ko-KR" sz="10700" b="false" i="false" u="none" strike="noStrike" spc="-400">
                <a:solidFill>
                  <a:srgbClr val="333333"/>
                </a:solidFill>
                <a:ea typeface="Hallym Gothic Regular"/>
              </a:rPr>
              <a:t>정리</a:t>
            </a:r>
            <a:r>
              <a:rPr lang="en-US" sz="10700" b="false" i="false" u="none" strike="noStrike" spc="-400">
                <a:solidFill>
                  <a:srgbClr val="333333"/>
                </a:solidFill>
                <a:latin typeface="Hallym Gothic Regular"/>
              </a:rPr>
              <a:t> </a:t>
            </a:r>
            <a:r>
              <a:rPr lang="ko-KR" sz="10700" b="false" i="false" u="none" strike="noStrike" spc="-400">
                <a:solidFill>
                  <a:srgbClr val="333333"/>
                </a:solidFill>
                <a:ea typeface="Hallym Gothic Regular"/>
              </a:rPr>
              <a:t>웹</a:t>
            </a:r>
            <a:r>
              <a:rPr lang="en-US" sz="10700" b="false" i="false" u="none" strike="noStrike" spc="-400">
                <a:solidFill>
                  <a:srgbClr val="333333"/>
                </a:solidFill>
                <a:latin typeface="Hallym Gothic Regular"/>
              </a:rPr>
              <a:t> </a:t>
            </a:r>
            <a:r>
              <a:rPr lang="ko-KR" sz="10700" b="false" i="false" u="none" strike="noStrike" spc="-400">
                <a:solidFill>
                  <a:srgbClr val="333333"/>
                </a:solidFill>
                <a:ea typeface="Hallym Gothic Regular"/>
              </a:rPr>
              <a:t>앱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3060000">
            <a:off x="8839200" y="3213100"/>
            <a:ext cx="622300" cy="381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6548100" y="558800"/>
            <a:ext cx="11430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333333"/>
                </a:solidFill>
                <a:latin typeface="Hallym Gothic Medium"/>
              </a:rPr>
              <a:t>25.03.27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alphaModFix amt="17000"/>
          </a:blip>
          <a:stretch>
            <a:fillRect/>
          </a:stretch>
        </p:blipFill>
        <p:spPr>
          <a:xfrm rot="0">
            <a:off x="5892800" y="7759700"/>
            <a:ext cx="6489700" cy="2667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5969000" y="7543800"/>
            <a:ext cx="6451600" cy="431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2500" b="false" i="false" u="none" strike="noStrike">
                <a:solidFill>
                  <a:srgbClr val="333333"/>
                </a:solidFill>
                <a:ea typeface="Hallym Gothic Regular"/>
              </a:rPr>
              <a:t>정윤우</a:t>
            </a:r>
            <a:r>
              <a:rPr lang="en-US" sz="2500" b="false" i="false" u="none" strike="noStrike">
                <a:solidFill>
                  <a:srgbClr val="333333"/>
                </a:solidFill>
                <a:latin typeface="Hallym Gothic Regular"/>
              </a:rPr>
              <a:t> </a:t>
            </a:r>
            <a:r>
              <a:rPr lang="ko-KR" sz="2500" b="false" i="false" u="none" strike="noStrike">
                <a:solidFill>
                  <a:srgbClr val="333333"/>
                </a:solidFill>
                <a:ea typeface="Hallym Gothic Regular"/>
              </a:rPr>
              <a:t>안형욱</a:t>
            </a:r>
            <a:r>
              <a:rPr lang="en-US" sz="2500" b="false" i="false" u="none" strike="noStrike">
                <a:solidFill>
                  <a:srgbClr val="333333"/>
                </a:solidFill>
                <a:latin typeface="Hallym Gothic Regular"/>
              </a:rPr>
              <a:t> </a:t>
            </a:r>
            <a:r>
              <a:rPr lang="ko-KR" sz="2500" b="false" i="false" u="none" strike="noStrike">
                <a:solidFill>
                  <a:srgbClr val="333333"/>
                </a:solidFill>
                <a:ea typeface="Hallym Gothic Regular"/>
              </a:rPr>
              <a:t>이국정</a:t>
            </a:r>
            <a:r>
              <a:rPr lang="en-US" sz="2500" b="false" i="false" u="none" strike="noStrike">
                <a:solidFill>
                  <a:srgbClr val="333333"/>
                </a:solidFill>
                <a:latin typeface="Hallym Gothic Regular"/>
              </a:rPr>
              <a:t> </a:t>
            </a:r>
            <a:r>
              <a:rPr lang="ko-KR" sz="2500" b="false" i="false" u="none" strike="noStrike">
                <a:solidFill>
                  <a:srgbClr val="333333"/>
                </a:solidFill>
                <a:ea typeface="Hallym Gothic Regular"/>
              </a:rPr>
              <a:t>이예은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620000" y="9486900"/>
            <a:ext cx="30480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000" b="false" i="false" u="none" strike="noStrike">
                <a:solidFill>
                  <a:srgbClr val="333333"/>
                </a:solidFill>
                <a:latin typeface="Hallym Gothic Regular"/>
              </a:rPr>
              <a:t>2025-03-27 4</a:t>
            </a:r>
            <a:r>
              <a:rPr lang="ko-KR" sz="2000" b="false" i="false" u="none" strike="noStrike">
                <a:solidFill>
                  <a:srgbClr val="333333"/>
                </a:solidFill>
                <a:ea typeface="Hallym Gothic Regular"/>
              </a:rPr>
              <a:t>차</a:t>
            </a:r>
            <a:r>
              <a:rPr lang="en-US" sz="2000" b="false" i="false" u="none" strike="noStrike">
                <a:solidFill>
                  <a:srgbClr val="333333"/>
                </a:solidFill>
                <a:latin typeface="Hallym Gothic Regular"/>
              </a:rPr>
              <a:t> </a:t>
            </a:r>
            <a:r>
              <a:rPr lang="ko-KR" sz="2000" b="false" i="false" u="none" strike="noStrike">
                <a:solidFill>
                  <a:srgbClr val="333333"/>
                </a:solidFill>
                <a:ea typeface="Hallym Gothic Regular"/>
              </a:rPr>
              <a:t>발표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4655800" y="6680200"/>
            <a:ext cx="5029200" cy="2235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 rot="5400000">
            <a:off x="-1397000" y="1574800"/>
            <a:ext cx="5041900" cy="22352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6954500" y="9575800"/>
            <a:ext cx="7366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2000" b="false" i="false" u="none" strike="noStrike">
                <a:solidFill>
                  <a:srgbClr val="FFFFFF"/>
                </a:solidFill>
                <a:latin typeface="Hallym Gothic Regular"/>
              </a:rPr>
              <a:t>01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85000" y="8864600"/>
            <a:ext cx="43053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333333"/>
                </a:solidFill>
                <a:ea typeface="Hallym Gothic Regular"/>
              </a:rPr>
              <a:t>한국폴리텍대학</a:t>
            </a:r>
            <a:r>
              <a:rPr lang="en-US" sz="2000" b="false" i="false" u="none" strike="noStrike">
                <a:solidFill>
                  <a:srgbClr val="333333"/>
                </a:solidFill>
                <a:latin typeface="Hallym Gothic Regular"/>
              </a:rPr>
              <a:t> </a:t>
            </a:r>
            <a:r>
              <a:rPr lang="ko-KR" sz="2000" b="false" i="false" u="none" strike="noStrike">
                <a:solidFill>
                  <a:srgbClr val="333333"/>
                </a:solidFill>
                <a:ea typeface="Hallym Gothic Regular"/>
              </a:rPr>
              <a:t>성남캠퍼스</a:t>
            </a:r>
            <a:r>
              <a:rPr lang="en-US" sz="2000" b="false" i="false" u="none" strike="noStrike">
                <a:solidFill>
                  <a:srgbClr val="333333"/>
                </a:solidFill>
                <a:latin typeface="Hallym Gothic Regular"/>
              </a:rPr>
              <a:t> AISW</a:t>
            </a:r>
            <a:r>
              <a:rPr lang="ko-KR" sz="2000" b="false" i="false" u="none" strike="noStrike">
                <a:solidFill>
                  <a:srgbClr val="333333"/>
                </a:solidFill>
                <a:ea typeface="Hallym Gothic Regular"/>
              </a:rPr>
              <a:t>과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632200" y="5664200"/>
            <a:ext cx="11023600" cy="1447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8100" b="false" i="false" u="none" strike="noStrike" spc="-300">
                <a:solidFill>
                  <a:srgbClr val="333333"/>
                </a:solidFill>
                <a:latin typeface="Hallym Gothic Regular"/>
              </a:rPr>
              <a:t>AI Librarian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 rot="0">
            <a:off x="0" y="165100"/>
            <a:ext cx="18288000" cy="5715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8288000" cy="165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90000"/>
          </a:blip>
          <a:stretch>
            <a:fillRect/>
          </a:stretch>
        </p:blipFill>
        <p:spPr>
          <a:xfrm rot="-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422400" y="3416300"/>
            <a:ext cx="2781300" cy="6172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804900" y="3416300"/>
            <a:ext cx="2781300" cy="6172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721600" y="3416300"/>
            <a:ext cx="2781300" cy="6172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052800" y="469900"/>
            <a:ext cx="546100" cy="5080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6954500" y="9588500"/>
            <a:ext cx="7366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2000" b="false" i="false" u="none" strike="noStrike">
                <a:solidFill>
                  <a:srgbClr val="FFFFFF"/>
                </a:solidFill>
                <a:latin typeface="Hallym Gothic Regular"/>
              </a:rPr>
              <a:t>10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267200" y="825500"/>
            <a:ext cx="9385300" cy="2171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6600" b="false" i="false" u="none" strike="noStrike" spc="-300">
                <a:solidFill>
                  <a:srgbClr val="333333"/>
                </a:solidFill>
                <a:ea typeface="Hallym Gothic Bold"/>
              </a:rPr>
              <a:t>레피드</a:t>
            </a:r>
            <a:r>
              <a:rPr lang="en-US" sz="6600" b="false" i="false" u="none" strike="noStrike" spc="-300">
                <a:solidFill>
                  <a:srgbClr val="333333"/>
                </a:solidFill>
                <a:latin typeface="Hallym Gothic Bold"/>
              </a:rPr>
              <a:t> </a:t>
            </a:r>
            <a:r>
              <a:rPr lang="ko-KR" sz="6600" b="false" i="false" u="none" strike="noStrike" spc="-300">
                <a:solidFill>
                  <a:srgbClr val="333333"/>
                </a:solidFill>
                <a:ea typeface="Hallym Gothic Bold"/>
              </a:rPr>
              <a:t>프로토타이핑</a:t>
            </a:r>
          </a:p>
          <a:p>
            <a:pPr algn="ctr" lvl="0">
              <a:lnSpc>
                <a:spcPct val="99600"/>
              </a:lnSpc>
            </a:pPr>
            <a:r>
              <a:rPr lang="en-US" sz="6600" b="false" i="false" u="none" strike="noStrike" spc="-300">
                <a:solidFill>
                  <a:srgbClr val="333333"/>
                </a:solidFill>
                <a:latin typeface="Hallym Gothic Bold"/>
              </a:rPr>
              <a:t>App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548100" y="558800"/>
            <a:ext cx="11430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333333"/>
                </a:solidFill>
                <a:latin typeface="Hallym Gothic Medium"/>
              </a:rPr>
              <a:t>25.03.27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08000" y="3187700"/>
            <a:ext cx="16878300" cy="6388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7000"/>
          </a:blip>
          <a:stretch>
            <a:fillRect/>
          </a:stretch>
        </p:blipFill>
        <p:spPr>
          <a:xfrm rot="0">
            <a:off x="0" y="165100"/>
            <a:ext cx="18288000" cy="5715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0"/>
            <a:ext cx="18288000" cy="165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alphaModFix amt="90000"/>
          </a:blip>
          <a:stretch>
            <a:fillRect/>
          </a:stretch>
        </p:blipFill>
        <p:spPr>
          <a:xfrm rot="-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052800" y="469900"/>
            <a:ext cx="546100" cy="50800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7322800" y="9563100"/>
            <a:ext cx="3556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2000" b="false" i="false" u="none" strike="noStrike">
                <a:solidFill>
                  <a:srgbClr val="FFFFFF"/>
                </a:solidFill>
                <a:latin typeface="Hallym Gothic Regular"/>
              </a:rPr>
              <a:t>11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67200" y="825500"/>
            <a:ext cx="9385300" cy="2171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6600" b="false" i="false" u="none" strike="noStrike" spc="-300">
                <a:solidFill>
                  <a:srgbClr val="333333"/>
                </a:solidFill>
                <a:ea typeface="Hallym Gothic Bold"/>
              </a:rPr>
              <a:t>레피드</a:t>
            </a:r>
            <a:r>
              <a:rPr lang="en-US" sz="6600" b="false" i="false" u="none" strike="noStrike" spc="-300">
                <a:solidFill>
                  <a:srgbClr val="333333"/>
                </a:solidFill>
                <a:latin typeface="Hallym Gothic Bold"/>
              </a:rPr>
              <a:t> </a:t>
            </a:r>
            <a:r>
              <a:rPr lang="ko-KR" sz="6600" b="false" i="false" u="none" strike="noStrike" spc="-300">
                <a:solidFill>
                  <a:srgbClr val="333333"/>
                </a:solidFill>
                <a:ea typeface="Hallym Gothic Bold"/>
              </a:rPr>
              <a:t>프로토타이핑</a:t>
            </a:r>
            <a:r>
              <a:rPr lang="en-US" sz="6600" b="false" i="false" u="none" strike="noStrike" spc="-300">
                <a:solidFill>
                  <a:srgbClr val="333333"/>
                </a:solidFill>
                <a:latin typeface="Hallym Gothic Bold"/>
              </a:rPr>
              <a:t> Data_set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548100" y="558800"/>
            <a:ext cx="11430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333333"/>
                </a:solidFill>
                <a:latin typeface="Hallym Gothic Medium"/>
              </a:rPr>
              <a:t>25.03.27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28600" y="2705100"/>
            <a:ext cx="17691100" cy="6896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8288000" cy="1651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892800" y="1485900"/>
            <a:ext cx="6489700" cy="1181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6600" b="false" i="false" u="none" strike="noStrike" spc="-300">
                <a:solidFill>
                  <a:srgbClr val="333333"/>
                </a:solidFill>
                <a:ea typeface="Hallym Gothic Bold"/>
              </a:rPr>
              <a:t>일정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alphaModFix amt="90000"/>
          </a:blip>
          <a:stretch>
            <a:fillRect/>
          </a:stretch>
        </p:blipFill>
        <p:spPr>
          <a:xfrm rot="-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052800" y="469900"/>
            <a:ext cx="546100" cy="50800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7081500" y="9550400"/>
            <a:ext cx="5969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2000" b="false" i="false" u="none" strike="noStrike">
                <a:solidFill>
                  <a:srgbClr val="FFFFFF"/>
                </a:solidFill>
                <a:latin typeface="Hallym Gothic Regular"/>
              </a:rPr>
              <a:t>12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548100" y="558800"/>
            <a:ext cx="11430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333333"/>
                </a:solidFill>
                <a:latin typeface="Hallym Gothic Medium"/>
              </a:rPr>
              <a:t>25.03.27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651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594100" y="3771900"/>
            <a:ext cx="11087100" cy="1905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0700" b="false" i="false" u="none" strike="noStrike" spc="-400">
                <a:solidFill>
                  <a:srgbClr val="333333"/>
                </a:solidFill>
                <a:latin typeface="Hallym Gothic Regular"/>
              </a:rPr>
              <a:t>Q&amp;A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3060000">
            <a:off x="8839200" y="3213100"/>
            <a:ext cx="622300" cy="38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4655800" y="6680200"/>
            <a:ext cx="5029200" cy="2235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 rot="5400000">
            <a:off x="-1397000" y="1574800"/>
            <a:ext cx="5041900" cy="22352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6954500" y="9575800"/>
            <a:ext cx="7366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2000" b="false" i="false" u="none" strike="noStrike">
                <a:solidFill>
                  <a:srgbClr val="FFFFFF"/>
                </a:solidFill>
                <a:latin typeface="Hallym Gothic Regular"/>
              </a:rPr>
              <a:t>13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548100" y="558800"/>
            <a:ext cx="11430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333333"/>
                </a:solidFill>
                <a:latin typeface="Hallym Gothic Medium"/>
              </a:rPr>
              <a:t>25.03.27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651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594100" y="3771900"/>
            <a:ext cx="11087100" cy="1905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10700" b="false" i="false" u="none" strike="noStrike" spc="-400">
                <a:solidFill>
                  <a:srgbClr val="333333"/>
                </a:solidFill>
                <a:ea typeface="Hallym Gothic Regular"/>
              </a:rPr>
              <a:t>감사합니다</a:t>
            </a:r>
            <a:r>
              <a:rPr lang="en-US" sz="10700" b="false" i="false" u="none" strike="noStrike" spc="-400">
                <a:solidFill>
                  <a:srgbClr val="333333"/>
                </a:solidFill>
                <a:latin typeface="Hallym Gothic Regular"/>
              </a:rPr>
              <a:t>.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3060000">
            <a:off x="8839200" y="3213100"/>
            <a:ext cx="622300" cy="38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alphaModFix amt="17000"/>
          </a:blip>
          <a:stretch>
            <a:fillRect/>
          </a:stretch>
        </p:blipFill>
        <p:spPr>
          <a:xfrm rot="0">
            <a:off x="5892800" y="7759700"/>
            <a:ext cx="6489700" cy="266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5969000" y="7543800"/>
            <a:ext cx="6451600" cy="431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2500" b="false" i="false" u="none" strike="noStrike">
                <a:solidFill>
                  <a:srgbClr val="333333"/>
                </a:solidFill>
                <a:ea typeface="Hallym Gothic Regular"/>
              </a:rPr>
              <a:t>정윤우</a:t>
            </a:r>
            <a:r>
              <a:rPr lang="en-US" sz="2500" b="false" i="false" u="none" strike="noStrike">
                <a:solidFill>
                  <a:srgbClr val="333333"/>
                </a:solidFill>
                <a:latin typeface="Hallym Gothic Regular"/>
              </a:rPr>
              <a:t> </a:t>
            </a:r>
            <a:r>
              <a:rPr lang="ko-KR" sz="2500" b="false" i="false" u="none" strike="noStrike">
                <a:solidFill>
                  <a:srgbClr val="333333"/>
                </a:solidFill>
                <a:ea typeface="Hallym Gothic Regular"/>
              </a:rPr>
              <a:t>안형욱</a:t>
            </a:r>
            <a:r>
              <a:rPr lang="en-US" sz="2500" b="false" i="false" u="none" strike="noStrike">
                <a:solidFill>
                  <a:srgbClr val="333333"/>
                </a:solidFill>
                <a:latin typeface="Hallym Gothic Regular"/>
              </a:rPr>
              <a:t> </a:t>
            </a:r>
            <a:r>
              <a:rPr lang="ko-KR" sz="2500" b="false" i="false" u="none" strike="noStrike">
                <a:solidFill>
                  <a:srgbClr val="333333"/>
                </a:solidFill>
                <a:ea typeface="Hallym Gothic Regular"/>
              </a:rPr>
              <a:t>이국정</a:t>
            </a:r>
            <a:r>
              <a:rPr lang="en-US" sz="2500" b="false" i="false" u="none" strike="noStrike">
                <a:solidFill>
                  <a:srgbClr val="333333"/>
                </a:solidFill>
                <a:latin typeface="Hallym Gothic Regular"/>
              </a:rPr>
              <a:t> </a:t>
            </a:r>
            <a:r>
              <a:rPr lang="ko-KR" sz="2500" b="false" i="false" u="none" strike="noStrike">
                <a:solidFill>
                  <a:srgbClr val="333333"/>
                </a:solidFill>
                <a:ea typeface="Hallym Gothic Regular"/>
              </a:rPr>
              <a:t>이예은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620000" y="9486900"/>
            <a:ext cx="30480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000" b="false" i="false" u="none" strike="noStrike">
                <a:solidFill>
                  <a:srgbClr val="333333"/>
                </a:solidFill>
                <a:latin typeface="Hallym Gothic Regular"/>
              </a:rPr>
              <a:t>2025-03-27 4</a:t>
            </a:r>
            <a:r>
              <a:rPr lang="ko-KR" sz="2000" b="false" i="false" u="none" strike="noStrike">
                <a:solidFill>
                  <a:srgbClr val="333333"/>
                </a:solidFill>
                <a:ea typeface="Hallym Gothic Regular"/>
              </a:rPr>
              <a:t>차</a:t>
            </a:r>
            <a:r>
              <a:rPr lang="en-US" sz="2000" b="false" i="false" u="none" strike="noStrike">
                <a:solidFill>
                  <a:srgbClr val="333333"/>
                </a:solidFill>
                <a:latin typeface="Hallym Gothic Regular"/>
              </a:rPr>
              <a:t> </a:t>
            </a:r>
            <a:r>
              <a:rPr lang="ko-KR" sz="2000" b="false" i="false" u="none" strike="noStrike">
                <a:solidFill>
                  <a:srgbClr val="333333"/>
                </a:solidFill>
                <a:ea typeface="Hallym Gothic Regular"/>
              </a:rPr>
              <a:t>발표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4655800" y="6680200"/>
            <a:ext cx="5029200" cy="2235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 rot="5400000">
            <a:off x="-1397000" y="1574800"/>
            <a:ext cx="5041900" cy="22352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6954500" y="9575800"/>
            <a:ext cx="7366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2000" b="false" i="false" u="none" strike="noStrike">
                <a:solidFill>
                  <a:srgbClr val="FFFFFF"/>
                </a:solidFill>
                <a:latin typeface="Hallym Gothic Regular"/>
              </a:rPr>
              <a:t>14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985000" y="8864600"/>
            <a:ext cx="43053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333333"/>
                </a:solidFill>
                <a:ea typeface="Hallym Gothic Regular"/>
              </a:rPr>
              <a:t>한국폴리텍대학</a:t>
            </a:r>
            <a:r>
              <a:rPr lang="en-US" sz="2000" b="false" i="false" u="none" strike="noStrike">
                <a:solidFill>
                  <a:srgbClr val="333333"/>
                </a:solidFill>
                <a:latin typeface="Hallym Gothic Regular"/>
              </a:rPr>
              <a:t> </a:t>
            </a:r>
            <a:r>
              <a:rPr lang="ko-KR" sz="2000" b="false" i="false" u="none" strike="noStrike">
                <a:solidFill>
                  <a:srgbClr val="333333"/>
                </a:solidFill>
                <a:ea typeface="Hallym Gothic Regular"/>
              </a:rPr>
              <a:t>성남캠퍼스</a:t>
            </a:r>
            <a:r>
              <a:rPr lang="en-US" sz="2000" b="false" i="false" u="none" strike="noStrike">
                <a:solidFill>
                  <a:srgbClr val="333333"/>
                </a:solidFill>
                <a:latin typeface="Hallym Gothic Regular"/>
              </a:rPr>
              <a:t> AISW</a:t>
            </a:r>
            <a:r>
              <a:rPr lang="ko-KR" sz="2000" b="false" i="false" u="none" strike="noStrike">
                <a:solidFill>
                  <a:srgbClr val="333333"/>
                </a:solidFill>
                <a:ea typeface="Hallym Gothic Regular"/>
              </a:rPr>
              <a:t>과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632200" y="5664200"/>
            <a:ext cx="11023600" cy="1447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8100" b="false" i="false" u="none" strike="noStrike" spc="-300">
                <a:solidFill>
                  <a:srgbClr val="333333"/>
                </a:solidFill>
                <a:latin typeface="Hallym Gothic Regular"/>
              </a:rPr>
              <a:t>AI Librarian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548100" y="558800"/>
            <a:ext cx="11430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333333"/>
                </a:solidFill>
                <a:latin typeface="Hallym Gothic Medium"/>
              </a:rPr>
              <a:t>25.03.27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5400000">
            <a:off x="-1397000" y="1574800"/>
            <a:ext cx="5041900" cy="2235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8288000" cy="165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-3060000">
            <a:off x="8928100" y="1016000"/>
            <a:ext cx="431800" cy="254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6413500" y="1485900"/>
            <a:ext cx="5448300" cy="1181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6600" b="false" i="false" u="none" strike="noStrike" spc="-300">
                <a:solidFill>
                  <a:srgbClr val="333333"/>
                </a:solidFill>
                <a:ea typeface="Hallym Gothic Bold"/>
              </a:rPr>
              <a:t>목차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4655800" y="6680200"/>
            <a:ext cx="5029200" cy="22352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6954500" y="9575800"/>
            <a:ext cx="7366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2000" b="false" i="false" u="none" strike="noStrike">
                <a:solidFill>
                  <a:srgbClr val="FFFFFF"/>
                </a:solidFill>
                <a:latin typeface="Hallym Gothic Regular"/>
              </a:rPr>
              <a:t>02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2700000">
            <a:off x="1778000" y="4483100"/>
            <a:ext cx="546100" cy="5461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790700" y="4508500"/>
            <a:ext cx="508000" cy="469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700" b="false" i="false" u="none" strike="noStrike" spc="-100">
                <a:solidFill>
                  <a:srgbClr val="333333"/>
                </a:solidFill>
                <a:latin typeface="Hallym Gothic Regular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54300" y="4470400"/>
            <a:ext cx="4241800" cy="533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000" b="false" i="false" u="none" strike="noStrike" spc="-100">
                <a:solidFill>
                  <a:srgbClr val="333333"/>
                </a:solidFill>
                <a:ea typeface="Hallym Gothic Medium"/>
              </a:rPr>
              <a:t>주제</a:t>
            </a:r>
            <a:r>
              <a:rPr lang="en-US" sz="3000" b="false" i="false" u="none" strike="noStrike" spc="-100">
                <a:solidFill>
                  <a:srgbClr val="333333"/>
                </a:solidFill>
                <a:latin typeface="Hallym Gothic Medium"/>
              </a:rPr>
              <a:t> </a:t>
            </a:r>
            <a:r>
              <a:rPr lang="ko-KR" sz="3000" b="false" i="false" u="none" strike="noStrike" spc="-100">
                <a:solidFill>
                  <a:srgbClr val="333333"/>
                </a:solidFill>
                <a:ea typeface="Hallym Gothic Medium"/>
              </a:rPr>
              <a:t>및</a:t>
            </a:r>
            <a:r>
              <a:rPr lang="en-US" sz="3000" b="false" i="false" u="none" strike="noStrike" spc="-100">
                <a:solidFill>
                  <a:srgbClr val="333333"/>
                </a:solidFill>
                <a:latin typeface="Hallym Gothic Medium"/>
              </a:rPr>
              <a:t> </a:t>
            </a:r>
            <a:r>
              <a:rPr lang="ko-KR" sz="3000" b="false" i="false" u="none" strike="noStrike" spc="-100">
                <a:solidFill>
                  <a:srgbClr val="333333"/>
                </a:solidFill>
                <a:ea typeface="Hallym Gothic Medium"/>
              </a:rPr>
              <a:t>목표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2700000">
            <a:off x="1803400" y="6883400"/>
            <a:ext cx="546100" cy="54610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816100" y="6908800"/>
            <a:ext cx="508000" cy="482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700" b="false" i="false" u="none" strike="noStrike" spc="-100">
                <a:solidFill>
                  <a:srgbClr val="333333"/>
                </a:solidFill>
                <a:latin typeface="Hallym Gothic Regular"/>
              </a:rPr>
              <a:t>7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92400" y="6870700"/>
            <a:ext cx="2679700" cy="533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000" b="false" i="false" u="none" strike="noStrike" spc="-100">
                <a:solidFill>
                  <a:srgbClr val="333333"/>
                </a:solidFill>
                <a:ea typeface="Hallym Gothic Medium"/>
              </a:rPr>
              <a:t>일정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2700000">
            <a:off x="1778000" y="5676900"/>
            <a:ext cx="546100" cy="546100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1790700" y="5702300"/>
            <a:ext cx="508000" cy="482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700" b="false" i="false" u="none" strike="noStrike" spc="-100">
                <a:solidFill>
                  <a:srgbClr val="333333"/>
                </a:solidFill>
                <a:latin typeface="Hallym Gothic Regular"/>
              </a:rPr>
              <a:t>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679700" y="5676900"/>
            <a:ext cx="4241800" cy="533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000" b="false" i="false" u="none" strike="noStrike" spc="-100">
                <a:solidFill>
                  <a:srgbClr val="333333"/>
                </a:solidFill>
                <a:ea typeface="Hallym Gothic Medium"/>
              </a:rPr>
              <a:t>아키텍처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2700000">
            <a:off x="11595100" y="5689600"/>
            <a:ext cx="546100" cy="546100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11607800" y="5715000"/>
            <a:ext cx="508000" cy="482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700" b="false" i="false" u="none" strike="noStrike" spc="-100">
                <a:solidFill>
                  <a:srgbClr val="333333"/>
                </a:solidFill>
                <a:latin typeface="Hallym Gothic Regular"/>
              </a:rPr>
              <a:t>6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471400" y="5689600"/>
            <a:ext cx="4241800" cy="533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000" b="false" i="false" u="none" strike="noStrike" spc="-100">
                <a:solidFill>
                  <a:srgbClr val="333333"/>
                </a:solidFill>
                <a:ea typeface="Hallym Gothic Medium"/>
              </a:rPr>
              <a:t>레피드</a:t>
            </a:r>
            <a:r>
              <a:rPr lang="en-US" sz="3000" b="false" i="false" u="none" strike="noStrike" spc="-100">
                <a:solidFill>
                  <a:srgbClr val="333333"/>
                </a:solidFill>
                <a:latin typeface="Hallym Gothic Medium"/>
              </a:rPr>
              <a:t> </a:t>
            </a:r>
            <a:r>
              <a:rPr lang="ko-KR" sz="3000" b="false" i="false" u="none" strike="noStrike" spc="-100">
                <a:solidFill>
                  <a:srgbClr val="333333"/>
                </a:solidFill>
                <a:ea typeface="Hallym Gothic Medium"/>
              </a:rPr>
              <a:t>프로토타입</a:t>
            </a:r>
          </a:p>
        </p:txBody>
      </p:sp>
      <p:pic>
        <p:nvPicPr>
          <p:cNvPr name="Picture 20" id="2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2700000">
            <a:off x="11569700" y="4495800"/>
            <a:ext cx="546100" cy="546100"/>
          </a:xfrm>
          <a:prstGeom prst="rect">
            <a:avLst/>
          </a:prstGeom>
        </p:spPr>
      </p:pic>
      <p:sp>
        <p:nvSpPr>
          <p:cNvPr name="TextBox 21" id="21"/>
          <p:cNvSpPr txBox="true"/>
          <p:nvPr/>
        </p:nvSpPr>
        <p:spPr>
          <a:xfrm rot="0">
            <a:off x="11582400" y="4521200"/>
            <a:ext cx="508000" cy="482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700" b="false" i="false" u="none" strike="noStrike" spc="-100">
                <a:solidFill>
                  <a:srgbClr val="333333"/>
                </a:solidFill>
                <a:latin typeface="Hallym Gothic Regular"/>
              </a:rPr>
              <a:t>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446000" y="4495800"/>
            <a:ext cx="4241800" cy="533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000" b="false" i="false" u="none" strike="noStrike" spc="-100">
                <a:solidFill>
                  <a:srgbClr val="333333"/>
                </a:solidFill>
                <a:ea typeface="Hallym Gothic Medium"/>
              </a:rPr>
              <a:t>주요기능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553200" y="4508500"/>
            <a:ext cx="508000" cy="469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700" b="false" i="false" u="none" strike="noStrike" spc="-100">
                <a:solidFill>
                  <a:srgbClr val="333333"/>
                </a:solidFill>
                <a:latin typeface="Hallym Gothic Regular"/>
              </a:rPr>
              <a:t>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527800" y="5715000"/>
            <a:ext cx="508000" cy="482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700" b="false" i="false" u="none" strike="noStrike" spc="-100">
                <a:solidFill>
                  <a:srgbClr val="333333"/>
                </a:solidFill>
                <a:latin typeface="Hallym Gothic Regular"/>
              </a:rPr>
              <a:t>5</a:t>
            </a:r>
          </a:p>
        </p:txBody>
      </p:sp>
      <p:pic>
        <p:nvPicPr>
          <p:cNvPr name="Picture 25" id="2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2700000">
            <a:off x="6540500" y="4483100"/>
            <a:ext cx="546100" cy="546100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7404100" y="4470400"/>
            <a:ext cx="2870200" cy="533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000" b="false" i="false" u="none" strike="noStrike" spc="-100">
                <a:solidFill>
                  <a:srgbClr val="333333"/>
                </a:solidFill>
                <a:ea typeface="Hallym Gothic Medium"/>
              </a:rPr>
              <a:t>사용자</a:t>
            </a:r>
          </a:p>
        </p:txBody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2700000">
            <a:off x="6515100" y="5676900"/>
            <a:ext cx="546100" cy="5461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5354300" y="5702300"/>
            <a:ext cx="546100" cy="5080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454400" y="6908800"/>
            <a:ext cx="546100" cy="5080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4020800" y="4495800"/>
            <a:ext cx="546100" cy="5080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191000" y="5702300"/>
            <a:ext cx="546100" cy="508000"/>
          </a:xfrm>
          <a:prstGeom prst="rect">
            <a:avLst/>
          </a:prstGeom>
        </p:spPr>
      </p:pic>
      <p:sp>
        <p:nvSpPr>
          <p:cNvPr name="TextBox 32" id="32"/>
          <p:cNvSpPr txBox="true"/>
          <p:nvPr/>
        </p:nvSpPr>
        <p:spPr>
          <a:xfrm rot="0">
            <a:off x="7442200" y="5676900"/>
            <a:ext cx="2832100" cy="533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000" b="false" i="false" u="none" strike="noStrike" spc="-100">
                <a:solidFill>
                  <a:srgbClr val="333333"/>
                </a:solidFill>
                <a:ea typeface="Hallym Gothic Medium"/>
              </a:rPr>
              <a:t>요구사항</a:t>
            </a:r>
            <a:r>
              <a:rPr lang="en-US" sz="3000" b="false" i="false" u="none" strike="noStrike" spc="-100">
                <a:solidFill>
                  <a:srgbClr val="333333"/>
                </a:solidFill>
                <a:latin typeface="Hallym Gothic Medium"/>
              </a:rPr>
              <a:t> </a:t>
            </a:r>
            <a:r>
              <a:rPr lang="ko-KR" sz="3000" b="false" i="false" u="none" strike="noStrike" spc="-100">
                <a:solidFill>
                  <a:srgbClr val="333333"/>
                </a:solidFill>
                <a:ea typeface="Hallym Gothic Medium"/>
              </a:rPr>
              <a:t>명세서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6548100" y="558800"/>
            <a:ext cx="11430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333333"/>
                </a:solidFill>
                <a:latin typeface="Hallym Gothic Medium"/>
              </a:rPr>
              <a:t>25.03.27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65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3060000">
            <a:off x="8928100" y="1016000"/>
            <a:ext cx="431800" cy="254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892800" y="1485900"/>
            <a:ext cx="6489700" cy="1181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6600" b="false" i="false" u="none" strike="noStrike" spc="-300">
                <a:solidFill>
                  <a:srgbClr val="333333"/>
                </a:solidFill>
                <a:ea typeface="Hallym Gothic Bold"/>
              </a:rPr>
              <a:t>주제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-2700000">
            <a:off x="1816100" y="4508500"/>
            <a:ext cx="3581400" cy="3581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2700000">
            <a:off x="5981700" y="6007100"/>
            <a:ext cx="558800" cy="5588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993900" y="5956300"/>
            <a:ext cx="3136900" cy="622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3500" b="false" i="false" u="none" strike="noStrike" spc="-200">
                <a:solidFill>
                  <a:srgbClr val="333333"/>
                </a:solidFill>
                <a:ea typeface="Hallym Gothic Medium"/>
              </a:rPr>
              <a:t>책장</a:t>
            </a:r>
            <a:r>
              <a:rPr lang="en-US" sz="3500" b="false" i="false" u="none" strike="noStrike" spc="-200">
                <a:solidFill>
                  <a:srgbClr val="333333"/>
                </a:solidFill>
                <a:latin typeface="Hallym Gothic Medium"/>
              </a:rPr>
              <a:t> </a:t>
            </a:r>
            <a:r>
              <a:rPr lang="ko-KR" sz="3500" b="false" i="false" u="none" strike="noStrike" spc="-200">
                <a:solidFill>
                  <a:srgbClr val="333333"/>
                </a:solidFill>
                <a:ea typeface="Hallym Gothic Medium"/>
              </a:rPr>
              <a:t>정리</a:t>
            </a:r>
            <a:r>
              <a:rPr lang="en-US" sz="3500" b="false" i="false" u="none" strike="noStrike" spc="-200">
                <a:solidFill>
                  <a:srgbClr val="333333"/>
                </a:solidFill>
                <a:latin typeface="Hallym Gothic Medium"/>
              </a:rPr>
              <a:t> </a:t>
            </a:r>
            <a:r>
              <a:rPr lang="ko-KR" sz="3500" b="false" i="false" u="none" strike="noStrike" spc="-200">
                <a:solidFill>
                  <a:srgbClr val="333333"/>
                </a:solidFill>
                <a:ea typeface="Hallym Gothic Medium"/>
              </a:rPr>
              <a:t>시스템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6">
            <a:alphaModFix amt="90000"/>
          </a:blip>
          <a:stretch>
            <a:fillRect/>
          </a:stretch>
        </p:blipFill>
        <p:spPr>
          <a:xfrm rot="-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6954500" y="9575800"/>
            <a:ext cx="7366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2000" b="false" i="false" u="none" strike="noStrike">
                <a:solidFill>
                  <a:srgbClr val="FFFFFF"/>
                </a:solidFill>
                <a:latin typeface="Hallym Gothic Regular"/>
              </a:rPr>
              <a:t>03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327900" y="5461000"/>
            <a:ext cx="9715500" cy="127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-2700000">
            <a:off x="7454900" y="4241800"/>
            <a:ext cx="596900" cy="596900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7493000" y="4279900"/>
            <a:ext cx="546100" cy="508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800" b="false" i="false" u="none" strike="noStrike" spc="-100">
                <a:solidFill>
                  <a:srgbClr val="FFFFFF"/>
                </a:solidFill>
                <a:latin typeface="Hallym Gothic Regular"/>
              </a:rPr>
              <a:t>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432800" y="4305300"/>
            <a:ext cx="8623300" cy="431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사진</a:t>
            </a:r>
            <a:r>
              <a:rPr lang="en-US" sz="24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기반의</a:t>
            </a:r>
            <a:r>
              <a:rPr lang="en-US" sz="24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공간</a:t>
            </a:r>
            <a:r>
              <a:rPr lang="en-US" sz="24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정리</a:t>
            </a:r>
            <a:r>
              <a:rPr lang="en-US" sz="24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및</a:t>
            </a:r>
            <a:r>
              <a:rPr lang="en-US" sz="24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재고</a:t>
            </a:r>
            <a:r>
              <a:rPr lang="en-US" sz="24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파악</a:t>
            </a:r>
          </a:p>
        </p:txBody>
      </p:sp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-2700000">
            <a:off x="7467600" y="6057900"/>
            <a:ext cx="596900" cy="596900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7493000" y="6096000"/>
            <a:ext cx="546100" cy="495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800" b="false" i="false" u="none" strike="noStrike" spc="-100">
                <a:solidFill>
                  <a:srgbClr val="FFFFFF"/>
                </a:solidFill>
                <a:latin typeface="Hallym Gothic Regular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432800" y="6121400"/>
            <a:ext cx="8890000" cy="431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en-US" sz="2400" b="false" i="false" u="none" strike="noStrike">
                <a:solidFill>
                  <a:srgbClr val="333333"/>
                </a:solidFill>
                <a:latin typeface="Pretendard Light"/>
              </a:rPr>
              <a:t>AI</a:t>
            </a: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학습을</a:t>
            </a:r>
            <a:r>
              <a:rPr lang="en-US" sz="24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사용하여</a:t>
            </a:r>
            <a:r>
              <a:rPr lang="en-US" sz="24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책장</a:t>
            </a:r>
            <a:r>
              <a:rPr lang="en-US" sz="24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정리</a:t>
            </a:r>
            <a:r>
              <a:rPr lang="en-US" sz="24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및</a:t>
            </a:r>
            <a:r>
              <a:rPr lang="en-US" sz="24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배치</a:t>
            </a:r>
            <a:r>
              <a:rPr lang="en-US" sz="24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추천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6548100" y="558800"/>
            <a:ext cx="11430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333333"/>
                </a:solidFill>
                <a:latin typeface="Hallym Gothic Medium"/>
              </a:rPr>
              <a:t>25.03.27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65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3060000">
            <a:off x="8928100" y="1016000"/>
            <a:ext cx="431800" cy="254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892800" y="1485900"/>
            <a:ext cx="6489700" cy="1181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6600" b="false" i="false" u="none" strike="noStrike" spc="-300">
                <a:solidFill>
                  <a:srgbClr val="333333"/>
                </a:solidFill>
                <a:ea typeface="Hallym Gothic Bold"/>
              </a:rPr>
              <a:t>목표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-2700000">
            <a:off x="1816100" y="4508500"/>
            <a:ext cx="3581400" cy="3581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2700000">
            <a:off x="5981700" y="6007100"/>
            <a:ext cx="558800" cy="5588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993900" y="5956300"/>
            <a:ext cx="3136900" cy="622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3500" b="false" i="false" u="none" strike="noStrike" spc="-200">
                <a:solidFill>
                  <a:srgbClr val="333333"/>
                </a:solidFill>
                <a:ea typeface="Hallym Gothic Medium"/>
              </a:rPr>
              <a:t>책장</a:t>
            </a:r>
            <a:r>
              <a:rPr lang="en-US" sz="3500" b="false" i="false" u="none" strike="noStrike" spc="-200">
                <a:solidFill>
                  <a:srgbClr val="333333"/>
                </a:solidFill>
                <a:latin typeface="Hallym Gothic Medium"/>
              </a:rPr>
              <a:t> </a:t>
            </a:r>
            <a:r>
              <a:rPr lang="ko-KR" sz="3500" b="false" i="false" u="none" strike="noStrike" spc="-200">
                <a:solidFill>
                  <a:srgbClr val="333333"/>
                </a:solidFill>
                <a:ea typeface="Hallym Gothic Medium"/>
              </a:rPr>
              <a:t>정리</a:t>
            </a:r>
            <a:r>
              <a:rPr lang="en-US" sz="3500" b="false" i="false" u="none" strike="noStrike" spc="-200">
                <a:solidFill>
                  <a:srgbClr val="333333"/>
                </a:solidFill>
                <a:latin typeface="Hallym Gothic Medium"/>
              </a:rPr>
              <a:t> </a:t>
            </a:r>
            <a:r>
              <a:rPr lang="ko-KR" sz="3500" b="false" i="false" u="none" strike="noStrike" spc="-200">
                <a:solidFill>
                  <a:srgbClr val="333333"/>
                </a:solidFill>
                <a:ea typeface="Hallym Gothic Medium"/>
              </a:rPr>
              <a:t>시스템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6">
            <a:alphaModFix amt="90000"/>
          </a:blip>
          <a:stretch>
            <a:fillRect/>
          </a:stretch>
        </p:blipFill>
        <p:spPr>
          <a:xfrm rot="-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6954500" y="9575800"/>
            <a:ext cx="7366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2000" b="false" i="false" u="none" strike="noStrike">
                <a:solidFill>
                  <a:srgbClr val="FFFFFF"/>
                </a:solidFill>
                <a:latin typeface="Hallym Gothic Regular"/>
              </a:rPr>
              <a:t>04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327900" y="5461000"/>
            <a:ext cx="9715500" cy="127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366000" y="7239000"/>
            <a:ext cx="9715500" cy="127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-2700000">
            <a:off x="7454900" y="4241800"/>
            <a:ext cx="596900" cy="596900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7493000" y="4279900"/>
            <a:ext cx="546100" cy="508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800" b="false" i="false" u="none" strike="noStrike" spc="-100">
                <a:solidFill>
                  <a:srgbClr val="FFFFFF"/>
                </a:solidFill>
                <a:latin typeface="Hallym Gothic Regular"/>
              </a:rPr>
              <a:t>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432800" y="4305300"/>
            <a:ext cx="8623300" cy="431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어지러진</a:t>
            </a:r>
            <a:r>
              <a:rPr lang="en-US" sz="24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책장을</a:t>
            </a:r>
            <a:r>
              <a:rPr lang="en-US" sz="24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정리할</a:t>
            </a:r>
            <a:r>
              <a:rPr lang="en-US" sz="24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수</a:t>
            </a:r>
            <a:r>
              <a:rPr lang="en-US" sz="24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있는</a:t>
            </a:r>
            <a:r>
              <a:rPr lang="en-US" sz="24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가이드를</a:t>
            </a:r>
            <a:r>
              <a:rPr lang="en-US" sz="24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제공</a:t>
            </a:r>
          </a:p>
        </p:txBody>
      </p:sp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-2700000">
            <a:off x="7467600" y="6057900"/>
            <a:ext cx="596900" cy="596900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7493000" y="6096000"/>
            <a:ext cx="546100" cy="495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800" b="false" i="false" u="none" strike="noStrike" spc="-100">
                <a:solidFill>
                  <a:srgbClr val="FFFFFF"/>
                </a:solidFill>
                <a:latin typeface="Hallym Gothic Regular"/>
              </a:rPr>
              <a:t>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432800" y="6121400"/>
            <a:ext cx="8890000" cy="431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사진</a:t>
            </a:r>
            <a:r>
              <a:rPr lang="en-US" sz="24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촬영을</a:t>
            </a:r>
            <a:r>
              <a:rPr lang="en-US" sz="24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통한</a:t>
            </a:r>
            <a:r>
              <a:rPr lang="en-US" sz="24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책</a:t>
            </a:r>
            <a:r>
              <a:rPr lang="en-US" sz="24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목록</a:t>
            </a:r>
            <a:r>
              <a:rPr lang="en-US" sz="24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추출</a:t>
            </a:r>
            <a:r>
              <a:rPr lang="en-US" sz="24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및</a:t>
            </a:r>
            <a:r>
              <a:rPr lang="en-US" sz="24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공간배치</a:t>
            </a:r>
            <a:r>
              <a:rPr lang="en-US" sz="24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분석</a:t>
            </a:r>
          </a:p>
        </p:txBody>
      </p:sp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-2700000">
            <a:off x="7480300" y="7810500"/>
            <a:ext cx="596900" cy="596900"/>
          </a:xfrm>
          <a:prstGeom prst="rect">
            <a:avLst/>
          </a:prstGeom>
        </p:spPr>
      </p:pic>
      <p:sp>
        <p:nvSpPr>
          <p:cNvPr name="TextBox 23" id="23"/>
          <p:cNvSpPr txBox="true"/>
          <p:nvPr/>
        </p:nvSpPr>
        <p:spPr>
          <a:xfrm rot="0">
            <a:off x="7505700" y="7848600"/>
            <a:ext cx="546100" cy="495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800" b="false" i="false" u="none" strike="noStrike" spc="-100">
                <a:solidFill>
                  <a:srgbClr val="FFFFFF"/>
                </a:solidFill>
                <a:latin typeface="Hallym Gothic Regular"/>
              </a:rPr>
              <a:t>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445500" y="7874000"/>
            <a:ext cx="8890000" cy="431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책장</a:t>
            </a:r>
            <a:r>
              <a:rPr lang="en-US" sz="24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크기에</a:t>
            </a:r>
            <a:r>
              <a:rPr lang="en-US" sz="24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맞는</a:t>
            </a:r>
            <a:r>
              <a:rPr lang="en-US" sz="24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책</a:t>
            </a:r>
            <a:r>
              <a:rPr lang="en-US" sz="24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배치</a:t>
            </a:r>
            <a:r>
              <a:rPr lang="en-US" sz="2400" b="false" i="false" u="none" strike="noStrike">
                <a:solidFill>
                  <a:srgbClr val="333333"/>
                </a:solidFill>
                <a:latin typeface="Pretendard Light"/>
              </a:rPr>
              <a:t> (</a:t>
            </a: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색깔순</a:t>
            </a:r>
            <a:r>
              <a:rPr lang="en-US" sz="2400" b="false" i="false" u="none" strike="noStrike">
                <a:solidFill>
                  <a:srgbClr val="333333"/>
                </a:solidFill>
                <a:latin typeface="Pretendard Light"/>
              </a:rPr>
              <a:t> or </a:t>
            </a: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크기순</a:t>
            </a:r>
            <a:r>
              <a:rPr lang="en-US" sz="2400" b="false" i="false" u="none" strike="noStrike">
                <a:solidFill>
                  <a:srgbClr val="333333"/>
                </a:solidFill>
                <a:latin typeface="Pretendard Light"/>
              </a:rPr>
              <a:t>) </a:t>
            </a: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방안</a:t>
            </a:r>
            <a:r>
              <a:rPr lang="en-US" sz="24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추천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6548100" y="558800"/>
            <a:ext cx="11430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333333"/>
                </a:solidFill>
                <a:latin typeface="Hallym Gothic Medium"/>
              </a:rPr>
              <a:t>25.03.27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65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3060000">
            <a:off x="8928100" y="1016000"/>
            <a:ext cx="431800" cy="254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892800" y="1485900"/>
            <a:ext cx="6489700" cy="1181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6600" b="false" i="false" u="none" strike="noStrike" spc="-300">
                <a:solidFill>
                  <a:srgbClr val="333333"/>
                </a:solidFill>
                <a:ea typeface="Hallym Gothic Bold"/>
              </a:rPr>
              <a:t>사용자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867400" y="3708400"/>
            <a:ext cx="6565900" cy="5041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223000" y="4406900"/>
            <a:ext cx="5880100" cy="40640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7467600" y="3517900"/>
            <a:ext cx="3403600" cy="381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100" b="false" i="false" u="none" strike="noStrike">
                <a:solidFill>
                  <a:srgbClr val="333333"/>
                </a:solidFill>
                <a:highlight>
                  <a:srgbClr val="FFFFFF"/>
                </a:highlight>
                <a:latin typeface="Pretendard Light"/>
              </a:rPr>
              <a:t/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65200" y="5435600"/>
            <a:ext cx="406400" cy="127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-2700000">
            <a:off x="1181100" y="3429000"/>
            <a:ext cx="596900" cy="5969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219200" y="3467100"/>
            <a:ext cx="546100" cy="508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800" b="false" i="false" u="none" strike="noStrike" spc="-100">
                <a:solidFill>
                  <a:srgbClr val="FFFFFF"/>
                </a:solidFill>
                <a:latin typeface="Hallym Gothic Regular"/>
              </a:rPr>
              <a:t>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77900" y="4495800"/>
            <a:ext cx="4241800" cy="622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500" b="false" i="false" u="none" strike="noStrike" spc="-100">
                <a:solidFill>
                  <a:srgbClr val="333333"/>
                </a:solidFill>
                <a:ea typeface="Hallym Gothic Medium"/>
              </a:rPr>
              <a:t>책장을</a:t>
            </a:r>
            <a:r>
              <a:rPr lang="en-US" sz="3500" b="false" i="false" u="none" strike="noStrike" spc="-100">
                <a:solidFill>
                  <a:srgbClr val="333333"/>
                </a:solidFill>
                <a:latin typeface="Hallym Gothic Medium"/>
              </a:rPr>
              <a:t> </a:t>
            </a:r>
            <a:r>
              <a:rPr lang="ko-KR" sz="3500" b="false" i="false" u="none" strike="noStrike" spc="-100">
                <a:solidFill>
                  <a:srgbClr val="333333"/>
                </a:solidFill>
                <a:ea typeface="Hallym Gothic Medium"/>
              </a:rPr>
              <a:t>가진</a:t>
            </a:r>
            <a:r>
              <a:rPr lang="en-US" sz="3500" b="false" i="false" u="none" strike="noStrike" spc="-100">
                <a:solidFill>
                  <a:srgbClr val="333333"/>
                </a:solidFill>
                <a:latin typeface="Hallym Gothic Medium"/>
              </a:rPr>
              <a:t> </a:t>
            </a:r>
            <a:r>
              <a:rPr lang="ko-KR" sz="3500" b="false" i="false" u="none" strike="noStrike" spc="-100">
                <a:solidFill>
                  <a:srgbClr val="333333"/>
                </a:solidFill>
                <a:ea typeface="Hallym Gothic Medium"/>
              </a:rPr>
              <a:t>모든</a:t>
            </a:r>
            <a:r>
              <a:rPr lang="en-US" sz="3500" b="false" i="false" u="none" strike="noStrike" spc="-100">
                <a:solidFill>
                  <a:srgbClr val="333333"/>
                </a:solidFill>
                <a:latin typeface="Hallym Gothic Medium"/>
              </a:rPr>
              <a:t> </a:t>
            </a:r>
            <a:r>
              <a:rPr lang="ko-KR" sz="3500" b="false" i="false" u="none" strike="noStrike" spc="-100">
                <a:solidFill>
                  <a:srgbClr val="333333"/>
                </a:solidFill>
                <a:ea typeface="Hallym Gothic Medium"/>
              </a:rPr>
              <a:t>사람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081000" y="5461000"/>
            <a:ext cx="406400" cy="12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>
            <a:alphaModFix amt="90000"/>
          </a:blip>
          <a:stretch>
            <a:fillRect/>
          </a:stretch>
        </p:blipFill>
        <p:spPr>
          <a:xfrm rot="-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083300" y="4546600"/>
            <a:ext cx="6134100" cy="39243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-2700000">
            <a:off x="13258800" y="3441700"/>
            <a:ext cx="596900" cy="596900"/>
          </a:xfrm>
          <a:prstGeom prst="rect">
            <a:avLst/>
          </a:prstGeom>
        </p:spPr>
      </p:pic>
      <p:sp>
        <p:nvSpPr>
          <p:cNvPr name="TextBox 19" id="19"/>
          <p:cNvSpPr txBox="true"/>
          <p:nvPr/>
        </p:nvSpPr>
        <p:spPr>
          <a:xfrm rot="0">
            <a:off x="13296900" y="3479800"/>
            <a:ext cx="546100" cy="508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800" b="false" i="false" u="none" strike="noStrike" spc="-100">
                <a:solidFill>
                  <a:srgbClr val="FFFFFF"/>
                </a:solidFill>
                <a:latin typeface="Hallym Gothic Regular"/>
              </a:rPr>
              <a:t>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01600" y="5918200"/>
            <a:ext cx="4927600" cy="1016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 indent="-342900" marL="342900">
              <a:lnSpc>
                <a:spcPct val="107899"/>
              </a:lnSpc>
              <a:buClr>
                <a:srgbClr val="333333"/>
              </a:buClr>
              <a:buFont typeface="Arial"/>
              <a:buChar char="●"/>
            </a:pPr>
            <a:r>
              <a:rPr lang="ko-KR" sz="2000" b="false" i="false" u="none" strike="noStrike">
                <a:solidFill>
                  <a:srgbClr val="333333"/>
                </a:solidFill>
                <a:ea typeface="Pretendard Light"/>
              </a:rPr>
              <a:t>책장의</a:t>
            </a:r>
            <a:r>
              <a:rPr lang="en-US" sz="20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000" b="false" i="false" u="none" strike="noStrike">
                <a:solidFill>
                  <a:srgbClr val="333333"/>
                </a:solidFill>
                <a:ea typeface="Pretendard Light"/>
              </a:rPr>
              <a:t>자투리</a:t>
            </a:r>
            <a:r>
              <a:rPr lang="en-US" sz="20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000" b="false" i="false" u="none" strike="noStrike">
                <a:solidFill>
                  <a:srgbClr val="333333"/>
                </a:solidFill>
                <a:ea typeface="Pretendard Light"/>
              </a:rPr>
              <a:t>공간을</a:t>
            </a:r>
            <a:r>
              <a:rPr lang="en-US" sz="20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000" b="false" i="false" u="none" strike="noStrike">
                <a:solidFill>
                  <a:srgbClr val="333333"/>
                </a:solidFill>
                <a:ea typeface="Pretendard Light"/>
              </a:rPr>
              <a:t>합쳐서</a:t>
            </a:r>
            <a:r>
              <a:rPr lang="en-US" sz="20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000" b="false" i="false" u="none" strike="noStrike">
                <a:solidFill>
                  <a:srgbClr val="333333"/>
                </a:solidFill>
                <a:ea typeface="Pretendard Light"/>
              </a:rPr>
              <a:t>한</a:t>
            </a:r>
            <a:r>
              <a:rPr lang="en-US" sz="20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000" b="false" i="false" u="none" strike="noStrike">
                <a:solidFill>
                  <a:srgbClr val="333333"/>
                </a:solidFill>
                <a:ea typeface="Pretendard Light"/>
              </a:rPr>
              <a:t>칸을</a:t>
            </a:r>
            <a:r>
              <a:rPr lang="en-US" sz="20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000" b="false" i="false" u="none" strike="noStrike">
                <a:solidFill>
                  <a:srgbClr val="333333"/>
                </a:solidFill>
                <a:ea typeface="Pretendard Light"/>
              </a:rPr>
              <a:t>만들어</a:t>
            </a:r>
            <a:r>
              <a:rPr lang="en-US" sz="20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000" b="false" i="false" u="none" strike="noStrike">
                <a:solidFill>
                  <a:srgbClr val="333333"/>
                </a:solidFill>
                <a:ea typeface="Pretendard Light"/>
              </a:rPr>
              <a:t>낼</a:t>
            </a:r>
            <a:r>
              <a:rPr lang="en-US" sz="20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000" b="false" i="false" u="none" strike="noStrike">
                <a:solidFill>
                  <a:srgbClr val="333333"/>
                </a:solidFill>
                <a:ea typeface="Pretendard Light"/>
              </a:rPr>
              <a:t>수</a:t>
            </a:r>
            <a:r>
              <a:rPr lang="en-US" sz="20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000" b="false" i="false" u="none" strike="noStrike">
                <a:solidFill>
                  <a:srgbClr val="333333"/>
                </a:solidFill>
                <a:ea typeface="Pretendard Light"/>
              </a:rPr>
              <a:t>있지</a:t>
            </a:r>
            <a:r>
              <a:rPr lang="en-US" sz="20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000" b="false" i="false" u="none" strike="noStrike">
                <a:solidFill>
                  <a:srgbClr val="333333"/>
                </a:solidFill>
                <a:ea typeface="Pretendard Light"/>
              </a:rPr>
              <a:t>않을까</a:t>
            </a:r>
            <a:r>
              <a:rPr lang="en-US" sz="2000" b="false" i="false" u="none" strike="noStrike">
                <a:solidFill>
                  <a:srgbClr val="333333"/>
                </a:solidFill>
                <a:latin typeface="Pretendard Light"/>
              </a:rPr>
              <a:t>? </a:t>
            </a:r>
          </a:p>
          <a:p>
            <a:pPr algn="l" lvl="0" indent="-342900" marL="342900">
              <a:lnSpc>
                <a:spcPct val="107899"/>
              </a:lnSpc>
              <a:buClr>
                <a:srgbClr val="333333"/>
              </a:buClr>
              <a:buFont typeface="Arial"/>
              <a:buChar char="●"/>
            </a:pPr>
            <a:r>
              <a:rPr lang="ko-KR" sz="2000" b="false" i="false" u="none" strike="noStrike">
                <a:solidFill>
                  <a:srgbClr val="333333"/>
                </a:solidFill>
                <a:ea typeface="Pretendard Light"/>
              </a:rPr>
              <a:t>정리할</a:t>
            </a:r>
            <a:r>
              <a:rPr lang="en-US" sz="20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000" b="false" i="false" u="none" strike="noStrike">
                <a:solidFill>
                  <a:srgbClr val="333333"/>
                </a:solidFill>
                <a:ea typeface="Pretendard Light"/>
              </a:rPr>
              <a:t>엄두가</a:t>
            </a:r>
            <a:r>
              <a:rPr lang="en-US" sz="20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000" b="false" i="false" u="none" strike="noStrike">
                <a:solidFill>
                  <a:srgbClr val="333333"/>
                </a:solidFill>
                <a:ea typeface="Pretendard Light"/>
              </a:rPr>
              <a:t>안나서</a:t>
            </a:r>
            <a:r>
              <a:rPr lang="en-US" sz="20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000" b="false" i="false" u="none" strike="noStrike">
                <a:solidFill>
                  <a:srgbClr val="333333"/>
                </a:solidFill>
                <a:ea typeface="Pretendard Light"/>
              </a:rPr>
              <a:t>못하는</a:t>
            </a:r>
            <a:r>
              <a:rPr lang="en-US" sz="20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000" b="false" i="false" u="none" strike="noStrike">
                <a:solidFill>
                  <a:srgbClr val="333333"/>
                </a:solidFill>
                <a:ea typeface="Pretendard Light"/>
              </a:rPr>
              <a:t>사람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055600" y="4495800"/>
            <a:ext cx="5219700" cy="622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500" b="false" i="false" u="none" strike="noStrike" spc="-100">
                <a:solidFill>
                  <a:srgbClr val="333333"/>
                </a:solidFill>
                <a:ea typeface="Hallym Gothic Medium"/>
              </a:rPr>
              <a:t>책장</a:t>
            </a:r>
            <a:r>
              <a:rPr lang="en-US" sz="3500" b="false" i="false" u="none" strike="noStrike" spc="-100">
                <a:solidFill>
                  <a:srgbClr val="333333"/>
                </a:solidFill>
                <a:latin typeface="Hallym Gothic Medium"/>
              </a:rPr>
              <a:t> </a:t>
            </a:r>
            <a:r>
              <a:rPr lang="ko-KR" sz="3500" b="false" i="false" u="none" strike="noStrike" spc="-100">
                <a:solidFill>
                  <a:srgbClr val="333333"/>
                </a:solidFill>
                <a:ea typeface="Hallym Gothic Medium"/>
              </a:rPr>
              <a:t>정리를</a:t>
            </a:r>
            <a:r>
              <a:rPr lang="en-US" sz="3500" b="false" i="false" u="none" strike="noStrike" spc="-100">
                <a:solidFill>
                  <a:srgbClr val="333333"/>
                </a:solidFill>
                <a:latin typeface="Hallym Gothic Medium"/>
              </a:rPr>
              <a:t> </a:t>
            </a:r>
            <a:r>
              <a:rPr lang="ko-KR" sz="3500" b="false" i="false" u="none" strike="noStrike" spc="-100">
                <a:solidFill>
                  <a:srgbClr val="333333"/>
                </a:solidFill>
                <a:ea typeface="Hallym Gothic Medium"/>
              </a:rPr>
              <a:t>고민하는</a:t>
            </a:r>
            <a:r>
              <a:rPr lang="en-US" sz="3500" b="false" i="false" u="none" strike="noStrike" spc="-100">
                <a:solidFill>
                  <a:srgbClr val="333333"/>
                </a:solidFill>
                <a:latin typeface="Hallym Gothic Medium"/>
              </a:rPr>
              <a:t> </a:t>
            </a:r>
            <a:r>
              <a:rPr lang="ko-KR" sz="3500" b="false" i="false" u="none" strike="noStrike" spc="-100">
                <a:solidFill>
                  <a:srgbClr val="333333"/>
                </a:solidFill>
                <a:ea typeface="Hallym Gothic Medium"/>
              </a:rPr>
              <a:t>사람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310100" y="9563100"/>
            <a:ext cx="3810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2000" b="false" i="false" u="none" strike="noStrike">
                <a:solidFill>
                  <a:srgbClr val="FFFFFF"/>
                </a:solidFill>
                <a:latin typeface="Hallym Gothic Regular"/>
              </a:rPr>
              <a:t>05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548100" y="558800"/>
            <a:ext cx="11430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333333"/>
                </a:solidFill>
                <a:latin typeface="Hallym Gothic Medium"/>
              </a:rPr>
              <a:t>25.03.27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651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892800" y="1485900"/>
            <a:ext cx="6489700" cy="1181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6600" b="false" i="false" u="none" strike="noStrike" spc="-300">
                <a:solidFill>
                  <a:srgbClr val="333333"/>
                </a:solidFill>
                <a:ea typeface="Hallym Gothic Bold"/>
              </a:rPr>
              <a:t>주요기능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2700000">
            <a:off x="1816100" y="4508500"/>
            <a:ext cx="3581400" cy="3581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-2700000">
            <a:off x="5981700" y="6007100"/>
            <a:ext cx="558800" cy="5588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993900" y="5956300"/>
            <a:ext cx="3136900" cy="622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3500" b="false" i="false" u="none" strike="noStrike" spc="-200">
                <a:solidFill>
                  <a:srgbClr val="333333"/>
                </a:solidFill>
                <a:ea typeface="Hallym Gothic Medium"/>
              </a:rPr>
              <a:t>책장</a:t>
            </a:r>
            <a:r>
              <a:rPr lang="en-US" sz="3500" b="false" i="false" u="none" strike="noStrike" spc="-200">
                <a:solidFill>
                  <a:srgbClr val="333333"/>
                </a:solidFill>
                <a:latin typeface="Hallym Gothic Medium"/>
              </a:rPr>
              <a:t> </a:t>
            </a:r>
            <a:r>
              <a:rPr lang="ko-KR" sz="3500" b="false" i="false" u="none" strike="noStrike" spc="-200">
                <a:solidFill>
                  <a:srgbClr val="333333"/>
                </a:solidFill>
                <a:ea typeface="Hallym Gothic Medium"/>
              </a:rPr>
              <a:t>정리</a:t>
            </a:r>
            <a:r>
              <a:rPr lang="en-US" sz="3500" b="false" i="false" u="none" strike="noStrike" spc="-200">
                <a:solidFill>
                  <a:srgbClr val="333333"/>
                </a:solidFill>
                <a:latin typeface="Hallym Gothic Medium"/>
              </a:rPr>
              <a:t> </a:t>
            </a:r>
            <a:r>
              <a:rPr lang="ko-KR" sz="3500" b="false" i="false" u="none" strike="noStrike" spc="-200">
                <a:solidFill>
                  <a:srgbClr val="333333"/>
                </a:solidFill>
                <a:ea typeface="Hallym Gothic Medium"/>
              </a:rPr>
              <a:t>시스템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alphaModFix amt="90000"/>
          </a:blip>
          <a:stretch>
            <a:fillRect/>
          </a:stretch>
        </p:blipFill>
        <p:spPr>
          <a:xfrm rot="-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6954500" y="9575800"/>
            <a:ext cx="7366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2000" b="false" i="false" u="none" strike="noStrike">
                <a:solidFill>
                  <a:srgbClr val="FFFFFF"/>
                </a:solidFill>
                <a:latin typeface="Hallym Gothic Regular"/>
              </a:rPr>
              <a:t>06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366000" y="4826000"/>
            <a:ext cx="9715500" cy="12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340600" y="6261100"/>
            <a:ext cx="9715500" cy="127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-2700000">
            <a:off x="7505700" y="3886200"/>
            <a:ext cx="596900" cy="596900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7531100" y="3924300"/>
            <a:ext cx="546100" cy="508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800" b="false" i="false" u="none" strike="noStrike" spc="-100">
                <a:solidFill>
                  <a:srgbClr val="FFFFFF"/>
                </a:solidFill>
                <a:latin typeface="Hallym Gothic Regular"/>
              </a:rPr>
              <a:t>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470900" y="3924300"/>
            <a:ext cx="8534400" cy="431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책장</a:t>
            </a:r>
            <a:r>
              <a:rPr lang="en-US" sz="24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정리</a:t>
            </a:r>
            <a:r>
              <a:rPr lang="en-US" sz="24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가이드</a:t>
            </a:r>
          </a:p>
        </p:txBody>
      </p:sp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-2700000">
            <a:off x="7493000" y="5245100"/>
            <a:ext cx="609600" cy="609600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7531100" y="5283200"/>
            <a:ext cx="546100" cy="508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800" b="false" i="false" u="none" strike="noStrike" spc="-100">
                <a:solidFill>
                  <a:srgbClr val="FFFFFF"/>
                </a:solidFill>
                <a:latin typeface="Hallym Gothic Regular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470900" y="5295900"/>
            <a:ext cx="2501900" cy="431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보유한</a:t>
            </a:r>
            <a:r>
              <a:rPr lang="en-US" sz="24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책</a:t>
            </a:r>
            <a:r>
              <a:rPr lang="en-US" sz="24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검색</a:t>
            </a:r>
          </a:p>
        </p:txBody>
      </p:sp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-2700000">
            <a:off x="7505700" y="6718300"/>
            <a:ext cx="596900" cy="596900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7531100" y="6756400"/>
            <a:ext cx="546100" cy="495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800" b="false" i="false" u="none" strike="noStrike" spc="-100">
                <a:solidFill>
                  <a:srgbClr val="FFFFFF"/>
                </a:solidFill>
                <a:latin typeface="Hallym Gothic Regular"/>
              </a:rPr>
              <a:t>3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470900" y="6781800"/>
            <a:ext cx="8890000" cy="431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7899"/>
              </a:lnSpc>
            </a:pP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엑셀</a:t>
            </a:r>
            <a:r>
              <a:rPr lang="en-US" sz="24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파일</a:t>
            </a:r>
            <a:r>
              <a:rPr lang="en-US" sz="2400" b="false" i="false" u="none" strike="noStrike">
                <a:solidFill>
                  <a:srgbClr val="333333"/>
                </a:solidFill>
                <a:latin typeface="Pretendard Light"/>
              </a:rPr>
              <a:t> </a:t>
            </a:r>
            <a:r>
              <a:rPr lang="ko-KR" sz="2400" b="false" i="false" u="none" strike="noStrike">
                <a:solidFill>
                  <a:srgbClr val="333333"/>
                </a:solidFill>
                <a:ea typeface="Pretendard Light"/>
              </a:rPr>
              <a:t>생성</a:t>
            </a:r>
          </a:p>
        </p:txBody>
      </p:sp>
      <p:pic>
        <p:nvPicPr>
          <p:cNvPr name="Picture 24" id="2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353300" y="7696200"/>
            <a:ext cx="9715500" cy="127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6052800" y="469900"/>
            <a:ext cx="546100" cy="508000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16548100" y="558800"/>
            <a:ext cx="11430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333333"/>
                </a:solidFill>
                <a:latin typeface="Hallym Gothic Medium"/>
              </a:rPr>
              <a:t>25.03.27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68300" y="2705100"/>
            <a:ext cx="17310100" cy="6629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8288000" cy="165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90000"/>
          </a:blip>
          <a:stretch>
            <a:fillRect/>
          </a:stretch>
        </p:blipFill>
        <p:spPr>
          <a:xfrm rot="-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052800" y="469900"/>
            <a:ext cx="546100" cy="5080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7310100" y="9550400"/>
            <a:ext cx="3810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2000" b="false" i="false" u="none" strike="noStrike">
                <a:solidFill>
                  <a:srgbClr val="FFFFFF"/>
                </a:solidFill>
                <a:latin typeface="Hallym Gothic Regular"/>
              </a:rPr>
              <a:t>07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92800" y="1485900"/>
            <a:ext cx="6489700" cy="1181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6600" b="false" i="false" u="none" strike="noStrike" spc="-300">
                <a:solidFill>
                  <a:srgbClr val="333333"/>
                </a:solidFill>
                <a:ea typeface="Hallym Gothic Bold"/>
              </a:rPr>
              <a:t>아키텍처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548100" y="558800"/>
            <a:ext cx="11430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333333"/>
                </a:solidFill>
                <a:latin typeface="Hallym Gothic Medium"/>
              </a:rPr>
              <a:t>25.03.27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 rot="0">
            <a:off x="0" y="165100"/>
            <a:ext cx="18288000" cy="5715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8288000" cy="165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90000"/>
          </a:blip>
          <a:stretch>
            <a:fillRect/>
          </a:stretch>
        </p:blipFill>
        <p:spPr>
          <a:xfrm rot="-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41300" y="2540000"/>
            <a:ext cx="17449800" cy="66675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6954500" y="9588500"/>
            <a:ext cx="7366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2000" b="false" i="false" u="none" strike="noStrike">
                <a:solidFill>
                  <a:srgbClr val="FFFFFF"/>
                </a:solidFill>
                <a:latin typeface="Hallym Gothic Regular"/>
              </a:rPr>
              <a:t>08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548100" y="558800"/>
            <a:ext cx="11430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333333"/>
                </a:solidFill>
                <a:latin typeface="Hallym Gothic Medium"/>
              </a:rPr>
              <a:t>25.03.27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7000"/>
          </a:blip>
          <a:stretch>
            <a:fillRect/>
          </a:stretch>
        </p:blipFill>
        <p:spPr>
          <a:xfrm rot="0">
            <a:off x="0" y="165100"/>
            <a:ext cx="18288000" cy="5715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8288000" cy="165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90000"/>
          </a:blip>
          <a:stretch>
            <a:fillRect/>
          </a:stretch>
        </p:blipFill>
        <p:spPr>
          <a:xfrm rot="-10800000">
            <a:off x="14960600" y="8851900"/>
            <a:ext cx="3327400" cy="1473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 rot="10800000">
            <a:off x="0" y="165100"/>
            <a:ext cx="3314700" cy="14732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790700" y="3416300"/>
            <a:ext cx="2781300" cy="6172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702300" y="3416300"/>
            <a:ext cx="2781300" cy="6172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716000" y="3416300"/>
            <a:ext cx="2781300" cy="6172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740900" y="3416300"/>
            <a:ext cx="2781300" cy="61722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052800" y="469900"/>
            <a:ext cx="546100" cy="50800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6954500" y="9588500"/>
            <a:ext cx="7366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2000" b="false" i="false" u="none" strike="noStrike">
                <a:solidFill>
                  <a:srgbClr val="FFFFFF"/>
                </a:solidFill>
                <a:latin typeface="Hallym Gothic Regular"/>
              </a:rPr>
              <a:t>09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267200" y="825500"/>
            <a:ext cx="9385300" cy="2171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6600" b="false" i="false" u="none" strike="noStrike" spc="-300">
                <a:solidFill>
                  <a:srgbClr val="333333"/>
                </a:solidFill>
                <a:ea typeface="Hallym Gothic Bold"/>
              </a:rPr>
              <a:t>레피드</a:t>
            </a:r>
            <a:r>
              <a:rPr lang="en-US" sz="6600" b="false" i="false" u="none" strike="noStrike" spc="-300">
                <a:solidFill>
                  <a:srgbClr val="333333"/>
                </a:solidFill>
                <a:latin typeface="Hallym Gothic Bold"/>
              </a:rPr>
              <a:t> </a:t>
            </a:r>
            <a:r>
              <a:rPr lang="ko-KR" sz="6600" b="false" i="false" u="none" strike="noStrike" spc="-300">
                <a:solidFill>
                  <a:srgbClr val="333333"/>
                </a:solidFill>
                <a:ea typeface="Hallym Gothic Bold"/>
              </a:rPr>
              <a:t>프로토타이핑</a:t>
            </a:r>
          </a:p>
          <a:p>
            <a:pPr algn="ctr" lvl="0">
              <a:lnSpc>
                <a:spcPct val="99600"/>
              </a:lnSpc>
            </a:pPr>
            <a:r>
              <a:rPr lang="en-US" sz="6600" b="false" i="false" u="none" strike="noStrike" spc="-300">
                <a:solidFill>
                  <a:srgbClr val="333333"/>
                </a:solidFill>
                <a:latin typeface="Hallym Gothic Bold"/>
              </a:rPr>
              <a:t>App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548100" y="558800"/>
            <a:ext cx="11430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333333"/>
                </a:solidFill>
                <a:latin typeface="Hallym Gothic Medium"/>
              </a:rPr>
              <a:t>25.03.27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