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retendard Light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94100" y="3771900"/>
            <a:ext cx="110871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0700" b="0" i="0" u="none" strike="noStrike" spc="-400">
                <a:solidFill>
                  <a:srgbClr val="333333"/>
                </a:solidFill>
                <a:ea typeface="Hallym Gothic Regular"/>
              </a:rPr>
              <a:t>책장</a:t>
            </a:r>
            <a:r>
              <a:rPr lang="en-US" sz="10700" b="0" i="0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0" i="0" u="none" strike="noStrike" spc="-400">
                <a:solidFill>
                  <a:srgbClr val="333333"/>
                </a:solidFill>
                <a:ea typeface="Hallym Gothic Regular"/>
              </a:rPr>
              <a:t>정리</a:t>
            </a:r>
            <a:r>
              <a:rPr lang="en-US" sz="10700" b="0" i="0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0" i="0" u="none" strike="noStrike" spc="-400">
                <a:solidFill>
                  <a:srgbClr val="333333"/>
                </a:solidFill>
                <a:ea typeface="Hallym Gothic Regular"/>
              </a:rPr>
              <a:t>웹</a:t>
            </a:r>
            <a:r>
              <a:rPr lang="en-US" sz="10700" b="0" i="0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0" i="0" u="none" strike="noStrike" spc="-400">
                <a:solidFill>
                  <a:srgbClr val="333333"/>
                </a:solidFill>
                <a:ea typeface="Hallym Gothic Regular"/>
              </a:rPr>
              <a:t>앱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5892800" y="6210300"/>
            <a:ext cx="6489700" cy="266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969000" y="5994400"/>
            <a:ext cx="64516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정윤우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안형욱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이국정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이예은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0" y="9004300"/>
            <a:ext cx="304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1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차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기획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발표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85000" y="8394700"/>
            <a:ext cx="430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한국폴리텍대학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성남캠퍼스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AISW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94100" y="3771900"/>
            <a:ext cx="110871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0700" b="0" i="0" u="none" strike="noStrike" spc="-400">
                <a:solidFill>
                  <a:srgbClr val="333333"/>
                </a:solidFill>
                <a:ea typeface="Hallym Gothic Regular"/>
              </a:rPr>
              <a:t>감사합니다</a:t>
            </a:r>
            <a:r>
              <a:rPr lang="en-US" sz="10700" b="0" i="0" u="none" strike="noStrike" spc="-400">
                <a:solidFill>
                  <a:srgbClr val="333333"/>
                </a:solidFill>
                <a:latin typeface="Hallym Gothic Regular"/>
              </a:rPr>
              <a:t>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5892800" y="6210300"/>
            <a:ext cx="6489700" cy="266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969000" y="5994400"/>
            <a:ext cx="64516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정윤우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안형욱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이국정</a:t>
            </a:r>
            <a:r>
              <a:rPr lang="en-US" sz="25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0" i="0" u="none" strike="noStrike">
                <a:solidFill>
                  <a:srgbClr val="333333"/>
                </a:solidFill>
                <a:ea typeface="Hallym Gothic Regular"/>
              </a:rPr>
              <a:t>이예은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20000" y="9004300"/>
            <a:ext cx="304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1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차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기획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발표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5000" y="8394700"/>
            <a:ext cx="430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한국폴리텍대학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성남캠퍼스</a:t>
            </a:r>
            <a:r>
              <a:rPr lang="en-US" sz="2000" b="0" i="0" u="none" strike="noStrike">
                <a:solidFill>
                  <a:srgbClr val="333333"/>
                </a:solidFill>
                <a:latin typeface="Hallym Gothic Regular"/>
              </a:rPr>
              <a:t> AISW</a:t>
            </a:r>
            <a:r>
              <a:rPr lang="ko-KR" sz="2000" b="0" i="0" u="none" strike="noStrike">
                <a:solidFill>
                  <a:srgbClr val="333333"/>
                </a:solidFill>
                <a:ea typeface="Hallym Gothic Regular"/>
              </a:rPr>
              <a:t>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413500" y="1485900"/>
            <a:ext cx="54483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목차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4279900" y="4165600"/>
            <a:ext cx="546100" cy="546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305300" y="4191000"/>
            <a:ext cx="5080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68900" y="4165600"/>
            <a:ext cx="424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주제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및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목표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9398000" y="4165600"/>
            <a:ext cx="546100" cy="546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410700" y="4191000"/>
            <a:ext cx="5080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48900" y="4165600"/>
            <a:ext cx="424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사용자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02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4318000" y="6731000"/>
            <a:ext cx="546100" cy="546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4330700" y="6756400"/>
            <a:ext cx="508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94300" y="6731000"/>
            <a:ext cx="424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유사</a:t>
            </a:r>
            <a:r>
              <a:rPr lang="en-US" sz="30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서비스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9423400" y="6731000"/>
            <a:ext cx="546100" cy="546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9448800" y="6756400"/>
            <a:ext cx="508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700" b="0" i="0" u="none" strike="noStrike" spc="-100">
                <a:solidFill>
                  <a:srgbClr val="333333"/>
                </a:solidFill>
                <a:latin typeface="Hallym Gothic Regular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0" y="6731000"/>
            <a:ext cx="424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>
                <a:solidFill>
                  <a:srgbClr val="333333"/>
                </a:solidFill>
                <a:ea typeface="Hallym Gothic Medium"/>
              </a:rPr>
              <a:t>차별점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92800" y="1485900"/>
            <a:ext cx="64897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주제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93900" y="5956300"/>
            <a:ext cx="313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03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900" y="5461000"/>
            <a:ext cx="9715500" cy="12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493000" y="42799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32800" y="4305300"/>
            <a:ext cx="8623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사진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기반의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공간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정리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재고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파악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493000" y="6096000"/>
            <a:ext cx="5461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32800" y="6121400"/>
            <a:ext cx="889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AI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학습을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사용하여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정리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배치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추천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24300" y="5969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92800" y="1485900"/>
            <a:ext cx="64897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목표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93900" y="5956300"/>
            <a:ext cx="313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04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900" y="5461000"/>
            <a:ext cx="97155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0" y="7239000"/>
            <a:ext cx="97155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493000" y="42799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32800" y="4305300"/>
            <a:ext cx="8623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어지러진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정리할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있는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가이드를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제공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493000" y="6096000"/>
            <a:ext cx="5461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32800" y="6121400"/>
            <a:ext cx="889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사진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촬영을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통한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목록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추출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공간배치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분석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80300" y="7810500"/>
            <a:ext cx="596900" cy="596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7505700" y="7848600"/>
            <a:ext cx="5461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45500" y="7874000"/>
            <a:ext cx="889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크기에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맞는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배치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(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색깔순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or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크기순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)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방안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추천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92800" y="1485900"/>
            <a:ext cx="64897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사용자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708400"/>
            <a:ext cx="6565900" cy="5041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4406900"/>
            <a:ext cx="5880100" cy="4064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67600" y="3517900"/>
            <a:ext cx="34036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5435600"/>
            <a:ext cx="406400" cy="127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181100" y="3429000"/>
            <a:ext cx="596900" cy="596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19200" y="34671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7900" y="4495800"/>
            <a:ext cx="42418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책장을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가진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모든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사람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0" y="5461000"/>
            <a:ext cx="4064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0" y="4546600"/>
            <a:ext cx="6134100" cy="3924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3258800" y="3441700"/>
            <a:ext cx="596900" cy="5969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3296900" y="34798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01600" y="5918200"/>
            <a:ext cx="4927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책장의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자투리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공간을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합쳐서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한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칸을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만들어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낼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수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있지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않을까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? </a:t>
            </a: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정리할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엄두가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안나서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못하는</a:t>
            </a:r>
            <a:r>
              <a:rPr lang="en-US" sz="20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0" i="0" u="none" strike="noStrike">
                <a:solidFill>
                  <a:srgbClr val="333333"/>
                </a:solidFill>
                <a:ea typeface="Pretendard Light"/>
              </a:rPr>
              <a:t>사람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055600" y="4495800"/>
            <a:ext cx="52197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정리를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고민하는</a:t>
            </a:r>
            <a:r>
              <a:rPr lang="en-US" sz="3500" b="0" i="0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100">
                <a:solidFill>
                  <a:srgbClr val="333333"/>
                </a:solidFill>
                <a:ea typeface="Hallym Gothic Medium"/>
              </a:rPr>
              <a:t>사람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310100" y="9563100"/>
            <a:ext cx="381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05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92800" y="1485900"/>
            <a:ext cx="64897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유사</a:t>
            </a:r>
            <a:r>
              <a:rPr lang="en-US" sz="6600" b="0" i="0" u="none" strike="noStrike" spc="-300">
                <a:solidFill>
                  <a:srgbClr val="333333"/>
                </a:solidFill>
                <a:latin typeface="Hallym Gothic Bold"/>
              </a:rPr>
              <a:t> </a:t>
            </a: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서비스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93900" y="5956300"/>
            <a:ext cx="313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06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900" y="5461000"/>
            <a:ext cx="9715500" cy="12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493000" y="42799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32800" y="4102100"/>
            <a:ext cx="86233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비블리</a:t>
            </a:r>
          </a:p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스캔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어플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493000" y="6096000"/>
            <a:ext cx="5461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32800" y="5918200"/>
            <a:ext cx="8890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서재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n</a:t>
            </a:r>
          </a:p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재고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관리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31800"/>
            <a:ext cx="8115300" cy="949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914400"/>
            <a:ext cx="7670800" cy="798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8915400"/>
            <a:ext cx="6172200" cy="1016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801600" y="9055100"/>
            <a:ext cx="2806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>
                <a:solidFill>
                  <a:srgbClr val="333333"/>
                </a:solidFill>
                <a:latin typeface="Pretendard Light"/>
              </a:rPr>
              <a:t>&lt;</a:t>
            </a:r>
            <a:r>
              <a:rPr lang="ko-KR" sz="2200" b="0" i="0" u="none" strike="noStrike">
                <a:solidFill>
                  <a:srgbClr val="333333"/>
                </a:solidFill>
                <a:ea typeface="Pretendard Light"/>
              </a:rPr>
              <a:t>서재</a:t>
            </a:r>
            <a:r>
              <a:rPr lang="en-US" sz="2200" b="0" i="0" u="none" strike="noStrike">
                <a:solidFill>
                  <a:srgbClr val="333333"/>
                </a:solidFill>
                <a:latin typeface="Pretendard Light"/>
              </a:rPr>
              <a:t>n&gt;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46600" y="9055100"/>
            <a:ext cx="33274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 dirty="0">
                <a:solidFill>
                  <a:srgbClr val="333333"/>
                </a:solidFill>
                <a:latin typeface="Pretendard Light"/>
              </a:rPr>
              <a:t>&lt;</a:t>
            </a:r>
            <a:r>
              <a:rPr lang="ko-KR" sz="2200" b="0" i="0" u="none" strike="noStrike" dirty="0" err="1">
                <a:solidFill>
                  <a:srgbClr val="333333"/>
                </a:solidFill>
                <a:ea typeface="Pretendard Light"/>
              </a:rPr>
              <a:t>비블리</a:t>
            </a:r>
            <a:r>
              <a:rPr lang="en-US" sz="2200" b="0" i="0" u="none" strike="noStrike" dirty="0">
                <a:solidFill>
                  <a:srgbClr val="333333"/>
                </a:solidFill>
                <a:latin typeface="Pretendard Light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92800" y="1485900"/>
            <a:ext cx="64897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600" b="0" i="0" u="none" strike="noStrike" spc="-300">
                <a:solidFill>
                  <a:srgbClr val="333333"/>
                </a:solidFill>
                <a:ea typeface="Hallym Gothic Bold"/>
              </a:rPr>
              <a:t>차별점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93900" y="5956300"/>
            <a:ext cx="3136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0" i="0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0" i="0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08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900" y="5461000"/>
            <a:ext cx="9715500" cy="12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493000" y="4279900"/>
            <a:ext cx="546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32800" y="4305300"/>
            <a:ext cx="8623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사진으로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파악한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책장의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배치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가이드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493000" y="6096000"/>
            <a:ext cx="5461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00" b="0" i="0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32800" y="6121400"/>
            <a:ext cx="889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사진으로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파악한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서재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재고를</a:t>
            </a:r>
            <a:r>
              <a:rPr lang="en-US" sz="2400" b="0" i="0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0" i="0" u="none" strike="noStrike">
                <a:solidFill>
                  <a:srgbClr val="333333"/>
                </a:solidFill>
                <a:ea typeface="Pretendard Light"/>
              </a:rPr>
              <a:t>엑셀화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94100" y="3771900"/>
            <a:ext cx="110871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700" b="0" i="0" u="none" strike="noStrike" spc="-400">
                <a:solidFill>
                  <a:srgbClr val="333333"/>
                </a:solidFill>
                <a:latin typeface="Hallym Gothic Regular"/>
              </a:rPr>
              <a:t>Q&amp;A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24300" y="609600"/>
            <a:ext cx="1054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33333"/>
                </a:solidFill>
                <a:latin typeface="Hallym Gothic Medium"/>
              </a:rPr>
              <a:t>25.03.06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사용자 지정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Calibri</vt:lpstr>
      <vt:lpstr>Arial</vt:lpstr>
      <vt:lpstr>Hallym Gothic Regular</vt:lpstr>
      <vt:lpstr>Hallym Gothic Medium</vt:lpstr>
      <vt:lpstr>Hallym Gothic Bold</vt:lpstr>
      <vt:lpstr>Pretendard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예은 이</cp:lastModifiedBy>
  <cp:revision>2</cp:revision>
  <dcterms:created xsi:type="dcterms:W3CDTF">2006-08-16T00:00:00Z</dcterms:created>
  <dcterms:modified xsi:type="dcterms:W3CDTF">2025-03-06T05:47:12Z</dcterms:modified>
</cp:coreProperties>
</file>