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14" Target="../media/image18.png" Type="http://schemas.openxmlformats.org/officeDocument/2006/relationships/image"/><Relationship Id="rId15" Target="../media/image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6.png" Type="http://schemas.openxmlformats.org/officeDocument/2006/relationships/image"/><Relationship Id="rId2" Target="../media/image19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5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14" Target="../media/image32.png" Type="http://schemas.openxmlformats.org/officeDocument/2006/relationships/image"/><Relationship Id="rId15" Target="../media/image33.png" Type="http://schemas.openxmlformats.org/officeDocument/2006/relationships/image"/><Relationship Id="rId16" Target="../media/image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png" Type="http://schemas.openxmlformats.org/officeDocument/2006/relationships/image"/><Relationship Id="rId12" Target="../media/image5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15" Target="../media/image43.png" Type="http://schemas.openxmlformats.org/officeDocument/2006/relationships/image"/><Relationship Id="rId16" Target="../media/image44.png" Type="http://schemas.openxmlformats.org/officeDocument/2006/relationships/image"/><Relationship Id="rId17" Target="../media/image45.png" Type="http://schemas.openxmlformats.org/officeDocument/2006/relationships/image"/><Relationship Id="rId18" Target="../media/image46.png" Type="http://schemas.openxmlformats.org/officeDocument/2006/relationships/image"/><Relationship Id="rId19" Target="../media/image6.png" Type="http://schemas.openxmlformats.org/officeDocument/2006/relationships/image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63.png" Type="http://schemas.openxmlformats.org/officeDocument/2006/relationships/image"/><Relationship Id="rId12" Target="../media/image64.png" Type="http://schemas.openxmlformats.org/officeDocument/2006/relationships/image"/><Relationship Id="rId13" Target="../media/image65.png" Type="http://schemas.openxmlformats.org/officeDocument/2006/relationships/image"/><Relationship Id="rId14" Target="../media/image66.png" Type="http://schemas.openxmlformats.org/officeDocument/2006/relationships/image"/><Relationship Id="rId15" Target="../media/image67.png" Type="http://schemas.openxmlformats.org/officeDocument/2006/relationships/image"/><Relationship Id="rId16" Target="../media/image68.png" Type="http://schemas.openxmlformats.org/officeDocument/2006/relationships/image"/><Relationship Id="rId17" Target="../media/image69.png" Type="http://schemas.openxmlformats.org/officeDocument/2006/relationships/image"/><Relationship Id="rId18" Target="../media/image70.png" Type="http://schemas.openxmlformats.org/officeDocument/2006/relationships/image"/><Relationship Id="rId19" Target="../media/image71.png" Type="http://schemas.openxmlformats.org/officeDocument/2006/relationships/image"/><Relationship Id="rId2" Target="../media/image1.png" Type="http://schemas.openxmlformats.org/officeDocument/2006/relationships/image"/><Relationship Id="rId20" Target="../media/image72.png" Type="http://schemas.openxmlformats.org/officeDocument/2006/relationships/image"/><Relationship Id="rId21" Target="../media/image73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6900" y="8140700"/>
            <a:ext cx="6604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79400" y="3048000"/>
            <a:ext cx="9779000" cy="481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0700" y="6502400"/>
            <a:ext cx="9410700" cy="1701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865100" y="9740900"/>
            <a:ext cx="66040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6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03500" y="3860800"/>
            <a:ext cx="609600" cy="255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087600" y="3860800"/>
            <a:ext cx="609600" cy="255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2900" y="4203700"/>
            <a:ext cx="127508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386300" y="9690100"/>
            <a:ext cx="520700" cy="520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2700" y="2628900"/>
            <a:ext cx="2489200" cy="1701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03400" y="3810000"/>
            <a:ext cx="2133600" cy="736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4200" y="927100"/>
            <a:ext cx="2235200" cy="2146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874000" y="2628900"/>
            <a:ext cx="4978400" cy="1701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82700" y="6032500"/>
            <a:ext cx="2565400" cy="1701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874000" y="6032500"/>
            <a:ext cx="3784600" cy="1701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432800" y="3810000"/>
            <a:ext cx="2273300" cy="1473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816100" y="7226300"/>
            <a:ext cx="1181100" cy="77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03500" y="3860800"/>
            <a:ext cx="609600" cy="255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087600" y="3860800"/>
            <a:ext cx="609600" cy="255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437100" y="9702800"/>
            <a:ext cx="4445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03400" y="1028700"/>
            <a:ext cx="3073400" cy="2540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62400" y="4292600"/>
            <a:ext cx="10337800" cy="207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1300" y="317500"/>
            <a:ext cx="2374900" cy="2959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60000">
            <a:off x="4013200" y="3594100"/>
            <a:ext cx="736600" cy="546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60000">
            <a:off x="4013200" y="5435600"/>
            <a:ext cx="736600" cy="546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63100" y="2628900"/>
            <a:ext cx="8318500" cy="501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37100" y="9702800"/>
            <a:ext cx="444500" cy="520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6300" y="2616200"/>
            <a:ext cx="7861300" cy="101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4600" y="4368800"/>
            <a:ext cx="58420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955800" y="1079500"/>
            <a:ext cx="3073400" cy="2540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92100" y="330200"/>
            <a:ext cx="2578100" cy="2959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00100" y="6248400"/>
            <a:ext cx="8686800" cy="1587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585700" y="7531100"/>
            <a:ext cx="1854200" cy="81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25500" y="8369300"/>
            <a:ext cx="11760200" cy="1270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3886200"/>
            <a:ext cx="4102100" cy="5334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3124200"/>
            <a:ext cx="4102100" cy="128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14900" y="3987800"/>
            <a:ext cx="4102100" cy="533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14900" y="3124200"/>
            <a:ext cx="41021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71000" y="3886200"/>
            <a:ext cx="4102100" cy="533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71000" y="3124200"/>
            <a:ext cx="4102100" cy="128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614400" y="3886200"/>
            <a:ext cx="4102100" cy="5334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614400" y="3124200"/>
            <a:ext cx="4102100" cy="128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0400" y="4533900"/>
            <a:ext cx="3898900" cy="304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10700" y="4559300"/>
            <a:ext cx="3594100" cy="2133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80000" y="4559300"/>
            <a:ext cx="3581400" cy="213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614400" y="4521200"/>
            <a:ext cx="3937000" cy="173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30400" y="1016000"/>
            <a:ext cx="3111500" cy="1701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17500" y="317500"/>
            <a:ext cx="2603500" cy="2959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889000" y="3467100"/>
            <a:ext cx="5842000" cy="825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632200" y="3467100"/>
            <a:ext cx="5651500" cy="825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102600" y="3454400"/>
            <a:ext cx="5524500" cy="825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166600" y="3454400"/>
            <a:ext cx="5816600" cy="825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7399000" y="9690100"/>
            <a:ext cx="495300" cy="520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" y="2374900"/>
            <a:ext cx="17056100" cy="7048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437100" y="9702800"/>
            <a:ext cx="4572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43100" y="1016000"/>
            <a:ext cx="4724400" cy="1701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1300" y="317500"/>
            <a:ext cx="2628900" cy="2959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70200" y="1714500"/>
            <a:ext cx="13398500" cy="7747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424400" y="9690100"/>
            <a:ext cx="4699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55800" y="698500"/>
            <a:ext cx="4216400" cy="1701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1300" y="152400"/>
            <a:ext cx="2628900" cy="2959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6139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525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93700"/>
            <a:ext cx="171450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411700" y="9690100"/>
            <a:ext cx="495300" cy="520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81200" y="977900"/>
            <a:ext cx="3073400" cy="2540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1300" y="317500"/>
            <a:ext cx="2590800" cy="2959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325600" y="469900"/>
            <a:ext cx="4660900" cy="520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54200" y="4762500"/>
            <a:ext cx="148844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88500"/>
            <a:ext cx="18288000" cy="673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14400"/>
            <a:ext cx="17145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355600"/>
            <a:ext cx="171450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272000" y="1143000"/>
            <a:ext cx="393700" cy="330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9131300" y="6197600"/>
            <a:ext cx="59944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3162300" y="6197600"/>
            <a:ext cx="59944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44400" y="1866900"/>
            <a:ext cx="4533900" cy="318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11700" y="9652000"/>
            <a:ext cx="482600" cy="520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55800" y="1079500"/>
            <a:ext cx="1841500" cy="2540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1300" y="279400"/>
            <a:ext cx="2616200" cy="2959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586200" y="419100"/>
            <a:ext cx="1270000" cy="520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3900" y="2235200"/>
            <a:ext cx="1854200" cy="177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413500" y="2235200"/>
            <a:ext cx="2476500" cy="1790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25500" y="3302000"/>
            <a:ext cx="4673600" cy="3187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540500" y="3568700"/>
            <a:ext cx="2667000" cy="2197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515100" y="5842000"/>
            <a:ext cx="2921000" cy="1816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141200" y="5156200"/>
            <a:ext cx="5803900" cy="825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204700" y="5664200"/>
            <a:ext cx="5422900" cy="1676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204700" y="6565900"/>
            <a:ext cx="5156200" cy="1676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204700" y="7454900"/>
            <a:ext cx="5232400" cy="1676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41200" y="8318500"/>
            <a:ext cx="4775200" cy="82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