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sv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sv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sv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6938F-A2BF-4F84-BF6E-B7C451F61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프린터 지킴이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D644A9-FF5D-4601-9C08-0B1F3B36B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20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5C437-775A-4F76-89C6-71C71596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6BB9C-46ED-4846-A6D6-31699FE88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38114" cy="419548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개방된  </a:t>
            </a:r>
            <a:r>
              <a:rPr lang="en-US" altLang="ko-KR" sz="4000" dirty="0"/>
              <a:t>3D</a:t>
            </a:r>
            <a:r>
              <a:rPr lang="ko-KR" altLang="en-US" sz="4000" dirty="0"/>
              <a:t>프린터실에서</a:t>
            </a:r>
            <a:br>
              <a:rPr lang="en-US" altLang="ko-KR" sz="4000" dirty="0"/>
            </a:br>
            <a:r>
              <a:rPr lang="ko-KR" altLang="en-US" sz="4000" dirty="0"/>
              <a:t>허가 없는 </a:t>
            </a:r>
            <a:r>
              <a:rPr lang="en-US" altLang="ko-KR" sz="4000" dirty="0"/>
              <a:t>3D</a:t>
            </a:r>
            <a:r>
              <a:rPr lang="ko-KR" altLang="en-US" sz="4000" dirty="0"/>
              <a:t>프린터로의 접근</a:t>
            </a:r>
            <a:r>
              <a:rPr lang="en-US" altLang="ko-KR" sz="4000" dirty="0"/>
              <a:t>· </a:t>
            </a:r>
            <a:r>
              <a:rPr lang="ko-KR" altLang="en-US" sz="4000" dirty="0"/>
              <a:t>조작 방지</a:t>
            </a:r>
            <a:br>
              <a:rPr lang="en-US" altLang="ko-KR" sz="4000" dirty="0"/>
            </a:br>
            <a:endParaRPr lang="en-US" altLang="ko-KR" sz="4000" dirty="0"/>
          </a:p>
          <a:p>
            <a:r>
              <a:rPr lang="ko-KR" altLang="en-US" sz="4000" dirty="0"/>
              <a:t>외부 온도 변화에 민감한</a:t>
            </a:r>
            <a:br>
              <a:rPr lang="en-US" altLang="ko-KR" sz="4000" dirty="0"/>
            </a:br>
            <a:r>
              <a:rPr lang="en-US" altLang="ko-KR" sz="4000" dirty="0"/>
              <a:t>3D</a:t>
            </a:r>
            <a:r>
              <a:rPr lang="ko-KR" altLang="en-US" sz="4000" dirty="0"/>
              <a:t>프린터 환경의 온도 조절</a:t>
            </a:r>
          </a:p>
        </p:txBody>
      </p:sp>
    </p:spTree>
    <p:extLst>
      <p:ext uri="{BB962C8B-B14F-4D97-AF65-F5344CB8AC3E}">
        <p14:creationId xmlns:p14="http://schemas.microsoft.com/office/powerpoint/2010/main" val="381856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B2372-F2DA-44A4-B3D1-135CCCF2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및 서비스</a:t>
            </a:r>
          </a:p>
        </p:txBody>
      </p:sp>
      <p:pic>
        <p:nvPicPr>
          <p:cNvPr id="6" name="내용 개체 틀 5" descr="걷기">
            <a:extLst>
              <a:ext uri="{FF2B5EF4-FFF2-40B4-BE49-F238E27FC236}">
                <a16:creationId xmlns:a16="http://schemas.microsoft.com/office/drawing/2014/main" id="{7E432A60-C3C6-4F82-A61D-650A1E8F1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8258" y="2534268"/>
            <a:ext cx="3531234" cy="3531234"/>
          </a:xfrm>
        </p:spPr>
      </p:pic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582A6F81-8EAC-4296-B539-D312B003D9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8" t="13109" r="3558" b="6819"/>
          <a:stretch/>
        </p:blipFill>
        <p:spPr>
          <a:xfrm>
            <a:off x="2451253" y="3303445"/>
            <a:ext cx="3178392" cy="2804588"/>
          </a:xfrm>
          <a:prstGeom prst="rect">
            <a:avLst/>
          </a:prstGeom>
        </p:spPr>
      </p:pic>
      <p:pic>
        <p:nvPicPr>
          <p:cNvPr id="8" name="그래픽 7" descr="스마트폰">
            <a:extLst>
              <a:ext uri="{FF2B5EF4-FFF2-40B4-BE49-F238E27FC236}">
                <a16:creationId xmlns:a16="http://schemas.microsoft.com/office/drawing/2014/main" id="{D0BC7A85-47FE-4536-A7CE-4DBC67245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8512" y="4929808"/>
            <a:ext cx="1825341" cy="1825341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BC41919-A43B-4B74-BC94-04E95D93B00F}"/>
              </a:ext>
            </a:extLst>
          </p:cNvPr>
          <p:cNvSpPr txBox="1">
            <a:spLocks/>
          </p:cNvSpPr>
          <p:nvPr/>
        </p:nvSpPr>
        <p:spPr>
          <a:xfrm>
            <a:off x="6728346" y="2052918"/>
            <a:ext cx="501308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ko-KR" altLang="en-US" sz="4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C068A7-98EC-4411-90D8-DA9FBBB822D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-1475" b="190"/>
          <a:stretch/>
        </p:blipFill>
        <p:spPr>
          <a:xfrm rot="5400000">
            <a:off x="2411758" y="2365885"/>
            <a:ext cx="1030410" cy="951421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42CDADC-0AAE-4596-80B4-6B3121C92CCD}"/>
              </a:ext>
            </a:extLst>
          </p:cNvPr>
          <p:cNvSpPr txBox="1">
            <a:spLocks/>
          </p:cNvSpPr>
          <p:nvPr/>
        </p:nvSpPr>
        <p:spPr>
          <a:xfrm>
            <a:off x="6760085" y="2052918"/>
            <a:ext cx="543191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sz="3000" dirty="0"/>
              <a:t>초음파 센서로 접근 감지</a:t>
            </a:r>
            <a:endParaRPr lang="en-US" altLang="ko-KR" sz="3000" dirty="0"/>
          </a:p>
          <a:p>
            <a:r>
              <a:rPr lang="ko-KR" altLang="en-US" sz="3000" dirty="0"/>
              <a:t>경고 </a:t>
            </a:r>
            <a:r>
              <a:rPr lang="en-US" altLang="ko-KR" sz="3000" dirty="0"/>
              <a:t>LED ON</a:t>
            </a:r>
          </a:p>
          <a:p>
            <a:r>
              <a:rPr lang="ko-KR" altLang="en-US" sz="3000" dirty="0"/>
              <a:t>경고 </a:t>
            </a:r>
            <a:r>
              <a:rPr lang="en-US" altLang="ko-KR" sz="3000" dirty="0"/>
              <a:t>SOUND ON</a:t>
            </a:r>
            <a:br>
              <a:rPr lang="en-US" altLang="ko-KR" sz="3000" dirty="0"/>
            </a:br>
            <a:r>
              <a:rPr lang="ko-KR" altLang="en-US" sz="2300" dirty="0"/>
              <a:t>접근 거리에 따라 변화</a:t>
            </a:r>
            <a:endParaRPr lang="en-US" altLang="ko-KR" sz="2300" dirty="0"/>
          </a:p>
          <a:p>
            <a:r>
              <a:rPr lang="en-US" altLang="ko-KR" sz="3000" dirty="0"/>
              <a:t>3D</a:t>
            </a:r>
            <a:r>
              <a:rPr lang="ko-KR" altLang="en-US" sz="3000" dirty="0"/>
              <a:t>프린터 사용자에게 알림</a:t>
            </a:r>
            <a:br>
              <a:rPr lang="en-US" altLang="ko-KR" sz="3000" dirty="0"/>
            </a:br>
            <a:r>
              <a:rPr lang="en-US" altLang="ko-KR" sz="2300" dirty="0" err="1"/>
              <a:t>Wifi</a:t>
            </a:r>
            <a:r>
              <a:rPr lang="ko-KR" altLang="en-US" sz="2300" dirty="0"/>
              <a:t>이용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144896-0B06-4944-A0DF-0B44072C0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8418" y="1785454"/>
            <a:ext cx="1531227" cy="15312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CF3D55-8A4C-44D2-BDEB-1B426D5B2C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8739" y="971900"/>
            <a:ext cx="2197127" cy="17626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8D00E0-D33C-4E44-8062-55ED4324CF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2055" y="5251449"/>
            <a:ext cx="1582831" cy="11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B2372-F2DA-44A4-B3D1-135CCCF2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및 서비스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582A6F81-8EAC-4296-B539-D312B003D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8" t="13109" r="3558" b="6819"/>
          <a:stretch/>
        </p:blipFill>
        <p:spPr>
          <a:xfrm>
            <a:off x="2451253" y="3303445"/>
            <a:ext cx="3178392" cy="2804588"/>
          </a:xfrm>
          <a:prstGeom prst="rect">
            <a:avLst/>
          </a:prstGeom>
        </p:spPr>
      </p:pic>
      <p:pic>
        <p:nvPicPr>
          <p:cNvPr id="8" name="그래픽 7" descr="스마트폰">
            <a:extLst>
              <a:ext uri="{FF2B5EF4-FFF2-40B4-BE49-F238E27FC236}">
                <a16:creationId xmlns:a16="http://schemas.microsoft.com/office/drawing/2014/main" id="{D0BC7A85-47FE-4536-A7CE-4DBC67245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8512" y="4929808"/>
            <a:ext cx="1825341" cy="1825341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BC41919-A43B-4B74-BC94-04E95D93B00F}"/>
              </a:ext>
            </a:extLst>
          </p:cNvPr>
          <p:cNvSpPr txBox="1">
            <a:spLocks/>
          </p:cNvSpPr>
          <p:nvPr/>
        </p:nvSpPr>
        <p:spPr>
          <a:xfrm>
            <a:off x="6728346" y="2052918"/>
            <a:ext cx="501308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ko-KR" altLang="en-US" sz="40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42CDADC-0AAE-4596-80B4-6B3121C92CCD}"/>
              </a:ext>
            </a:extLst>
          </p:cNvPr>
          <p:cNvSpPr txBox="1">
            <a:spLocks/>
          </p:cNvSpPr>
          <p:nvPr/>
        </p:nvSpPr>
        <p:spPr>
          <a:xfrm>
            <a:off x="6760085" y="2052918"/>
            <a:ext cx="543191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sz="3000" dirty="0"/>
              <a:t>온도 센서로 온도 측정</a:t>
            </a:r>
            <a:endParaRPr lang="en-US" altLang="ko-KR" sz="3000" dirty="0"/>
          </a:p>
          <a:p>
            <a:r>
              <a:rPr lang="ko-KR" altLang="en-US" sz="3000" dirty="0"/>
              <a:t>고온 </a:t>
            </a:r>
            <a:r>
              <a:rPr lang="en-US" altLang="ko-KR" sz="3000" dirty="0"/>
              <a:t>-&gt; </a:t>
            </a:r>
            <a:r>
              <a:rPr lang="ko-KR" altLang="en-US" sz="3000" dirty="0"/>
              <a:t>모터 </a:t>
            </a:r>
            <a:r>
              <a:rPr lang="en-US" altLang="ko-KR" sz="3000" dirty="0"/>
              <a:t>ON</a:t>
            </a:r>
          </a:p>
          <a:p>
            <a:r>
              <a:rPr lang="ko-KR" altLang="en-US" sz="3000" dirty="0"/>
              <a:t>저온 </a:t>
            </a:r>
            <a:r>
              <a:rPr lang="en-US" altLang="ko-KR" sz="3000" dirty="0"/>
              <a:t>-&gt; </a:t>
            </a:r>
            <a:r>
              <a:rPr lang="ko-KR" altLang="en-US" sz="3000" dirty="0" err="1"/>
              <a:t>구상중</a:t>
            </a:r>
            <a:endParaRPr lang="en-US" altLang="ko-KR" sz="3000" dirty="0"/>
          </a:p>
          <a:p>
            <a:r>
              <a:rPr lang="ko-KR" altLang="en-US" sz="3000" dirty="0"/>
              <a:t>사용자에게 온도 값 전달</a:t>
            </a:r>
            <a:endParaRPr lang="en-US" altLang="ko-KR" sz="3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8D00E0-D33C-4E44-8062-55ED4324C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055" y="5251449"/>
            <a:ext cx="1582831" cy="1196620"/>
          </a:xfrm>
          <a:prstGeom prst="rect">
            <a:avLst/>
          </a:prstGeom>
        </p:spPr>
      </p:pic>
      <p:pic>
        <p:nvPicPr>
          <p:cNvPr id="10" name="내용 개체 틀 9" descr="온도계">
            <a:extLst>
              <a:ext uri="{FF2B5EF4-FFF2-40B4-BE49-F238E27FC236}">
                <a16:creationId xmlns:a16="http://schemas.microsoft.com/office/drawing/2014/main" id="{CA21B742-FCF9-402D-BD34-9DCF6377A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894" y="3770994"/>
            <a:ext cx="1869490" cy="1869490"/>
          </a:xfrm>
        </p:spPr>
      </p:pic>
      <p:pic>
        <p:nvPicPr>
          <p:cNvPr id="17" name="그래픽 16" descr="방사능">
            <a:extLst>
              <a:ext uri="{FF2B5EF4-FFF2-40B4-BE49-F238E27FC236}">
                <a16:creationId xmlns:a16="http://schemas.microsoft.com/office/drawing/2014/main" id="{B4E43CD0-67BA-4370-9E96-CEA4FC7F90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7367" y="1152983"/>
            <a:ext cx="2319056" cy="23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4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C591D-3DE1-4561-A05D-0D0E837B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인력 구성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학기말 시연계획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6E2AE6C-CBF7-483F-A620-02627813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29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42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Gothic</vt:lpstr>
      <vt:lpstr>Wingdings 3</vt:lpstr>
      <vt:lpstr>이온</vt:lpstr>
      <vt:lpstr>3D 프린터 지킴이</vt:lpstr>
      <vt:lpstr>목표</vt:lpstr>
      <vt:lpstr>기능 및 서비스</vt:lpstr>
      <vt:lpstr>기능 및 서비스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프린터 지킴이</dc:title>
  <dc:creator>이예린</dc:creator>
  <cp:lastModifiedBy>이예린</cp:lastModifiedBy>
  <cp:revision>4</cp:revision>
  <dcterms:created xsi:type="dcterms:W3CDTF">2017-10-25T17:46:23Z</dcterms:created>
  <dcterms:modified xsi:type="dcterms:W3CDTF">2017-10-25T18:20:10Z</dcterms:modified>
</cp:coreProperties>
</file>