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68" r:id="rId6"/>
    <p:sldId id="270" r:id="rId7"/>
    <p:sldId id="259" r:id="rId8"/>
    <p:sldId id="272" r:id="rId9"/>
    <p:sldId id="27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95655-EAF9-4676-834E-34D1A4798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A6924-4D37-41C9-80DC-2DD340F5B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2C172-56A1-468D-AEF1-FD40CD69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53E77-0F99-4E50-8FF0-8E286B53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D648-78AC-477D-84D5-4CF41620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E84C-DF2D-4A62-90EE-C4A755C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2A25F-A381-4970-8688-912E74D7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5B89-C74C-48FC-875C-C8EB3FEE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1B3C1-DCCA-43DA-8188-EBA616F2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8CE07-EF8A-4BF3-BD62-8459E1EF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CAA8A-7413-4370-8994-CF87051EF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40136C-32D0-407C-8B0C-D2AEDD709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1160-73DF-44AE-9197-C6627FA5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E537-0464-4D76-A566-F80F79C7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B4FD2-3D85-4002-AA0C-74D4AE11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8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ED1E3-6C5B-442C-8601-1D25551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E0BC9-49D6-4279-AC96-D887FFED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471E9-42A6-460D-AD6B-327BEB12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91619-6120-44EE-91DC-B9DB1A5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126CC-7684-4D8B-AF57-72650AEA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48EDE-6974-43D1-B517-43964549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2FD4F-8700-4642-9D7B-F6470E71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D868B-6B39-4EAB-9ACD-65CE9CC0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C875D-7057-41E8-9173-48C2BEB9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3D960-6ACE-4046-A341-7D8623BE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3674-751F-4F6C-81CE-E71D6320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0616-1F4F-4D3E-8740-F84EF3172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AD2C3-6DD1-4683-A3F3-69874407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E5231-1C1B-447E-AF33-C4F19E9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0CA55-082F-4298-B42F-2FA1496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689A0-E2DB-4409-8F96-618CC69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D3ABD-5662-4259-A2D3-7F78E3FF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45D3E-B4DF-4B9D-A5DE-B35139CA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301DB-C7F0-4DD9-A0FF-085B3ACD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5867B-91DA-4106-8DE4-B998DAE1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9A6E40-CA1B-4A7A-8F77-0163702A3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56E6F0-46B7-4C6E-890B-F08B1A8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2168F-6C35-41E3-9BE9-B96377E7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4575F-DAC8-4ACA-ACB9-56184926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2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C44A-5F29-4144-B199-246EE556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00E99-AA2F-4632-9CB4-FF3531BA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5DB67D-ED10-422A-A125-4CF7EC90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683D1-5258-4B0F-ACA7-3D1510DC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45A05-6B2B-446C-A83A-FF543241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76AD7D-EB10-4C72-94B0-1891C75F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A6CE26-C04C-4F13-AB62-D922F24C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D4-4511-460A-AFFF-9249DB2F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EC72-2075-4182-9D7E-1600C8A4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4CE81-1F27-4969-9669-B8AAA358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2895E-9A35-4062-AC4C-D1F42E2D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CF810-89EC-42AC-B1E1-4108FC1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AABA7-C717-44AD-8E61-EB4BFFC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AD8D4-61D5-46A8-848C-B1B99E43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2BB6D-91D0-4BA7-93F3-2A0164B95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3B29D-C7C0-4682-AB1D-FF4530B8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360D3-F68F-48F5-A7A8-08DD0AFA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AFAD8-6A1E-47CE-BB97-B40E7431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CAF12-9142-44D5-9D0F-B5745E9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0D696D-6C58-4057-AD71-17D56540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68470-49A5-454D-81F5-E22DE0D5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EDA15-67B5-4ADB-B5C1-F14CC4FBD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FBE9-D858-4D7A-947C-71BC6FC55775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833D-E069-49E2-B090-1FB74F53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08DF0-899A-4CB7-B398-D1885192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1BBF-33DA-482D-ABE0-B3227BBEA3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su427/YUM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36C7-1B84-40B2-BC37-6C7DB2252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2"/>
                </a:solidFill>
              </a:rPr>
              <a:t>야미야미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1F6D9-E5E0-44DA-A7D2-D45919E08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463" y="4884084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2"/>
                </a:solidFill>
              </a:rPr>
              <a:t>1594033 </a:t>
            </a:r>
            <a:r>
              <a:rPr lang="ko-KR" altLang="en-US" dirty="0">
                <a:solidFill>
                  <a:schemeClr val="tx2"/>
                </a:solidFill>
              </a:rPr>
              <a:t>정희수</a:t>
            </a:r>
            <a:endParaRPr lang="en-US" altLang="ko-KR" dirty="0">
              <a:solidFill>
                <a:schemeClr val="tx2"/>
              </a:solidFill>
            </a:endParaRPr>
          </a:p>
          <a:p>
            <a:pPr algn="r"/>
            <a:r>
              <a:rPr lang="en-US" altLang="ko-KR" dirty="0">
                <a:solidFill>
                  <a:schemeClr val="tx2"/>
                </a:solidFill>
              </a:rPr>
              <a:t>1594026 </a:t>
            </a:r>
            <a:r>
              <a:rPr lang="ko-KR" altLang="en-US" dirty="0" err="1">
                <a:solidFill>
                  <a:schemeClr val="tx2"/>
                </a:solidFill>
              </a:rPr>
              <a:t>이예린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F6EA7-0CFD-4C8B-96CB-E1FA58A1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53" y="2471738"/>
            <a:ext cx="9239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93E3-A548-46D7-9891-08705B6F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11</a:t>
            </a:r>
            <a:r>
              <a:rPr lang="ko-KR" altLang="en-US" b="1" dirty="0">
                <a:solidFill>
                  <a:schemeClr val="tx2"/>
                </a:solidFill>
              </a:rPr>
              <a:t>주차 진행 예정 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12F80-CA6F-46EA-8D9B-5517F8BE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484803"/>
            <a:ext cx="10515600" cy="4351338"/>
          </a:xfrm>
        </p:spPr>
        <p:txBody>
          <a:bodyPr>
            <a:normAutofit fontScale="55000" lnSpcReduction="20000"/>
          </a:bodyPr>
          <a:lstStyle/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sz="3600" b="1" dirty="0" smtClean="0">
                <a:solidFill>
                  <a:schemeClr val="tx2"/>
                </a:solidFill>
              </a:rPr>
              <a:t>[web]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오류 </a:t>
            </a:r>
            <a:r>
              <a:rPr lang="ko-KR" altLang="en-US" b="1" dirty="0" smtClean="0">
                <a:solidFill>
                  <a:schemeClr val="tx2"/>
                </a:solidFill>
              </a:rPr>
              <a:t>해결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 토큰 </a:t>
            </a:r>
            <a:r>
              <a:rPr lang="ko-KR" altLang="en-US" b="1" dirty="0">
                <a:solidFill>
                  <a:schemeClr val="tx2"/>
                </a:solidFill>
              </a:rPr>
              <a:t>이용 방법 </a:t>
            </a: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 =&gt;</a:t>
            </a:r>
            <a:r>
              <a:rPr lang="ko-KR" altLang="en-US" b="1" dirty="0" err="1">
                <a:solidFill>
                  <a:schemeClr val="tx2"/>
                </a:solidFill>
              </a:rPr>
              <a:t>미해결시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PASSPORT</a:t>
            </a:r>
            <a:r>
              <a:rPr lang="ko-KR" altLang="en-US" b="1" dirty="0">
                <a:solidFill>
                  <a:schemeClr val="tx2"/>
                </a:solidFill>
              </a:rPr>
              <a:t>이용한 </a:t>
            </a:r>
            <a:r>
              <a:rPr lang="ko-KR" altLang="en-US" b="1" dirty="0" err="1">
                <a:solidFill>
                  <a:schemeClr val="tx2"/>
                </a:solidFill>
              </a:rPr>
              <a:t>로그인으로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변경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예약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메세징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 smtClean="0">
                <a:solidFill>
                  <a:schemeClr val="tx2"/>
                </a:solidFill>
              </a:rPr>
              <a:t> =&gt; </a:t>
            </a:r>
            <a:r>
              <a:rPr lang="ko-KR" altLang="en-US" b="1" dirty="0">
                <a:solidFill>
                  <a:schemeClr val="tx2"/>
                </a:solidFill>
              </a:rPr>
              <a:t>로그인 </a:t>
            </a:r>
            <a:r>
              <a:rPr lang="ko-KR" altLang="en-US" b="1" dirty="0" err="1">
                <a:solidFill>
                  <a:schemeClr val="tx2"/>
                </a:solidFill>
              </a:rPr>
              <a:t>필요없는</a:t>
            </a:r>
            <a:r>
              <a:rPr lang="ko-KR" altLang="en-US" b="1" dirty="0">
                <a:solidFill>
                  <a:schemeClr val="tx2"/>
                </a:solidFill>
              </a:rPr>
              <a:t> 네이버</a:t>
            </a:r>
            <a:r>
              <a:rPr lang="en-US" altLang="ko-KR" b="1" dirty="0">
                <a:solidFill>
                  <a:schemeClr val="tx2"/>
                </a:solidFill>
              </a:rPr>
              <a:t>API </a:t>
            </a:r>
            <a:r>
              <a:rPr lang="ko-KR" altLang="en-US" b="1" dirty="0">
                <a:solidFill>
                  <a:schemeClr val="tx2"/>
                </a:solidFill>
              </a:rPr>
              <a:t>이용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sz="4000" b="1" dirty="0">
                <a:solidFill>
                  <a:schemeClr val="tx2"/>
                </a:solidFill>
              </a:rPr>
              <a:t>[app</a:t>
            </a:r>
            <a:r>
              <a:rPr lang="en-US" altLang="ko-KR" sz="4000" b="1" dirty="0" smtClean="0">
                <a:solidFill>
                  <a:schemeClr val="tx2"/>
                </a:solidFill>
              </a:rPr>
              <a:t>]</a:t>
            </a:r>
          </a:p>
          <a:p>
            <a:r>
              <a:rPr lang="ko-KR" altLang="en-US" sz="2600" dirty="0" smtClean="0">
                <a:solidFill>
                  <a:schemeClr val="tx2"/>
                </a:solidFill>
              </a:rPr>
              <a:t>지도 </a:t>
            </a:r>
            <a:r>
              <a:rPr lang="en-US" altLang="ko-KR" sz="2600" dirty="0">
                <a:solidFill>
                  <a:schemeClr val="tx2"/>
                </a:solidFill>
              </a:rPr>
              <a:t>– </a:t>
            </a:r>
            <a:r>
              <a:rPr lang="ko-KR" altLang="en-US" sz="2600" dirty="0">
                <a:solidFill>
                  <a:schemeClr val="tx2"/>
                </a:solidFill>
              </a:rPr>
              <a:t>구글</a:t>
            </a:r>
            <a:r>
              <a:rPr lang="en-US" altLang="ko-KR" sz="2600" dirty="0">
                <a:solidFill>
                  <a:schemeClr val="tx2"/>
                </a:solidFill>
              </a:rPr>
              <a:t> API </a:t>
            </a:r>
            <a:r>
              <a:rPr lang="ko-KR" altLang="en-US" sz="2600" dirty="0">
                <a:solidFill>
                  <a:schemeClr val="tx2"/>
                </a:solidFill>
              </a:rPr>
              <a:t>사용</a:t>
            </a:r>
            <a:r>
              <a:rPr lang="en-US" altLang="ko-KR" sz="26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tx2"/>
                </a:solidFill>
              </a:rPr>
              <a:t>          </a:t>
            </a:r>
            <a:r>
              <a:rPr lang="ko-KR" altLang="en-US" sz="2600" dirty="0">
                <a:solidFill>
                  <a:schemeClr val="tx2"/>
                </a:solidFill>
              </a:rPr>
              <a:t>예약</a:t>
            </a:r>
            <a:r>
              <a:rPr lang="en-US" altLang="ko-KR" sz="2600" dirty="0">
                <a:solidFill>
                  <a:schemeClr val="tx2"/>
                </a:solidFill>
              </a:rPr>
              <a:t>/</a:t>
            </a:r>
            <a:r>
              <a:rPr lang="ko-KR" altLang="en-US" sz="2600" dirty="0">
                <a:solidFill>
                  <a:schemeClr val="tx2"/>
                </a:solidFill>
              </a:rPr>
              <a:t>메시징</a:t>
            </a:r>
            <a:endParaRPr lang="en-US" altLang="ko-KR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chemeClr val="tx2"/>
                </a:solidFill>
              </a:rPr>
              <a:t>         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DCDA0E-5E4C-42AF-9B21-18D440C479DA}"/>
              </a:ext>
            </a:extLst>
          </p:cNvPr>
          <p:cNvSpPr/>
          <p:nvPr/>
        </p:nvSpPr>
        <p:spPr>
          <a:xfrm>
            <a:off x="838200" y="5992297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https://github.com/hesu427/YUMm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14ABBA8-886F-45DC-9B44-31C1AB5F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67524"/>
              </p:ext>
            </p:extLst>
          </p:nvPr>
        </p:nvGraphicFramePr>
        <p:xfrm>
          <a:off x="470555" y="637848"/>
          <a:ext cx="10515600" cy="569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860368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2185849"/>
                    </a:ext>
                  </a:extLst>
                </a:gridCol>
                <a:gridCol w="1321716">
                  <a:extLst>
                    <a:ext uri="{9D8B030D-6E8A-4147-A177-3AD203B41FA5}">
                      <a16:colId xmlns:a16="http://schemas.microsoft.com/office/drawing/2014/main" val="663581144"/>
                    </a:ext>
                  </a:extLst>
                </a:gridCol>
                <a:gridCol w="1307184">
                  <a:extLst>
                    <a:ext uri="{9D8B030D-6E8A-4147-A177-3AD203B41FA5}">
                      <a16:colId xmlns:a16="http://schemas.microsoft.com/office/drawing/2014/main" val="25784017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66583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565524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897994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1448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7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7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 err="1"/>
                        <a:t>메인페이지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 err="1"/>
                        <a:t>스플래시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메인액티비티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</a:t>
                      </a:r>
                      <a:r>
                        <a:rPr lang="en-US" altLang="ko-KR" dirty="0"/>
                        <a:t>*</a:t>
                      </a:r>
                      <a:r>
                        <a:rPr lang="ko-KR" altLang="en-US" dirty="0" err="1"/>
                        <a:t>맛집등록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7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메시징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2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6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검토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5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83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087C-F756-4C66-9797-C8B3B8F8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-web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F522-C3E5-460E-93FE-BC70C179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32"/>
            <a:ext cx="10996784" cy="487683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9</a:t>
            </a:r>
            <a:r>
              <a:rPr lang="ko-KR" altLang="en-US" b="1" dirty="0">
                <a:solidFill>
                  <a:schemeClr val="tx2"/>
                </a:solidFill>
              </a:rPr>
              <a:t>주차 연장 </a:t>
            </a:r>
            <a:r>
              <a:rPr lang="en-US" altLang="ko-KR" b="1" dirty="0">
                <a:solidFill>
                  <a:schemeClr val="tx2"/>
                </a:solidFill>
              </a:rPr>
              <a:t>- </a:t>
            </a:r>
            <a:r>
              <a:rPr lang="ko-KR" altLang="en-US" b="1" dirty="0">
                <a:solidFill>
                  <a:schemeClr val="tx2"/>
                </a:solidFill>
              </a:rPr>
              <a:t> 네이버 로그인 후 로그인 정보로 다음 페이지 이동 </a:t>
            </a:r>
            <a:r>
              <a:rPr lang="en-US" altLang="ko-KR" b="1" dirty="0">
                <a:solidFill>
                  <a:schemeClr val="tx2"/>
                </a:solidFill>
              </a:rPr>
              <a:t>(1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b="1" dirty="0">
                <a:solidFill>
                  <a:schemeClr val="tx2"/>
                </a:solidFill>
              </a:rPr>
              <a:t>토큰 변수 이용하는 방법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토큰을 </a:t>
            </a:r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등록하는 방법 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smtClean="0">
                <a:solidFill>
                  <a:schemeClr val="tx2"/>
                </a:solidFill>
              </a:rPr>
              <a:t>2.5</a:t>
            </a:r>
            <a:r>
              <a:rPr lang="ko-KR" altLang="en-US" b="1" dirty="0" smtClean="0">
                <a:solidFill>
                  <a:schemeClr val="tx2"/>
                </a:solidFill>
              </a:rPr>
              <a:t>시간 </a:t>
            </a:r>
            <a:r>
              <a:rPr lang="ko-KR" altLang="en-US" b="1" dirty="0">
                <a:solidFill>
                  <a:schemeClr val="tx2"/>
                </a:solidFill>
              </a:rPr>
              <a:t>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ko-KR" altLang="en-US" b="1" dirty="0" err="1">
                <a:solidFill>
                  <a:schemeClr val="tx2"/>
                </a:solidFill>
              </a:rPr>
              <a:t>맛집등록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>
                <a:solidFill>
                  <a:schemeClr val="tx2"/>
                </a:solidFill>
              </a:rPr>
              <a:t>검색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기능 </a:t>
            </a:r>
            <a:r>
              <a:rPr lang="ko-KR" altLang="en-US" b="1" dirty="0" err="1">
                <a:solidFill>
                  <a:schemeClr val="tx2"/>
                </a:solidFill>
              </a:rPr>
              <a:t>구글링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D6F4EC-46D1-4799-84EA-5CB8461E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99" y="3239470"/>
            <a:ext cx="10535885" cy="15773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D4A371-5157-42A3-8D3B-C80F90656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r="-596" b="77079"/>
          <a:stretch/>
        </p:blipFill>
        <p:spPr>
          <a:xfrm>
            <a:off x="1299099" y="2191116"/>
            <a:ext cx="18531545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087C-F756-4C66-9797-C8B3B8F8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-web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F522-C3E5-460E-93FE-BC70C179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32"/>
            <a:ext cx="10515600" cy="52406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구축 </a:t>
            </a:r>
            <a:r>
              <a:rPr lang="en-US" altLang="ko-KR" b="1" dirty="0" smtClean="0">
                <a:solidFill>
                  <a:schemeClr val="tx2"/>
                </a:solidFill>
              </a:rPr>
              <a:t>–</a:t>
            </a:r>
            <a:r>
              <a:rPr lang="ko-KR" altLang="en-US" b="1" dirty="0" smtClean="0">
                <a:solidFill>
                  <a:schemeClr val="tx2"/>
                </a:solidFill>
              </a:rPr>
              <a:t>게시판 </a:t>
            </a:r>
            <a:r>
              <a:rPr lang="ko-KR" altLang="en-US" b="1" dirty="0">
                <a:solidFill>
                  <a:schemeClr val="tx2"/>
                </a:solidFill>
              </a:rPr>
              <a:t>업로드 </a:t>
            </a:r>
            <a:r>
              <a:rPr lang="en-US" altLang="ko-KR" b="1" dirty="0">
                <a:solidFill>
                  <a:schemeClr val="tx2"/>
                </a:solidFill>
              </a:rPr>
              <a:t>mongo</a:t>
            </a:r>
            <a:r>
              <a:rPr lang="ko-KR" altLang="en-US" b="1" dirty="0">
                <a:solidFill>
                  <a:schemeClr val="tx2"/>
                </a:solidFill>
              </a:rPr>
              <a:t>입력 시 오류 </a:t>
            </a:r>
            <a:r>
              <a:rPr lang="en-US" altLang="ko-KR" b="1" dirty="0">
                <a:solidFill>
                  <a:schemeClr val="tx2"/>
                </a:solidFill>
              </a:rPr>
              <a:t>(3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>다수의 </a:t>
            </a:r>
            <a:r>
              <a:rPr lang="en-US" altLang="ko-KR" b="1" dirty="0">
                <a:solidFill>
                  <a:schemeClr val="tx2"/>
                </a:solidFill>
              </a:rPr>
              <a:t>WARNING </a:t>
            </a:r>
            <a:r>
              <a:rPr lang="ko-KR" altLang="en-US" b="1" dirty="0" err="1">
                <a:solidFill>
                  <a:schemeClr val="tx2"/>
                </a:solidFill>
              </a:rPr>
              <a:t>구글링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=&gt;</a:t>
            </a:r>
            <a:r>
              <a:rPr lang="ko-KR" altLang="en-US" b="1" dirty="0">
                <a:solidFill>
                  <a:schemeClr val="tx2"/>
                </a:solidFill>
              </a:rPr>
              <a:t>해결</a:t>
            </a:r>
            <a:r>
              <a:rPr lang="en-US" altLang="ko-KR" b="1" dirty="0">
                <a:solidFill>
                  <a:schemeClr val="tx2"/>
                </a:solidFill>
              </a:rPr>
              <a:t>X</a:t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Collection </a:t>
            </a:r>
            <a:r>
              <a:rPr lang="ko-KR" altLang="en-US" b="1" dirty="0">
                <a:solidFill>
                  <a:schemeClr val="tx2"/>
                </a:solidFill>
              </a:rPr>
              <a:t>대략적인 틀 등록</a:t>
            </a: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448D30-5F67-4AF5-9EDD-BFBAEB5F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09775"/>
            <a:ext cx="10287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087C-F756-4C66-9797-C8B3B8F8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-web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F522-C3E5-460E-93FE-BC70C179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32"/>
            <a:ext cx="10515600" cy="52406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구축 </a:t>
            </a:r>
            <a:r>
              <a:rPr lang="en-US" altLang="ko-KR" b="1" dirty="0" smtClean="0">
                <a:solidFill>
                  <a:schemeClr val="tx2"/>
                </a:solidFill>
              </a:rPr>
              <a:t>–</a:t>
            </a:r>
            <a:r>
              <a:rPr lang="ko-KR" altLang="en-US" b="1" dirty="0" smtClean="0">
                <a:solidFill>
                  <a:schemeClr val="tx2"/>
                </a:solidFill>
              </a:rPr>
              <a:t>이미지 </a:t>
            </a:r>
            <a:r>
              <a:rPr lang="ko-KR" altLang="en-US" b="1" dirty="0">
                <a:solidFill>
                  <a:schemeClr val="tx2"/>
                </a:solidFill>
              </a:rPr>
              <a:t>업로드 </a:t>
            </a:r>
            <a:r>
              <a:rPr lang="en-US" altLang="ko-KR" b="1" dirty="0" err="1">
                <a:solidFill>
                  <a:schemeClr val="tx2"/>
                </a:solidFill>
              </a:rPr>
              <a:t>mongod</a:t>
            </a:r>
            <a:r>
              <a:rPr lang="ko-KR" altLang="en-US" b="1" dirty="0">
                <a:solidFill>
                  <a:schemeClr val="tx2"/>
                </a:solidFill>
              </a:rPr>
              <a:t>입력 시 오류 </a:t>
            </a:r>
            <a:r>
              <a:rPr lang="en-US" altLang="ko-KR" b="1" dirty="0" smtClean="0">
                <a:solidFill>
                  <a:schemeClr val="tx2"/>
                </a:solidFill>
              </a:rPr>
              <a:t>(4</a:t>
            </a:r>
            <a:r>
              <a:rPr lang="ko-KR" altLang="en-US" b="1" dirty="0" smtClean="0">
                <a:solidFill>
                  <a:schemeClr val="tx2"/>
                </a:solidFill>
              </a:rPr>
              <a:t>시간 </a:t>
            </a:r>
            <a:r>
              <a:rPr lang="ko-KR" altLang="en-US" b="1" dirty="0">
                <a:solidFill>
                  <a:schemeClr val="tx2"/>
                </a:solidFill>
              </a:rPr>
              <a:t>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>다수의 오류 </a:t>
            </a:r>
            <a:r>
              <a:rPr lang="en-US" altLang="ko-KR" b="1" dirty="0">
                <a:solidFill>
                  <a:schemeClr val="tx2"/>
                </a:solidFill>
              </a:rPr>
              <a:t>=&gt; ../data/</a:t>
            </a:r>
            <a:r>
              <a:rPr lang="en-US" altLang="ko-KR" b="1" dirty="0" err="1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폴더 권한 변경 </a:t>
            </a:r>
            <a:r>
              <a:rPr lang="en-US" altLang="ko-KR" b="1" dirty="0">
                <a:solidFill>
                  <a:schemeClr val="tx2"/>
                </a:solidFill>
              </a:rPr>
              <a:t>=&gt; </a:t>
            </a:r>
            <a:r>
              <a:rPr lang="ko-KR" altLang="en-US" b="1" dirty="0">
                <a:solidFill>
                  <a:schemeClr val="tx2"/>
                </a:solidFill>
              </a:rPr>
              <a:t>해결</a:t>
            </a: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>나머지 오류 해결</a:t>
            </a:r>
            <a:r>
              <a:rPr lang="en-US" altLang="ko-KR" b="1" dirty="0">
                <a:solidFill>
                  <a:schemeClr val="tx2"/>
                </a:solidFill>
              </a:rPr>
              <a:t>X</a:t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590CD-0FA5-4EDB-89DD-65CE67102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862137"/>
            <a:ext cx="10696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087C-F756-4C66-9797-C8B3B8F8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76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-web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AF522-C3E5-460E-93FE-BC70C179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32"/>
            <a:ext cx="10515600" cy="524069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구축 </a:t>
            </a:r>
            <a:r>
              <a:rPr lang="en-US" altLang="ko-KR" b="1" dirty="0" smtClean="0">
                <a:solidFill>
                  <a:schemeClr val="tx2"/>
                </a:solidFill>
              </a:rPr>
              <a:t>–</a:t>
            </a:r>
            <a:r>
              <a:rPr lang="ko-KR" altLang="en-US" b="1" dirty="0" smtClean="0">
                <a:solidFill>
                  <a:schemeClr val="tx2"/>
                </a:solidFill>
              </a:rPr>
              <a:t>이미지 </a:t>
            </a:r>
            <a:r>
              <a:rPr lang="ko-KR" altLang="en-US" b="1" dirty="0">
                <a:solidFill>
                  <a:schemeClr val="tx2"/>
                </a:solidFill>
              </a:rPr>
              <a:t>업로드 </a:t>
            </a:r>
            <a:r>
              <a:rPr lang="en-US" altLang="ko-KR" b="1" dirty="0" err="1">
                <a:solidFill>
                  <a:schemeClr val="tx2"/>
                </a:solidFill>
              </a:rPr>
              <a:t>mongod</a:t>
            </a:r>
            <a:r>
              <a:rPr lang="ko-KR" altLang="en-US" b="1" dirty="0">
                <a:solidFill>
                  <a:schemeClr val="tx2"/>
                </a:solidFill>
              </a:rPr>
              <a:t>입력 시 오류 </a:t>
            </a:r>
            <a:r>
              <a:rPr lang="en-US" altLang="ko-KR" b="1" dirty="0" smtClean="0">
                <a:solidFill>
                  <a:schemeClr val="tx2"/>
                </a:solidFill>
              </a:rPr>
              <a:t>(4</a:t>
            </a:r>
            <a:r>
              <a:rPr lang="ko-KR" altLang="en-US" b="1" dirty="0" smtClean="0">
                <a:solidFill>
                  <a:schemeClr val="tx2"/>
                </a:solidFill>
              </a:rPr>
              <a:t>시간 </a:t>
            </a:r>
            <a:r>
              <a:rPr lang="ko-KR" altLang="en-US" b="1" dirty="0">
                <a:solidFill>
                  <a:schemeClr val="tx2"/>
                </a:solidFill>
              </a:rPr>
              <a:t>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오류 해결 후 실행할 </a:t>
            </a:r>
            <a:r>
              <a:rPr lang="ko-KR" altLang="en-US" b="1" dirty="0" err="1">
                <a:solidFill>
                  <a:schemeClr val="tx2"/>
                </a:solidFill>
              </a:rPr>
              <a:t>맛집등록</a:t>
            </a:r>
            <a:r>
              <a:rPr lang="ko-KR" altLang="en-US" b="1" dirty="0">
                <a:solidFill>
                  <a:schemeClr val="tx2"/>
                </a:solidFill>
              </a:rPr>
              <a:t> 페이지</a:t>
            </a:r>
            <a:r>
              <a:rPr lang="en-US" altLang="ko-KR" b="1" dirty="0">
                <a:solidFill>
                  <a:schemeClr val="tx2"/>
                </a:solidFill>
              </a:rPr>
              <a:t/>
            </a:r>
            <a:br>
              <a:rPr lang="en-US" altLang="ko-KR" b="1" dirty="0">
                <a:solidFill>
                  <a:schemeClr val="tx2"/>
                </a:solidFill>
              </a:rPr>
            </a:br>
            <a:endParaRPr lang="en-US" altLang="ko-KR" b="1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2B4179-8D4D-46D6-8002-C5D593E23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" b="16045"/>
          <a:stretch/>
        </p:blipFill>
        <p:spPr>
          <a:xfrm>
            <a:off x="1166813" y="1992174"/>
            <a:ext cx="9791920" cy="2790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05475" y="6170414"/>
            <a:ext cx="436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https://github.com/yerinyo/WebandApp</a:t>
            </a:r>
          </a:p>
        </p:txBody>
      </p:sp>
    </p:spTree>
    <p:extLst>
      <p:ext uri="{BB962C8B-B14F-4D97-AF65-F5344CB8AC3E}">
        <p14:creationId xmlns:p14="http://schemas.microsoft.com/office/powerpoint/2010/main" val="41408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3B6CF-17EF-40BE-8D81-87617D8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-app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DCE53-906F-4A74-8384-78871E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14"/>
            <a:ext cx="10515600" cy="564040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9</a:t>
            </a:r>
            <a:r>
              <a:rPr lang="ko-KR" altLang="en-US" b="1" dirty="0">
                <a:solidFill>
                  <a:schemeClr val="tx2"/>
                </a:solidFill>
              </a:rPr>
              <a:t>주차 연장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네이버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아이디로 로그인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스플래쉬</a:t>
            </a:r>
            <a:r>
              <a:rPr lang="ko-KR" altLang="en-US" b="1" dirty="0">
                <a:solidFill>
                  <a:schemeClr val="tx2"/>
                </a:solidFill>
              </a:rPr>
              <a:t> 화면</a:t>
            </a:r>
            <a:r>
              <a:rPr lang="en-US" altLang="ko-KR" b="1" dirty="0">
                <a:solidFill>
                  <a:schemeClr val="tx2"/>
                </a:solidFill>
              </a:rPr>
              <a:t>(4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en-US" altLang="ko-KR" sz="25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AD26B-CF7F-4F7C-9CFE-4B9EE017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47" y="1535527"/>
            <a:ext cx="2574148" cy="5267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99757C-5037-4AA3-9325-8E867F4C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40" y="1535527"/>
            <a:ext cx="2829392" cy="5223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1E169-5FE4-4283-832B-979ED4A8691A}"/>
              </a:ext>
            </a:extLst>
          </p:cNvPr>
          <p:cNvSpPr txBox="1"/>
          <p:nvPr/>
        </p:nvSpPr>
        <p:spPr>
          <a:xfrm>
            <a:off x="7341395" y="5948314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=&gt;</a:t>
            </a:r>
            <a:r>
              <a:rPr lang="ko-KR" altLang="en-US" dirty="0" err="1">
                <a:solidFill>
                  <a:schemeClr val="tx2"/>
                </a:solidFill>
              </a:rPr>
              <a:t>스플래쉬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4</a:t>
            </a:r>
            <a:r>
              <a:rPr lang="ko-KR" altLang="en-US" dirty="0">
                <a:solidFill>
                  <a:schemeClr val="tx2"/>
                </a:solidFill>
              </a:rPr>
              <a:t>초간 유지 된 후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로그인 페이지로 이동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3B6CF-17EF-40BE-8D81-87617D8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-app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DCE53-906F-4A74-8384-78871E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14"/>
            <a:ext cx="10515600" cy="564040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9</a:t>
            </a:r>
            <a:r>
              <a:rPr lang="ko-KR" altLang="en-US" b="1" dirty="0">
                <a:solidFill>
                  <a:schemeClr val="tx2"/>
                </a:solidFill>
              </a:rPr>
              <a:t>주차 연장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네이버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아이디로 로그인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 err="1">
                <a:solidFill>
                  <a:schemeClr val="tx2"/>
                </a:solidFill>
              </a:rPr>
              <a:t>스플래쉬</a:t>
            </a:r>
            <a:r>
              <a:rPr lang="ko-KR" altLang="en-US" b="1" dirty="0">
                <a:solidFill>
                  <a:schemeClr val="tx2"/>
                </a:solidFill>
              </a:rPr>
              <a:t> 화면</a:t>
            </a:r>
            <a:r>
              <a:rPr lang="en-US" altLang="ko-KR" b="1" dirty="0">
                <a:solidFill>
                  <a:schemeClr val="tx2"/>
                </a:solidFill>
              </a:rPr>
              <a:t>(4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en-US" altLang="ko-KR" sz="25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C3EC4-96C1-4032-BCAE-BBF3A300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542"/>
            <a:ext cx="2687425" cy="5256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4C4901-3188-478C-8ECC-269E27B8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872" y="1719680"/>
            <a:ext cx="2732846" cy="5039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2274E-BB1F-40B4-AB18-FA3645353D96}"/>
              </a:ext>
            </a:extLst>
          </p:cNvPr>
          <p:cNvSpPr txBox="1"/>
          <p:nvPr/>
        </p:nvSpPr>
        <p:spPr>
          <a:xfrm>
            <a:off x="7164372" y="5062193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=&gt;</a:t>
            </a:r>
            <a:r>
              <a:rPr lang="ko-KR" altLang="en-US" dirty="0">
                <a:solidFill>
                  <a:schemeClr val="tx2"/>
                </a:solidFill>
              </a:rPr>
              <a:t>처음 </a:t>
            </a:r>
            <a:r>
              <a:rPr lang="ko-KR" altLang="en-US" dirty="0" err="1">
                <a:solidFill>
                  <a:schemeClr val="tx2"/>
                </a:solidFill>
              </a:rPr>
              <a:t>로그인시</a:t>
            </a:r>
            <a:r>
              <a:rPr lang="ko-KR" altLang="en-US" dirty="0">
                <a:solidFill>
                  <a:schemeClr val="tx2"/>
                </a:solidFill>
              </a:rPr>
              <a:t> 오류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 (</a:t>
            </a:r>
            <a:r>
              <a:rPr lang="ko-KR" altLang="en-US" dirty="0">
                <a:solidFill>
                  <a:schemeClr val="tx2"/>
                </a:solidFill>
              </a:rPr>
              <a:t>네이버 개발자 </a:t>
            </a:r>
            <a:r>
              <a:rPr lang="ko-KR" altLang="en-US" dirty="0" err="1">
                <a:solidFill>
                  <a:schemeClr val="tx2"/>
                </a:solidFill>
              </a:rPr>
              <a:t>신청란</a:t>
            </a:r>
            <a:r>
              <a:rPr lang="ko-KR" altLang="en-US" dirty="0">
                <a:solidFill>
                  <a:schemeClr val="tx2"/>
                </a:solidFill>
              </a:rPr>
              <a:t> 패키지명 변경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패키지명 변경 후 로그인 성공과 함께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‘Login </a:t>
            </a:r>
            <a:r>
              <a:rPr lang="en-US" altLang="ko-KR" dirty="0" err="1">
                <a:solidFill>
                  <a:schemeClr val="tx2"/>
                </a:solidFill>
              </a:rPr>
              <a:t>Succeess</a:t>
            </a:r>
            <a:r>
              <a:rPr lang="en-US" altLang="ko-KR" dirty="0">
                <a:solidFill>
                  <a:schemeClr val="tx2"/>
                </a:solidFill>
              </a:rPr>
              <a:t>’ </a:t>
            </a:r>
            <a:r>
              <a:rPr lang="ko-KR" altLang="en-US" dirty="0">
                <a:solidFill>
                  <a:schemeClr val="tx2"/>
                </a:solidFill>
              </a:rPr>
              <a:t>메시지 확인 가능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3B6CF-17EF-40BE-8D81-87617D8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-app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DCE53-906F-4A74-8384-78871E05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14"/>
            <a:ext cx="10515600" cy="564040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10</a:t>
            </a:r>
            <a:r>
              <a:rPr lang="ko-KR" altLang="en-US" b="1" dirty="0">
                <a:solidFill>
                  <a:schemeClr val="tx2"/>
                </a:solidFill>
              </a:rPr>
              <a:t>주차</a:t>
            </a:r>
            <a:r>
              <a:rPr lang="en-US" altLang="ko-KR" b="1" dirty="0">
                <a:solidFill>
                  <a:schemeClr val="tx2"/>
                </a:solidFill>
              </a:rPr>
              <a:t>-</a:t>
            </a:r>
            <a:r>
              <a:rPr lang="ko-KR" altLang="en-US" b="1" dirty="0">
                <a:solidFill>
                  <a:schemeClr val="tx2"/>
                </a:solidFill>
              </a:rPr>
              <a:t>지도</a:t>
            </a:r>
            <a:r>
              <a:rPr lang="en-US" altLang="ko-KR" b="1" dirty="0" err="1">
                <a:solidFill>
                  <a:schemeClr val="tx2"/>
                </a:solidFill>
              </a:rPr>
              <a:t>api</a:t>
            </a:r>
            <a:r>
              <a:rPr lang="en-US" altLang="ko-KR" b="1" dirty="0">
                <a:solidFill>
                  <a:schemeClr val="tx2"/>
                </a:solidFill>
              </a:rPr>
              <a:t>(6</a:t>
            </a:r>
            <a:r>
              <a:rPr lang="ko-KR" altLang="en-US" b="1" dirty="0">
                <a:solidFill>
                  <a:schemeClr val="tx2"/>
                </a:solidFill>
              </a:rPr>
              <a:t>시간 소모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CE015-8423-43D0-AB14-95FD3925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944"/>
            <a:ext cx="3095625" cy="5172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8980F7-87A1-48C4-AF07-79E03E73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53" y="1586944"/>
            <a:ext cx="2749828" cy="5131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F098F3-F894-4D0B-A709-63261F947577}"/>
              </a:ext>
            </a:extLst>
          </p:cNvPr>
          <p:cNvSpPr txBox="1"/>
          <p:nvPr/>
        </p:nvSpPr>
        <p:spPr>
          <a:xfrm>
            <a:off x="7362284" y="4810720"/>
            <a:ext cx="32805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=&gt;</a:t>
            </a:r>
            <a:r>
              <a:rPr lang="ko-KR" altLang="en-US" sz="2000" b="1" dirty="0">
                <a:solidFill>
                  <a:schemeClr val="tx2"/>
                </a:solidFill>
              </a:rPr>
              <a:t>구글 </a:t>
            </a:r>
            <a:r>
              <a:rPr lang="en-US" altLang="ko-KR" sz="2000" b="1" dirty="0">
                <a:solidFill>
                  <a:schemeClr val="tx2"/>
                </a:solidFill>
              </a:rPr>
              <a:t>map </a:t>
            </a:r>
            <a:r>
              <a:rPr lang="en-US" altLang="ko-KR" sz="2000" b="1" dirty="0" err="1">
                <a:solidFill>
                  <a:schemeClr val="tx2"/>
                </a:solidFill>
              </a:rPr>
              <a:t>api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>
                <a:solidFill>
                  <a:schemeClr val="tx2"/>
                </a:solidFill>
              </a:rPr>
              <a:t>신청후</a:t>
            </a:r>
            <a:r>
              <a:rPr lang="en-US" altLang="ko-KR" sz="2000" b="1" dirty="0">
                <a:solidFill>
                  <a:schemeClr val="tx2"/>
                </a:solidFill>
              </a:rPr>
              <a:t>, SHA-1 </a:t>
            </a:r>
            <a:r>
              <a:rPr lang="ko-KR" altLang="en-US" sz="2000" b="1" dirty="0">
                <a:solidFill>
                  <a:schemeClr val="tx2"/>
                </a:solidFill>
              </a:rPr>
              <a:t>인증서 지문 확인 과정 거침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2"/>
                </a:solidFill>
              </a:rPr>
              <a:t>지도에 빨간 마커 확인 가능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b="1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50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251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야미야미</vt:lpstr>
      <vt:lpstr>PowerPoint 프레젠테이션</vt:lpstr>
      <vt:lpstr>10주차-web</vt:lpstr>
      <vt:lpstr>10주차-web</vt:lpstr>
      <vt:lpstr>10주차-web</vt:lpstr>
      <vt:lpstr>10주차-web</vt:lpstr>
      <vt:lpstr>10주차-app</vt:lpstr>
      <vt:lpstr>10주차-app</vt:lpstr>
      <vt:lpstr>10주차-app</vt:lpstr>
      <vt:lpstr>11주차 진행 예정 항목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야미야미</dc:title>
  <dc:creator>heesu Jung</dc:creator>
  <cp:lastModifiedBy>Windows 사용자</cp:lastModifiedBy>
  <cp:revision>20</cp:revision>
  <dcterms:created xsi:type="dcterms:W3CDTF">2017-11-03T00:20:07Z</dcterms:created>
  <dcterms:modified xsi:type="dcterms:W3CDTF">2017-11-10T04:05:07Z</dcterms:modified>
</cp:coreProperties>
</file>