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  <p:sldMasterId id="2147483653" r:id="rId4"/>
    <p:sldMasterId id="2147483655" r:id="rId5"/>
    <p:sldMasterId id="2147483657" r:id="rId6"/>
    <p:sldMasterId id="2147483663" r:id="rId7"/>
  </p:sldMasterIdLst>
  <p:notesMasterIdLst>
    <p:notesMasterId r:id="rId22"/>
  </p:notesMasterIdLst>
  <p:handoutMasterIdLst>
    <p:handoutMasterId r:id="rId27"/>
  </p:handoutMasterIdLst>
  <p:sldIdLst>
    <p:sldId id="265" r:id="rId8"/>
    <p:sldId id="266" r:id="rId9"/>
    <p:sldId id="267" r:id="rId10"/>
    <p:sldId id="274" r:id="rId11"/>
    <p:sldId id="292" r:id="rId12"/>
    <p:sldId id="314" r:id="rId13"/>
    <p:sldId id="275" r:id="rId14"/>
    <p:sldId id="293" r:id="rId15"/>
    <p:sldId id="280" r:id="rId16"/>
    <p:sldId id="305" r:id="rId17"/>
    <p:sldId id="306" r:id="rId18"/>
    <p:sldId id="276" r:id="rId19"/>
    <p:sldId id="281" r:id="rId20"/>
    <p:sldId id="277" r:id="rId21"/>
    <p:sldId id="282" r:id="rId23"/>
    <p:sldId id="278" r:id="rId24"/>
    <p:sldId id="283" r:id="rId25"/>
    <p:sldId id="270" r:id="rId26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A08"/>
    <a:srgbClr val="F9B903"/>
    <a:srgbClr val="B8950A"/>
    <a:srgbClr val="EC8403"/>
    <a:srgbClr val="F09008"/>
    <a:srgbClr val="F4B813"/>
    <a:srgbClr val="FDE114"/>
    <a:srgbClr val="E54D08"/>
    <a:srgbClr val="FFEB00"/>
    <a:srgbClr val="C9A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27" autoAdjust="0"/>
  </p:normalViewPr>
  <p:slideViewPr>
    <p:cSldViewPr snapToGrid="0" snapToObjects="1">
      <p:cViewPr varScale="1">
        <p:scale>
          <a:sx n="92" d="100"/>
          <a:sy n="92" d="100"/>
        </p:scale>
        <p:origin x="102" y="360"/>
      </p:cViewPr>
      <p:guideLst>
        <p:guide orient="horz" pos="1581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E78EA-7BDA-2A47-9192-A423AC872D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E8416-EE21-6A4C-83EE-2461C581DA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D39EF-0EE4-4FF7-812F-9363A3F25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E25DF-9F05-4D15-B3D6-BE11170998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E25DF-9F05-4D15-B3D6-BE11170998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E25DF-9F05-4D15-B3D6-BE11170998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4473" y="1450476"/>
            <a:ext cx="8127033" cy="46756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34474" y="920751"/>
            <a:ext cx="6497052" cy="85725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ea typeface="微软雅黑" panose="020B0503020204020204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 hasCustomPrompt="1"/>
          </p:nvPr>
        </p:nvSpPr>
        <p:spPr>
          <a:xfrm>
            <a:off x="457591" y="2175910"/>
            <a:ext cx="3480519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just"/>
            <a:r>
              <a:rPr kumimoji="1" lang="zh-CN" altLang="en-US" sz="4800" dirty="0" smtClean="0"/>
              <a:t>章节页示意</a:t>
            </a:r>
            <a:endParaRPr kumimoji="1" lang="zh-CN" altLang="en-US" sz="4800" dirty="0"/>
          </a:p>
        </p:txBody>
      </p:sp>
      <p:sp>
        <p:nvSpPr>
          <p:cNvPr id="5" name="标题 2"/>
          <p:cNvSpPr txBox="1"/>
          <p:nvPr userDrawn="1"/>
        </p:nvSpPr>
        <p:spPr>
          <a:xfrm>
            <a:off x="464377" y="1384418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err="1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art.x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4474" y="1450476"/>
            <a:ext cx="8154444" cy="46756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34474" y="920751"/>
            <a:ext cx="6497052" cy="85725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ea typeface="微软雅黑" panose="020B0503020204020204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jpeg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3043" y="1709627"/>
            <a:ext cx="78962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实习生</a:t>
            </a:r>
            <a:r>
              <a:rPr kumimoji="1" lang="zh-CN" altLang="en-US" sz="4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考核</a:t>
            </a:r>
            <a:r>
              <a:rPr kumimoji="1"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报告</a:t>
            </a:r>
            <a:endParaRPr kumimoji="1"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3088204" y="2709075"/>
            <a:ext cx="296838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随手记开发部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叶日旋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2017.09.21</a:t>
            </a:r>
            <a:endParaRPr 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htt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648335"/>
            <a:ext cx="8342630" cy="41186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2905" y="127635"/>
            <a:ext cx="3714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以下是一些总结截图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sonar问题总结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945" y="385445"/>
            <a:ext cx="8500745" cy="4372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1453540" y="2023168"/>
            <a:ext cx="3480519" cy="513776"/>
          </a:xfrm>
        </p:spPr>
        <p:txBody>
          <a:bodyPr/>
          <a:lstStyle/>
          <a:p>
            <a:pPr lvl="0"/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优势与不足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1423778" y="1144456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art.4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3"/>
          <p:cNvSpPr txBox="1"/>
          <p:nvPr/>
        </p:nvSpPr>
        <p:spPr>
          <a:xfrm>
            <a:off x="165100" y="801370"/>
            <a:ext cx="3347085" cy="206438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优势 ：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1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勤奋 ，对工作有激情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喜欢挑战，有迎难而上的勇气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3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较强的学习能力，适应能力强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/>
          </p:nvPr>
        </p:nvSpPr>
        <p:spPr>
          <a:xfrm>
            <a:off x="302508" y="165101"/>
            <a:ext cx="5221992" cy="391789"/>
          </a:xfrm>
          <a:solidFill>
            <a:srgbClr val="FFFFFF"/>
          </a:solidFill>
        </p:spPr>
        <p:txBody>
          <a:bodyPr vert="horz"/>
          <a:lstStyle/>
          <a:p>
            <a:pPr algn="l"/>
            <a:r>
              <a:rPr kumimoji="1" altLang="zh-CN" sz="2000" dirty="0"/>
              <a:t>优势与不足</a:t>
            </a:r>
            <a:endParaRPr kumimoji="1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177165" y="2865755"/>
            <a:ext cx="3322955" cy="1598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不足：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 </a:t>
            </a: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缺乏实际的项目经验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不够细腻，有些问题考虑的不够周到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3 </a:t>
            </a: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解决问题的思维不够开阔</a:t>
            </a:r>
            <a:endParaRPr lang="zh-CN" altLang="en-US" sz="14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1453540" y="2023168"/>
            <a:ext cx="3480519" cy="513776"/>
          </a:xfrm>
        </p:spPr>
        <p:txBody>
          <a:bodyPr/>
          <a:lstStyle/>
          <a:p>
            <a:pPr lvl="0"/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未来工作展望</a:t>
            </a:r>
            <a:endParaRPr lang="en-US" altLang="zh-CN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1423778" y="1144456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art.5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3"/>
          <p:cNvSpPr txBox="1"/>
          <p:nvPr/>
        </p:nvSpPr>
        <p:spPr>
          <a:xfrm>
            <a:off x="302508" y="639393"/>
            <a:ext cx="8532109" cy="41113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3"/>
          <p:cNvSpPr txBox="1"/>
          <p:nvPr/>
        </p:nvSpPr>
        <p:spPr>
          <a:xfrm>
            <a:off x="281443" y="633043"/>
            <a:ext cx="8573360" cy="4118237"/>
          </a:xfrm>
          <a:prstGeom prst="rect">
            <a:avLst/>
          </a:prstGeom>
        </p:spPr>
        <p:txBody>
          <a:bodyPr/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1 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更深入的熟悉业务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 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继续学习公司项目中优秀代码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3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看优秀开源代码（学习别人代码结构，命名规范），阅读一些提高编程能力的书籍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4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做好个人职业规划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 深耕技术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 往更细的方向发展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标题 1"/>
          <p:cNvSpPr>
            <a:spLocks noGrp="1" noChangeArrowheads="1"/>
          </p:cNvSpPr>
          <p:nvPr>
            <p:ph type="title"/>
          </p:nvPr>
        </p:nvSpPr>
        <p:spPr>
          <a:xfrm>
            <a:off x="309383" y="165101"/>
            <a:ext cx="5215117" cy="374649"/>
          </a:xfrm>
          <a:solidFill>
            <a:srgbClr val="FFFFFF"/>
          </a:solidFill>
        </p:spPr>
        <p:txBody>
          <a:bodyPr vert="horz"/>
          <a:lstStyle/>
          <a:p>
            <a:pPr algn="l"/>
            <a:r>
              <a:rPr kumimoji="1" lang="zh-CN" altLang="en-US" sz="2000" dirty="0"/>
              <a:t>未来</a:t>
            </a:r>
            <a:r>
              <a:rPr kumimoji="1" lang="zh-CN" altLang="en-US" sz="2000" dirty="0" smtClean="0"/>
              <a:t>工作展望</a:t>
            </a:r>
            <a:endParaRPr kumimoji="1"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1453540" y="2023167"/>
            <a:ext cx="3480519" cy="885037"/>
          </a:xfrm>
        </p:spPr>
        <p:txBody>
          <a:bodyPr/>
          <a:lstStyle/>
          <a:p>
            <a:pPr lvl="0"/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心得体会及对公司</a:t>
            </a:r>
            <a:r>
              <a:rPr lang="en-US" altLang="zh-CN" sz="2600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部门建议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1423778" y="1144456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art.6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3"/>
          <p:cNvSpPr txBox="1"/>
          <p:nvPr/>
        </p:nvSpPr>
        <p:spPr>
          <a:xfrm>
            <a:off x="302508" y="639393"/>
            <a:ext cx="8532109" cy="41113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3"/>
          <p:cNvSpPr txBox="1"/>
          <p:nvPr/>
        </p:nvSpPr>
        <p:spPr>
          <a:xfrm>
            <a:off x="261123" y="639393"/>
            <a:ext cx="8573360" cy="411823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defRPr/>
            </a:pPr>
            <a:endParaRPr lang="zh-CN" altLang="en-US" sz="14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1"/>
          <p:cNvSpPr txBox="1">
            <a:spLocks noChangeArrowheads="1"/>
          </p:cNvSpPr>
          <p:nvPr/>
        </p:nvSpPr>
        <p:spPr>
          <a:xfrm>
            <a:off x="309383" y="165101"/>
            <a:ext cx="5215117" cy="384914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j-cs"/>
              </a:rPr>
              <a:t>心得体会及对公司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j-cs"/>
              </a:rPr>
              <a:t>/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j-cs"/>
              </a:rPr>
              <a:t>部门建议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微软雅黑" panose="020B0503020204020204" charset="-122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54625" y="939165"/>
            <a:ext cx="3227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互联网金融行业     </a:t>
            </a:r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9770" y="3026410"/>
            <a:ext cx="2012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充满激情的工作</a:t>
            </a:r>
            <a:endParaRPr lang="zh-CN" altLang="en-US">
              <a:ln w="9525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63210" y="2658110"/>
            <a:ext cx="2106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对未来充满期待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92150" y="876935"/>
            <a:ext cx="1845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有趣的小伙伴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9770" y="1550035"/>
            <a:ext cx="199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良好的技术氛围</a:t>
            </a:r>
            <a:endParaRPr lang="zh-CN" altLang="en-US">
              <a:ln w="9525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9770" y="2289810"/>
            <a:ext cx="2403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年轻 有活力 涉猎广</a:t>
            </a:r>
            <a:endParaRPr lang="zh-CN" altLang="en-US">
              <a:ln w="9525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63210" y="1774190"/>
            <a:ext cx="2063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蓬勃发展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843020" y="1696720"/>
            <a:ext cx="738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nice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4050" y="4038600"/>
            <a:ext cx="677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建议：部门内部能否定期/不定期的举办内部分享会</a:t>
            </a:r>
            <a:r>
              <a:rPr lang="zh-CN" altLang="en-US">
                <a:solidFill>
                  <a:schemeClr val="accent4"/>
                </a:solidFill>
              </a:rPr>
              <a:t> </a:t>
            </a:r>
            <a:endParaRPr lang="zh-CN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1453540" y="2023168"/>
            <a:ext cx="3480519" cy="513776"/>
          </a:xfrm>
        </p:spPr>
        <p:txBody>
          <a:bodyPr/>
          <a:lstStyle/>
          <a:p>
            <a:pPr lvl="0"/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个人基本情况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1423778" y="1144456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art.1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/>
          </p:nvPr>
        </p:nvSpPr>
        <p:spPr>
          <a:xfrm>
            <a:off x="316259" y="165101"/>
            <a:ext cx="5208241" cy="41241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l"/>
            <a:r>
              <a:rPr kumimoji="1" lang="zh-CN" altLang="en-US" sz="2000" dirty="0"/>
              <a:t>个人基本情况</a:t>
            </a:r>
            <a:endParaRPr kumimoji="1" lang="zh-CN" altLang="en-US" sz="2000" dirty="0"/>
          </a:p>
        </p:txBody>
      </p:sp>
      <p:sp>
        <p:nvSpPr>
          <p:cNvPr id="7" name="Rectangle 3"/>
          <p:cNvSpPr txBox="1"/>
          <p:nvPr/>
        </p:nvSpPr>
        <p:spPr>
          <a:xfrm>
            <a:off x="316259" y="660018"/>
            <a:ext cx="8545858" cy="4104487"/>
          </a:xfrm>
          <a:prstGeom prst="rect">
            <a:avLst/>
          </a:prstGeom>
          <a:ln>
            <a:miter/>
          </a:ln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基本信息</a:t>
            </a: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姓名：叶日旋        职位：</a:t>
            </a:r>
            <a:r>
              <a:rPr kumimoji="0" lang="en-US" altLang="zh-CN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开发          入职时间：</a:t>
            </a:r>
            <a:r>
              <a:rPr kumimoji="0" lang="en-US" altLang="zh-CN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2017-06-20</a:t>
            </a: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      导师：龚耀庭             </a:t>
            </a: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教育</a:t>
            </a: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毕业学校：  广东工业大学            </a:t>
            </a: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毕业时间：</a:t>
            </a:r>
            <a:r>
              <a:rPr kumimoji="0" lang="en-US" altLang="zh-CN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2018-06                               </a:t>
            </a: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       专业：  网络工程          </a:t>
            </a: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sz="140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加盟随手科技以前的实习经历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有工作室经历（院务系统，博客系统-采用redis实现赞踩功能）</a:t>
            </a: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•"/>
              <a:defRPr/>
            </a:pP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endParaRPr kumimoji="0" lang="zh-CN" altLang="en-US" sz="28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1453540" y="2023168"/>
            <a:ext cx="3480519" cy="953788"/>
          </a:xfrm>
        </p:spPr>
        <p:txBody>
          <a:bodyPr/>
          <a:lstStyle/>
          <a:p>
            <a:pPr lvl="0"/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实习</a:t>
            </a:r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期取得的主要工作成果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1423778" y="1144456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art.2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内容占位符 3"/>
          <p:cNvSpPr txBox="1"/>
          <p:nvPr/>
        </p:nvSpPr>
        <p:spPr>
          <a:xfrm>
            <a:off x="285253" y="645743"/>
            <a:ext cx="8573360" cy="4118237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总共完成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37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jira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单子，其中涉及到代码修改的有：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movedate项目中完成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个需求+ 2个bug修复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stat项目1个需求（sonar问题处理）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woodpecker项目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个需求（整合swagger）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authorization项目2个需求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data-acquisite项目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个需求（完善同步数据统计逻辑）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ssj-sync项目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个需求（增量同步日志记录完善）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ssj-admin项目1个需求（网关管理优化）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独立完成拨测服务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觉得现阶段在保证工作量的同时，更要注重的是能从做这些个需求的过程中学到什么，而不是只关注在做需求本身上。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3705" y="182245"/>
            <a:ext cx="3256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实习期工作情况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内容占位符 3"/>
          <p:cNvSpPr txBox="1"/>
          <p:nvPr/>
        </p:nvSpPr>
        <p:spPr>
          <a:xfrm>
            <a:off x="285115" y="126365"/>
            <a:ext cx="8573135" cy="4624705"/>
          </a:xfrm>
          <a:prstGeom prst="rect">
            <a:avLst/>
          </a:prstGeom>
        </p:spPr>
        <p:txBody>
          <a:bodyPr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75" y="478790"/>
            <a:ext cx="6877050" cy="43707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975" y="110490"/>
            <a:ext cx="2932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拨测服务流程图：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1453540" y="2023168"/>
            <a:ext cx="3480519" cy="513776"/>
          </a:xfrm>
        </p:spPr>
        <p:txBody>
          <a:bodyPr/>
          <a:lstStyle/>
          <a:p>
            <a:pPr lvl="0"/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学习与能力提升情况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1423778" y="1144456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art.3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9275" y="134620"/>
            <a:ext cx="365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noProof="0" dirty="0" smtClean="0">
                <a:ln>
                  <a:noFill/>
                </a:ln>
                <a:effectLst/>
                <a:uLnTx/>
                <a:uFillTx/>
                <a:latin typeface="+mj-lt"/>
                <a:ea typeface="微软雅黑" panose="020B0503020204020204" charset="-122"/>
                <a:cs typeface="+mj-cs"/>
                <a:sym typeface="+mn-ea"/>
              </a:rPr>
              <a:t>学习与能力提升情况</a:t>
            </a:r>
            <a:endParaRPr lang="zh-CN" altLang="en-US"/>
          </a:p>
        </p:txBody>
      </p:sp>
      <p:sp>
        <p:nvSpPr>
          <p:cNvPr id="9" name="内容占位符 3"/>
          <p:cNvSpPr txBox="1"/>
          <p:nvPr/>
        </p:nvSpPr>
        <p:spPr>
          <a:xfrm>
            <a:off x="348753" y="651458"/>
            <a:ext cx="8573360" cy="4118237"/>
          </a:xfrm>
          <a:prstGeom prst="rect">
            <a:avLst/>
          </a:prstGeom>
        </p:spPr>
        <p:txBody>
          <a:bodyPr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lvl="0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None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500" y="695960"/>
            <a:ext cx="3561715" cy="1598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 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开发前的一些预备知识的学习：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git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基本命令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相关知识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RestfulAPI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git flow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工作流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swagger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文档使用的了解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49275" y="2339340"/>
            <a:ext cx="2729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  </a:t>
            </a: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代码规范， 单元测试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549275" y="2998470"/>
            <a:ext cx="3822700" cy="1771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在实际开发过程中遇到的一些问题总结出来的：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简单使用看博客，深入了解看官方文档靠谱些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lvl="0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从文档中获取信息  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lvl="0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多问可以提高效率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lvl="0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多思考，多总结，及时记录文档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3"/>
          <p:cNvSpPr txBox="1"/>
          <p:nvPr/>
        </p:nvSpPr>
        <p:spPr>
          <a:xfrm>
            <a:off x="302508" y="639393"/>
            <a:ext cx="8532109" cy="41113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1"/>
          <p:cNvSpPr txBox="1">
            <a:spLocks noChangeArrowheads="1"/>
          </p:cNvSpPr>
          <p:nvPr/>
        </p:nvSpPr>
        <p:spPr>
          <a:xfrm>
            <a:off x="309383" y="165102"/>
            <a:ext cx="5215117" cy="384914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j-cs"/>
              </a:rPr>
              <a:t>学习与能力提升情况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微软雅黑" panose="020B0503020204020204" charset="-122"/>
              <a:cs typeface="+mj-cs"/>
            </a:endParaRPr>
          </a:p>
        </p:txBody>
      </p:sp>
      <p:sp>
        <p:nvSpPr>
          <p:cNvPr id="9" name="内容占位符 3"/>
          <p:cNvSpPr txBox="1"/>
          <p:nvPr/>
        </p:nvSpPr>
        <p:spPr>
          <a:xfrm>
            <a:off x="302398" y="639393"/>
            <a:ext cx="8573360" cy="4118237"/>
          </a:xfrm>
          <a:prstGeom prst="rect">
            <a:avLst/>
          </a:prstGeom>
        </p:spPr>
        <p:txBody>
          <a:bodyPr/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7510" y="725170"/>
            <a:ext cx="4039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拨测服务（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springboot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快速开发，动态配置）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309245" y="1657350"/>
            <a:ext cx="39319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能力：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代码能力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业务能力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学习能力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抗压能力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封面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背景页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深色背景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深色背景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封底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1199</Words>
  <Application>WPS 演示</Application>
  <PresentationFormat>全屏显示(16:9)</PresentationFormat>
  <Paragraphs>162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封面</vt:lpstr>
      <vt:lpstr>背景页</vt:lpstr>
      <vt:lpstr>深色背景</vt:lpstr>
      <vt:lpstr>1_深色背景</vt:lpstr>
      <vt:lpstr>章节页</vt:lpstr>
      <vt:lpstr>封底</vt:lpstr>
      <vt:lpstr>PowerPoint 演示文稿</vt:lpstr>
      <vt:lpstr>个人基本情况</vt:lpstr>
      <vt:lpstr>个人基本情况</vt:lpstr>
      <vt:lpstr>实习期取得的主要工作成果</vt:lpstr>
      <vt:lpstr>PowerPoint 演示文稿</vt:lpstr>
      <vt:lpstr>PowerPoint 演示文稿</vt:lpstr>
      <vt:lpstr>学习与能力提升情况</vt:lpstr>
      <vt:lpstr>PowerPoint 演示文稿</vt:lpstr>
      <vt:lpstr>PowerPoint 演示文稿</vt:lpstr>
      <vt:lpstr>PowerPoint 演示文稿</vt:lpstr>
      <vt:lpstr>PowerPoint 演示文稿</vt:lpstr>
      <vt:lpstr>优势与不足</vt:lpstr>
      <vt:lpstr>优势与不足</vt:lpstr>
      <vt:lpstr>未来工作展望</vt:lpstr>
      <vt:lpstr>未来工作展望</vt:lpstr>
      <vt:lpstr>心得体会及对公司/部门建议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clover</dc:creator>
  <cp:lastModifiedBy>ye</cp:lastModifiedBy>
  <cp:revision>355</cp:revision>
  <dcterms:created xsi:type="dcterms:W3CDTF">2016-06-08T05:42:00Z</dcterms:created>
  <dcterms:modified xsi:type="dcterms:W3CDTF">2017-09-19T16:12:16Z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