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74" r:id="rId5"/>
    <p:sldId id="279" r:id="rId6"/>
    <p:sldId id="280" r:id="rId7"/>
    <p:sldId id="262" r:id="rId8"/>
    <p:sldId id="259" r:id="rId9"/>
    <p:sldId id="260" r:id="rId10"/>
    <p:sldId id="261" r:id="rId11"/>
    <p:sldId id="263" r:id="rId12"/>
    <p:sldId id="265" r:id="rId13"/>
    <p:sldId id="264" r:id="rId14"/>
    <p:sldId id="266" r:id="rId15"/>
    <p:sldId id="281" r:id="rId16"/>
    <p:sldId id="282" r:id="rId17"/>
    <p:sldId id="283" r:id="rId18"/>
    <p:sldId id="267" r:id="rId19"/>
    <p:sldId id="268" r:id="rId20"/>
    <p:sldId id="269" r:id="rId21"/>
    <p:sldId id="272" r:id="rId22"/>
    <p:sldId id="270" r:id="rId23"/>
    <p:sldId id="271" r:id="rId24"/>
    <p:sldId id="284" r:id="rId25"/>
    <p:sldId id="293" r:id="rId26"/>
    <p:sldId id="291" r:id="rId27"/>
    <p:sldId id="285" r:id="rId28"/>
    <p:sldId id="286" r:id="rId29"/>
    <p:sldId id="288" r:id="rId30"/>
    <p:sldId id="292" r:id="rId31"/>
    <p:sldId id="289" r:id="rId32"/>
    <p:sldId id="290" r:id="rId33"/>
    <p:sldId id="258" r:id="rId34"/>
    <p:sldId id="277" r:id="rId35"/>
    <p:sldId id="27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, Vickie [Student]" initials="ZV[" lastIdx="1" clrIdx="0">
    <p:extLst>
      <p:ext uri="{19B8F6BF-5375-455C-9EA6-DF929625EA0E}">
        <p15:presenceInfo xmlns:p15="http://schemas.microsoft.com/office/powerpoint/2012/main" userId="ZHANG, Vickie [Student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EE35CD-1F88-81B1-6370-10995C215678}" v="4" dt="2018-12-10T07:45:37.984"/>
    <p1510:client id="{51374495-3943-4A8F-8350-ABD533FD5250}" v="124" dt="2018-12-10T07:30:48.751"/>
    <p1510:client id="{CC3CCA22-854C-9411-CB44-0A5C77732EB0}" v="6" dt="2018-12-10T07:44:39.1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, Vickie [Student]" userId="S::15103037d@connect.polyu.hk::b23db998-de85-472e-8740-e7d5d97ab385" providerId="AD" clId="Web-{CC3CCA22-854C-9411-CB44-0A5C77732EB0}"/>
    <pc:docChg chg="modSld">
      <pc:chgData name="ZHANG, Vickie [Student]" userId="S::15103037d@connect.polyu.hk::b23db998-de85-472e-8740-e7d5d97ab385" providerId="AD" clId="Web-{CC3CCA22-854C-9411-CB44-0A5C77732EB0}" dt="2018-12-10T07:44:39.138" v="11" actId="20577"/>
      <pc:docMkLst>
        <pc:docMk/>
      </pc:docMkLst>
      <pc:sldChg chg="modSp">
        <pc:chgData name="ZHANG, Vickie [Student]" userId="S::15103037d@connect.polyu.hk::b23db998-de85-472e-8740-e7d5d97ab385" providerId="AD" clId="Web-{CC3CCA22-854C-9411-CB44-0A5C77732EB0}" dt="2018-12-10T07:44:39.138" v="10" actId="20577"/>
        <pc:sldMkLst>
          <pc:docMk/>
          <pc:sldMk cId="2755786834" sldId="258"/>
        </pc:sldMkLst>
        <pc:spChg chg="mod">
          <ac:chgData name="ZHANG, Vickie [Student]" userId="S::15103037d@connect.polyu.hk::b23db998-de85-472e-8740-e7d5d97ab385" providerId="AD" clId="Web-{CC3CCA22-854C-9411-CB44-0A5C77732EB0}" dt="2018-12-10T07:44:39.138" v="10" actId="20577"/>
          <ac:spMkLst>
            <pc:docMk/>
            <pc:sldMk cId="2755786834" sldId="258"/>
            <ac:spMk id="3" creationId="{6A51A6CF-4057-46AF-9322-7387C0724853}"/>
          </ac:spMkLst>
        </pc:spChg>
      </pc:sldChg>
    </pc:docChg>
  </pc:docChgLst>
  <pc:docChgLst>
    <pc:chgData name="SARTAYEVA, Yerke [Student]" userId="daebc61f-6edd-4098-8acf-a80499842067" providerId="ADAL" clId="{51374495-3943-4A8F-8350-ABD533FD5250}"/>
    <pc:docChg chg="undo custSel mod addSld delSld modSld sldOrd">
      <pc:chgData name="SARTAYEVA, Yerke [Student]" userId="daebc61f-6edd-4098-8acf-a80499842067" providerId="ADAL" clId="{51374495-3943-4A8F-8350-ABD533FD5250}" dt="2018-12-10T07:30:48.752" v="2623" actId="20577"/>
      <pc:docMkLst>
        <pc:docMk/>
      </pc:docMkLst>
      <pc:sldChg chg="modSp">
        <pc:chgData name="SARTAYEVA, Yerke [Student]" userId="daebc61f-6edd-4098-8acf-a80499842067" providerId="ADAL" clId="{51374495-3943-4A8F-8350-ABD533FD5250}" dt="2018-12-09T05:51:14.934" v="2332" actId="20577"/>
        <pc:sldMkLst>
          <pc:docMk/>
          <pc:sldMk cId="2755786834" sldId="258"/>
        </pc:sldMkLst>
        <pc:spChg chg="mod">
          <ac:chgData name="SARTAYEVA, Yerke [Student]" userId="daebc61f-6edd-4098-8acf-a80499842067" providerId="ADAL" clId="{51374495-3943-4A8F-8350-ABD533FD5250}" dt="2018-12-02T08:47:59.310" v="16" actId="20577"/>
          <ac:spMkLst>
            <pc:docMk/>
            <pc:sldMk cId="2755786834" sldId="258"/>
            <ac:spMk id="2" creationId="{C7F3E59D-48C8-495A-ABCF-408571E0D27D}"/>
          </ac:spMkLst>
        </pc:spChg>
        <pc:spChg chg="mod">
          <ac:chgData name="SARTAYEVA, Yerke [Student]" userId="daebc61f-6edd-4098-8acf-a80499842067" providerId="ADAL" clId="{51374495-3943-4A8F-8350-ABD533FD5250}" dt="2018-12-09T05:51:14.934" v="2332" actId="20577"/>
          <ac:spMkLst>
            <pc:docMk/>
            <pc:sldMk cId="2755786834" sldId="258"/>
            <ac:spMk id="3" creationId="{6A51A6CF-4057-46AF-9322-7387C0724853}"/>
          </ac:spMkLst>
        </pc:spChg>
      </pc:sldChg>
      <pc:sldChg chg="addSp delSp modSp add mod setBg">
        <pc:chgData name="SARTAYEVA, Yerke [Student]" userId="daebc61f-6edd-4098-8acf-a80499842067" providerId="ADAL" clId="{51374495-3943-4A8F-8350-ABD533FD5250}" dt="2018-12-09T06:25:38.317" v="2412"/>
        <pc:sldMkLst>
          <pc:docMk/>
          <pc:sldMk cId="4007911788" sldId="259"/>
        </pc:sldMkLst>
        <pc:spChg chg="mod">
          <ac:chgData name="SARTAYEVA, Yerke [Student]" userId="daebc61f-6edd-4098-8acf-a80499842067" providerId="ADAL" clId="{51374495-3943-4A8F-8350-ABD533FD5250}" dt="2018-12-02T08:54:41.872" v="289" actId="20577"/>
          <ac:spMkLst>
            <pc:docMk/>
            <pc:sldMk cId="4007911788" sldId="259"/>
            <ac:spMk id="2" creationId="{F6F94F0B-04CC-4922-8476-AD82E115C437}"/>
          </ac:spMkLst>
        </pc:spChg>
        <pc:spChg chg="mod">
          <ac:chgData name="SARTAYEVA, Yerke [Student]" userId="daebc61f-6edd-4098-8acf-a80499842067" providerId="ADAL" clId="{51374495-3943-4A8F-8350-ABD533FD5250}" dt="2018-12-02T08:57:25.812" v="335"/>
          <ac:spMkLst>
            <pc:docMk/>
            <pc:sldMk cId="4007911788" sldId="259"/>
            <ac:spMk id="3" creationId="{D3D31ADF-AEE3-47CE-929A-E692E9AA4C7E}"/>
          </ac:spMkLst>
        </pc:spChg>
        <pc:spChg chg="add del">
          <ac:chgData name="SARTAYEVA, Yerke [Student]" userId="daebc61f-6edd-4098-8acf-a80499842067" providerId="ADAL" clId="{51374495-3943-4A8F-8350-ABD533FD5250}" dt="2018-12-02T08:51:52.640" v="182" actId="26606"/>
          <ac:spMkLst>
            <pc:docMk/>
            <pc:sldMk cId="4007911788" sldId="259"/>
            <ac:spMk id="9" creationId="{A99FE660-E3DF-47E7-962D-66C6F6CE0D81}"/>
          </ac:spMkLst>
        </pc:spChg>
        <pc:spChg chg="add del">
          <ac:chgData name="SARTAYEVA, Yerke [Student]" userId="daebc61f-6edd-4098-8acf-a80499842067" providerId="ADAL" clId="{51374495-3943-4A8F-8350-ABD533FD5250}" dt="2018-12-02T08:51:52.640" v="182" actId="26606"/>
          <ac:spMkLst>
            <pc:docMk/>
            <pc:sldMk cId="4007911788" sldId="259"/>
            <ac:spMk id="11" creationId="{38C29FEE-8E8F-43D5-AD23-EB4060B4D943}"/>
          </ac:spMkLst>
        </pc:spChg>
        <pc:spChg chg="add del">
          <ac:chgData name="SARTAYEVA, Yerke [Student]" userId="daebc61f-6edd-4098-8acf-a80499842067" providerId="ADAL" clId="{51374495-3943-4A8F-8350-ABD533FD5250}" dt="2018-12-02T08:51:40.501" v="177" actId="26606"/>
          <ac:spMkLst>
            <pc:docMk/>
            <pc:sldMk cId="4007911788" sldId="259"/>
            <ac:spMk id="16" creationId="{DE6656AB-B8B3-4895-AD32-B928A43C4B1A}"/>
          </ac:spMkLst>
        </pc:spChg>
        <pc:spChg chg="add del">
          <ac:chgData name="SARTAYEVA, Yerke [Student]" userId="daebc61f-6edd-4098-8acf-a80499842067" providerId="ADAL" clId="{51374495-3943-4A8F-8350-ABD533FD5250}" dt="2018-12-02T08:51:40.501" v="177" actId="26606"/>
          <ac:spMkLst>
            <pc:docMk/>
            <pc:sldMk cId="4007911788" sldId="259"/>
            <ac:spMk id="18" creationId="{188BDAE2-5EE0-4B2F-9C9B-7E86A0B4C293}"/>
          </ac:spMkLst>
        </pc:spChg>
        <pc:spChg chg="add del">
          <ac:chgData name="SARTAYEVA, Yerke [Student]" userId="daebc61f-6edd-4098-8acf-a80499842067" providerId="ADAL" clId="{51374495-3943-4A8F-8350-ABD533FD5250}" dt="2018-12-02T08:51:41.936" v="179" actId="26606"/>
          <ac:spMkLst>
            <pc:docMk/>
            <pc:sldMk cId="4007911788" sldId="259"/>
            <ac:spMk id="20" creationId="{1660E788-AFA9-4A1B-9991-6AA74632A15B}"/>
          </ac:spMkLst>
        </pc:spChg>
        <pc:spChg chg="add del">
          <ac:chgData name="SARTAYEVA, Yerke [Student]" userId="daebc61f-6edd-4098-8acf-a80499842067" providerId="ADAL" clId="{51374495-3943-4A8F-8350-ABD533FD5250}" dt="2018-12-02T08:51:41.936" v="179" actId="26606"/>
          <ac:spMkLst>
            <pc:docMk/>
            <pc:sldMk cId="4007911788" sldId="259"/>
            <ac:spMk id="21" creationId="{867D4867-5BA7-4462-B2F6-A23F4A622AA7}"/>
          </ac:spMkLst>
        </pc:spChg>
        <pc:spChg chg="add del">
          <ac:chgData name="SARTAYEVA, Yerke [Student]" userId="daebc61f-6edd-4098-8acf-a80499842067" providerId="ADAL" clId="{51374495-3943-4A8F-8350-ABD533FD5250}" dt="2018-12-02T08:51:52.568" v="181" actId="26606"/>
          <ac:spMkLst>
            <pc:docMk/>
            <pc:sldMk cId="4007911788" sldId="259"/>
            <ac:spMk id="23" creationId="{1660E788-AFA9-4A1B-9991-6AA74632A15B}"/>
          </ac:spMkLst>
        </pc:spChg>
        <pc:spChg chg="add del">
          <ac:chgData name="SARTAYEVA, Yerke [Student]" userId="daebc61f-6edd-4098-8acf-a80499842067" providerId="ADAL" clId="{51374495-3943-4A8F-8350-ABD533FD5250}" dt="2018-12-02T08:51:52.568" v="181" actId="26606"/>
          <ac:spMkLst>
            <pc:docMk/>
            <pc:sldMk cId="4007911788" sldId="259"/>
            <ac:spMk id="24" creationId="{867D4867-5BA7-4462-B2F6-A23F4A622AA7}"/>
          </ac:spMkLst>
        </pc:spChg>
        <pc:spChg chg="add">
          <ac:chgData name="SARTAYEVA, Yerke [Student]" userId="daebc61f-6edd-4098-8acf-a80499842067" providerId="ADAL" clId="{51374495-3943-4A8F-8350-ABD533FD5250}" dt="2018-12-02T08:51:52.640" v="182" actId="26606"/>
          <ac:spMkLst>
            <pc:docMk/>
            <pc:sldMk cId="4007911788" sldId="259"/>
            <ac:spMk id="26" creationId="{343EE4E4-4F6E-4D0C-8241-7422485C5917}"/>
          </ac:spMkLst>
        </pc:spChg>
        <pc:spChg chg="add">
          <ac:chgData name="SARTAYEVA, Yerke [Student]" userId="daebc61f-6edd-4098-8acf-a80499842067" providerId="ADAL" clId="{51374495-3943-4A8F-8350-ABD533FD5250}" dt="2018-12-02T08:51:52.640" v="182" actId="26606"/>
          <ac:spMkLst>
            <pc:docMk/>
            <pc:sldMk cId="4007911788" sldId="259"/>
            <ac:spMk id="27" creationId="{39CDFF21-67C6-4C4C-9A1C-C7726D3D3970}"/>
          </ac:spMkLst>
        </pc:spChg>
        <pc:spChg chg="add">
          <ac:chgData name="SARTAYEVA, Yerke [Student]" userId="daebc61f-6edd-4098-8acf-a80499842067" providerId="ADAL" clId="{51374495-3943-4A8F-8350-ABD533FD5250}" dt="2018-12-02T08:51:52.640" v="182" actId="26606"/>
          <ac:spMkLst>
            <pc:docMk/>
            <pc:sldMk cId="4007911788" sldId="259"/>
            <ac:spMk id="28" creationId="{E98F8D60-BC6F-4B41-9481-5F49C96A1053}"/>
          </ac:spMkLst>
        </pc:spChg>
        <pc:graphicFrameChg chg="add mod modGraphic">
          <ac:chgData name="SARTAYEVA, Yerke [Student]" userId="daebc61f-6edd-4098-8acf-a80499842067" providerId="ADAL" clId="{51374495-3943-4A8F-8350-ABD533FD5250}" dt="2018-12-02T08:51:52.640" v="182" actId="26606"/>
          <ac:graphicFrameMkLst>
            <pc:docMk/>
            <pc:sldMk cId="4007911788" sldId="259"/>
            <ac:graphicFrameMk id="4" creationId="{5A6AD69B-CA65-4526-9C48-63112B5B363B}"/>
          </ac:graphicFrameMkLst>
        </pc:graphicFrameChg>
        <pc:picChg chg="add del mod">
          <ac:chgData name="SARTAYEVA, Yerke [Student]" userId="daebc61f-6edd-4098-8acf-a80499842067" providerId="ADAL" clId="{51374495-3943-4A8F-8350-ABD533FD5250}" dt="2018-12-09T06:25:38.317" v="2412"/>
          <ac:picMkLst>
            <pc:docMk/>
            <pc:sldMk cId="4007911788" sldId="259"/>
            <ac:picMk id="6" creationId="{08FF996D-94D1-4BF3-835D-9954E1648A51}"/>
          </ac:picMkLst>
        </pc:picChg>
      </pc:sldChg>
      <pc:sldChg chg="add">
        <pc:chgData name="SARTAYEVA, Yerke [Student]" userId="daebc61f-6edd-4098-8acf-a80499842067" providerId="ADAL" clId="{51374495-3943-4A8F-8350-ABD533FD5250}" dt="2018-12-09T06:25:44.775" v="2413"/>
        <pc:sldMkLst>
          <pc:docMk/>
          <pc:sldMk cId="2853760457" sldId="260"/>
        </pc:sldMkLst>
      </pc:sldChg>
      <pc:sldChg chg="addSp delSp modSp add mod setBg">
        <pc:chgData name="SARTAYEVA, Yerke [Student]" userId="daebc61f-6edd-4098-8acf-a80499842067" providerId="ADAL" clId="{51374495-3943-4A8F-8350-ABD533FD5250}" dt="2018-12-10T05:28:35.467" v="2560" actId="1076"/>
        <pc:sldMkLst>
          <pc:docMk/>
          <pc:sldMk cId="2994748028" sldId="261"/>
        </pc:sldMkLst>
        <pc:spChg chg="mod">
          <ac:chgData name="SARTAYEVA, Yerke [Student]" userId="daebc61f-6edd-4098-8acf-a80499842067" providerId="ADAL" clId="{51374495-3943-4A8F-8350-ABD533FD5250}" dt="2018-12-10T05:27:15.052" v="2543" actId="1076"/>
          <ac:spMkLst>
            <pc:docMk/>
            <pc:sldMk cId="2994748028" sldId="261"/>
            <ac:spMk id="2" creationId="{D85EEBE3-491F-4D59-86F7-23DF52CA0944}"/>
          </ac:spMkLst>
        </pc:spChg>
        <pc:spChg chg="add del mod">
          <ac:chgData name="SARTAYEVA, Yerke [Student]" userId="daebc61f-6edd-4098-8acf-a80499842067" providerId="ADAL" clId="{51374495-3943-4A8F-8350-ABD533FD5250}" dt="2018-12-09T06:16:01.740" v="2408" actId="478"/>
          <ac:spMkLst>
            <pc:docMk/>
            <pc:sldMk cId="2994748028" sldId="261"/>
            <ac:spMk id="3" creationId="{A12E85D6-4493-40F5-B3EE-A575E1D7D7C1}"/>
          </ac:spMkLst>
        </pc:spChg>
        <pc:spChg chg="del">
          <ac:chgData name="SARTAYEVA, Yerke [Student]" userId="daebc61f-6edd-4098-8acf-a80499842067" providerId="ADAL" clId="{51374495-3943-4A8F-8350-ABD533FD5250}" dt="2018-12-02T08:53:21.369" v="265" actId="478"/>
          <ac:spMkLst>
            <pc:docMk/>
            <pc:sldMk cId="2994748028" sldId="261"/>
            <ac:spMk id="3" creationId="{D59C7449-1ED5-4D1A-8010-7DC8F487337B}"/>
          </ac:spMkLst>
        </pc:spChg>
        <pc:spChg chg="add del">
          <ac:chgData name="SARTAYEVA, Yerke [Student]" userId="daebc61f-6edd-4098-8acf-a80499842067" providerId="ADAL" clId="{51374495-3943-4A8F-8350-ABD533FD5250}" dt="2018-12-10T05:27:09.006" v="2542" actId="26606"/>
          <ac:spMkLst>
            <pc:docMk/>
            <pc:sldMk cId="2994748028" sldId="261"/>
            <ac:spMk id="7" creationId="{7AD7C5BE-418C-4A44-91BF-28E411F75BCA}"/>
          </ac:spMkLst>
        </pc:spChg>
        <pc:spChg chg="add del">
          <ac:chgData name="SARTAYEVA, Yerke [Student]" userId="daebc61f-6edd-4098-8acf-a80499842067" providerId="ADAL" clId="{51374495-3943-4A8F-8350-ABD533FD5250}" dt="2018-12-02T08:53:40.207" v="267" actId="26606"/>
          <ac:spMkLst>
            <pc:docMk/>
            <pc:sldMk cId="2994748028" sldId="261"/>
            <ac:spMk id="9" creationId="{7AD7C5BE-418C-4A44-91BF-28E411F75BCA}"/>
          </ac:spMkLst>
        </pc:spChg>
        <pc:picChg chg="add del mod">
          <ac:chgData name="SARTAYEVA, Yerke [Student]" userId="daebc61f-6edd-4098-8acf-a80499842067" providerId="ADAL" clId="{51374495-3943-4A8F-8350-ABD533FD5250}" dt="2018-12-10T05:28:18.385" v="2552" actId="478"/>
          <ac:picMkLst>
            <pc:docMk/>
            <pc:sldMk cId="2994748028" sldId="261"/>
            <ac:picMk id="4" creationId="{AF92965C-39A8-4B77-85B5-0CC2592D0150}"/>
          </ac:picMkLst>
        </pc:picChg>
        <pc:picChg chg="add del mod">
          <ac:chgData name="SARTAYEVA, Yerke [Student]" userId="daebc61f-6edd-4098-8acf-a80499842067" providerId="ADAL" clId="{51374495-3943-4A8F-8350-ABD533FD5250}" dt="2018-12-09T06:15:54.625" v="2403" actId="478"/>
          <ac:picMkLst>
            <pc:docMk/>
            <pc:sldMk cId="2994748028" sldId="261"/>
            <ac:picMk id="4" creationId="{DDFC55FC-93B3-4207-B188-5D351CDA5910}"/>
          </ac:picMkLst>
        </pc:picChg>
        <pc:picChg chg="add del mod">
          <ac:chgData name="SARTAYEVA, Yerke [Student]" userId="daebc61f-6edd-4098-8acf-a80499842067" providerId="ADAL" clId="{51374495-3943-4A8F-8350-ABD533FD5250}" dt="2018-12-10T05:26:50.074" v="2533" actId="478"/>
          <ac:picMkLst>
            <pc:docMk/>
            <pc:sldMk cId="2994748028" sldId="261"/>
            <ac:picMk id="6" creationId="{3FFF214E-2D6C-4B01-9097-A0E2140035A8}"/>
          </ac:picMkLst>
        </pc:picChg>
        <pc:picChg chg="add mod">
          <ac:chgData name="SARTAYEVA, Yerke [Student]" userId="daebc61f-6edd-4098-8acf-a80499842067" providerId="ADAL" clId="{51374495-3943-4A8F-8350-ABD533FD5250}" dt="2018-12-10T05:28:35.467" v="2560" actId="1076"/>
          <ac:picMkLst>
            <pc:docMk/>
            <pc:sldMk cId="2994748028" sldId="261"/>
            <ac:picMk id="8" creationId="{51582783-07AE-4CAB-9ED6-21B14179841C}"/>
          </ac:picMkLst>
        </pc:picChg>
      </pc:sldChg>
      <pc:sldChg chg="modSp add setBg">
        <pc:chgData name="SARTAYEVA, Yerke [Student]" userId="daebc61f-6edd-4098-8acf-a80499842067" providerId="ADAL" clId="{51374495-3943-4A8F-8350-ABD533FD5250}" dt="2018-12-02T10:51:46.812" v="2031"/>
        <pc:sldMkLst>
          <pc:docMk/>
          <pc:sldMk cId="796149170" sldId="262"/>
        </pc:sldMkLst>
        <pc:spChg chg="mod">
          <ac:chgData name="SARTAYEVA, Yerke [Student]" userId="daebc61f-6edd-4098-8acf-a80499842067" providerId="ADAL" clId="{51374495-3943-4A8F-8350-ABD533FD5250}" dt="2018-12-02T08:54:37.878" v="283" actId="20577"/>
          <ac:spMkLst>
            <pc:docMk/>
            <pc:sldMk cId="796149170" sldId="262"/>
            <ac:spMk id="2" creationId="{B47D20AA-9E66-420B-85D3-10881B94A419}"/>
          </ac:spMkLst>
        </pc:spChg>
      </pc:sldChg>
      <pc:sldChg chg="addSp delSp modSp add mod ord setBg">
        <pc:chgData name="SARTAYEVA, Yerke [Student]" userId="daebc61f-6edd-4098-8acf-a80499842067" providerId="ADAL" clId="{51374495-3943-4A8F-8350-ABD533FD5250}" dt="2018-12-02T09:15:12.641" v="780" actId="20577"/>
        <pc:sldMkLst>
          <pc:docMk/>
          <pc:sldMk cId="1337179941" sldId="263"/>
        </pc:sldMkLst>
        <pc:spChg chg="mod">
          <ac:chgData name="SARTAYEVA, Yerke [Student]" userId="daebc61f-6edd-4098-8acf-a80499842067" providerId="ADAL" clId="{51374495-3943-4A8F-8350-ABD533FD5250}" dt="2018-12-02T09:15:12.641" v="780" actId="20577"/>
          <ac:spMkLst>
            <pc:docMk/>
            <pc:sldMk cId="1337179941" sldId="263"/>
            <ac:spMk id="2" creationId="{487A9993-D1BA-4081-AF0C-B6CEA3EF7A0F}"/>
          </ac:spMkLst>
        </pc:spChg>
        <pc:spChg chg="del">
          <ac:chgData name="SARTAYEVA, Yerke [Student]" userId="daebc61f-6edd-4098-8acf-a80499842067" providerId="ADAL" clId="{51374495-3943-4A8F-8350-ABD533FD5250}" dt="2018-12-02T09:01:53.984" v="440" actId="478"/>
          <ac:spMkLst>
            <pc:docMk/>
            <pc:sldMk cId="1337179941" sldId="263"/>
            <ac:spMk id="3" creationId="{00FD725C-BCFD-4A55-91D4-7D53F3F4099E}"/>
          </ac:spMkLst>
        </pc:spChg>
        <pc:spChg chg="add mod">
          <ac:chgData name="SARTAYEVA, Yerke [Student]" userId="daebc61f-6edd-4098-8acf-a80499842067" providerId="ADAL" clId="{51374495-3943-4A8F-8350-ABD533FD5250}" dt="2018-12-02T09:03:25.565" v="563" actId="207"/>
          <ac:spMkLst>
            <pc:docMk/>
            <pc:sldMk cId="1337179941" sldId="263"/>
            <ac:spMk id="5" creationId="{D97CB520-70E1-43AE-95F4-8CF9B54E7B72}"/>
          </ac:spMkLst>
        </pc:spChg>
        <pc:spChg chg="add">
          <ac:chgData name="SARTAYEVA, Yerke [Student]" userId="daebc61f-6edd-4098-8acf-a80499842067" providerId="ADAL" clId="{51374495-3943-4A8F-8350-ABD533FD5250}" dt="2018-12-02T09:01:58.573" v="442" actId="26606"/>
          <ac:spMkLst>
            <pc:docMk/>
            <pc:sldMk cId="1337179941" sldId="263"/>
            <ac:spMk id="9" creationId="{7AD7C5BE-418C-4A44-91BF-28E411F75BCA}"/>
          </ac:spMkLst>
        </pc:spChg>
        <pc:picChg chg="add mod">
          <ac:chgData name="SARTAYEVA, Yerke [Student]" userId="daebc61f-6edd-4098-8acf-a80499842067" providerId="ADAL" clId="{51374495-3943-4A8F-8350-ABD533FD5250}" dt="2018-12-02T09:02:01.621" v="444" actId="962"/>
          <ac:picMkLst>
            <pc:docMk/>
            <pc:sldMk cId="1337179941" sldId="263"/>
            <ac:picMk id="4" creationId="{914438CE-9001-4E02-9DC3-8BFF2144D423}"/>
          </ac:picMkLst>
        </pc:picChg>
        <pc:cxnChg chg="add mod">
          <ac:chgData name="SARTAYEVA, Yerke [Student]" userId="daebc61f-6edd-4098-8acf-a80499842067" providerId="ADAL" clId="{51374495-3943-4A8F-8350-ABD533FD5250}" dt="2018-12-02T09:03:37.741" v="566" actId="14100"/>
          <ac:cxnSpMkLst>
            <pc:docMk/>
            <pc:sldMk cId="1337179941" sldId="263"/>
            <ac:cxnSpMk id="7" creationId="{C13A75C2-B681-4603-8FFC-7E659F6FAD39}"/>
          </ac:cxnSpMkLst>
        </pc:cxnChg>
      </pc:sldChg>
      <pc:sldChg chg="addSp delSp modSp add mod setBg">
        <pc:chgData name="SARTAYEVA, Yerke [Student]" userId="daebc61f-6edd-4098-8acf-a80499842067" providerId="ADAL" clId="{51374495-3943-4A8F-8350-ABD533FD5250}" dt="2018-12-02T09:24:10.668" v="1047" actId="1076"/>
        <pc:sldMkLst>
          <pc:docMk/>
          <pc:sldMk cId="2098797014" sldId="264"/>
        </pc:sldMkLst>
        <pc:spChg chg="mod">
          <ac:chgData name="SARTAYEVA, Yerke [Student]" userId="daebc61f-6edd-4098-8acf-a80499842067" providerId="ADAL" clId="{51374495-3943-4A8F-8350-ABD533FD5250}" dt="2018-12-02T09:17:47.196" v="894" actId="20577"/>
          <ac:spMkLst>
            <pc:docMk/>
            <pc:sldMk cId="2098797014" sldId="264"/>
            <ac:spMk id="2" creationId="{CCE602A9-6792-4965-AB21-DB38600F1ABB}"/>
          </ac:spMkLst>
        </pc:spChg>
        <pc:spChg chg="add del">
          <ac:chgData name="SARTAYEVA, Yerke [Student]" userId="daebc61f-6edd-4098-8acf-a80499842067" providerId="ADAL" clId="{51374495-3943-4A8F-8350-ABD533FD5250}" dt="2018-12-02T09:09:03.379" v="611"/>
          <ac:spMkLst>
            <pc:docMk/>
            <pc:sldMk cId="2098797014" sldId="264"/>
            <ac:spMk id="3" creationId="{4B7C3835-33A6-4ECD-883C-07C1F329170B}"/>
          </ac:spMkLst>
        </pc:spChg>
        <pc:spChg chg="add del mod">
          <ac:chgData name="SARTAYEVA, Yerke [Student]" userId="daebc61f-6edd-4098-8acf-a80499842067" providerId="ADAL" clId="{51374495-3943-4A8F-8350-ABD533FD5250}" dt="2018-12-02T09:23:07.124" v="1040"/>
          <ac:spMkLst>
            <pc:docMk/>
            <pc:sldMk cId="2098797014" sldId="264"/>
            <ac:spMk id="9" creationId="{E9CB4047-CE94-498D-80BF-C8C82E25AB7B}"/>
          </ac:spMkLst>
        </pc:spChg>
        <pc:spChg chg="add del">
          <ac:chgData name="SARTAYEVA, Yerke [Student]" userId="daebc61f-6edd-4098-8acf-a80499842067" providerId="ADAL" clId="{51374495-3943-4A8F-8350-ABD533FD5250}" dt="2018-12-02T09:08:58.365" v="608" actId="26606"/>
          <ac:spMkLst>
            <pc:docMk/>
            <pc:sldMk cId="2098797014" sldId="264"/>
            <ac:spMk id="10" creationId="{7AD7C5BE-418C-4A44-91BF-28E411F75BCA}"/>
          </ac:spMkLst>
        </pc:spChg>
        <pc:spChg chg="add">
          <ac:chgData name="SARTAYEVA, Yerke [Student]" userId="daebc61f-6edd-4098-8acf-a80499842067" providerId="ADAL" clId="{51374495-3943-4A8F-8350-ABD533FD5250}" dt="2018-12-02T09:09:43.956" v="614" actId="26606"/>
          <ac:spMkLst>
            <pc:docMk/>
            <pc:sldMk cId="2098797014" sldId="264"/>
            <ac:spMk id="13" creationId="{6EDED847-34F1-4353-AA83-1525E9E40671}"/>
          </ac:spMkLst>
        </pc:spChg>
        <pc:spChg chg="add mod">
          <ac:chgData name="SARTAYEVA, Yerke [Student]" userId="daebc61f-6edd-4098-8acf-a80499842067" providerId="ADAL" clId="{51374495-3943-4A8F-8350-ABD533FD5250}" dt="2018-12-02T09:23:27.940" v="1044" actId="1076"/>
          <ac:spMkLst>
            <pc:docMk/>
            <pc:sldMk cId="2098797014" sldId="264"/>
            <ac:spMk id="14" creationId="{3FF20E95-81BA-47D2-B292-3AD8240A32C3}"/>
          </ac:spMkLst>
        </pc:spChg>
        <pc:picChg chg="add del">
          <ac:chgData name="SARTAYEVA, Yerke [Student]" userId="daebc61f-6edd-4098-8acf-a80499842067" providerId="ADAL" clId="{51374495-3943-4A8F-8350-ABD533FD5250}" dt="2018-12-02T09:09:03.379" v="611"/>
          <ac:picMkLst>
            <pc:docMk/>
            <pc:sldMk cId="2098797014" sldId="264"/>
            <ac:picMk id="4" creationId="{DF78AB86-F0FA-46FE-8FC6-6515390E312C}"/>
          </ac:picMkLst>
        </pc:picChg>
        <pc:picChg chg="add del">
          <ac:chgData name="SARTAYEVA, Yerke [Student]" userId="daebc61f-6edd-4098-8acf-a80499842067" providerId="ADAL" clId="{51374495-3943-4A8F-8350-ABD533FD5250}" dt="2018-12-02T09:08:58.365" v="608" actId="26606"/>
          <ac:picMkLst>
            <pc:docMk/>
            <pc:sldMk cId="2098797014" sldId="264"/>
            <ac:picMk id="7" creationId="{DF78AB86-F0FA-46FE-8FC6-6515390E312C}"/>
          </ac:picMkLst>
        </pc:picChg>
        <pc:picChg chg="add mod modCrop">
          <ac:chgData name="SARTAYEVA, Yerke [Student]" userId="daebc61f-6edd-4098-8acf-a80499842067" providerId="ADAL" clId="{51374495-3943-4A8F-8350-ABD533FD5250}" dt="2018-12-02T09:23:21.268" v="1042" actId="1076"/>
          <ac:picMkLst>
            <pc:docMk/>
            <pc:sldMk cId="2098797014" sldId="264"/>
            <ac:picMk id="8" creationId="{2CDC71EC-20F1-49CA-997B-CAE54E0B9C41}"/>
          </ac:picMkLst>
        </pc:picChg>
        <pc:picChg chg="add del mod">
          <ac:chgData name="SARTAYEVA, Yerke [Student]" userId="daebc61f-6edd-4098-8acf-a80499842067" providerId="ADAL" clId="{51374495-3943-4A8F-8350-ABD533FD5250}" dt="2018-12-02T09:24:07.541" v="1045" actId="478"/>
          <ac:picMkLst>
            <pc:docMk/>
            <pc:sldMk cId="2098797014" sldId="264"/>
            <ac:picMk id="11" creationId="{EF94FE7E-C589-4280-819B-8B23A4FAA3B4}"/>
          </ac:picMkLst>
        </pc:picChg>
        <pc:picChg chg="add mod">
          <ac:chgData name="SARTAYEVA, Yerke [Student]" userId="daebc61f-6edd-4098-8acf-a80499842067" providerId="ADAL" clId="{51374495-3943-4A8F-8350-ABD533FD5250}" dt="2018-12-02T09:24:10.668" v="1047" actId="1076"/>
          <ac:picMkLst>
            <pc:docMk/>
            <pc:sldMk cId="2098797014" sldId="264"/>
            <ac:picMk id="12" creationId="{12F8BE2E-E76A-46A7-8BA4-41FBB37ABA6A}"/>
          </ac:picMkLst>
        </pc:picChg>
        <pc:cxnChg chg="add del mod">
          <ac:chgData name="SARTAYEVA, Yerke [Student]" userId="daebc61f-6edd-4098-8acf-a80499842067" providerId="ADAL" clId="{51374495-3943-4A8F-8350-ABD533FD5250}" dt="2018-12-02T09:23:07.124" v="1040"/>
          <ac:cxnSpMkLst>
            <pc:docMk/>
            <pc:sldMk cId="2098797014" sldId="264"/>
            <ac:cxnSpMk id="6" creationId="{B9A9D459-4BA0-47E7-9E82-4ECD07743EB6}"/>
          </ac:cxnSpMkLst>
        </pc:cxnChg>
        <pc:cxnChg chg="add mod">
          <ac:chgData name="SARTAYEVA, Yerke [Student]" userId="daebc61f-6edd-4098-8acf-a80499842067" providerId="ADAL" clId="{51374495-3943-4A8F-8350-ABD533FD5250}" dt="2018-12-02T09:23:27.940" v="1044" actId="1076"/>
          <ac:cxnSpMkLst>
            <pc:docMk/>
            <pc:sldMk cId="2098797014" sldId="264"/>
            <ac:cxnSpMk id="15" creationId="{46C73D8B-E5F4-44B0-9E0E-55C0BDB4B6AC}"/>
          </ac:cxnSpMkLst>
        </pc:cxnChg>
      </pc:sldChg>
      <pc:sldChg chg="addSp delSp modSp add mod setBg">
        <pc:chgData name="SARTAYEVA, Yerke [Student]" userId="daebc61f-6edd-4098-8acf-a80499842067" providerId="ADAL" clId="{51374495-3943-4A8F-8350-ABD533FD5250}" dt="2018-12-02T09:15:32.725" v="798" actId="1076"/>
        <pc:sldMkLst>
          <pc:docMk/>
          <pc:sldMk cId="970928520" sldId="265"/>
        </pc:sldMkLst>
        <pc:spChg chg="mod">
          <ac:chgData name="SARTAYEVA, Yerke [Student]" userId="daebc61f-6edd-4098-8acf-a80499842067" providerId="ADAL" clId="{51374495-3943-4A8F-8350-ABD533FD5250}" dt="2018-12-02T09:15:22.870" v="797" actId="20577"/>
          <ac:spMkLst>
            <pc:docMk/>
            <pc:sldMk cId="970928520" sldId="265"/>
            <ac:spMk id="2" creationId="{257D5083-0672-4BCC-81C9-877A36CFD4AC}"/>
          </ac:spMkLst>
        </pc:spChg>
        <pc:spChg chg="add del mod">
          <ac:chgData name="SARTAYEVA, Yerke [Student]" userId="daebc61f-6edd-4098-8acf-a80499842067" providerId="ADAL" clId="{51374495-3943-4A8F-8350-ABD533FD5250}" dt="2018-12-02T09:12:00.635" v="691" actId="478"/>
          <ac:spMkLst>
            <pc:docMk/>
            <pc:sldMk cId="970928520" sldId="265"/>
            <ac:spMk id="3" creationId="{D8A4159E-3538-453D-907A-6AA5881E40EA}"/>
          </ac:spMkLst>
        </pc:spChg>
        <pc:spChg chg="add mod">
          <ac:chgData name="SARTAYEVA, Yerke [Student]" userId="daebc61f-6edd-4098-8acf-a80499842067" providerId="ADAL" clId="{51374495-3943-4A8F-8350-ABD533FD5250}" dt="2018-12-02T09:12:56.164" v="734" actId="1076"/>
          <ac:spMkLst>
            <pc:docMk/>
            <pc:sldMk cId="970928520" sldId="265"/>
            <ac:spMk id="9" creationId="{F01CA150-11A0-40BA-836F-03B5C3184807}"/>
          </ac:spMkLst>
        </pc:spChg>
        <pc:spChg chg="add del">
          <ac:chgData name="SARTAYEVA, Yerke [Student]" userId="daebc61f-6edd-4098-8acf-a80499842067" providerId="ADAL" clId="{51374495-3943-4A8F-8350-ABD533FD5250}" dt="2018-12-02T09:11:50.183" v="688" actId="26606"/>
          <ac:spMkLst>
            <pc:docMk/>
            <pc:sldMk cId="970928520" sldId="265"/>
            <ac:spMk id="10" creationId="{7AD7C5BE-418C-4A44-91BF-28E411F75BCA}"/>
          </ac:spMkLst>
        </pc:spChg>
        <pc:spChg chg="add mod">
          <ac:chgData name="SARTAYEVA, Yerke [Student]" userId="daebc61f-6edd-4098-8acf-a80499842067" providerId="ADAL" clId="{51374495-3943-4A8F-8350-ABD533FD5250}" dt="2018-12-02T09:15:01.389" v="776" actId="1076"/>
          <ac:spMkLst>
            <pc:docMk/>
            <pc:sldMk cId="970928520" sldId="265"/>
            <ac:spMk id="11" creationId="{F31DB340-439F-4E69-900D-7EFAE456C5C3}"/>
          </ac:spMkLst>
        </pc:spChg>
        <pc:spChg chg="add mod">
          <ac:chgData name="SARTAYEVA, Yerke [Student]" userId="daebc61f-6edd-4098-8acf-a80499842067" providerId="ADAL" clId="{51374495-3943-4A8F-8350-ABD533FD5250}" dt="2018-12-02T09:14:59.244" v="775" actId="1076"/>
          <ac:spMkLst>
            <pc:docMk/>
            <pc:sldMk cId="970928520" sldId="265"/>
            <ac:spMk id="12" creationId="{12B6C9EA-540B-4C99-9486-666228DB45CA}"/>
          </ac:spMkLst>
        </pc:spChg>
        <pc:picChg chg="add del mod">
          <ac:chgData name="SARTAYEVA, Yerke [Student]" userId="daebc61f-6edd-4098-8acf-a80499842067" providerId="ADAL" clId="{51374495-3943-4A8F-8350-ABD533FD5250}" dt="2018-12-02T09:11:58.100" v="690"/>
          <ac:picMkLst>
            <pc:docMk/>
            <pc:sldMk cId="970928520" sldId="265"/>
            <ac:picMk id="4" creationId="{2827FA53-9D0B-4AE8-B1C7-AD39AC04FE25}"/>
          </ac:picMkLst>
        </pc:picChg>
        <pc:picChg chg="add del">
          <ac:chgData name="SARTAYEVA, Yerke [Student]" userId="daebc61f-6edd-4098-8acf-a80499842067" providerId="ADAL" clId="{51374495-3943-4A8F-8350-ABD533FD5250}" dt="2018-12-02T09:11:50.183" v="688" actId="26606"/>
          <ac:picMkLst>
            <pc:docMk/>
            <pc:sldMk cId="970928520" sldId="265"/>
            <ac:picMk id="7" creationId="{2827FA53-9D0B-4AE8-B1C7-AD39AC04FE25}"/>
          </ac:picMkLst>
        </pc:picChg>
        <pc:picChg chg="add mod">
          <ac:chgData name="SARTAYEVA, Yerke [Student]" userId="daebc61f-6edd-4098-8acf-a80499842067" providerId="ADAL" clId="{51374495-3943-4A8F-8350-ABD533FD5250}" dt="2018-12-02T09:12:17.269" v="696" actId="1076"/>
          <ac:picMkLst>
            <pc:docMk/>
            <pc:sldMk cId="970928520" sldId="265"/>
            <ac:picMk id="8" creationId="{B66F5D5B-F01F-4128-961F-DC01CDD553F5}"/>
          </ac:picMkLst>
        </pc:picChg>
        <pc:cxnChg chg="add mod">
          <ac:chgData name="SARTAYEVA, Yerke [Student]" userId="daebc61f-6edd-4098-8acf-a80499842067" providerId="ADAL" clId="{51374495-3943-4A8F-8350-ABD533FD5250}" dt="2018-12-02T09:15:32.725" v="798" actId="1076"/>
          <ac:cxnSpMkLst>
            <pc:docMk/>
            <pc:sldMk cId="970928520" sldId="265"/>
            <ac:cxnSpMk id="6" creationId="{59DD258A-80C8-48C3-834D-DB9198CE8D32}"/>
          </ac:cxnSpMkLst>
        </pc:cxnChg>
      </pc:sldChg>
      <pc:sldChg chg="addSp delSp modSp add mod setBg">
        <pc:chgData name="SARTAYEVA, Yerke [Student]" userId="daebc61f-6edd-4098-8acf-a80499842067" providerId="ADAL" clId="{51374495-3943-4A8F-8350-ABD533FD5250}" dt="2018-12-02T09:21:16.300" v="1037" actId="13822"/>
        <pc:sldMkLst>
          <pc:docMk/>
          <pc:sldMk cId="3000860825" sldId="266"/>
        </pc:sldMkLst>
        <pc:spChg chg="mod ord">
          <ac:chgData name="SARTAYEVA, Yerke [Student]" userId="daebc61f-6edd-4098-8acf-a80499842067" providerId="ADAL" clId="{51374495-3943-4A8F-8350-ABD533FD5250}" dt="2018-12-02T09:19:04.372" v="940" actId="1076"/>
          <ac:spMkLst>
            <pc:docMk/>
            <pc:sldMk cId="3000860825" sldId="266"/>
            <ac:spMk id="2" creationId="{63B3C59B-C396-4F76-89CF-0FDE8C0D66E3}"/>
          </ac:spMkLst>
        </pc:spChg>
        <pc:spChg chg="del">
          <ac:chgData name="SARTAYEVA, Yerke [Student]" userId="daebc61f-6edd-4098-8acf-a80499842067" providerId="ADAL" clId="{51374495-3943-4A8F-8350-ABD533FD5250}" dt="2018-12-02T09:16:57.731" v="861" actId="478"/>
          <ac:spMkLst>
            <pc:docMk/>
            <pc:sldMk cId="3000860825" sldId="266"/>
            <ac:spMk id="3" creationId="{29BFA521-A43D-43DB-B9AC-6D5445600CE1}"/>
          </ac:spMkLst>
        </pc:spChg>
        <pc:spChg chg="add mod">
          <ac:chgData name="SARTAYEVA, Yerke [Student]" userId="daebc61f-6edd-4098-8acf-a80499842067" providerId="ADAL" clId="{51374495-3943-4A8F-8350-ABD533FD5250}" dt="2018-12-02T09:20:08.140" v="950" actId="1076"/>
          <ac:spMkLst>
            <pc:docMk/>
            <pc:sldMk cId="3000860825" sldId="266"/>
            <ac:spMk id="5" creationId="{E95B749E-C267-4435-948B-37692E14C0FF}"/>
          </ac:spMkLst>
        </pc:spChg>
        <pc:spChg chg="add del">
          <ac:chgData name="SARTAYEVA, Yerke [Student]" userId="daebc61f-6edd-4098-8acf-a80499842067" providerId="ADAL" clId="{51374495-3943-4A8F-8350-ABD533FD5250}" dt="2018-12-02T09:17:20.265" v="871" actId="26606"/>
          <ac:spMkLst>
            <pc:docMk/>
            <pc:sldMk cId="3000860825" sldId="266"/>
            <ac:spMk id="9" creationId="{7AD7C5BE-418C-4A44-91BF-28E411F75BCA}"/>
          </ac:spMkLst>
        </pc:spChg>
        <pc:spChg chg="add del">
          <ac:chgData name="SARTAYEVA, Yerke [Student]" userId="daebc61f-6edd-4098-8acf-a80499842067" providerId="ADAL" clId="{51374495-3943-4A8F-8350-ABD533FD5250}" dt="2018-12-02T09:18:56.444" v="937" actId="26606"/>
          <ac:spMkLst>
            <pc:docMk/>
            <pc:sldMk cId="3000860825" sldId="266"/>
            <ac:spMk id="11" creationId="{E9F26AF7-9AC1-49A4-8F89-2C63E1C0A0BB}"/>
          </ac:spMkLst>
        </pc:spChg>
        <pc:spChg chg="add mod">
          <ac:chgData name="SARTAYEVA, Yerke [Student]" userId="daebc61f-6edd-4098-8acf-a80499842067" providerId="ADAL" clId="{51374495-3943-4A8F-8350-ABD533FD5250}" dt="2018-12-02T09:21:06.396" v="1035" actId="1076"/>
          <ac:spMkLst>
            <pc:docMk/>
            <pc:sldMk cId="3000860825" sldId="266"/>
            <ac:spMk id="12" creationId="{4A7177D4-DE1B-4E83-8030-2E82134624A3}"/>
          </ac:spMkLst>
        </pc:spChg>
        <pc:spChg chg="add del">
          <ac:chgData name="SARTAYEVA, Yerke [Student]" userId="daebc61f-6edd-4098-8acf-a80499842067" providerId="ADAL" clId="{51374495-3943-4A8F-8350-ABD533FD5250}" dt="2018-12-02T09:18:55.327" v="935" actId="26606"/>
          <ac:spMkLst>
            <pc:docMk/>
            <pc:sldMk cId="3000860825" sldId="266"/>
            <ac:spMk id="13" creationId="{E9F26AF7-9AC1-49A4-8F89-2C63E1C0A0BB}"/>
          </ac:spMkLst>
        </pc:spChg>
        <pc:spChg chg="add del">
          <ac:chgData name="SARTAYEVA, Yerke [Student]" userId="daebc61f-6edd-4098-8acf-a80499842067" providerId="ADAL" clId="{51374495-3943-4A8F-8350-ABD533FD5250}" dt="2018-12-02T09:18:41.022" v="931" actId="26606"/>
          <ac:spMkLst>
            <pc:docMk/>
            <pc:sldMk cId="3000860825" sldId="266"/>
            <ac:spMk id="16" creationId="{E9F26AF7-9AC1-49A4-8F89-2C63E1C0A0BB}"/>
          </ac:spMkLst>
        </pc:spChg>
        <pc:picChg chg="add mod ord modCrop">
          <ac:chgData name="SARTAYEVA, Yerke [Student]" userId="daebc61f-6edd-4098-8acf-a80499842067" providerId="ADAL" clId="{51374495-3943-4A8F-8350-ABD533FD5250}" dt="2018-12-02T09:19:14.709" v="943" actId="14100"/>
          <ac:picMkLst>
            <pc:docMk/>
            <pc:sldMk cId="3000860825" sldId="266"/>
            <ac:picMk id="4" creationId="{381E8A3A-188B-48BE-AF2C-D0ABC2521616}"/>
          </ac:picMkLst>
        </pc:picChg>
        <pc:picChg chg="add mod ord">
          <ac:chgData name="SARTAYEVA, Yerke [Student]" userId="daebc61f-6edd-4098-8acf-a80499842067" providerId="ADAL" clId="{51374495-3943-4A8F-8350-ABD533FD5250}" dt="2018-12-02T09:19:25.692" v="945" actId="14100"/>
          <ac:picMkLst>
            <pc:docMk/>
            <pc:sldMk cId="3000860825" sldId="266"/>
            <ac:picMk id="6" creationId="{AE16AD80-0FD0-4D26-A33D-B9ED9B238276}"/>
          </ac:picMkLst>
        </pc:picChg>
        <pc:cxnChg chg="add mod">
          <ac:chgData name="SARTAYEVA, Yerke [Student]" userId="daebc61f-6edd-4098-8acf-a80499842067" providerId="ADAL" clId="{51374495-3943-4A8F-8350-ABD533FD5250}" dt="2018-12-02T09:21:16.300" v="1037" actId="13822"/>
          <ac:cxnSpMkLst>
            <pc:docMk/>
            <pc:sldMk cId="3000860825" sldId="266"/>
            <ac:cxnSpMk id="8" creationId="{44D9895F-6DC1-4DEB-B648-82E4BE5F1A6E}"/>
          </ac:cxnSpMkLst>
        </pc:cxnChg>
      </pc:sldChg>
      <pc:sldChg chg="modSp add setBg">
        <pc:chgData name="SARTAYEVA, Yerke [Student]" userId="daebc61f-6edd-4098-8acf-a80499842067" providerId="ADAL" clId="{51374495-3943-4A8F-8350-ABD533FD5250}" dt="2018-12-02T10:53:28.297" v="2062"/>
        <pc:sldMkLst>
          <pc:docMk/>
          <pc:sldMk cId="1904542483" sldId="267"/>
        </pc:sldMkLst>
        <pc:spChg chg="mod">
          <ac:chgData name="SARTAYEVA, Yerke [Student]" userId="daebc61f-6edd-4098-8acf-a80499842067" providerId="ADAL" clId="{51374495-3943-4A8F-8350-ABD533FD5250}" dt="2018-12-02T09:25:29.619" v="1052" actId="20577"/>
          <ac:spMkLst>
            <pc:docMk/>
            <pc:sldMk cId="1904542483" sldId="267"/>
            <ac:spMk id="2" creationId="{74650DFC-DE09-4EE1-805A-19F98424F22A}"/>
          </ac:spMkLst>
        </pc:spChg>
      </pc:sldChg>
      <pc:sldChg chg="addSp delSp modSp add mod setBg">
        <pc:chgData name="SARTAYEVA, Yerke [Student]" userId="daebc61f-6edd-4098-8acf-a80499842067" providerId="ADAL" clId="{51374495-3943-4A8F-8350-ABD533FD5250}" dt="2018-12-02T09:30:31.286" v="1322" actId="478"/>
        <pc:sldMkLst>
          <pc:docMk/>
          <pc:sldMk cId="3533401023" sldId="268"/>
        </pc:sldMkLst>
        <pc:spChg chg="mod">
          <ac:chgData name="SARTAYEVA, Yerke [Student]" userId="daebc61f-6edd-4098-8acf-a80499842067" providerId="ADAL" clId="{51374495-3943-4A8F-8350-ABD533FD5250}" dt="2018-12-02T09:26:56.880" v="1091" actId="20577"/>
          <ac:spMkLst>
            <pc:docMk/>
            <pc:sldMk cId="3533401023" sldId="268"/>
            <ac:spMk id="2" creationId="{9A84CD16-25E8-4DB3-BF3F-8DAC96E99BB2}"/>
          </ac:spMkLst>
        </pc:spChg>
        <pc:spChg chg="del">
          <ac:chgData name="SARTAYEVA, Yerke [Student]" userId="daebc61f-6edd-4098-8acf-a80499842067" providerId="ADAL" clId="{51374495-3943-4A8F-8350-ABD533FD5250}" dt="2018-12-02T09:26:45.974" v="1065" actId="26606"/>
          <ac:spMkLst>
            <pc:docMk/>
            <pc:sldMk cId="3533401023" sldId="268"/>
            <ac:spMk id="3" creationId="{282C92D7-D882-4F03-A4BB-916CFB1CB4ED}"/>
          </ac:spMkLst>
        </pc:spChg>
        <pc:spChg chg="add mod">
          <ac:chgData name="SARTAYEVA, Yerke [Student]" userId="daebc61f-6edd-4098-8acf-a80499842067" providerId="ADAL" clId="{51374495-3943-4A8F-8350-ABD533FD5250}" dt="2018-12-02T09:28:22.644" v="1210" actId="1076"/>
          <ac:spMkLst>
            <pc:docMk/>
            <pc:sldMk cId="3533401023" sldId="268"/>
            <ac:spMk id="8" creationId="{8E44E070-A261-4B5D-B785-E2A772057DFD}"/>
          </ac:spMkLst>
        </pc:spChg>
        <pc:spChg chg="add mod">
          <ac:chgData name="SARTAYEVA, Yerke [Student]" userId="daebc61f-6edd-4098-8acf-a80499842067" providerId="ADAL" clId="{51374495-3943-4A8F-8350-ABD533FD5250}" dt="2018-12-02T09:28:54.900" v="1241" actId="1076"/>
          <ac:spMkLst>
            <pc:docMk/>
            <pc:sldMk cId="3533401023" sldId="268"/>
            <ac:spMk id="9" creationId="{EC4DD637-419B-4761-89D7-4BB7BB15AADE}"/>
          </ac:spMkLst>
        </pc:spChg>
        <pc:spChg chg="add">
          <ac:chgData name="SARTAYEVA, Yerke [Student]" userId="daebc61f-6edd-4098-8acf-a80499842067" providerId="ADAL" clId="{51374495-3943-4A8F-8350-ABD533FD5250}" dt="2018-12-02T09:26:45.974" v="1065" actId="26606"/>
          <ac:spMkLst>
            <pc:docMk/>
            <pc:sldMk cId="3533401023" sldId="268"/>
            <ac:spMk id="10" creationId="{7AD7C5BE-418C-4A44-91BF-28E411F75BCA}"/>
          </ac:spMkLst>
        </pc:spChg>
        <pc:spChg chg="add mod">
          <ac:chgData name="SARTAYEVA, Yerke [Student]" userId="daebc61f-6edd-4098-8acf-a80499842067" providerId="ADAL" clId="{51374495-3943-4A8F-8350-ABD533FD5250}" dt="2018-12-02T09:29:19.307" v="1270" actId="1076"/>
          <ac:spMkLst>
            <pc:docMk/>
            <pc:sldMk cId="3533401023" sldId="268"/>
            <ac:spMk id="11" creationId="{07C12D66-8557-4154-B3B2-084BDB608689}"/>
          </ac:spMkLst>
        </pc:spChg>
        <pc:spChg chg="add mod">
          <ac:chgData name="SARTAYEVA, Yerke [Student]" userId="daebc61f-6edd-4098-8acf-a80499842067" providerId="ADAL" clId="{51374495-3943-4A8F-8350-ABD533FD5250}" dt="2018-12-02T09:29:12.540" v="1269" actId="20577"/>
          <ac:spMkLst>
            <pc:docMk/>
            <pc:sldMk cId="3533401023" sldId="268"/>
            <ac:spMk id="12" creationId="{81A2423C-F773-4C98-9E4E-50A98DE31C42}"/>
          </ac:spMkLst>
        </pc:spChg>
        <pc:spChg chg="add del mod">
          <ac:chgData name="SARTAYEVA, Yerke [Student]" userId="daebc61f-6edd-4098-8acf-a80499842067" providerId="ADAL" clId="{51374495-3943-4A8F-8350-ABD533FD5250}" dt="2018-12-02T09:30:31.286" v="1322" actId="478"/>
          <ac:spMkLst>
            <pc:docMk/>
            <pc:sldMk cId="3533401023" sldId="268"/>
            <ac:spMk id="13" creationId="{F6C206DE-41D4-4DCD-8E92-B99D93A896F7}"/>
          </ac:spMkLst>
        </pc:spChg>
        <pc:picChg chg="add del">
          <ac:chgData name="SARTAYEVA, Yerke [Student]" userId="daebc61f-6edd-4098-8acf-a80499842067" providerId="ADAL" clId="{51374495-3943-4A8F-8350-ABD533FD5250}" dt="2018-12-02T09:26:45.974" v="1065" actId="26606"/>
          <ac:picMkLst>
            <pc:docMk/>
            <pc:sldMk cId="3533401023" sldId="268"/>
            <ac:picMk id="4" creationId="{DADE5A2C-F8C3-48CE-B24A-764D89E2BCE1}"/>
          </ac:picMkLst>
        </pc:picChg>
        <pc:picChg chg="add mod">
          <ac:chgData name="SARTAYEVA, Yerke [Student]" userId="daebc61f-6edd-4098-8acf-a80499842067" providerId="ADAL" clId="{51374495-3943-4A8F-8350-ABD533FD5250}" dt="2018-12-02T09:26:48.809" v="1066" actId="27614"/>
          <ac:picMkLst>
            <pc:docMk/>
            <pc:sldMk cId="3533401023" sldId="268"/>
            <ac:picMk id="7" creationId="{DADE5A2C-F8C3-48CE-B24A-764D89E2BCE1}"/>
          </ac:picMkLst>
        </pc:picChg>
      </pc:sldChg>
      <pc:sldChg chg="modSp add">
        <pc:chgData name="SARTAYEVA, Yerke [Student]" userId="daebc61f-6edd-4098-8acf-a80499842067" providerId="ADAL" clId="{51374495-3943-4A8F-8350-ABD533FD5250}" dt="2018-12-10T07:04:28.364" v="2614" actId="20577"/>
        <pc:sldMkLst>
          <pc:docMk/>
          <pc:sldMk cId="2233947336" sldId="269"/>
        </pc:sldMkLst>
        <pc:spChg chg="mod">
          <ac:chgData name="SARTAYEVA, Yerke [Student]" userId="daebc61f-6edd-4098-8acf-a80499842067" providerId="ADAL" clId="{51374495-3943-4A8F-8350-ABD533FD5250}" dt="2018-12-02T09:31:12.465" v="1331" actId="20577"/>
          <ac:spMkLst>
            <pc:docMk/>
            <pc:sldMk cId="2233947336" sldId="269"/>
            <ac:spMk id="2" creationId="{5FBE8481-37A0-4D8B-988E-3FFFA17C0A6C}"/>
          </ac:spMkLst>
        </pc:spChg>
        <pc:spChg chg="mod">
          <ac:chgData name="SARTAYEVA, Yerke [Student]" userId="daebc61f-6edd-4098-8acf-a80499842067" providerId="ADAL" clId="{51374495-3943-4A8F-8350-ABD533FD5250}" dt="2018-12-10T07:04:28.364" v="2614" actId="20577"/>
          <ac:spMkLst>
            <pc:docMk/>
            <pc:sldMk cId="2233947336" sldId="269"/>
            <ac:spMk id="3" creationId="{D8F9753A-7BB7-4011-AE17-8098175FCCA7}"/>
          </ac:spMkLst>
        </pc:spChg>
      </pc:sldChg>
      <pc:sldChg chg="addSp modSp add mod setBg">
        <pc:chgData name="SARTAYEVA, Yerke [Student]" userId="daebc61f-6edd-4098-8acf-a80499842067" providerId="ADAL" clId="{51374495-3943-4A8F-8350-ABD533FD5250}" dt="2018-12-02T09:42:15.260" v="1845" actId="20577"/>
        <pc:sldMkLst>
          <pc:docMk/>
          <pc:sldMk cId="958679751" sldId="270"/>
        </pc:sldMkLst>
        <pc:spChg chg="mod">
          <ac:chgData name="SARTAYEVA, Yerke [Student]" userId="daebc61f-6edd-4098-8acf-a80499842067" providerId="ADAL" clId="{51374495-3943-4A8F-8350-ABD533FD5250}" dt="2018-12-02T09:42:15.260" v="1845" actId="20577"/>
          <ac:spMkLst>
            <pc:docMk/>
            <pc:sldMk cId="958679751" sldId="270"/>
            <ac:spMk id="2" creationId="{1165EC47-AAF6-4E1E-A156-41226BDC049D}"/>
          </ac:spMkLst>
        </pc:spChg>
        <pc:spChg chg="mod">
          <ac:chgData name="SARTAYEVA, Yerke [Student]" userId="daebc61f-6edd-4098-8acf-a80499842067" providerId="ADAL" clId="{51374495-3943-4A8F-8350-ABD533FD5250}" dt="2018-12-02T09:41:33.543" v="1815" actId="113"/>
          <ac:spMkLst>
            <pc:docMk/>
            <pc:sldMk cId="958679751" sldId="270"/>
            <ac:spMk id="3" creationId="{4E1390F1-812C-42C0-A450-446FD534B2FE}"/>
          </ac:spMkLst>
        </pc:spChg>
        <pc:spChg chg="add">
          <ac:chgData name="SARTAYEVA, Yerke [Student]" userId="daebc61f-6edd-4098-8acf-a80499842067" providerId="ADAL" clId="{51374495-3943-4A8F-8350-ABD533FD5250}" dt="2018-12-02T09:40:31.498" v="1617" actId="26606"/>
          <ac:spMkLst>
            <pc:docMk/>
            <pc:sldMk cId="958679751" sldId="270"/>
            <ac:spMk id="9" creationId="{1660E788-AFA9-4A1B-9991-6AA74632A15B}"/>
          </ac:spMkLst>
        </pc:spChg>
        <pc:spChg chg="add">
          <ac:chgData name="SARTAYEVA, Yerke [Student]" userId="daebc61f-6edd-4098-8acf-a80499842067" providerId="ADAL" clId="{51374495-3943-4A8F-8350-ABD533FD5250}" dt="2018-12-02T09:40:31.498" v="1617" actId="26606"/>
          <ac:spMkLst>
            <pc:docMk/>
            <pc:sldMk cId="958679751" sldId="270"/>
            <ac:spMk id="11" creationId="{867D4867-5BA7-4462-B2F6-A23F4A622AA7}"/>
          </ac:spMkLst>
        </pc:spChg>
        <pc:picChg chg="add mod">
          <ac:chgData name="SARTAYEVA, Yerke [Student]" userId="daebc61f-6edd-4098-8acf-a80499842067" providerId="ADAL" clId="{51374495-3943-4A8F-8350-ABD533FD5250}" dt="2018-12-02T09:40:31.498" v="1617" actId="26606"/>
          <ac:picMkLst>
            <pc:docMk/>
            <pc:sldMk cId="958679751" sldId="270"/>
            <ac:picMk id="4" creationId="{D2F7890F-B411-4781-B873-BF4A0CE383A3}"/>
          </ac:picMkLst>
        </pc:picChg>
      </pc:sldChg>
      <pc:sldChg chg="addSp delSp modSp add mod setBg">
        <pc:chgData name="SARTAYEVA, Yerke [Student]" userId="daebc61f-6edd-4098-8acf-a80499842067" providerId="ADAL" clId="{51374495-3943-4A8F-8350-ABD533FD5250}" dt="2018-12-02T10:47:08.589" v="2024" actId="14100"/>
        <pc:sldMkLst>
          <pc:docMk/>
          <pc:sldMk cId="1670475915" sldId="271"/>
        </pc:sldMkLst>
        <pc:spChg chg="mod">
          <ac:chgData name="SARTAYEVA, Yerke [Student]" userId="daebc61f-6edd-4098-8acf-a80499842067" providerId="ADAL" clId="{51374495-3943-4A8F-8350-ABD533FD5250}" dt="2018-12-02T10:44:08.646" v="1915" actId="26606"/>
          <ac:spMkLst>
            <pc:docMk/>
            <pc:sldMk cId="1670475915" sldId="271"/>
            <ac:spMk id="2" creationId="{9A5BC8AC-F2B5-4096-9FBE-42B1EEB07D05}"/>
          </ac:spMkLst>
        </pc:spChg>
        <pc:spChg chg="del">
          <ac:chgData name="SARTAYEVA, Yerke [Student]" userId="daebc61f-6edd-4098-8acf-a80499842067" providerId="ADAL" clId="{51374495-3943-4A8F-8350-ABD533FD5250}" dt="2018-12-02T10:37:54.748" v="1854" actId="478"/>
          <ac:spMkLst>
            <pc:docMk/>
            <pc:sldMk cId="1670475915" sldId="271"/>
            <ac:spMk id="3" creationId="{C87889E5-582E-4261-919B-528894F41300}"/>
          </ac:spMkLst>
        </pc:spChg>
        <pc:spChg chg="add mod">
          <ac:chgData name="SARTAYEVA, Yerke [Student]" userId="daebc61f-6edd-4098-8acf-a80499842067" providerId="ADAL" clId="{51374495-3943-4A8F-8350-ABD533FD5250}" dt="2018-12-02T10:46:26.184" v="2007" actId="122"/>
          <ac:spMkLst>
            <pc:docMk/>
            <pc:sldMk cId="1670475915" sldId="271"/>
            <ac:spMk id="7" creationId="{53E27541-48D2-4FD3-B9B8-8E350C74C538}"/>
          </ac:spMkLst>
        </pc:spChg>
        <pc:spChg chg="add mod">
          <ac:chgData name="SARTAYEVA, Yerke [Student]" userId="daebc61f-6edd-4098-8acf-a80499842067" providerId="ADAL" clId="{51374495-3943-4A8F-8350-ABD533FD5250}" dt="2018-12-02T10:46:27.535" v="2008" actId="122"/>
          <ac:spMkLst>
            <pc:docMk/>
            <pc:sldMk cId="1670475915" sldId="271"/>
            <ac:spMk id="8" creationId="{80711C2B-570B-466E-B582-53441295B1A8}"/>
          </ac:spMkLst>
        </pc:spChg>
        <pc:spChg chg="add mod">
          <ac:chgData name="SARTAYEVA, Yerke [Student]" userId="daebc61f-6edd-4098-8acf-a80499842067" providerId="ADAL" clId="{51374495-3943-4A8F-8350-ABD533FD5250}" dt="2018-12-02T10:45:58.045" v="2003" actId="1076"/>
          <ac:spMkLst>
            <pc:docMk/>
            <pc:sldMk cId="1670475915" sldId="271"/>
            <ac:spMk id="9" creationId="{EFFAA1D8-6AD0-4FA9-8962-9EB0F4989967}"/>
          </ac:spMkLst>
        </pc:spChg>
        <pc:spChg chg="add del">
          <ac:chgData name="SARTAYEVA, Yerke [Student]" userId="daebc61f-6edd-4098-8acf-a80499842067" providerId="ADAL" clId="{51374495-3943-4A8F-8350-ABD533FD5250}" dt="2018-12-02T10:44:08.646" v="1915" actId="26606"/>
          <ac:spMkLst>
            <pc:docMk/>
            <pc:sldMk cId="1670475915" sldId="271"/>
            <ac:spMk id="10" creationId="{E9F26AF7-9AC1-49A4-8F89-2C63E1C0A0BB}"/>
          </ac:spMkLst>
        </pc:spChg>
        <pc:spChg chg="add mod">
          <ac:chgData name="SARTAYEVA, Yerke [Student]" userId="daebc61f-6edd-4098-8acf-a80499842067" providerId="ADAL" clId="{51374495-3943-4A8F-8350-ABD533FD5250}" dt="2018-12-02T10:47:01.901" v="2022" actId="1076"/>
          <ac:spMkLst>
            <pc:docMk/>
            <pc:sldMk cId="1670475915" sldId="271"/>
            <ac:spMk id="12" creationId="{F5790661-9865-4067-B7D5-C6ED2C7A01D6}"/>
          </ac:spMkLst>
        </pc:spChg>
        <pc:picChg chg="add mod ord">
          <ac:chgData name="SARTAYEVA, Yerke [Student]" userId="daebc61f-6edd-4098-8acf-a80499842067" providerId="ADAL" clId="{51374495-3943-4A8F-8350-ABD533FD5250}" dt="2018-12-02T10:44:08.646" v="1915" actId="26606"/>
          <ac:picMkLst>
            <pc:docMk/>
            <pc:sldMk cId="1670475915" sldId="271"/>
            <ac:picMk id="4" creationId="{00F397A6-914A-4AB1-B490-E858018D3157}"/>
          </ac:picMkLst>
        </pc:picChg>
        <pc:picChg chg="add mod modCrop">
          <ac:chgData name="SARTAYEVA, Yerke [Student]" userId="daebc61f-6edd-4098-8acf-a80499842067" providerId="ADAL" clId="{51374495-3943-4A8F-8350-ABD533FD5250}" dt="2018-12-02T10:44:08.646" v="1915" actId="26606"/>
          <ac:picMkLst>
            <pc:docMk/>
            <pc:sldMk cId="1670475915" sldId="271"/>
            <ac:picMk id="5" creationId="{55D533D1-4859-4A01-9B6E-4C3C2429BB36}"/>
          </ac:picMkLst>
        </pc:picChg>
        <pc:cxnChg chg="add mod">
          <ac:chgData name="SARTAYEVA, Yerke [Student]" userId="daebc61f-6edd-4098-8acf-a80499842067" providerId="ADAL" clId="{51374495-3943-4A8F-8350-ABD533FD5250}" dt="2018-12-02T10:46:11.897" v="2006" actId="13822"/>
          <ac:cxnSpMkLst>
            <pc:docMk/>
            <pc:sldMk cId="1670475915" sldId="271"/>
            <ac:cxnSpMk id="11" creationId="{5C3D6537-21EE-4501-93D2-89FCEDCEE06B}"/>
          </ac:cxnSpMkLst>
        </pc:cxnChg>
        <pc:cxnChg chg="add mod">
          <ac:chgData name="SARTAYEVA, Yerke [Student]" userId="daebc61f-6edd-4098-8acf-a80499842067" providerId="ADAL" clId="{51374495-3943-4A8F-8350-ABD533FD5250}" dt="2018-12-02T10:47:08.589" v="2024" actId="14100"/>
          <ac:cxnSpMkLst>
            <pc:docMk/>
            <pc:sldMk cId="1670475915" sldId="271"/>
            <ac:cxnSpMk id="13" creationId="{57A13AC3-8D1E-4F9A-9800-BABF8770F661}"/>
          </ac:cxnSpMkLst>
        </pc:cxnChg>
      </pc:sldChg>
      <pc:sldChg chg="addSp modSp add mod setBg">
        <pc:chgData name="SARTAYEVA, Yerke [Student]" userId="daebc61f-6edd-4098-8acf-a80499842067" providerId="ADAL" clId="{51374495-3943-4A8F-8350-ABD533FD5250}" dt="2018-12-02T10:43:03.751" v="1907" actId="113"/>
        <pc:sldMkLst>
          <pc:docMk/>
          <pc:sldMk cId="1682704068" sldId="272"/>
        </pc:sldMkLst>
        <pc:spChg chg="mod">
          <ac:chgData name="SARTAYEVA, Yerke [Student]" userId="daebc61f-6edd-4098-8acf-a80499842067" providerId="ADAL" clId="{51374495-3943-4A8F-8350-ABD533FD5250}" dt="2018-12-02T10:39:32.902" v="1892" actId="26606"/>
          <ac:spMkLst>
            <pc:docMk/>
            <pc:sldMk cId="1682704068" sldId="272"/>
            <ac:spMk id="2" creationId="{65DBAD55-F0B9-4479-A37C-1E0D37174157}"/>
          </ac:spMkLst>
        </pc:spChg>
        <pc:spChg chg="mod">
          <ac:chgData name="SARTAYEVA, Yerke [Student]" userId="daebc61f-6edd-4098-8acf-a80499842067" providerId="ADAL" clId="{51374495-3943-4A8F-8350-ABD533FD5250}" dt="2018-12-02T10:43:03.751" v="1907" actId="113"/>
          <ac:spMkLst>
            <pc:docMk/>
            <pc:sldMk cId="1682704068" sldId="272"/>
            <ac:spMk id="3" creationId="{A8441D05-254C-4782-B468-8DB7CC49DF7E}"/>
          </ac:spMkLst>
        </pc:spChg>
        <pc:spChg chg="add">
          <ac:chgData name="SARTAYEVA, Yerke [Student]" userId="daebc61f-6edd-4098-8acf-a80499842067" providerId="ADAL" clId="{51374495-3943-4A8F-8350-ABD533FD5250}" dt="2018-12-02T10:39:32.902" v="1892" actId="26606"/>
          <ac:spMkLst>
            <pc:docMk/>
            <pc:sldMk cId="1682704068" sldId="272"/>
            <ac:spMk id="9" creationId="{56533F40-045E-4E3D-9243-864CD4E58669}"/>
          </ac:spMkLst>
        </pc:spChg>
        <pc:spChg chg="add">
          <ac:chgData name="SARTAYEVA, Yerke [Student]" userId="daebc61f-6edd-4098-8acf-a80499842067" providerId="ADAL" clId="{51374495-3943-4A8F-8350-ABD533FD5250}" dt="2018-12-02T10:39:32.902" v="1892" actId="26606"/>
          <ac:spMkLst>
            <pc:docMk/>
            <pc:sldMk cId="1682704068" sldId="272"/>
            <ac:spMk id="11" creationId="{30402EC6-D845-41B3-BEBE-CB34D9BFEA60}"/>
          </ac:spMkLst>
        </pc:spChg>
        <pc:picChg chg="add mod">
          <ac:chgData name="SARTAYEVA, Yerke [Student]" userId="daebc61f-6edd-4098-8acf-a80499842067" providerId="ADAL" clId="{51374495-3943-4A8F-8350-ABD533FD5250}" dt="2018-12-02T10:39:32.902" v="1892" actId="26606"/>
          <ac:picMkLst>
            <pc:docMk/>
            <pc:sldMk cId="1682704068" sldId="272"/>
            <ac:picMk id="4" creationId="{85514913-130C-4267-B1FB-E153B9F58BC5}"/>
          </ac:picMkLst>
        </pc:picChg>
      </pc:sldChg>
      <pc:sldChg chg="addSp delSp modSp mod setBg">
        <pc:chgData name="SARTAYEVA, Yerke [Student]" userId="daebc61f-6edd-4098-8acf-a80499842067" providerId="ADAL" clId="{51374495-3943-4A8F-8350-ABD533FD5250}" dt="2018-12-09T05:14:24.926" v="2288" actId="20577"/>
        <pc:sldMkLst>
          <pc:docMk/>
          <pc:sldMk cId="3231528063" sldId="285"/>
        </pc:sldMkLst>
        <pc:spChg chg="mod">
          <ac:chgData name="SARTAYEVA, Yerke [Student]" userId="daebc61f-6edd-4098-8acf-a80499842067" providerId="ADAL" clId="{51374495-3943-4A8F-8350-ABD533FD5250}" dt="2018-12-09T05:11:51.158" v="2209" actId="26606"/>
          <ac:spMkLst>
            <pc:docMk/>
            <pc:sldMk cId="3231528063" sldId="285"/>
            <ac:spMk id="2" creationId="{5FBE8481-37A0-4D8B-988E-3FFFA17C0A6C}"/>
          </ac:spMkLst>
        </pc:spChg>
        <pc:spChg chg="mod">
          <ac:chgData name="SARTAYEVA, Yerke [Student]" userId="daebc61f-6edd-4098-8acf-a80499842067" providerId="ADAL" clId="{51374495-3943-4A8F-8350-ABD533FD5250}" dt="2018-12-09T05:14:24.926" v="2288" actId="20577"/>
          <ac:spMkLst>
            <pc:docMk/>
            <pc:sldMk cId="3231528063" sldId="285"/>
            <ac:spMk id="5" creationId="{622F024F-E435-46A7-8B36-2441C7480302}"/>
          </ac:spMkLst>
        </pc:spChg>
        <pc:spChg chg="del">
          <ac:chgData name="SARTAYEVA, Yerke [Student]" userId="daebc61f-6edd-4098-8acf-a80499842067" providerId="ADAL" clId="{51374495-3943-4A8F-8350-ABD533FD5250}" dt="2018-12-09T05:11:35.424" v="2208"/>
          <ac:spMkLst>
            <pc:docMk/>
            <pc:sldMk cId="3231528063" sldId="285"/>
            <ac:spMk id="11" creationId="{E0959B50-6325-4A2A-AF1D-368202F4FF7B}"/>
          </ac:spMkLst>
        </pc:spChg>
        <pc:spChg chg="add del">
          <ac:chgData name="SARTAYEVA, Yerke [Student]" userId="daebc61f-6edd-4098-8acf-a80499842067" providerId="ADAL" clId="{51374495-3943-4A8F-8350-ABD533FD5250}" dt="2018-12-09T05:12:22.317" v="2232" actId="478"/>
          <ac:spMkLst>
            <pc:docMk/>
            <pc:sldMk cId="3231528063" sldId="285"/>
            <ac:spMk id="13" creationId="{9E2CCCFB-7E89-41FA-AFB6-8868D8FAE03C}"/>
          </ac:spMkLst>
        </pc:spChg>
        <pc:spChg chg="mod">
          <ac:chgData name="SARTAYEVA, Yerke [Student]" userId="daebc61f-6edd-4098-8acf-a80499842067" providerId="ADAL" clId="{51374495-3943-4A8F-8350-ABD533FD5250}" dt="2018-12-09T05:11:51.158" v="2209" actId="26606"/>
          <ac:spMkLst>
            <pc:docMk/>
            <pc:sldMk cId="3231528063" sldId="285"/>
            <ac:spMk id="16" creationId="{41CF67AB-A143-4D28-94FE-637E0CD5BE0A}"/>
          </ac:spMkLst>
        </pc:spChg>
        <pc:spChg chg="add">
          <ac:chgData name="SARTAYEVA, Yerke [Student]" userId="daebc61f-6edd-4098-8acf-a80499842067" providerId="ADAL" clId="{51374495-3943-4A8F-8350-ABD533FD5250}" dt="2018-12-09T05:11:51.158" v="2209" actId="26606"/>
          <ac:spMkLst>
            <pc:docMk/>
            <pc:sldMk cId="3231528063" sldId="285"/>
            <ac:spMk id="21" creationId="{DCD3F51F-E0F2-41F0-9EAD-111C87DFF5F6}"/>
          </ac:spMkLst>
        </pc:spChg>
        <pc:picChg chg="mod ord">
          <ac:chgData name="SARTAYEVA, Yerke [Student]" userId="daebc61f-6edd-4098-8acf-a80499842067" providerId="ADAL" clId="{51374495-3943-4A8F-8350-ABD533FD5250}" dt="2018-12-09T05:11:51.158" v="2209" actId="26606"/>
          <ac:picMkLst>
            <pc:docMk/>
            <pc:sldMk cId="3231528063" sldId="285"/>
            <ac:picMk id="3" creationId="{4976AC6B-5038-46A1-9D86-E9DED0D6E1F9}"/>
          </ac:picMkLst>
        </pc:picChg>
        <pc:picChg chg="mod ord">
          <ac:chgData name="SARTAYEVA, Yerke [Student]" userId="daebc61f-6edd-4098-8acf-a80499842067" providerId="ADAL" clId="{51374495-3943-4A8F-8350-ABD533FD5250}" dt="2018-12-09T05:11:51.158" v="2209" actId="26606"/>
          <ac:picMkLst>
            <pc:docMk/>
            <pc:sldMk cId="3231528063" sldId="285"/>
            <ac:picMk id="6" creationId="{3641AF03-766C-4997-9A67-161E42F3AE92}"/>
          </ac:picMkLst>
        </pc:picChg>
        <pc:picChg chg="del">
          <ac:chgData name="SARTAYEVA, Yerke [Student]" userId="daebc61f-6edd-4098-8acf-a80499842067" providerId="ADAL" clId="{51374495-3943-4A8F-8350-ABD533FD5250}" dt="2018-12-09T05:11:16.144" v="2204" actId="478"/>
          <ac:picMkLst>
            <pc:docMk/>
            <pc:sldMk cId="3231528063" sldId="285"/>
            <ac:picMk id="8" creationId="{E5AEC627-C946-42DD-8266-5F5778960615}"/>
          </ac:picMkLst>
        </pc:picChg>
        <pc:picChg chg="del">
          <ac:chgData name="SARTAYEVA, Yerke [Student]" userId="daebc61f-6edd-4098-8acf-a80499842067" providerId="ADAL" clId="{51374495-3943-4A8F-8350-ABD533FD5250}" dt="2018-12-09T05:11:16.144" v="2204" actId="478"/>
          <ac:picMkLst>
            <pc:docMk/>
            <pc:sldMk cId="3231528063" sldId="285"/>
            <ac:picMk id="10" creationId="{A9F55E49-8EE9-4897-9130-D0419EEDE7DF}"/>
          </ac:picMkLst>
        </pc:picChg>
        <pc:picChg chg="del">
          <ac:chgData name="SARTAYEVA, Yerke [Student]" userId="daebc61f-6edd-4098-8acf-a80499842067" providerId="ADAL" clId="{51374495-3943-4A8F-8350-ABD533FD5250}" dt="2018-12-09T05:11:16.144" v="2204" actId="478"/>
          <ac:picMkLst>
            <pc:docMk/>
            <pc:sldMk cId="3231528063" sldId="285"/>
            <ac:picMk id="12" creationId="{86A3C4EE-3FA0-4559-9E12-34DC398C5D71}"/>
          </ac:picMkLst>
        </pc:picChg>
        <pc:picChg chg="del">
          <ac:chgData name="SARTAYEVA, Yerke [Student]" userId="daebc61f-6edd-4098-8acf-a80499842067" providerId="ADAL" clId="{51374495-3943-4A8F-8350-ABD533FD5250}" dt="2018-12-09T05:11:16.144" v="2204" actId="478"/>
          <ac:picMkLst>
            <pc:docMk/>
            <pc:sldMk cId="3231528063" sldId="285"/>
            <ac:picMk id="14" creationId="{BE7F1A0E-25E1-433D-B7E2-3018F541D9F3}"/>
          </ac:picMkLst>
        </pc:picChg>
      </pc:sldChg>
      <pc:sldChg chg="addSp delSp modSp">
        <pc:chgData name="SARTAYEVA, Yerke [Student]" userId="daebc61f-6edd-4098-8acf-a80499842067" providerId="ADAL" clId="{51374495-3943-4A8F-8350-ABD533FD5250}" dt="2018-12-10T07:30:48.752" v="2623" actId="20577"/>
        <pc:sldMkLst>
          <pc:docMk/>
          <pc:sldMk cId="488507060" sldId="289"/>
        </pc:sldMkLst>
        <pc:spChg chg="mod">
          <ac:chgData name="SARTAYEVA, Yerke [Student]" userId="daebc61f-6edd-4098-8acf-a80499842067" providerId="ADAL" clId="{51374495-3943-4A8F-8350-ABD533FD5250}" dt="2018-12-10T07:30:48.752" v="2623" actId="20577"/>
          <ac:spMkLst>
            <pc:docMk/>
            <pc:sldMk cId="488507060" sldId="289"/>
            <ac:spMk id="4" creationId="{AEDC8B03-ECCB-46FA-96AA-1F1C83A381B2}"/>
          </ac:spMkLst>
        </pc:spChg>
        <pc:picChg chg="del">
          <ac:chgData name="SARTAYEVA, Yerke [Student]" userId="daebc61f-6edd-4098-8acf-a80499842067" providerId="ADAL" clId="{51374495-3943-4A8F-8350-ABD533FD5250}" dt="2018-12-10T07:30:37.554" v="2615" actId="478"/>
          <ac:picMkLst>
            <pc:docMk/>
            <pc:sldMk cId="488507060" sldId="289"/>
            <ac:picMk id="3" creationId="{543DBA1C-C419-4230-AC5E-E8DCEBF6ACAF}"/>
          </ac:picMkLst>
        </pc:picChg>
        <pc:picChg chg="add mod">
          <ac:chgData name="SARTAYEVA, Yerke [Student]" userId="daebc61f-6edd-4098-8acf-a80499842067" providerId="ADAL" clId="{51374495-3943-4A8F-8350-ABD533FD5250}" dt="2018-12-10T07:30:42.278" v="2618" actId="1076"/>
          <ac:picMkLst>
            <pc:docMk/>
            <pc:sldMk cId="488507060" sldId="289"/>
            <ac:picMk id="6" creationId="{1C247626-B7FE-474E-AD06-05EB87BB29EB}"/>
          </ac:picMkLst>
        </pc:picChg>
        <pc:picChg chg="del">
          <ac:chgData name="SARTAYEVA, Yerke [Student]" userId="daebc61f-6edd-4098-8acf-a80499842067" providerId="ADAL" clId="{51374495-3943-4A8F-8350-ABD533FD5250}" dt="2018-12-10T07:30:38.847" v="2616" actId="478"/>
          <ac:picMkLst>
            <pc:docMk/>
            <pc:sldMk cId="488507060" sldId="289"/>
            <ac:picMk id="7" creationId="{5EF9946A-E09A-4021-9A74-23BEB0D21225}"/>
          </ac:picMkLst>
        </pc:picChg>
      </pc:sldChg>
      <pc:sldChg chg="addSp modSp mod setBg">
        <pc:chgData name="SARTAYEVA, Yerke [Student]" userId="daebc61f-6edd-4098-8acf-a80499842067" providerId="ADAL" clId="{51374495-3943-4A8F-8350-ABD533FD5250}" dt="2018-12-09T06:05:24.330" v="2377" actId="1076"/>
        <pc:sldMkLst>
          <pc:docMk/>
          <pc:sldMk cId="3447739303" sldId="290"/>
        </pc:sldMkLst>
        <pc:spChg chg="mod">
          <ac:chgData name="SARTAYEVA, Yerke [Student]" userId="daebc61f-6edd-4098-8acf-a80499842067" providerId="ADAL" clId="{51374495-3943-4A8F-8350-ABD533FD5250}" dt="2018-12-09T05:56:25.898" v="2335" actId="26606"/>
          <ac:spMkLst>
            <pc:docMk/>
            <pc:sldMk cId="3447739303" sldId="290"/>
            <ac:spMk id="2" creationId="{5FBE8481-37A0-4D8B-988E-3FFFA17C0A6C}"/>
          </ac:spMkLst>
        </pc:spChg>
        <pc:spChg chg="mod">
          <ac:chgData name="SARTAYEVA, Yerke [Student]" userId="daebc61f-6edd-4098-8acf-a80499842067" providerId="ADAL" clId="{51374495-3943-4A8F-8350-ABD533FD5250}" dt="2018-12-09T05:56:25.898" v="2335" actId="26606"/>
          <ac:spMkLst>
            <pc:docMk/>
            <pc:sldMk cId="3447739303" sldId="290"/>
            <ac:spMk id="5" creationId="{622F024F-E435-46A7-8B36-2441C7480302}"/>
          </ac:spMkLst>
        </pc:spChg>
        <pc:spChg chg="add mod">
          <ac:chgData name="SARTAYEVA, Yerke [Student]" userId="daebc61f-6edd-4098-8acf-a80499842067" providerId="ADAL" clId="{51374495-3943-4A8F-8350-ABD533FD5250}" dt="2018-12-09T06:04:51.650" v="2349" actId="1076"/>
          <ac:spMkLst>
            <pc:docMk/>
            <pc:sldMk cId="3447739303" sldId="290"/>
            <ac:spMk id="8" creationId="{E7D186C6-659E-43DE-9DB2-605CA9CBA14E}"/>
          </ac:spMkLst>
        </pc:spChg>
        <pc:spChg chg="add mod">
          <ac:chgData name="SARTAYEVA, Yerke [Student]" userId="daebc61f-6edd-4098-8acf-a80499842067" providerId="ADAL" clId="{51374495-3943-4A8F-8350-ABD533FD5250}" dt="2018-12-09T06:05:24.330" v="2377" actId="1076"/>
          <ac:spMkLst>
            <pc:docMk/>
            <pc:sldMk cId="3447739303" sldId="290"/>
            <ac:spMk id="9" creationId="{A5EE7407-7F0F-4D79-AC0D-38BF604A3F8A}"/>
          </ac:spMkLst>
        </pc:spChg>
        <pc:spChg chg="mod">
          <ac:chgData name="SARTAYEVA, Yerke [Student]" userId="daebc61f-6edd-4098-8acf-a80499842067" providerId="ADAL" clId="{51374495-3943-4A8F-8350-ABD533FD5250}" dt="2018-12-09T05:56:25.898" v="2335" actId="26606"/>
          <ac:spMkLst>
            <pc:docMk/>
            <pc:sldMk cId="3447739303" sldId="290"/>
            <ac:spMk id="16" creationId="{41CF67AB-A143-4D28-94FE-637E0CD5BE0A}"/>
          </ac:spMkLst>
        </pc:spChg>
        <pc:spChg chg="add">
          <ac:chgData name="SARTAYEVA, Yerke [Student]" userId="daebc61f-6edd-4098-8acf-a80499842067" providerId="ADAL" clId="{51374495-3943-4A8F-8350-ABD533FD5250}" dt="2018-12-09T05:56:25.898" v="2335" actId="26606"/>
          <ac:spMkLst>
            <pc:docMk/>
            <pc:sldMk cId="3447739303" sldId="290"/>
            <ac:spMk id="21" creationId="{1660E788-AFA9-4A1B-9991-6AA74632A15B}"/>
          </ac:spMkLst>
        </pc:spChg>
        <pc:spChg chg="add">
          <ac:chgData name="SARTAYEVA, Yerke [Student]" userId="daebc61f-6edd-4098-8acf-a80499842067" providerId="ADAL" clId="{51374495-3943-4A8F-8350-ABD533FD5250}" dt="2018-12-09T05:56:25.898" v="2335" actId="26606"/>
          <ac:spMkLst>
            <pc:docMk/>
            <pc:sldMk cId="3447739303" sldId="290"/>
            <ac:spMk id="23" creationId="{867D4867-5BA7-4462-B2F6-A23F4A622AA7}"/>
          </ac:spMkLst>
        </pc:spChg>
        <pc:graphicFrameChg chg="add mod">
          <ac:chgData name="SARTAYEVA, Yerke [Student]" userId="daebc61f-6edd-4098-8acf-a80499842067" providerId="ADAL" clId="{51374495-3943-4A8F-8350-ABD533FD5250}" dt="2018-12-09T05:56:25.898" v="2335" actId="26606"/>
          <ac:graphicFrameMkLst>
            <pc:docMk/>
            <pc:sldMk cId="3447739303" sldId="290"/>
            <ac:graphicFrameMk id="6" creationId="{795AEC3C-5ECC-4B74-B139-8A11093C2731}"/>
          </ac:graphicFrameMkLst>
        </pc:graphicFrameChg>
      </pc:sldChg>
      <pc:sldChg chg="modSp">
        <pc:chgData name="SARTAYEVA, Yerke [Student]" userId="daebc61f-6edd-4098-8acf-a80499842067" providerId="ADAL" clId="{51374495-3943-4A8F-8350-ABD533FD5250}" dt="2018-12-09T04:48:48.758" v="2203" actId="20577"/>
        <pc:sldMkLst>
          <pc:docMk/>
          <pc:sldMk cId="435994774" sldId="291"/>
        </pc:sldMkLst>
        <pc:spChg chg="mod">
          <ac:chgData name="SARTAYEVA, Yerke [Student]" userId="daebc61f-6edd-4098-8acf-a80499842067" providerId="ADAL" clId="{51374495-3943-4A8F-8350-ABD533FD5250}" dt="2018-12-09T04:48:48.758" v="2203" actId="20577"/>
          <ac:spMkLst>
            <pc:docMk/>
            <pc:sldMk cId="435994774" sldId="291"/>
            <ac:spMk id="13" creationId="{DCF6EE8E-940E-4DDE-A7EA-F6C15E7551EF}"/>
          </ac:spMkLst>
        </pc:spChg>
        <pc:picChg chg="mod modCrop">
          <ac:chgData name="SARTAYEVA, Yerke [Student]" userId="daebc61f-6edd-4098-8acf-a80499842067" providerId="ADAL" clId="{51374495-3943-4A8F-8350-ABD533FD5250}" dt="2018-12-09T04:48:43.364" v="2190" actId="1076"/>
          <ac:picMkLst>
            <pc:docMk/>
            <pc:sldMk cId="435994774" sldId="291"/>
            <ac:picMk id="16" creationId="{1EB9F662-1D5A-49C3-90FE-0D9BFEF543DC}"/>
          </ac:picMkLst>
        </pc:picChg>
      </pc:sldChg>
      <pc:sldChg chg="addSp delSp modSp add">
        <pc:chgData name="SARTAYEVA, Yerke [Student]" userId="daebc61f-6edd-4098-8acf-a80499842067" providerId="ADAL" clId="{51374495-3943-4A8F-8350-ABD533FD5250}" dt="2018-12-09T06:33:49.064" v="2532" actId="20577"/>
        <pc:sldMkLst>
          <pc:docMk/>
          <pc:sldMk cId="2707610474" sldId="293"/>
        </pc:sldMkLst>
        <pc:spChg chg="mod">
          <ac:chgData name="SARTAYEVA, Yerke [Student]" userId="daebc61f-6edd-4098-8acf-a80499842067" providerId="ADAL" clId="{51374495-3943-4A8F-8350-ABD533FD5250}" dt="2018-12-09T06:32:21.025" v="2426" actId="20577"/>
          <ac:spMkLst>
            <pc:docMk/>
            <pc:sldMk cId="2707610474" sldId="293"/>
            <ac:spMk id="2" creationId="{5C6DFBB6-752A-4EED-B577-50165D0273A9}"/>
          </ac:spMkLst>
        </pc:spChg>
        <pc:spChg chg="mod">
          <ac:chgData name="SARTAYEVA, Yerke [Student]" userId="daebc61f-6edd-4098-8acf-a80499842067" providerId="ADAL" clId="{51374495-3943-4A8F-8350-ABD533FD5250}" dt="2018-12-09T06:33:49.064" v="2532" actId="20577"/>
          <ac:spMkLst>
            <pc:docMk/>
            <pc:sldMk cId="2707610474" sldId="293"/>
            <ac:spMk id="3" creationId="{FDF9FD94-EAF5-4358-B0C1-81E0B995C222}"/>
          </ac:spMkLst>
        </pc:spChg>
        <pc:spChg chg="add del">
          <ac:chgData name="SARTAYEVA, Yerke [Student]" userId="daebc61f-6edd-4098-8acf-a80499842067" providerId="ADAL" clId="{51374495-3943-4A8F-8350-ABD533FD5250}" dt="2018-12-09T06:33:16.905" v="2428"/>
          <ac:spMkLst>
            <pc:docMk/>
            <pc:sldMk cId="2707610474" sldId="293"/>
            <ac:spMk id="4" creationId="{F3F8A223-70B4-48E4-8332-557A8080D5B3}"/>
          </ac:spMkLst>
        </pc:spChg>
      </pc:sldChg>
    </pc:docChg>
  </pc:docChgLst>
  <pc:docChgLst>
    <pc:chgData name="HO, TinYau [Student]" userId="S::15070597d@connect.polyu.hk::da49a5ad-f966-498e-a982-a74f386e3069" providerId="AD" clId="Web-{43026DFD-ECCC-2964-7292-34A09A5A7095}"/>
    <pc:docChg chg="addSld delSld modSld sldOrd">
      <pc:chgData name="HO, TinYau [Student]" userId="S::15070597d@connect.polyu.hk::da49a5ad-f966-498e-a982-a74f386e3069" providerId="AD" clId="Web-{43026DFD-ECCC-2964-7292-34A09A5A7095}" dt="2018-12-07T12:22:11.688" v="257"/>
      <pc:docMkLst>
        <pc:docMk/>
      </pc:docMkLst>
      <pc:sldChg chg="addSp modSp">
        <pc:chgData name="HO, TinYau [Student]" userId="S::15070597d@connect.polyu.hk::da49a5ad-f966-498e-a982-a74f386e3069" providerId="AD" clId="Web-{43026DFD-ECCC-2964-7292-34A09A5A7095}" dt="2018-12-07T12:00:49.524" v="204" actId="1076"/>
        <pc:sldMkLst>
          <pc:docMk/>
          <pc:sldMk cId="3231528063" sldId="285"/>
        </pc:sldMkLst>
        <pc:spChg chg="add mod">
          <ac:chgData name="HO, TinYau [Student]" userId="S::15070597d@connect.polyu.hk::da49a5ad-f966-498e-a982-a74f386e3069" providerId="AD" clId="Web-{43026DFD-ECCC-2964-7292-34A09A5A7095}" dt="2018-12-07T12:00:41.711" v="201" actId="1076"/>
          <ac:spMkLst>
            <pc:docMk/>
            <pc:sldMk cId="3231528063" sldId="285"/>
            <ac:spMk id="11" creationId="{E0959B50-6325-4A2A-AF1D-368202F4FF7B}"/>
          </ac:spMkLst>
        </pc:spChg>
        <pc:picChg chg="add mod">
          <ac:chgData name="HO, TinYau [Student]" userId="S::15070597d@connect.polyu.hk::da49a5ad-f966-498e-a982-a74f386e3069" providerId="AD" clId="Web-{43026DFD-ECCC-2964-7292-34A09A5A7095}" dt="2018-12-07T12:00:49.524" v="204" actId="1076"/>
          <ac:picMkLst>
            <pc:docMk/>
            <pc:sldMk cId="3231528063" sldId="285"/>
            <ac:picMk id="3" creationId="{4976AC6B-5038-46A1-9D86-E9DED0D6E1F9}"/>
          </ac:picMkLst>
        </pc:picChg>
        <pc:picChg chg="mod">
          <ac:chgData name="HO, TinYau [Student]" userId="S::15070597d@connect.polyu.hk::da49a5ad-f966-498e-a982-a74f386e3069" providerId="AD" clId="Web-{43026DFD-ECCC-2964-7292-34A09A5A7095}" dt="2018-12-07T12:00:04.648" v="190" actId="1076"/>
          <ac:picMkLst>
            <pc:docMk/>
            <pc:sldMk cId="3231528063" sldId="285"/>
            <ac:picMk id="6" creationId="{3641AF03-766C-4997-9A67-161E42F3AE92}"/>
          </ac:picMkLst>
        </pc:picChg>
        <pc:picChg chg="mod">
          <ac:chgData name="HO, TinYau [Student]" userId="S::15070597d@connect.polyu.hk::da49a5ad-f966-498e-a982-a74f386e3069" providerId="AD" clId="Web-{43026DFD-ECCC-2964-7292-34A09A5A7095}" dt="2018-12-07T12:00:12.086" v="193" actId="1076"/>
          <ac:picMkLst>
            <pc:docMk/>
            <pc:sldMk cId="3231528063" sldId="285"/>
            <ac:picMk id="8" creationId="{E5AEC627-C946-42DD-8266-5F5778960615}"/>
          </ac:picMkLst>
        </pc:picChg>
        <pc:picChg chg="mod">
          <ac:chgData name="HO, TinYau [Student]" userId="S::15070597d@connect.polyu.hk::da49a5ad-f966-498e-a982-a74f386e3069" providerId="AD" clId="Web-{43026DFD-ECCC-2964-7292-34A09A5A7095}" dt="2018-12-07T12:00:14.007" v="194" actId="1076"/>
          <ac:picMkLst>
            <pc:docMk/>
            <pc:sldMk cId="3231528063" sldId="285"/>
            <ac:picMk id="10" creationId="{A9F55E49-8EE9-4897-9130-D0419EEDE7DF}"/>
          </ac:picMkLst>
        </pc:picChg>
        <pc:picChg chg="mod">
          <ac:chgData name="HO, TinYau [Student]" userId="S::15070597d@connect.polyu.hk::da49a5ad-f966-498e-a982-a74f386e3069" providerId="AD" clId="Web-{43026DFD-ECCC-2964-7292-34A09A5A7095}" dt="2018-12-07T12:00:17.664" v="195" actId="1076"/>
          <ac:picMkLst>
            <pc:docMk/>
            <pc:sldMk cId="3231528063" sldId="285"/>
            <ac:picMk id="12" creationId="{86A3C4EE-3FA0-4559-9E12-34DC398C5D71}"/>
          </ac:picMkLst>
        </pc:picChg>
        <pc:picChg chg="mod">
          <ac:chgData name="HO, TinYau [Student]" userId="S::15070597d@connect.polyu.hk::da49a5ad-f966-498e-a982-a74f386e3069" providerId="AD" clId="Web-{43026DFD-ECCC-2964-7292-34A09A5A7095}" dt="2018-12-07T12:00:20.226" v="196" actId="1076"/>
          <ac:picMkLst>
            <pc:docMk/>
            <pc:sldMk cId="3231528063" sldId="285"/>
            <ac:picMk id="14" creationId="{BE7F1A0E-25E1-433D-B7E2-3018F541D9F3}"/>
          </ac:picMkLst>
        </pc:picChg>
      </pc:sldChg>
      <pc:sldChg chg="addSp delSp modSp">
        <pc:chgData name="HO, TinYau [Student]" userId="S::15070597d@connect.polyu.hk::da49a5ad-f966-498e-a982-a74f386e3069" providerId="AD" clId="Web-{43026DFD-ECCC-2964-7292-34A09A5A7095}" dt="2018-12-07T12:01:18.447" v="215" actId="1076"/>
        <pc:sldMkLst>
          <pc:docMk/>
          <pc:sldMk cId="715282944" sldId="286"/>
        </pc:sldMkLst>
        <pc:spChg chg="del mod">
          <ac:chgData name="HO, TinYau [Student]" userId="S::15070597d@connect.polyu.hk::da49a5ad-f966-498e-a982-a74f386e3069" providerId="AD" clId="Web-{43026DFD-ECCC-2964-7292-34A09A5A7095}" dt="2018-12-07T12:00:33.836" v="199"/>
          <ac:spMkLst>
            <pc:docMk/>
            <pc:sldMk cId="715282944" sldId="286"/>
            <ac:spMk id="5" creationId="{622F024F-E435-46A7-8B36-2441C7480302}"/>
          </ac:spMkLst>
        </pc:spChg>
        <pc:spChg chg="add del mod">
          <ac:chgData name="HO, TinYau [Student]" userId="S::15070597d@connect.polyu.hk::da49a5ad-f966-498e-a982-a74f386e3069" providerId="AD" clId="Web-{43026DFD-ECCC-2964-7292-34A09A5A7095}" dt="2018-12-07T12:01:13.134" v="214"/>
          <ac:spMkLst>
            <pc:docMk/>
            <pc:sldMk cId="715282944" sldId="286"/>
            <ac:spMk id="6" creationId="{4607B51D-51B2-420B-AA16-4CD7A9FFC72C}"/>
          </ac:spMkLst>
        </pc:spChg>
        <pc:spChg chg="add mod">
          <ac:chgData name="HO, TinYau [Student]" userId="S::15070597d@connect.polyu.hk::da49a5ad-f966-498e-a982-a74f386e3069" providerId="AD" clId="Web-{43026DFD-ECCC-2964-7292-34A09A5A7095}" dt="2018-12-07T12:01:08.009" v="210" actId="20577"/>
          <ac:spMkLst>
            <pc:docMk/>
            <pc:sldMk cId="715282944" sldId="286"/>
            <ac:spMk id="9" creationId="{06B666E2-0B0A-4C20-866E-E830D68F4C3D}"/>
          </ac:spMkLst>
        </pc:spChg>
        <pc:spChg chg="del mod">
          <ac:chgData name="HO, TinYau [Student]" userId="S::15070597d@connect.polyu.hk::da49a5ad-f966-498e-a982-a74f386e3069" providerId="AD" clId="Web-{43026DFD-ECCC-2964-7292-34A09A5A7095}" dt="2018-12-07T12:00:29.008" v="198"/>
          <ac:spMkLst>
            <pc:docMk/>
            <pc:sldMk cId="715282944" sldId="286"/>
            <ac:spMk id="16" creationId="{41CF67AB-A143-4D28-94FE-637E0CD5BE0A}"/>
          </ac:spMkLst>
        </pc:spChg>
        <pc:graphicFrameChg chg="add mod modGraphic">
          <ac:chgData name="HO, TinYau [Student]" userId="S::15070597d@connect.polyu.hk::da49a5ad-f966-498e-a982-a74f386e3069" providerId="AD" clId="Web-{43026DFD-ECCC-2964-7292-34A09A5A7095}" dt="2018-12-07T12:01:18.447" v="215" actId="1076"/>
          <ac:graphicFrameMkLst>
            <pc:docMk/>
            <pc:sldMk cId="715282944" sldId="286"/>
            <ac:graphicFrameMk id="3" creationId="{EEBF3394-C7C6-48A4-8CA8-DDC1B6C2F771}"/>
          </ac:graphicFrameMkLst>
        </pc:graphicFrameChg>
        <pc:picChg chg="del mod">
          <ac:chgData name="HO, TinYau [Student]" userId="S::15070597d@connect.polyu.hk::da49a5ad-f966-498e-a982-a74f386e3069" providerId="AD" clId="Web-{43026DFD-ECCC-2964-7292-34A09A5A7095}" dt="2018-12-07T12:00:44.821" v="202"/>
          <ac:picMkLst>
            <pc:docMk/>
            <pc:sldMk cId="715282944" sldId="286"/>
            <ac:picMk id="7" creationId="{B141ACDB-DC9F-486B-AFE7-1E607A2AF33A}"/>
          </ac:picMkLst>
        </pc:picChg>
      </pc:sldChg>
      <pc:sldChg chg="addSp delSp modSp add replId">
        <pc:chgData name="HO, TinYau [Student]" userId="S::15070597d@connect.polyu.hk::da49a5ad-f966-498e-a982-a74f386e3069" providerId="AD" clId="Web-{43026DFD-ECCC-2964-7292-34A09A5A7095}" dt="2018-12-07T12:20:37.013" v="226"/>
        <pc:sldMkLst>
          <pc:docMk/>
          <pc:sldMk cId="1264851217" sldId="288"/>
        </pc:sldMkLst>
        <pc:spChg chg="mod">
          <ac:chgData name="HO, TinYau [Student]" userId="S::15070597d@connect.polyu.hk::da49a5ad-f966-498e-a982-a74f386e3069" providerId="AD" clId="Web-{43026DFD-ECCC-2964-7292-34A09A5A7095}" dt="2018-12-07T11:06:02.944" v="21" actId="20577"/>
          <ac:spMkLst>
            <pc:docMk/>
            <pc:sldMk cId="1264851217" sldId="288"/>
            <ac:spMk id="2" creationId="{5FBE8481-37A0-4D8B-988E-3FFFA17C0A6C}"/>
          </ac:spMkLst>
        </pc:spChg>
        <pc:spChg chg="add mod">
          <ac:chgData name="HO, TinYau [Student]" userId="S::15070597d@connect.polyu.hk::da49a5ad-f966-498e-a982-a74f386e3069" providerId="AD" clId="Web-{43026DFD-ECCC-2964-7292-34A09A5A7095}" dt="2018-12-07T12:20:35.685" v="225"/>
          <ac:spMkLst>
            <pc:docMk/>
            <pc:sldMk cId="1264851217" sldId="288"/>
            <ac:spMk id="4" creationId="{6EC580BB-8606-4211-9C63-F2CA4AB272DA}"/>
          </ac:spMkLst>
        </pc:spChg>
        <pc:spChg chg="del mod">
          <ac:chgData name="HO, TinYau [Student]" userId="S::15070597d@connect.polyu.hk::da49a5ad-f966-498e-a982-a74f386e3069" providerId="AD" clId="Web-{43026DFD-ECCC-2964-7292-34A09A5A7095}" dt="2018-12-07T12:20:35.685" v="225"/>
          <ac:spMkLst>
            <pc:docMk/>
            <pc:sldMk cId="1264851217" sldId="288"/>
            <ac:spMk id="5" creationId="{622F024F-E435-46A7-8B36-2441C7480302}"/>
          </ac:spMkLst>
        </pc:spChg>
        <pc:spChg chg="add">
          <ac:chgData name="HO, TinYau [Student]" userId="S::15070597d@connect.polyu.hk::da49a5ad-f966-498e-a982-a74f386e3069" providerId="AD" clId="Web-{43026DFD-ECCC-2964-7292-34A09A5A7095}" dt="2018-12-07T12:20:37.013" v="226"/>
          <ac:spMkLst>
            <pc:docMk/>
            <pc:sldMk cId="1264851217" sldId="288"/>
            <ac:spMk id="7" creationId="{0A63B257-86DD-470B-AE37-5AD6CE0B86E8}"/>
          </ac:spMkLst>
        </pc:spChg>
        <pc:picChg chg="del">
          <ac:chgData name="HO, TinYau [Student]" userId="S::15070597d@connect.polyu.hk::da49a5ad-f966-498e-a982-a74f386e3069" providerId="AD" clId="Web-{43026DFD-ECCC-2964-7292-34A09A5A7095}" dt="2018-12-07T11:05:39.616" v="12"/>
          <ac:picMkLst>
            <pc:docMk/>
            <pc:sldMk cId="1264851217" sldId="288"/>
            <ac:picMk id="6" creationId="{3641AF03-766C-4997-9A67-161E42F3AE92}"/>
          </ac:picMkLst>
        </pc:picChg>
        <pc:picChg chg="del">
          <ac:chgData name="HO, TinYau [Student]" userId="S::15070597d@connect.polyu.hk::da49a5ad-f966-498e-a982-a74f386e3069" providerId="AD" clId="Web-{43026DFD-ECCC-2964-7292-34A09A5A7095}" dt="2018-12-07T11:05:39.210" v="11"/>
          <ac:picMkLst>
            <pc:docMk/>
            <pc:sldMk cId="1264851217" sldId="288"/>
            <ac:picMk id="8" creationId="{E5AEC627-C946-42DD-8266-5F5778960615}"/>
          </ac:picMkLst>
        </pc:picChg>
        <pc:picChg chg="del">
          <ac:chgData name="HO, TinYau [Student]" userId="S::15070597d@connect.polyu.hk::da49a5ad-f966-498e-a982-a74f386e3069" providerId="AD" clId="Web-{43026DFD-ECCC-2964-7292-34A09A5A7095}" dt="2018-12-07T11:05:38.772" v="10"/>
          <ac:picMkLst>
            <pc:docMk/>
            <pc:sldMk cId="1264851217" sldId="288"/>
            <ac:picMk id="10" creationId="{A9F55E49-8EE9-4897-9130-D0419EEDE7DF}"/>
          </ac:picMkLst>
        </pc:picChg>
        <pc:picChg chg="del">
          <ac:chgData name="HO, TinYau [Student]" userId="S::15070597d@connect.polyu.hk::da49a5ad-f966-498e-a982-a74f386e3069" providerId="AD" clId="Web-{43026DFD-ECCC-2964-7292-34A09A5A7095}" dt="2018-12-07T11:05:38.225" v="9"/>
          <ac:picMkLst>
            <pc:docMk/>
            <pc:sldMk cId="1264851217" sldId="288"/>
            <ac:picMk id="12" creationId="{86A3C4EE-3FA0-4559-9E12-34DC398C5D71}"/>
          </ac:picMkLst>
        </pc:picChg>
        <pc:picChg chg="del">
          <ac:chgData name="HO, TinYau [Student]" userId="S::15070597d@connect.polyu.hk::da49a5ad-f966-498e-a982-a74f386e3069" providerId="AD" clId="Web-{43026DFD-ECCC-2964-7292-34A09A5A7095}" dt="2018-12-07T11:05:38.132" v="8"/>
          <ac:picMkLst>
            <pc:docMk/>
            <pc:sldMk cId="1264851217" sldId="288"/>
            <ac:picMk id="14" creationId="{BE7F1A0E-25E1-433D-B7E2-3018F541D9F3}"/>
          </ac:picMkLst>
        </pc:picChg>
      </pc:sldChg>
      <pc:sldChg chg="addSp delSp modSp add replId">
        <pc:chgData name="HO, TinYau [Student]" userId="S::15070597d@connect.polyu.hk::da49a5ad-f966-498e-a982-a74f386e3069" providerId="AD" clId="Web-{43026DFD-ECCC-2964-7292-34A09A5A7095}" dt="2018-12-07T12:22:11.688" v="257"/>
        <pc:sldMkLst>
          <pc:docMk/>
          <pc:sldMk cId="488507060" sldId="289"/>
        </pc:sldMkLst>
        <pc:spChg chg="mod">
          <ac:chgData name="HO, TinYau [Student]" userId="S::15070597d@connect.polyu.hk::da49a5ad-f966-498e-a982-a74f386e3069" providerId="AD" clId="Web-{43026DFD-ECCC-2964-7292-34A09A5A7095}" dt="2018-12-07T11:40:01.769" v="48" actId="20577"/>
          <ac:spMkLst>
            <pc:docMk/>
            <pc:sldMk cId="488507060" sldId="289"/>
            <ac:spMk id="2" creationId="{5FBE8481-37A0-4D8B-988E-3FFFA17C0A6C}"/>
          </ac:spMkLst>
        </pc:spChg>
        <pc:spChg chg="add del mod">
          <ac:chgData name="HO, TinYau [Student]" userId="S::15070597d@connect.polyu.hk::da49a5ad-f966-498e-a982-a74f386e3069" providerId="AD" clId="Web-{43026DFD-ECCC-2964-7292-34A09A5A7095}" dt="2018-12-07T12:20:26.997" v="222"/>
          <ac:spMkLst>
            <pc:docMk/>
            <pc:sldMk cId="488507060" sldId="289"/>
            <ac:spMk id="4" creationId="{D5F8BAD3-4CFC-4C09-B8D5-4448C46217EF}"/>
          </ac:spMkLst>
        </pc:spChg>
        <pc:spChg chg="mod">
          <ac:chgData name="HO, TinYau [Student]" userId="S::15070597d@connect.polyu.hk::da49a5ad-f966-498e-a982-a74f386e3069" providerId="AD" clId="Web-{43026DFD-ECCC-2964-7292-34A09A5A7095}" dt="2018-12-07T11:42:18.195" v="123" actId="20577"/>
          <ac:spMkLst>
            <pc:docMk/>
            <pc:sldMk cId="488507060" sldId="289"/>
            <ac:spMk id="5" creationId="{622F024F-E435-46A7-8B36-2441C7480302}"/>
          </ac:spMkLst>
        </pc:spChg>
        <pc:spChg chg="add del mod">
          <ac:chgData name="HO, TinYau [Student]" userId="S::15070597d@connect.polyu.hk::da49a5ad-f966-498e-a982-a74f386e3069" providerId="AD" clId="Web-{43026DFD-ECCC-2964-7292-34A09A5A7095}" dt="2018-12-07T12:20:28.513" v="224"/>
          <ac:spMkLst>
            <pc:docMk/>
            <pc:sldMk cId="488507060" sldId="289"/>
            <ac:spMk id="7" creationId="{0F3F1EEE-BD7B-47B2-8E24-DBF4B64F7DF9}"/>
          </ac:spMkLst>
        </pc:spChg>
        <pc:spChg chg="add mod">
          <ac:chgData name="HO, TinYau [Student]" userId="S::15070597d@connect.polyu.hk::da49a5ad-f966-498e-a982-a74f386e3069" providerId="AD" clId="Web-{43026DFD-ECCC-2964-7292-34A09A5A7095}" dt="2018-12-07T12:21:26.452" v="247" actId="20577"/>
          <ac:spMkLst>
            <pc:docMk/>
            <pc:sldMk cId="488507060" sldId="289"/>
            <ac:spMk id="9" creationId="{0A63B257-86DD-470B-AE37-5AD6CE0B86E8}"/>
          </ac:spMkLst>
        </pc:spChg>
        <pc:spChg chg="add del">
          <ac:chgData name="HO, TinYau [Student]" userId="S::15070597d@connect.polyu.hk::da49a5ad-f966-498e-a982-a74f386e3069" providerId="AD" clId="Web-{43026DFD-ECCC-2964-7292-34A09A5A7095}" dt="2018-12-07T12:20:57.326" v="235"/>
          <ac:spMkLst>
            <pc:docMk/>
            <pc:sldMk cId="488507060" sldId="289"/>
            <ac:spMk id="10" creationId="{0A63B257-86DD-470B-AE37-5AD6CE0B86E8}"/>
          </ac:spMkLst>
        </pc:spChg>
        <pc:spChg chg="del mod">
          <ac:chgData name="HO, TinYau [Student]" userId="S::15070597d@connect.polyu.hk::da49a5ad-f966-498e-a982-a74f386e3069" providerId="AD" clId="Web-{43026DFD-ECCC-2964-7292-34A09A5A7095}" dt="2018-12-07T11:41:11.021" v="69"/>
          <ac:spMkLst>
            <pc:docMk/>
            <pc:sldMk cId="488507060" sldId="289"/>
            <ac:spMk id="16" creationId="{41CF67AB-A143-4D28-94FE-637E0CD5BE0A}"/>
          </ac:spMkLst>
        </pc:spChg>
        <pc:picChg chg="add mod">
          <ac:chgData name="HO, TinYau [Student]" userId="S::15070597d@connect.polyu.hk::da49a5ad-f966-498e-a982-a74f386e3069" providerId="AD" clId="Web-{43026DFD-ECCC-2964-7292-34A09A5A7095}" dt="2018-12-07T11:40:54.958" v="62" actId="1076"/>
          <ac:picMkLst>
            <pc:docMk/>
            <pc:sldMk cId="488507060" sldId="289"/>
            <ac:picMk id="3" creationId="{EB94AE0A-6356-4DC8-AF76-3FC28CB3A6E8}"/>
          </ac:picMkLst>
        </pc:picChg>
        <pc:picChg chg="add del mod">
          <ac:chgData name="HO, TinYau [Student]" userId="S::15070597d@connect.polyu.hk::da49a5ad-f966-498e-a982-a74f386e3069" providerId="AD" clId="Web-{43026DFD-ECCC-2964-7292-34A09A5A7095}" dt="2018-12-07T12:20:02.419" v="217"/>
          <ac:picMkLst>
            <pc:docMk/>
            <pc:sldMk cId="488507060" sldId="289"/>
            <ac:picMk id="6" creationId="{D14E6DD0-576A-4F7D-AF5C-9290286D8615}"/>
          </ac:picMkLst>
        </pc:picChg>
        <pc:picChg chg="add del mod">
          <ac:chgData name="HO, TinYau [Student]" userId="S::15070597d@connect.polyu.hk::da49a5ad-f966-498e-a982-a74f386e3069" providerId="AD" clId="Web-{43026DFD-ECCC-2964-7292-34A09A5A7095}" dt="2018-12-07T12:20:01.590" v="216"/>
          <ac:picMkLst>
            <pc:docMk/>
            <pc:sldMk cId="488507060" sldId="289"/>
            <ac:picMk id="8" creationId="{8BB45108-D90E-468A-BFEF-93A0ED994203}"/>
          </ac:picMkLst>
        </pc:picChg>
        <pc:picChg chg="add mod modCrop">
          <ac:chgData name="HO, TinYau [Student]" userId="S::15070597d@connect.polyu.hk::da49a5ad-f966-498e-a982-a74f386e3069" providerId="AD" clId="Web-{43026DFD-ECCC-2964-7292-34A09A5A7095}" dt="2018-12-07T12:21:46.484" v="253"/>
          <ac:picMkLst>
            <pc:docMk/>
            <pc:sldMk cId="488507060" sldId="289"/>
            <ac:picMk id="11" creationId="{0D20BF54-5D6B-4BEB-A188-5F1D08C4714F}"/>
          </ac:picMkLst>
        </pc:picChg>
        <pc:picChg chg="add mod modCrop">
          <ac:chgData name="HO, TinYau [Student]" userId="S::15070597d@connect.polyu.hk::da49a5ad-f966-498e-a982-a74f386e3069" providerId="AD" clId="Web-{43026DFD-ECCC-2964-7292-34A09A5A7095}" dt="2018-12-07T12:22:11.688" v="257"/>
          <ac:picMkLst>
            <pc:docMk/>
            <pc:sldMk cId="488507060" sldId="289"/>
            <ac:picMk id="13" creationId="{3AEA38D9-E771-43D5-9E27-45192B6A808E}"/>
          </ac:picMkLst>
        </pc:picChg>
      </pc:sldChg>
      <pc:sldChg chg="modSp add ord replId">
        <pc:chgData name="HO, TinYau [Student]" userId="S::15070597d@connect.polyu.hk::da49a5ad-f966-498e-a982-a74f386e3069" providerId="AD" clId="Web-{43026DFD-ECCC-2964-7292-34A09A5A7095}" dt="2018-12-07T11:57:18.706" v="187" actId="20577"/>
        <pc:sldMkLst>
          <pc:docMk/>
          <pc:sldMk cId="3447739303" sldId="290"/>
        </pc:sldMkLst>
        <pc:spChg chg="mod">
          <ac:chgData name="HO, TinYau [Student]" userId="S::15070597d@connect.polyu.hk::da49a5ad-f966-498e-a982-a74f386e3069" providerId="AD" clId="Web-{43026DFD-ECCC-2964-7292-34A09A5A7095}" dt="2018-12-07T11:57:18.706" v="187" actId="20577"/>
          <ac:spMkLst>
            <pc:docMk/>
            <pc:sldMk cId="3447739303" sldId="290"/>
            <ac:spMk id="2" creationId="{5FBE8481-37A0-4D8B-988E-3FFFA17C0A6C}"/>
          </ac:spMkLst>
        </pc:spChg>
        <pc:spChg chg="mod">
          <ac:chgData name="HO, TinYau [Student]" userId="S::15070597d@connect.polyu.hk::da49a5ad-f966-498e-a982-a74f386e3069" providerId="AD" clId="Web-{43026DFD-ECCC-2964-7292-34A09A5A7095}" dt="2018-12-07T11:56:49.267" v="150" actId="20577"/>
          <ac:spMkLst>
            <pc:docMk/>
            <pc:sldMk cId="3447739303" sldId="290"/>
            <ac:spMk id="5" creationId="{622F024F-E435-46A7-8B36-2441C7480302}"/>
          </ac:spMkLst>
        </pc:spChg>
      </pc:sldChg>
    </pc:docChg>
  </pc:docChgLst>
  <pc:docChgLst>
    <pc:chgData name="Guest User" userId="S::urn:spo:anon#6d09dfa600e1eade2fb7a3538cce69a032bed314b784b6dca4685941feb0e77d::" providerId="AD" clId="Web-{0A0D2966-2518-9A85-7029-AE1AF03AD0DF}"/>
    <pc:docChg chg="addSld modSld sldOrd">
      <pc:chgData name="Guest User" userId="S::urn:spo:anon#6d09dfa600e1eade2fb7a3538cce69a032bed314b784b6dca4685941feb0e77d::" providerId="AD" clId="Web-{0A0D2966-2518-9A85-7029-AE1AF03AD0DF}" dt="2018-12-07T10:51:04.506" v="287" actId="20577"/>
      <pc:docMkLst>
        <pc:docMk/>
      </pc:docMkLst>
      <pc:sldChg chg="modSp add ord replId">
        <pc:chgData name="Guest User" userId="S::urn:spo:anon#6d09dfa600e1eade2fb7a3538cce69a032bed314b784b6dca4685941feb0e77d::" providerId="AD" clId="Web-{0A0D2966-2518-9A85-7029-AE1AF03AD0DF}" dt="2018-12-07T10:39:03.500" v="6" actId="20577"/>
        <pc:sldMkLst>
          <pc:docMk/>
          <pc:sldMk cId="153531425" sldId="284"/>
        </pc:sldMkLst>
        <pc:spChg chg="mod">
          <ac:chgData name="Guest User" userId="S::urn:spo:anon#6d09dfa600e1eade2fb7a3538cce69a032bed314b784b6dca4685941feb0e77d::" providerId="AD" clId="Web-{0A0D2966-2518-9A85-7029-AE1AF03AD0DF}" dt="2018-12-07T10:39:03.500" v="6" actId="20577"/>
          <ac:spMkLst>
            <pc:docMk/>
            <pc:sldMk cId="153531425" sldId="284"/>
            <ac:spMk id="2" creationId="{74650DFC-DE09-4EE1-805A-19F98424F22A}"/>
          </ac:spMkLst>
        </pc:spChg>
      </pc:sldChg>
      <pc:sldChg chg="addSp delSp modSp add ord replId">
        <pc:chgData name="Guest User" userId="S::urn:spo:anon#6d09dfa600e1eade2fb7a3538cce69a032bed314b784b6dca4685941feb0e77d::" providerId="AD" clId="Web-{0A0D2966-2518-9A85-7029-AE1AF03AD0DF}" dt="2018-12-07T10:45:40.927" v="111" actId="20577"/>
        <pc:sldMkLst>
          <pc:docMk/>
          <pc:sldMk cId="3231528063" sldId="285"/>
        </pc:sldMkLst>
        <pc:spChg chg="mod">
          <ac:chgData name="Guest User" userId="S::urn:spo:anon#6d09dfa600e1eade2fb7a3538cce69a032bed314b784b6dca4685941feb0e77d::" providerId="AD" clId="Web-{0A0D2966-2518-9A85-7029-AE1AF03AD0DF}" dt="2018-12-07T10:40:23.129" v="36" actId="20577"/>
          <ac:spMkLst>
            <pc:docMk/>
            <pc:sldMk cId="3231528063" sldId="285"/>
            <ac:spMk id="2" creationId="{5FBE8481-37A0-4D8B-988E-3FFFA17C0A6C}"/>
          </ac:spMkLst>
        </pc:spChg>
        <pc:spChg chg="del mod">
          <ac:chgData name="Guest User" userId="S::urn:spo:anon#6d09dfa600e1eade2fb7a3538cce69a032bed314b784b6dca4685941feb0e77d::" providerId="AD" clId="Web-{0A0D2966-2518-9A85-7029-AE1AF03AD0DF}" dt="2018-12-07T10:39:28.767" v="12"/>
          <ac:spMkLst>
            <pc:docMk/>
            <pc:sldMk cId="3231528063" sldId="285"/>
            <ac:spMk id="3" creationId="{D8F9753A-7BB7-4011-AE17-8098175FCCA7}"/>
          </ac:spMkLst>
        </pc:spChg>
        <pc:spChg chg="add mod">
          <ac:chgData name="Guest User" userId="S::urn:spo:anon#6d09dfa600e1eade2fb7a3538cce69a032bed314b784b6dca4685941feb0e77d::" providerId="AD" clId="Web-{0A0D2966-2518-9A85-7029-AE1AF03AD0DF}" dt="2018-12-07T10:45:40.927" v="111" actId="20577"/>
          <ac:spMkLst>
            <pc:docMk/>
            <pc:sldMk cId="3231528063" sldId="285"/>
            <ac:spMk id="5" creationId="{622F024F-E435-46A7-8B36-2441C7480302}"/>
          </ac:spMkLst>
        </pc:spChg>
        <pc:spChg chg="add mod">
          <ac:chgData name="Guest User" userId="S::urn:spo:anon#6d09dfa600e1eade2fb7a3538cce69a032bed314b784b6dca4685941feb0e77d::" providerId="AD" clId="Web-{0A0D2966-2518-9A85-7029-AE1AF03AD0DF}" dt="2018-12-07T10:42:14.447" v="72" actId="1076"/>
          <ac:spMkLst>
            <pc:docMk/>
            <pc:sldMk cId="3231528063" sldId="285"/>
            <ac:spMk id="16" creationId="{41CF67AB-A143-4D28-94FE-637E0CD5BE0A}"/>
          </ac:spMkLst>
        </pc:spChg>
        <pc:picChg chg="add mod">
          <ac:chgData name="Guest User" userId="S::urn:spo:anon#6d09dfa600e1eade2fb7a3538cce69a032bed314b784b6dca4685941feb0e77d::" providerId="AD" clId="Web-{0A0D2966-2518-9A85-7029-AE1AF03AD0DF}" dt="2018-12-07T10:42:33.198" v="85" actId="1076"/>
          <ac:picMkLst>
            <pc:docMk/>
            <pc:sldMk cId="3231528063" sldId="285"/>
            <ac:picMk id="6" creationId="{3641AF03-766C-4997-9A67-161E42F3AE92}"/>
          </ac:picMkLst>
        </pc:picChg>
        <pc:picChg chg="add mod">
          <ac:chgData name="Guest User" userId="S::urn:spo:anon#6d09dfa600e1eade2fb7a3538cce69a032bed314b784b6dca4685941feb0e77d::" providerId="AD" clId="Web-{0A0D2966-2518-9A85-7029-AE1AF03AD0DF}" dt="2018-12-07T10:42:36.167" v="86" actId="1076"/>
          <ac:picMkLst>
            <pc:docMk/>
            <pc:sldMk cId="3231528063" sldId="285"/>
            <ac:picMk id="8" creationId="{E5AEC627-C946-42DD-8266-5F5778960615}"/>
          </ac:picMkLst>
        </pc:picChg>
        <pc:picChg chg="add mod">
          <ac:chgData name="Guest User" userId="S::urn:spo:anon#6d09dfa600e1eade2fb7a3538cce69a032bed314b784b6dca4685941feb0e77d::" providerId="AD" clId="Web-{0A0D2966-2518-9A85-7029-AE1AF03AD0DF}" dt="2018-12-07T10:42:37.761" v="87" actId="1076"/>
          <ac:picMkLst>
            <pc:docMk/>
            <pc:sldMk cId="3231528063" sldId="285"/>
            <ac:picMk id="10" creationId="{A9F55E49-8EE9-4897-9130-D0419EEDE7DF}"/>
          </ac:picMkLst>
        </pc:picChg>
        <pc:picChg chg="add mod">
          <ac:chgData name="Guest User" userId="S::urn:spo:anon#6d09dfa600e1eade2fb7a3538cce69a032bed314b784b6dca4685941feb0e77d::" providerId="AD" clId="Web-{0A0D2966-2518-9A85-7029-AE1AF03AD0DF}" dt="2018-12-07T10:42:39.292" v="88" actId="1076"/>
          <ac:picMkLst>
            <pc:docMk/>
            <pc:sldMk cId="3231528063" sldId="285"/>
            <ac:picMk id="12" creationId="{86A3C4EE-3FA0-4559-9E12-34DC398C5D71}"/>
          </ac:picMkLst>
        </pc:picChg>
        <pc:picChg chg="add mod">
          <ac:chgData name="Guest User" userId="S::urn:spo:anon#6d09dfa600e1eade2fb7a3538cce69a032bed314b784b6dca4685941feb0e77d::" providerId="AD" clId="Web-{0A0D2966-2518-9A85-7029-AE1AF03AD0DF}" dt="2018-12-07T10:42:41.886" v="89" actId="1076"/>
          <ac:picMkLst>
            <pc:docMk/>
            <pc:sldMk cId="3231528063" sldId="285"/>
            <ac:picMk id="14" creationId="{BE7F1A0E-25E1-433D-B7E2-3018F541D9F3}"/>
          </ac:picMkLst>
        </pc:picChg>
      </pc:sldChg>
      <pc:sldChg chg="addSp delSp modSp add replId">
        <pc:chgData name="Guest User" userId="S::urn:spo:anon#6d09dfa600e1eade2fb7a3538cce69a032bed314b784b6dca4685941feb0e77d::" providerId="AD" clId="Web-{0A0D2966-2518-9A85-7029-AE1AF03AD0DF}" dt="2018-12-07T10:51:04.506" v="286" actId="20577"/>
        <pc:sldMkLst>
          <pc:docMk/>
          <pc:sldMk cId="715282944" sldId="286"/>
        </pc:sldMkLst>
        <pc:spChg chg="mod">
          <ac:chgData name="Guest User" userId="S::urn:spo:anon#6d09dfa600e1eade2fb7a3538cce69a032bed314b784b6dca4685941feb0e77d::" providerId="AD" clId="Web-{0A0D2966-2518-9A85-7029-AE1AF03AD0DF}" dt="2018-12-07T10:51:04.506" v="286" actId="20577"/>
          <ac:spMkLst>
            <pc:docMk/>
            <pc:sldMk cId="715282944" sldId="286"/>
            <ac:spMk id="5" creationId="{622F024F-E435-46A7-8B36-2441C7480302}"/>
          </ac:spMkLst>
        </pc:spChg>
        <pc:spChg chg="add del mod">
          <ac:chgData name="Guest User" userId="S::urn:spo:anon#6d09dfa600e1eade2fb7a3538cce69a032bed314b784b6dca4685941feb0e77d::" providerId="AD" clId="Web-{0A0D2966-2518-9A85-7029-AE1AF03AD0DF}" dt="2018-12-07T10:47:06.416" v="141"/>
          <ac:spMkLst>
            <pc:docMk/>
            <pc:sldMk cId="715282944" sldId="286"/>
            <ac:spMk id="11" creationId="{E55C4372-8393-4A83-B9F1-D51292B7009A}"/>
          </ac:spMkLst>
        </pc:spChg>
        <pc:graphicFrameChg chg="add del mod">
          <ac:chgData name="Guest User" userId="S::urn:spo:anon#6d09dfa600e1eade2fb7a3538cce69a032bed314b784b6dca4685941feb0e77d::" providerId="AD" clId="Web-{0A0D2966-2518-9A85-7029-AE1AF03AD0DF}" dt="2018-12-07T10:47:42.089" v="158"/>
          <ac:graphicFrameMkLst>
            <pc:docMk/>
            <pc:sldMk cId="715282944" sldId="286"/>
            <ac:graphicFrameMk id="4" creationId="{DD811208-5CCF-4EEB-93C2-665DD7C72351}"/>
          </ac:graphicFrameMkLst>
        </pc:graphicFrameChg>
        <pc:picChg chg="del">
          <ac:chgData name="Guest User" userId="S::urn:spo:anon#6d09dfa600e1eade2fb7a3538cce69a032bed314b784b6dca4685941feb0e77d::" providerId="AD" clId="Web-{0A0D2966-2518-9A85-7029-AE1AF03AD0DF}" dt="2018-12-07T10:46:11.163" v="119"/>
          <ac:picMkLst>
            <pc:docMk/>
            <pc:sldMk cId="715282944" sldId="286"/>
            <ac:picMk id="6" creationId="{3641AF03-766C-4997-9A67-161E42F3AE92}"/>
          </ac:picMkLst>
        </pc:picChg>
        <pc:picChg chg="add mod">
          <ac:chgData name="Guest User" userId="S::urn:spo:anon#6d09dfa600e1eade2fb7a3538cce69a032bed314b784b6dca4685941feb0e77d::" providerId="AD" clId="Web-{0A0D2966-2518-9A85-7029-AE1AF03AD0DF}" dt="2018-12-07T10:50:54.146" v="281" actId="1076"/>
          <ac:picMkLst>
            <pc:docMk/>
            <pc:sldMk cId="715282944" sldId="286"/>
            <ac:picMk id="7" creationId="{B141ACDB-DC9F-486B-AFE7-1E607A2AF33A}"/>
          </ac:picMkLst>
        </pc:picChg>
        <pc:picChg chg="del">
          <ac:chgData name="Guest User" userId="S::urn:spo:anon#6d09dfa600e1eade2fb7a3538cce69a032bed314b784b6dca4685941feb0e77d::" providerId="AD" clId="Web-{0A0D2966-2518-9A85-7029-AE1AF03AD0DF}" dt="2018-12-07T10:46:10.335" v="118"/>
          <ac:picMkLst>
            <pc:docMk/>
            <pc:sldMk cId="715282944" sldId="286"/>
            <ac:picMk id="8" creationId="{E5AEC627-C946-42DD-8266-5F5778960615}"/>
          </ac:picMkLst>
        </pc:picChg>
        <pc:picChg chg="del">
          <ac:chgData name="Guest User" userId="S::urn:spo:anon#6d09dfa600e1eade2fb7a3538cce69a032bed314b784b6dca4685941feb0e77d::" providerId="AD" clId="Web-{0A0D2966-2518-9A85-7029-AE1AF03AD0DF}" dt="2018-12-07T10:46:09.881" v="117"/>
          <ac:picMkLst>
            <pc:docMk/>
            <pc:sldMk cId="715282944" sldId="286"/>
            <ac:picMk id="10" creationId="{A9F55E49-8EE9-4897-9130-D0419EEDE7DF}"/>
          </ac:picMkLst>
        </pc:picChg>
        <pc:picChg chg="del">
          <ac:chgData name="Guest User" userId="S::urn:spo:anon#6d09dfa600e1eade2fb7a3538cce69a032bed314b784b6dca4685941feb0e77d::" providerId="AD" clId="Web-{0A0D2966-2518-9A85-7029-AE1AF03AD0DF}" dt="2018-12-07T10:46:09.491" v="116"/>
          <ac:picMkLst>
            <pc:docMk/>
            <pc:sldMk cId="715282944" sldId="286"/>
            <ac:picMk id="12" creationId="{86A3C4EE-3FA0-4559-9E12-34DC398C5D71}"/>
          </ac:picMkLst>
        </pc:picChg>
        <pc:picChg chg="del">
          <ac:chgData name="Guest User" userId="S::urn:spo:anon#6d09dfa600e1eade2fb7a3538cce69a032bed314b784b6dca4685941feb0e77d::" providerId="AD" clId="Web-{0A0D2966-2518-9A85-7029-AE1AF03AD0DF}" dt="2018-12-07T10:46:09.006" v="115"/>
          <ac:picMkLst>
            <pc:docMk/>
            <pc:sldMk cId="715282944" sldId="286"/>
            <ac:picMk id="14" creationId="{BE7F1A0E-25E1-433D-B7E2-3018F541D9F3}"/>
          </ac:picMkLst>
        </pc:picChg>
      </pc:sldChg>
    </pc:docChg>
  </pc:docChgLst>
  <pc:docChgLst>
    <pc:chgData name="HO, TinYau [Student]" userId="S::15070597d@connect.polyu.hk::da49a5ad-f966-498e-a982-a74f386e3069" providerId="AD" clId="Web-{658679FB-4685-CC13-F23D-ACF0FEF577B5}"/>
    <pc:docChg chg="modSld">
      <pc:chgData name="HO, TinYau [Student]" userId="S::15070597d@connect.polyu.hk::da49a5ad-f966-498e-a982-a74f386e3069" providerId="AD" clId="Web-{658679FB-4685-CC13-F23D-ACF0FEF577B5}" dt="2018-12-08T18:28:43.766" v="83" actId="1076"/>
      <pc:docMkLst>
        <pc:docMk/>
      </pc:docMkLst>
      <pc:sldChg chg="modSp">
        <pc:chgData name="HO, TinYau [Student]" userId="S::15070597d@connect.polyu.hk::da49a5ad-f966-498e-a982-a74f386e3069" providerId="AD" clId="Web-{658679FB-4685-CC13-F23D-ACF0FEF577B5}" dt="2018-12-08T18:25:34.333" v="41" actId="20577"/>
        <pc:sldMkLst>
          <pc:docMk/>
          <pc:sldMk cId="2755786834" sldId="258"/>
        </pc:sldMkLst>
        <pc:spChg chg="mod">
          <ac:chgData name="HO, TinYau [Student]" userId="S::15070597d@connect.polyu.hk::da49a5ad-f966-498e-a982-a74f386e3069" providerId="AD" clId="Web-{658679FB-4685-CC13-F23D-ACF0FEF577B5}" dt="2018-12-08T18:25:34.333" v="41" actId="20577"/>
          <ac:spMkLst>
            <pc:docMk/>
            <pc:sldMk cId="2755786834" sldId="258"/>
            <ac:spMk id="3" creationId="{6A51A6CF-4057-46AF-9322-7387C0724853}"/>
          </ac:spMkLst>
        </pc:spChg>
      </pc:sldChg>
      <pc:sldChg chg="addSp modSp">
        <pc:chgData name="HO, TinYau [Student]" userId="S::15070597d@connect.polyu.hk::da49a5ad-f966-498e-a982-a74f386e3069" providerId="AD" clId="Web-{658679FB-4685-CC13-F23D-ACF0FEF577B5}" dt="2018-12-08T18:28:43.766" v="83" actId="1076"/>
        <pc:sldMkLst>
          <pc:docMk/>
          <pc:sldMk cId="488507060" sldId="289"/>
        </pc:sldMkLst>
        <pc:spChg chg="mod">
          <ac:chgData name="HO, TinYau [Student]" userId="S::15070597d@connect.polyu.hk::da49a5ad-f966-498e-a982-a74f386e3069" providerId="AD" clId="Web-{658679FB-4685-CC13-F23D-ACF0FEF577B5}" dt="2018-12-08T18:28:25.781" v="75" actId="20577"/>
          <ac:spMkLst>
            <pc:docMk/>
            <pc:sldMk cId="488507060" sldId="289"/>
            <ac:spMk id="4" creationId="{AEDC8B03-ECCB-46FA-96AA-1F1C83A381B2}"/>
          </ac:spMkLst>
        </pc:spChg>
        <pc:spChg chg="mod">
          <ac:chgData name="HO, TinYau [Student]" userId="S::15070597d@connect.polyu.hk::da49a5ad-f966-498e-a982-a74f386e3069" providerId="AD" clId="Web-{658679FB-4685-CC13-F23D-ACF0FEF577B5}" dt="2018-12-08T18:28:30.359" v="77" actId="1076"/>
          <ac:spMkLst>
            <pc:docMk/>
            <pc:sldMk cId="488507060" sldId="289"/>
            <ac:spMk id="9" creationId="{0A63B257-86DD-470B-AE37-5AD6CE0B86E8}"/>
          </ac:spMkLst>
        </pc:spChg>
        <pc:picChg chg="add mod">
          <ac:chgData name="HO, TinYau [Student]" userId="S::15070597d@connect.polyu.hk::da49a5ad-f966-498e-a982-a74f386e3069" providerId="AD" clId="Web-{658679FB-4685-CC13-F23D-ACF0FEF577B5}" dt="2018-12-08T18:28:42.190" v="82" actId="1076"/>
          <ac:picMkLst>
            <pc:docMk/>
            <pc:sldMk cId="488507060" sldId="289"/>
            <ac:picMk id="3" creationId="{543DBA1C-C419-4230-AC5E-E8DCEBF6ACAF}"/>
          </ac:picMkLst>
        </pc:picChg>
        <pc:picChg chg="add mod">
          <ac:chgData name="HO, TinYau [Student]" userId="S::15070597d@connect.polyu.hk::da49a5ad-f966-498e-a982-a74f386e3069" providerId="AD" clId="Web-{658679FB-4685-CC13-F23D-ACF0FEF577B5}" dt="2018-12-08T18:28:37.656" v="81" actId="1076"/>
          <ac:picMkLst>
            <pc:docMk/>
            <pc:sldMk cId="488507060" sldId="289"/>
            <ac:picMk id="7" creationId="{5EF9946A-E09A-4021-9A74-23BEB0D21225}"/>
          </ac:picMkLst>
        </pc:picChg>
        <pc:picChg chg="add mod">
          <ac:chgData name="HO, TinYau [Student]" userId="S::15070597d@connect.polyu.hk::da49a5ad-f966-498e-a982-a74f386e3069" providerId="AD" clId="Web-{658679FB-4685-CC13-F23D-ACF0FEF577B5}" dt="2018-12-08T18:28:43.766" v="83" actId="1076"/>
          <ac:picMkLst>
            <pc:docMk/>
            <pc:sldMk cId="488507060" sldId="289"/>
            <ac:picMk id="10" creationId="{C3D1F2F4-50A4-4F8E-A75C-95443841581E}"/>
          </ac:picMkLst>
        </pc:picChg>
      </pc:sldChg>
    </pc:docChg>
  </pc:docChgLst>
  <pc:docChgLst>
    <pc:chgData name="ZHANG, Vickie [Student]" userId="S::15103037d@connect.polyu.hk::b23db998-de85-472e-8740-e7d5d97ab385" providerId="AD" clId="Web-{B2EE35CD-1F88-81B1-6370-10995C215678}"/>
    <pc:docChg chg="modSld">
      <pc:chgData name="ZHANG, Vickie [Student]" userId="S::15103037d@connect.polyu.hk::b23db998-de85-472e-8740-e7d5d97ab385" providerId="AD" clId="Web-{B2EE35CD-1F88-81B1-6370-10995C215678}" dt="2018-12-10T07:45:38" v="7" actId="20577"/>
      <pc:docMkLst>
        <pc:docMk/>
      </pc:docMkLst>
      <pc:sldChg chg="modSp">
        <pc:chgData name="ZHANG, Vickie [Student]" userId="S::15103037d@connect.polyu.hk::b23db998-de85-472e-8740-e7d5d97ab385" providerId="AD" clId="Web-{B2EE35CD-1F88-81B1-6370-10995C215678}" dt="2018-12-10T07:45:37.984" v="6" actId="20577"/>
        <pc:sldMkLst>
          <pc:docMk/>
          <pc:sldMk cId="2755786834" sldId="258"/>
        </pc:sldMkLst>
        <pc:spChg chg="mod">
          <ac:chgData name="ZHANG, Vickie [Student]" userId="S::15103037d@connect.polyu.hk::b23db998-de85-472e-8740-e7d5d97ab385" providerId="AD" clId="Web-{B2EE35CD-1F88-81B1-6370-10995C215678}" dt="2018-12-10T07:45:37.984" v="6" actId="20577"/>
          <ac:spMkLst>
            <pc:docMk/>
            <pc:sldMk cId="2755786834" sldId="258"/>
            <ac:spMk id="3" creationId="{6A51A6CF-4057-46AF-9322-7387C0724853}"/>
          </ac:spMkLst>
        </pc:spChg>
      </pc:sldChg>
    </pc:docChg>
  </pc:docChgLst>
  <pc:docChgLst>
    <pc:chgData name="Guest User" userId="S::urn:spo:anon#6d09dfa600e1eade2fb7a3538cce69a032bed314b784b6dca4685941feb0e77d::" providerId="AD" clId="Web-{3021EC15-96F6-4EC5-488F-2B6579B95733}"/>
    <pc:docChg chg="modSld">
      <pc:chgData name="Guest User" userId="S::urn:spo:anon#6d09dfa600e1eade2fb7a3538cce69a032bed314b784b6dca4685941feb0e77d::" providerId="AD" clId="Web-{3021EC15-96F6-4EC5-488F-2B6579B95733}" dt="2018-12-03T05:19:14.025" v="176" actId="20577"/>
      <pc:docMkLst>
        <pc:docMk/>
      </pc:docMkLst>
      <pc:sldChg chg="modSp">
        <pc:chgData name="Guest User" userId="S::urn:spo:anon#6d09dfa600e1eade2fb7a3538cce69a032bed314b784b6dca4685941feb0e77d::" providerId="AD" clId="Web-{3021EC15-96F6-4EC5-488F-2B6579B95733}" dt="2018-12-03T05:02:03.764" v="29" actId="20577"/>
        <pc:sldMkLst>
          <pc:docMk/>
          <pc:sldMk cId="3402440261" sldId="256"/>
        </pc:sldMkLst>
        <pc:spChg chg="mod">
          <ac:chgData name="Guest User" userId="S::urn:spo:anon#6d09dfa600e1eade2fb7a3538cce69a032bed314b784b6dca4685941feb0e77d::" providerId="AD" clId="Web-{3021EC15-96F6-4EC5-488F-2B6579B95733}" dt="2018-12-03T05:02:03.764" v="29" actId="20577"/>
          <ac:spMkLst>
            <pc:docMk/>
            <pc:sldMk cId="3402440261" sldId="256"/>
            <ac:spMk id="3" creationId="{60538C99-DA30-4D91-B943-6A35F9248721}"/>
          </ac:spMkLst>
        </pc:spChg>
      </pc:sldChg>
      <pc:sldChg chg="modSp">
        <pc:chgData name="Guest User" userId="S::urn:spo:anon#6d09dfa600e1eade2fb7a3538cce69a032bed314b784b6dca4685941feb0e77d::" providerId="AD" clId="Web-{3021EC15-96F6-4EC5-488F-2B6579B95733}" dt="2018-12-03T05:19:14.025" v="175" actId="20577"/>
        <pc:sldMkLst>
          <pc:docMk/>
          <pc:sldMk cId="2755786834" sldId="258"/>
        </pc:sldMkLst>
        <pc:spChg chg="mod">
          <ac:chgData name="Guest User" userId="S::urn:spo:anon#6d09dfa600e1eade2fb7a3538cce69a032bed314b784b6dca4685941feb0e77d::" providerId="AD" clId="Web-{3021EC15-96F6-4EC5-488F-2B6579B95733}" dt="2018-12-03T05:19:14.025" v="175" actId="20577"/>
          <ac:spMkLst>
            <pc:docMk/>
            <pc:sldMk cId="2755786834" sldId="258"/>
            <ac:spMk id="3" creationId="{6A51A6CF-4057-46AF-9322-7387C0724853}"/>
          </ac:spMkLst>
        </pc:spChg>
      </pc:sldChg>
    </pc:docChg>
  </pc:docChgLst>
  <pc:docChgLst>
    <pc:chgData name="HO, TinYau [Student]" userId="S::15070597d@connect.polyu.hk::da49a5ad-f966-498e-a982-a74f386e3069" providerId="AD" clId="Web-{DF3EBCC5-CF44-0CF0-7300-59741D0EAD5F}"/>
    <pc:docChg chg="modSld">
      <pc:chgData name="HO, TinYau [Student]" userId="S::15070597d@connect.polyu.hk::da49a5ad-f966-498e-a982-a74f386e3069" providerId="AD" clId="Web-{DF3EBCC5-CF44-0CF0-7300-59741D0EAD5F}" dt="2018-12-07T13:54:22.332" v="5" actId="20577"/>
      <pc:docMkLst>
        <pc:docMk/>
      </pc:docMkLst>
      <pc:sldChg chg="modSp">
        <pc:chgData name="HO, TinYau [Student]" userId="S::15070597d@connect.polyu.hk::da49a5ad-f966-498e-a982-a74f386e3069" providerId="AD" clId="Web-{DF3EBCC5-CF44-0CF0-7300-59741D0EAD5F}" dt="2018-12-07T13:54:22.332" v="4" actId="20577"/>
        <pc:sldMkLst>
          <pc:docMk/>
          <pc:sldMk cId="488507060" sldId="289"/>
        </pc:sldMkLst>
        <pc:spChg chg="mod">
          <ac:chgData name="HO, TinYau [Student]" userId="S::15070597d@connect.polyu.hk::da49a5ad-f966-498e-a982-a74f386e3069" providerId="AD" clId="Web-{DF3EBCC5-CF44-0CF0-7300-59741D0EAD5F}" dt="2018-12-07T13:54:22.332" v="4" actId="20577"/>
          <ac:spMkLst>
            <pc:docMk/>
            <pc:sldMk cId="488507060" sldId="289"/>
            <ac:spMk id="9" creationId="{0A63B257-86DD-470B-AE37-5AD6CE0B86E8}"/>
          </ac:spMkLst>
        </pc:spChg>
      </pc:sldChg>
    </pc:docChg>
  </pc:docChgLst>
  <pc:docChgLst>
    <pc:chgData name="ZHANG, Vickie [Student]" userId="b23db998-de85-472e-8740-e7d5d97ab385" providerId="ADAL" clId="{12EA349A-CA14-466D-97EC-BAB0DF5E78FD}"/>
    <pc:docChg chg="undo custSel addSld delSld modSld">
      <pc:chgData name="ZHANG, Vickie [Student]" userId="b23db998-de85-472e-8740-e7d5d97ab385" providerId="ADAL" clId="{12EA349A-CA14-466D-97EC-BAB0DF5E78FD}" dt="2018-12-08T03:06:12.822" v="1056" actId="207"/>
      <pc:docMkLst>
        <pc:docMk/>
      </pc:docMkLst>
      <pc:sldChg chg="modSp">
        <pc:chgData name="ZHANG, Vickie [Student]" userId="b23db998-de85-472e-8740-e7d5d97ab385" providerId="ADAL" clId="{12EA349A-CA14-466D-97EC-BAB0DF5E78FD}" dt="2018-12-03T04:18:12.661" v="690" actId="1076"/>
        <pc:sldMkLst>
          <pc:docMk/>
          <pc:sldMk cId="3402440261" sldId="256"/>
        </pc:sldMkLst>
        <pc:spChg chg="mod">
          <ac:chgData name="ZHANG, Vickie [Student]" userId="b23db998-de85-472e-8740-e7d5d97ab385" providerId="ADAL" clId="{12EA349A-CA14-466D-97EC-BAB0DF5E78FD}" dt="2018-12-03T04:18:12.661" v="690" actId="1076"/>
          <ac:spMkLst>
            <pc:docMk/>
            <pc:sldMk cId="3402440261" sldId="256"/>
            <ac:spMk id="2" creationId="{CF40F790-DF49-4E3F-A7D1-13243981163A}"/>
          </ac:spMkLst>
        </pc:spChg>
        <pc:spChg chg="mod">
          <ac:chgData name="ZHANG, Vickie [Student]" userId="b23db998-de85-472e-8740-e7d5d97ab385" providerId="ADAL" clId="{12EA349A-CA14-466D-97EC-BAB0DF5E78FD}" dt="2018-12-03T04:07:22.559" v="622" actId="2711"/>
          <ac:spMkLst>
            <pc:docMk/>
            <pc:sldMk cId="3402440261" sldId="256"/>
            <ac:spMk id="3" creationId="{60538C99-DA30-4D91-B943-6A35F9248721}"/>
          </ac:spMkLst>
        </pc:spChg>
      </pc:sldChg>
      <pc:sldChg chg="modSp">
        <pc:chgData name="ZHANG, Vickie [Student]" userId="b23db998-de85-472e-8740-e7d5d97ab385" providerId="ADAL" clId="{12EA349A-CA14-466D-97EC-BAB0DF5E78FD}" dt="2018-12-03T03:29:51.556" v="24" actId="20577"/>
        <pc:sldMkLst>
          <pc:docMk/>
          <pc:sldMk cId="3185011850" sldId="257"/>
        </pc:sldMkLst>
        <pc:spChg chg="mod">
          <ac:chgData name="ZHANG, Vickie [Student]" userId="b23db998-de85-472e-8740-e7d5d97ab385" providerId="ADAL" clId="{12EA349A-CA14-466D-97EC-BAB0DF5E78FD}" dt="2018-12-03T03:29:51.556" v="24" actId="20577"/>
          <ac:spMkLst>
            <pc:docMk/>
            <pc:sldMk cId="3185011850" sldId="257"/>
            <ac:spMk id="3" creationId="{8D559A01-2443-49FA-8CEB-14D894B00242}"/>
          </ac:spMkLst>
        </pc:spChg>
      </pc:sldChg>
      <pc:sldChg chg="modSp addCm delCm">
        <pc:chgData name="ZHANG, Vickie [Student]" userId="b23db998-de85-472e-8740-e7d5d97ab385" providerId="ADAL" clId="{12EA349A-CA14-466D-97EC-BAB0DF5E78FD}" dt="2018-12-08T01:21:01.913" v="767" actId="20577"/>
        <pc:sldMkLst>
          <pc:docMk/>
          <pc:sldMk cId="2755786834" sldId="258"/>
        </pc:sldMkLst>
        <pc:spChg chg="mod">
          <ac:chgData name="ZHANG, Vickie [Student]" userId="b23db998-de85-472e-8740-e7d5d97ab385" providerId="ADAL" clId="{12EA349A-CA14-466D-97EC-BAB0DF5E78FD}" dt="2018-12-08T01:21:01.913" v="767" actId="20577"/>
          <ac:spMkLst>
            <pc:docMk/>
            <pc:sldMk cId="2755786834" sldId="258"/>
            <ac:spMk id="3" creationId="{6A51A6CF-4057-46AF-9322-7387C0724853}"/>
          </ac:spMkLst>
        </pc:spChg>
      </pc:sldChg>
      <pc:sldChg chg="addSp modSp">
        <pc:chgData name="ZHANG, Vickie [Student]" userId="b23db998-de85-472e-8740-e7d5d97ab385" providerId="ADAL" clId="{12EA349A-CA14-466D-97EC-BAB0DF5E78FD}" dt="2018-12-03T04:01:35.161" v="444" actId="1076"/>
        <pc:sldMkLst>
          <pc:docMk/>
          <pc:sldMk cId="2750262353" sldId="274"/>
        </pc:sldMkLst>
        <pc:spChg chg="add mod">
          <ac:chgData name="ZHANG, Vickie [Student]" userId="b23db998-de85-472e-8740-e7d5d97ab385" providerId="ADAL" clId="{12EA349A-CA14-466D-97EC-BAB0DF5E78FD}" dt="2018-12-03T04:01:35.161" v="444" actId="1076"/>
          <ac:spMkLst>
            <pc:docMk/>
            <pc:sldMk cId="2750262353" sldId="274"/>
            <ac:spMk id="2" creationId="{8D86FCBD-DCE2-4340-977C-0FD8FC00F689}"/>
          </ac:spMkLst>
        </pc:spChg>
        <pc:spChg chg="add mod">
          <ac:chgData name="ZHANG, Vickie [Student]" userId="b23db998-de85-472e-8740-e7d5d97ab385" providerId="ADAL" clId="{12EA349A-CA14-466D-97EC-BAB0DF5E78FD}" dt="2018-12-03T03:34:25.977" v="159" actId="1076"/>
          <ac:spMkLst>
            <pc:docMk/>
            <pc:sldMk cId="2750262353" sldId="274"/>
            <ac:spMk id="4" creationId="{20F40473-8B51-47C7-9882-8A6234B617A5}"/>
          </ac:spMkLst>
        </pc:spChg>
        <pc:picChg chg="add mod">
          <ac:chgData name="ZHANG, Vickie [Student]" userId="b23db998-de85-472e-8740-e7d5d97ab385" providerId="ADAL" clId="{12EA349A-CA14-466D-97EC-BAB0DF5E78FD}" dt="2018-12-03T04:01:06.927" v="442" actId="1076"/>
          <ac:picMkLst>
            <pc:docMk/>
            <pc:sldMk cId="2750262353" sldId="274"/>
            <ac:picMk id="3" creationId="{BA539C2E-648D-4A6E-91A4-43D572F8BACE}"/>
          </ac:picMkLst>
        </pc:picChg>
      </pc:sldChg>
      <pc:sldChg chg="modSp add setBg">
        <pc:chgData name="ZHANG, Vickie [Student]" userId="b23db998-de85-472e-8740-e7d5d97ab385" providerId="ADAL" clId="{12EA349A-CA14-466D-97EC-BAB0DF5E78FD}" dt="2018-12-03T03:30:14.403" v="32" actId="20577"/>
        <pc:sldMkLst>
          <pc:docMk/>
          <pc:sldMk cId="3760522407" sldId="275"/>
        </pc:sldMkLst>
        <pc:spChg chg="mod">
          <ac:chgData name="ZHANG, Vickie [Student]" userId="b23db998-de85-472e-8740-e7d5d97ab385" providerId="ADAL" clId="{12EA349A-CA14-466D-97EC-BAB0DF5E78FD}" dt="2018-12-03T03:30:14.403" v="32" actId="20577"/>
          <ac:spMkLst>
            <pc:docMk/>
            <pc:sldMk cId="3760522407" sldId="275"/>
            <ac:spMk id="2" creationId="{74650DFC-DE09-4EE1-805A-19F98424F22A}"/>
          </ac:spMkLst>
        </pc:spChg>
      </pc:sldChg>
      <pc:sldChg chg="modSp add delCm">
        <pc:chgData name="ZHANG, Vickie [Student]" userId="b23db998-de85-472e-8740-e7d5d97ab385" providerId="ADAL" clId="{12EA349A-CA14-466D-97EC-BAB0DF5E78FD}" dt="2018-12-03T03:33:39.281" v="63" actId="20577"/>
        <pc:sldMkLst>
          <pc:docMk/>
          <pc:sldMk cId="3092213128" sldId="277"/>
        </pc:sldMkLst>
        <pc:spChg chg="mod">
          <ac:chgData name="ZHANG, Vickie [Student]" userId="b23db998-de85-472e-8740-e7d5d97ab385" providerId="ADAL" clId="{12EA349A-CA14-466D-97EC-BAB0DF5E78FD}" dt="2018-12-03T03:30:45.758" v="45" actId="20577"/>
          <ac:spMkLst>
            <pc:docMk/>
            <pc:sldMk cId="3092213128" sldId="277"/>
            <ac:spMk id="2" creationId="{C7F3E59D-48C8-495A-ABCF-408571E0D27D}"/>
          </ac:spMkLst>
        </pc:spChg>
        <pc:spChg chg="mod">
          <ac:chgData name="ZHANG, Vickie [Student]" userId="b23db998-de85-472e-8740-e7d5d97ab385" providerId="ADAL" clId="{12EA349A-CA14-466D-97EC-BAB0DF5E78FD}" dt="2018-12-03T03:33:39.281" v="63" actId="20577"/>
          <ac:spMkLst>
            <pc:docMk/>
            <pc:sldMk cId="3092213128" sldId="277"/>
            <ac:spMk id="3" creationId="{6A51A6CF-4057-46AF-9322-7387C0724853}"/>
          </ac:spMkLst>
        </pc:spChg>
      </pc:sldChg>
      <pc:sldChg chg="add">
        <pc:chgData name="ZHANG, Vickie [Student]" userId="b23db998-de85-472e-8740-e7d5d97ab385" providerId="ADAL" clId="{12EA349A-CA14-466D-97EC-BAB0DF5E78FD}" dt="2018-12-03T03:47:24.468" v="361"/>
        <pc:sldMkLst>
          <pc:docMk/>
          <pc:sldMk cId="164155485" sldId="279"/>
        </pc:sldMkLst>
      </pc:sldChg>
      <pc:sldChg chg="addSp delSp modSp add">
        <pc:chgData name="ZHANG, Vickie [Student]" userId="b23db998-de85-472e-8740-e7d5d97ab385" providerId="ADAL" clId="{12EA349A-CA14-466D-97EC-BAB0DF5E78FD}" dt="2018-12-03T03:54:57.119" v="414" actId="14100"/>
        <pc:sldMkLst>
          <pc:docMk/>
          <pc:sldMk cId="3915338683" sldId="280"/>
        </pc:sldMkLst>
        <pc:spChg chg="add mod">
          <ac:chgData name="ZHANG, Vickie [Student]" userId="b23db998-de85-472e-8740-e7d5d97ab385" providerId="ADAL" clId="{12EA349A-CA14-466D-97EC-BAB0DF5E78FD}" dt="2018-12-03T03:52:55.153" v="404" actId="1076"/>
          <ac:spMkLst>
            <pc:docMk/>
            <pc:sldMk cId="3915338683" sldId="280"/>
            <ac:spMk id="2" creationId="{578697F9-CBE6-43A1-9103-3D72C12C1B65}"/>
          </ac:spMkLst>
        </pc:spChg>
        <pc:spChg chg="del mod">
          <ac:chgData name="ZHANG, Vickie [Student]" userId="b23db998-de85-472e-8740-e7d5d97ab385" providerId="ADAL" clId="{12EA349A-CA14-466D-97EC-BAB0DF5E78FD}" dt="2018-12-03T03:51:57.036" v="382"/>
          <ac:spMkLst>
            <pc:docMk/>
            <pc:sldMk cId="3915338683" sldId="280"/>
            <ac:spMk id="6" creationId="{A8C418F6-C43B-46D7-B668-122D6D268204}"/>
          </ac:spMkLst>
        </pc:spChg>
        <pc:spChg chg="del">
          <ac:chgData name="ZHANG, Vickie [Student]" userId="b23db998-de85-472e-8740-e7d5d97ab385" providerId="ADAL" clId="{12EA349A-CA14-466D-97EC-BAB0DF5E78FD}" dt="2018-12-03T03:51:07.651" v="366" actId="478"/>
          <ac:spMkLst>
            <pc:docMk/>
            <pc:sldMk cId="3915338683" sldId="280"/>
            <ac:spMk id="9" creationId="{BA2478CF-1352-4F5A-A9D3-B70A95F26789}"/>
          </ac:spMkLst>
        </pc:spChg>
        <pc:spChg chg="del">
          <ac:chgData name="ZHANG, Vickie [Student]" userId="b23db998-de85-472e-8740-e7d5d97ab385" providerId="ADAL" clId="{12EA349A-CA14-466D-97EC-BAB0DF5E78FD}" dt="2018-12-03T03:51:23.125" v="377" actId="478"/>
          <ac:spMkLst>
            <pc:docMk/>
            <pc:sldMk cId="3915338683" sldId="280"/>
            <ac:spMk id="11" creationId="{041DF4F0-EEE7-465E-AB1F-07B42470D9FA}"/>
          </ac:spMkLst>
        </pc:spChg>
        <pc:spChg chg="del mod">
          <ac:chgData name="ZHANG, Vickie [Student]" userId="b23db998-de85-472e-8740-e7d5d97ab385" providerId="ADAL" clId="{12EA349A-CA14-466D-97EC-BAB0DF5E78FD}" dt="2018-12-03T03:51:13.151" v="370" actId="478"/>
          <ac:spMkLst>
            <pc:docMk/>
            <pc:sldMk cId="3915338683" sldId="280"/>
            <ac:spMk id="12" creationId="{D536B501-E197-41D9-8E5F-AF1221F528F4}"/>
          </ac:spMkLst>
        </pc:spChg>
        <pc:spChg chg="del">
          <ac:chgData name="ZHANG, Vickie [Student]" userId="b23db998-de85-472e-8740-e7d5d97ab385" providerId="ADAL" clId="{12EA349A-CA14-466D-97EC-BAB0DF5E78FD}" dt="2018-12-03T03:51:18.419" v="374" actId="478"/>
          <ac:spMkLst>
            <pc:docMk/>
            <pc:sldMk cId="3915338683" sldId="280"/>
            <ac:spMk id="14" creationId="{23DCDCEE-FA59-433A-AD5A-907CBFC1B280}"/>
          </ac:spMkLst>
        </pc:spChg>
        <pc:spChg chg="del">
          <ac:chgData name="ZHANG, Vickie [Student]" userId="b23db998-de85-472e-8740-e7d5d97ab385" providerId="ADAL" clId="{12EA349A-CA14-466D-97EC-BAB0DF5E78FD}" dt="2018-12-03T03:51:18.419" v="374" actId="478"/>
          <ac:spMkLst>
            <pc:docMk/>
            <pc:sldMk cId="3915338683" sldId="280"/>
            <ac:spMk id="15" creationId="{F19454FF-2655-4244-AB00-4F97F3F4179A}"/>
          </ac:spMkLst>
        </pc:spChg>
        <pc:spChg chg="del">
          <ac:chgData name="ZHANG, Vickie [Student]" userId="b23db998-de85-472e-8740-e7d5d97ab385" providerId="ADAL" clId="{12EA349A-CA14-466D-97EC-BAB0DF5E78FD}" dt="2018-12-03T03:51:18.419" v="374" actId="478"/>
          <ac:spMkLst>
            <pc:docMk/>
            <pc:sldMk cId="3915338683" sldId="280"/>
            <ac:spMk id="16" creationId="{4AB5718F-18E2-479E-B3DE-393CAEE05DDB}"/>
          </ac:spMkLst>
        </pc:spChg>
        <pc:spChg chg="del">
          <ac:chgData name="ZHANG, Vickie [Student]" userId="b23db998-de85-472e-8740-e7d5d97ab385" providerId="ADAL" clId="{12EA349A-CA14-466D-97EC-BAB0DF5E78FD}" dt="2018-12-03T03:51:18.419" v="374" actId="478"/>
          <ac:spMkLst>
            <pc:docMk/>
            <pc:sldMk cId="3915338683" sldId="280"/>
            <ac:spMk id="17" creationId="{0D702C78-73CD-416D-82E8-3267868DA9B8}"/>
          </ac:spMkLst>
        </pc:spChg>
        <pc:spChg chg="add mod">
          <ac:chgData name="ZHANG, Vickie [Student]" userId="b23db998-de85-472e-8740-e7d5d97ab385" providerId="ADAL" clId="{12EA349A-CA14-466D-97EC-BAB0DF5E78FD}" dt="2018-12-03T03:52:21.002" v="394" actId="1076"/>
          <ac:spMkLst>
            <pc:docMk/>
            <pc:sldMk cId="3915338683" sldId="280"/>
            <ac:spMk id="18" creationId="{C9CC3B0C-83E3-4690-9CD4-87EEBA31A99D}"/>
          </ac:spMkLst>
        </pc:spChg>
        <pc:spChg chg="add del mod">
          <ac:chgData name="ZHANG, Vickie [Student]" userId="b23db998-de85-472e-8740-e7d5d97ab385" providerId="ADAL" clId="{12EA349A-CA14-466D-97EC-BAB0DF5E78FD}" dt="2018-12-03T03:52:30.349" v="397" actId="478"/>
          <ac:spMkLst>
            <pc:docMk/>
            <pc:sldMk cId="3915338683" sldId="280"/>
            <ac:spMk id="19" creationId="{E5E8129A-7DE0-4B6F-81B9-2A8F2E9A4437}"/>
          </ac:spMkLst>
        </pc:spChg>
        <pc:spChg chg="add mod">
          <ac:chgData name="ZHANG, Vickie [Student]" userId="b23db998-de85-472e-8740-e7d5d97ab385" providerId="ADAL" clId="{12EA349A-CA14-466D-97EC-BAB0DF5E78FD}" dt="2018-12-03T03:54:36.513" v="413" actId="1076"/>
          <ac:spMkLst>
            <pc:docMk/>
            <pc:sldMk cId="3915338683" sldId="280"/>
            <ac:spMk id="20" creationId="{E7CA14BB-18D4-4E2F-BA25-631A0E6251ED}"/>
          </ac:spMkLst>
        </pc:spChg>
        <pc:picChg chg="add mod modCrop">
          <ac:chgData name="ZHANG, Vickie [Student]" userId="b23db998-de85-472e-8740-e7d5d97ab385" providerId="ADAL" clId="{12EA349A-CA14-466D-97EC-BAB0DF5E78FD}" dt="2018-12-03T03:54:57.119" v="414" actId="14100"/>
          <ac:picMkLst>
            <pc:docMk/>
            <pc:sldMk cId="3915338683" sldId="280"/>
            <ac:picMk id="3" creationId="{E2006936-71D1-476C-AC9D-9F52BF2753CF}"/>
          </ac:picMkLst>
        </pc:picChg>
        <pc:picChg chg="add mod">
          <ac:chgData name="ZHANG, Vickie [Student]" userId="b23db998-de85-472e-8740-e7d5d97ab385" providerId="ADAL" clId="{12EA349A-CA14-466D-97EC-BAB0DF5E78FD}" dt="2018-12-03T03:52:16.394" v="393" actId="1076"/>
          <ac:picMkLst>
            <pc:docMk/>
            <pc:sldMk cId="3915338683" sldId="280"/>
            <ac:picMk id="13" creationId="{9C97FC5D-B3F8-45AA-9BDC-0E8328294FF3}"/>
          </ac:picMkLst>
        </pc:picChg>
        <pc:picChg chg="add del mod">
          <ac:chgData name="ZHANG, Vickie [Student]" userId="b23db998-de85-472e-8740-e7d5d97ab385" providerId="ADAL" clId="{12EA349A-CA14-466D-97EC-BAB0DF5E78FD}" dt="2018-12-03T03:51:22.180" v="376" actId="478"/>
          <ac:picMkLst>
            <pc:docMk/>
            <pc:sldMk cId="3915338683" sldId="280"/>
            <ac:picMk id="1026" creationId="{00D95BFB-A960-490D-AE31-90589B81546F}"/>
          </ac:picMkLst>
        </pc:picChg>
      </pc:sldChg>
      <pc:sldChg chg="modSp add setBg">
        <pc:chgData name="ZHANG, Vickie [Student]" userId="b23db998-de85-472e-8740-e7d5d97ab385" providerId="ADAL" clId="{12EA349A-CA14-466D-97EC-BAB0DF5E78FD}" dt="2018-12-03T03:59:42.472" v="423" actId="20577"/>
        <pc:sldMkLst>
          <pc:docMk/>
          <pc:sldMk cId="582881824" sldId="281"/>
        </pc:sldMkLst>
        <pc:spChg chg="mod">
          <ac:chgData name="ZHANG, Vickie [Student]" userId="b23db998-de85-472e-8740-e7d5d97ab385" providerId="ADAL" clId="{12EA349A-CA14-466D-97EC-BAB0DF5E78FD}" dt="2018-12-03T03:59:42.472" v="423" actId="20577"/>
          <ac:spMkLst>
            <pc:docMk/>
            <pc:sldMk cId="582881824" sldId="281"/>
            <ac:spMk id="2" creationId="{B47D20AA-9E66-420B-85D3-10881B94A419}"/>
          </ac:spMkLst>
        </pc:spChg>
      </pc:sldChg>
      <pc:sldChg chg="addSp delSp modSp add setBg delDesignElem">
        <pc:chgData name="ZHANG, Vickie [Student]" userId="b23db998-de85-472e-8740-e7d5d97ab385" providerId="ADAL" clId="{12EA349A-CA14-466D-97EC-BAB0DF5E78FD}" dt="2018-12-03T04:06:36.177" v="621" actId="1076"/>
        <pc:sldMkLst>
          <pc:docMk/>
          <pc:sldMk cId="3245057432" sldId="282"/>
        </pc:sldMkLst>
        <pc:spChg chg="mod">
          <ac:chgData name="ZHANG, Vickie [Student]" userId="b23db998-de85-472e-8740-e7d5d97ab385" providerId="ADAL" clId="{12EA349A-CA14-466D-97EC-BAB0DF5E78FD}" dt="2018-12-03T04:03:59.927" v="550" actId="1076"/>
          <ac:spMkLst>
            <pc:docMk/>
            <pc:sldMk cId="3245057432" sldId="282"/>
            <ac:spMk id="2" creationId="{F6F94F0B-04CC-4922-8476-AD82E115C437}"/>
          </ac:spMkLst>
        </pc:spChg>
        <pc:spChg chg="del">
          <ac:chgData name="ZHANG, Vickie [Student]" userId="b23db998-de85-472e-8740-e7d5d97ab385" providerId="ADAL" clId="{12EA349A-CA14-466D-97EC-BAB0DF5E78FD}" dt="2018-12-03T04:00:04.813" v="426" actId="478"/>
          <ac:spMkLst>
            <pc:docMk/>
            <pc:sldMk cId="3245057432" sldId="282"/>
            <ac:spMk id="3" creationId="{D3D31ADF-AEE3-47CE-929A-E692E9AA4C7E}"/>
          </ac:spMkLst>
        </pc:spChg>
        <pc:spChg chg="add del mod">
          <ac:chgData name="ZHANG, Vickie [Student]" userId="b23db998-de85-472e-8740-e7d5d97ab385" providerId="ADAL" clId="{12EA349A-CA14-466D-97EC-BAB0DF5E78FD}" dt="2018-12-03T04:03:16.124" v="457"/>
          <ac:spMkLst>
            <pc:docMk/>
            <pc:sldMk cId="3245057432" sldId="282"/>
            <ac:spMk id="6" creationId="{206AE058-92C3-46C1-865E-7BC2959A119F}"/>
          </ac:spMkLst>
        </pc:spChg>
        <pc:spChg chg="add mod">
          <ac:chgData name="ZHANG, Vickie [Student]" userId="b23db998-de85-472e-8740-e7d5d97ab385" providerId="ADAL" clId="{12EA349A-CA14-466D-97EC-BAB0DF5E78FD}" dt="2018-12-03T04:06:14.698" v="617" actId="20577"/>
          <ac:spMkLst>
            <pc:docMk/>
            <pc:sldMk cId="3245057432" sldId="282"/>
            <ac:spMk id="7" creationId="{3E39FA6D-296A-44FA-88E3-A61F30363B9D}"/>
          </ac:spMkLst>
        </pc:spChg>
        <pc:spChg chg="add mod">
          <ac:chgData name="ZHANG, Vickie [Student]" userId="b23db998-de85-472e-8740-e7d5d97ab385" providerId="ADAL" clId="{12EA349A-CA14-466D-97EC-BAB0DF5E78FD}" dt="2018-12-03T04:06:10.114" v="613" actId="255"/>
          <ac:spMkLst>
            <pc:docMk/>
            <pc:sldMk cId="3245057432" sldId="282"/>
            <ac:spMk id="8" creationId="{39111DEE-E335-44A7-9580-513770AF3EDF}"/>
          </ac:spMkLst>
        </pc:spChg>
        <pc:spChg chg="add mod">
          <ac:chgData name="ZHANG, Vickie [Student]" userId="b23db998-de85-472e-8740-e7d5d97ab385" providerId="ADAL" clId="{12EA349A-CA14-466D-97EC-BAB0DF5E78FD}" dt="2018-12-03T04:04:55.420" v="583" actId="1076"/>
          <ac:spMkLst>
            <pc:docMk/>
            <pc:sldMk cId="3245057432" sldId="282"/>
            <ac:spMk id="9" creationId="{3EEC699B-88AA-4A28-AAA1-8FCE0C2A832B}"/>
          </ac:spMkLst>
        </pc:spChg>
        <pc:spChg chg="add del mod">
          <ac:chgData name="ZHANG, Vickie [Student]" userId="b23db998-de85-472e-8740-e7d5d97ab385" providerId="ADAL" clId="{12EA349A-CA14-466D-97EC-BAB0DF5E78FD}" dt="2018-12-03T04:05:10.550" v="590" actId="478"/>
          <ac:spMkLst>
            <pc:docMk/>
            <pc:sldMk cId="3245057432" sldId="282"/>
            <ac:spMk id="11" creationId="{8C281F6A-DEB0-4A74-8778-9BA653C3DBA2}"/>
          </ac:spMkLst>
        </pc:spChg>
        <pc:spChg chg="add del mod">
          <ac:chgData name="ZHANG, Vickie [Student]" userId="b23db998-de85-472e-8740-e7d5d97ab385" providerId="ADAL" clId="{12EA349A-CA14-466D-97EC-BAB0DF5E78FD}" dt="2018-12-03T04:05:09.148" v="589" actId="478"/>
          <ac:spMkLst>
            <pc:docMk/>
            <pc:sldMk cId="3245057432" sldId="282"/>
            <ac:spMk id="13" creationId="{30A604CF-C296-4AA1-973F-D00A0249D044}"/>
          </ac:spMkLst>
        </pc:spChg>
        <pc:spChg chg="add mod">
          <ac:chgData name="ZHANG, Vickie [Student]" userId="b23db998-de85-472e-8740-e7d5d97ab385" providerId="ADAL" clId="{12EA349A-CA14-466D-97EC-BAB0DF5E78FD}" dt="2018-12-03T04:05:52.518" v="609" actId="1037"/>
          <ac:spMkLst>
            <pc:docMk/>
            <pc:sldMk cId="3245057432" sldId="282"/>
            <ac:spMk id="14" creationId="{6469120F-A038-4A09-8B50-62CCAFD1EE48}"/>
          </ac:spMkLst>
        </pc:spChg>
        <pc:spChg chg="add mod">
          <ac:chgData name="ZHANG, Vickie [Student]" userId="b23db998-de85-472e-8740-e7d5d97ab385" providerId="ADAL" clId="{12EA349A-CA14-466D-97EC-BAB0DF5E78FD}" dt="2018-12-03T04:06:36.177" v="621" actId="1076"/>
          <ac:spMkLst>
            <pc:docMk/>
            <pc:sldMk cId="3245057432" sldId="282"/>
            <ac:spMk id="15" creationId="{FEF089F6-EF79-4657-ABA3-2AF165A3B36D}"/>
          </ac:spMkLst>
        </pc:spChg>
        <pc:spChg chg="del">
          <ac:chgData name="ZHANG, Vickie [Student]" userId="b23db998-de85-472e-8740-e7d5d97ab385" providerId="ADAL" clId="{12EA349A-CA14-466D-97EC-BAB0DF5E78FD}" dt="2018-12-03T03:59:56.441" v="425"/>
          <ac:spMkLst>
            <pc:docMk/>
            <pc:sldMk cId="3245057432" sldId="282"/>
            <ac:spMk id="26" creationId="{343EE4E4-4F6E-4D0C-8241-7422485C5917}"/>
          </ac:spMkLst>
        </pc:spChg>
        <pc:spChg chg="del">
          <ac:chgData name="ZHANG, Vickie [Student]" userId="b23db998-de85-472e-8740-e7d5d97ab385" providerId="ADAL" clId="{12EA349A-CA14-466D-97EC-BAB0DF5E78FD}" dt="2018-12-03T03:59:56.441" v="425"/>
          <ac:spMkLst>
            <pc:docMk/>
            <pc:sldMk cId="3245057432" sldId="282"/>
            <ac:spMk id="27" creationId="{39CDFF21-67C6-4C4C-9A1C-C7726D3D3970}"/>
          </ac:spMkLst>
        </pc:spChg>
        <pc:spChg chg="del">
          <ac:chgData name="ZHANG, Vickie [Student]" userId="b23db998-de85-472e-8740-e7d5d97ab385" providerId="ADAL" clId="{12EA349A-CA14-466D-97EC-BAB0DF5E78FD}" dt="2018-12-03T03:59:56.441" v="425"/>
          <ac:spMkLst>
            <pc:docMk/>
            <pc:sldMk cId="3245057432" sldId="282"/>
            <ac:spMk id="28" creationId="{E98F8D60-BC6F-4B41-9481-5F49C96A1053}"/>
          </ac:spMkLst>
        </pc:spChg>
        <pc:graphicFrameChg chg="del modGraphic">
          <ac:chgData name="ZHANG, Vickie [Student]" userId="b23db998-de85-472e-8740-e7d5d97ab385" providerId="ADAL" clId="{12EA349A-CA14-466D-97EC-BAB0DF5E78FD}" dt="2018-12-03T04:00:35.045" v="434" actId="478"/>
          <ac:graphicFrameMkLst>
            <pc:docMk/>
            <pc:sldMk cId="3245057432" sldId="282"/>
            <ac:graphicFrameMk id="4" creationId="{5A6AD69B-CA65-4526-9C48-63112B5B363B}"/>
          </ac:graphicFrameMkLst>
        </pc:graphicFrameChg>
        <pc:picChg chg="add mod">
          <ac:chgData name="ZHANG, Vickie [Student]" userId="b23db998-de85-472e-8740-e7d5d97ab385" providerId="ADAL" clId="{12EA349A-CA14-466D-97EC-BAB0DF5E78FD}" dt="2018-12-03T04:03:51.353" v="507" actId="1036"/>
          <ac:picMkLst>
            <pc:docMk/>
            <pc:sldMk cId="3245057432" sldId="282"/>
            <ac:picMk id="10" creationId="{C6A93A44-DA84-431F-909A-42563924FD3F}"/>
          </ac:picMkLst>
        </pc:picChg>
        <pc:picChg chg="add mod">
          <ac:chgData name="ZHANG, Vickie [Student]" userId="b23db998-de85-472e-8740-e7d5d97ab385" providerId="ADAL" clId="{12EA349A-CA14-466D-97EC-BAB0DF5E78FD}" dt="2018-12-03T04:04:02.031" v="574" actId="1035"/>
          <ac:picMkLst>
            <pc:docMk/>
            <pc:sldMk cId="3245057432" sldId="282"/>
            <ac:picMk id="12" creationId="{1CE99796-2A5B-48FC-B4C4-4C9CB5AD4868}"/>
          </ac:picMkLst>
        </pc:picChg>
        <pc:picChg chg="add mod">
          <ac:chgData name="ZHANG, Vickie [Student]" userId="b23db998-de85-472e-8740-e7d5d97ab385" providerId="ADAL" clId="{12EA349A-CA14-466D-97EC-BAB0DF5E78FD}" dt="2018-12-03T04:06:01.987" v="612" actId="1076"/>
          <ac:picMkLst>
            <pc:docMk/>
            <pc:sldMk cId="3245057432" sldId="282"/>
            <ac:picMk id="2049" creationId="{10FEFC5A-1FF7-4D65-A5E4-3BE9E1BD9A4C}"/>
          </ac:picMkLst>
        </pc:picChg>
        <pc:picChg chg="add mod">
          <ac:chgData name="ZHANG, Vickie [Student]" userId="b23db998-de85-472e-8740-e7d5d97ab385" providerId="ADAL" clId="{12EA349A-CA14-466D-97EC-BAB0DF5E78FD}" dt="2018-12-03T04:05:18.247" v="596" actId="1076"/>
          <ac:picMkLst>
            <pc:docMk/>
            <pc:sldMk cId="3245057432" sldId="282"/>
            <ac:picMk id="2050" creationId="{D0A8B6A8-BE6D-49BC-B4B1-FDC51C1557E4}"/>
          </ac:picMkLst>
        </pc:picChg>
      </pc:sldChg>
      <pc:sldChg chg="addSp delSp modSp add">
        <pc:chgData name="ZHANG, Vickie [Student]" userId="b23db998-de85-472e-8740-e7d5d97ab385" providerId="ADAL" clId="{12EA349A-CA14-466D-97EC-BAB0DF5E78FD}" dt="2018-12-03T05:41:26.130" v="705" actId="14100"/>
        <pc:sldMkLst>
          <pc:docMk/>
          <pc:sldMk cId="1618775448" sldId="283"/>
        </pc:sldMkLst>
        <pc:spChg chg="mod">
          <ac:chgData name="ZHANG, Vickie [Student]" userId="b23db998-de85-472e-8740-e7d5d97ab385" providerId="ADAL" clId="{12EA349A-CA14-466D-97EC-BAB0DF5E78FD}" dt="2018-12-03T04:07:58.125" v="637" actId="20577"/>
          <ac:spMkLst>
            <pc:docMk/>
            <pc:sldMk cId="1618775448" sldId="283"/>
            <ac:spMk id="2" creationId="{F6F94F0B-04CC-4922-8476-AD82E115C437}"/>
          </ac:spMkLst>
        </pc:spChg>
        <pc:spChg chg="add del mod">
          <ac:chgData name="ZHANG, Vickie [Student]" userId="b23db998-de85-472e-8740-e7d5d97ab385" providerId="ADAL" clId="{12EA349A-CA14-466D-97EC-BAB0DF5E78FD}" dt="2018-12-03T04:08:14.940" v="640" actId="478"/>
          <ac:spMkLst>
            <pc:docMk/>
            <pc:sldMk cId="1618775448" sldId="283"/>
            <ac:spMk id="4" creationId="{97A2ED5C-DA55-48A2-AABB-EB88BA9CA13C}"/>
          </ac:spMkLst>
        </pc:spChg>
        <pc:spChg chg="add mod">
          <ac:chgData name="ZHANG, Vickie [Student]" userId="b23db998-de85-472e-8740-e7d5d97ab385" providerId="ADAL" clId="{12EA349A-CA14-466D-97EC-BAB0DF5E78FD}" dt="2018-12-03T04:10:44.682" v="681" actId="1076"/>
          <ac:spMkLst>
            <pc:docMk/>
            <pc:sldMk cId="1618775448" sldId="283"/>
            <ac:spMk id="5" creationId="{D1550F33-4523-4B94-99A1-6FCEA69B64C8}"/>
          </ac:spMkLst>
        </pc:spChg>
        <pc:spChg chg="add mod">
          <ac:chgData name="ZHANG, Vickie [Student]" userId="b23db998-de85-472e-8740-e7d5d97ab385" providerId="ADAL" clId="{12EA349A-CA14-466D-97EC-BAB0DF5E78FD}" dt="2018-12-03T04:10:50.098" v="683" actId="1076"/>
          <ac:spMkLst>
            <pc:docMk/>
            <pc:sldMk cId="1618775448" sldId="283"/>
            <ac:spMk id="6" creationId="{10688635-5FFE-4D41-861C-CF3B255AE57E}"/>
          </ac:spMkLst>
        </pc:spChg>
        <pc:spChg chg="del">
          <ac:chgData name="ZHANG, Vickie [Student]" userId="b23db998-de85-472e-8740-e7d5d97ab385" providerId="ADAL" clId="{12EA349A-CA14-466D-97EC-BAB0DF5E78FD}" dt="2018-12-03T04:08:17.224" v="643" actId="478"/>
          <ac:spMkLst>
            <pc:docMk/>
            <pc:sldMk cId="1618775448" sldId="283"/>
            <ac:spMk id="7" creationId="{3E39FA6D-296A-44FA-88E3-A61F30363B9D}"/>
          </ac:spMkLst>
        </pc:spChg>
        <pc:spChg chg="del">
          <ac:chgData name="ZHANG, Vickie [Student]" userId="b23db998-de85-472e-8740-e7d5d97ab385" providerId="ADAL" clId="{12EA349A-CA14-466D-97EC-BAB0DF5E78FD}" dt="2018-12-03T04:08:16.065" v="641" actId="478"/>
          <ac:spMkLst>
            <pc:docMk/>
            <pc:sldMk cId="1618775448" sldId="283"/>
            <ac:spMk id="8" creationId="{39111DEE-E335-44A7-9580-513770AF3EDF}"/>
          </ac:spMkLst>
        </pc:spChg>
        <pc:spChg chg="add mod">
          <ac:chgData name="ZHANG, Vickie [Student]" userId="b23db998-de85-472e-8740-e7d5d97ab385" providerId="ADAL" clId="{12EA349A-CA14-466D-97EC-BAB0DF5E78FD}" dt="2018-12-03T05:41:13.873" v="704" actId="1076"/>
          <ac:spMkLst>
            <pc:docMk/>
            <pc:sldMk cId="1618775448" sldId="283"/>
            <ac:spMk id="11" creationId="{88CA56BF-5F18-44B5-BEEC-092385024626}"/>
          </ac:spMkLst>
        </pc:spChg>
        <pc:spChg chg="del mod">
          <ac:chgData name="ZHANG, Vickie [Student]" userId="b23db998-de85-472e-8740-e7d5d97ab385" providerId="ADAL" clId="{12EA349A-CA14-466D-97EC-BAB0DF5E78FD}" dt="2018-12-03T04:08:19.098" v="645" actId="478"/>
          <ac:spMkLst>
            <pc:docMk/>
            <pc:sldMk cId="1618775448" sldId="283"/>
            <ac:spMk id="14" creationId="{6469120F-A038-4A09-8B50-62CCAFD1EE48}"/>
          </ac:spMkLst>
        </pc:spChg>
        <pc:spChg chg="del">
          <ac:chgData name="ZHANG, Vickie [Student]" userId="b23db998-de85-472e-8740-e7d5d97ab385" providerId="ADAL" clId="{12EA349A-CA14-466D-97EC-BAB0DF5E78FD}" dt="2018-12-03T04:08:20.698" v="648" actId="478"/>
          <ac:spMkLst>
            <pc:docMk/>
            <pc:sldMk cId="1618775448" sldId="283"/>
            <ac:spMk id="15" creationId="{FEF089F6-EF79-4657-ABA3-2AF165A3B36D}"/>
          </ac:spMkLst>
        </pc:spChg>
        <pc:picChg chg="del">
          <ac:chgData name="ZHANG, Vickie [Student]" userId="b23db998-de85-472e-8740-e7d5d97ab385" providerId="ADAL" clId="{12EA349A-CA14-466D-97EC-BAB0DF5E78FD}" dt="2018-12-03T04:08:16.408" v="642" actId="478"/>
          <ac:picMkLst>
            <pc:docMk/>
            <pc:sldMk cId="1618775448" sldId="283"/>
            <ac:picMk id="10" creationId="{C6A93A44-DA84-431F-909A-42563924FD3F}"/>
          </ac:picMkLst>
        </pc:picChg>
        <pc:picChg chg="del">
          <ac:chgData name="ZHANG, Vickie [Student]" userId="b23db998-de85-472e-8740-e7d5d97ab385" providerId="ADAL" clId="{12EA349A-CA14-466D-97EC-BAB0DF5E78FD}" dt="2018-12-03T04:08:13.918" v="638" actId="478"/>
          <ac:picMkLst>
            <pc:docMk/>
            <pc:sldMk cId="1618775448" sldId="283"/>
            <ac:picMk id="12" creationId="{1CE99796-2A5B-48FC-B4C4-4C9CB5AD4868}"/>
          </ac:picMkLst>
        </pc:picChg>
        <pc:picChg chg="add mod">
          <ac:chgData name="ZHANG, Vickie [Student]" userId="b23db998-de85-472e-8740-e7d5d97ab385" providerId="ADAL" clId="{12EA349A-CA14-466D-97EC-BAB0DF5E78FD}" dt="2018-12-03T04:10:42.263" v="680" actId="1076"/>
          <ac:picMkLst>
            <pc:docMk/>
            <pc:sldMk cId="1618775448" sldId="283"/>
            <ac:picMk id="16" creationId="{EBE16EE2-2279-4568-B08E-608695CC9B9E}"/>
          </ac:picMkLst>
        </pc:picChg>
        <pc:picChg chg="add mod">
          <ac:chgData name="ZHANG, Vickie [Student]" userId="b23db998-de85-472e-8740-e7d5d97ab385" providerId="ADAL" clId="{12EA349A-CA14-466D-97EC-BAB0DF5E78FD}" dt="2018-12-03T04:10:46.721" v="682" actId="1076"/>
          <ac:picMkLst>
            <pc:docMk/>
            <pc:sldMk cId="1618775448" sldId="283"/>
            <ac:picMk id="17" creationId="{57307074-22EA-4864-AE9E-2D4FEA4931C9}"/>
          </ac:picMkLst>
        </pc:picChg>
        <pc:picChg chg="add mod modCrop">
          <ac:chgData name="ZHANG, Vickie [Student]" userId="b23db998-de85-472e-8740-e7d5d97ab385" providerId="ADAL" clId="{12EA349A-CA14-466D-97EC-BAB0DF5E78FD}" dt="2018-12-03T05:41:26.130" v="705" actId="14100"/>
          <ac:picMkLst>
            <pc:docMk/>
            <pc:sldMk cId="1618775448" sldId="283"/>
            <ac:picMk id="18" creationId="{85ECA549-CA25-436B-A873-10EAFACF0389}"/>
          </ac:picMkLst>
        </pc:picChg>
        <pc:picChg chg="del">
          <ac:chgData name="ZHANG, Vickie [Student]" userId="b23db998-de85-472e-8740-e7d5d97ab385" providerId="ADAL" clId="{12EA349A-CA14-466D-97EC-BAB0DF5E78FD}" dt="2018-12-03T04:08:19.805" v="647" actId="478"/>
          <ac:picMkLst>
            <pc:docMk/>
            <pc:sldMk cId="1618775448" sldId="283"/>
            <ac:picMk id="2049" creationId="{10FEFC5A-1FF7-4D65-A5E4-3BE9E1BD9A4C}"/>
          </ac:picMkLst>
        </pc:picChg>
        <pc:picChg chg="del">
          <ac:chgData name="ZHANG, Vickie [Student]" userId="b23db998-de85-472e-8740-e7d5d97ab385" providerId="ADAL" clId="{12EA349A-CA14-466D-97EC-BAB0DF5E78FD}" dt="2018-12-03T04:08:19.413" v="646" actId="478"/>
          <ac:picMkLst>
            <pc:docMk/>
            <pc:sldMk cId="1618775448" sldId="283"/>
            <ac:picMk id="2050" creationId="{D0A8B6A8-BE6D-49BC-B4B1-FDC51C1557E4}"/>
          </ac:picMkLst>
        </pc:picChg>
      </pc:sldChg>
      <pc:sldChg chg="addSp delSp modSp">
        <pc:chgData name="ZHANG, Vickie [Student]" userId="b23db998-de85-472e-8740-e7d5d97ab385" providerId="ADAL" clId="{12EA349A-CA14-466D-97EC-BAB0DF5E78FD}" dt="2018-12-08T02:37:51.689" v="1024" actId="20577"/>
        <pc:sldMkLst>
          <pc:docMk/>
          <pc:sldMk cId="715282944" sldId="286"/>
        </pc:sldMkLst>
        <pc:spChg chg="mod">
          <ac:chgData name="ZHANG, Vickie [Student]" userId="b23db998-de85-472e-8740-e7d5d97ab385" providerId="ADAL" clId="{12EA349A-CA14-466D-97EC-BAB0DF5E78FD}" dt="2018-12-08T02:37:51.689" v="1024" actId="20577"/>
          <ac:spMkLst>
            <pc:docMk/>
            <pc:sldMk cId="715282944" sldId="286"/>
            <ac:spMk id="9" creationId="{06B666E2-0B0A-4C20-866E-E830D68F4C3D}"/>
          </ac:spMkLst>
        </pc:spChg>
        <pc:graphicFrameChg chg="del mod">
          <ac:chgData name="ZHANG, Vickie [Student]" userId="b23db998-de85-472e-8740-e7d5d97ab385" providerId="ADAL" clId="{12EA349A-CA14-466D-97EC-BAB0DF5E78FD}" dt="2018-12-08T01:55:45.662" v="770" actId="478"/>
          <ac:graphicFrameMkLst>
            <pc:docMk/>
            <pc:sldMk cId="715282944" sldId="286"/>
            <ac:graphicFrameMk id="3" creationId="{EEBF3394-C7C6-48A4-8CA8-DDC1B6C2F771}"/>
          </ac:graphicFrameMkLst>
        </pc:graphicFrameChg>
        <pc:graphicFrameChg chg="add mod modGraphic">
          <ac:chgData name="ZHANG, Vickie [Student]" userId="b23db998-de85-472e-8740-e7d5d97ab385" providerId="ADAL" clId="{12EA349A-CA14-466D-97EC-BAB0DF5E78FD}" dt="2018-12-08T01:56:15.710" v="776" actId="14100"/>
          <ac:graphicFrameMkLst>
            <pc:docMk/>
            <pc:sldMk cId="715282944" sldId="286"/>
            <ac:graphicFrameMk id="4" creationId="{77B80880-8402-4AD5-A597-0B8BD903BE57}"/>
          </ac:graphicFrameMkLst>
        </pc:graphicFrameChg>
      </pc:sldChg>
      <pc:sldChg chg="modSp">
        <pc:chgData name="ZHANG, Vickie [Student]" userId="b23db998-de85-472e-8740-e7d5d97ab385" providerId="ADAL" clId="{12EA349A-CA14-466D-97EC-BAB0DF5E78FD}" dt="2018-12-08T03:05:50.034" v="1052" actId="207"/>
        <pc:sldMkLst>
          <pc:docMk/>
          <pc:sldMk cId="1264851217" sldId="288"/>
        </pc:sldMkLst>
        <pc:spChg chg="mod">
          <ac:chgData name="ZHANG, Vickie [Student]" userId="b23db998-de85-472e-8740-e7d5d97ab385" providerId="ADAL" clId="{12EA349A-CA14-466D-97EC-BAB0DF5E78FD}" dt="2018-12-08T03:05:50.034" v="1052" actId="207"/>
          <ac:spMkLst>
            <pc:docMk/>
            <pc:sldMk cId="1264851217" sldId="288"/>
            <ac:spMk id="7" creationId="{0A63B257-86DD-470B-AE37-5AD6CE0B86E8}"/>
          </ac:spMkLst>
        </pc:spChg>
      </pc:sldChg>
      <pc:sldChg chg="addSp delSp modSp">
        <pc:chgData name="ZHANG, Vickie [Student]" userId="b23db998-de85-472e-8740-e7d5d97ab385" providerId="ADAL" clId="{12EA349A-CA14-466D-97EC-BAB0DF5E78FD}" dt="2018-12-08T03:06:12.822" v="1056" actId="207"/>
        <pc:sldMkLst>
          <pc:docMk/>
          <pc:sldMk cId="488507060" sldId="289"/>
        </pc:sldMkLst>
        <pc:spChg chg="add mod">
          <ac:chgData name="ZHANG, Vickie [Student]" userId="b23db998-de85-472e-8740-e7d5d97ab385" providerId="ADAL" clId="{12EA349A-CA14-466D-97EC-BAB0DF5E78FD}" dt="2018-12-08T03:06:12.822" v="1056" actId="207"/>
          <ac:spMkLst>
            <pc:docMk/>
            <pc:sldMk cId="488507060" sldId="289"/>
            <ac:spMk id="4" creationId="{AEDC8B03-ECCB-46FA-96AA-1F1C83A381B2}"/>
          </ac:spMkLst>
        </pc:spChg>
        <pc:spChg chg="mod">
          <ac:chgData name="ZHANG, Vickie [Student]" userId="b23db998-de85-472e-8740-e7d5d97ab385" providerId="ADAL" clId="{12EA349A-CA14-466D-97EC-BAB0DF5E78FD}" dt="2018-12-08T03:04:42.090" v="1047" actId="14100"/>
          <ac:spMkLst>
            <pc:docMk/>
            <pc:sldMk cId="488507060" sldId="289"/>
            <ac:spMk id="9" creationId="{0A63B257-86DD-470B-AE37-5AD6CE0B86E8}"/>
          </ac:spMkLst>
        </pc:spChg>
        <pc:picChg chg="del">
          <ac:chgData name="ZHANG, Vickie [Student]" userId="b23db998-de85-472e-8740-e7d5d97ab385" providerId="ADAL" clId="{12EA349A-CA14-466D-97EC-BAB0DF5E78FD}" dt="2018-12-08T02:15:32.207" v="815" actId="478"/>
          <ac:picMkLst>
            <pc:docMk/>
            <pc:sldMk cId="488507060" sldId="289"/>
            <ac:picMk id="3" creationId="{EB94AE0A-6356-4DC8-AF76-3FC28CB3A6E8}"/>
          </ac:picMkLst>
        </pc:picChg>
        <pc:picChg chg="del">
          <ac:chgData name="ZHANG, Vickie [Student]" userId="b23db998-de85-472e-8740-e7d5d97ab385" providerId="ADAL" clId="{12EA349A-CA14-466D-97EC-BAB0DF5E78FD}" dt="2018-12-08T02:15:31.543" v="814" actId="478"/>
          <ac:picMkLst>
            <pc:docMk/>
            <pc:sldMk cId="488507060" sldId="289"/>
            <ac:picMk id="11" creationId="{0D20BF54-5D6B-4BEB-A188-5F1D08C4714F}"/>
          </ac:picMkLst>
        </pc:picChg>
        <pc:picChg chg="del">
          <ac:chgData name="ZHANG, Vickie [Student]" userId="b23db998-de85-472e-8740-e7d5d97ab385" providerId="ADAL" clId="{12EA349A-CA14-466D-97EC-BAB0DF5E78FD}" dt="2018-12-08T02:15:30.442" v="813" actId="478"/>
          <ac:picMkLst>
            <pc:docMk/>
            <pc:sldMk cId="488507060" sldId="289"/>
            <ac:picMk id="13" creationId="{3AEA38D9-E771-43D5-9E27-45192B6A808E}"/>
          </ac:picMkLst>
        </pc:picChg>
      </pc:sldChg>
      <pc:sldChg chg="modSp add">
        <pc:chgData name="ZHANG, Vickie [Student]" userId="b23db998-de85-472e-8740-e7d5d97ab385" providerId="ADAL" clId="{12EA349A-CA14-466D-97EC-BAB0DF5E78FD}" dt="2018-12-08T03:06:00.096" v="1054" actId="207"/>
        <pc:sldMkLst>
          <pc:docMk/>
          <pc:sldMk cId="1540673522" sldId="292"/>
        </pc:sldMkLst>
        <pc:spChg chg="mod">
          <ac:chgData name="ZHANG, Vickie [Student]" userId="b23db998-de85-472e-8740-e7d5d97ab385" providerId="ADAL" clId="{12EA349A-CA14-466D-97EC-BAB0DF5E78FD}" dt="2018-12-08T03:06:00.096" v="1054" actId="207"/>
          <ac:spMkLst>
            <pc:docMk/>
            <pc:sldMk cId="1540673522" sldId="292"/>
            <ac:spMk id="7" creationId="{0A63B257-86DD-470B-AE37-5AD6CE0B86E8}"/>
          </ac:spMkLst>
        </pc:spChg>
      </pc:sldChg>
    </pc:docChg>
  </pc:docChgLst>
  <pc:docChgLst>
    <pc:chgData name="HO, TinYau [Student]" userId="S::15070597d@connect.polyu.hk::da49a5ad-f966-498e-a982-a74f386e3069" providerId="AD" clId="Web-{F1349192-E937-F448-AA67-C07217A3F577}"/>
    <pc:docChg chg="modSld">
      <pc:chgData name="HO, TinYau [Student]" userId="S::15070597d@connect.polyu.hk::da49a5ad-f966-498e-a982-a74f386e3069" providerId="AD" clId="Web-{F1349192-E937-F448-AA67-C07217A3F577}" dt="2018-12-07T13:10:27.497" v="3" actId="20577"/>
      <pc:docMkLst>
        <pc:docMk/>
      </pc:docMkLst>
      <pc:sldChg chg="modSp">
        <pc:chgData name="HO, TinYau [Student]" userId="S::15070597d@connect.polyu.hk::da49a5ad-f966-498e-a982-a74f386e3069" providerId="AD" clId="Web-{F1349192-E937-F448-AA67-C07217A3F577}" dt="2018-12-07T13:10:27.497" v="2" actId="20577"/>
        <pc:sldMkLst>
          <pc:docMk/>
          <pc:sldMk cId="488507060" sldId="289"/>
        </pc:sldMkLst>
        <pc:spChg chg="mod">
          <ac:chgData name="HO, TinYau [Student]" userId="S::15070597d@connect.polyu.hk::da49a5ad-f966-498e-a982-a74f386e3069" providerId="AD" clId="Web-{F1349192-E937-F448-AA67-C07217A3F577}" dt="2018-12-07T13:10:27.497" v="2" actId="20577"/>
          <ac:spMkLst>
            <pc:docMk/>
            <pc:sldMk cId="488507060" sldId="289"/>
            <ac:spMk id="9" creationId="{0A63B257-86DD-470B-AE37-5AD6CE0B86E8}"/>
          </ac:spMkLst>
        </pc:spChg>
      </pc:sldChg>
    </pc:docChg>
  </pc:docChgLst>
  <pc:docChgLst>
    <pc:chgData name="HO, TinYau [Student]" userId="S::15070597d@connect.polyu.hk::da49a5ad-f966-498e-a982-a74f386e3069" providerId="AD" clId="Web-{BB38B361-60B1-0D0B-C6A4-C7FC21D7C633}"/>
    <pc:docChg chg="modSld">
      <pc:chgData name="HO, TinYau [Student]" userId="S::15070597d@connect.polyu.hk::da49a5ad-f966-498e-a982-a74f386e3069" providerId="AD" clId="Web-{BB38B361-60B1-0D0B-C6A4-C7FC21D7C633}" dt="2018-12-09T14:56:55.335" v="6" actId="20577"/>
      <pc:docMkLst>
        <pc:docMk/>
      </pc:docMkLst>
      <pc:sldChg chg="modSp">
        <pc:chgData name="HO, TinYau [Student]" userId="S::15070597d@connect.polyu.hk::da49a5ad-f966-498e-a982-a74f386e3069" providerId="AD" clId="Web-{BB38B361-60B1-0D0B-C6A4-C7FC21D7C633}" dt="2018-12-09T14:56:54.913" v="4" actId="20577"/>
        <pc:sldMkLst>
          <pc:docMk/>
          <pc:sldMk cId="1540673522" sldId="292"/>
        </pc:sldMkLst>
        <pc:spChg chg="mod">
          <ac:chgData name="HO, TinYau [Student]" userId="S::15070597d@connect.polyu.hk::da49a5ad-f966-498e-a982-a74f386e3069" providerId="AD" clId="Web-{BB38B361-60B1-0D0B-C6A4-C7FC21D7C633}" dt="2018-12-09T14:56:54.913" v="4" actId="20577"/>
          <ac:spMkLst>
            <pc:docMk/>
            <pc:sldMk cId="1540673522" sldId="292"/>
            <ac:spMk id="7" creationId="{0A63B257-86DD-470B-AE37-5AD6CE0B86E8}"/>
          </ac:spMkLst>
        </pc:spChg>
      </pc:sldChg>
    </pc:docChg>
  </pc:docChgLst>
  <pc:docChgLst>
    <pc:chgData name="ZHANG, Vickie [Student]" userId="S::15103037d@connect.polyu.hk::b23db998-de85-472e-8740-e7d5d97ab385" providerId="AD" clId="Web-{559DC11D-FB41-E50D-AF70-CB4B2C9BE515}"/>
    <pc:docChg chg="modSld">
      <pc:chgData name="ZHANG, Vickie [Student]" userId="S::15103037d@connect.polyu.hk::b23db998-de85-472e-8740-e7d5d97ab385" providerId="AD" clId="Web-{559DC11D-FB41-E50D-AF70-CB4B2C9BE515}" dt="2018-12-03T05:14:33.977" v="12" actId="14100"/>
      <pc:docMkLst>
        <pc:docMk/>
      </pc:docMkLst>
      <pc:sldChg chg="modSp">
        <pc:chgData name="ZHANG, Vickie [Student]" userId="S::15103037d@connect.polyu.hk::b23db998-de85-472e-8740-e7d5d97ab385" providerId="AD" clId="Web-{559DC11D-FB41-E50D-AF70-CB4B2C9BE515}" dt="2018-12-03T05:14:22.195" v="10" actId="20577"/>
        <pc:sldMkLst>
          <pc:docMk/>
          <pc:sldMk cId="2755786834" sldId="258"/>
        </pc:sldMkLst>
        <pc:spChg chg="mod">
          <ac:chgData name="ZHANG, Vickie [Student]" userId="S::15103037d@connect.polyu.hk::b23db998-de85-472e-8740-e7d5d97ab385" providerId="AD" clId="Web-{559DC11D-FB41-E50D-AF70-CB4B2C9BE515}" dt="2018-12-03T05:14:22.195" v="10" actId="20577"/>
          <ac:spMkLst>
            <pc:docMk/>
            <pc:sldMk cId="2755786834" sldId="258"/>
            <ac:spMk id="3" creationId="{6A51A6CF-4057-46AF-9322-7387C0724853}"/>
          </ac:spMkLst>
        </pc:spChg>
      </pc:sldChg>
      <pc:sldChg chg="modSp">
        <pc:chgData name="ZHANG, Vickie [Student]" userId="S::15103037d@connect.polyu.hk::b23db998-de85-472e-8740-e7d5d97ab385" providerId="AD" clId="Web-{559DC11D-FB41-E50D-AF70-CB4B2C9BE515}" dt="2018-12-03T05:14:33.977" v="12" actId="14100"/>
        <pc:sldMkLst>
          <pc:docMk/>
          <pc:sldMk cId="3092213128" sldId="277"/>
        </pc:sldMkLst>
        <pc:spChg chg="mod">
          <ac:chgData name="ZHANG, Vickie [Student]" userId="S::15103037d@connect.polyu.hk::b23db998-de85-472e-8740-e7d5d97ab385" providerId="AD" clId="Web-{559DC11D-FB41-E50D-AF70-CB4B2C9BE515}" dt="2018-12-03T05:14:33.977" v="12" actId="14100"/>
          <ac:spMkLst>
            <pc:docMk/>
            <pc:sldMk cId="3092213128" sldId="277"/>
            <ac:spMk id="3" creationId="{6A51A6CF-4057-46AF-9322-7387C0724853}"/>
          </ac:spMkLst>
        </pc:spChg>
      </pc:sldChg>
    </pc:docChg>
  </pc:docChgLst>
  <pc:docChgLst>
    <pc:chgData name="ZHANG, Vickie [Student]" userId="S::15103037d@connect.polyu.hk::b23db998-de85-472e-8740-e7d5d97ab385" providerId="AD" clId="Web-{6B0BDC65-BD0B-65AE-6495-F4347D3A8872}"/>
    <pc:docChg chg="modSld sldOrd">
      <pc:chgData name="ZHANG, Vickie [Student]" userId="S::15103037d@connect.polyu.hk::b23db998-de85-472e-8740-e7d5d97ab385" providerId="AD" clId="Web-{6B0BDC65-BD0B-65AE-6495-F4347D3A8872}" dt="2018-12-08T01:22:45.943" v="45" actId="20577"/>
      <pc:docMkLst>
        <pc:docMk/>
      </pc:docMkLst>
      <pc:sldChg chg="modSp">
        <pc:chgData name="ZHANG, Vickie [Student]" userId="S::15103037d@connect.polyu.hk::b23db998-de85-472e-8740-e7d5d97ab385" providerId="AD" clId="Web-{6B0BDC65-BD0B-65AE-6495-F4347D3A8872}" dt="2018-12-08T01:22:41.912" v="43" actId="20577"/>
        <pc:sldMkLst>
          <pc:docMk/>
          <pc:sldMk cId="2755786834" sldId="258"/>
        </pc:sldMkLst>
        <pc:spChg chg="mod">
          <ac:chgData name="ZHANG, Vickie [Student]" userId="S::15103037d@connect.polyu.hk::b23db998-de85-472e-8740-e7d5d97ab385" providerId="AD" clId="Web-{6B0BDC65-BD0B-65AE-6495-F4347D3A8872}" dt="2018-12-08T01:22:41.912" v="43" actId="20577"/>
          <ac:spMkLst>
            <pc:docMk/>
            <pc:sldMk cId="2755786834" sldId="258"/>
            <ac:spMk id="3" creationId="{6A51A6CF-4057-46AF-9322-7387C0724853}"/>
          </ac:spMkLst>
        </pc:spChg>
      </pc:sldChg>
      <pc:sldChg chg="ord">
        <pc:chgData name="ZHANG, Vickie [Student]" userId="S::15103037d@connect.polyu.hk::b23db998-de85-472e-8740-e7d5d97ab385" providerId="AD" clId="Web-{6B0BDC65-BD0B-65AE-6495-F4347D3A8872}" dt="2018-12-08T01:22:19.177" v="0"/>
        <pc:sldMkLst>
          <pc:docMk/>
          <pc:sldMk cId="3092213128" sldId="277"/>
        </pc:sldMkLst>
      </pc:sldChg>
    </pc:docChg>
  </pc:docChgLst>
  <pc:docChgLst>
    <pc:chgData name="SARTAYEVA, Yerke [Student]" userId="daebc61f-6edd-4098-8acf-a80499842067" providerId="ADAL" clId="{FC2C277C-B58F-4827-83CE-CE9F5C730E30}"/>
    <pc:docChg chg="modSld">
      <pc:chgData name="SARTAYEVA, Yerke [Student]" userId="daebc61f-6edd-4098-8acf-a80499842067" providerId="ADAL" clId="{FC2C277C-B58F-4827-83CE-CE9F5C730E30}" dt="2018-12-10T11:33:09.993" v="19" actId="20577"/>
      <pc:docMkLst>
        <pc:docMk/>
      </pc:docMkLst>
      <pc:sldChg chg="modSp">
        <pc:chgData name="SARTAYEVA, Yerke [Student]" userId="daebc61f-6edd-4098-8acf-a80499842067" providerId="ADAL" clId="{FC2C277C-B58F-4827-83CE-CE9F5C730E30}" dt="2018-12-10T11:33:09.993" v="19" actId="20577"/>
        <pc:sldMkLst>
          <pc:docMk/>
          <pc:sldMk cId="3402440261" sldId="256"/>
        </pc:sldMkLst>
        <pc:spChg chg="mod">
          <ac:chgData name="SARTAYEVA, Yerke [Student]" userId="daebc61f-6edd-4098-8acf-a80499842067" providerId="ADAL" clId="{FC2C277C-B58F-4827-83CE-CE9F5C730E30}" dt="2018-12-10T11:33:09.993" v="19" actId="20577"/>
          <ac:spMkLst>
            <pc:docMk/>
            <pc:sldMk cId="3402440261" sldId="256"/>
            <ac:spMk id="3" creationId="{60538C99-DA30-4D91-B943-6A35F9248721}"/>
          </ac:spMkLst>
        </pc:spChg>
      </pc:sldChg>
    </pc:docChg>
  </pc:docChgLst>
  <pc:docChgLst>
    <pc:chgData name="HO, TinYau [Student]" userId="S::15070597d@connect.polyu.hk::da49a5ad-f966-498e-a982-a74f386e3069" providerId="AD" clId="Web-{A0080741-1AAD-9D26-FC70-DF010845ACCB}"/>
    <pc:docChg chg="addSld modSld sldOrd">
      <pc:chgData name="HO, TinYau [Student]" userId="S::15070597d@connect.polyu.hk::da49a5ad-f966-498e-a982-a74f386e3069" providerId="AD" clId="Web-{A0080741-1AAD-9D26-FC70-DF010845ACCB}" dt="2018-12-07T12:37:35.965" v="308"/>
      <pc:docMkLst>
        <pc:docMk/>
      </pc:docMkLst>
      <pc:sldChg chg="modSp">
        <pc:chgData name="HO, TinYau [Student]" userId="S::15070597d@connect.polyu.hk::da49a5ad-f966-498e-a982-a74f386e3069" providerId="AD" clId="Web-{A0080741-1AAD-9D26-FC70-DF010845ACCB}" dt="2018-12-07T12:31:22.062" v="254" actId="20577"/>
        <pc:sldMkLst>
          <pc:docMk/>
          <pc:sldMk cId="3231528063" sldId="285"/>
        </pc:sldMkLst>
        <pc:spChg chg="mod">
          <ac:chgData name="HO, TinYau [Student]" userId="S::15070597d@connect.polyu.hk::da49a5ad-f966-498e-a982-a74f386e3069" providerId="AD" clId="Web-{A0080741-1AAD-9D26-FC70-DF010845ACCB}" dt="2018-12-07T12:31:22.062" v="254" actId="20577"/>
          <ac:spMkLst>
            <pc:docMk/>
            <pc:sldMk cId="3231528063" sldId="285"/>
            <ac:spMk id="11" creationId="{E0959B50-6325-4A2A-AF1D-368202F4FF7B}"/>
          </ac:spMkLst>
        </pc:spChg>
      </pc:sldChg>
      <pc:sldChg chg="delSp modSp">
        <pc:chgData name="HO, TinYau [Student]" userId="S::15070597d@connect.polyu.hk::da49a5ad-f966-498e-a982-a74f386e3069" providerId="AD" clId="Web-{A0080741-1AAD-9D26-FC70-DF010845ACCB}" dt="2018-12-07T12:37:35.965" v="308"/>
        <pc:sldMkLst>
          <pc:docMk/>
          <pc:sldMk cId="1264851217" sldId="288"/>
        </pc:sldMkLst>
        <pc:spChg chg="del">
          <ac:chgData name="HO, TinYau [Student]" userId="S::15070597d@connect.polyu.hk::da49a5ad-f966-498e-a982-a74f386e3069" providerId="AD" clId="Web-{A0080741-1AAD-9D26-FC70-DF010845ACCB}" dt="2018-12-07T12:37:35.965" v="308"/>
          <ac:spMkLst>
            <pc:docMk/>
            <pc:sldMk cId="1264851217" sldId="288"/>
            <ac:spMk id="4" creationId="{6EC580BB-8606-4211-9C63-F2CA4AB272DA}"/>
          </ac:spMkLst>
        </pc:spChg>
        <pc:spChg chg="mod">
          <ac:chgData name="HO, TinYau [Student]" userId="S::15070597d@connect.polyu.hk::da49a5ad-f966-498e-a982-a74f386e3069" providerId="AD" clId="Web-{A0080741-1AAD-9D26-FC70-DF010845ACCB}" dt="2018-12-07T12:37:34.543" v="307" actId="1076"/>
          <ac:spMkLst>
            <pc:docMk/>
            <pc:sldMk cId="1264851217" sldId="288"/>
            <ac:spMk id="7" creationId="{0A63B257-86DD-470B-AE37-5AD6CE0B86E8}"/>
          </ac:spMkLst>
        </pc:spChg>
      </pc:sldChg>
      <pc:sldChg chg="modSp">
        <pc:chgData name="HO, TinYau [Student]" userId="S::15070597d@connect.polyu.hk::da49a5ad-f966-498e-a982-a74f386e3069" providerId="AD" clId="Web-{A0080741-1AAD-9D26-FC70-DF010845ACCB}" dt="2018-12-07T12:31:29.578" v="258" actId="20577"/>
        <pc:sldMkLst>
          <pc:docMk/>
          <pc:sldMk cId="488507060" sldId="289"/>
        </pc:sldMkLst>
        <pc:spChg chg="mod">
          <ac:chgData name="HO, TinYau [Student]" userId="S::15070597d@connect.polyu.hk::da49a5ad-f966-498e-a982-a74f386e3069" providerId="AD" clId="Web-{A0080741-1AAD-9D26-FC70-DF010845ACCB}" dt="2018-12-07T12:31:29.578" v="258" actId="20577"/>
          <ac:spMkLst>
            <pc:docMk/>
            <pc:sldMk cId="488507060" sldId="289"/>
            <ac:spMk id="5" creationId="{622F024F-E435-46A7-8B36-2441C7480302}"/>
          </ac:spMkLst>
        </pc:spChg>
        <pc:picChg chg="mod">
          <ac:chgData name="HO, TinYau [Student]" userId="S::15070597d@connect.polyu.hk::da49a5ad-f966-498e-a982-a74f386e3069" providerId="AD" clId="Web-{A0080741-1AAD-9D26-FC70-DF010845ACCB}" dt="2018-12-07T12:22:48.562" v="1" actId="1076"/>
          <ac:picMkLst>
            <pc:docMk/>
            <pc:sldMk cId="488507060" sldId="289"/>
            <ac:picMk id="11" creationId="{0D20BF54-5D6B-4BEB-A188-5F1D08C4714F}"/>
          </ac:picMkLst>
        </pc:picChg>
        <pc:picChg chg="mod">
          <ac:chgData name="HO, TinYau [Student]" userId="S::15070597d@connect.polyu.hk::da49a5ad-f966-498e-a982-a74f386e3069" providerId="AD" clId="Web-{A0080741-1AAD-9D26-FC70-DF010845ACCB}" dt="2018-12-07T12:22:46.843" v="0" actId="1076"/>
          <ac:picMkLst>
            <pc:docMk/>
            <pc:sldMk cId="488507060" sldId="289"/>
            <ac:picMk id="13" creationId="{3AEA38D9-E771-43D5-9E27-45192B6A808E}"/>
          </ac:picMkLst>
        </pc:picChg>
      </pc:sldChg>
      <pc:sldChg chg="addSp delSp modSp add ord replId">
        <pc:chgData name="HO, TinYau [Student]" userId="S::15070597d@connect.polyu.hk::da49a5ad-f966-498e-a982-a74f386e3069" providerId="AD" clId="Web-{A0080741-1AAD-9D26-FC70-DF010845ACCB}" dt="2018-12-07T12:32:27.424" v="306" actId="1076"/>
        <pc:sldMkLst>
          <pc:docMk/>
          <pc:sldMk cId="435994774" sldId="291"/>
        </pc:sldMkLst>
        <pc:spChg chg="mod">
          <ac:chgData name="HO, TinYau [Student]" userId="S::15070597d@connect.polyu.hk::da49a5ad-f966-498e-a982-a74f386e3069" providerId="AD" clId="Web-{A0080741-1AAD-9D26-FC70-DF010845ACCB}" dt="2018-12-07T12:23:28.766" v="4" actId="20577"/>
          <ac:spMkLst>
            <pc:docMk/>
            <pc:sldMk cId="435994774" sldId="291"/>
            <ac:spMk id="2" creationId="{5FBE8481-37A0-4D8B-988E-3FFFA17C0A6C}"/>
          </ac:spMkLst>
        </pc:spChg>
        <pc:spChg chg="add del mod">
          <ac:chgData name="HO, TinYau [Student]" userId="S::15070597d@connect.polyu.hk::da49a5ad-f966-498e-a982-a74f386e3069" providerId="AD" clId="Web-{A0080741-1AAD-9D26-FC70-DF010845ACCB}" dt="2018-12-07T12:25:53.521" v="12"/>
          <ac:spMkLst>
            <pc:docMk/>
            <pc:sldMk cId="435994774" sldId="291"/>
            <ac:spMk id="9" creationId="{06B666E2-0B0A-4C20-866E-E830D68F4C3D}"/>
          </ac:spMkLst>
        </pc:spChg>
        <pc:spChg chg="add mod">
          <ac:chgData name="HO, TinYau [Student]" userId="S::15070597d@connect.polyu.hk::da49a5ad-f966-498e-a982-a74f386e3069" providerId="AD" clId="Web-{A0080741-1AAD-9D26-FC70-DF010845ACCB}" dt="2018-12-07T12:32:25.939" v="304" actId="20577"/>
          <ac:spMkLst>
            <pc:docMk/>
            <pc:sldMk cId="435994774" sldId="291"/>
            <ac:spMk id="13" creationId="{DCF6EE8E-940E-4DDE-A7EA-F6C15E7551EF}"/>
          </ac:spMkLst>
        </pc:spChg>
        <pc:spChg chg="add del mod">
          <ac:chgData name="HO, TinYau [Student]" userId="S::15070597d@connect.polyu.hk::da49a5ad-f966-498e-a982-a74f386e3069" providerId="AD" clId="Web-{A0080741-1AAD-9D26-FC70-DF010845ACCB}" dt="2018-12-07T12:31:09.937" v="252"/>
          <ac:spMkLst>
            <pc:docMk/>
            <pc:sldMk cId="435994774" sldId="291"/>
            <ac:spMk id="18" creationId="{DED7ACED-24A9-490B-B180-7A35416D89ED}"/>
          </ac:spMkLst>
        </pc:spChg>
        <pc:graphicFrameChg chg="del">
          <ac:chgData name="HO, TinYau [Student]" userId="S::15070597d@connect.polyu.hk::da49a5ad-f966-498e-a982-a74f386e3069" providerId="AD" clId="Web-{A0080741-1AAD-9D26-FC70-DF010845ACCB}" dt="2018-12-07T12:25:54.552" v="13"/>
          <ac:graphicFrameMkLst>
            <pc:docMk/>
            <pc:sldMk cId="435994774" sldId="291"/>
            <ac:graphicFrameMk id="3" creationId="{EEBF3394-C7C6-48A4-8CA8-DDC1B6C2F771}"/>
          </ac:graphicFrameMkLst>
        </pc:graphicFrameChg>
        <pc:graphicFrameChg chg="add del mod ord modGraphic">
          <ac:chgData name="HO, TinYau [Student]" userId="S::15070597d@connect.polyu.hk::da49a5ad-f966-498e-a982-a74f386e3069" providerId="AD" clId="Web-{A0080741-1AAD-9D26-FC70-DF010845ACCB}" dt="2018-12-07T12:23:42.157" v="11"/>
          <ac:graphicFrameMkLst>
            <pc:docMk/>
            <pc:sldMk cId="435994774" sldId="291"/>
            <ac:graphicFrameMk id="4" creationId="{D9ABA7A6-24BD-4066-83CD-154A375F4428}"/>
          </ac:graphicFrameMkLst>
        </pc:graphicFrameChg>
        <pc:picChg chg="add mod">
          <ac:chgData name="HO, TinYau [Student]" userId="S::15070597d@connect.polyu.hk::da49a5ad-f966-498e-a982-a74f386e3069" providerId="AD" clId="Web-{A0080741-1AAD-9D26-FC70-DF010845ACCB}" dt="2018-12-07T12:32:02.126" v="284" actId="1076"/>
          <ac:picMkLst>
            <pc:docMk/>
            <pc:sldMk cId="435994774" sldId="291"/>
            <ac:picMk id="14" creationId="{186829A4-4F30-4B77-9322-2EEE9C93766A}"/>
          </ac:picMkLst>
        </pc:picChg>
        <pc:picChg chg="add mod">
          <ac:chgData name="HO, TinYau [Student]" userId="S::15070597d@connect.polyu.hk::da49a5ad-f966-498e-a982-a74f386e3069" providerId="AD" clId="Web-{A0080741-1AAD-9D26-FC70-DF010845ACCB}" dt="2018-12-07T12:32:27.424" v="306" actId="1076"/>
          <ac:picMkLst>
            <pc:docMk/>
            <pc:sldMk cId="435994774" sldId="291"/>
            <ac:picMk id="16" creationId="{1EB9F662-1D5A-49C3-90FE-0D9BFEF543DC}"/>
          </ac:picMkLst>
        </pc:picChg>
      </pc:sldChg>
    </pc:docChg>
  </pc:docChgLst>
  <pc:docChgLst>
    <pc:chgData name="ZHANG, Vickie [Student]" userId="S::15103037d@connect.polyu.hk::b23db998-de85-472e-8740-e7d5d97ab385" providerId="AD" clId="Web-{9AA91879-B25D-4B67-9F46-B8CC99FF2395}"/>
    <pc:docChg chg="addSld delSld modSld">
      <pc:chgData name="ZHANG, Vickie [Student]" userId="S::15103037d@connect.polyu.hk::b23db998-de85-472e-8740-e7d5d97ab385" providerId="AD" clId="Web-{9AA91879-B25D-4B67-9F46-B8CC99FF2395}" dt="2018-12-03T03:28:14.276" v="195"/>
      <pc:docMkLst>
        <pc:docMk/>
      </pc:docMkLst>
      <pc:sldChg chg="modSp">
        <pc:chgData name="ZHANG, Vickie [Student]" userId="S::15103037d@connect.polyu.hk::b23db998-de85-472e-8740-e7d5d97ab385" providerId="AD" clId="Web-{9AA91879-B25D-4B67-9F46-B8CC99FF2395}" dt="2018-12-03T03:18:56.429" v="26" actId="20577"/>
        <pc:sldMkLst>
          <pc:docMk/>
          <pc:sldMk cId="3402440261" sldId="256"/>
        </pc:sldMkLst>
        <pc:spChg chg="mod">
          <ac:chgData name="ZHANG, Vickie [Student]" userId="S::15103037d@connect.polyu.hk::b23db998-de85-472e-8740-e7d5d97ab385" providerId="AD" clId="Web-{9AA91879-B25D-4B67-9F46-B8CC99FF2395}" dt="2018-12-03T03:18:56.429" v="26" actId="20577"/>
          <ac:spMkLst>
            <pc:docMk/>
            <pc:sldMk cId="3402440261" sldId="256"/>
            <ac:spMk id="2" creationId="{CF40F790-DF49-4E3F-A7D1-13243981163A}"/>
          </ac:spMkLst>
        </pc:spChg>
        <pc:spChg chg="mod">
          <ac:chgData name="ZHANG, Vickie [Student]" userId="S::15103037d@connect.polyu.hk::b23db998-de85-472e-8740-e7d5d97ab385" providerId="AD" clId="Web-{9AA91879-B25D-4B67-9F46-B8CC99FF2395}" dt="2018-12-03T03:18:32.054" v="9" actId="20577"/>
          <ac:spMkLst>
            <pc:docMk/>
            <pc:sldMk cId="3402440261" sldId="256"/>
            <ac:spMk id="3" creationId="{60538C99-DA30-4D91-B943-6A35F9248721}"/>
          </ac:spMkLst>
        </pc:spChg>
      </pc:sldChg>
      <pc:sldChg chg="modSp">
        <pc:chgData name="ZHANG, Vickie [Student]" userId="S::15103037d@connect.polyu.hk::b23db998-de85-472e-8740-e7d5d97ab385" providerId="AD" clId="Web-{9AA91879-B25D-4B67-9F46-B8CC99FF2395}" dt="2018-12-03T03:21:18.653" v="152" actId="14100"/>
        <pc:sldMkLst>
          <pc:docMk/>
          <pc:sldMk cId="2755786834" sldId="258"/>
        </pc:sldMkLst>
        <pc:spChg chg="mod">
          <ac:chgData name="ZHANG, Vickie [Student]" userId="S::15103037d@connect.polyu.hk::b23db998-de85-472e-8740-e7d5d97ab385" providerId="AD" clId="Web-{9AA91879-B25D-4B67-9F46-B8CC99FF2395}" dt="2018-12-03T03:21:18.653" v="152" actId="14100"/>
          <ac:spMkLst>
            <pc:docMk/>
            <pc:sldMk cId="2755786834" sldId="258"/>
            <ac:spMk id="3" creationId="{6A51A6CF-4057-46AF-9322-7387C0724853}"/>
          </ac:spMkLst>
        </pc:spChg>
      </pc:sldChg>
      <pc:sldChg chg="modSp add replId">
        <pc:chgData name="ZHANG, Vickie [Student]" userId="S::15103037d@connect.polyu.hk::b23db998-de85-472e-8740-e7d5d97ab385" providerId="AD" clId="Web-{9AA91879-B25D-4B67-9F46-B8CC99FF2395}" dt="2018-12-03T03:22:12.123" v="156" actId="20577"/>
        <pc:sldMkLst>
          <pc:docMk/>
          <pc:sldMk cId="3805308845" sldId="273"/>
        </pc:sldMkLst>
        <pc:spChg chg="mod">
          <ac:chgData name="ZHANG, Vickie [Student]" userId="S::15103037d@connect.polyu.hk::b23db998-de85-472e-8740-e7d5d97ab385" providerId="AD" clId="Web-{9AA91879-B25D-4B67-9F46-B8CC99FF2395}" dt="2018-12-03T03:22:12.123" v="156" actId="20577"/>
          <ac:spMkLst>
            <pc:docMk/>
            <pc:sldMk cId="3805308845" sldId="273"/>
            <ac:spMk id="2" creationId="{B47D20AA-9E66-420B-85D3-10881B94A419}"/>
          </ac:spMkLst>
        </pc:spChg>
      </pc:sldChg>
      <pc:sldChg chg="addSp delSp modSp add mod replId setBg">
        <pc:chgData name="ZHANG, Vickie [Student]" userId="S::15103037d@connect.polyu.hk::b23db998-de85-472e-8740-e7d5d97ab385" providerId="AD" clId="Web-{9AA91879-B25D-4B67-9F46-B8CC99FF2395}" dt="2018-12-03T03:28:14.276" v="195"/>
        <pc:sldMkLst>
          <pc:docMk/>
          <pc:sldMk cId="2750262353" sldId="274"/>
        </pc:sldMkLst>
        <pc:spChg chg="del mod">
          <ac:chgData name="ZHANG, Vickie [Student]" userId="S::15103037d@connect.polyu.hk::b23db998-de85-472e-8740-e7d5d97ab385" providerId="AD" clId="Web-{9AA91879-B25D-4B67-9F46-B8CC99FF2395}" dt="2018-12-03T03:23:10.625" v="166"/>
          <ac:spMkLst>
            <pc:docMk/>
            <pc:sldMk cId="2750262353" sldId="274"/>
            <ac:spMk id="2" creationId="{D85EEBE3-491F-4D59-86F7-23DF52CA0944}"/>
          </ac:spMkLst>
        </pc:spChg>
        <pc:spChg chg="add mod">
          <ac:chgData name="ZHANG, Vickie [Student]" userId="S::15103037d@connect.polyu.hk::b23db998-de85-472e-8740-e7d5d97ab385" providerId="AD" clId="Web-{9AA91879-B25D-4B67-9F46-B8CC99FF2395}" dt="2018-12-03T03:27:23.133" v="179"/>
          <ac:spMkLst>
            <pc:docMk/>
            <pc:sldMk cId="2750262353" sldId="274"/>
            <ac:spMk id="5" creationId="{5615E719-3B2D-48A5-9709-BFF42C608C54}"/>
          </ac:spMkLst>
        </pc:spChg>
        <pc:spChg chg="add del">
          <ac:chgData name="ZHANG, Vickie [Student]" userId="S::15103037d@connect.polyu.hk::b23db998-de85-472e-8740-e7d5d97ab385" providerId="AD" clId="Web-{9AA91879-B25D-4B67-9F46-B8CC99FF2395}" dt="2018-12-03T03:27:37.431" v="182"/>
          <ac:spMkLst>
            <pc:docMk/>
            <pc:sldMk cId="2750262353" sldId="274"/>
            <ac:spMk id="11" creationId="{683F13ED-9605-4AFE-81A3-0DD129F54058}"/>
          </ac:spMkLst>
        </pc:spChg>
        <pc:spChg chg="add del">
          <ac:chgData name="ZHANG, Vickie [Student]" userId="S::15103037d@connect.polyu.hk::b23db998-de85-472e-8740-e7d5d97ab385" providerId="AD" clId="Web-{9AA91879-B25D-4B67-9F46-B8CC99FF2395}" dt="2018-12-03T03:27:35.462" v="181"/>
          <ac:spMkLst>
            <pc:docMk/>
            <pc:sldMk cId="2750262353" sldId="274"/>
            <ac:spMk id="13" creationId="{E0B81FDD-304B-4062-BBAD-115C5EE0AB0E}"/>
          </ac:spMkLst>
        </pc:spChg>
        <pc:picChg chg="del">
          <ac:chgData name="ZHANG, Vickie [Student]" userId="S::15103037d@connect.polyu.hk::b23db998-de85-472e-8740-e7d5d97ab385" providerId="AD" clId="Web-{9AA91879-B25D-4B67-9F46-B8CC99FF2395}" dt="2018-12-03T03:23:09.922" v="165"/>
          <ac:picMkLst>
            <pc:docMk/>
            <pc:sldMk cId="2750262353" sldId="274"/>
            <ac:picMk id="4" creationId="{DDFC55FC-93B3-4207-B188-5D351CDA5910}"/>
          </ac:picMkLst>
        </pc:picChg>
        <pc:picChg chg="add del mod">
          <ac:chgData name="ZHANG, Vickie [Student]" userId="S::15103037d@connect.polyu.hk::b23db998-de85-472e-8740-e7d5d97ab385" providerId="AD" clId="Web-{9AA91879-B25D-4B67-9F46-B8CC99FF2395}" dt="2018-12-03T03:28:04.885" v="190"/>
          <ac:picMkLst>
            <pc:docMk/>
            <pc:sldMk cId="2750262353" sldId="274"/>
            <ac:picMk id="6" creationId="{FB775A7C-A16D-4E48-9318-68620F431C55}"/>
          </ac:picMkLst>
        </pc:picChg>
        <pc:picChg chg="add del mod">
          <ac:chgData name="ZHANG, Vickie [Student]" userId="S::15103037d@connect.polyu.hk::b23db998-de85-472e-8740-e7d5d97ab385" providerId="AD" clId="Web-{9AA91879-B25D-4B67-9F46-B8CC99FF2395}" dt="2018-12-03T03:28:14.276" v="195"/>
          <ac:picMkLst>
            <pc:docMk/>
            <pc:sldMk cId="2750262353" sldId="274"/>
            <ac:picMk id="8" creationId="{44278699-828C-496E-8414-39EB7ABD2435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Tarantula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D6-44AD-80BD-EB2BBB6277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BPNN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24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D6-44AD-80BD-EB2BBB6277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532464"/>
        <c:axId val="204533448"/>
      </c:lineChart>
      <c:catAx>
        <c:axId val="204532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4533448"/>
        <c:crosses val="autoZero"/>
        <c:auto val="1"/>
        <c:lblAlgn val="ctr"/>
        <c:lblOffset val="100"/>
        <c:noMultiLvlLbl val="0"/>
      </c:catAx>
      <c:valAx>
        <c:axId val="204533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4532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317C-2A93-48BA-AD19-155963882945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8D92-2A99-4324-87A8-D91272DD63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080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317C-2A93-48BA-AD19-155963882945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8D92-2A99-4324-87A8-D91272DD63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78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317C-2A93-48BA-AD19-155963882945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8D92-2A99-4324-87A8-D91272DD63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317C-2A93-48BA-AD19-155963882945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8D92-2A99-4324-87A8-D91272DD63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2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317C-2A93-48BA-AD19-155963882945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8D92-2A99-4324-87A8-D91272DD63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542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317C-2A93-48BA-AD19-155963882945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8D92-2A99-4324-87A8-D91272DD63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00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317C-2A93-48BA-AD19-155963882945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8D92-2A99-4324-87A8-D91272DD63D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678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317C-2A93-48BA-AD19-155963882945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8D92-2A99-4324-87A8-D91272DD63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52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317C-2A93-48BA-AD19-155963882945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8D92-2A99-4324-87A8-D91272DD63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91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317C-2A93-48BA-AD19-155963882945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8D92-2A99-4324-87A8-D91272DD63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68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DD1317C-2A93-48BA-AD19-155963882945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8D92-2A99-4324-87A8-D91272DD63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35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DD1317C-2A93-48BA-AD19-155963882945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CC08D92-2A99-4324-87A8-D91272DD63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01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tmazur.com/2015/03/17/a-step-by-step-backpropagation-example/" TargetMode="External"/><Relationship Id="rId2" Type="http://schemas.openxmlformats.org/officeDocument/2006/relationships/hyperlink" Target="https://visualstudiomagazine.com/articles/2017/09/01/neural-network-l2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Chi-squared_distribution#/" TargetMode="External"/><Relationship Id="rId4" Type="http://schemas.openxmlformats.org/officeDocument/2006/relationships/hyperlink" Target="https://visualstudiomagazine.com/Articles/2017/06/01/Back-Propagation.aspx?Page=1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538C99-DA30-4D91-B943-6A35F9248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29" y="5499895"/>
            <a:ext cx="9638443" cy="811204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/>
              <a:t>SARTAYEVA Yerkezhan</a:t>
            </a:r>
            <a:r>
              <a:rPr lang="en-US" dirty="0"/>
              <a:t>, 16094821d</a:t>
            </a:r>
            <a:endParaRPr lang="ru-RU" dirty="0"/>
          </a:p>
          <a:p>
            <a:r>
              <a:rPr lang="en-US" dirty="0"/>
              <a:t>ZHANG </a:t>
            </a:r>
            <a:r>
              <a:rPr lang="en-US" dirty="0" err="1"/>
              <a:t>Ziwei</a:t>
            </a:r>
            <a:r>
              <a:rPr lang="en-US" dirty="0"/>
              <a:t>,        15103037d</a:t>
            </a:r>
          </a:p>
          <a:p>
            <a:r>
              <a:rPr lang="en-US" dirty="0"/>
              <a:t>HO Tin </a:t>
            </a:r>
            <a:r>
              <a:rPr lang="en-US" dirty="0" err="1"/>
              <a:t>Yau</a:t>
            </a:r>
            <a:r>
              <a:rPr lang="en-US" dirty="0"/>
              <a:t>             15070597d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0F790-DF49-4E3F-A7D1-132439811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778" y="1283860"/>
            <a:ext cx="9638443" cy="333930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000"/>
              <a:t>Fault Localization Algorithms</a:t>
            </a:r>
            <a:br>
              <a:rPr lang="en-US" sz="5000">
                <a:latin typeface="Gill Sans MT"/>
              </a:rPr>
            </a:br>
            <a:br>
              <a:rPr lang="en-US" sz="5000">
                <a:latin typeface="Gill Sans MT"/>
              </a:rPr>
            </a:br>
            <a:r>
              <a:rPr lang="en-US" sz="1800">
                <a:latin typeface="Gill Sans MT"/>
              </a:rPr>
              <a:t>Group 23</a:t>
            </a:r>
            <a:endParaRPr lang="ru-RU" sz="180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40244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EBE3-491F-4D59-86F7-23DF52CA0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3714"/>
            <a:ext cx="7729728" cy="1188720"/>
          </a:xfrm>
        </p:spPr>
        <p:txBody>
          <a:bodyPr/>
          <a:lstStyle/>
          <a:p>
            <a:r>
              <a:rPr lang="en-US"/>
              <a:t>implementation</a:t>
            </a:r>
            <a:endParaRPr lang="ru-RU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582783-07AE-4CAB-9ED6-21B141798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35" y="1594884"/>
            <a:ext cx="10704530" cy="475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48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7A9993-D1BA-4081-AF0C-B6CEA3EF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(1) Calculate suspicion scores</a:t>
            </a:r>
          </a:p>
        </p:txBody>
      </p:sp>
      <p:pic>
        <p:nvPicPr>
          <p:cNvPr id="4" name="Picture 3" descr="A picture containing indoor&#10;&#10;Description automatically generated">
            <a:extLst>
              <a:ext uri="{FF2B5EF4-FFF2-40B4-BE49-F238E27FC236}">
                <a16:creationId xmlns:a16="http://schemas.microsoft.com/office/drawing/2014/main" id="{914438CE-9001-4E02-9DC3-8BFF2144D4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31485" y="2482596"/>
            <a:ext cx="8140703" cy="29306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7CB520-70E1-43AE-95F4-8CF9B54E7B72}"/>
              </a:ext>
            </a:extLst>
          </p:cNvPr>
          <p:cNvSpPr txBox="1"/>
          <p:nvPr/>
        </p:nvSpPr>
        <p:spPr>
          <a:xfrm>
            <a:off x="7245627" y="5158516"/>
            <a:ext cx="3786809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The Statement class stores the rank, the suspiciousness score and the index to facilitate sorting</a:t>
            </a:r>
            <a:endParaRPr lang="ru-RU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3A75C2-B681-4603-8FFC-7E659F6FAD39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5337313" y="5029200"/>
            <a:ext cx="1908314" cy="590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179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5083-0672-4BCC-81C9-877A36CFD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8648"/>
            <a:ext cx="7729728" cy="1188720"/>
          </a:xfrm>
        </p:spPr>
        <p:txBody>
          <a:bodyPr/>
          <a:lstStyle/>
          <a:p>
            <a:r>
              <a:rPr lang="en-US"/>
              <a:t>(2) sort and rank</a:t>
            </a:r>
            <a:endParaRPr lang="ru-R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6F5D5B-F01F-4128-961F-DC01CDD55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786" y="1576347"/>
            <a:ext cx="8484428" cy="49630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1CA150-11A0-40BA-836F-03B5C3184807}"/>
              </a:ext>
            </a:extLst>
          </p:cNvPr>
          <p:cNvSpPr txBox="1"/>
          <p:nvPr/>
        </p:nvSpPr>
        <p:spPr>
          <a:xfrm>
            <a:off x="5436705" y="1839748"/>
            <a:ext cx="287240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(1) Sort by suspicion scores</a:t>
            </a:r>
            <a:endParaRPr lang="ru-R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DD258A-80C8-48C3-834D-DB9198CE8D32}"/>
              </a:ext>
            </a:extLst>
          </p:cNvPr>
          <p:cNvCxnSpPr>
            <a:cxnSpLocks/>
          </p:cNvCxnSpPr>
          <p:nvPr/>
        </p:nvCxnSpPr>
        <p:spPr>
          <a:xfrm flipH="1" flipV="1">
            <a:off x="4084983" y="1770769"/>
            <a:ext cx="1351722" cy="2950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31DB340-439F-4E69-900D-7EFAE456C5C3}"/>
              </a:ext>
            </a:extLst>
          </p:cNvPr>
          <p:cNvSpPr txBox="1"/>
          <p:nvPr/>
        </p:nvSpPr>
        <p:spPr>
          <a:xfrm rot="5400000">
            <a:off x="9588080" y="4226814"/>
            <a:ext cx="287240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(2) Rank as in the paper</a:t>
            </a:r>
            <a:endParaRPr lang="ru-RU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12B6C9EA-540B-4C99-9486-666228DB45CA}"/>
              </a:ext>
            </a:extLst>
          </p:cNvPr>
          <p:cNvSpPr/>
          <p:nvPr/>
        </p:nvSpPr>
        <p:spPr>
          <a:xfrm>
            <a:off x="10241014" y="2723467"/>
            <a:ext cx="534858" cy="3568003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928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EDED847-34F1-4353-AA83-1525E9E4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5476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602A9-6792-4965-AB21-DB38600F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599" y="4928136"/>
            <a:ext cx="7729728" cy="113440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Output (crosstab matrix)</a:t>
            </a:r>
          </a:p>
        </p:txBody>
      </p:sp>
      <p:pic>
        <p:nvPicPr>
          <p:cNvPr id="8" name="Picture 7" descr="A screenshot of text&#10;&#10;Description automatically generated">
            <a:extLst>
              <a:ext uri="{FF2B5EF4-FFF2-40B4-BE49-F238E27FC236}">
                <a16:creationId xmlns:a16="http://schemas.microsoft.com/office/drawing/2014/main" id="{2CDC71EC-20F1-49CA-997B-CAE54E0B9C41}"/>
              </a:ext>
            </a:extLst>
          </p:cNvPr>
          <p:cNvPicPr/>
          <p:nvPr/>
        </p:nvPicPr>
        <p:blipFill rotWithShape="1">
          <a:blip r:embed="rId2"/>
          <a:srcRect r="53986"/>
          <a:stretch/>
        </p:blipFill>
        <p:spPr>
          <a:xfrm>
            <a:off x="762394" y="1054384"/>
            <a:ext cx="4743491" cy="35565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FF20E95-81BA-47D2-B292-3AD8240A32C3}"/>
              </a:ext>
            </a:extLst>
          </p:cNvPr>
          <p:cNvSpPr txBox="1"/>
          <p:nvPr/>
        </p:nvSpPr>
        <p:spPr>
          <a:xfrm>
            <a:off x="4621411" y="1749572"/>
            <a:ext cx="2872408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Different ranks for different suspicion scores</a:t>
            </a:r>
            <a:endParaRPr lang="ru-RU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C73D8B-E5F4-44B0-9E0E-55C0BDB4B6AC}"/>
              </a:ext>
            </a:extLst>
          </p:cNvPr>
          <p:cNvCxnSpPr>
            <a:stCxn id="14" idx="2"/>
          </p:cNvCxnSpPr>
          <p:nvPr/>
        </p:nvCxnSpPr>
        <p:spPr>
          <a:xfrm flipH="1">
            <a:off x="4084698" y="2395903"/>
            <a:ext cx="1972917" cy="368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F8BE2E-E76A-46A7-8BA4-41FBB37AB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926" y="2553569"/>
            <a:ext cx="57245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97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C59B-C396-4F76-89CF-0FDE8C0D6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9014"/>
            <a:ext cx="7729728" cy="1188720"/>
          </a:xfrm>
        </p:spPr>
        <p:txBody>
          <a:bodyPr/>
          <a:lstStyle/>
          <a:p>
            <a:r>
              <a:rPr lang="en-US"/>
              <a:t>Output (tarantula matrix)</a:t>
            </a:r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1E8A3A-188B-48BE-AF2C-D0ABC2521616}"/>
              </a:ext>
            </a:extLst>
          </p:cNvPr>
          <p:cNvPicPr/>
          <p:nvPr/>
        </p:nvPicPr>
        <p:blipFill rotWithShape="1">
          <a:blip r:embed="rId2"/>
          <a:srcRect r="66348"/>
          <a:stretch/>
        </p:blipFill>
        <p:spPr>
          <a:xfrm>
            <a:off x="1150799" y="1753276"/>
            <a:ext cx="3928097" cy="46276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16AD80-0FD0-4D26-A33D-B9ED9B23827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09100" y="1753275"/>
            <a:ext cx="5543821" cy="462764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95B749E-C267-4435-948B-37692E14C0FF}"/>
              </a:ext>
            </a:extLst>
          </p:cNvPr>
          <p:cNvSpPr/>
          <p:nvPr/>
        </p:nvSpPr>
        <p:spPr>
          <a:xfrm>
            <a:off x="10096984" y="1753275"/>
            <a:ext cx="944217" cy="462764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7177D4-DE1B-4E83-8030-2E82134624A3}"/>
              </a:ext>
            </a:extLst>
          </p:cNvPr>
          <p:cNvSpPr txBox="1"/>
          <p:nvPr/>
        </p:nvSpPr>
        <p:spPr>
          <a:xfrm>
            <a:off x="5320820" y="1529501"/>
            <a:ext cx="3213653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Same rank for statements with the same suspiciousness</a:t>
            </a:r>
            <a:endParaRPr lang="ru-RU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D9895F-6DC1-4DEB-B648-82E4BE5F1A6E}"/>
              </a:ext>
            </a:extLst>
          </p:cNvPr>
          <p:cNvCxnSpPr/>
          <p:nvPr/>
        </p:nvCxnSpPr>
        <p:spPr>
          <a:xfrm flipH="1">
            <a:off x="4681330" y="2206487"/>
            <a:ext cx="2286000" cy="1441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860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20AA-9E66-420B-85D3-10881B94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Crosstab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D17C7-08F4-499F-8026-969E166E4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881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94F0B-04CC-4922-8476-AD82E115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054" y="399274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/>
              <a:t>theory</a:t>
            </a:r>
            <a:endParaRPr lang="ru-R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A93A44-DA84-431F-909A-42563924FD3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38" y="4508945"/>
            <a:ext cx="6481457" cy="16238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E39FA6D-296A-44FA-88E3-A61F30363B9D}"/>
              </a:ext>
            </a:extLst>
          </p:cNvPr>
          <p:cNvSpPr/>
          <p:nvPr/>
        </p:nvSpPr>
        <p:spPr>
          <a:xfrm>
            <a:off x="1788965" y="6263439"/>
            <a:ext cx="3234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i="1">
                <a:solidFill>
                  <a:srgbClr val="59595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Crosstab for a Statement [4]</a:t>
            </a:r>
            <a:endParaRPr lang="en-HK" sz="3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CE99796-2A5B-48FC-B4C4-4C9CB5AD486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 t="14035"/>
          <a:stretch/>
        </p:blipFill>
        <p:spPr bwMode="auto">
          <a:xfrm>
            <a:off x="0" y="2460041"/>
            <a:ext cx="8505497" cy="6103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111DEE-E335-44A7-9580-513770AF3EDF}"/>
              </a:ext>
            </a:extLst>
          </p:cNvPr>
          <p:cNvSpPr/>
          <p:nvPr/>
        </p:nvSpPr>
        <p:spPr>
          <a:xfrm>
            <a:off x="2842607" y="3148414"/>
            <a:ext cx="2837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i="1">
                <a:solidFill>
                  <a:srgbClr val="59595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Chi-square statistics [4]</a:t>
            </a:r>
            <a:endParaRPr lang="en-HK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050" name="Picture 13">
            <a:extLst>
              <a:ext uri="{FF2B5EF4-FFF2-40B4-BE49-F238E27FC236}">
                <a16:creationId xmlns:a16="http://schemas.microsoft.com/office/drawing/2014/main" id="{D0A8B6A8-BE6D-49BC-B4B1-FDC51C155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30" b="3978"/>
          <a:stretch>
            <a:fillRect/>
          </a:stretch>
        </p:blipFill>
        <p:spPr bwMode="auto">
          <a:xfrm>
            <a:off x="8645236" y="2471369"/>
            <a:ext cx="3458002" cy="66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4">
            <a:extLst>
              <a:ext uri="{FF2B5EF4-FFF2-40B4-BE49-F238E27FC236}">
                <a16:creationId xmlns:a16="http://schemas.microsoft.com/office/drawing/2014/main" id="{10FEFC5A-1FF7-4D65-A5E4-3BE9E1BD9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8"/>
          <a:stretch>
            <a:fillRect/>
          </a:stretch>
        </p:blipFill>
        <p:spPr bwMode="auto">
          <a:xfrm>
            <a:off x="7960337" y="4508945"/>
            <a:ext cx="3856626" cy="107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3EEC699B-88AA-4A28-AAA1-8FCE0C2A8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1452" y="18355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H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69120F-A038-4A09-8B50-62CCAFD1EE48}"/>
              </a:ext>
            </a:extLst>
          </p:cNvPr>
          <p:cNvSpPr/>
          <p:nvPr/>
        </p:nvSpPr>
        <p:spPr>
          <a:xfrm>
            <a:off x="8637888" y="3169726"/>
            <a:ext cx="3179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i="1">
                <a:solidFill>
                  <a:srgbClr val="59595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Contingency Coefficient [4]</a:t>
            </a:r>
            <a:endParaRPr lang="en-HK" sz="3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F089F6-EF79-4657-ABA3-2AF165A3B36D}"/>
              </a:ext>
            </a:extLst>
          </p:cNvPr>
          <p:cNvSpPr/>
          <p:nvPr/>
        </p:nvSpPr>
        <p:spPr>
          <a:xfrm>
            <a:off x="8725511" y="5582974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i="1">
                <a:solidFill>
                  <a:srgbClr val="59595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Suspiciousness [4]</a:t>
            </a:r>
            <a:endParaRPr lang="en-HK" sz="3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057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94F0B-04CC-4922-8476-AD82E115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054" y="399274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/>
              <a:t>IMPLEMENTATION</a:t>
            </a:r>
            <a:endParaRPr lang="ru-RU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EEC699B-88AA-4A28-AAA1-8FCE0C2A8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1452" y="18355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HK"/>
          </a:p>
        </p:txBody>
      </p:sp>
      <p:pic>
        <p:nvPicPr>
          <p:cNvPr id="16" name="Picture 15" descr="https://documents.lucidchart.com/documents/940aad96-75b5-4ce9-8475-3e01ada46bb8/pages/0_0?a=3388&amp;x=462&amp;y=349&amp;w=837&amp;h=673&amp;store=1&amp;accept=image%2F*&amp;auth=LCA%20e301a2b1f6551d42785e608ab3945910085ac16b-ts%3D1543725321">
            <a:extLst>
              <a:ext uri="{FF2B5EF4-FFF2-40B4-BE49-F238E27FC236}">
                <a16:creationId xmlns:a16="http://schemas.microsoft.com/office/drawing/2014/main" id="{EBE16EE2-2279-4568-B08E-608695CC9B9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5" t="4257" r="5613" b="5370"/>
          <a:stretch/>
        </p:blipFill>
        <p:spPr bwMode="auto">
          <a:xfrm>
            <a:off x="0" y="1835551"/>
            <a:ext cx="4801668" cy="41728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7307074-22EA-4864-AE9E-2D4FEA4931C9}"/>
              </a:ext>
            </a:extLst>
          </p:cNvPr>
          <p:cNvPicPr/>
          <p:nvPr/>
        </p:nvPicPr>
        <p:blipFill rotWithShape="1">
          <a:blip r:embed="rId3"/>
          <a:srcRect b="5167"/>
          <a:stretch/>
        </p:blipFill>
        <p:spPr bwMode="auto">
          <a:xfrm>
            <a:off x="6265028" y="1835551"/>
            <a:ext cx="4321854" cy="16973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550F33-4523-4B94-99A1-6FCEA69B64C8}"/>
              </a:ext>
            </a:extLst>
          </p:cNvPr>
          <p:cNvSpPr/>
          <p:nvPr/>
        </p:nvSpPr>
        <p:spPr>
          <a:xfrm>
            <a:off x="166857" y="6008396"/>
            <a:ext cx="4467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GB" i="1">
                <a:solidFill>
                  <a:srgbClr val="59595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UML Class Diagram of the Crosstab Module </a:t>
            </a:r>
            <a:r>
              <a:rPr lang="en-HK" i="1">
                <a:solidFill>
                  <a:srgbClr val="59595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HK" sz="3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88635-5FFE-4D41-861C-CF3B255AE57E}"/>
              </a:ext>
            </a:extLst>
          </p:cNvPr>
          <p:cNvSpPr/>
          <p:nvPr/>
        </p:nvSpPr>
        <p:spPr>
          <a:xfrm>
            <a:off x="7623929" y="3577430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GB" i="1">
                <a:solidFill>
                  <a:srgbClr val="59595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Statement Statistics [4]</a:t>
            </a:r>
            <a:endParaRPr lang="en-HK" sz="3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5ECA549-CA25-436B-A873-10EAFACF0389}"/>
              </a:ext>
            </a:extLst>
          </p:cNvPr>
          <p:cNvPicPr/>
          <p:nvPr/>
        </p:nvPicPr>
        <p:blipFill rotWithShape="1">
          <a:blip r:embed="rId4"/>
          <a:srcRect r="3807"/>
          <a:stretch/>
        </p:blipFill>
        <p:spPr>
          <a:xfrm>
            <a:off x="5070933" y="3880050"/>
            <a:ext cx="7121067" cy="26086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8CA56BF-5F18-44B5-BEEC-092385024626}"/>
              </a:ext>
            </a:extLst>
          </p:cNvPr>
          <p:cNvSpPr/>
          <p:nvPr/>
        </p:nvSpPr>
        <p:spPr>
          <a:xfrm>
            <a:off x="7121068" y="6488668"/>
            <a:ext cx="3087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GB" i="1">
                <a:solidFill>
                  <a:srgbClr val="59595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Sample Output of Crosstab</a:t>
            </a:r>
            <a:endParaRPr lang="en-HK" sz="3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775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50DFC-DE09-4EE1-805A-19F98424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bpnn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81F35-20A4-4E00-A325-05B779F85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542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4CD16-25E8-4DB3-BF3F-8DAC96E9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Neural network structure</a:t>
            </a:r>
          </a:p>
        </p:txBody>
      </p:sp>
      <p:pic>
        <p:nvPicPr>
          <p:cNvPr id="7" name="Content Placeholder 3" descr="A close up of a mans face&#10;&#10;Description automatically generated">
            <a:extLst>
              <a:ext uri="{FF2B5EF4-FFF2-40B4-BE49-F238E27FC236}">
                <a16:creationId xmlns:a16="http://schemas.microsoft.com/office/drawing/2014/main" id="{DADE5A2C-F8C3-48CE-B24A-764D89E2BCE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245" y="2482596"/>
            <a:ext cx="8029184" cy="29306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44E070-A261-4B5D-B785-E2A772057DFD}"/>
              </a:ext>
            </a:extLst>
          </p:cNvPr>
          <p:cNvSpPr txBox="1"/>
          <p:nvPr/>
        </p:nvSpPr>
        <p:spPr>
          <a:xfrm>
            <a:off x="7308647" y="2286107"/>
            <a:ext cx="3713850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Find the relationship between input and output as a function x </a:t>
            </a:r>
            <a:r>
              <a:rPr lang="en-US">
                <a:sym typeface="Wingdings" panose="05000000000000000000" pitchFamily="2" charset="2"/>
              </a:rPr>
              <a:t> y by reducing error through repetition</a:t>
            </a:r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4DD637-419B-4761-89D7-4BB7BB15AADE}"/>
              </a:ext>
            </a:extLst>
          </p:cNvPr>
          <p:cNvSpPr txBox="1"/>
          <p:nvPr/>
        </p:nvSpPr>
        <p:spPr>
          <a:xfrm>
            <a:off x="4489246" y="5413248"/>
            <a:ext cx="1225753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Input Layer</a:t>
            </a:r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C12D66-8557-4154-B3B2-084BDB608689}"/>
              </a:ext>
            </a:extLst>
          </p:cNvPr>
          <p:cNvSpPr txBox="1"/>
          <p:nvPr/>
        </p:nvSpPr>
        <p:spPr>
          <a:xfrm>
            <a:off x="5854293" y="4854479"/>
            <a:ext cx="1454354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Hidden Layer</a:t>
            </a:r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A2423C-F773-4C98-9E4E-50A98DE31C42}"/>
              </a:ext>
            </a:extLst>
          </p:cNvPr>
          <p:cNvSpPr txBox="1"/>
          <p:nvPr/>
        </p:nvSpPr>
        <p:spPr>
          <a:xfrm>
            <a:off x="7010399" y="4260119"/>
            <a:ext cx="1454354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Output Layer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40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84B67E-92CC-4C8F-9DC0-C622A6A99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Contents</a:t>
            </a:r>
            <a:endParaRPr lang="ru-RU" sz="300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59A01-2443-49FA-8CEB-14D894B00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Coverage Matrix Generation</a:t>
            </a:r>
          </a:p>
          <a:p>
            <a:r>
              <a:rPr lang="en-US">
                <a:solidFill>
                  <a:srgbClr val="404040"/>
                </a:solidFill>
              </a:rPr>
              <a:t>Tarantula</a:t>
            </a:r>
          </a:p>
          <a:p>
            <a:r>
              <a:rPr lang="en-US">
                <a:solidFill>
                  <a:srgbClr val="404040"/>
                </a:solidFill>
              </a:rPr>
              <a:t>Crosstab</a:t>
            </a:r>
          </a:p>
          <a:p>
            <a:r>
              <a:rPr lang="en-US">
                <a:solidFill>
                  <a:srgbClr val="404040"/>
                </a:solidFill>
              </a:rPr>
              <a:t>BPNN</a:t>
            </a:r>
          </a:p>
          <a:p>
            <a:r>
              <a:rPr lang="en-US">
                <a:solidFill>
                  <a:srgbClr val="404040"/>
                </a:solidFill>
              </a:rPr>
              <a:t>Analysis</a:t>
            </a:r>
          </a:p>
          <a:p>
            <a:r>
              <a:rPr lang="en-US">
                <a:solidFill>
                  <a:srgbClr val="404040"/>
                </a:solidFill>
              </a:rPr>
              <a:t>Contributions</a:t>
            </a:r>
          </a:p>
          <a:p>
            <a:r>
              <a:rPr lang="en-US">
                <a:solidFill>
                  <a:srgbClr val="404040"/>
                </a:solidFill>
              </a:rPr>
              <a:t>Demo</a:t>
            </a:r>
          </a:p>
          <a:p>
            <a:r>
              <a:rPr lang="en-US">
                <a:solidFill>
                  <a:srgbClr val="404040"/>
                </a:solidFill>
              </a:rPr>
              <a:t>Reference</a:t>
            </a:r>
            <a:endParaRPr lang="ru-RU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011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8481-37A0-4D8B-988E-3FFFA17C0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F9753A-7BB7-4011-AE17-8098175FCC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30896" y="2365512"/>
                <a:ext cx="9422295" cy="39657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000"/>
                  <a:t>In each of </a:t>
                </a:r>
                <a:r>
                  <a:rPr lang="en-GB" sz="2000" b="1"/>
                  <a:t>6000 trainings</a:t>
                </a:r>
                <a:r>
                  <a:rPr lang="en-GB" sz="2000"/>
                  <a:t>, for each </a:t>
                </a:r>
                <a:r>
                  <a:rPr lang="en-GB" sz="2000" b="1"/>
                  <a:t>test case t</a:t>
                </a:r>
                <a:r>
                  <a:rPr lang="en-GB" sz="2000"/>
                  <a:t>:</a:t>
                </a:r>
                <a:endParaRPr lang="ru-RU" sz="2000"/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GB" sz="2000" b="1"/>
                  <a:t>Propagate forward </a:t>
                </a:r>
                <a:r>
                  <a:rPr lang="en-GB" sz="2000"/>
                  <a:t>with the coverage vector x[t] and the target output y[t]</a:t>
                </a: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2000" b="1"/>
                  <a:t>Propagate backward </a:t>
                </a:r>
                <a:r>
                  <a:rPr lang="en-US" sz="2000"/>
                  <a:t>(please see the report for variable explanations):</a:t>
                </a:r>
                <a:endParaRPr lang="ru-RU" sz="2000"/>
              </a:p>
              <a:p>
                <a:pPr marL="571500" lvl="1" indent="-342900">
                  <a:buFont typeface="+mj-lt"/>
                  <a:buAutoNum type="arabicPeriod"/>
                </a:pPr>
                <a:r>
                  <a:rPr lang="en-US" sz="2000"/>
                  <a:t>Calculate </a:t>
                </a:r>
                <a:r>
                  <a:rPr lang="en-US" sz="2000" b="1"/>
                  <a:t>weight gradient </a:t>
                </a:r>
                <a:r>
                  <a:rPr lang="en-US" sz="2000"/>
                  <a:t>descents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𝑖h</m:t>
                            </m:r>
                          </m:sub>
                        </m:sSub>
                      </m:den>
                    </m:f>
                  </m:oMath>
                </a14:m>
                <a:endParaRPr lang="ru-RU" sz="2000"/>
              </a:p>
              <a:p>
                <a:pPr marL="571500" lvl="1" indent="-342900">
                  <a:buFont typeface="+mj-lt"/>
                  <a:buAutoNum type="arabicPeriod"/>
                </a:pPr>
                <a:r>
                  <a:rPr lang="en-US" sz="2000"/>
                  <a:t>Calculate </a:t>
                </a:r>
                <a:r>
                  <a:rPr lang="en-US" sz="2000" b="1"/>
                  <a:t>bias gradient </a:t>
                </a:r>
                <a:r>
                  <a:rPr lang="en-US" sz="2000"/>
                  <a:t>descents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den>
                    </m:f>
                  </m:oMath>
                </a14:m>
                <a:endParaRPr lang="ru-RU" sz="2000"/>
              </a:p>
              <a:p>
                <a:pPr marL="571500" lvl="1" indent="-342900">
                  <a:buFont typeface="+mj-lt"/>
                  <a:buAutoNum type="arabicPeriod"/>
                </a:pPr>
                <a:r>
                  <a:rPr lang="en-US" sz="2000" b="1"/>
                  <a:t>Update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GB" sz="200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𝑖h</m:t>
                        </m:r>
                      </m:sub>
                    </m:sSub>
                  </m:oMath>
                </a14:m>
                <a:r>
                  <a:rPr lang="en-GB" sz="2000"/>
                  <a:t> by subtracting the error</a:t>
                </a:r>
                <a:endParaRPr lang="ru-RU" sz="2000"/>
              </a:p>
              <a:p>
                <a:pPr marL="571500" lvl="1" indent="-342900">
                  <a:buFont typeface="+mj-lt"/>
                  <a:buAutoNum type="arabicPeriod"/>
                </a:pPr>
                <a:r>
                  <a:rPr lang="en-US" sz="2000" b="1"/>
                  <a:t>Update biases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GB" sz="200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GB" sz="2000"/>
                  <a:t> by subtracting the error</a:t>
                </a:r>
                <a:endParaRPr lang="ru-RU" sz="2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F9753A-7BB7-4011-AE17-8098175FCC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30896" y="2365512"/>
                <a:ext cx="9422295" cy="3965713"/>
              </a:xfrm>
              <a:blipFill>
                <a:blip r:embed="rId2"/>
                <a:stretch>
                  <a:fillRect l="-712" t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947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AD55-F0B9-4479-A37C-1E0D37174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/>
              <a:t>Over-fitting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41D05-254C-4782-B468-8DB7CC49DF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742" y="2638044"/>
                <a:ext cx="5673770" cy="3263206"/>
              </a:xfrm>
            </p:spPr>
            <p:txBody>
              <a:bodyPr>
                <a:normAutofit/>
              </a:bodyPr>
              <a:lstStyle/>
              <a:p>
                <a:r>
                  <a:rPr lang="en-US" b="1"/>
                  <a:t>L2 </a:t>
                </a:r>
                <a:r>
                  <a:rPr lang="en-US" b="1" err="1"/>
                  <a:t>Regularisation</a:t>
                </a:r>
                <a:endParaRPr lang="en-US" b="1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𝑜𝑢𝑡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𝑜𝑢𝑡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λ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ru-RU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41D05-254C-4782-B468-8DB7CC49DF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742" y="2638044"/>
                <a:ext cx="5673770" cy="3263206"/>
              </a:xfrm>
              <a:blipFill>
                <a:blip r:embed="rId2"/>
                <a:stretch>
                  <a:fillRect l="-752" t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ttps://visualstudiomagazine.com/articles/2017/09/01/~/media/ECG/visualstudiomagazine/Images/2017/09/0917vsm_McCaffreyFig2.ashx">
            <a:extLst>
              <a:ext uri="{FF2B5EF4-FFF2-40B4-BE49-F238E27FC236}">
                <a16:creationId xmlns:a16="http://schemas.microsoft.com/office/drawing/2014/main" id="{85514913-130C-4267-B1FB-E153B9F58BC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789" y="1777095"/>
            <a:ext cx="4782312" cy="33117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2704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5EC47-AAF6-4E1E-A156-41226BDC0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How to get Suspicion scores?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390F1-812C-42C0-A450-446FD534B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After training, feed an </a:t>
            </a:r>
            <a:r>
              <a:rPr lang="en-US" b="1">
                <a:solidFill>
                  <a:schemeClr val="bg1"/>
                </a:solidFill>
              </a:rPr>
              <a:t>identity matrix </a:t>
            </a:r>
            <a:r>
              <a:rPr lang="en-US">
                <a:solidFill>
                  <a:schemeClr val="bg1"/>
                </a:solidFill>
              </a:rPr>
              <a:t>of size m * m to the model (m = number of statements)</a:t>
            </a:r>
          </a:p>
          <a:p>
            <a:r>
              <a:rPr lang="en-US">
                <a:solidFill>
                  <a:schemeClr val="bg1"/>
                </a:solidFill>
              </a:rPr>
              <a:t>Identity matrix is an </a:t>
            </a:r>
            <a:r>
              <a:rPr lang="en-US" b="1">
                <a:solidFill>
                  <a:schemeClr val="bg1"/>
                </a:solidFill>
              </a:rPr>
              <a:t>unrealistic coverage</a:t>
            </a:r>
            <a:r>
              <a:rPr lang="en-US">
                <a:solidFill>
                  <a:schemeClr val="bg1"/>
                </a:solidFill>
              </a:rPr>
              <a:t> matrix, in which for a test case </a:t>
            </a:r>
            <a:r>
              <a:rPr lang="en-US" err="1">
                <a:solidFill>
                  <a:schemeClr val="bg1"/>
                </a:solidFill>
              </a:rPr>
              <a:t>i</a:t>
            </a:r>
            <a:r>
              <a:rPr lang="en-US">
                <a:solidFill>
                  <a:schemeClr val="bg1"/>
                </a:solidFill>
              </a:rPr>
              <a:t>, statement </a:t>
            </a:r>
            <a:r>
              <a:rPr lang="en-US" err="1">
                <a:solidFill>
                  <a:schemeClr val="bg1"/>
                </a:solidFill>
              </a:rPr>
              <a:t>i</a:t>
            </a:r>
            <a:r>
              <a:rPr lang="en-US">
                <a:solidFill>
                  <a:schemeClr val="bg1"/>
                </a:solidFill>
              </a:rPr>
              <a:t> is faulty</a:t>
            </a:r>
            <a:endParaRPr lang="ru-RU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F7890F-B411-4781-B873-BF4A0CE383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97763" y="1448207"/>
            <a:ext cx="6250769" cy="380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79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C8AC-F2B5-4096-9FBE-42B1EEB07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/>
              <a:t>output</a:t>
            </a:r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F397A6-914A-4AB1-B490-E858018D31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92984" y="2299349"/>
            <a:ext cx="3481042" cy="41312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D533D1-4859-4A01-9B6E-4C3C2429BB36}"/>
              </a:ext>
            </a:extLst>
          </p:cNvPr>
          <p:cNvPicPr/>
          <p:nvPr/>
        </p:nvPicPr>
        <p:blipFill rotWithShape="1">
          <a:blip r:embed="rId3"/>
          <a:srcRect t="40051"/>
          <a:stretch/>
        </p:blipFill>
        <p:spPr>
          <a:xfrm>
            <a:off x="6146740" y="2299349"/>
            <a:ext cx="3652276" cy="41312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E27541-48D2-4FD3-B9B8-8E350C74C538}"/>
              </a:ext>
            </a:extLst>
          </p:cNvPr>
          <p:cNvSpPr txBox="1"/>
          <p:nvPr/>
        </p:nvSpPr>
        <p:spPr>
          <a:xfrm>
            <a:off x="3402286" y="2014598"/>
            <a:ext cx="146243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Without L2</a:t>
            </a:r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711C2B-570B-466E-B582-53441295B1A8}"/>
              </a:ext>
            </a:extLst>
          </p:cNvPr>
          <p:cNvSpPr txBox="1"/>
          <p:nvPr/>
        </p:nvSpPr>
        <p:spPr>
          <a:xfrm>
            <a:off x="7403071" y="2014598"/>
            <a:ext cx="1139614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With L2</a:t>
            </a:r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FAA1D8-6AD0-4FA9-8962-9EB0F4989967}"/>
              </a:ext>
            </a:extLst>
          </p:cNvPr>
          <p:cNvSpPr txBox="1"/>
          <p:nvPr/>
        </p:nvSpPr>
        <p:spPr>
          <a:xfrm>
            <a:off x="133202" y="3164654"/>
            <a:ext cx="2123425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The higher the score, the more suspicious the statement is</a:t>
            </a:r>
            <a:endParaRPr lang="ru-R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3D6537-21EE-4501-93D2-89FCEDCEE06B}"/>
              </a:ext>
            </a:extLst>
          </p:cNvPr>
          <p:cNvCxnSpPr>
            <a:stCxn id="9" idx="3"/>
          </p:cNvCxnSpPr>
          <p:nvPr/>
        </p:nvCxnSpPr>
        <p:spPr>
          <a:xfrm>
            <a:off x="2256627" y="3764819"/>
            <a:ext cx="1072982" cy="697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5790661-9865-4067-B7D5-C6ED2C7A01D6}"/>
              </a:ext>
            </a:extLst>
          </p:cNvPr>
          <p:cNvSpPr txBox="1"/>
          <p:nvPr/>
        </p:nvSpPr>
        <p:spPr>
          <a:xfrm>
            <a:off x="4380052" y="3894439"/>
            <a:ext cx="146243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Low error</a:t>
            </a:r>
            <a:endParaRPr lang="ru-R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A13AC3-8D1E-4F9A-9800-BABF8770F661}"/>
              </a:ext>
            </a:extLst>
          </p:cNvPr>
          <p:cNvCxnSpPr>
            <a:cxnSpLocks/>
          </p:cNvCxnSpPr>
          <p:nvPr/>
        </p:nvCxnSpPr>
        <p:spPr>
          <a:xfrm flipV="1">
            <a:off x="5111270" y="3764818"/>
            <a:ext cx="362622" cy="129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475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50DFC-DE09-4EE1-805A-19F98424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ill Sans MT"/>
              </a:rPr>
              <a:t>Evaluation and Analysis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81F35-20A4-4E00-A325-05B779F85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31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DFBB6-752A-4EED-B577-50165D027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program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9FD94-EAF5-4358-B0C1-81E0B995C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We wrote a simple program that provides certain information about a year, e.g. whether it is a leap year, whether it is in the future, etc. The source code is provided in the report for reference</a:t>
            </a:r>
          </a:p>
          <a:p>
            <a:r>
              <a:rPr lang="en-GB"/>
              <a:t>Many if statements, no loops for more representative coverage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610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8481-37A0-4D8B-988E-3FFFA17C0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Gill Sans MT"/>
              </a:rPr>
              <a:t>Assessment Criteria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F6EE8E-940E-4DDE-A7EA-F6C15E7551EF}"/>
              </a:ext>
            </a:extLst>
          </p:cNvPr>
          <p:cNvSpPr txBox="1"/>
          <p:nvPr/>
        </p:nvSpPr>
        <p:spPr>
          <a:xfrm>
            <a:off x="548549" y="2487555"/>
            <a:ext cx="10568255" cy="480131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>
                <a:solidFill>
                  <a:srgbClr val="000000"/>
                </a:solidFill>
                <a:latin typeface="Arial"/>
                <a:cs typeface="Arial"/>
              </a:rPr>
              <a:t>Let </a:t>
            </a:r>
            <a:r>
              <a:rPr lang="en-GB" err="1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lang="en-GB" baseline="-25000" err="1">
                <a:solidFill>
                  <a:srgbClr val="000000"/>
                </a:solidFill>
                <a:latin typeface="Arial"/>
                <a:cs typeface="Arial"/>
              </a:rPr>
              <a:t>algorithm</a:t>
            </a:r>
            <a:r>
              <a:rPr lang="en-GB">
                <a:solidFill>
                  <a:srgbClr val="000000"/>
                </a:solidFill>
                <a:latin typeface="Arial"/>
                <a:cs typeface="Arial"/>
              </a:rPr>
              <a:t> be the score reflecting the performance of a fault localisation algorithm, </a:t>
            </a:r>
            <a:r>
              <a:rPr lang="en-GB">
                <a:latin typeface="Arial"/>
                <a:cs typeface="Arial"/>
              </a:rPr>
              <a:t>where n is the total number of statements and b is the order number of the faulty statement. It reflects the percentage statements that need to be checked before the bug</a:t>
            </a:r>
            <a:endParaRPr lang="en-US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GB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GB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GB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GB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latin typeface="Arial"/>
                <a:cs typeface="Arial"/>
              </a:rPr>
              <a:t>For</a:t>
            </a:r>
            <a:r>
              <a:rPr lang="en-GB">
                <a:solidFill>
                  <a:srgbClr val="000000"/>
                </a:solidFill>
                <a:latin typeface="Arial"/>
                <a:cs typeface="Arial"/>
              </a:rPr>
              <a:t> example, consider the output one the right:</a:t>
            </a:r>
            <a:endParaRPr lang="en-US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GB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latin typeface="Arial"/>
                <a:cs typeface="Arial"/>
              </a:rPr>
              <a:t>Suppose the bug is at line 13, so b = 2 because statement 13 is in the second place. </a:t>
            </a:r>
          </a:p>
          <a:p>
            <a:pPr marL="285750" indent="-285750">
              <a:buFont typeface="Arial"/>
              <a:buChar char="•"/>
            </a:pPr>
            <a:endParaRPr lang="en-GB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latin typeface="Arial"/>
                <a:cs typeface="Arial"/>
              </a:rPr>
              <a:t>If n = 50, then </a:t>
            </a:r>
            <a:r>
              <a:rPr lang="en-US" err="1">
                <a:latin typeface="Arial"/>
                <a:cs typeface="Arial"/>
              </a:rPr>
              <a:t>X</a:t>
            </a:r>
            <a:r>
              <a:rPr lang="en-US" sz="1100" err="1">
                <a:latin typeface="Arial"/>
                <a:cs typeface="Arial"/>
              </a:rPr>
              <a:t>algorithm</a:t>
            </a:r>
            <a:r>
              <a:rPr lang="en-US">
                <a:latin typeface="Arial"/>
                <a:cs typeface="Arial"/>
              </a:rPr>
              <a:t>= (2−1)/50= </a:t>
            </a:r>
            <a:r>
              <a:rPr lang="en-GB">
                <a:latin typeface="Arial"/>
                <a:cs typeface="Arial"/>
              </a:rPr>
              <a:t>2%. </a:t>
            </a:r>
            <a:endParaRPr lang="en-GB">
              <a:latin typeface="Gill Sans MT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GB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latin typeface="Arial"/>
                <a:cs typeface="Arial"/>
              </a:rPr>
              <a:t>That means that the lower </a:t>
            </a:r>
            <a:r>
              <a:rPr lang="en-US" err="1">
                <a:latin typeface="Arial"/>
                <a:cs typeface="Arial"/>
              </a:rPr>
              <a:t>X</a:t>
            </a:r>
            <a:r>
              <a:rPr lang="en-US" sz="1200" err="1">
                <a:latin typeface="Arial"/>
                <a:cs typeface="Arial"/>
              </a:rPr>
              <a:t>algorithm</a:t>
            </a:r>
            <a:r>
              <a:rPr lang="en-GB">
                <a:latin typeface="Arial"/>
                <a:cs typeface="Arial"/>
              </a:rPr>
              <a:t> is, the better the algorithm performs.</a:t>
            </a:r>
            <a:endParaRPr lang="en-US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endParaRPr lang="en-US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GB">
              <a:latin typeface="Arial"/>
              <a:cs typeface="Arial"/>
            </a:endParaRPr>
          </a:p>
          <a:p>
            <a:pPr>
              <a:buChar char="•"/>
            </a:pPr>
            <a:endParaRPr lang="en-US">
              <a:latin typeface="Arial"/>
              <a:cs typeface="Arial"/>
            </a:endParaRPr>
          </a:p>
        </p:txBody>
      </p:sp>
      <p:pic>
        <p:nvPicPr>
          <p:cNvPr id="14" name="Picture 14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186829A4-4F30-4B77-9322-2EEE9C937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1" y="3621226"/>
            <a:ext cx="2743200" cy="725893"/>
          </a:xfrm>
          <a:prstGeom prst="rect">
            <a:avLst/>
          </a:prstGeom>
        </p:spPr>
      </p:pic>
      <p:pic>
        <p:nvPicPr>
          <p:cNvPr id="16" name="Picture 1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EB9F662-1D5A-49C3-90FE-0D9BFEF543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390"/>
          <a:stretch/>
        </p:blipFill>
        <p:spPr>
          <a:xfrm>
            <a:off x="8937360" y="3621226"/>
            <a:ext cx="2804042" cy="12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94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641AF03-766C-4997-9A67-161E42F3A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72" y="3377509"/>
            <a:ext cx="3409116" cy="273404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CD3F51F-E0F2-41F0-9EAD-111C87DFF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E8481-37A0-4D8B-988E-3FFFA17C0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>
                <a:latin typeface="Gill Sans MT"/>
              </a:rPr>
              <a:t>Analysis 1: 1 BUG</a:t>
            </a:r>
          </a:p>
        </p:txBody>
      </p:sp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976AC6B-5038-46A1-9D86-E9DED0D6E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754" y="321733"/>
            <a:ext cx="3417553" cy="27340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22F024F-E435-46A7-8B36-2441C74803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9732" y="2858703"/>
                <a:ext cx="5285791" cy="304254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GB">
                    <a:solidFill>
                      <a:schemeClr val="tx1"/>
                    </a:solidFill>
                  </a:rPr>
                  <a:t>Bug at line 13</a:t>
                </a:r>
              </a:p>
              <a:p>
                <a:r>
                  <a:rPr lang="en-GB">
                    <a:solidFill>
                      <a:schemeClr val="tx1"/>
                    </a:solidFill>
                  </a:rPr>
                  <a:t>6 test cases were generated randomly(random years between 1850 and 2050)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𝐵𝑃𝑁𝑁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0%</m:t>
                    </m:r>
                  </m:oMath>
                </a14:m>
                <a:endParaRPr lang="en-GB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𝑇𝑎𝑟𝑎𝑛𝑡𝑢𝑙𝑎</m:t>
                        </m:r>
                      </m:sub>
                    </m:sSub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GB">
                  <a:solidFill>
                    <a:schemeClr val="tx1"/>
                  </a:solidFill>
                </a:endParaRPr>
              </a:p>
              <a:p>
                <a:endParaRPr lang="en-GB">
                  <a:solidFill>
                    <a:schemeClr val="tx1"/>
                  </a:solidFill>
                </a:endParaRPr>
              </a:p>
              <a:p>
                <a:endParaRPr lang="en-GB">
                  <a:solidFill>
                    <a:srgbClr val="FFFFFF"/>
                  </a:solidFill>
                </a:endParaRPr>
              </a:p>
              <a:p>
                <a:endParaRPr lang="en-GB">
                  <a:solidFill>
                    <a:srgbClr val="FFFFFF"/>
                  </a:solidFill>
                </a:endParaRPr>
              </a:p>
              <a:p>
                <a:endParaRPr lang="en-GB">
                  <a:solidFill>
                    <a:srgbClr val="FFFFFF"/>
                  </a:solidFill>
                </a:endParaRPr>
              </a:p>
              <a:p>
                <a:endParaRPr lang="en-GB">
                  <a:solidFill>
                    <a:srgbClr val="FFFFFF"/>
                  </a:solidFill>
                </a:endParaRPr>
              </a:p>
              <a:p>
                <a:endParaRPr lang="en-GB">
                  <a:solidFill>
                    <a:srgbClr val="FFFFFF"/>
                  </a:solidFill>
                </a:endParaRPr>
              </a:p>
              <a:p>
                <a:endParaRPr lang="en-GB">
                  <a:solidFill>
                    <a:srgbClr val="FFFFFF"/>
                  </a:solidFill>
                </a:endParaRPr>
              </a:p>
              <a:p>
                <a:endParaRPr lang="en-GB">
                  <a:solidFill>
                    <a:srgbClr val="FFFFFF"/>
                  </a:solidFill>
                </a:endParaRPr>
              </a:p>
              <a:p>
                <a:endParaRPr lang="en-GB">
                  <a:solidFill>
                    <a:srgbClr val="FFFFFF"/>
                  </a:solidFill>
                </a:endParaRPr>
              </a:p>
              <a:p>
                <a:endParaRPr lang="en-GB">
                  <a:solidFill>
                    <a:srgbClr val="FFFFFF"/>
                  </a:solidFill>
                </a:endParaRPr>
              </a:p>
              <a:p>
                <a:endParaRPr lang="en-GB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22F024F-E435-46A7-8B36-2441C74803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9732" y="2858703"/>
                <a:ext cx="5285791" cy="3042547"/>
              </a:xfrm>
              <a:blipFill>
                <a:blip r:embed="rId4"/>
                <a:stretch>
                  <a:fillRect l="-807" t="-1202" r="-1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1CF67AB-A143-4D28-94FE-637E0CD5BE0A}"/>
              </a:ext>
            </a:extLst>
          </p:cNvPr>
          <p:cNvSpPr txBox="1"/>
          <p:nvPr/>
        </p:nvSpPr>
        <p:spPr>
          <a:xfrm>
            <a:off x="4009571" y="6203043"/>
            <a:ext cx="6096000" cy="80021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endParaRPr lang="en-US" sz="1200">
              <a:latin typeface="Times New Roman"/>
              <a:cs typeface="Times New Roman"/>
            </a:endParaRPr>
          </a:p>
          <a:p>
            <a:pPr>
              <a:spcAft>
                <a:spcPts val="600"/>
              </a:spcAft>
            </a:pPr>
            <a:r>
              <a:rPr lang="en-US" sz="1200">
                <a:latin typeface="Times New Roman"/>
                <a:cs typeface="Segoe UI"/>
              </a:rPr>
              <a:t>  </a:t>
            </a:r>
            <a:r>
              <a:rPr lang="en-US" sz="1200">
                <a:latin typeface="Times New Roman"/>
                <a:cs typeface="Times New Roman"/>
              </a:rPr>
              <a:t> </a:t>
            </a:r>
          </a:p>
          <a:p>
            <a:pPr algn="ctr">
              <a:spcAft>
                <a:spcPts val="600"/>
              </a:spcAft>
            </a:pPr>
            <a:endParaRPr lang="en-US" sz="1200">
              <a:latin typeface="Times New Roman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231528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8481-37A0-4D8B-988E-3FFFA17C0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ill Sans MT"/>
              </a:rPr>
              <a:t>Analysis 1: 1 BUG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B666E2-0B0A-4C20-866E-E830D68F4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93884"/>
            <a:ext cx="7729728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rtl="0">
              <a:spcBef>
                <a:spcPts val="0"/>
              </a:spcBef>
              <a:buChar char="•"/>
            </a:pPr>
            <a:r>
              <a:rPr lang="en-GB">
                <a:solidFill>
                  <a:srgbClr val="262626"/>
                </a:solidFill>
                <a:latin typeface="Gill Sans MT"/>
                <a:ea typeface="Arial"/>
                <a:cs typeface="Arial"/>
              </a:rPr>
              <a:t>In the below experiments, 100 test cases are used</a:t>
            </a:r>
            <a:endParaRPr lang="en-US">
              <a:latin typeface="Gill Sans MT"/>
              <a:ea typeface="Arial"/>
              <a:cs typeface="Arial"/>
            </a:endParaRPr>
          </a:p>
          <a:p>
            <a:pPr marL="0" lvl="0" indent="0">
              <a:spcBef>
                <a:spcPts val="0"/>
              </a:spcBef>
              <a:buChar char="•"/>
            </a:pPr>
            <a:endParaRPr lang="en-GB">
              <a:latin typeface="Gill Sans MT"/>
              <a:ea typeface="Arial"/>
              <a:cs typeface="Arial"/>
            </a:endParaRPr>
          </a:p>
          <a:p>
            <a:pPr marL="0" lvl="0" indent="0">
              <a:spcBef>
                <a:spcPts val="0"/>
              </a:spcBef>
              <a:buChar char="•"/>
            </a:pPr>
            <a:endParaRPr lang="en-GB">
              <a:latin typeface="Gill Sans MT"/>
              <a:ea typeface="Arial"/>
              <a:cs typeface="Arial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GB">
              <a:latin typeface="Gill Sans MT"/>
              <a:ea typeface="Arial"/>
              <a:cs typeface="Arial"/>
            </a:endParaRPr>
          </a:p>
          <a:p>
            <a:pPr marL="0" lvl="0" indent="0">
              <a:spcBef>
                <a:spcPts val="0"/>
              </a:spcBef>
              <a:buChar char="•"/>
            </a:pPr>
            <a:endParaRPr lang="en-GB">
              <a:latin typeface="Gill Sans MT"/>
              <a:ea typeface="Arial"/>
              <a:cs typeface="Arial"/>
            </a:endParaRPr>
          </a:p>
          <a:p>
            <a:pPr marL="0" lvl="0" indent="0">
              <a:spcBef>
                <a:spcPts val="0"/>
              </a:spcBef>
              <a:buChar char="•"/>
            </a:pPr>
            <a:endParaRPr lang="en-GB">
              <a:latin typeface="Gill Sans MT"/>
              <a:ea typeface="Arial"/>
              <a:cs typeface="Arial"/>
            </a:endParaRPr>
          </a:p>
          <a:p>
            <a:pPr marL="0" lvl="0" indent="0">
              <a:spcBef>
                <a:spcPts val="0"/>
              </a:spcBef>
              <a:buChar char="•"/>
            </a:pPr>
            <a:endParaRPr lang="en-GB">
              <a:latin typeface="Gill Sans MT"/>
              <a:ea typeface="Arial"/>
              <a:cs typeface="Arial"/>
            </a:endParaRPr>
          </a:p>
          <a:p>
            <a:pPr marL="0" lvl="0" indent="0">
              <a:spcBef>
                <a:spcPts val="0"/>
              </a:spcBef>
              <a:buChar char="•"/>
            </a:pPr>
            <a:endParaRPr lang="en-GB">
              <a:solidFill>
                <a:srgbClr val="262626"/>
              </a:solidFill>
              <a:latin typeface="Gill Sans MT"/>
              <a:ea typeface="Arial"/>
              <a:cs typeface="Arial"/>
            </a:endParaRPr>
          </a:p>
          <a:p>
            <a:pPr marL="0" lvl="0" indent="0">
              <a:spcBef>
                <a:spcPts val="0"/>
              </a:spcBef>
              <a:buChar char="•"/>
            </a:pPr>
            <a:r>
              <a:rPr lang="en-GB">
                <a:solidFill>
                  <a:srgbClr val="262626"/>
                </a:solidFill>
                <a:latin typeface="Gill Sans MT"/>
                <a:ea typeface="Arial"/>
                <a:cs typeface="Arial"/>
              </a:rPr>
              <a:t>BPNN performs worse than Tarantula in this particular case.</a:t>
            </a:r>
            <a:endParaRPr lang="en-US">
              <a:latin typeface="Gill Sans MT"/>
              <a:ea typeface="Arial"/>
              <a:cs typeface="Arial"/>
            </a:endParaRPr>
          </a:p>
          <a:p>
            <a:pPr marL="0" lvl="0" indent="0">
              <a:buChar char="•"/>
            </a:pPr>
            <a:endParaRPr lang="en-GB">
              <a:latin typeface="Gill Sans MT"/>
              <a:ea typeface="Arial"/>
              <a:cs typeface="Arial"/>
            </a:endParaRPr>
          </a:p>
          <a:p>
            <a:pPr marL="0" lvl="0" indent="0">
              <a:buChar char="•"/>
            </a:pPr>
            <a:endParaRPr lang="en-GB">
              <a:latin typeface="Gill Sans MT"/>
              <a:ea typeface="Arial"/>
              <a:cs typeface="Arial"/>
            </a:endParaRPr>
          </a:p>
          <a:p>
            <a:pPr marL="0" lvl="0" indent="0">
              <a:buChar char="•"/>
            </a:pPr>
            <a:endParaRPr lang="en-GB">
              <a:latin typeface="Gill Sans MT"/>
              <a:ea typeface="Arial"/>
              <a:cs typeface="Arial"/>
            </a:endParaRPr>
          </a:p>
          <a:p>
            <a:pPr marL="0" lvl="0" indent="0">
              <a:buChar char="•"/>
            </a:pPr>
            <a:endParaRPr lang="en-GB">
              <a:latin typeface="Gill Sans MT"/>
              <a:ea typeface="Arial"/>
              <a:cs typeface="Arial"/>
            </a:endParaRPr>
          </a:p>
          <a:p>
            <a:pPr marL="0" lvl="0" indent="0">
              <a:buChar char="•"/>
            </a:pPr>
            <a:endParaRPr lang="en-GB">
              <a:latin typeface="Gill Sans MT"/>
              <a:ea typeface="Arial"/>
              <a:cs typeface="Arial"/>
            </a:endParaRPr>
          </a:p>
          <a:p>
            <a:pPr marL="0" lvl="0" indent="0">
              <a:buChar char="•"/>
            </a:pPr>
            <a:endParaRPr lang="en-GB">
              <a:latin typeface="Gill Sans MT"/>
              <a:ea typeface="Arial"/>
              <a:cs typeface="Arial"/>
            </a:endParaRPr>
          </a:p>
          <a:p>
            <a:pPr marL="0" lvl="0" indent="0">
              <a:buChar char="•"/>
            </a:pPr>
            <a:endParaRPr lang="en-GB">
              <a:latin typeface="Gill Sans MT"/>
              <a:ea typeface="Arial"/>
              <a:cs typeface="Arial"/>
            </a:endParaRPr>
          </a:p>
          <a:p>
            <a:pPr marL="0" lvl="0" indent="0">
              <a:buChar char="•"/>
            </a:pPr>
            <a:endParaRPr lang="en-GB">
              <a:latin typeface="Gill Sans MT"/>
              <a:ea typeface="Arial"/>
              <a:cs typeface="Arial"/>
            </a:endParaRPr>
          </a:p>
          <a:p>
            <a:pPr marL="0" lvl="0" indent="0">
              <a:buChar char="•"/>
            </a:pPr>
            <a:endParaRPr lang="en-GB">
              <a:latin typeface="Gill Sans MT"/>
              <a:ea typeface="Arial"/>
              <a:cs typeface="Arial"/>
            </a:endParaRPr>
          </a:p>
          <a:p>
            <a:pPr marL="0" lvl="0" indent="0">
              <a:buChar char="•"/>
            </a:pPr>
            <a:endParaRPr lang="en-GB">
              <a:latin typeface="Gill Sans MT"/>
              <a:ea typeface="Arial"/>
              <a:cs typeface="Arial"/>
            </a:endParaRPr>
          </a:p>
          <a:p>
            <a:pPr marL="0" lvl="0" indent="0">
              <a:buChar char="•"/>
            </a:pPr>
            <a:endParaRPr lang="en-GB">
              <a:latin typeface="Gill Sans MT"/>
              <a:ea typeface="Arial"/>
              <a:cs typeface="Arial"/>
            </a:endParaRPr>
          </a:p>
          <a:p>
            <a:pPr marL="0" indent="0"/>
            <a:endParaRPr lang="en-GB">
              <a:latin typeface="Gill Sans MT"/>
              <a:cs typeface="Arial"/>
            </a:endParaRPr>
          </a:p>
          <a:p>
            <a:pPr lvl="0">
              <a:buChar char="•"/>
            </a:pP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B80880-8402-4AD5-A597-0B8BD903B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919207"/>
              </p:ext>
            </p:extLst>
          </p:nvPr>
        </p:nvGraphicFramePr>
        <p:xfrm>
          <a:off x="2603597" y="3429000"/>
          <a:ext cx="6459441" cy="10313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3147">
                  <a:extLst>
                    <a:ext uri="{9D8B030D-6E8A-4147-A177-3AD203B41FA5}">
                      <a16:colId xmlns:a16="http://schemas.microsoft.com/office/drawing/2014/main" val="1557840363"/>
                    </a:ext>
                  </a:extLst>
                </a:gridCol>
                <a:gridCol w="2153147">
                  <a:extLst>
                    <a:ext uri="{9D8B030D-6E8A-4147-A177-3AD203B41FA5}">
                      <a16:colId xmlns:a16="http://schemas.microsoft.com/office/drawing/2014/main" val="2290323524"/>
                    </a:ext>
                  </a:extLst>
                </a:gridCol>
                <a:gridCol w="2153147">
                  <a:extLst>
                    <a:ext uri="{9D8B030D-6E8A-4147-A177-3AD203B41FA5}">
                      <a16:colId xmlns:a16="http://schemas.microsoft.com/office/drawing/2014/main" val="2738809210"/>
                    </a:ext>
                  </a:extLst>
                </a:gridCol>
              </a:tblGrid>
              <a:tr h="5156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Position</a:t>
                      </a:r>
                      <a:endParaRPr lang="en-HK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X</a:t>
                      </a:r>
                      <a:r>
                        <a:rPr lang="en-GB" sz="1200" baseline="-25000">
                          <a:effectLst/>
                        </a:rPr>
                        <a:t>Tarantula</a:t>
                      </a:r>
                      <a:endParaRPr lang="en-HK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X</a:t>
                      </a:r>
                      <a:r>
                        <a:rPr lang="en-GB" sz="1200" baseline="-25000">
                          <a:effectLst/>
                        </a:rPr>
                        <a:t>BPNN</a:t>
                      </a:r>
                      <a:endParaRPr lang="en-HK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4407397"/>
                  </a:ext>
                </a:extLst>
              </a:tr>
              <a:tr h="5156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#40</a:t>
                      </a:r>
                      <a:endParaRPr lang="en-HK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0%</a:t>
                      </a:r>
                      <a:endParaRPr lang="en-HK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10%</a:t>
                      </a:r>
                      <a:endParaRPr lang="en-HK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8924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282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8481-37A0-4D8B-988E-3FFFA17C0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ill Sans MT"/>
              </a:rPr>
              <a:t>Analysis 2: More THAN 1 BUG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CF67AB-A143-4D28-94FE-637E0CD5BE0A}"/>
              </a:ext>
            </a:extLst>
          </p:cNvPr>
          <p:cNvSpPr txBox="1"/>
          <p:nvPr/>
        </p:nvSpPr>
        <p:spPr>
          <a:xfrm>
            <a:off x="4009571" y="6203043"/>
            <a:ext cx="60960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>
              <a:latin typeface="Times New Roman"/>
              <a:cs typeface="Times New Roman"/>
            </a:endParaRPr>
          </a:p>
          <a:p>
            <a:r>
              <a:rPr lang="en-US" sz="1200">
                <a:latin typeface="Times New Roman"/>
                <a:cs typeface="Segoe UI"/>
              </a:rPr>
              <a:t>  </a:t>
            </a:r>
            <a:r>
              <a:rPr lang="en-US" sz="1200">
                <a:latin typeface="Times New Roman"/>
                <a:cs typeface="Times New Roman"/>
              </a:rPr>
              <a:t> </a:t>
            </a:r>
          </a:p>
          <a:p>
            <a:pPr algn="ctr"/>
            <a:endParaRPr lang="en-US" sz="1200">
              <a:latin typeface="Times New Roman"/>
              <a:cs typeface="Segoe UI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A63B257-86DD-470B-AE37-5AD6CE0B86E8}"/>
              </a:ext>
            </a:extLst>
          </p:cNvPr>
          <p:cNvSpPr>
            <a:spLocks noGrp="1"/>
          </p:cNvSpPr>
          <p:nvPr/>
        </p:nvSpPr>
        <p:spPr>
          <a:xfrm>
            <a:off x="2231136" y="2910187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2/3  bugs are considered. </a:t>
            </a:r>
          </a:p>
          <a:p>
            <a:pPr marL="0" indent="0">
              <a:buNone/>
            </a:pPr>
            <a:endParaRPr lang="en-US"/>
          </a:p>
          <a:p>
            <a:r>
              <a:rPr lang="en-GB"/>
              <a:t>In the two-bug case, the bugs are located at statement 13 and 22. The X score is denoted by the number of statements has to be examined before finding both of the bugs. </a:t>
            </a:r>
          </a:p>
          <a:p>
            <a:pPr marL="0" indent="0">
              <a:buNone/>
            </a:pPr>
            <a:endParaRPr lang="en-GB"/>
          </a:p>
          <a:p>
            <a:r>
              <a:rPr lang="en-GB"/>
              <a:t> X</a:t>
            </a:r>
            <a:r>
              <a:rPr lang="en-GB" baseline="-25000"/>
              <a:t>Tarantula </a:t>
            </a:r>
            <a:r>
              <a:rPr lang="en-GB"/>
              <a:t>= </a:t>
            </a:r>
            <a:r>
              <a:rPr lang="en-GB">
                <a:solidFill>
                  <a:srgbClr val="FF0000"/>
                </a:solidFill>
              </a:rPr>
              <a:t>64%</a:t>
            </a:r>
            <a:r>
              <a:rPr lang="en-GB"/>
              <a:t> and X</a:t>
            </a:r>
            <a:r>
              <a:rPr lang="en-GB" baseline="-25000"/>
              <a:t>BPNN</a:t>
            </a:r>
            <a:r>
              <a:rPr lang="en-GB"/>
              <a:t> = </a:t>
            </a:r>
            <a:r>
              <a:rPr lang="en-GB">
                <a:solidFill>
                  <a:srgbClr val="00B050"/>
                </a:solidFill>
              </a:rPr>
              <a:t>56%</a:t>
            </a:r>
          </a:p>
          <a:p>
            <a:pPr marL="0" indent="0">
              <a:buNone/>
            </a:pPr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85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20AA-9E66-420B-85D3-10881B94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ts val="1000"/>
              </a:spcBef>
            </a:pPr>
            <a:r>
              <a:rPr lang="en-US">
                <a:solidFill>
                  <a:srgbClr val="404040"/>
                </a:solidFill>
              </a:rPr>
              <a:t>Coverage Matrix Generation</a:t>
            </a:r>
            <a:endParaRPr lang="en-US"/>
          </a:p>
          <a:p>
            <a:endParaRPr lang="en-US">
              <a:latin typeface="Gill Sans M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D17C7-08F4-499F-8026-969E166E4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308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8481-37A0-4D8B-988E-3FFFA17C0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ill Sans MT"/>
              </a:rPr>
              <a:t>Analysis 2: More THAN 1 BUG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CF67AB-A143-4D28-94FE-637E0CD5BE0A}"/>
              </a:ext>
            </a:extLst>
          </p:cNvPr>
          <p:cNvSpPr txBox="1"/>
          <p:nvPr/>
        </p:nvSpPr>
        <p:spPr>
          <a:xfrm>
            <a:off x="4009571" y="6203043"/>
            <a:ext cx="60960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>
              <a:latin typeface="Times New Roman"/>
              <a:cs typeface="Times New Roman"/>
            </a:endParaRPr>
          </a:p>
          <a:p>
            <a:r>
              <a:rPr lang="en-US" sz="1200">
                <a:latin typeface="Times New Roman"/>
                <a:cs typeface="Segoe UI"/>
              </a:rPr>
              <a:t>  </a:t>
            </a:r>
            <a:r>
              <a:rPr lang="en-US" sz="1200">
                <a:latin typeface="Times New Roman"/>
                <a:cs typeface="Times New Roman"/>
              </a:rPr>
              <a:t> </a:t>
            </a:r>
          </a:p>
          <a:p>
            <a:pPr algn="ctr"/>
            <a:endParaRPr lang="en-US" sz="1200">
              <a:latin typeface="Times New Roman"/>
              <a:cs typeface="Segoe UI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A63B257-86DD-470B-AE37-5AD6CE0B86E8}"/>
              </a:ext>
            </a:extLst>
          </p:cNvPr>
          <p:cNvSpPr>
            <a:spLocks noGrp="1"/>
          </p:cNvSpPr>
          <p:nvPr/>
        </p:nvSpPr>
        <p:spPr>
          <a:xfrm>
            <a:off x="2231136" y="2910187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3/3  bugs are considered. </a:t>
            </a:r>
          </a:p>
          <a:p>
            <a:pPr marL="0" indent="0">
              <a:buNone/>
            </a:pPr>
            <a:endParaRPr lang="en-US"/>
          </a:p>
          <a:p>
            <a:r>
              <a:rPr lang="en-GB"/>
              <a:t>In the three-bug case, the bugs are located at statement 13, 22 and 40. </a:t>
            </a:r>
          </a:p>
          <a:p>
            <a:pPr marL="0" indent="0">
              <a:buNone/>
            </a:pPr>
            <a:endParaRPr lang="en-GB"/>
          </a:p>
          <a:p>
            <a:r>
              <a:rPr lang="en-GB"/>
              <a:t> X</a:t>
            </a:r>
            <a:r>
              <a:rPr lang="en-GB" baseline="-25000"/>
              <a:t>Tarantula </a:t>
            </a:r>
            <a:r>
              <a:rPr lang="en-GB"/>
              <a:t>= </a:t>
            </a:r>
            <a:r>
              <a:rPr lang="en-GB">
                <a:solidFill>
                  <a:srgbClr val="FF0000"/>
                </a:solidFill>
              </a:rPr>
              <a:t>82%</a:t>
            </a:r>
            <a:r>
              <a:rPr lang="en-GB"/>
              <a:t> and X</a:t>
            </a:r>
            <a:r>
              <a:rPr lang="en-GB" baseline="-25000"/>
              <a:t>BPNN</a:t>
            </a:r>
            <a:r>
              <a:rPr lang="en-GB"/>
              <a:t> = </a:t>
            </a:r>
            <a:r>
              <a:rPr lang="en-GB">
                <a:solidFill>
                  <a:srgbClr val="00B050"/>
                </a:solidFill>
              </a:rPr>
              <a:t>56%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BPNN performs better in terms of multiple bugs. 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673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8481-37A0-4D8B-988E-3FFFA17C0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ill Sans MT"/>
              </a:rPr>
              <a:t>Analysis 3: More TEST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2F024F-E435-46A7-8B36-2441C7480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207" y="6257544"/>
            <a:ext cx="6396228" cy="4984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GB" i="1"/>
          </a:p>
          <a:p>
            <a:pPr marL="0" indent="0" algn="ctr">
              <a:buNone/>
            </a:pPr>
            <a:endParaRPr lang="en-GB" i="1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0A63B257-86DD-470B-AE37-5AD6CE0B86E8}"/>
              </a:ext>
            </a:extLst>
          </p:cNvPr>
          <p:cNvSpPr>
            <a:spLocks noGrp="1"/>
          </p:cNvSpPr>
          <p:nvPr/>
        </p:nvSpPr>
        <p:spPr>
          <a:xfrm>
            <a:off x="6274106" y="2868178"/>
            <a:ext cx="4755548" cy="11230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/>
              <a:t>When increasing no of test cases, Tarantula performs significantly better than BPNN.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DC8B03-ECCB-46FA-96AA-1F1C83A381B2}"/>
              </a:ext>
            </a:extLst>
          </p:cNvPr>
          <p:cNvSpPr/>
          <p:nvPr/>
        </p:nvSpPr>
        <p:spPr>
          <a:xfrm>
            <a:off x="3048000" y="2449311"/>
            <a:ext cx="6096000" cy="1463029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>
                <a:ea typeface="Times New Roman" panose="02020603050405020304" pitchFamily="18" charset="0"/>
                <a:cs typeface="Times New Roman" panose="02020603050405020304" pitchFamily="18" charset="0"/>
              </a:rPr>
              <a:t>In this part, we use 1000 test cases and the bug is located at statement 13.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/>
              <a:t>X</a:t>
            </a:r>
            <a:r>
              <a:rPr lang="en-GB" baseline="-25000"/>
              <a:t>Tarantula</a:t>
            </a:r>
            <a:r>
              <a:rPr lang="en-GB"/>
              <a:t> = </a:t>
            </a:r>
            <a:r>
              <a:rPr lang="en-GB">
                <a:solidFill>
                  <a:srgbClr val="00B050"/>
                </a:solidFill>
              </a:rPr>
              <a:t>2%</a:t>
            </a:r>
            <a:r>
              <a:rPr lang="en-GB"/>
              <a:t> and X</a:t>
            </a:r>
            <a:r>
              <a:rPr lang="en-GB" sz="1050"/>
              <a:t>BPNN</a:t>
            </a:r>
            <a:r>
              <a:rPr lang="en-GB"/>
              <a:t> = </a:t>
            </a:r>
            <a:r>
              <a:rPr lang="en-HK">
                <a:solidFill>
                  <a:srgbClr val="FF0000"/>
                </a:solidFill>
              </a:rPr>
              <a:t>6%</a:t>
            </a:r>
            <a:r>
              <a:rPr lang="en-HK"/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HK">
              <a:latin typeface="Times New Roman" panose="0202060305040502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3D1F2F4-50A4-4F8E-A75C-95443841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00" y="4119872"/>
            <a:ext cx="3363563" cy="2309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247626-B7FE-474E-AD06-05EB87BB2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689" y="3781044"/>
            <a:ext cx="33909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07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E8481-37A0-4D8B-988E-3FFFA17C0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400">
                <a:solidFill>
                  <a:schemeClr val="bg1"/>
                </a:solidFill>
                <a:latin typeface="Gill Sans MT"/>
              </a:rPr>
              <a:t>Analysis 4: ADJUSTING THE NO. OF FAILED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2F024F-E435-46A7-8B36-2441C7480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Define RF as the proportion of failed test cases in the coverage matrix, i.e. if RF = 1/3, then 33.3% of test cases are failed.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CF67AB-A143-4D28-94FE-637E0CD5BE0A}"/>
              </a:ext>
            </a:extLst>
          </p:cNvPr>
          <p:cNvSpPr txBox="1"/>
          <p:nvPr/>
        </p:nvSpPr>
        <p:spPr>
          <a:xfrm>
            <a:off x="4009571" y="6203043"/>
            <a:ext cx="6096000" cy="80021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endParaRPr lang="en-US" sz="1200">
              <a:latin typeface="Times New Roman"/>
              <a:cs typeface="Times New Roman"/>
            </a:endParaRPr>
          </a:p>
          <a:p>
            <a:pPr>
              <a:spcAft>
                <a:spcPts val="600"/>
              </a:spcAft>
            </a:pPr>
            <a:r>
              <a:rPr lang="en-US" sz="1200">
                <a:latin typeface="Times New Roman"/>
                <a:cs typeface="Segoe UI"/>
              </a:rPr>
              <a:t>  </a:t>
            </a:r>
            <a:r>
              <a:rPr lang="en-US" sz="1200">
                <a:latin typeface="Times New Roman"/>
                <a:cs typeface="Times New Roman"/>
              </a:rPr>
              <a:t> </a:t>
            </a:r>
          </a:p>
          <a:p>
            <a:pPr algn="ctr">
              <a:spcAft>
                <a:spcPts val="600"/>
              </a:spcAft>
            </a:pPr>
            <a:endParaRPr lang="en-US" sz="1200">
              <a:latin typeface="Times New Roman"/>
              <a:cs typeface="Segoe UI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95AEC3C-5ECC-4B74-B139-8A11093C27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4349700"/>
              </p:ext>
            </p:extLst>
          </p:nvPr>
        </p:nvGraphicFramePr>
        <p:xfrm>
          <a:off x="5297763" y="643467"/>
          <a:ext cx="6250769" cy="541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 Box 1">
            <a:extLst>
              <a:ext uri="{FF2B5EF4-FFF2-40B4-BE49-F238E27FC236}">
                <a16:creationId xmlns:a16="http://schemas.microsoft.com/office/drawing/2014/main" id="{E7D186C6-659E-43DE-9DB2-605CA9CBA14E}"/>
              </a:ext>
            </a:extLst>
          </p:cNvPr>
          <p:cNvSpPr txBox="1"/>
          <p:nvPr/>
        </p:nvSpPr>
        <p:spPr>
          <a:xfrm>
            <a:off x="4795793" y="643467"/>
            <a:ext cx="360473" cy="4279407"/>
          </a:xfrm>
          <a:prstGeom prst="rect">
            <a:avLst/>
          </a:prstGeom>
        </p:spPr>
        <p:txBody>
          <a:bodyPr vert="vert270" wrap="square" rtlCol="0" anchor="ctr"/>
          <a:lstStyle/>
          <a:p>
            <a:pPr algn="ctr">
              <a:spcAft>
                <a:spcPts val="0"/>
              </a:spcAft>
            </a:pPr>
            <a:r>
              <a:rPr lang="en-GB" sz="240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GB" sz="2400" baseline="-2500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algorithm</a:t>
            </a:r>
            <a:r>
              <a:rPr lang="en-GB" sz="2400" baseline="-25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(%)</a:t>
            </a:r>
            <a:endParaRPr lang="ru-RU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 Box 1">
            <a:extLst>
              <a:ext uri="{FF2B5EF4-FFF2-40B4-BE49-F238E27FC236}">
                <a16:creationId xmlns:a16="http://schemas.microsoft.com/office/drawing/2014/main" id="{A5EE7407-7F0F-4D79-AC0D-38BF604A3F8A}"/>
              </a:ext>
            </a:extLst>
          </p:cNvPr>
          <p:cNvSpPr txBox="1"/>
          <p:nvPr/>
        </p:nvSpPr>
        <p:spPr>
          <a:xfrm rot="5400000">
            <a:off x="10690878" y="2963407"/>
            <a:ext cx="360473" cy="4279407"/>
          </a:xfrm>
          <a:prstGeom prst="rect">
            <a:avLst/>
          </a:prstGeom>
        </p:spPr>
        <p:txBody>
          <a:bodyPr vert="vert270" wrap="square" rtlCol="0" anchor="ctr"/>
          <a:lstStyle/>
          <a:p>
            <a:pPr algn="ctr">
              <a:spcAft>
                <a:spcPts val="0"/>
              </a:spcAft>
            </a:pPr>
            <a:r>
              <a:rPr lang="en-GB" sz="2400" baseline="-25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RF * 10 (%)</a:t>
            </a:r>
            <a:endParaRPr lang="ru-RU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7393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E59D-48C8-495A-ABCF-408571E0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Contributions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1A6CF-4057-46AF-9322-7387C0724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20330"/>
            <a:ext cx="7729728" cy="442805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err="1"/>
              <a:t>Yerkezhan</a:t>
            </a:r>
            <a:r>
              <a:rPr lang="en-US"/>
              <a:t> </a:t>
            </a:r>
            <a:r>
              <a:rPr lang="en-US" err="1"/>
              <a:t>Sartayeva</a:t>
            </a:r>
            <a:r>
              <a:rPr lang="en-US"/>
              <a:t>, 16094821d</a:t>
            </a:r>
          </a:p>
          <a:p>
            <a:pPr lvl="1"/>
            <a:r>
              <a:rPr lang="en-US"/>
              <a:t>Test program (information about a year, implementation) </a:t>
            </a:r>
          </a:p>
          <a:p>
            <a:pPr lvl="1"/>
            <a:r>
              <a:rPr lang="en-US"/>
              <a:t>BPNN (implementation + report + presentation)</a:t>
            </a:r>
          </a:p>
          <a:p>
            <a:pPr lvl="1"/>
            <a:r>
              <a:rPr lang="en-US"/>
              <a:t>Tarantula (implementation + report + presentation)</a:t>
            </a:r>
          </a:p>
          <a:p>
            <a:pPr lvl="1"/>
            <a:r>
              <a:rPr lang="en-US"/>
              <a:t>Analysis (sections 6.1 and 6.5 + presentation)</a:t>
            </a:r>
          </a:p>
          <a:p>
            <a:pPr lvl="1"/>
            <a:r>
              <a:rPr lang="en-US"/>
              <a:t>Demo code preparation</a:t>
            </a:r>
          </a:p>
          <a:p>
            <a:pPr marL="228600" lvl="1" indent="0">
              <a:buNone/>
            </a:pPr>
            <a:endParaRPr lang="en-US"/>
          </a:p>
          <a:p>
            <a:pPr lvl="1"/>
            <a:r>
              <a:rPr lang="en-US"/>
              <a:t>ZHANG </a:t>
            </a:r>
            <a:r>
              <a:rPr lang="en-US" err="1"/>
              <a:t>Ziwei</a:t>
            </a:r>
            <a:r>
              <a:rPr lang="en-US"/>
              <a:t>, 15103037d</a:t>
            </a:r>
          </a:p>
          <a:p>
            <a:pPr lvl="2"/>
            <a:r>
              <a:rPr lang="en-US"/>
              <a:t>Crosstab (implementation + report + presentation)</a:t>
            </a:r>
          </a:p>
          <a:p>
            <a:pPr lvl="2"/>
            <a:r>
              <a:rPr lang="en-US"/>
              <a:t>Coverage Matrix Generation  (implementation + report + presentation)</a:t>
            </a:r>
          </a:p>
          <a:p>
            <a:pPr lvl="2"/>
            <a:r>
              <a:rPr lang="en-US"/>
              <a:t>C</a:t>
            </a:r>
            <a:r>
              <a:rPr lang="en-US" altLang="zh-CN"/>
              <a:t>omparison of BPNN and Tarantula (</a:t>
            </a:r>
            <a:r>
              <a:rPr lang="en-US"/>
              <a:t>report + presentation)</a:t>
            </a:r>
          </a:p>
          <a:p>
            <a:pPr marL="457200" lvl="2" indent="0">
              <a:buNone/>
            </a:pPr>
            <a:endParaRPr lang="en-US" altLang="zh-CN"/>
          </a:p>
          <a:p>
            <a:pPr marL="457200" lvl="2" indent="0">
              <a:buNone/>
            </a:pPr>
            <a:r>
              <a:rPr lang="en-US"/>
              <a:t>HO Tin </a:t>
            </a:r>
            <a:r>
              <a:rPr lang="en-US" err="1"/>
              <a:t>Yau</a:t>
            </a:r>
            <a:r>
              <a:rPr lang="en-US"/>
              <a:t>, 15070597d</a:t>
            </a:r>
          </a:p>
          <a:p>
            <a:pPr lvl="2"/>
            <a:r>
              <a:rPr lang="en-US"/>
              <a:t>Evaluation and Analysis(Report + Presentation) </a:t>
            </a:r>
          </a:p>
          <a:p>
            <a:pPr marL="457200" lvl="2" indent="0">
              <a:buNone/>
            </a:pPr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86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E59D-48C8-495A-ABCF-408571E0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1A6CF-4057-46AF-9322-7387C0724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72928"/>
            <a:ext cx="7729728" cy="4685357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/>
              <a:t>[1]	J. A. Jones and M. J. Harrold, "Empirical evaluation of the tarantula automatic fault-	localization technique," presented at the Proceedings of the 20th IEEE/ACM 	international Conference on Automated software engineering, Long Beach, CA, USA, 	2005. </a:t>
            </a:r>
            <a:endParaRPr lang="en-HK"/>
          </a:p>
          <a:p>
            <a:r>
              <a:rPr lang="en-US"/>
              <a:t>[2]	W. E. Wong and Y. U. Qi, "BP Neural Network-based Effective Fault Localization," 	</a:t>
            </a:r>
            <a:r>
              <a:rPr lang="en-US" i="1"/>
              <a:t>International Journal of Software Engineering and Knowledge Engineering, </a:t>
            </a:r>
            <a:r>
              <a:rPr lang="en-US"/>
              <a:t>vol. 	19, no. 04, pp. 573-597, 2009/06/01 2009.</a:t>
            </a:r>
            <a:endParaRPr lang="en-HK"/>
          </a:p>
          <a:p>
            <a:r>
              <a:rPr lang="en-US"/>
              <a:t>[3]	J. McCaffrey. (2017). </a:t>
            </a:r>
            <a:r>
              <a:rPr lang="en-US" i="1"/>
              <a:t>Neural Network L2 Regularization Using Python</a:t>
            </a:r>
            <a:r>
              <a:rPr lang="en-US"/>
              <a:t>. Available: 	</a:t>
            </a:r>
            <a:r>
              <a:rPr lang="en-US" u="sng">
                <a:hlinkClick r:id="rId2"/>
              </a:rPr>
              <a:t>https://visualstudiomagazine.com/articles/2017/09/01/neural-network-l2.aspx</a:t>
            </a:r>
            <a:endParaRPr lang="en-HK"/>
          </a:p>
          <a:p>
            <a:r>
              <a:rPr lang="en-US"/>
              <a:t>[4]	W. E. Wong, T. Wei, Y. Qi, and L. Zhao, </a:t>
            </a:r>
            <a:r>
              <a:rPr lang="en-US" i="1"/>
              <a:t>A Crosstab-based Statistical Method for 	Effective Fault Localization</a:t>
            </a:r>
            <a:r>
              <a:rPr lang="en-US"/>
              <a:t>. 2008, pp. 42-51.</a:t>
            </a:r>
            <a:endParaRPr lang="en-HK"/>
          </a:p>
          <a:p>
            <a:r>
              <a:rPr lang="en-US"/>
              <a:t>[5]	M. Mazur. (2015). </a:t>
            </a:r>
            <a:r>
              <a:rPr lang="en-US" i="1"/>
              <a:t>A Step by Step Backpropagation Example</a:t>
            </a:r>
            <a:r>
              <a:rPr lang="en-US"/>
              <a:t>. Available: 	</a:t>
            </a:r>
            <a:r>
              <a:rPr lang="en-US">
                <a:hlinkClick r:id="rId3"/>
              </a:rPr>
              <a:t>https://mattmazur.com/2015/03/17/a-step-by-step-backpropagation-example/</a:t>
            </a:r>
            <a:endParaRPr lang="en-HK"/>
          </a:p>
          <a:p>
            <a:r>
              <a:rPr lang="en-US"/>
              <a:t>[6]	J. McCaffrey. (2017) Neural Network Back-Propagation Using Python. Visual Studio 	Magazin</a:t>
            </a:r>
            <a:r>
              <a:rPr lang="en-US" i="1"/>
              <a:t>e</a:t>
            </a:r>
            <a:r>
              <a:rPr lang="en-US"/>
              <a:t>. Available: </a:t>
            </a:r>
            <a:r>
              <a:rPr lang="en-US" u="sng">
                <a:hlinkClick r:id="rId4"/>
              </a:rPr>
              <a:t>https://visualstudiomagazine.com/Articles/2017/06/01/Back-</a:t>
            </a:r>
            <a:r>
              <a:rPr lang="en-US">
                <a:hlinkClick r:id="rId4"/>
              </a:rPr>
              <a:t>	</a:t>
            </a:r>
            <a:r>
              <a:rPr lang="en-US" u="sng" err="1">
                <a:hlinkClick r:id="rId4"/>
              </a:rPr>
              <a:t>Propagation.aspx?Page</a:t>
            </a:r>
            <a:r>
              <a:rPr lang="en-US" u="sng">
                <a:hlinkClick r:id="rId4"/>
              </a:rPr>
              <a:t>=1</a:t>
            </a:r>
            <a:endParaRPr lang="en-HK"/>
          </a:p>
          <a:p>
            <a:r>
              <a:rPr lang="en-US"/>
              <a:t>[7]	‘Chi-squared distribution’. Wikipedia. Available: </a:t>
            </a:r>
            <a:r>
              <a:rPr lang="en-US">
                <a:hlinkClick r:id="rId5"/>
              </a:rPr>
              <a:t>https://en.wikipedia.org/wiki/Chi-	</a:t>
            </a:r>
            <a:r>
              <a:rPr lang="en-US" err="1">
                <a:hlinkClick r:id="rId5"/>
              </a:rPr>
              <a:t>squared_distribution</a:t>
            </a:r>
            <a:r>
              <a:rPr lang="en-US">
                <a:hlinkClick r:id="rId5"/>
              </a:rPr>
              <a:t>#/</a:t>
            </a:r>
            <a:r>
              <a:rPr lang="en-US"/>
              <a:t>. Accessed: 28 November 2018.</a:t>
            </a:r>
            <a:endParaRPr lang="en-HK"/>
          </a:p>
          <a:p>
            <a:pPr marL="2286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13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50DFC-DE09-4EE1-805A-19F98424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81F35-20A4-4E00-A325-05B779F85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52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15E719-3B2D-48A5-9709-BFF42C608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 Coverage matrix </a:t>
            </a:r>
          </a:p>
        </p:txBody>
      </p:sp>
      <p:pic>
        <p:nvPicPr>
          <p:cNvPr id="3" name="Picture 2" descr="https://lh6.googleusercontent.com/VVFoc-TcHR8CkwtP4xbXPxGR2bETclQd2C7SAXqaPYK-sBfKUAryfmRqhC3m1TyVCwnsw2F5TpQnzomnFl-P8QCzOqLWdaF_e1PIJPOZiTEnOMici4AGwn4RtOCCt10ihw0V37cF">
            <a:extLst>
              <a:ext uri="{FF2B5EF4-FFF2-40B4-BE49-F238E27FC236}">
                <a16:creationId xmlns:a16="http://schemas.microsoft.com/office/drawing/2014/main" id="{BA539C2E-648D-4A6E-91A4-43D572F8BAC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21"/>
          <a:stretch/>
        </p:blipFill>
        <p:spPr bwMode="auto">
          <a:xfrm>
            <a:off x="2982793" y="3557210"/>
            <a:ext cx="6226413" cy="17184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D86FCBD-DCE2-4340-977C-0FD8FC00F689}"/>
              </a:ext>
            </a:extLst>
          </p:cNvPr>
          <p:cNvSpPr/>
          <p:nvPr/>
        </p:nvSpPr>
        <p:spPr>
          <a:xfrm>
            <a:off x="4569457" y="5452087"/>
            <a:ext cx="3053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i="1">
                <a:solidFill>
                  <a:srgbClr val="59595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 Sample Coverage Matrix [4]</a:t>
            </a:r>
            <a:endParaRPr lang="en-HK" sz="3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F40473-8B51-47C7-9882-8A6234B617A5}"/>
              </a:ext>
            </a:extLst>
          </p:cNvPr>
          <p:cNvSpPr txBox="1"/>
          <p:nvPr/>
        </p:nvSpPr>
        <p:spPr>
          <a:xfrm>
            <a:off x="2556311" y="2670645"/>
            <a:ext cx="707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All of the three programs share the same format of coverage matrix</a:t>
            </a:r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50262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15E719-3B2D-48A5-9709-BFF42C608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 Coverage matrix Generation </a:t>
            </a:r>
          </a:p>
        </p:txBody>
      </p:sp>
      <p:pic>
        <p:nvPicPr>
          <p:cNvPr id="1026" name="Picture 2" descr="https://lh3.googleusercontent.com/jO4bD5DXCi9_LTpu2BxezyaIoput_HMxitUn5nzbFJEHyfrtqBZazaJli-XIymi9KpQk1S0S2GokoWIy9DcvycTJaiygvOMPCTlcl7iP2aQ6CoAAa0ypXGx-Cds87MsIhnd2KvSn5tI">
            <a:extLst>
              <a:ext uri="{FF2B5EF4-FFF2-40B4-BE49-F238E27FC236}">
                <a16:creationId xmlns:a16="http://schemas.microsoft.com/office/drawing/2014/main" id="{00D95BFB-A960-490D-AE31-90589B815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63183"/>
            <a:ext cx="121920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4A942AC-D1FD-4D52-AB5E-933735CFBFC0}"/>
              </a:ext>
            </a:extLst>
          </p:cNvPr>
          <p:cNvSpPr/>
          <p:nvPr/>
        </p:nvSpPr>
        <p:spPr>
          <a:xfrm>
            <a:off x="4902888" y="6253326"/>
            <a:ext cx="2386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i="1">
                <a:solidFill>
                  <a:srgbClr val="59595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HTML Coverage Result</a:t>
            </a:r>
            <a:endParaRPr lang="en-HK" sz="3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C418F6-C43B-46D7-B668-122D6D268204}"/>
              </a:ext>
            </a:extLst>
          </p:cNvPr>
          <p:cNvSpPr/>
          <p:nvPr/>
        </p:nvSpPr>
        <p:spPr>
          <a:xfrm>
            <a:off x="2413438" y="2825485"/>
            <a:ext cx="7365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>
                <a:solidFill>
                  <a:srgbClr val="000000"/>
                </a:solidFill>
                <a:latin typeface="Georgia" panose="02040502050405020303" pitchFamily="18" charset="0"/>
              </a:rPr>
              <a:t>Add “p” in the class label of the html file to denote a passed test case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2478CF-1352-4F5A-A9D3-B70A95F26789}"/>
              </a:ext>
            </a:extLst>
          </p:cNvPr>
          <p:cNvSpPr/>
          <p:nvPr/>
        </p:nvSpPr>
        <p:spPr>
          <a:xfrm>
            <a:off x="0" y="4240924"/>
            <a:ext cx="2231136" cy="244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1DF4F0-EEE7-465E-AB1F-07B42470D9FA}"/>
              </a:ext>
            </a:extLst>
          </p:cNvPr>
          <p:cNvSpPr/>
          <p:nvPr/>
        </p:nvSpPr>
        <p:spPr>
          <a:xfrm>
            <a:off x="3499945" y="3663182"/>
            <a:ext cx="2147054" cy="262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36B501-E197-41D9-8E5F-AF1221F528F4}"/>
              </a:ext>
            </a:extLst>
          </p:cNvPr>
          <p:cNvSpPr/>
          <p:nvPr/>
        </p:nvSpPr>
        <p:spPr>
          <a:xfrm>
            <a:off x="0" y="4511566"/>
            <a:ext cx="2231136" cy="244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DCDCEE-FA59-433A-AD5A-907CBFC1B280}"/>
              </a:ext>
            </a:extLst>
          </p:cNvPr>
          <p:cNvSpPr/>
          <p:nvPr/>
        </p:nvSpPr>
        <p:spPr>
          <a:xfrm>
            <a:off x="10506" y="4766445"/>
            <a:ext cx="2231136" cy="244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9454FF-2655-4244-AB00-4F97F3F4179A}"/>
              </a:ext>
            </a:extLst>
          </p:cNvPr>
          <p:cNvSpPr/>
          <p:nvPr/>
        </p:nvSpPr>
        <p:spPr>
          <a:xfrm>
            <a:off x="0" y="5047600"/>
            <a:ext cx="2231136" cy="244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B5718F-18E2-479E-B3DE-393CAEE05DDB}"/>
              </a:ext>
            </a:extLst>
          </p:cNvPr>
          <p:cNvSpPr/>
          <p:nvPr/>
        </p:nvSpPr>
        <p:spPr>
          <a:xfrm>
            <a:off x="21014" y="5596761"/>
            <a:ext cx="2210122" cy="244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702C78-73CD-416D-82E8-3267868DA9B8}"/>
              </a:ext>
            </a:extLst>
          </p:cNvPr>
          <p:cNvSpPr/>
          <p:nvPr/>
        </p:nvSpPr>
        <p:spPr>
          <a:xfrm>
            <a:off x="5248" y="5872662"/>
            <a:ext cx="2231136" cy="244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4155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15E719-3B2D-48A5-9709-BFF42C608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 Coverage matrix Generation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A942AC-D1FD-4D52-AB5E-933735CFBFC0}"/>
              </a:ext>
            </a:extLst>
          </p:cNvPr>
          <p:cNvSpPr/>
          <p:nvPr/>
        </p:nvSpPr>
        <p:spPr>
          <a:xfrm>
            <a:off x="4902888" y="6253326"/>
            <a:ext cx="2386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i="1">
                <a:solidFill>
                  <a:srgbClr val="59595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HTML Coverage Result</a:t>
            </a:r>
            <a:endParaRPr lang="en-HK" sz="3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3" name="Picture 2" descr="https://lh3.googleusercontent.com/jO4bD5DXCi9_LTpu2BxezyaIoput_HMxitUn5nzbFJEHyfrtqBZazaJli-XIymi9KpQk1S0S2GokoWIy9DcvycTJaiygvOMPCTlcl7iP2aQ6CoAAa0ypXGx-Cds87MsIhnd2KvSn5tI">
            <a:extLst>
              <a:ext uri="{FF2B5EF4-FFF2-40B4-BE49-F238E27FC236}">
                <a16:creationId xmlns:a16="http://schemas.microsoft.com/office/drawing/2014/main" id="{9C97FC5D-B3F8-45AA-9BDC-0E8328294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57776"/>
            <a:ext cx="121920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9CC3B0C-83E3-4690-9CD4-87EEBA31A99D}"/>
              </a:ext>
            </a:extLst>
          </p:cNvPr>
          <p:cNvSpPr/>
          <p:nvPr/>
        </p:nvSpPr>
        <p:spPr>
          <a:xfrm>
            <a:off x="0" y="4022293"/>
            <a:ext cx="2147054" cy="262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8697F9-CBE6-43A1-9103-3D72C12C1B65}"/>
              </a:ext>
            </a:extLst>
          </p:cNvPr>
          <p:cNvSpPr/>
          <p:nvPr/>
        </p:nvSpPr>
        <p:spPr>
          <a:xfrm>
            <a:off x="2328199" y="2355429"/>
            <a:ext cx="75356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>
                <a:solidFill>
                  <a:srgbClr val="000000"/>
                </a:solidFill>
                <a:latin typeface="Georgia" panose="02040502050405020303" pitchFamily="18" charset="0"/>
              </a:rPr>
              <a:t>Some lines without the &lt;class&gt; label (e.g. function name) are ignored</a:t>
            </a:r>
          </a:p>
          <a:p>
            <a:pPr fontAlgn="base"/>
            <a:br>
              <a:rPr lang="en-US"/>
            </a:br>
            <a:br>
              <a:rPr lang="en-US"/>
            </a:br>
            <a:r>
              <a:rPr lang="en-US">
                <a:solidFill>
                  <a:srgbClr val="000000"/>
                </a:solidFill>
                <a:latin typeface="Georgia" panose="02040502050405020303" pitchFamily="18" charset="0"/>
              </a:rPr>
              <a:t>The parser output is the coverage matrix together with the line number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006936-71D1-476C-AC9D-9F52BF2753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79" b="6869"/>
          <a:stretch/>
        </p:blipFill>
        <p:spPr>
          <a:xfrm>
            <a:off x="9960864" y="2247817"/>
            <a:ext cx="1547806" cy="130794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7CA14BB-18D4-4E2F-BA25-631A0E6251ED}"/>
              </a:ext>
            </a:extLst>
          </p:cNvPr>
          <p:cNvSpPr/>
          <p:nvPr/>
        </p:nvSpPr>
        <p:spPr>
          <a:xfrm>
            <a:off x="0" y="5396520"/>
            <a:ext cx="2147054" cy="262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15338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20AA-9E66-420B-85D3-10881B94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tarantula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D17C7-08F4-499F-8026-969E166E4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14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5">
            <a:extLst>
              <a:ext uri="{FF2B5EF4-FFF2-40B4-BE49-F238E27FC236}">
                <a16:creationId xmlns:a16="http://schemas.microsoft.com/office/drawing/2014/main" id="{343EE4E4-4F6E-4D0C-8241-7422485C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085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94F0B-04CC-4922-8476-AD82E115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3757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/>
              <a:t>theory</a:t>
            </a:r>
            <a:endParaRPr lang="ru-RU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39CDFF21-67C6-4C4C-9A1C-C7726D3D3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966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E98F8D60-BC6F-4B41-9481-5F49C96A1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6357"/>
            <a:ext cx="4511266" cy="4928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D31ADF-AEE3-47CE-929A-E692E9AA4C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3757" y="2858703"/>
                <a:ext cx="4475892" cy="304254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𝑠𝑢𝑠𝑝𝑖𝑐𝑖𝑜𝑢𝑠𝑛𝑒𝑠𝑠</m:t>
                    </m:r>
                    <m:d>
                      <m:dPr>
                        <m:ctrlPr>
                          <a:rPr lang="ru-RU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GB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h𝑢𝑒</m:t>
                    </m:r>
                    <m:d>
                      <m:dPr>
                        <m:ctrlPr>
                          <a:rPr lang="ru-RU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ru-RU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h𝑢𝑒</m:t>
                    </m:r>
                    <m:d>
                      <m:dPr>
                        <m:ctrlPr>
                          <a:rPr lang="ru-RU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ru-RU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𝑝𝑎𝑠𝑠𝑒𝑑</m:t>
                            </m:r>
                            <m:d>
                              <m:dPr>
                                <m:ctrlPr>
                                  <a:rPr lang="ru-R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num>
                          <m:den>
                            <m:r>
                              <a:rPr lang="en-GB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𝑡𝑜𝑡𝑎𝑙𝑝𝑎𝑠𝑠𝑒𝑑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ru-RU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𝑝𝑎𝑠𝑠𝑒𝑑</m:t>
                            </m:r>
                            <m:d>
                              <m:dPr>
                                <m:ctrlPr>
                                  <a:rPr lang="ru-R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num>
                          <m:den>
                            <m:r>
                              <a:rPr lang="en-GB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𝑡𝑜𝑡𝑎𝑙𝑝𝑎𝑠𝑠𝑒𝑑</m:t>
                            </m:r>
                          </m:den>
                        </m:f>
                        <m:r>
                          <a:rPr lang="en-GB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ru-RU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𝑓𝑎𝑖𝑙𝑒𝑑</m:t>
                            </m:r>
                            <m:d>
                              <m:dPr>
                                <m:ctrlPr>
                                  <a:rPr lang="ru-R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num>
                          <m:den>
                            <m:r>
                              <a:rPr lang="en-GB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𝑡𝑜𝑡𝑎𝑙𝑓𝑎𝑖𝑙𝑒𝑑</m:t>
                            </m:r>
                          </m:den>
                        </m:f>
                      </m:den>
                    </m:f>
                  </m:oMath>
                </a14:m>
                <a:endParaRPr lang="en-US">
                  <a:solidFill>
                    <a:schemeClr val="bg1"/>
                  </a:solidFill>
                </a:endParaRPr>
              </a:p>
              <a:p>
                <a:endParaRPr lang="ru-RU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D31ADF-AEE3-47CE-929A-E692E9AA4C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3757" y="2858703"/>
                <a:ext cx="4475892" cy="3042547"/>
              </a:xfrm>
              <a:blipFill>
                <a:blip r:embed="rId2"/>
                <a:stretch>
                  <a:fillRect l="-954" t="-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6AD69B-CA65-4526-9C48-63112B5B3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383371"/>
              </p:ext>
            </p:extLst>
          </p:nvPr>
        </p:nvGraphicFramePr>
        <p:xfrm>
          <a:off x="988626" y="1143460"/>
          <a:ext cx="4159569" cy="4254415"/>
        </p:xfrm>
        <a:graphic>
          <a:graphicData uri="http://schemas.openxmlformats.org/drawingml/2006/table">
            <a:tbl>
              <a:tblPr firstRow="1" firstCol="1" bandRow="1"/>
              <a:tblGrid>
                <a:gridCol w="1141471">
                  <a:extLst>
                    <a:ext uri="{9D8B030D-6E8A-4147-A177-3AD203B41FA5}">
                      <a16:colId xmlns:a16="http://schemas.microsoft.com/office/drawing/2014/main" val="604357935"/>
                    </a:ext>
                  </a:extLst>
                </a:gridCol>
                <a:gridCol w="3018098">
                  <a:extLst>
                    <a:ext uri="{9D8B030D-6E8A-4147-A177-3AD203B41FA5}">
                      <a16:colId xmlns:a16="http://schemas.microsoft.com/office/drawing/2014/main" val="3360103849"/>
                    </a:ext>
                  </a:extLst>
                </a:gridCol>
              </a:tblGrid>
              <a:tr h="290053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 i="0" u="none" strike="noStrike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Variable</a:t>
                      </a:r>
                      <a:endParaRPr lang="en-GB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10" marR="87410" marT="121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 i="0" u="none" strike="noStrike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Description</a:t>
                      </a:r>
                      <a:endParaRPr lang="en-GB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10" marR="87410" marT="121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41954"/>
                  </a:ext>
                </a:extLst>
              </a:tr>
              <a:tr h="290053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0" i="0" u="none" strike="noStrike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en-GB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10" marR="87410" marT="121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0" i="0" u="none" strike="noStrike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 statement in the source code</a:t>
                      </a:r>
                      <a:endParaRPr lang="en-GB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10" marR="87410" marT="121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469895"/>
                  </a:ext>
                </a:extLst>
              </a:tr>
              <a:tr h="537169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0" i="0" u="none" strike="noStrike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passed(s)</a:t>
                      </a:r>
                      <a:endParaRPr lang="en-GB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10" marR="87410" marT="121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0" i="0" u="none" strike="noStrike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The number of passed test cases (with correct output) that covered s</a:t>
                      </a:r>
                      <a:endParaRPr lang="en-GB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10" marR="87410" marT="121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47747"/>
                  </a:ext>
                </a:extLst>
              </a:tr>
              <a:tr h="537169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0" i="0" u="none" strike="noStrike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totalpassed</a:t>
                      </a:r>
                      <a:endParaRPr lang="en-GB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10" marR="87410" marT="121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0" i="0" u="none" strike="noStrike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The total number of passed test cases</a:t>
                      </a:r>
                      <a:endParaRPr lang="en-GB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10" marR="87410" marT="121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945389"/>
                  </a:ext>
                </a:extLst>
              </a:tr>
              <a:tr h="784285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0" i="0" u="none" strike="noStrike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failed(s)</a:t>
                      </a:r>
                      <a:endParaRPr lang="en-GB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10" marR="87410" marT="121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0" i="0" u="none" strike="noStrike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The number of failed test cases (with incorrect output) that covered s</a:t>
                      </a:r>
                      <a:endParaRPr lang="en-GB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10" marR="87410" marT="121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58021"/>
                  </a:ext>
                </a:extLst>
              </a:tr>
              <a:tr h="537169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0" i="0" u="none" strike="noStrike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totalfailed</a:t>
                      </a:r>
                      <a:endParaRPr lang="en-GB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10" marR="87410" marT="121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0" i="0" u="none" strike="noStrike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The total number of passed test cases</a:t>
                      </a:r>
                      <a:endParaRPr lang="en-GB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10" marR="87410" marT="121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796985"/>
                  </a:ext>
                </a:extLst>
              </a:tr>
              <a:tr h="1278517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0" i="0" u="none" strike="noStrike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hue(s)</a:t>
                      </a:r>
                      <a:endParaRPr lang="en-GB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10" marR="87410" marT="121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0" i="0" u="none" strike="noStrike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Hue ranges between 0 and 1. A lower hue indicates that s it is not covered by many passed cases. Therefore, the lower the hue, the higher the suspiciousness.</a:t>
                      </a:r>
                      <a:endParaRPr lang="en-GB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10" marR="87410" marT="121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148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91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46B1-0C1B-496A-BF11-66602962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theory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A9A24-0162-490B-BCCD-5718BF5C82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/>
                  <a:t>To prevent division by 0, fractions with denominator = 0 are set to 0 =&gt; </a:t>
                </a:r>
                <a:r>
                  <a:rPr lang="en-GB" b="1"/>
                  <a:t>binary thinking:</a:t>
                </a:r>
                <a:r>
                  <a:rPr lang="en-GB"/>
                  <a:t> a statement can be either used by faulty or passed test cases. The third, neutral option of a statement not being covered by any test case is not catered for. </a:t>
                </a:r>
                <a:endParaRPr lang="en-US">
                  <a:solidFill>
                    <a:schemeClr val="tx1"/>
                  </a:solidFill>
                </a:endParaRPr>
              </a:p>
              <a:p>
                <a:r>
                  <a:rPr lang="en-US" b="1">
                    <a:solidFill>
                      <a:schemeClr val="tx1"/>
                    </a:solidFill>
                  </a:rPr>
                  <a:t>Better formula</a:t>
                </a:r>
                <a:r>
                  <a:rPr lang="en-US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𝑠𝑢𝑠𝑝𝑖𝑐𝑖𝑜𝑢𝑠𝑛𝑒𝑠𝑠</m:t>
                    </m:r>
                    <m:d>
                      <m:d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𝑓𝑎𝑖𝑙𝑒𝑑</m:t>
                            </m:r>
                            <m:d>
                              <m:dPr>
                                <m:ctrlP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num>
                          <m:den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𝑡𝑜𝑡𝑎𝑙𝑓𝑎𝑖𝑙𝑒𝑑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𝑝𝑎𝑠𝑠𝑒𝑑</m:t>
                            </m:r>
                            <m:d>
                              <m:dPr>
                                <m:ctrlP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num>
                          <m:den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𝑡𝑜𝑡𝑎𝑙𝑝𝑎𝑠𝑠𝑒𝑑</m:t>
                            </m:r>
                          </m:den>
                        </m:f>
                        <m:r>
                          <a:rPr lang="en-GB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𝑓𝑎𝑖𝑙𝑒𝑑</m:t>
                            </m:r>
                            <m:d>
                              <m:dPr>
                                <m:ctrlP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num>
                          <m:den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𝑡𝑜𝑡𝑎𝑙𝑓𝑎𝑖𝑙𝑒𝑑</m:t>
                            </m:r>
                          </m:den>
                        </m:f>
                      </m:den>
                    </m:f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, but hue’s formula is still not quite correct</a:t>
                </a:r>
              </a:p>
              <a:p>
                <a:r>
                  <a:rPr lang="en-GB"/>
                  <a:t>The </a:t>
                </a:r>
                <a:r>
                  <a:rPr lang="en-GB" b="1"/>
                  <a:t>hue</a:t>
                </a:r>
                <a:r>
                  <a:rPr lang="en-GB"/>
                  <a:t> should not indicate coverage but should indicate the </a:t>
                </a:r>
                <a:r>
                  <a:rPr lang="en-GB" b="1"/>
                  <a:t>likelihood</a:t>
                </a:r>
                <a:r>
                  <a:rPr lang="en-GB"/>
                  <a:t> that a statement is </a:t>
                </a:r>
                <a:r>
                  <a:rPr lang="en-GB" b="1"/>
                  <a:t>harmless</a:t>
                </a:r>
                <a:r>
                  <a:rPr lang="en-GB"/>
                  <a:t>. In this case, statements that are not covered should have a hue of 1, i.e. green.</a:t>
                </a:r>
                <a:endParaRPr lang="ru-RU">
                  <a:solidFill>
                    <a:schemeClr val="tx1"/>
                  </a:solidFill>
                </a:endParaRPr>
              </a:p>
              <a:p>
                <a:endParaRPr lang="ru-RU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A9A24-0162-490B-BCCD-5718BF5C82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965" r="-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76045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845</Words>
  <Application>Microsoft Office PowerPoint</Application>
  <PresentationFormat>Widescreen</PresentationFormat>
  <Paragraphs>227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Cambria Math</vt:lpstr>
      <vt:lpstr>Corbel</vt:lpstr>
      <vt:lpstr>Georgia</vt:lpstr>
      <vt:lpstr>Gill Sans MT</vt:lpstr>
      <vt:lpstr>Times New Roman</vt:lpstr>
      <vt:lpstr>Parcel</vt:lpstr>
      <vt:lpstr>Fault Localization Algorithms  Group 23</vt:lpstr>
      <vt:lpstr>Contents</vt:lpstr>
      <vt:lpstr>Coverage Matrix Generation </vt:lpstr>
      <vt:lpstr> Coverage matrix </vt:lpstr>
      <vt:lpstr> Coverage matrix Generation </vt:lpstr>
      <vt:lpstr> Coverage matrix Generation </vt:lpstr>
      <vt:lpstr>tarantula</vt:lpstr>
      <vt:lpstr>theory</vt:lpstr>
      <vt:lpstr>theory</vt:lpstr>
      <vt:lpstr>implementation</vt:lpstr>
      <vt:lpstr>(1) Calculate suspicion scores</vt:lpstr>
      <vt:lpstr>(2) sort and rank</vt:lpstr>
      <vt:lpstr>Output (crosstab matrix)</vt:lpstr>
      <vt:lpstr>Output (tarantula matrix)</vt:lpstr>
      <vt:lpstr>Crosstab</vt:lpstr>
      <vt:lpstr>theory</vt:lpstr>
      <vt:lpstr>IMPLEMENTATION</vt:lpstr>
      <vt:lpstr>bpnn</vt:lpstr>
      <vt:lpstr>Neural network structure</vt:lpstr>
      <vt:lpstr>training</vt:lpstr>
      <vt:lpstr>Over-fitting</vt:lpstr>
      <vt:lpstr>How to get Suspicion scores?</vt:lpstr>
      <vt:lpstr>output</vt:lpstr>
      <vt:lpstr>Evaluation and Analysis</vt:lpstr>
      <vt:lpstr>Test program</vt:lpstr>
      <vt:lpstr>Assessment Criteria</vt:lpstr>
      <vt:lpstr>Analysis 1: 1 BUG</vt:lpstr>
      <vt:lpstr>Analysis 1: 1 BUG</vt:lpstr>
      <vt:lpstr>Analysis 2: More THAN 1 BUG</vt:lpstr>
      <vt:lpstr>Analysis 2: More THAN 1 BUG</vt:lpstr>
      <vt:lpstr>Analysis 3: More TEST CASES</vt:lpstr>
      <vt:lpstr>Analysis 4: ADJUSTING THE NO. OF FAILED CASes</vt:lpstr>
      <vt:lpstr>Contributions</vt:lpstr>
      <vt:lpstr>Reference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 Localization Algorithms  Group 23</dc:title>
  <dc:creator>SARTAYEVA, Yerke [Student]</dc:creator>
  <cp:lastModifiedBy>SARTAYEVA, Yerke [Student]</cp:lastModifiedBy>
  <cp:revision>1</cp:revision>
  <dcterms:created xsi:type="dcterms:W3CDTF">2018-12-09T05:56:25Z</dcterms:created>
  <dcterms:modified xsi:type="dcterms:W3CDTF">2018-12-10T11:33:15Z</dcterms:modified>
</cp:coreProperties>
</file>