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60" r:id="rId4"/>
  </p:sldMasterIdLst>
  <p:sldIdLst>
    <p:sldId id="256" r:id="rId5"/>
    <p:sldId id="270" r:id="rId6"/>
    <p:sldId id="257" r:id="rId7"/>
    <p:sldId id="261" r:id="rId8"/>
    <p:sldId id="259" r:id="rId9"/>
    <p:sldId id="260" r:id="rId10"/>
    <p:sldId id="262" r:id="rId11"/>
    <p:sldId id="258" r:id="rId12"/>
    <p:sldId id="263" r:id="rId13"/>
    <p:sldId id="264" r:id="rId14"/>
    <p:sldId id="265" r:id="rId15"/>
    <p:sldId id="272" r:id="rId16"/>
    <p:sldId id="271" r:id="rId17"/>
    <p:sldId id="266" r:id="rId18"/>
    <p:sldId id="267" r:id="rId19"/>
    <p:sldId id="268" r:id="rId20"/>
    <p:sldId id="269" r:id="rId21"/>
    <p:sldId id="273" r:id="rId22"/>
    <p:sldId id="274" r:id="rId23"/>
    <p:sldId id="275" r:id="rId24"/>
    <p:sldId id="276" r:id="rId25"/>
    <p:sldId id="277" r:id="rId26"/>
    <p:sldId id="278" r:id="rId27"/>
    <p:sldId id="279" r:id="rId28"/>
    <p:sldId id="280" r:id="rId29"/>
    <p:sldId id="281" r:id="rId30"/>
    <p:sldId id="283" r:id="rId31"/>
    <p:sldId id="28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purl.oclc.org/ooxml/drawingml/main" xmlns:r="http://purl.oclc.org/ooxml/officeDocument/relationships" xmlns:p1510="http://schemas.microsoft.com/office/powerpoint/2015/10/main">
  <p1510:revLst>
    <p1510:client id="{87ACDE12-3B4E-41BD-B790-E67B28D2CE86}" v="15" dt="2021-01-12T16:55:23.068"/>
  </p1510:revLst>
</p1510:revInfo>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lastView="sldThumbnailView">
  <p:normalViewPr horzBarState="maximized">
    <p:restoredLeft sz="14.995%" autoAdjust="0"/>
    <p:restoredTop sz="94.66%"/>
  </p:normalViewPr>
  <p:slideViewPr>
    <p:cSldViewPr snapToGrid="0">
      <p:cViewPr>
        <p:scale>
          <a:sx n="70" d="100"/>
          <a:sy n="70" d="100"/>
        </p:scale>
        <p:origin x="468"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4.xml"/><Relationship Id="rId13" Type="http://purl.oclc.org/ooxml/officeDocument/relationships/slide" Target="slides/slide9.xml"/><Relationship Id="rId18" Type="http://purl.oclc.org/ooxml/officeDocument/relationships/slide" Target="slides/slide14.xml"/><Relationship Id="rId26" Type="http://purl.oclc.org/ooxml/officeDocument/relationships/slide" Target="slides/slide22.xml"/><Relationship Id="rId3" Type="http://purl.oclc.org/ooxml/officeDocument/relationships/customXml" Target="../customXml/item3.xml"/><Relationship Id="rId21" Type="http://purl.oclc.org/ooxml/officeDocument/relationships/slide" Target="slides/slide17.xml"/><Relationship Id="rId34" Type="http://purl.oclc.org/ooxml/officeDocument/relationships/viewProps" Target="viewProps.xml"/><Relationship Id="rId7" Type="http://purl.oclc.org/ooxml/officeDocument/relationships/slide" Target="slides/slide3.xml"/><Relationship Id="rId12" Type="http://purl.oclc.org/ooxml/officeDocument/relationships/slide" Target="slides/slide8.xml"/><Relationship Id="rId17" Type="http://purl.oclc.org/ooxml/officeDocument/relationships/slide" Target="slides/slide13.xml"/><Relationship Id="rId25" Type="http://purl.oclc.org/ooxml/officeDocument/relationships/slide" Target="slides/slide21.xml"/><Relationship Id="rId33" Type="http://purl.oclc.org/ooxml/officeDocument/relationships/presProps" Target="presProps.xml"/><Relationship Id="rId38" Type="http://schemas.microsoft.com/office/2015/10/relationships/revisionInfo" Target="revisionInfo.xml"/><Relationship Id="rId2" Type="http://purl.oclc.org/ooxml/officeDocument/relationships/customXml" Target="../customXml/item2.xml"/><Relationship Id="rId16" Type="http://purl.oclc.org/ooxml/officeDocument/relationships/slide" Target="slides/slide12.xml"/><Relationship Id="rId20" Type="http://purl.oclc.org/ooxml/officeDocument/relationships/slide" Target="slides/slide16.xml"/><Relationship Id="rId29" Type="http://purl.oclc.org/ooxml/officeDocument/relationships/slide" Target="slides/slide25.xml"/><Relationship Id="rId1" Type="http://purl.oclc.org/ooxml/officeDocument/relationships/customXml" Target="../customXml/item1.xml"/><Relationship Id="rId6" Type="http://purl.oclc.org/ooxml/officeDocument/relationships/slide" Target="slides/slide2.xml"/><Relationship Id="rId11" Type="http://purl.oclc.org/ooxml/officeDocument/relationships/slide" Target="slides/slide7.xml"/><Relationship Id="rId24" Type="http://purl.oclc.org/ooxml/officeDocument/relationships/slide" Target="slides/slide20.xml"/><Relationship Id="rId32" Type="http://purl.oclc.org/ooxml/officeDocument/relationships/slide" Target="slides/slide28.xml"/><Relationship Id="rId37" Type="http://schemas.microsoft.com/office/2016/11/relationships/changesInfo" Target="changesInfos/changesInfo1.xml"/><Relationship Id="rId5" Type="http://purl.oclc.org/ooxml/officeDocument/relationships/slide" Target="slides/slide1.xml"/><Relationship Id="rId15" Type="http://purl.oclc.org/ooxml/officeDocument/relationships/slide" Target="slides/slide11.xml"/><Relationship Id="rId23" Type="http://purl.oclc.org/ooxml/officeDocument/relationships/slide" Target="slides/slide19.xml"/><Relationship Id="rId28" Type="http://purl.oclc.org/ooxml/officeDocument/relationships/slide" Target="slides/slide24.xml"/><Relationship Id="rId36" Type="http://purl.oclc.org/ooxml/officeDocument/relationships/tableStyles" Target="tableStyles.xml"/><Relationship Id="rId10" Type="http://purl.oclc.org/ooxml/officeDocument/relationships/slide" Target="slides/slide6.xml"/><Relationship Id="rId19" Type="http://purl.oclc.org/ooxml/officeDocument/relationships/slide" Target="slides/slide15.xml"/><Relationship Id="rId31" Type="http://purl.oclc.org/ooxml/officeDocument/relationships/slide" Target="slides/slide27.xml"/><Relationship Id="rId4" Type="http://purl.oclc.org/ooxml/officeDocument/relationships/slideMaster" Target="slideMasters/slideMaster1.xml"/><Relationship Id="rId9" Type="http://purl.oclc.org/ooxml/officeDocument/relationships/slide" Target="slides/slide5.xml"/><Relationship Id="rId14" Type="http://purl.oclc.org/ooxml/officeDocument/relationships/slide" Target="slides/slide10.xml"/><Relationship Id="rId22" Type="http://purl.oclc.org/ooxml/officeDocument/relationships/slide" Target="slides/slide18.xml"/><Relationship Id="rId27" Type="http://purl.oclc.org/ooxml/officeDocument/relationships/slide" Target="slides/slide23.xml"/><Relationship Id="rId30" Type="http://purl.oclc.org/ooxml/officeDocument/relationships/slide" Target="slides/slide26.xml"/><Relationship Id="rId35" Type="http://purl.oclc.org/ooxml/officeDocument/relationships/theme" Target="theme/theme1.xml"/></Relationships>
</file>

<file path=ppt/changesInfos/changesInfo1.xml><?xml version="1.0" encoding="utf-8"?>
<pc:chgInfo xmlns:a="http://purl.oclc.org/ooxml/drawingml/main" xmlns:r="http://purl.oclc.org/ooxml/officeDocument/relationships" xmlns:ac="http://schemas.microsoft.com/office/drawing/2013/main/command" xmlns:pc="http://schemas.microsoft.com/office/powerpoint/2013/main/command">
  <pc:docChgLst>
    <pc:chgData name="SARTAYEVA, Yerke [Alumni]" userId="daebc61f-6edd-4098-8acf-a80499842067" providerId="ADAL" clId="{87ACDE12-3B4E-41BD-B790-E67B28D2CE86}"/>
    <pc:docChg chg="undo custSel mod addSld delSld modSld">
      <pc:chgData name="SARTAYEVA, Yerke [Alumni]" userId="daebc61f-6edd-4098-8acf-a80499842067" providerId="ADAL" clId="{87ACDE12-3B4E-41BD-B790-E67B28D2CE86}" dt="2021-01-12T17:02:57.918" v="1556" actId="27614"/>
      <pc:docMkLst>
        <pc:docMk/>
      </pc:docMkLst>
      <pc:sldChg chg="modSp mod">
        <pc:chgData name="SARTAYEVA, Yerke [Alumni]" userId="daebc61f-6edd-4098-8acf-a80499842067" providerId="ADAL" clId="{87ACDE12-3B4E-41BD-B790-E67B28D2CE86}" dt="2021-01-12T16:35:08.276" v="462" actId="20577"/>
        <pc:sldMkLst>
          <pc:docMk/>
          <pc:sldMk cId="3963049181" sldId="260"/>
        </pc:sldMkLst>
        <pc:spChg chg="mod">
          <ac:chgData name="SARTAYEVA, Yerke [Alumni]" userId="daebc61f-6edd-4098-8acf-a80499842067" providerId="ADAL" clId="{87ACDE12-3B4E-41BD-B790-E67B28D2CE86}" dt="2021-01-12T16:35:08.276" v="462" actId="20577"/>
          <ac:spMkLst>
            <pc:docMk/>
            <pc:sldMk cId="3963049181" sldId="260"/>
            <ac:spMk id="3" creationId="{90A60A17-8D4B-46DB-A6FC-0F06A09417E1}"/>
          </ac:spMkLst>
        </pc:spChg>
      </pc:sldChg>
      <pc:sldChg chg="modSp mod">
        <pc:chgData name="SARTAYEVA, Yerke [Alumni]" userId="daebc61f-6edd-4098-8acf-a80499842067" providerId="ADAL" clId="{87ACDE12-3B4E-41BD-B790-E67B28D2CE86}" dt="2021-01-12T16:38:16.150" v="662" actId="20577"/>
        <pc:sldMkLst>
          <pc:docMk/>
          <pc:sldMk cId="3721575247" sldId="262"/>
        </pc:sldMkLst>
        <pc:spChg chg="mod">
          <ac:chgData name="SARTAYEVA, Yerke [Alumni]" userId="daebc61f-6edd-4098-8acf-a80499842067" providerId="ADAL" clId="{87ACDE12-3B4E-41BD-B790-E67B28D2CE86}" dt="2021-01-12T16:38:16.150" v="662" actId="20577"/>
          <ac:spMkLst>
            <pc:docMk/>
            <pc:sldMk cId="3721575247" sldId="262"/>
            <ac:spMk id="6" creationId="{4AC7B1DB-90AE-4002-8EA8-E87567FC8699}"/>
          </ac:spMkLst>
        </pc:spChg>
      </pc:sldChg>
      <pc:sldChg chg="modSp mod">
        <pc:chgData name="SARTAYEVA, Yerke [Alumni]" userId="daebc61f-6edd-4098-8acf-a80499842067" providerId="ADAL" clId="{87ACDE12-3B4E-41BD-B790-E67B28D2CE86}" dt="2021-01-12T16:35:32.552" v="500" actId="20577"/>
        <pc:sldMkLst>
          <pc:docMk/>
          <pc:sldMk cId="1410315096" sldId="265"/>
        </pc:sldMkLst>
        <pc:spChg chg="mod">
          <ac:chgData name="SARTAYEVA, Yerke [Alumni]" userId="daebc61f-6edd-4098-8acf-a80499842067" providerId="ADAL" clId="{87ACDE12-3B4E-41BD-B790-E67B28D2CE86}" dt="2021-01-12T16:35:32.552" v="500" actId="20577"/>
          <ac:spMkLst>
            <pc:docMk/>
            <pc:sldMk cId="1410315096" sldId="265"/>
            <ac:spMk id="3" creationId="{507BA56D-A6C7-40BA-8343-4065AAFC9C37}"/>
          </ac:spMkLst>
        </pc:spChg>
      </pc:sldChg>
      <pc:sldChg chg="addSp modSp mod setBg">
        <pc:chgData name="SARTAYEVA, Yerke [Alumni]" userId="daebc61f-6edd-4098-8acf-a80499842067" providerId="ADAL" clId="{87ACDE12-3B4E-41BD-B790-E67B28D2CE86}" dt="2021-01-12T15:25:48.175" v="421" actId="26606"/>
        <pc:sldMkLst>
          <pc:docMk/>
          <pc:sldMk cId="3376558177" sldId="267"/>
        </pc:sldMkLst>
        <pc:spChg chg="mod">
          <ac:chgData name="SARTAYEVA, Yerke [Alumni]" userId="daebc61f-6edd-4098-8acf-a80499842067" providerId="ADAL" clId="{87ACDE12-3B4E-41BD-B790-E67B28D2CE86}" dt="2021-01-12T15:23:11.146" v="17" actId="20577"/>
          <ac:spMkLst>
            <pc:docMk/>
            <pc:sldMk cId="3376558177" sldId="267"/>
            <ac:spMk id="2" creationId="{CAC55BB4-7835-40F7-B6B7-5AC603AF88E8}"/>
          </ac:spMkLst>
        </pc:spChg>
        <pc:spChg chg="mod">
          <ac:chgData name="SARTAYEVA, Yerke [Alumni]" userId="daebc61f-6edd-4098-8acf-a80499842067" providerId="ADAL" clId="{87ACDE12-3B4E-41BD-B790-E67B28D2CE86}" dt="2021-01-12T15:25:38.603" v="420" actId="20577"/>
          <ac:spMkLst>
            <pc:docMk/>
            <pc:sldMk cId="3376558177" sldId="267"/>
            <ac:spMk id="3" creationId="{976FA769-CDB2-446B-B341-59FABFC0ECD0}"/>
          </ac:spMkLst>
        </pc:spChg>
        <pc:spChg chg="add">
          <ac:chgData name="SARTAYEVA, Yerke [Alumni]" userId="daebc61f-6edd-4098-8acf-a80499842067" providerId="ADAL" clId="{87ACDE12-3B4E-41BD-B790-E67B28D2CE86}" dt="2021-01-12T15:25:48.175" v="421" actId="26606"/>
          <ac:spMkLst>
            <pc:docMk/>
            <pc:sldMk cId="3376558177" sldId="267"/>
            <ac:spMk id="8" creationId="{77D7B666-D5E6-48CE-B26A-FB5E5C34AF90}"/>
          </ac:spMkLst>
        </pc:spChg>
        <pc:spChg chg="add">
          <ac:chgData name="SARTAYEVA, Yerke [Alumni]" userId="daebc61f-6edd-4098-8acf-a80499842067" providerId="ADAL" clId="{87ACDE12-3B4E-41BD-B790-E67B28D2CE86}" dt="2021-01-12T15:25:48.175" v="421" actId="26606"/>
          <ac:spMkLst>
            <pc:docMk/>
            <pc:sldMk cId="3376558177" sldId="267"/>
            <ac:spMk id="10" creationId="{F6EE670A-A41A-44AD-BC1C-2090365EB5B3}"/>
          </ac:spMkLst>
        </pc:spChg>
      </pc:sldChg>
      <pc:sldChg chg="addSp delSp modSp mod setBg">
        <pc:chgData name="SARTAYEVA, Yerke [Alumni]" userId="daebc61f-6edd-4098-8acf-a80499842067" providerId="ADAL" clId="{87ACDE12-3B4E-41BD-B790-E67B28D2CE86}" dt="2021-01-12T16:37:16.480" v="629" actId="962"/>
        <pc:sldMkLst>
          <pc:docMk/>
          <pc:sldMk cId="440220476" sldId="268"/>
        </pc:sldMkLst>
        <pc:spChg chg="mod">
          <ac:chgData name="SARTAYEVA, Yerke [Alumni]" userId="daebc61f-6edd-4098-8acf-a80499842067" providerId="ADAL" clId="{87ACDE12-3B4E-41BD-B790-E67B28D2CE86}" dt="2021-01-12T16:37:11.829" v="627" actId="26606"/>
          <ac:spMkLst>
            <pc:docMk/>
            <pc:sldMk cId="440220476" sldId="268"/>
            <ac:spMk id="2" creationId="{A3672D8E-D232-4602-862B-F2A5F8C07631}"/>
          </ac:spMkLst>
        </pc:spChg>
        <pc:spChg chg="add del">
          <ac:chgData name="SARTAYEVA, Yerke [Alumni]" userId="daebc61f-6edd-4098-8acf-a80499842067" providerId="ADAL" clId="{87ACDE12-3B4E-41BD-B790-E67B28D2CE86}" dt="2021-01-12T16:37:11.792" v="626" actId="26606"/>
          <ac:spMkLst>
            <pc:docMk/>
            <pc:sldMk cId="440220476" sldId="268"/>
            <ac:spMk id="9" creationId="{3A8EC506-B1DA-46A1-B44D-774E68468E13}"/>
          </ac:spMkLst>
        </pc:spChg>
        <pc:spChg chg="add del">
          <ac:chgData name="SARTAYEVA, Yerke [Alumni]" userId="daebc61f-6edd-4098-8acf-a80499842067" providerId="ADAL" clId="{87ACDE12-3B4E-41BD-B790-E67B28D2CE86}" dt="2021-01-12T16:37:11.792" v="626" actId="26606"/>
          <ac:spMkLst>
            <pc:docMk/>
            <pc:sldMk cId="440220476" sldId="268"/>
            <ac:spMk id="11" creationId="{BFF30785-305E-45D7-984F-5AA93D3CA561}"/>
          </ac:spMkLst>
        </pc:spChg>
        <pc:spChg chg="add del">
          <ac:chgData name="SARTAYEVA, Yerke [Alumni]" userId="daebc61f-6edd-4098-8acf-a80499842067" providerId="ADAL" clId="{87ACDE12-3B4E-41BD-B790-E67B28D2CE86}" dt="2021-01-12T16:37:11.792" v="626" actId="26606"/>
          <ac:spMkLst>
            <pc:docMk/>
            <pc:sldMk cId="440220476" sldId="268"/>
            <ac:spMk id="15" creationId="{C6D18C07-B1F9-42F0-8956-B88FC37A674C}"/>
          </ac:spMkLst>
        </pc:spChg>
        <pc:spChg chg="add">
          <ac:chgData name="SARTAYEVA, Yerke [Alumni]" userId="daebc61f-6edd-4098-8acf-a80499842067" providerId="ADAL" clId="{87ACDE12-3B4E-41BD-B790-E67B28D2CE86}" dt="2021-01-12T16:37:11.829" v="627" actId="26606"/>
          <ac:spMkLst>
            <pc:docMk/>
            <pc:sldMk cId="440220476" sldId="268"/>
            <ac:spMk id="18" creationId="{3A8EC506-B1DA-46A1-B44D-774E68468E13}"/>
          </ac:spMkLst>
        </pc:spChg>
        <pc:spChg chg="add">
          <ac:chgData name="SARTAYEVA, Yerke [Alumni]" userId="daebc61f-6edd-4098-8acf-a80499842067" providerId="ADAL" clId="{87ACDE12-3B4E-41BD-B790-E67B28D2CE86}" dt="2021-01-12T16:37:11.829" v="627" actId="26606"/>
          <ac:spMkLst>
            <pc:docMk/>
            <pc:sldMk cId="440220476" sldId="268"/>
            <ac:spMk id="19" creationId="{BFF30785-305E-45D7-984F-5AA93D3CA561}"/>
          </ac:spMkLst>
        </pc:spChg>
        <pc:spChg chg="add">
          <ac:chgData name="SARTAYEVA, Yerke [Alumni]" userId="daebc61f-6edd-4098-8acf-a80499842067" providerId="ADAL" clId="{87ACDE12-3B4E-41BD-B790-E67B28D2CE86}" dt="2021-01-12T16:37:11.829" v="627" actId="26606"/>
          <ac:spMkLst>
            <pc:docMk/>
            <pc:sldMk cId="440220476" sldId="268"/>
            <ac:spMk id="21" creationId="{CA73784B-AC76-4BAD-93AF-C72D0EDFD715}"/>
          </ac:spMkLst>
        </pc:spChg>
        <pc:picChg chg="add mod">
          <ac:chgData name="SARTAYEVA, Yerke [Alumni]" userId="daebc61f-6edd-4098-8acf-a80499842067" providerId="ADAL" clId="{87ACDE12-3B4E-41BD-B790-E67B28D2CE86}" dt="2021-01-12T16:37:16.480" v="629" actId="962"/>
          <ac:picMkLst>
            <pc:docMk/>
            <pc:sldMk cId="440220476" sldId="268"/>
            <ac:picMk id="4" creationId="{53592F3F-208C-4ACD-971A-5976B93B2240}"/>
          </ac:picMkLst>
        </pc:picChg>
        <pc:picChg chg="del">
          <ac:chgData name="SARTAYEVA, Yerke [Alumni]" userId="daebc61f-6edd-4098-8acf-a80499842067" providerId="ADAL" clId="{87ACDE12-3B4E-41BD-B790-E67B28D2CE86}" dt="2021-01-12T16:37:04.331" v="623" actId="478"/>
          <ac:picMkLst>
            <pc:docMk/>
            <pc:sldMk cId="440220476" sldId="268"/>
            <ac:picMk id="5" creationId="{89D7E270-5517-4AA2-AAB6-4AA11141969C}"/>
          </ac:picMkLst>
        </pc:picChg>
        <pc:cxnChg chg="add del">
          <ac:chgData name="SARTAYEVA, Yerke [Alumni]" userId="daebc61f-6edd-4098-8acf-a80499842067" providerId="ADAL" clId="{87ACDE12-3B4E-41BD-B790-E67B28D2CE86}" dt="2021-01-12T16:37:11.792" v="626" actId="26606"/>
          <ac:cxnSpMkLst>
            <pc:docMk/>
            <pc:sldMk cId="440220476" sldId="268"/>
            <ac:cxnSpMk id="13" creationId="{15E01FA5-D766-43CA-A83D-E7CF3F04E96F}"/>
          </ac:cxnSpMkLst>
        </pc:cxnChg>
        <pc:cxnChg chg="add">
          <ac:chgData name="SARTAYEVA, Yerke [Alumni]" userId="daebc61f-6edd-4098-8acf-a80499842067" providerId="ADAL" clId="{87ACDE12-3B4E-41BD-B790-E67B28D2CE86}" dt="2021-01-12T16:37:11.829" v="627" actId="26606"/>
          <ac:cxnSpMkLst>
            <pc:docMk/>
            <pc:sldMk cId="440220476" sldId="268"/>
            <ac:cxnSpMk id="17" creationId="{811DCF04-0C7C-44FC-8246-FC8D736B1A71}"/>
          </ac:cxnSpMkLst>
        </pc:cxnChg>
        <pc:cxnChg chg="add">
          <ac:chgData name="SARTAYEVA, Yerke [Alumni]" userId="daebc61f-6edd-4098-8acf-a80499842067" providerId="ADAL" clId="{87ACDE12-3B4E-41BD-B790-E67B28D2CE86}" dt="2021-01-12T16:37:11.829" v="627" actId="26606"/>
          <ac:cxnSpMkLst>
            <pc:docMk/>
            <pc:sldMk cId="440220476" sldId="268"/>
            <ac:cxnSpMk id="20" creationId="{15E01FA5-D766-43CA-A83D-E7CF3F04E96F}"/>
          </ac:cxnSpMkLst>
        </pc:cxnChg>
      </pc:sldChg>
      <pc:sldChg chg="modSp mod">
        <pc:chgData name="SARTAYEVA, Yerke [Alumni]" userId="daebc61f-6edd-4098-8acf-a80499842067" providerId="ADAL" clId="{87ACDE12-3B4E-41BD-B790-E67B28D2CE86}" dt="2021-01-12T16:36:10.213" v="604" actId="20577"/>
        <pc:sldMkLst>
          <pc:docMk/>
          <pc:sldMk cId="3594837067" sldId="269"/>
        </pc:sldMkLst>
        <pc:spChg chg="mod">
          <ac:chgData name="SARTAYEVA, Yerke [Alumni]" userId="daebc61f-6edd-4098-8acf-a80499842067" providerId="ADAL" clId="{87ACDE12-3B4E-41BD-B790-E67B28D2CE86}" dt="2021-01-12T16:36:10.213" v="604" actId="20577"/>
          <ac:spMkLst>
            <pc:docMk/>
            <pc:sldMk cId="3594837067" sldId="269"/>
            <ac:spMk id="2" creationId="{E8357856-51E7-4065-B010-F50FBE545E49}"/>
          </ac:spMkLst>
        </pc:spChg>
        <pc:spChg chg="mod">
          <ac:chgData name="SARTAYEVA, Yerke [Alumni]" userId="daebc61f-6edd-4098-8acf-a80499842067" providerId="ADAL" clId="{87ACDE12-3B4E-41BD-B790-E67B28D2CE86}" dt="2021-01-12T16:35:56.941" v="580" actId="20577"/>
          <ac:spMkLst>
            <pc:docMk/>
            <pc:sldMk cId="3594837067" sldId="269"/>
            <ac:spMk id="3" creationId="{507BA56D-A6C7-40BA-8343-4065AAFC9C37}"/>
          </ac:spMkLst>
        </pc:spChg>
      </pc:sldChg>
      <pc:sldChg chg="modSp add mod">
        <pc:chgData name="SARTAYEVA, Yerke [Alumni]" userId="daebc61f-6edd-4098-8acf-a80499842067" providerId="ADAL" clId="{87ACDE12-3B4E-41BD-B790-E67B28D2CE86}" dt="2021-01-12T16:38:08.284" v="645" actId="20577"/>
        <pc:sldMkLst>
          <pc:docMk/>
          <pc:sldMk cId="1071177530" sldId="270"/>
        </pc:sldMkLst>
        <pc:spChg chg="mod">
          <ac:chgData name="SARTAYEVA, Yerke [Alumni]" userId="daebc61f-6edd-4098-8acf-a80499842067" providerId="ADAL" clId="{87ACDE12-3B4E-41BD-B790-E67B28D2CE86}" dt="2021-01-12T16:38:08.284" v="645" actId="20577"/>
          <ac:spMkLst>
            <pc:docMk/>
            <pc:sldMk cId="1071177530" sldId="270"/>
            <ac:spMk id="6" creationId="{4AC7B1DB-90AE-4002-8EA8-E87567FC8699}"/>
          </ac:spMkLst>
        </pc:spChg>
      </pc:sldChg>
      <pc:sldChg chg="addSp delSp add del setBg delDesignElem">
        <pc:chgData name="SARTAYEVA, Yerke [Alumni]" userId="daebc61f-6edd-4098-8acf-a80499842067" providerId="ADAL" clId="{87ACDE12-3B4E-41BD-B790-E67B28D2CE86}" dt="2021-01-12T16:38:04.625" v="632"/>
        <pc:sldMkLst>
          <pc:docMk/>
          <pc:sldMk cId="2024155761" sldId="270"/>
        </pc:sldMkLst>
        <pc:spChg chg="add del">
          <ac:chgData name="SARTAYEVA, Yerke [Alumni]" userId="daebc61f-6edd-4098-8acf-a80499842067" providerId="ADAL" clId="{87ACDE12-3B4E-41BD-B790-E67B28D2CE86}" dt="2021-01-12T16:38:04.625" v="632"/>
          <ac:spMkLst>
            <pc:docMk/>
            <pc:sldMk cId="2024155761" sldId="270"/>
            <ac:spMk id="11" creationId="{BE194971-2F2D-44B0-8AE6-FF2DCCEE0A96}"/>
          </ac:spMkLst>
        </pc:spChg>
        <pc:spChg chg="add del">
          <ac:chgData name="SARTAYEVA, Yerke [Alumni]" userId="daebc61f-6edd-4098-8acf-a80499842067" providerId="ADAL" clId="{87ACDE12-3B4E-41BD-B790-E67B28D2CE86}" dt="2021-01-12T16:38:04.625" v="632"/>
          <ac:spMkLst>
            <pc:docMk/>
            <pc:sldMk cId="2024155761" sldId="270"/>
            <ac:spMk id="13" creationId="{1FF9A61E-EB11-4C46-82E1-3E00A3B4B4D6}"/>
          </ac:spMkLst>
        </pc:spChg>
        <pc:spChg chg="add del">
          <ac:chgData name="SARTAYEVA, Yerke [Alumni]" userId="daebc61f-6edd-4098-8acf-a80499842067" providerId="ADAL" clId="{87ACDE12-3B4E-41BD-B790-E67B28D2CE86}" dt="2021-01-12T16:38:04.625" v="632"/>
          <ac:spMkLst>
            <pc:docMk/>
            <pc:sldMk cId="2024155761" sldId="270"/>
            <ac:spMk id="17" creationId="{4BA0C938-1486-4635-9F6C-44D521FA6A4E}"/>
          </ac:spMkLst>
        </pc:spChg>
        <pc:spChg chg="add del">
          <ac:chgData name="SARTAYEVA, Yerke [Alumni]" userId="daebc61f-6edd-4098-8acf-a80499842067" providerId="ADAL" clId="{87ACDE12-3B4E-41BD-B790-E67B28D2CE86}" dt="2021-01-12T16:38:04.625" v="632"/>
          <ac:spMkLst>
            <pc:docMk/>
            <pc:sldMk cId="2024155761" sldId="270"/>
            <ac:spMk id="19" creationId="{942A7ABB-6A86-4A02-A072-FA82CDCE533C}"/>
          </ac:spMkLst>
        </pc:spChg>
        <pc:cxnChg chg="add del">
          <ac:chgData name="SARTAYEVA, Yerke [Alumni]" userId="daebc61f-6edd-4098-8acf-a80499842067" providerId="ADAL" clId="{87ACDE12-3B4E-41BD-B790-E67B28D2CE86}" dt="2021-01-12T16:38:04.625" v="632"/>
          <ac:cxnSpMkLst>
            <pc:docMk/>
            <pc:sldMk cId="2024155761" sldId="270"/>
            <ac:cxnSpMk id="15" creationId="{5E564EB3-35F2-4EFF-87DC-642DC020526D}"/>
          </ac:cxnSpMkLst>
        </pc:cxnChg>
        <pc:cxnChg chg="add del">
          <ac:chgData name="SARTAYEVA, Yerke [Alumni]" userId="daebc61f-6edd-4098-8acf-a80499842067" providerId="ADAL" clId="{87ACDE12-3B4E-41BD-B790-E67B28D2CE86}" dt="2021-01-12T16:38:04.625" v="632"/>
          <ac:cxnSpMkLst>
            <pc:docMk/>
            <pc:sldMk cId="2024155761" sldId="270"/>
            <ac:cxnSpMk id="21" creationId="{B6916720-6D22-4D4B-BC19-23008C7DD487}"/>
          </ac:cxnSpMkLst>
        </pc:cxnChg>
      </pc:sldChg>
      <pc:sldChg chg="modSp add mod">
        <pc:chgData name="SARTAYEVA, Yerke [Alumni]" userId="daebc61f-6edd-4098-8acf-a80499842067" providerId="ADAL" clId="{87ACDE12-3B4E-41BD-B790-E67B28D2CE86}" dt="2021-01-12T16:38:28.948" v="684" actId="20577"/>
        <pc:sldMkLst>
          <pc:docMk/>
          <pc:sldMk cId="2652959075" sldId="271"/>
        </pc:sldMkLst>
        <pc:spChg chg="mod">
          <ac:chgData name="SARTAYEVA, Yerke [Alumni]" userId="daebc61f-6edd-4098-8acf-a80499842067" providerId="ADAL" clId="{87ACDE12-3B4E-41BD-B790-E67B28D2CE86}" dt="2021-01-12T16:38:28.948" v="684" actId="20577"/>
          <ac:spMkLst>
            <pc:docMk/>
            <pc:sldMk cId="2652959075" sldId="271"/>
            <ac:spMk id="6" creationId="{4AC7B1DB-90AE-4002-8EA8-E87567FC8699}"/>
          </ac:spMkLst>
        </pc:spChg>
      </pc:sldChg>
      <pc:sldChg chg="addSp delSp add del setBg delDesignElem">
        <pc:chgData name="SARTAYEVA, Yerke [Alumni]" userId="daebc61f-6edd-4098-8acf-a80499842067" providerId="ADAL" clId="{87ACDE12-3B4E-41BD-B790-E67B28D2CE86}" dt="2021-01-12T16:38:24.204" v="665"/>
        <pc:sldMkLst>
          <pc:docMk/>
          <pc:sldMk cId="3535223342" sldId="271"/>
        </pc:sldMkLst>
        <pc:spChg chg="add del">
          <ac:chgData name="SARTAYEVA, Yerke [Alumni]" userId="daebc61f-6edd-4098-8acf-a80499842067" providerId="ADAL" clId="{87ACDE12-3B4E-41BD-B790-E67B28D2CE86}" dt="2021-01-12T16:38:24.204" v="665"/>
          <ac:spMkLst>
            <pc:docMk/>
            <pc:sldMk cId="3535223342" sldId="271"/>
            <ac:spMk id="11" creationId="{BE194971-2F2D-44B0-8AE6-FF2DCCEE0A96}"/>
          </ac:spMkLst>
        </pc:spChg>
        <pc:spChg chg="add del">
          <ac:chgData name="SARTAYEVA, Yerke [Alumni]" userId="daebc61f-6edd-4098-8acf-a80499842067" providerId="ADAL" clId="{87ACDE12-3B4E-41BD-B790-E67B28D2CE86}" dt="2021-01-12T16:38:24.204" v="665"/>
          <ac:spMkLst>
            <pc:docMk/>
            <pc:sldMk cId="3535223342" sldId="271"/>
            <ac:spMk id="13" creationId="{1FF9A61E-EB11-4C46-82E1-3E00A3B4B4D6}"/>
          </ac:spMkLst>
        </pc:spChg>
        <pc:spChg chg="add del">
          <ac:chgData name="SARTAYEVA, Yerke [Alumni]" userId="daebc61f-6edd-4098-8acf-a80499842067" providerId="ADAL" clId="{87ACDE12-3B4E-41BD-B790-E67B28D2CE86}" dt="2021-01-12T16:38:24.204" v="665"/>
          <ac:spMkLst>
            <pc:docMk/>
            <pc:sldMk cId="3535223342" sldId="271"/>
            <ac:spMk id="17" creationId="{4BA0C938-1486-4635-9F6C-44D521FA6A4E}"/>
          </ac:spMkLst>
        </pc:spChg>
        <pc:spChg chg="add del">
          <ac:chgData name="SARTAYEVA, Yerke [Alumni]" userId="daebc61f-6edd-4098-8acf-a80499842067" providerId="ADAL" clId="{87ACDE12-3B4E-41BD-B790-E67B28D2CE86}" dt="2021-01-12T16:38:24.204" v="665"/>
          <ac:spMkLst>
            <pc:docMk/>
            <pc:sldMk cId="3535223342" sldId="271"/>
            <ac:spMk id="19" creationId="{942A7ABB-6A86-4A02-A072-FA82CDCE533C}"/>
          </ac:spMkLst>
        </pc:spChg>
        <pc:cxnChg chg="add del">
          <ac:chgData name="SARTAYEVA, Yerke [Alumni]" userId="daebc61f-6edd-4098-8acf-a80499842067" providerId="ADAL" clId="{87ACDE12-3B4E-41BD-B790-E67B28D2CE86}" dt="2021-01-12T16:38:24.204" v="665"/>
          <ac:cxnSpMkLst>
            <pc:docMk/>
            <pc:sldMk cId="3535223342" sldId="271"/>
            <ac:cxnSpMk id="15" creationId="{5E564EB3-35F2-4EFF-87DC-642DC020526D}"/>
          </ac:cxnSpMkLst>
        </pc:cxnChg>
        <pc:cxnChg chg="add del">
          <ac:chgData name="SARTAYEVA, Yerke [Alumni]" userId="daebc61f-6edd-4098-8acf-a80499842067" providerId="ADAL" clId="{87ACDE12-3B4E-41BD-B790-E67B28D2CE86}" dt="2021-01-12T16:38:24.204" v="665"/>
          <ac:cxnSpMkLst>
            <pc:docMk/>
            <pc:sldMk cId="3535223342" sldId="271"/>
            <ac:cxnSpMk id="21" creationId="{B6916720-6D22-4D4B-BC19-23008C7DD487}"/>
          </ac:cxnSpMkLst>
        </pc:cxnChg>
      </pc:sldChg>
      <pc:sldChg chg="addSp delSp modSp new mod setBg modClrScheme chgLayout">
        <pc:chgData name="SARTAYEVA, Yerke [Alumni]" userId="daebc61f-6edd-4098-8acf-a80499842067" providerId="ADAL" clId="{87ACDE12-3B4E-41BD-B790-E67B28D2CE86}" dt="2021-01-12T16:42:18.259" v="713" actId="20577"/>
        <pc:sldMkLst>
          <pc:docMk/>
          <pc:sldMk cId="1603371114" sldId="272"/>
        </pc:sldMkLst>
        <pc:spChg chg="del mod ord">
          <ac:chgData name="SARTAYEVA, Yerke [Alumni]" userId="daebc61f-6edd-4098-8acf-a80499842067" providerId="ADAL" clId="{87ACDE12-3B4E-41BD-B790-E67B28D2CE86}" dt="2021-01-12T16:42:05.782" v="687" actId="700"/>
          <ac:spMkLst>
            <pc:docMk/>
            <pc:sldMk cId="1603371114" sldId="272"/>
            <ac:spMk id="2" creationId="{149C59E6-6781-4383-9AF5-427D368A4D0D}"/>
          </ac:spMkLst>
        </pc:spChg>
        <pc:spChg chg="del">
          <ac:chgData name="SARTAYEVA, Yerke [Alumni]" userId="daebc61f-6edd-4098-8acf-a80499842067" providerId="ADAL" clId="{87ACDE12-3B4E-41BD-B790-E67B28D2CE86}" dt="2021-01-12T16:42:05.782" v="687" actId="700"/>
          <ac:spMkLst>
            <pc:docMk/>
            <pc:sldMk cId="1603371114" sldId="272"/>
            <ac:spMk id="3" creationId="{9B9C9632-6E34-45B3-B8C7-3C9AA2F55AD9}"/>
          </ac:spMkLst>
        </pc:spChg>
        <pc:spChg chg="add mod ord">
          <ac:chgData name="SARTAYEVA, Yerke [Alumni]" userId="daebc61f-6edd-4098-8acf-a80499842067" providerId="ADAL" clId="{87ACDE12-3B4E-41BD-B790-E67B28D2CE86}" dt="2021-01-12T16:42:18.259" v="713" actId="20577"/>
          <ac:spMkLst>
            <pc:docMk/>
            <pc:sldMk cId="1603371114" sldId="272"/>
            <ac:spMk id="6" creationId="{33ED0867-C4B6-4E78-AFAF-B14DC5F515AE}"/>
          </ac:spMkLst>
        </pc:spChg>
        <pc:spChg chg="add">
          <ac:chgData name="SARTAYEVA, Yerke [Alumni]" userId="daebc61f-6edd-4098-8acf-a80499842067" providerId="ADAL" clId="{87ACDE12-3B4E-41BD-B790-E67B28D2CE86}" dt="2021-01-12T16:42:11.537" v="688" actId="26606"/>
          <ac:spMkLst>
            <pc:docMk/>
            <pc:sldMk cId="1603371114" sldId="272"/>
            <ac:spMk id="11" creationId="{3A8EC506-B1DA-46A1-B44D-774E68468E13}"/>
          </ac:spMkLst>
        </pc:spChg>
        <pc:spChg chg="add">
          <ac:chgData name="SARTAYEVA, Yerke [Alumni]" userId="daebc61f-6edd-4098-8acf-a80499842067" providerId="ADAL" clId="{87ACDE12-3B4E-41BD-B790-E67B28D2CE86}" dt="2021-01-12T16:42:11.537" v="688" actId="26606"/>
          <ac:spMkLst>
            <pc:docMk/>
            <pc:sldMk cId="1603371114" sldId="272"/>
            <ac:spMk id="13" creationId="{BFF30785-305E-45D7-984F-5AA93D3CA561}"/>
          </ac:spMkLst>
        </pc:spChg>
        <pc:spChg chg="add">
          <ac:chgData name="SARTAYEVA, Yerke [Alumni]" userId="daebc61f-6edd-4098-8acf-a80499842067" providerId="ADAL" clId="{87ACDE12-3B4E-41BD-B790-E67B28D2CE86}" dt="2021-01-12T16:42:11.537" v="688" actId="26606"/>
          <ac:spMkLst>
            <pc:docMk/>
            <pc:sldMk cId="1603371114" sldId="272"/>
            <ac:spMk id="17" creationId="{C6D18C07-B1F9-42F0-8956-B88FC37A674C}"/>
          </ac:spMkLst>
        </pc:spChg>
        <pc:picChg chg="add mod">
          <ac:chgData name="SARTAYEVA, Yerke [Alumni]" userId="daebc61f-6edd-4098-8acf-a80499842067" providerId="ADAL" clId="{87ACDE12-3B4E-41BD-B790-E67B28D2CE86}" dt="2021-01-12T16:42:11.537" v="688" actId="26606"/>
          <ac:picMkLst>
            <pc:docMk/>
            <pc:sldMk cId="1603371114" sldId="272"/>
            <ac:picMk id="5" creationId="{96792615-62F6-46A4-8DBF-258169C89B06}"/>
          </ac:picMkLst>
        </pc:picChg>
        <pc:cxnChg chg="add">
          <ac:chgData name="SARTAYEVA, Yerke [Alumni]" userId="daebc61f-6edd-4098-8acf-a80499842067" providerId="ADAL" clId="{87ACDE12-3B4E-41BD-B790-E67B28D2CE86}" dt="2021-01-12T16:42:11.537" v="688" actId="26606"/>
          <ac:cxnSpMkLst>
            <pc:docMk/>
            <pc:sldMk cId="1603371114" sldId="272"/>
            <ac:cxnSpMk id="15" creationId="{15E01FA5-D766-43CA-A83D-E7CF3F04E96F}"/>
          </ac:cxnSpMkLst>
        </pc:cxnChg>
      </pc:sldChg>
      <pc:sldChg chg="addSp delSp add del setBg delDesignElem">
        <pc:chgData name="SARTAYEVA, Yerke [Alumni]" userId="daebc61f-6edd-4098-8acf-a80499842067" providerId="ADAL" clId="{87ACDE12-3B4E-41BD-B790-E67B28D2CE86}" dt="2021-01-12T16:43:14.022" v="716"/>
        <pc:sldMkLst>
          <pc:docMk/>
          <pc:sldMk cId="2008584298" sldId="273"/>
        </pc:sldMkLst>
        <pc:spChg chg="add del">
          <ac:chgData name="SARTAYEVA, Yerke [Alumni]" userId="daebc61f-6edd-4098-8acf-a80499842067" providerId="ADAL" clId="{87ACDE12-3B4E-41BD-B790-E67B28D2CE86}" dt="2021-01-12T16:43:14.022" v="716"/>
          <ac:spMkLst>
            <pc:docMk/>
            <pc:sldMk cId="2008584298" sldId="273"/>
            <ac:spMk id="11" creationId="{BE194971-2F2D-44B0-8AE6-FF2DCCEE0A96}"/>
          </ac:spMkLst>
        </pc:spChg>
        <pc:spChg chg="add del">
          <ac:chgData name="SARTAYEVA, Yerke [Alumni]" userId="daebc61f-6edd-4098-8acf-a80499842067" providerId="ADAL" clId="{87ACDE12-3B4E-41BD-B790-E67B28D2CE86}" dt="2021-01-12T16:43:14.022" v="716"/>
          <ac:spMkLst>
            <pc:docMk/>
            <pc:sldMk cId="2008584298" sldId="273"/>
            <ac:spMk id="13" creationId="{1FF9A61E-EB11-4C46-82E1-3E00A3B4B4D6}"/>
          </ac:spMkLst>
        </pc:spChg>
        <pc:spChg chg="add del">
          <ac:chgData name="SARTAYEVA, Yerke [Alumni]" userId="daebc61f-6edd-4098-8acf-a80499842067" providerId="ADAL" clId="{87ACDE12-3B4E-41BD-B790-E67B28D2CE86}" dt="2021-01-12T16:43:14.022" v="716"/>
          <ac:spMkLst>
            <pc:docMk/>
            <pc:sldMk cId="2008584298" sldId="273"/>
            <ac:spMk id="17" creationId="{4BA0C938-1486-4635-9F6C-44D521FA6A4E}"/>
          </ac:spMkLst>
        </pc:spChg>
        <pc:spChg chg="add del">
          <ac:chgData name="SARTAYEVA, Yerke [Alumni]" userId="daebc61f-6edd-4098-8acf-a80499842067" providerId="ADAL" clId="{87ACDE12-3B4E-41BD-B790-E67B28D2CE86}" dt="2021-01-12T16:43:14.022" v="716"/>
          <ac:spMkLst>
            <pc:docMk/>
            <pc:sldMk cId="2008584298" sldId="273"/>
            <ac:spMk id="19" creationId="{942A7ABB-6A86-4A02-A072-FA82CDCE533C}"/>
          </ac:spMkLst>
        </pc:spChg>
        <pc:cxnChg chg="add del">
          <ac:chgData name="SARTAYEVA, Yerke [Alumni]" userId="daebc61f-6edd-4098-8acf-a80499842067" providerId="ADAL" clId="{87ACDE12-3B4E-41BD-B790-E67B28D2CE86}" dt="2021-01-12T16:43:14.022" v="716"/>
          <ac:cxnSpMkLst>
            <pc:docMk/>
            <pc:sldMk cId="2008584298" sldId="273"/>
            <ac:cxnSpMk id="15" creationId="{5E564EB3-35F2-4EFF-87DC-642DC020526D}"/>
          </ac:cxnSpMkLst>
        </pc:cxnChg>
        <pc:cxnChg chg="add del">
          <ac:chgData name="SARTAYEVA, Yerke [Alumni]" userId="daebc61f-6edd-4098-8acf-a80499842067" providerId="ADAL" clId="{87ACDE12-3B4E-41BD-B790-E67B28D2CE86}" dt="2021-01-12T16:43:14.022" v="716"/>
          <ac:cxnSpMkLst>
            <pc:docMk/>
            <pc:sldMk cId="2008584298" sldId="273"/>
            <ac:cxnSpMk id="21" creationId="{B6916720-6D22-4D4B-BC19-23008C7DD487}"/>
          </ac:cxnSpMkLst>
        </pc:cxnChg>
      </pc:sldChg>
      <pc:sldChg chg="modSp add mod">
        <pc:chgData name="SARTAYEVA, Yerke [Alumni]" userId="daebc61f-6edd-4098-8acf-a80499842067" providerId="ADAL" clId="{87ACDE12-3B4E-41BD-B790-E67B28D2CE86}" dt="2021-01-12T16:43:17.674" v="728" actId="20577"/>
        <pc:sldMkLst>
          <pc:docMk/>
          <pc:sldMk cId="2405102573" sldId="273"/>
        </pc:sldMkLst>
        <pc:spChg chg="mod">
          <ac:chgData name="SARTAYEVA, Yerke [Alumni]" userId="daebc61f-6edd-4098-8acf-a80499842067" providerId="ADAL" clId="{87ACDE12-3B4E-41BD-B790-E67B28D2CE86}" dt="2021-01-12T16:43:17.674" v="728" actId="20577"/>
          <ac:spMkLst>
            <pc:docMk/>
            <pc:sldMk cId="2405102573" sldId="273"/>
            <ac:spMk id="6" creationId="{4AC7B1DB-90AE-4002-8EA8-E87567FC8699}"/>
          </ac:spMkLst>
        </pc:spChg>
      </pc:sldChg>
      <pc:sldChg chg="addSp delSp modSp add mod setBg delDesignElem">
        <pc:chgData name="SARTAYEVA, Yerke [Alumni]" userId="daebc61f-6edd-4098-8acf-a80499842067" providerId="ADAL" clId="{87ACDE12-3B4E-41BD-B790-E67B28D2CE86}" dt="2021-01-12T16:45:06.507" v="753" actId="20577"/>
        <pc:sldMkLst>
          <pc:docMk/>
          <pc:sldMk cId="1915964741" sldId="274"/>
        </pc:sldMkLst>
        <pc:spChg chg="mod">
          <ac:chgData name="SARTAYEVA, Yerke [Alumni]" userId="daebc61f-6edd-4098-8acf-a80499842067" providerId="ADAL" clId="{87ACDE12-3B4E-41BD-B790-E67B28D2CE86}" dt="2021-01-12T16:45:06.507" v="753" actId="20577"/>
          <ac:spMkLst>
            <pc:docMk/>
            <pc:sldMk cId="1915964741" sldId="274"/>
            <ac:spMk id="2" creationId="{1429B3C6-C329-4199-B53E-48723CED45F3}"/>
          </ac:spMkLst>
        </pc:spChg>
        <pc:spChg chg="add del">
          <ac:chgData name="SARTAYEVA, Yerke [Alumni]" userId="daebc61f-6edd-4098-8acf-a80499842067" providerId="ADAL" clId="{87ACDE12-3B4E-41BD-B790-E67B28D2CE86}" dt="2021-01-12T16:44:58.910" v="738" actId="26606"/>
          <ac:spMkLst>
            <pc:docMk/>
            <pc:sldMk cId="1915964741" sldId="274"/>
            <ac:spMk id="9" creationId="{3A8EC506-B1DA-46A1-B44D-774E68468E13}"/>
          </ac:spMkLst>
        </pc:spChg>
        <pc:spChg chg="add del">
          <ac:chgData name="SARTAYEVA, Yerke [Alumni]" userId="daebc61f-6edd-4098-8acf-a80499842067" providerId="ADAL" clId="{87ACDE12-3B4E-41BD-B790-E67B28D2CE86}" dt="2021-01-12T16:44:58.910" v="738" actId="26606"/>
          <ac:spMkLst>
            <pc:docMk/>
            <pc:sldMk cId="1915964741" sldId="274"/>
            <ac:spMk id="11" creationId="{BFF30785-305E-45D7-984F-5AA93D3CA561}"/>
          </ac:spMkLst>
        </pc:spChg>
        <pc:spChg chg="add del">
          <ac:chgData name="SARTAYEVA, Yerke [Alumni]" userId="daebc61f-6edd-4098-8acf-a80499842067" providerId="ADAL" clId="{87ACDE12-3B4E-41BD-B790-E67B28D2CE86}" dt="2021-01-12T16:44:58.910" v="738" actId="26606"/>
          <ac:spMkLst>
            <pc:docMk/>
            <pc:sldMk cId="1915964741" sldId="274"/>
            <ac:spMk id="15" creationId="{C6D18C07-B1F9-42F0-8956-B88FC37A674C}"/>
          </ac:spMkLst>
        </pc:spChg>
        <pc:spChg chg="add">
          <ac:chgData name="SARTAYEVA, Yerke [Alumni]" userId="daebc61f-6edd-4098-8acf-a80499842067" providerId="ADAL" clId="{87ACDE12-3B4E-41BD-B790-E67B28D2CE86}" dt="2021-01-12T16:44:58.951" v="739" actId="26606"/>
          <ac:spMkLst>
            <pc:docMk/>
            <pc:sldMk cId="1915964741" sldId="274"/>
            <ac:spMk id="18" creationId="{8CD2B798-7994-4548-A2BE-4AEF9C1A5FAE}"/>
          </ac:spMkLst>
        </pc:spChg>
        <pc:spChg chg="add">
          <ac:chgData name="SARTAYEVA, Yerke [Alumni]" userId="daebc61f-6edd-4098-8acf-a80499842067" providerId="ADAL" clId="{87ACDE12-3B4E-41BD-B790-E67B28D2CE86}" dt="2021-01-12T16:44:58.951" v="739" actId="26606"/>
          <ac:spMkLst>
            <pc:docMk/>
            <pc:sldMk cId="1915964741" sldId="274"/>
            <ac:spMk id="19" creationId="{E6162320-3B67-42BB-AF9D-939326E6489E}"/>
          </ac:spMkLst>
        </pc:spChg>
        <pc:spChg chg="add">
          <ac:chgData name="SARTAYEVA, Yerke [Alumni]" userId="daebc61f-6edd-4098-8acf-a80499842067" providerId="ADAL" clId="{87ACDE12-3B4E-41BD-B790-E67B28D2CE86}" dt="2021-01-12T16:44:58.951" v="739" actId="26606"/>
          <ac:spMkLst>
            <pc:docMk/>
            <pc:sldMk cId="1915964741" sldId="274"/>
            <ac:spMk id="21" creationId="{774A886E-E8EF-48CC-8764-20EAE4538CB7}"/>
          </ac:spMkLst>
        </pc:spChg>
        <pc:spChg chg="del">
          <ac:chgData name="SARTAYEVA, Yerke [Alumni]" userId="daebc61f-6edd-4098-8acf-a80499842067" providerId="ADAL" clId="{87ACDE12-3B4E-41BD-B790-E67B28D2CE86}" dt="2021-01-12T16:43:28.311" v="732"/>
          <ac:spMkLst>
            <pc:docMk/>
            <pc:sldMk cId="1915964741" sldId="274"/>
            <ac:spMk id="3076" creationId="{3A8EC506-B1DA-46A1-B44D-774E68468E13}"/>
          </ac:spMkLst>
        </pc:spChg>
        <pc:spChg chg="del">
          <ac:chgData name="SARTAYEVA, Yerke [Alumni]" userId="daebc61f-6edd-4098-8acf-a80499842067" providerId="ADAL" clId="{87ACDE12-3B4E-41BD-B790-E67B28D2CE86}" dt="2021-01-12T16:43:28.311" v="732"/>
          <ac:spMkLst>
            <pc:docMk/>
            <pc:sldMk cId="1915964741" sldId="274"/>
            <ac:spMk id="3077" creationId="{BFF30785-305E-45D7-984F-5AA93D3CA561}"/>
          </ac:spMkLst>
        </pc:spChg>
        <pc:spChg chg="del">
          <ac:chgData name="SARTAYEVA, Yerke [Alumni]" userId="daebc61f-6edd-4098-8acf-a80499842067" providerId="ADAL" clId="{87ACDE12-3B4E-41BD-B790-E67B28D2CE86}" dt="2021-01-12T16:43:28.311" v="732"/>
          <ac:spMkLst>
            <pc:docMk/>
            <pc:sldMk cId="1915964741" sldId="274"/>
            <ac:spMk id="3079" creationId="{C6D18C07-B1F9-42F0-8956-B88FC37A674C}"/>
          </ac:spMkLst>
        </pc:spChg>
        <pc:picChg chg="add mod">
          <ac:chgData name="SARTAYEVA, Yerke [Alumni]" userId="daebc61f-6edd-4098-8acf-a80499842067" providerId="ADAL" clId="{87ACDE12-3B4E-41BD-B790-E67B28D2CE86}" dt="2021-01-12T16:44:58.951" v="739" actId="26606"/>
          <ac:picMkLst>
            <pc:docMk/>
            <pc:sldMk cId="1915964741" sldId="274"/>
            <ac:picMk id="4" creationId="{702FA89B-EB8F-459A-8350-C423F5810669}"/>
          </ac:picMkLst>
        </pc:picChg>
        <pc:picChg chg="del">
          <ac:chgData name="SARTAYEVA, Yerke [Alumni]" userId="daebc61f-6edd-4098-8acf-a80499842067" providerId="ADAL" clId="{87ACDE12-3B4E-41BD-B790-E67B28D2CE86}" dt="2021-01-12T16:44:44.930" v="733" actId="478"/>
          <ac:picMkLst>
            <pc:docMk/>
            <pc:sldMk cId="1915964741" sldId="274"/>
            <ac:picMk id="3074" creationId="{0C9B412B-C79D-4854-9A64-F4E2FB437C61}"/>
          </ac:picMkLst>
        </pc:picChg>
        <pc:cxnChg chg="add del">
          <ac:chgData name="SARTAYEVA, Yerke [Alumni]" userId="daebc61f-6edd-4098-8acf-a80499842067" providerId="ADAL" clId="{87ACDE12-3B4E-41BD-B790-E67B28D2CE86}" dt="2021-01-12T16:44:58.910" v="738" actId="26606"/>
          <ac:cxnSpMkLst>
            <pc:docMk/>
            <pc:sldMk cId="1915964741" sldId="274"/>
            <ac:cxnSpMk id="13" creationId="{15E01FA5-D766-43CA-A83D-E7CF3F04E96F}"/>
          </ac:cxnSpMkLst>
        </pc:cxnChg>
        <pc:cxnChg chg="add">
          <ac:chgData name="SARTAYEVA, Yerke [Alumni]" userId="daebc61f-6edd-4098-8acf-a80499842067" providerId="ADAL" clId="{87ACDE12-3B4E-41BD-B790-E67B28D2CE86}" dt="2021-01-12T16:44:58.951" v="739" actId="26606"/>
          <ac:cxnSpMkLst>
            <pc:docMk/>
            <pc:sldMk cId="1915964741" sldId="274"/>
            <ac:cxnSpMk id="17" creationId="{EB1993F9-CFC5-495F-9F26-19953445357F}"/>
          </ac:cxnSpMkLst>
        </pc:cxnChg>
        <pc:cxnChg chg="add">
          <ac:chgData name="SARTAYEVA, Yerke [Alumni]" userId="daebc61f-6edd-4098-8acf-a80499842067" providerId="ADAL" clId="{87ACDE12-3B4E-41BD-B790-E67B28D2CE86}" dt="2021-01-12T16:44:58.951" v="739" actId="26606"/>
          <ac:cxnSpMkLst>
            <pc:docMk/>
            <pc:sldMk cId="1915964741" sldId="274"/>
            <ac:cxnSpMk id="20" creationId="{6722E143-84C1-4F95-937C-78B92D2811CF}"/>
          </ac:cxnSpMkLst>
        </pc:cxnChg>
        <pc:cxnChg chg="del">
          <ac:chgData name="SARTAYEVA, Yerke [Alumni]" userId="daebc61f-6edd-4098-8acf-a80499842067" providerId="ADAL" clId="{87ACDE12-3B4E-41BD-B790-E67B28D2CE86}" dt="2021-01-12T16:43:28.311" v="732"/>
          <ac:cxnSpMkLst>
            <pc:docMk/>
            <pc:sldMk cId="1915964741" sldId="274"/>
            <ac:cxnSpMk id="3078" creationId="{15E01FA5-D766-43CA-A83D-E7CF3F04E96F}"/>
          </ac:cxnSpMkLst>
        </pc:cxnChg>
      </pc:sldChg>
      <pc:sldChg chg="delSp modSp add mod setBg delDesignElem">
        <pc:chgData name="SARTAYEVA, Yerke [Alumni]" userId="daebc61f-6edd-4098-8acf-a80499842067" providerId="ADAL" clId="{87ACDE12-3B4E-41BD-B790-E67B28D2CE86}" dt="2021-01-12T16:47:29.474" v="978" actId="20577"/>
        <pc:sldMkLst>
          <pc:docMk/>
          <pc:sldMk cId="3968612282" sldId="275"/>
        </pc:sldMkLst>
        <pc:spChg chg="mod">
          <ac:chgData name="SARTAYEVA, Yerke [Alumni]" userId="daebc61f-6edd-4098-8acf-a80499842067" providerId="ADAL" clId="{87ACDE12-3B4E-41BD-B790-E67B28D2CE86}" dt="2021-01-12T16:45:15.195" v="772" actId="5793"/>
          <ac:spMkLst>
            <pc:docMk/>
            <pc:sldMk cId="3968612282" sldId="275"/>
            <ac:spMk id="2" creationId="{CAC55BB4-7835-40F7-B6B7-5AC603AF88E8}"/>
          </ac:spMkLst>
        </pc:spChg>
        <pc:spChg chg="mod">
          <ac:chgData name="SARTAYEVA, Yerke [Alumni]" userId="daebc61f-6edd-4098-8acf-a80499842067" providerId="ADAL" clId="{87ACDE12-3B4E-41BD-B790-E67B28D2CE86}" dt="2021-01-12T16:47:29.474" v="978" actId="20577"/>
          <ac:spMkLst>
            <pc:docMk/>
            <pc:sldMk cId="3968612282" sldId="275"/>
            <ac:spMk id="3" creationId="{976FA769-CDB2-446B-B341-59FABFC0ECD0}"/>
          </ac:spMkLst>
        </pc:spChg>
        <pc:spChg chg="del">
          <ac:chgData name="SARTAYEVA, Yerke [Alumni]" userId="daebc61f-6edd-4098-8acf-a80499842067" providerId="ADAL" clId="{87ACDE12-3B4E-41BD-B790-E67B28D2CE86}" dt="2021-01-12T16:43:28.311" v="732"/>
          <ac:spMkLst>
            <pc:docMk/>
            <pc:sldMk cId="3968612282" sldId="275"/>
            <ac:spMk id="8" creationId="{77D7B666-D5E6-48CE-B26A-FB5E5C34AF90}"/>
          </ac:spMkLst>
        </pc:spChg>
        <pc:spChg chg="del">
          <ac:chgData name="SARTAYEVA, Yerke [Alumni]" userId="daebc61f-6edd-4098-8acf-a80499842067" providerId="ADAL" clId="{87ACDE12-3B4E-41BD-B790-E67B28D2CE86}" dt="2021-01-12T16:43:28.311" v="732"/>
          <ac:spMkLst>
            <pc:docMk/>
            <pc:sldMk cId="3968612282" sldId="275"/>
            <ac:spMk id="10" creationId="{F6EE670A-A41A-44AD-BC1C-2090365EB5B3}"/>
          </ac:spMkLst>
        </pc:spChg>
      </pc:sldChg>
      <pc:sldChg chg="addSp delSp modSp add mod setBg delDesignElem">
        <pc:chgData name="SARTAYEVA, Yerke [Alumni]" userId="daebc61f-6edd-4098-8acf-a80499842067" providerId="ADAL" clId="{87ACDE12-3B4E-41BD-B790-E67B28D2CE86}" dt="2021-01-12T16:49:22.578" v="1002" actId="20577"/>
        <pc:sldMkLst>
          <pc:docMk/>
          <pc:sldMk cId="8275878" sldId="276"/>
        </pc:sldMkLst>
        <pc:spChg chg="mod">
          <ac:chgData name="SARTAYEVA, Yerke [Alumni]" userId="daebc61f-6edd-4098-8acf-a80499842067" providerId="ADAL" clId="{87ACDE12-3B4E-41BD-B790-E67B28D2CE86}" dt="2021-01-12T16:49:22.578" v="1002" actId="20577"/>
          <ac:spMkLst>
            <pc:docMk/>
            <pc:sldMk cId="8275878" sldId="276"/>
            <ac:spMk id="2" creationId="{A3672D8E-D232-4602-862B-F2A5F8C07631}"/>
          </ac:spMkLst>
        </pc:spChg>
        <pc:spChg chg="add del">
          <ac:chgData name="SARTAYEVA, Yerke [Alumni]" userId="daebc61f-6edd-4098-8acf-a80499842067" providerId="ADAL" clId="{87ACDE12-3B4E-41BD-B790-E67B28D2CE86}" dt="2021-01-12T16:49:13.402" v="983" actId="26606"/>
          <ac:spMkLst>
            <pc:docMk/>
            <pc:sldMk cId="8275878" sldId="276"/>
            <ac:spMk id="9" creationId="{1D2E3C52-528A-4049-BCAA-5460756BC033}"/>
          </ac:spMkLst>
        </pc:spChg>
        <pc:spChg chg="add del">
          <ac:chgData name="SARTAYEVA, Yerke [Alumni]" userId="daebc61f-6edd-4098-8acf-a80499842067" providerId="ADAL" clId="{87ACDE12-3B4E-41BD-B790-E67B28D2CE86}" dt="2021-01-12T16:49:13.402" v="983" actId="26606"/>
          <ac:spMkLst>
            <pc:docMk/>
            <pc:sldMk cId="8275878" sldId="276"/>
            <ac:spMk id="10" creationId="{CD5B542C-8183-4445-AF4D-B23AAE3299EE}"/>
          </ac:spMkLst>
        </pc:spChg>
        <pc:spChg chg="add del">
          <ac:chgData name="SARTAYEVA, Yerke [Alumni]" userId="daebc61f-6edd-4098-8acf-a80499842067" providerId="ADAL" clId="{87ACDE12-3B4E-41BD-B790-E67B28D2CE86}" dt="2021-01-12T16:49:13.402" v="983" actId="26606"/>
          <ac:spMkLst>
            <pc:docMk/>
            <pc:sldMk cId="8275878" sldId="276"/>
            <ac:spMk id="12" creationId="{C23416DF-B283-4D9F-A625-146552CA9EDB}"/>
          </ac:spMkLst>
        </pc:spChg>
        <pc:spChg chg="add del">
          <ac:chgData name="SARTAYEVA, Yerke [Alumni]" userId="daebc61f-6edd-4098-8acf-a80499842067" providerId="ADAL" clId="{87ACDE12-3B4E-41BD-B790-E67B28D2CE86}" dt="2021-01-12T16:49:13.402" v="983" actId="26606"/>
          <ac:spMkLst>
            <pc:docMk/>
            <pc:sldMk cId="8275878" sldId="276"/>
            <ac:spMk id="14" creationId="{73834904-4D9B-41F7-8DA6-0709FD9F7E9D}"/>
          </ac:spMkLst>
        </pc:spChg>
        <pc:spChg chg="del">
          <ac:chgData name="SARTAYEVA, Yerke [Alumni]" userId="daebc61f-6edd-4098-8acf-a80499842067" providerId="ADAL" clId="{87ACDE12-3B4E-41BD-B790-E67B28D2CE86}" dt="2021-01-12T16:43:28.311" v="732"/>
          <ac:spMkLst>
            <pc:docMk/>
            <pc:sldMk cId="8275878" sldId="276"/>
            <ac:spMk id="18" creationId="{3A8EC506-B1DA-46A1-B44D-774E68468E13}"/>
          </ac:spMkLst>
        </pc:spChg>
        <pc:spChg chg="del">
          <ac:chgData name="SARTAYEVA, Yerke [Alumni]" userId="daebc61f-6edd-4098-8acf-a80499842067" providerId="ADAL" clId="{87ACDE12-3B4E-41BD-B790-E67B28D2CE86}" dt="2021-01-12T16:43:28.311" v="732"/>
          <ac:spMkLst>
            <pc:docMk/>
            <pc:sldMk cId="8275878" sldId="276"/>
            <ac:spMk id="19" creationId="{BFF30785-305E-45D7-984F-5AA93D3CA561}"/>
          </ac:spMkLst>
        </pc:spChg>
        <pc:spChg chg="del">
          <ac:chgData name="SARTAYEVA, Yerke [Alumni]" userId="daebc61f-6edd-4098-8acf-a80499842067" providerId="ADAL" clId="{87ACDE12-3B4E-41BD-B790-E67B28D2CE86}" dt="2021-01-12T16:43:28.311" v="732"/>
          <ac:spMkLst>
            <pc:docMk/>
            <pc:sldMk cId="8275878" sldId="276"/>
            <ac:spMk id="21" creationId="{CA73784B-AC76-4BAD-93AF-C72D0EDFD715}"/>
          </ac:spMkLst>
        </pc:spChg>
        <pc:spChg chg="add">
          <ac:chgData name="SARTAYEVA, Yerke [Alumni]" userId="daebc61f-6edd-4098-8acf-a80499842067" providerId="ADAL" clId="{87ACDE12-3B4E-41BD-B790-E67B28D2CE86}" dt="2021-01-12T16:49:13.439" v="984" actId="26606"/>
          <ac:spMkLst>
            <pc:docMk/>
            <pc:sldMk cId="8275878" sldId="276"/>
            <ac:spMk id="26" creationId="{54C05C7E-2D18-45A2-93F7-CDDC4526FB56}"/>
          </ac:spMkLst>
        </pc:spChg>
        <pc:spChg chg="add">
          <ac:chgData name="SARTAYEVA, Yerke [Alumni]" userId="daebc61f-6edd-4098-8acf-a80499842067" providerId="ADAL" clId="{87ACDE12-3B4E-41BD-B790-E67B28D2CE86}" dt="2021-01-12T16:49:13.439" v="984" actId="26606"/>
          <ac:spMkLst>
            <pc:docMk/>
            <pc:sldMk cId="8275878" sldId="276"/>
            <ac:spMk id="27" creationId="{C23416DF-B283-4D9F-A625-146552CA9EDB}"/>
          </ac:spMkLst>
        </pc:spChg>
        <pc:spChg chg="add">
          <ac:chgData name="SARTAYEVA, Yerke [Alumni]" userId="daebc61f-6edd-4098-8acf-a80499842067" providerId="ADAL" clId="{87ACDE12-3B4E-41BD-B790-E67B28D2CE86}" dt="2021-01-12T16:49:13.439" v="984" actId="26606"/>
          <ac:spMkLst>
            <pc:docMk/>
            <pc:sldMk cId="8275878" sldId="276"/>
            <ac:spMk id="28" creationId="{F920AD80-D6EE-4F0C-8E89-B6263C2F2576}"/>
          </ac:spMkLst>
        </pc:spChg>
        <pc:spChg chg="add">
          <ac:chgData name="SARTAYEVA, Yerke [Alumni]" userId="daebc61f-6edd-4098-8acf-a80499842067" providerId="ADAL" clId="{87ACDE12-3B4E-41BD-B790-E67B28D2CE86}" dt="2021-01-12T16:49:13.439" v="984" actId="26606"/>
          <ac:spMkLst>
            <pc:docMk/>
            <pc:sldMk cId="8275878" sldId="276"/>
            <ac:spMk id="29" creationId="{73834904-4D9B-41F7-8DA6-0709FD9F7E9D}"/>
          </ac:spMkLst>
        </pc:spChg>
        <pc:spChg chg="add">
          <ac:chgData name="SARTAYEVA, Yerke [Alumni]" userId="daebc61f-6edd-4098-8acf-a80499842067" providerId="ADAL" clId="{87ACDE12-3B4E-41BD-B790-E67B28D2CE86}" dt="2021-01-12T16:49:13.439" v="984" actId="26606"/>
          <ac:spMkLst>
            <pc:docMk/>
            <pc:sldMk cId="8275878" sldId="276"/>
            <ac:spMk id="30" creationId="{6A045B26-F98C-4031-BC85-36A5A9E93549}"/>
          </ac:spMkLst>
        </pc:spChg>
        <pc:spChg chg="add">
          <ac:chgData name="SARTAYEVA, Yerke [Alumni]" userId="daebc61f-6edd-4098-8acf-a80499842067" providerId="ADAL" clId="{87ACDE12-3B4E-41BD-B790-E67B28D2CE86}" dt="2021-01-12T16:49:13.439" v="984" actId="26606"/>
          <ac:spMkLst>
            <pc:docMk/>
            <pc:sldMk cId="8275878" sldId="276"/>
            <ac:spMk id="32" creationId="{6DC2B03A-99C8-41EC-9E10-848CC094657F}"/>
          </ac:spMkLst>
        </pc:spChg>
        <pc:spChg chg="add">
          <ac:chgData name="SARTAYEVA, Yerke [Alumni]" userId="daebc61f-6edd-4098-8acf-a80499842067" providerId="ADAL" clId="{87ACDE12-3B4E-41BD-B790-E67B28D2CE86}" dt="2021-01-12T16:49:13.439" v="984" actId="26606"/>
          <ac:spMkLst>
            <pc:docMk/>
            <pc:sldMk cId="8275878" sldId="276"/>
            <ac:spMk id="34" creationId="{DF395312-E11B-4CEE-B99D-1C6A091C075C}"/>
          </ac:spMkLst>
        </pc:spChg>
        <pc:spChg chg="add">
          <ac:chgData name="SARTAYEVA, Yerke [Alumni]" userId="daebc61f-6edd-4098-8acf-a80499842067" providerId="ADAL" clId="{87ACDE12-3B4E-41BD-B790-E67B28D2CE86}" dt="2021-01-12T16:49:13.439" v="984" actId="26606"/>
          <ac:spMkLst>
            <pc:docMk/>
            <pc:sldMk cId="8275878" sldId="276"/>
            <ac:spMk id="35" creationId="{CA277E21-4A22-4F4B-A859-7EC231AEA5E0}"/>
          </ac:spMkLst>
        </pc:spChg>
        <pc:picChg chg="del">
          <ac:chgData name="SARTAYEVA, Yerke [Alumni]" userId="daebc61f-6edd-4098-8acf-a80499842067" providerId="ADAL" clId="{87ACDE12-3B4E-41BD-B790-E67B28D2CE86}" dt="2021-01-12T16:48:08.027" v="979" actId="478"/>
          <ac:picMkLst>
            <pc:docMk/>
            <pc:sldMk cId="8275878" sldId="276"/>
            <ac:picMk id="4" creationId="{53592F3F-208C-4ACD-971A-5976B93B2240}"/>
          </ac:picMkLst>
        </pc:picChg>
        <pc:picChg chg="add mod ord">
          <ac:chgData name="SARTAYEVA, Yerke [Alumni]" userId="daebc61f-6edd-4098-8acf-a80499842067" providerId="ADAL" clId="{87ACDE12-3B4E-41BD-B790-E67B28D2CE86}" dt="2021-01-12T16:49:16.793" v="985" actId="27614"/>
          <ac:picMkLst>
            <pc:docMk/>
            <pc:sldMk cId="8275878" sldId="276"/>
            <ac:picMk id="5" creationId="{9D25FF71-75EA-49D2-AA49-95F7E3CB6F1D}"/>
          </ac:picMkLst>
        </pc:picChg>
        <pc:picChg chg="add mod">
          <ac:chgData name="SARTAYEVA, Yerke [Alumni]" userId="daebc61f-6edd-4098-8acf-a80499842067" providerId="ADAL" clId="{87ACDE12-3B4E-41BD-B790-E67B28D2CE86}" dt="2021-01-12T16:49:17.499" v="988" actId="962"/>
          <ac:picMkLst>
            <pc:docMk/>
            <pc:sldMk cId="8275878" sldId="276"/>
            <ac:picMk id="7" creationId="{DF717F7C-8CE8-40AD-BBC3-3D2C1E461876}"/>
          </ac:picMkLst>
        </pc:picChg>
        <pc:cxnChg chg="add del">
          <ac:chgData name="SARTAYEVA, Yerke [Alumni]" userId="daebc61f-6edd-4098-8acf-a80499842067" providerId="ADAL" clId="{87ACDE12-3B4E-41BD-B790-E67B28D2CE86}" dt="2021-01-12T16:49:13.402" v="983" actId="26606"/>
          <ac:cxnSpMkLst>
            <pc:docMk/>
            <pc:sldMk cId="8275878" sldId="276"/>
            <ac:cxnSpMk id="16" creationId="{C00D1207-ECAF-48E9-8834-2CE4D2198234}"/>
          </ac:cxnSpMkLst>
        </pc:cxnChg>
        <pc:cxnChg chg="del">
          <ac:chgData name="SARTAYEVA, Yerke [Alumni]" userId="daebc61f-6edd-4098-8acf-a80499842067" providerId="ADAL" clId="{87ACDE12-3B4E-41BD-B790-E67B28D2CE86}" dt="2021-01-12T16:43:28.311" v="732"/>
          <ac:cxnSpMkLst>
            <pc:docMk/>
            <pc:sldMk cId="8275878" sldId="276"/>
            <ac:cxnSpMk id="17" creationId="{811DCF04-0C7C-44FC-8246-FC8D736B1A71}"/>
          </ac:cxnSpMkLst>
        </pc:cxnChg>
        <pc:cxnChg chg="del">
          <ac:chgData name="SARTAYEVA, Yerke [Alumni]" userId="daebc61f-6edd-4098-8acf-a80499842067" providerId="ADAL" clId="{87ACDE12-3B4E-41BD-B790-E67B28D2CE86}" dt="2021-01-12T16:43:28.311" v="732"/>
          <ac:cxnSpMkLst>
            <pc:docMk/>
            <pc:sldMk cId="8275878" sldId="276"/>
            <ac:cxnSpMk id="20" creationId="{15E01FA5-D766-43CA-A83D-E7CF3F04E96F}"/>
          </ac:cxnSpMkLst>
        </pc:cxnChg>
        <pc:cxnChg chg="add del">
          <ac:chgData name="SARTAYEVA, Yerke [Alumni]" userId="daebc61f-6edd-4098-8acf-a80499842067" providerId="ADAL" clId="{87ACDE12-3B4E-41BD-B790-E67B28D2CE86}" dt="2021-01-12T16:49:13.402" v="983" actId="26606"/>
          <ac:cxnSpMkLst>
            <pc:docMk/>
            <pc:sldMk cId="8275878" sldId="276"/>
            <ac:cxnSpMk id="22" creationId="{84ED9B5A-5577-4CA5-97AA-0E5E2EA9756F}"/>
          </ac:cxnSpMkLst>
        </pc:cxnChg>
        <pc:cxnChg chg="add del">
          <ac:chgData name="SARTAYEVA, Yerke [Alumni]" userId="daebc61f-6edd-4098-8acf-a80499842067" providerId="ADAL" clId="{87ACDE12-3B4E-41BD-B790-E67B28D2CE86}" dt="2021-01-12T16:49:13.402" v="983" actId="26606"/>
          <ac:cxnSpMkLst>
            <pc:docMk/>
            <pc:sldMk cId="8275878" sldId="276"/>
            <ac:cxnSpMk id="24" creationId="{2724283B-587C-4A0E-A50E-B8914975B48A}"/>
          </ac:cxnSpMkLst>
        </pc:cxnChg>
        <pc:cxnChg chg="add">
          <ac:chgData name="SARTAYEVA, Yerke [Alumni]" userId="daebc61f-6edd-4098-8acf-a80499842067" providerId="ADAL" clId="{87ACDE12-3B4E-41BD-B790-E67B28D2CE86}" dt="2021-01-12T16:49:13.439" v="984" actId="26606"/>
          <ac:cxnSpMkLst>
            <pc:docMk/>
            <pc:sldMk cId="8275878" sldId="276"/>
            <ac:cxnSpMk id="31" creationId="{C00D1207-ECAF-48E9-8834-2CE4D2198234}"/>
          </ac:cxnSpMkLst>
        </pc:cxnChg>
        <pc:cxnChg chg="add">
          <ac:chgData name="SARTAYEVA, Yerke [Alumni]" userId="daebc61f-6edd-4098-8acf-a80499842067" providerId="ADAL" clId="{87ACDE12-3B4E-41BD-B790-E67B28D2CE86}" dt="2021-01-12T16:49:13.439" v="984" actId="26606"/>
          <ac:cxnSpMkLst>
            <pc:docMk/>
            <pc:sldMk cId="8275878" sldId="276"/>
            <ac:cxnSpMk id="33" creationId="{11E9621E-D18D-45F5-8B91-2FA8EBB096A5}"/>
          </ac:cxnSpMkLst>
        </pc:cxnChg>
      </pc:sldChg>
      <pc:sldChg chg="addSp modSp add mod setBg">
        <pc:chgData name="SARTAYEVA, Yerke [Alumni]" userId="daebc61f-6edd-4098-8acf-a80499842067" providerId="ADAL" clId="{87ACDE12-3B4E-41BD-B790-E67B28D2CE86}" dt="2021-01-12T16:52:32.299" v="1327" actId="20577"/>
        <pc:sldMkLst>
          <pc:docMk/>
          <pc:sldMk cId="663552133" sldId="277"/>
        </pc:sldMkLst>
        <pc:spChg chg="mod">
          <ac:chgData name="SARTAYEVA, Yerke [Alumni]" userId="daebc61f-6edd-4098-8acf-a80499842067" providerId="ADAL" clId="{87ACDE12-3B4E-41BD-B790-E67B28D2CE86}" dt="2021-01-12T16:52:32.299" v="1327" actId="20577"/>
          <ac:spMkLst>
            <pc:docMk/>
            <pc:sldMk cId="663552133" sldId="277"/>
            <ac:spMk id="2" creationId="{E8357856-51E7-4065-B010-F50FBE545E49}"/>
          </ac:spMkLst>
        </pc:spChg>
        <pc:spChg chg="mod">
          <ac:chgData name="SARTAYEVA, Yerke [Alumni]" userId="daebc61f-6edd-4098-8acf-a80499842067" providerId="ADAL" clId="{87ACDE12-3B4E-41BD-B790-E67B28D2CE86}" dt="2021-01-12T16:52:07.061" v="1313" actId="20577"/>
          <ac:spMkLst>
            <pc:docMk/>
            <pc:sldMk cId="663552133" sldId="277"/>
            <ac:spMk id="3" creationId="{507BA56D-A6C7-40BA-8343-4065AAFC9C37}"/>
          </ac:spMkLst>
        </pc:spChg>
        <pc:spChg chg="add">
          <ac:chgData name="SARTAYEVA, Yerke [Alumni]" userId="daebc61f-6edd-4098-8acf-a80499842067" providerId="ADAL" clId="{87ACDE12-3B4E-41BD-B790-E67B28D2CE86}" dt="2021-01-12T16:50:33.071" v="1005" actId="26606"/>
          <ac:spMkLst>
            <pc:docMk/>
            <pc:sldMk cId="663552133" sldId="277"/>
            <ac:spMk id="12" creationId="{9D431EF2-5A31-4C05-AA3E-4580F553429C}"/>
          </ac:spMkLst>
        </pc:spChg>
        <pc:spChg chg="add">
          <ac:chgData name="SARTAYEVA, Yerke [Alumni]" userId="daebc61f-6edd-4098-8acf-a80499842067" providerId="ADAL" clId="{87ACDE12-3B4E-41BD-B790-E67B28D2CE86}" dt="2021-01-12T16:50:33.071" v="1005" actId="26606"/>
          <ac:spMkLst>
            <pc:docMk/>
            <pc:sldMk cId="663552133" sldId="277"/>
            <ac:spMk id="14" creationId="{67678399-6817-4845-9B59-E82951B0B0E4}"/>
          </ac:spMkLst>
        </pc:spChg>
        <pc:spChg chg="add">
          <ac:chgData name="SARTAYEVA, Yerke [Alumni]" userId="daebc61f-6edd-4098-8acf-a80499842067" providerId="ADAL" clId="{87ACDE12-3B4E-41BD-B790-E67B28D2CE86}" dt="2021-01-12T16:50:33.071" v="1005" actId="26606"/>
          <ac:spMkLst>
            <pc:docMk/>
            <pc:sldMk cId="663552133" sldId="277"/>
            <ac:spMk id="16" creationId="{B044E73A-9DB7-46CD-9B4D-9DE9FB5E6E1F}"/>
          </ac:spMkLst>
        </pc:spChg>
        <pc:spChg chg="add">
          <ac:chgData name="SARTAYEVA, Yerke [Alumni]" userId="daebc61f-6edd-4098-8acf-a80499842067" providerId="ADAL" clId="{87ACDE12-3B4E-41BD-B790-E67B28D2CE86}" dt="2021-01-12T16:50:33.071" v="1005" actId="26606"/>
          <ac:spMkLst>
            <pc:docMk/>
            <pc:sldMk cId="663552133" sldId="277"/>
            <ac:spMk id="18" creationId="{F8057F48-2FD4-4DD3-B887-FEE2B4475912}"/>
          </ac:spMkLst>
        </pc:spChg>
        <pc:spChg chg="add">
          <ac:chgData name="SARTAYEVA, Yerke [Alumni]" userId="daebc61f-6edd-4098-8acf-a80499842067" providerId="ADAL" clId="{87ACDE12-3B4E-41BD-B790-E67B28D2CE86}" dt="2021-01-12T16:50:33.071" v="1005" actId="26606"/>
          <ac:spMkLst>
            <pc:docMk/>
            <pc:sldMk cId="663552133" sldId="277"/>
            <ac:spMk id="20" creationId="{7A4469D8-5936-48B8-AF0C-37FF2AEE292E}"/>
          </ac:spMkLst>
        </pc:spChg>
        <pc:picChg chg="add mod ord">
          <ac:chgData name="SARTAYEVA, Yerke [Alumni]" userId="daebc61f-6edd-4098-8acf-a80499842067" providerId="ADAL" clId="{87ACDE12-3B4E-41BD-B790-E67B28D2CE86}" dt="2021-01-12T16:50:33.071" v="1005" actId="26606"/>
          <ac:picMkLst>
            <pc:docMk/>
            <pc:sldMk cId="663552133" sldId="277"/>
            <ac:picMk id="5" creationId="{EA86C093-9587-4E69-8FDE-CFD9FDBA70B2}"/>
          </ac:picMkLst>
        </pc:picChg>
        <pc:picChg chg="add mod">
          <ac:chgData name="SARTAYEVA, Yerke [Alumni]" userId="daebc61f-6edd-4098-8acf-a80499842067" providerId="ADAL" clId="{87ACDE12-3B4E-41BD-B790-E67B28D2CE86}" dt="2021-01-12T16:50:35.982" v="1006" actId="27614"/>
          <ac:picMkLst>
            <pc:docMk/>
            <pc:sldMk cId="663552133" sldId="277"/>
            <ac:picMk id="7" creationId="{E2A310C1-18D5-4305-AE9A-5F9ADB9DBF6C}"/>
          </ac:picMkLst>
        </pc:picChg>
      </pc:sldChg>
      <pc:sldChg chg="modSp add mod">
        <pc:chgData name="SARTAYEVA, Yerke [Alumni]" userId="daebc61f-6edd-4098-8acf-a80499842067" providerId="ADAL" clId="{87ACDE12-3B4E-41BD-B790-E67B28D2CE86}" dt="2021-01-12T16:55:26.912" v="1344" actId="20577"/>
        <pc:sldMkLst>
          <pc:docMk/>
          <pc:sldMk cId="1848796876" sldId="278"/>
        </pc:sldMkLst>
        <pc:spChg chg="mod">
          <ac:chgData name="SARTAYEVA, Yerke [Alumni]" userId="daebc61f-6edd-4098-8acf-a80499842067" providerId="ADAL" clId="{87ACDE12-3B4E-41BD-B790-E67B28D2CE86}" dt="2021-01-12T16:55:26.912" v="1344" actId="20577"/>
          <ac:spMkLst>
            <pc:docMk/>
            <pc:sldMk cId="1848796876" sldId="278"/>
            <ac:spMk id="6" creationId="{4AC7B1DB-90AE-4002-8EA8-E87567FC8699}"/>
          </ac:spMkLst>
        </pc:spChg>
      </pc:sldChg>
      <pc:sldChg chg="addSp delSp add del setBg delDesignElem">
        <pc:chgData name="SARTAYEVA, Yerke [Alumni]" userId="daebc61f-6edd-4098-8acf-a80499842067" providerId="ADAL" clId="{87ACDE12-3B4E-41BD-B790-E67B28D2CE86}" dt="2021-01-12T16:55:23.046" v="1333"/>
        <pc:sldMkLst>
          <pc:docMk/>
          <pc:sldMk cId="2155196335" sldId="278"/>
        </pc:sldMkLst>
        <pc:spChg chg="add del">
          <ac:chgData name="SARTAYEVA, Yerke [Alumni]" userId="daebc61f-6edd-4098-8acf-a80499842067" providerId="ADAL" clId="{87ACDE12-3B4E-41BD-B790-E67B28D2CE86}" dt="2021-01-12T16:55:23.046" v="1333"/>
          <ac:spMkLst>
            <pc:docMk/>
            <pc:sldMk cId="2155196335" sldId="278"/>
            <ac:spMk id="11" creationId="{BE194971-2F2D-44B0-8AE6-FF2DCCEE0A96}"/>
          </ac:spMkLst>
        </pc:spChg>
        <pc:spChg chg="add del">
          <ac:chgData name="SARTAYEVA, Yerke [Alumni]" userId="daebc61f-6edd-4098-8acf-a80499842067" providerId="ADAL" clId="{87ACDE12-3B4E-41BD-B790-E67B28D2CE86}" dt="2021-01-12T16:55:23.046" v="1333"/>
          <ac:spMkLst>
            <pc:docMk/>
            <pc:sldMk cId="2155196335" sldId="278"/>
            <ac:spMk id="13" creationId="{1FF9A61E-EB11-4C46-82E1-3E00A3B4B4D6}"/>
          </ac:spMkLst>
        </pc:spChg>
        <pc:spChg chg="add del">
          <ac:chgData name="SARTAYEVA, Yerke [Alumni]" userId="daebc61f-6edd-4098-8acf-a80499842067" providerId="ADAL" clId="{87ACDE12-3B4E-41BD-B790-E67B28D2CE86}" dt="2021-01-12T16:55:23.046" v="1333"/>
          <ac:spMkLst>
            <pc:docMk/>
            <pc:sldMk cId="2155196335" sldId="278"/>
            <ac:spMk id="17" creationId="{4BA0C938-1486-4635-9F6C-44D521FA6A4E}"/>
          </ac:spMkLst>
        </pc:spChg>
        <pc:spChg chg="add del">
          <ac:chgData name="SARTAYEVA, Yerke [Alumni]" userId="daebc61f-6edd-4098-8acf-a80499842067" providerId="ADAL" clId="{87ACDE12-3B4E-41BD-B790-E67B28D2CE86}" dt="2021-01-12T16:55:23.046" v="1333"/>
          <ac:spMkLst>
            <pc:docMk/>
            <pc:sldMk cId="2155196335" sldId="278"/>
            <ac:spMk id="19" creationId="{942A7ABB-6A86-4A02-A072-FA82CDCE533C}"/>
          </ac:spMkLst>
        </pc:spChg>
        <pc:cxnChg chg="add del">
          <ac:chgData name="SARTAYEVA, Yerke [Alumni]" userId="daebc61f-6edd-4098-8acf-a80499842067" providerId="ADAL" clId="{87ACDE12-3B4E-41BD-B790-E67B28D2CE86}" dt="2021-01-12T16:55:23.046" v="1333"/>
          <ac:cxnSpMkLst>
            <pc:docMk/>
            <pc:sldMk cId="2155196335" sldId="278"/>
            <ac:cxnSpMk id="15" creationId="{5E564EB3-35F2-4EFF-87DC-642DC020526D}"/>
          </ac:cxnSpMkLst>
        </pc:cxnChg>
        <pc:cxnChg chg="add del">
          <ac:chgData name="SARTAYEVA, Yerke [Alumni]" userId="daebc61f-6edd-4098-8acf-a80499842067" providerId="ADAL" clId="{87ACDE12-3B4E-41BD-B790-E67B28D2CE86}" dt="2021-01-12T16:55:23.046" v="1333"/>
          <ac:cxnSpMkLst>
            <pc:docMk/>
            <pc:sldMk cId="2155196335" sldId="278"/>
            <ac:cxnSpMk id="21" creationId="{B6916720-6D22-4D4B-BC19-23008C7DD487}"/>
          </ac:cxnSpMkLst>
        </pc:cxnChg>
      </pc:sldChg>
      <pc:sldChg chg="modSp add mod">
        <pc:chgData name="SARTAYEVA, Yerke [Alumni]" userId="daebc61f-6edd-4098-8acf-a80499842067" providerId="ADAL" clId="{87ACDE12-3B4E-41BD-B790-E67B28D2CE86}" dt="2021-01-12T16:55:32.839" v="1354" actId="20577"/>
        <pc:sldMkLst>
          <pc:docMk/>
          <pc:sldMk cId="104953807" sldId="279"/>
        </pc:sldMkLst>
        <pc:spChg chg="mod">
          <ac:chgData name="SARTAYEVA, Yerke [Alumni]" userId="daebc61f-6edd-4098-8acf-a80499842067" providerId="ADAL" clId="{87ACDE12-3B4E-41BD-B790-E67B28D2CE86}" dt="2021-01-12T16:55:32.839" v="1354" actId="20577"/>
          <ac:spMkLst>
            <pc:docMk/>
            <pc:sldMk cId="104953807" sldId="279"/>
            <ac:spMk id="2" creationId="{1429B3C6-C329-4199-B53E-48723CED45F3}"/>
          </ac:spMkLst>
        </pc:spChg>
      </pc:sldChg>
      <pc:sldChg chg="addSp delSp add del setBg delDesignElem">
        <pc:chgData name="SARTAYEVA, Yerke [Alumni]" userId="daebc61f-6edd-4098-8acf-a80499842067" providerId="ADAL" clId="{87ACDE12-3B4E-41BD-B790-E67B28D2CE86}" dt="2021-01-12T16:55:23.046" v="1333"/>
        <pc:sldMkLst>
          <pc:docMk/>
          <pc:sldMk cId="1744704699" sldId="279"/>
        </pc:sldMkLst>
        <pc:spChg chg="add del">
          <ac:chgData name="SARTAYEVA, Yerke [Alumni]" userId="daebc61f-6edd-4098-8acf-a80499842067" providerId="ADAL" clId="{87ACDE12-3B4E-41BD-B790-E67B28D2CE86}" dt="2021-01-12T16:55:23.046" v="1333"/>
          <ac:spMkLst>
            <pc:docMk/>
            <pc:sldMk cId="1744704699" sldId="279"/>
            <ac:spMk id="18" creationId="{8CD2B798-7994-4548-A2BE-4AEF9C1A5FAE}"/>
          </ac:spMkLst>
        </pc:spChg>
        <pc:spChg chg="add del">
          <ac:chgData name="SARTAYEVA, Yerke [Alumni]" userId="daebc61f-6edd-4098-8acf-a80499842067" providerId="ADAL" clId="{87ACDE12-3B4E-41BD-B790-E67B28D2CE86}" dt="2021-01-12T16:55:23.046" v="1333"/>
          <ac:spMkLst>
            <pc:docMk/>
            <pc:sldMk cId="1744704699" sldId="279"/>
            <ac:spMk id="19" creationId="{E6162320-3B67-42BB-AF9D-939326E6489E}"/>
          </ac:spMkLst>
        </pc:spChg>
        <pc:spChg chg="add del">
          <ac:chgData name="SARTAYEVA, Yerke [Alumni]" userId="daebc61f-6edd-4098-8acf-a80499842067" providerId="ADAL" clId="{87ACDE12-3B4E-41BD-B790-E67B28D2CE86}" dt="2021-01-12T16:55:23.046" v="1333"/>
          <ac:spMkLst>
            <pc:docMk/>
            <pc:sldMk cId="1744704699" sldId="279"/>
            <ac:spMk id="21" creationId="{774A886E-E8EF-48CC-8764-20EAE4538CB7}"/>
          </ac:spMkLst>
        </pc:spChg>
        <pc:cxnChg chg="add del">
          <ac:chgData name="SARTAYEVA, Yerke [Alumni]" userId="daebc61f-6edd-4098-8acf-a80499842067" providerId="ADAL" clId="{87ACDE12-3B4E-41BD-B790-E67B28D2CE86}" dt="2021-01-12T16:55:23.046" v="1333"/>
          <ac:cxnSpMkLst>
            <pc:docMk/>
            <pc:sldMk cId="1744704699" sldId="279"/>
            <ac:cxnSpMk id="17" creationId="{EB1993F9-CFC5-495F-9F26-19953445357F}"/>
          </ac:cxnSpMkLst>
        </pc:cxnChg>
        <pc:cxnChg chg="add del">
          <ac:chgData name="SARTAYEVA, Yerke [Alumni]" userId="daebc61f-6edd-4098-8acf-a80499842067" providerId="ADAL" clId="{87ACDE12-3B4E-41BD-B790-E67B28D2CE86}" dt="2021-01-12T16:55:23.046" v="1333"/>
          <ac:cxnSpMkLst>
            <pc:docMk/>
            <pc:sldMk cId="1744704699" sldId="279"/>
            <ac:cxnSpMk id="20" creationId="{6722E143-84C1-4F95-937C-78B92D2811CF}"/>
          </ac:cxnSpMkLst>
        </pc:cxnChg>
      </pc:sldChg>
      <pc:sldChg chg="addSp delSp modSp add mod setBg modClrScheme chgLayout">
        <pc:chgData name="SARTAYEVA, Yerke [Alumni]" userId="daebc61f-6edd-4098-8acf-a80499842067" providerId="ADAL" clId="{87ACDE12-3B4E-41BD-B790-E67B28D2CE86}" dt="2021-01-12T16:58:26.217" v="1516" actId="962"/>
        <pc:sldMkLst>
          <pc:docMk/>
          <pc:sldMk cId="517454372" sldId="280"/>
        </pc:sldMkLst>
        <pc:spChg chg="mod ord">
          <ac:chgData name="SARTAYEVA, Yerke [Alumni]" userId="daebc61f-6edd-4098-8acf-a80499842067" providerId="ADAL" clId="{87ACDE12-3B4E-41BD-B790-E67B28D2CE86}" dt="2021-01-12T16:58:23.436" v="1514" actId="26606"/>
          <ac:spMkLst>
            <pc:docMk/>
            <pc:sldMk cId="517454372" sldId="280"/>
            <ac:spMk id="2" creationId="{CAC55BB4-7835-40F7-B6B7-5AC603AF88E8}"/>
          </ac:spMkLst>
        </pc:spChg>
        <pc:spChg chg="del">
          <ac:chgData name="SARTAYEVA, Yerke [Alumni]" userId="daebc61f-6edd-4098-8acf-a80499842067" providerId="ADAL" clId="{87ACDE12-3B4E-41BD-B790-E67B28D2CE86}" dt="2021-01-12T16:58:09.619" v="1509" actId="478"/>
          <ac:spMkLst>
            <pc:docMk/>
            <pc:sldMk cId="517454372" sldId="280"/>
            <ac:spMk id="3" creationId="{976FA769-CDB2-446B-B341-59FABFC0ECD0}"/>
          </ac:spMkLst>
        </pc:spChg>
        <pc:spChg chg="add del mod">
          <ac:chgData name="SARTAYEVA, Yerke [Alumni]" userId="daebc61f-6edd-4098-8acf-a80499842067" providerId="ADAL" clId="{87ACDE12-3B4E-41BD-B790-E67B28D2CE86}" dt="2021-01-12T16:58:16.254" v="1511" actId="700"/>
          <ac:spMkLst>
            <pc:docMk/>
            <pc:sldMk cId="517454372" sldId="280"/>
            <ac:spMk id="5" creationId="{FF525EE6-0D8C-4EDA-9D81-30D8A86AB56B}"/>
          </ac:spMkLst>
        </pc:spChg>
        <pc:spChg chg="add del">
          <ac:chgData name="SARTAYEVA, Yerke [Alumni]" userId="daebc61f-6edd-4098-8acf-a80499842067" providerId="ADAL" clId="{87ACDE12-3B4E-41BD-B790-E67B28D2CE86}" dt="2021-01-12T16:58:23.404" v="1513" actId="26606"/>
          <ac:spMkLst>
            <pc:docMk/>
            <pc:sldMk cId="517454372" sldId="280"/>
            <ac:spMk id="12" creationId="{8CD2B798-7994-4548-A2BE-4AEF9C1A5FAE}"/>
          </ac:spMkLst>
        </pc:spChg>
        <pc:spChg chg="add del">
          <ac:chgData name="SARTAYEVA, Yerke [Alumni]" userId="daebc61f-6edd-4098-8acf-a80499842067" providerId="ADAL" clId="{87ACDE12-3B4E-41BD-B790-E67B28D2CE86}" dt="2021-01-12T16:58:23.404" v="1513" actId="26606"/>
          <ac:spMkLst>
            <pc:docMk/>
            <pc:sldMk cId="517454372" sldId="280"/>
            <ac:spMk id="14" creationId="{E6162320-3B67-42BB-AF9D-939326E6489E}"/>
          </ac:spMkLst>
        </pc:spChg>
        <pc:spChg chg="add del">
          <ac:chgData name="SARTAYEVA, Yerke [Alumni]" userId="daebc61f-6edd-4098-8acf-a80499842067" providerId="ADAL" clId="{87ACDE12-3B4E-41BD-B790-E67B28D2CE86}" dt="2021-01-12T16:58:23.404" v="1513" actId="26606"/>
          <ac:spMkLst>
            <pc:docMk/>
            <pc:sldMk cId="517454372" sldId="280"/>
            <ac:spMk id="18" creationId="{774A886E-E8EF-48CC-8764-20EAE4538CB7}"/>
          </ac:spMkLst>
        </pc:spChg>
        <pc:spChg chg="add">
          <ac:chgData name="SARTAYEVA, Yerke [Alumni]" userId="daebc61f-6edd-4098-8acf-a80499842067" providerId="ADAL" clId="{87ACDE12-3B4E-41BD-B790-E67B28D2CE86}" dt="2021-01-12T16:58:23.436" v="1514" actId="26606"/>
          <ac:spMkLst>
            <pc:docMk/>
            <pc:sldMk cId="517454372" sldId="280"/>
            <ac:spMk id="22" creationId="{3A8EC506-B1DA-46A1-B44D-774E68468E13}"/>
          </ac:spMkLst>
        </pc:spChg>
        <pc:spChg chg="add">
          <ac:chgData name="SARTAYEVA, Yerke [Alumni]" userId="daebc61f-6edd-4098-8acf-a80499842067" providerId="ADAL" clId="{87ACDE12-3B4E-41BD-B790-E67B28D2CE86}" dt="2021-01-12T16:58:23.436" v="1514" actId="26606"/>
          <ac:spMkLst>
            <pc:docMk/>
            <pc:sldMk cId="517454372" sldId="280"/>
            <ac:spMk id="23" creationId="{BFF30785-305E-45D7-984F-5AA93D3CA561}"/>
          </ac:spMkLst>
        </pc:spChg>
        <pc:spChg chg="add">
          <ac:chgData name="SARTAYEVA, Yerke [Alumni]" userId="daebc61f-6edd-4098-8acf-a80499842067" providerId="ADAL" clId="{87ACDE12-3B4E-41BD-B790-E67B28D2CE86}" dt="2021-01-12T16:58:23.436" v="1514" actId="26606"/>
          <ac:spMkLst>
            <pc:docMk/>
            <pc:sldMk cId="517454372" sldId="280"/>
            <ac:spMk id="25" creationId="{CA73784B-AC76-4BAD-93AF-C72D0EDFD715}"/>
          </ac:spMkLst>
        </pc:spChg>
        <pc:picChg chg="add mod">
          <ac:chgData name="SARTAYEVA, Yerke [Alumni]" userId="daebc61f-6edd-4098-8acf-a80499842067" providerId="ADAL" clId="{87ACDE12-3B4E-41BD-B790-E67B28D2CE86}" dt="2021-01-12T16:58:26.217" v="1516" actId="962"/>
          <ac:picMkLst>
            <pc:docMk/>
            <pc:sldMk cId="517454372" sldId="280"/>
            <ac:picMk id="7" creationId="{E8550822-578B-4B4F-B2A5-91E2A2629185}"/>
          </ac:picMkLst>
        </pc:picChg>
        <pc:cxnChg chg="add del">
          <ac:chgData name="SARTAYEVA, Yerke [Alumni]" userId="daebc61f-6edd-4098-8acf-a80499842067" providerId="ADAL" clId="{87ACDE12-3B4E-41BD-B790-E67B28D2CE86}" dt="2021-01-12T16:58:23.404" v="1513" actId="26606"/>
          <ac:cxnSpMkLst>
            <pc:docMk/>
            <pc:sldMk cId="517454372" sldId="280"/>
            <ac:cxnSpMk id="16" creationId="{6722E143-84C1-4F95-937C-78B92D2811CF}"/>
          </ac:cxnSpMkLst>
        </pc:cxnChg>
        <pc:cxnChg chg="add del">
          <ac:chgData name="SARTAYEVA, Yerke [Alumni]" userId="daebc61f-6edd-4098-8acf-a80499842067" providerId="ADAL" clId="{87ACDE12-3B4E-41BD-B790-E67B28D2CE86}" dt="2021-01-12T16:58:23.404" v="1513" actId="26606"/>
          <ac:cxnSpMkLst>
            <pc:docMk/>
            <pc:sldMk cId="517454372" sldId="280"/>
            <ac:cxnSpMk id="20" creationId="{EB1993F9-CFC5-495F-9F26-19953445357F}"/>
          </ac:cxnSpMkLst>
        </pc:cxnChg>
        <pc:cxnChg chg="add">
          <ac:chgData name="SARTAYEVA, Yerke [Alumni]" userId="daebc61f-6edd-4098-8acf-a80499842067" providerId="ADAL" clId="{87ACDE12-3B4E-41BD-B790-E67B28D2CE86}" dt="2021-01-12T16:58:23.436" v="1514" actId="26606"/>
          <ac:cxnSpMkLst>
            <pc:docMk/>
            <pc:sldMk cId="517454372" sldId="280"/>
            <ac:cxnSpMk id="24" creationId="{15E01FA5-D766-43CA-A83D-E7CF3F04E96F}"/>
          </ac:cxnSpMkLst>
        </pc:cxnChg>
        <pc:cxnChg chg="add">
          <ac:chgData name="SARTAYEVA, Yerke [Alumni]" userId="daebc61f-6edd-4098-8acf-a80499842067" providerId="ADAL" clId="{87ACDE12-3B4E-41BD-B790-E67B28D2CE86}" dt="2021-01-12T16:58:23.436" v="1514" actId="26606"/>
          <ac:cxnSpMkLst>
            <pc:docMk/>
            <pc:sldMk cId="517454372" sldId="280"/>
            <ac:cxnSpMk id="26" creationId="{811DCF04-0C7C-44FC-8246-FC8D736B1A71}"/>
          </ac:cxnSpMkLst>
        </pc:cxnChg>
      </pc:sldChg>
      <pc:sldChg chg="add del">
        <pc:chgData name="SARTAYEVA, Yerke [Alumni]" userId="daebc61f-6edd-4098-8acf-a80499842067" providerId="ADAL" clId="{87ACDE12-3B4E-41BD-B790-E67B28D2CE86}" dt="2021-01-12T16:55:23.046" v="1333"/>
        <pc:sldMkLst>
          <pc:docMk/>
          <pc:sldMk cId="3811683567" sldId="280"/>
        </pc:sldMkLst>
      </pc:sldChg>
      <pc:sldChg chg="addSp delSp add del setBg delDesignElem">
        <pc:chgData name="SARTAYEVA, Yerke [Alumni]" userId="daebc61f-6edd-4098-8acf-a80499842067" providerId="ADAL" clId="{87ACDE12-3B4E-41BD-B790-E67B28D2CE86}" dt="2021-01-12T16:55:23.046" v="1333"/>
        <pc:sldMkLst>
          <pc:docMk/>
          <pc:sldMk cId="81832324" sldId="281"/>
        </pc:sldMkLst>
        <pc:spChg chg="add del">
          <ac:chgData name="SARTAYEVA, Yerke [Alumni]" userId="daebc61f-6edd-4098-8acf-a80499842067" providerId="ADAL" clId="{87ACDE12-3B4E-41BD-B790-E67B28D2CE86}" dt="2021-01-12T16:55:23.046" v="1333"/>
          <ac:spMkLst>
            <pc:docMk/>
            <pc:sldMk cId="81832324" sldId="281"/>
            <ac:spMk id="26" creationId="{54C05C7E-2D18-45A2-93F7-CDDC4526FB56}"/>
          </ac:spMkLst>
        </pc:spChg>
        <pc:spChg chg="add del">
          <ac:chgData name="SARTAYEVA, Yerke [Alumni]" userId="daebc61f-6edd-4098-8acf-a80499842067" providerId="ADAL" clId="{87ACDE12-3B4E-41BD-B790-E67B28D2CE86}" dt="2021-01-12T16:55:23.046" v="1333"/>
          <ac:spMkLst>
            <pc:docMk/>
            <pc:sldMk cId="81832324" sldId="281"/>
            <ac:spMk id="27" creationId="{C23416DF-B283-4D9F-A625-146552CA9EDB}"/>
          </ac:spMkLst>
        </pc:spChg>
        <pc:spChg chg="add del">
          <ac:chgData name="SARTAYEVA, Yerke [Alumni]" userId="daebc61f-6edd-4098-8acf-a80499842067" providerId="ADAL" clId="{87ACDE12-3B4E-41BD-B790-E67B28D2CE86}" dt="2021-01-12T16:55:23.046" v="1333"/>
          <ac:spMkLst>
            <pc:docMk/>
            <pc:sldMk cId="81832324" sldId="281"/>
            <ac:spMk id="28" creationId="{F920AD80-D6EE-4F0C-8E89-B6263C2F2576}"/>
          </ac:spMkLst>
        </pc:spChg>
        <pc:spChg chg="add del">
          <ac:chgData name="SARTAYEVA, Yerke [Alumni]" userId="daebc61f-6edd-4098-8acf-a80499842067" providerId="ADAL" clId="{87ACDE12-3B4E-41BD-B790-E67B28D2CE86}" dt="2021-01-12T16:55:23.046" v="1333"/>
          <ac:spMkLst>
            <pc:docMk/>
            <pc:sldMk cId="81832324" sldId="281"/>
            <ac:spMk id="29" creationId="{73834904-4D9B-41F7-8DA6-0709FD9F7E9D}"/>
          </ac:spMkLst>
        </pc:spChg>
        <pc:spChg chg="add del">
          <ac:chgData name="SARTAYEVA, Yerke [Alumni]" userId="daebc61f-6edd-4098-8acf-a80499842067" providerId="ADAL" clId="{87ACDE12-3B4E-41BD-B790-E67B28D2CE86}" dt="2021-01-12T16:55:23.046" v="1333"/>
          <ac:spMkLst>
            <pc:docMk/>
            <pc:sldMk cId="81832324" sldId="281"/>
            <ac:spMk id="30" creationId="{6A045B26-F98C-4031-BC85-36A5A9E93549}"/>
          </ac:spMkLst>
        </pc:spChg>
        <pc:spChg chg="add del">
          <ac:chgData name="SARTAYEVA, Yerke [Alumni]" userId="daebc61f-6edd-4098-8acf-a80499842067" providerId="ADAL" clId="{87ACDE12-3B4E-41BD-B790-E67B28D2CE86}" dt="2021-01-12T16:55:23.046" v="1333"/>
          <ac:spMkLst>
            <pc:docMk/>
            <pc:sldMk cId="81832324" sldId="281"/>
            <ac:spMk id="32" creationId="{6DC2B03A-99C8-41EC-9E10-848CC094657F}"/>
          </ac:spMkLst>
        </pc:spChg>
        <pc:spChg chg="add del">
          <ac:chgData name="SARTAYEVA, Yerke [Alumni]" userId="daebc61f-6edd-4098-8acf-a80499842067" providerId="ADAL" clId="{87ACDE12-3B4E-41BD-B790-E67B28D2CE86}" dt="2021-01-12T16:55:23.046" v="1333"/>
          <ac:spMkLst>
            <pc:docMk/>
            <pc:sldMk cId="81832324" sldId="281"/>
            <ac:spMk id="34" creationId="{DF395312-E11B-4CEE-B99D-1C6A091C075C}"/>
          </ac:spMkLst>
        </pc:spChg>
        <pc:spChg chg="add del">
          <ac:chgData name="SARTAYEVA, Yerke [Alumni]" userId="daebc61f-6edd-4098-8acf-a80499842067" providerId="ADAL" clId="{87ACDE12-3B4E-41BD-B790-E67B28D2CE86}" dt="2021-01-12T16:55:23.046" v="1333"/>
          <ac:spMkLst>
            <pc:docMk/>
            <pc:sldMk cId="81832324" sldId="281"/>
            <ac:spMk id="35" creationId="{CA277E21-4A22-4F4B-A859-7EC231AEA5E0}"/>
          </ac:spMkLst>
        </pc:spChg>
        <pc:cxnChg chg="add del">
          <ac:chgData name="SARTAYEVA, Yerke [Alumni]" userId="daebc61f-6edd-4098-8acf-a80499842067" providerId="ADAL" clId="{87ACDE12-3B4E-41BD-B790-E67B28D2CE86}" dt="2021-01-12T16:55:23.046" v="1333"/>
          <ac:cxnSpMkLst>
            <pc:docMk/>
            <pc:sldMk cId="81832324" sldId="281"/>
            <ac:cxnSpMk id="31" creationId="{C00D1207-ECAF-48E9-8834-2CE4D2198234}"/>
          </ac:cxnSpMkLst>
        </pc:cxnChg>
        <pc:cxnChg chg="add del">
          <ac:chgData name="SARTAYEVA, Yerke [Alumni]" userId="daebc61f-6edd-4098-8acf-a80499842067" providerId="ADAL" clId="{87ACDE12-3B4E-41BD-B790-E67B28D2CE86}" dt="2021-01-12T16:55:23.046" v="1333"/>
          <ac:cxnSpMkLst>
            <pc:docMk/>
            <pc:sldMk cId="81832324" sldId="281"/>
            <ac:cxnSpMk id="33" creationId="{11E9621E-D18D-45F5-8B91-2FA8EBB096A5}"/>
          </ac:cxnSpMkLst>
        </pc:cxnChg>
      </pc:sldChg>
      <pc:sldChg chg="addSp delSp modSp add mod modClrScheme delDesignElem chgLayout">
        <pc:chgData name="SARTAYEVA, Yerke [Alumni]" userId="daebc61f-6edd-4098-8acf-a80499842067" providerId="ADAL" clId="{87ACDE12-3B4E-41BD-B790-E67B28D2CE86}" dt="2021-01-12T16:59:36.326" v="1522" actId="26606"/>
        <pc:sldMkLst>
          <pc:docMk/>
          <pc:sldMk cId="3327922640" sldId="281"/>
        </pc:sldMkLst>
        <pc:spChg chg="mod ord">
          <ac:chgData name="SARTAYEVA, Yerke [Alumni]" userId="daebc61f-6edd-4098-8acf-a80499842067" providerId="ADAL" clId="{87ACDE12-3B4E-41BD-B790-E67B28D2CE86}" dt="2021-01-12T16:59:36.326" v="1522" actId="26606"/>
          <ac:spMkLst>
            <pc:docMk/>
            <pc:sldMk cId="3327922640" sldId="281"/>
            <ac:spMk id="2" creationId="{A3672D8E-D232-4602-862B-F2A5F8C07631}"/>
          </ac:spMkLst>
        </pc:spChg>
        <pc:spChg chg="add del mod ord">
          <ac:chgData name="SARTAYEVA, Yerke [Alumni]" userId="daebc61f-6edd-4098-8acf-a80499842067" providerId="ADAL" clId="{87ACDE12-3B4E-41BD-B790-E67B28D2CE86}" dt="2021-01-12T16:59:32.358" v="1521" actId="700"/>
          <ac:spMkLst>
            <pc:docMk/>
            <pc:sldMk cId="3327922640" sldId="281"/>
            <ac:spMk id="3" creationId="{F536A7DE-0621-4AD6-B4EF-69C116C176F4}"/>
          </ac:spMkLst>
        </pc:spChg>
        <pc:spChg chg="add">
          <ac:chgData name="SARTAYEVA, Yerke [Alumni]" userId="daebc61f-6edd-4098-8acf-a80499842067" providerId="ADAL" clId="{87ACDE12-3B4E-41BD-B790-E67B28D2CE86}" dt="2021-01-12T16:59:36.326" v="1522" actId="26606"/>
          <ac:spMkLst>
            <pc:docMk/>
            <pc:sldMk cId="3327922640" sldId="281"/>
            <ac:spMk id="11" creationId="{3A8EC506-B1DA-46A1-B44D-774E68468E13}"/>
          </ac:spMkLst>
        </pc:spChg>
        <pc:spChg chg="add">
          <ac:chgData name="SARTAYEVA, Yerke [Alumni]" userId="daebc61f-6edd-4098-8acf-a80499842067" providerId="ADAL" clId="{87ACDE12-3B4E-41BD-B790-E67B28D2CE86}" dt="2021-01-12T16:59:36.326" v="1522" actId="26606"/>
          <ac:spMkLst>
            <pc:docMk/>
            <pc:sldMk cId="3327922640" sldId="281"/>
            <ac:spMk id="13" creationId="{BFF30785-305E-45D7-984F-5AA93D3CA561}"/>
          </ac:spMkLst>
        </pc:spChg>
        <pc:spChg chg="add">
          <ac:chgData name="SARTAYEVA, Yerke [Alumni]" userId="daebc61f-6edd-4098-8acf-a80499842067" providerId="ADAL" clId="{87ACDE12-3B4E-41BD-B790-E67B28D2CE86}" dt="2021-01-12T16:59:36.326" v="1522" actId="26606"/>
          <ac:spMkLst>
            <pc:docMk/>
            <pc:sldMk cId="3327922640" sldId="281"/>
            <ac:spMk id="17" creationId="{CA73784B-AC76-4BAD-93AF-C72D0EDFD715}"/>
          </ac:spMkLst>
        </pc:spChg>
        <pc:spChg chg="del">
          <ac:chgData name="SARTAYEVA, Yerke [Alumni]" userId="daebc61f-6edd-4098-8acf-a80499842067" providerId="ADAL" clId="{87ACDE12-3B4E-41BD-B790-E67B28D2CE86}" dt="2021-01-12T16:59:26.436" v="1519" actId="700"/>
          <ac:spMkLst>
            <pc:docMk/>
            <pc:sldMk cId="3327922640" sldId="281"/>
            <ac:spMk id="26" creationId="{54C05C7E-2D18-45A2-93F7-CDDC4526FB56}"/>
          </ac:spMkLst>
        </pc:spChg>
        <pc:spChg chg="del">
          <ac:chgData name="SARTAYEVA, Yerke [Alumni]" userId="daebc61f-6edd-4098-8acf-a80499842067" providerId="ADAL" clId="{87ACDE12-3B4E-41BD-B790-E67B28D2CE86}" dt="2021-01-12T16:59:26.436" v="1519" actId="700"/>
          <ac:spMkLst>
            <pc:docMk/>
            <pc:sldMk cId="3327922640" sldId="281"/>
            <ac:spMk id="27" creationId="{C23416DF-B283-4D9F-A625-146552CA9EDB}"/>
          </ac:spMkLst>
        </pc:spChg>
        <pc:spChg chg="del">
          <ac:chgData name="SARTAYEVA, Yerke [Alumni]" userId="daebc61f-6edd-4098-8acf-a80499842067" providerId="ADAL" clId="{87ACDE12-3B4E-41BD-B790-E67B28D2CE86}" dt="2021-01-12T16:59:26.436" v="1519" actId="700"/>
          <ac:spMkLst>
            <pc:docMk/>
            <pc:sldMk cId="3327922640" sldId="281"/>
            <ac:spMk id="28" creationId="{F920AD80-D6EE-4F0C-8E89-B6263C2F2576}"/>
          </ac:spMkLst>
        </pc:spChg>
        <pc:spChg chg="del">
          <ac:chgData name="SARTAYEVA, Yerke [Alumni]" userId="daebc61f-6edd-4098-8acf-a80499842067" providerId="ADAL" clId="{87ACDE12-3B4E-41BD-B790-E67B28D2CE86}" dt="2021-01-12T16:59:26.436" v="1519" actId="700"/>
          <ac:spMkLst>
            <pc:docMk/>
            <pc:sldMk cId="3327922640" sldId="281"/>
            <ac:spMk id="29" creationId="{73834904-4D9B-41F7-8DA6-0709FD9F7E9D}"/>
          </ac:spMkLst>
        </pc:spChg>
        <pc:spChg chg="del">
          <ac:chgData name="SARTAYEVA, Yerke [Alumni]" userId="daebc61f-6edd-4098-8acf-a80499842067" providerId="ADAL" clId="{87ACDE12-3B4E-41BD-B790-E67B28D2CE86}" dt="2021-01-12T16:59:26.436" v="1519" actId="700"/>
          <ac:spMkLst>
            <pc:docMk/>
            <pc:sldMk cId="3327922640" sldId="281"/>
            <ac:spMk id="30" creationId="{6A045B26-F98C-4031-BC85-36A5A9E93549}"/>
          </ac:spMkLst>
        </pc:spChg>
        <pc:spChg chg="del">
          <ac:chgData name="SARTAYEVA, Yerke [Alumni]" userId="daebc61f-6edd-4098-8acf-a80499842067" providerId="ADAL" clId="{87ACDE12-3B4E-41BD-B790-E67B28D2CE86}" dt="2021-01-12T16:59:26.436" v="1519" actId="700"/>
          <ac:spMkLst>
            <pc:docMk/>
            <pc:sldMk cId="3327922640" sldId="281"/>
            <ac:spMk id="32" creationId="{6DC2B03A-99C8-41EC-9E10-848CC094657F}"/>
          </ac:spMkLst>
        </pc:spChg>
        <pc:spChg chg="del">
          <ac:chgData name="SARTAYEVA, Yerke [Alumni]" userId="daebc61f-6edd-4098-8acf-a80499842067" providerId="ADAL" clId="{87ACDE12-3B4E-41BD-B790-E67B28D2CE86}" dt="2021-01-12T16:59:26.436" v="1519" actId="700"/>
          <ac:spMkLst>
            <pc:docMk/>
            <pc:sldMk cId="3327922640" sldId="281"/>
            <ac:spMk id="34" creationId="{DF395312-E11B-4CEE-B99D-1C6A091C075C}"/>
          </ac:spMkLst>
        </pc:spChg>
        <pc:spChg chg="del">
          <ac:chgData name="SARTAYEVA, Yerke [Alumni]" userId="daebc61f-6edd-4098-8acf-a80499842067" providerId="ADAL" clId="{87ACDE12-3B4E-41BD-B790-E67B28D2CE86}" dt="2021-01-12T16:59:26.436" v="1519" actId="700"/>
          <ac:spMkLst>
            <pc:docMk/>
            <pc:sldMk cId="3327922640" sldId="281"/>
            <ac:spMk id="35" creationId="{CA277E21-4A22-4F4B-A859-7EC231AEA5E0}"/>
          </ac:spMkLst>
        </pc:spChg>
        <pc:picChg chg="del">
          <ac:chgData name="SARTAYEVA, Yerke [Alumni]" userId="daebc61f-6edd-4098-8acf-a80499842067" providerId="ADAL" clId="{87ACDE12-3B4E-41BD-B790-E67B28D2CE86}" dt="2021-01-12T16:59:22.234" v="1518" actId="478"/>
          <ac:picMkLst>
            <pc:docMk/>
            <pc:sldMk cId="3327922640" sldId="281"/>
            <ac:picMk id="5" creationId="{9D25FF71-75EA-49D2-AA49-95F7E3CB6F1D}"/>
          </ac:picMkLst>
        </pc:picChg>
        <pc:picChg chg="add mod">
          <ac:chgData name="SARTAYEVA, Yerke [Alumni]" userId="daebc61f-6edd-4098-8acf-a80499842067" providerId="ADAL" clId="{87ACDE12-3B4E-41BD-B790-E67B28D2CE86}" dt="2021-01-12T16:59:36.326" v="1522" actId="26606"/>
          <ac:picMkLst>
            <pc:docMk/>
            <pc:sldMk cId="3327922640" sldId="281"/>
            <ac:picMk id="6" creationId="{D391B070-DD46-4BCC-B494-0E330CC1E005}"/>
          </ac:picMkLst>
        </pc:picChg>
        <pc:picChg chg="del">
          <ac:chgData name="SARTAYEVA, Yerke [Alumni]" userId="daebc61f-6edd-4098-8acf-a80499842067" providerId="ADAL" clId="{87ACDE12-3B4E-41BD-B790-E67B28D2CE86}" dt="2021-01-12T16:59:20.506" v="1517" actId="478"/>
          <ac:picMkLst>
            <pc:docMk/>
            <pc:sldMk cId="3327922640" sldId="281"/>
            <ac:picMk id="7" creationId="{DF717F7C-8CE8-40AD-BBC3-3D2C1E461876}"/>
          </ac:picMkLst>
        </pc:picChg>
        <pc:cxnChg chg="add">
          <ac:chgData name="SARTAYEVA, Yerke [Alumni]" userId="daebc61f-6edd-4098-8acf-a80499842067" providerId="ADAL" clId="{87ACDE12-3B4E-41BD-B790-E67B28D2CE86}" dt="2021-01-12T16:59:36.326" v="1522" actId="26606"/>
          <ac:cxnSpMkLst>
            <pc:docMk/>
            <pc:sldMk cId="3327922640" sldId="281"/>
            <ac:cxnSpMk id="15" creationId="{15E01FA5-D766-43CA-A83D-E7CF3F04E96F}"/>
          </ac:cxnSpMkLst>
        </pc:cxnChg>
        <pc:cxnChg chg="add">
          <ac:chgData name="SARTAYEVA, Yerke [Alumni]" userId="daebc61f-6edd-4098-8acf-a80499842067" providerId="ADAL" clId="{87ACDE12-3B4E-41BD-B790-E67B28D2CE86}" dt="2021-01-12T16:59:36.326" v="1522" actId="26606"/>
          <ac:cxnSpMkLst>
            <pc:docMk/>
            <pc:sldMk cId="3327922640" sldId="281"/>
            <ac:cxnSpMk id="19" creationId="{811DCF04-0C7C-44FC-8246-FC8D736B1A71}"/>
          </ac:cxnSpMkLst>
        </pc:cxnChg>
        <pc:cxnChg chg="del">
          <ac:chgData name="SARTAYEVA, Yerke [Alumni]" userId="daebc61f-6edd-4098-8acf-a80499842067" providerId="ADAL" clId="{87ACDE12-3B4E-41BD-B790-E67B28D2CE86}" dt="2021-01-12T16:59:26.436" v="1519" actId="700"/>
          <ac:cxnSpMkLst>
            <pc:docMk/>
            <pc:sldMk cId="3327922640" sldId="281"/>
            <ac:cxnSpMk id="31" creationId="{C00D1207-ECAF-48E9-8834-2CE4D2198234}"/>
          </ac:cxnSpMkLst>
        </pc:cxnChg>
        <pc:cxnChg chg="del">
          <ac:chgData name="SARTAYEVA, Yerke [Alumni]" userId="daebc61f-6edd-4098-8acf-a80499842067" providerId="ADAL" clId="{87ACDE12-3B4E-41BD-B790-E67B28D2CE86}" dt="2021-01-12T16:59:26.436" v="1519" actId="700"/>
          <ac:cxnSpMkLst>
            <pc:docMk/>
            <pc:sldMk cId="3327922640" sldId="281"/>
            <ac:cxnSpMk id="33" creationId="{11E9621E-D18D-45F5-8B91-2FA8EBB096A5}"/>
          </ac:cxnSpMkLst>
        </pc:cxnChg>
      </pc:sldChg>
      <pc:sldChg chg="addSp delSp add del setBg delDesignElem">
        <pc:chgData name="SARTAYEVA, Yerke [Alumni]" userId="daebc61f-6edd-4098-8acf-a80499842067" providerId="ADAL" clId="{87ACDE12-3B4E-41BD-B790-E67B28D2CE86}" dt="2021-01-12T16:55:23.046" v="1333"/>
        <pc:sldMkLst>
          <pc:docMk/>
          <pc:sldMk cId="3016194539" sldId="282"/>
        </pc:sldMkLst>
        <pc:spChg chg="add del">
          <ac:chgData name="SARTAYEVA, Yerke [Alumni]" userId="daebc61f-6edd-4098-8acf-a80499842067" providerId="ADAL" clId="{87ACDE12-3B4E-41BD-B790-E67B28D2CE86}" dt="2021-01-12T16:55:23.046" v="1333"/>
          <ac:spMkLst>
            <pc:docMk/>
            <pc:sldMk cId="3016194539" sldId="282"/>
            <ac:spMk id="12" creationId="{9D431EF2-5A31-4C05-AA3E-4580F553429C}"/>
          </ac:spMkLst>
        </pc:spChg>
        <pc:spChg chg="add del">
          <ac:chgData name="SARTAYEVA, Yerke [Alumni]" userId="daebc61f-6edd-4098-8acf-a80499842067" providerId="ADAL" clId="{87ACDE12-3B4E-41BD-B790-E67B28D2CE86}" dt="2021-01-12T16:55:23.046" v="1333"/>
          <ac:spMkLst>
            <pc:docMk/>
            <pc:sldMk cId="3016194539" sldId="282"/>
            <ac:spMk id="14" creationId="{67678399-6817-4845-9B59-E82951B0B0E4}"/>
          </ac:spMkLst>
        </pc:spChg>
        <pc:spChg chg="add del">
          <ac:chgData name="SARTAYEVA, Yerke [Alumni]" userId="daebc61f-6edd-4098-8acf-a80499842067" providerId="ADAL" clId="{87ACDE12-3B4E-41BD-B790-E67B28D2CE86}" dt="2021-01-12T16:55:23.046" v="1333"/>
          <ac:spMkLst>
            <pc:docMk/>
            <pc:sldMk cId="3016194539" sldId="282"/>
            <ac:spMk id="16" creationId="{B044E73A-9DB7-46CD-9B4D-9DE9FB5E6E1F}"/>
          </ac:spMkLst>
        </pc:spChg>
        <pc:spChg chg="add del">
          <ac:chgData name="SARTAYEVA, Yerke [Alumni]" userId="daebc61f-6edd-4098-8acf-a80499842067" providerId="ADAL" clId="{87ACDE12-3B4E-41BD-B790-E67B28D2CE86}" dt="2021-01-12T16:55:23.046" v="1333"/>
          <ac:spMkLst>
            <pc:docMk/>
            <pc:sldMk cId="3016194539" sldId="282"/>
            <ac:spMk id="18" creationId="{F8057F48-2FD4-4DD3-B887-FEE2B4475912}"/>
          </ac:spMkLst>
        </pc:spChg>
        <pc:spChg chg="add del">
          <ac:chgData name="SARTAYEVA, Yerke [Alumni]" userId="daebc61f-6edd-4098-8acf-a80499842067" providerId="ADAL" clId="{87ACDE12-3B4E-41BD-B790-E67B28D2CE86}" dt="2021-01-12T16:55:23.046" v="1333"/>
          <ac:spMkLst>
            <pc:docMk/>
            <pc:sldMk cId="3016194539" sldId="282"/>
            <ac:spMk id="20" creationId="{7A4469D8-5936-48B8-AF0C-37FF2AEE292E}"/>
          </ac:spMkLst>
        </pc:spChg>
      </pc:sldChg>
      <pc:sldChg chg="addSp delSp modSp add mod">
        <pc:chgData name="SARTAYEVA, Yerke [Alumni]" userId="daebc61f-6edd-4098-8acf-a80499842067" providerId="ADAL" clId="{87ACDE12-3B4E-41BD-B790-E67B28D2CE86}" dt="2021-01-12T17:02:57.918" v="1556" actId="27614"/>
        <pc:sldMkLst>
          <pc:docMk/>
          <pc:sldMk cId="3107704721" sldId="282"/>
        </pc:sldMkLst>
        <pc:spChg chg="mod">
          <ac:chgData name="SARTAYEVA, Yerke [Alumni]" userId="daebc61f-6edd-4098-8acf-a80499842067" providerId="ADAL" clId="{87ACDE12-3B4E-41BD-B790-E67B28D2CE86}" dt="2021-01-12T17:02:53.784" v="1555" actId="26606"/>
          <ac:spMkLst>
            <pc:docMk/>
            <pc:sldMk cId="3107704721" sldId="282"/>
            <ac:spMk id="2" creationId="{E8357856-51E7-4065-B010-F50FBE545E49}"/>
          </ac:spMkLst>
        </pc:spChg>
        <pc:spChg chg="mod">
          <ac:chgData name="SARTAYEVA, Yerke [Alumni]" userId="daebc61f-6edd-4098-8acf-a80499842067" providerId="ADAL" clId="{87ACDE12-3B4E-41BD-B790-E67B28D2CE86}" dt="2021-01-12T17:02:53.784" v="1555" actId="26606"/>
          <ac:spMkLst>
            <pc:docMk/>
            <pc:sldMk cId="3107704721" sldId="282"/>
            <ac:spMk id="3" creationId="{507BA56D-A6C7-40BA-8343-4065AAFC9C37}"/>
          </ac:spMkLst>
        </pc:spChg>
        <pc:spChg chg="del">
          <ac:chgData name="SARTAYEVA, Yerke [Alumni]" userId="daebc61f-6edd-4098-8acf-a80499842067" providerId="ADAL" clId="{87ACDE12-3B4E-41BD-B790-E67B28D2CE86}" dt="2021-01-12T17:02:53.784" v="1555" actId="26606"/>
          <ac:spMkLst>
            <pc:docMk/>
            <pc:sldMk cId="3107704721" sldId="282"/>
            <ac:spMk id="12" creationId="{9D431EF2-5A31-4C05-AA3E-4580F553429C}"/>
          </ac:spMkLst>
        </pc:spChg>
        <pc:spChg chg="del">
          <ac:chgData name="SARTAYEVA, Yerke [Alumni]" userId="daebc61f-6edd-4098-8acf-a80499842067" providerId="ADAL" clId="{87ACDE12-3B4E-41BD-B790-E67B28D2CE86}" dt="2021-01-12T17:02:53.784" v="1555" actId="26606"/>
          <ac:spMkLst>
            <pc:docMk/>
            <pc:sldMk cId="3107704721" sldId="282"/>
            <ac:spMk id="14" creationId="{67678399-6817-4845-9B59-E82951B0B0E4}"/>
          </ac:spMkLst>
        </pc:spChg>
        <pc:spChg chg="del">
          <ac:chgData name="SARTAYEVA, Yerke [Alumni]" userId="daebc61f-6edd-4098-8acf-a80499842067" providerId="ADAL" clId="{87ACDE12-3B4E-41BD-B790-E67B28D2CE86}" dt="2021-01-12T17:02:53.784" v="1555" actId="26606"/>
          <ac:spMkLst>
            <pc:docMk/>
            <pc:sldMk cId="3107704721" sldId="282"/>
            <ac:spMk id="16" creationId="{B044E73A-9DB7-46CD-9B4D-9DE9FB5E6E1F}"/>
          </ac:spMkLst>
        </pc:spChg>
        <pc:spChg chg="del">
          <ac:chgData name="SARTAYEVA, Yerke [Alumni]" userId="daebc61f-6edd-4098-8acf-a80499842067" providerId="ADAL" clId="{87ACDE12-3B4E-41BD-B790-E67B28D2CE86}" dt="2021-01-12T17:02:53.784" v="1555" actId="26606"/>
          <ac:spMkLst>
            <pc:docMk/>
            <pc:sldMk cId="3107704721" sldId="282"/>
            <ac:spMk id="18" creationId="{F8057F48-2FD4-4DD3-B887-FEE2B4475912}"/>
          </ac:spMkLst>
        </pc:spChg>
        <pc:spChg chg="del">
          <ac:chgData name="SARTAYEVA, Yerke [Alumni]" userId="daebc61f-6edd-4098-8acf-a80499842067" providerId="ADAL" clId="{87ACDE12-3B4E-41BD-B790-E67B28D2CE86}" dt="2021-01-12T17:02:53.784" v="1555" actId="26606"/>
          <ac:spMkLst>
            <pc:docMk/>
            <pc:sldMk cId="3107704721" sldId="282"/>
            <ac:spMk id="20" creationId="{7A4469D8-5936-48B8-AF0C-37FF2AEE292E}"/>
          </ac:spMkLst>
        </pc:spChg>
        <pc:picChg chg="del">
          <ac:chgData name="SARTAYEVA, Yerke [Alumni]" userId="daebc61f-6edd-4098-8acf-a80499842067" providerId="ADAL" clId="{87ACDE12-3B4E-41BD-B790-E67B28D2CE86}" dt="2021-01-12T17:02:46.795" v="1553" actId="478"/>
          <ac:picMkLst>
            <pc:docMk/>
            <pc:sldMk cId="3107704721" sldId="282"/>
            <ac:picMk id="5" creationId="{EA86C093-9587-4E69-8FDE-CFD9FDBA70B2}"/>
          </ac:picMkLst>
        </pc:picChg>
        <pc:picChg chg="add mod">
          <ac:chgData name="SARTAYEVA, Yerke [Alumni]" userId="daebc61f-6edd-4098-8acf-a80499842067" providerId="ADAL" clId="{87ACDE12-3B4E-41BD-B790-E67B28D2CE86}" dt="2021-01-12T17:02:57.918" v="1556" actId="27614"/>
          <ac:picMkLst>
            <pc:docMk/>
            <pc:sldMk cId="3107704721" sldId="282"/>
            <ac:picMk id="6" creationId="{0C42763C-1E27-4ED4-82CE-A84B98651092}"/>
          </ac:picMkLst>
        </pc:picChg>
        <pc:picChg chg="del">
          <ac:chgData name="SARTAYEVA, Yerke [Alumni]" userId="daebc61f-6edd-4098-8acf-a80499842067" providerId="ADAL" clId="{87ACDE12-3B4E-41BD-B790-E67B28D2CE86}" dt="2021-01-12T17:02:44.970" v="1552" actId="478"/>
          <ac:picMkLst>
            <pc:docMk/>
            <pc:sldMk cId="3107704721" sldId="282"/>
            <ac:picMk id="7" creationId="{E2A310C1-18D5-4305-AE9A-5F9ADB9DBF6C}"/>
          </ac:picMkLst>
        </pc:picChg>
      </pc:sldChg>
      <pc:sldChg chg="addSp modSp new mod setBg">
        <pc:chgData name="SARTAYEVA, Yerke [Alumni]" userId="daebc61f-6edd-4098-8acf-a80499842067" providerId="ADAL" clId="{87ACDE12-3B4E-41BD-B790-E67B28D2CE86}" dt="2021-01-12T17:00:48.618" v="1551" actId="27614"/>
        <pc:sldMkLst>
          <pc:docMk/>
          <pc:sldMk cId="4075213354" sldId="283"/>
        </pc:sldMkLst>
        <pc:spChg chg="mod">
          <ac:chgData name="SARTAYEVA, Yerke [Alumni]" userId="daebc61f-6edd-4098-8acf-a80499842067" providerId="ADAL" clId="{87ACDE12-3B4E-41BD-B790-E67B28D2CE86}" dt="2021-01-12T17:00:44.225" v="1550" actId="26606"/>
          <ac:spMkLst>
            <pc:docMk/>
            <pc:sldMk cId="4075213354" sldId="283"/>
            <ac:spMk id="2" creationId="{B914BBC1-B7F7-40B5-AC83-D6BED3B3AE1E}"/>
          </ac:spMkLst>
        </pc:spChg>
        <pc:spChg chg="add">
          <ac:chgData name="SARTAYEVA, Yerke [Alumni]" userId="daebc61f-6edd-4098-8acf-a80499842067" providerId="ADAL" clId="{87ACDE12-3B4E-41BD-B790-E67B28D2CE86}" dt="2021-01-12T17:00:44.225" v="1550" actId="26606"/>
          <ac:spMkLst>
            <pc:docMk/>
            <pc:sldMk cId="4075213354" sldId="283"/>
            <ac:spMk id="9" creationId="{3A8EC506-B1DA-46A1-B44D-774E68468E13}"/>
          </ac:spMkLst>
        </pc:spChg>
        <pc:spChg chg="add">
          <ac:chgData name="SARTAYEVA, Yerke [Alumni]" userId="daebc61f-6edd-4098-8acf-a80499842067" providerId="ADAL" clId="{87ACDE12-3B4E-41BD-B790-E67B28D2CE86}" dt="2021-01-12T17:00:44.225" v="1550" actId="26606"/>
          <ac:spMkLst>
            <pc:docMk/>
            <pc:sldMk cId="4075213354" sldId="283"/>
            <ac:spMk id="11" creationId="{BFF30785-305E-45D7-984F-5AA93D3CA561}"/>
          </ac:spMkLst>
        </pc:spChg>
        <pc:spChg chg="add">
          <ac:chgData name="SARTAYEVA, Yerke [Alumni]" userId="daebc61f-6edd-4098-8acf-a80499842067" providerId="ADAL" clId="{87ACDE12-3B4E-41BD-B790-E67B28D2CE86}" dt="2021-01-12T17:00:44.225" v="1550" actId="26606"/>
          <ac:spMkLst>
            <pc:docMk/>
            <pc:sldMk cId="4075213354" sldId="283"/>
            <ac:spMk id="15" creationId="{CA73784B-AC76-4BAD-93AF-C72D0EDFD715}"/>
          </ac:spMkLst>
        </pc:spChg>
        <pc:picChg chg="add mod">
          <ac:chgData name="SARTAYEVA, Yerke [Alumni]" userId="daebc61f-6edd-4098-8acf-a80499842067" providerId="ADAL" clId="{87ACDE12-3B4E-41BD-B790-E67B28D2CE86}" dt="2021-01-12T17:00:48.618" v="1551" actId="27614"/>
          <ac:picMkLst>
            <pc:docMk/>
            <pc:sldMk cId="4075213354" sldId="283"/>
            <ac:picMk id="4" creationId="{8A22A3B1-1415-49DB-8698-69ADEE5BACA4}"/>
          </ac:picMkLst>
        </pc:picChg>
        <pc:cxnChg chg="add">
          <ac:chgData name="SARTAYEVA, Yerke [Alumni]" userId="daebc61f-6edd-4098-8acf-a80499842067" providerId="ADAL" clId="{87ACDE12-3B4E-41BD-B790-E67B28D2CE86}" dt="2021-01-12T17:00:44.225" v="1550" actId="26606"/>
          <ac:cxnSpMkLst>
            <pc:docMk/>
            <pc:sldMk cId="4075213354" sldId="283"/>
            <ac:cxnSpMk id="13" creationId="{15E01FA5-D766-43CA-A83D-E7CF3F04E96F}"/>
          </ac:cxnSpMkLst>
        </pc:cxnChg>
        <pc:cxnChg chg="add">
          <ac:chgData name="SARTAYEVA, Yerke [Alumni]" userId="daebc61f-6edd-4098-8acf-a80499842067" providerId="ADAL" clId="{87ACDE12-3B4E-41BD-B790-E67B28D2CE86}" dt="2021-01-12T17:00:44.225" v="1550" actId="26606"/>
          <ac:cxnSpMkLst>
            <pc:docMk/>
            <pc:sldMk cId="4075213354" sldId="283"/>
            <ac:cxnSpMk id="17" creationId="{811DCF04-0C7C-44FC-8246-FC8D736B1A71}"/>
          </ac:cxnSpMkLst>
        </pc:cxnChg>
      </pc:sldChg>
    </pc:docChg>
  </pc:docChgLst>
</pc:chgInfo>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
              </a:lnSpc>
              <a:spcBef>
                <a:spcPts val="0"/>
              </a:spcBef>
              <a:buNone/>
              <a:defRPr sz="1800">
                <a:solidFill>
                  <a:schemeClr val="tx1">
                    <a:lumMod val="95%"/>
                    <a:lumOff val="5%"/>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BE04B3B-9B05-4BED-BBF6-86A47DF76379}" type="datetimeFigureOut">
              <a:rPr lang="en-GB" smtClean="0"/>
              <a:t>12/01/2021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B50A02-410A-4729-B4E6-A1F26778A8AB}"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749606"/>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E04B3B-9B05-4BED-BBF6-86A47DF76379}" type="datetimeFigureOut">
              <a:rPr lang="en-GB" smtClean="0"/>
              <a:t>12/01/2021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B50A02-410A-4729-B4E6-A1F26778A8AB}" type="slidenum">
              <a:rPr lang="en-GB" smtClean="0"/>
              <a:t>‹#›</a:t>
            </a:fld>
            <a:endParaRPr lang="en-GB"/>
          </a:p>
        </p:txBody>
      </p:sp>
    </p:spTree>
    <p:extLst>
      <p:ext uri="{BB962C8B-B14F-4D97-AF65-F5344CB8AC3E}">
        <p14:creationId xmlns:p14="http://schemas.microsoft.com/office/powerpoint/2010/main" val="461195721"/>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E04B3B-9B05-4BED-BBF6-86A47DF76379}" type="datetimeFigureOut">
              <a:rPr lang="en-GB" smtClean="0"/>
              <a:t>12/01/2021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B50A02-410A-4729-B4E6-A1F26778A8AB}"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933928"/>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E04B3B-9B05-4BED-BBF6-86A47DF76379}" type="datetimeFigureOut">
              <a:rPr lang="en-GB" smtClean="0"/>
              <a:t>12/01/2021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B50A02-410A-4729-B4E6-A1F26778A8AB}" type="slidenum">
              <a:rPr lang="en-GB" smtClean="0"/>
              <a:t>‹#›</a:t>
            </a:fld>
            <a:endParaRPr lang="en-GB"/>
          </a:p>
        </p:txBody>
      </p:sp>
    </p:spTree>
    <p:extLst>
      <p:ext uri="{BB962C8B-B14F-4D97-AF65-F5344CB8AC3E}">
        <p14:creationId xmlns:p14="http://schemas.microsoft.com/office/powerpoint/2010/main" val="2522855123"/>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
              </a:lnSpc>
              <a:spcBef>
                <a:spcPts val="0"/>
              </a:spcBef>
              <a:buNone/>
              <a:defRPr sz="1800">
                <a:solidFill>
                  <a:schemeClr val="tx1">
                    <a:lumMod val="95%"/>
                    <a:lumOff val="5%"/>
                  </a:schemeClr>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E04B3B-9B05-4BED-BBF6-86A47DF76379}" type="datetimeFigureOut">
              <a:rPr lang="en-GB" smtClean="0"/>
              <a:t>12/01/2021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B50A02-410A-4729-B4E6-A1F26778A8AB}"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221565"/>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E04B3B-9B05-4BED-BBF6-86A47DF76379}" type="datetimeFigureOut">
              <a:rPr lang="en-GB" smtClean="0"/>
              <a:t>12/01/2021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B50A02-410A-4729-B4E6-A1F26778A8AB}" type="slidenum">
              <a:rPr lang="en-GB" smtClean="0"/>
              <a:t>‹#›</a:t>
            </a:fld>
            <a:endParaRPr lang="en-GB"/>
          </a:p>
        </p:txBody>
      </p:sp>
    </p:spTree>
    <p:extLst>
      <p:ext uri="{BB962C8B-B14F-4D97-AF65-F5344CB8AC3E}">
        <p14:creationId xmlns:p14="http://schemas.microsoft.com/office/powerpoint/2010/main" val="216559130"/>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E04B3B-9B05-4BED-BBF6-86A47DF76379}" type="datetimeFigureOut">
              <a:rPr lang="en-GB" smtClean="0"/>
              <a:t>12/01/2021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DB50A02-410A-4729-B4E6-A1F26778A8AB}" type="slidenum">
              <a:rPr lang="en-GB" smtClean="0"/>
              <a:t>‹#›</a:t>
            </a:fld>
            <a:endParaRPr lang="en-GB"/>
          </a:p>
        </p:txBody>
      </p:sp>
    </p:spTree>
    <p:extLst>
      <p:ext uri="{BB962C8B-B14F-4D97-AF65-F5344CB8AC3E}">
        <p14:creationId xmlns:p14="http://schemas.microsoft.com/office/powerpoint/2010/main" val="667852162"/>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E04B3B-9B05-4BED-BBF6-86A47DF76379}" type="datetimeFigureOut">
              <a:rPr lang="en-GB" smtClean="0"/>
              <a:t>12/01/2021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DB50A02-410A-4729-B4E6-A1F26778A8AB}" type="slidenum">
              <a:rPr lang="en-GB" smtClean="0"/>
              <a:t>‹#›</a:t>
            </a:fld>
            <a:endParaRPr lang="en-GB"/>
          </a:p>
        </p:txBody>
      </p:sp>
    </p:spTree>
    <p:extLst>
      <p:ext uri="{BB962C8B-B14F-4D97-AF65-F5344CB8AC3E}">
        <p14:creationId xmlns:p14="http://schemas.microsoft.com/office/powerpoint/2010/main" val="4227762573"/>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E04B3B-9B05-4BED-BBF6-86A47DF76379}" type="datetimeFigureOut">
              <a:rPr lang="en-GB" smtClean="0"/>
              <a:t>12/01/2021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DB50A02-410A-4729-B4E6-A1F26778A8AB}" type="slidenum">
              <a:rPr lang="en-GB" smtClean="0"/>
              <a:t>‹#›</a:t>
            </a:fld>
            <a:endParaRPr lang="en-GB"/>
          </a:p>
        </p:txBody>
      </p:sp>
    </p:spTree>
    <p:extLst>
      <p:ext uri="{BB962C8B-B14F-4D97-AF65-F5344CB8AC3E}">
        <p14:creationId xmlns:p14="http://schemas.microsoft.com/office/powerpoint/2010/main" val="1461772100"/>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04B3B-9B05-4BED-BBF6-86A47DF76379}" type="datetimeFigureOut">
              <a:rPr lang="en-GB" smtClean="0"/>
              <a:t>12/01/2021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B50A02-410A-4729-B4E6-A1F26778A8AB}" type="slidenum">
              <a:rPr lang="en-GB" smtClean="0"/>
              <a:t>‹#›</a:t>
            </a:fld>
            <a:endParaRPr lang="en-GB"/>
          </a:p>
        </p:txBody>
      </p:sp>
    </p:spTree>
    <p:extLst>
      <p:ext uri="{BB962C8B-B14F-4D97-AF65-F5344CB8AC3E}">
        <p14:creationId xmlns:p14="http://schemas.microsoft.com/office/powerpoint/2010/main" val="1553915525"/>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
              <a:lumOff val="4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
              </a:lnSpc>
              <a:spcBef>
                <a:spcPts val="0"/>
              </a:spcBef>
              <a:buNone/>
              <a:defRPr sz="1800">
                <a:solidFill>
                  <a:schemeClr val="tx1">
                    <a:lumMod val="95%"/>
                    <a:lumOff val="5%"/>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E04B3B-9B05-4BED-BBF6-86A47DF76379}" type="datetimeFigureOut">
              <a:rPr lang="en-GB" smtClean="0"/>
              <a:t>12/01/2021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B50A02-410A-4729-B4E6-A1F26778A8AB}"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51847"/>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
                    <a:lumOff val="5%"/>
                  </a:schemeClr>
                </a:solidFill>
                <a:latin typeface="+mj-lt"/>
              </a:defRPr>
            </a:lvl1pPr>
          </a:lstStyle>
          <a:p>
            <a:fld id="{EBE04B3B-9B05-4BED-BBF6-86A47DF76379}" type="datetimeFigureOut">
              <a:rPr lang="en-GB" smtClean="0"/>
              <a:t>12/01/2021</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
                    <a:lumOff val="5%"/>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
                    <a:lumOff val="5%"/>
                  </a:schemeClr>
                </a:solidFill>
                <a:latin typeface="+mj-lt"/>
              </a:defRPr>
            </a:lvl1pPr>
          </a:lstStyle>
          <a:p>
            <a:fld id="{5DB50A02-410A-4729-B4E6-A1F26778A8AB}"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363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
        </a:lnSpc>
        <a:spcBef>
          <a:spcPct val="0%"/>
        </a:spcBef>
        <a:buNone/>
        <a:defRPr sz="5000" kern="1200" cap="all" spc="100" baseline="0%">
          <a:solidFill>
            <a:schemeClr val="tx1">
              <a:lumMod val="95%"/>
              <a:lumOff val="5%"/>
            </a:schemeClr>
          </a:solidFill>
          <a:latin typeface="+mj-lt"/>
          <a:ea typeface="+mj-ea"/>
          <a:cs typeface="+mj-cs"/>
        </a:defRPr>
      </a:lvl1pPr>
    </p:titleStyle>
    <p:bodyStyle>
      <a:lvl1pPr marL="91440" indent="-91440" algn="l" defTabSz="914400" rtl="0" eaLnBrk="1" latinLnBrk="0" hangingPunct="1">
        <a:lnSpc>
          <a:spcPct val="90%"/>
        </a:lnSpc>
        <a:spcBef>
          <a:spcPts val="1200"/>
        </a:spcBef>
        <a:spcAft>
          <a:spcPts val="200"/>
        </a:spcAft>
        <a:buClr>
          <a:schemeClr val="accent1"/>
        </a:buClr>
        <a:buSzPct val="1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image" Target="../media/image5.png"/><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2" Type="http://purl.oclc.org/ooxml/officeDocument/relationships/image" Target="../media/image6.png"/><Relationship Id="rId1" Type="http://purl.oclc.org/ooxml/officeDocument/relationships/slideLayout" Target="../slideLayouts/slideLayout6.xml"/></Relationships>
</file>

<file path=ppt/slides/_rels/slide13.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14.xml.rels><?xml version="1.0" encoding="UTF-8" standalone="yes"?>
<Relationships xmlns="http://schemas.openxmlformats.org/package/2006/relationships"><Relationship Id="rId2" Type="http://purl.oclc.org/ooxml/officeDocument/relationships/image" Target="../media/image7.gif"/><Relationship Id="rId1" Type="http://purl.oclc.org/ooxml/officeDocument/relationships/slideLayout" Target="../slideLayouts/slideLayout6.xml"/></Relationships>
</file>

<file path=ppt/slides/_rels/slide15.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6.xml.rels><?xml version="1.0" encoding="UTF-8" standalone="yes"?>
<Relationships xmlns="http://schemas.openxmlformats.org/package/2006/relationships"><Relationship Id="rId2" Type="http://purl.oclc.org/ooxml/officeDocument/relationships/image" Target="../media/image8.png"/><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8.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19.xml.rels><?xml version="1.0" encoding="UTF-8" standalone="yes"?>
<Relationships xmlns="http://schemas.openxmlformats.org/package/2006/relationships"><Relationship Id="rId2" Type="http://purl.oclc.org/ooxml/officeDocument/relationships/image" Target="../media/image9.png"/><Relationship Id="rId1" Type="http://purl.oclc.org/ooxml/officeDocument/relationships/slideLayout" Target="../slideLayouts/slideLayout6.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20.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1.xml.rels><?xml version="1.0" encoding="UTF-8" standalone="yes"?>
<Relationships xmlns="http://schemas.openxmlformats.org/package/2006/relationships"><Relationship Id="rId3" Type="http://purl.oclc.org/ooxml/officeDocument/relationships/image" Target="../media/image11.png"/><Relationship Id="rId2" Type="http://purl.oclc.org/ooxml/officeDocument/relationships/image" Target="../media/image10.png"/><Relationship Id="rId1" Type="http://purl.oclc.org/ooxml/officeDocument/relationships/slideLayout" Target="../slideLayouts/slideLayout2.xml"/></Relationships>
</file>

<file path=ppt/slides/_rels/slide22.xml.rels><?xml version="1.0" encoding="UTF-8" standalone="yes"?>
<Relationships xmlns="http://schemas.openxmlformats.org/package/2006/relationships"><Relationship Id="rId3" Type="http://purl.oclc.org/ooxml/officeDocument/relationships/image" Target="../media/image13.png"/><Relationship Id="rId2" Type="http://purl.oclc.org/ooxml/officeDocument/relationships/image" Target="../media/image12.png"/><Relationship Id="rId1" Type="http://purl.oclc.org/ooxml/officeDocument/relationships/slideLayout" Target="../slideLayouts/slideLayout2.xml"/></Relationships>
</file>

<file path=ppt/slides/_rels/slide23.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24.xml.rels><?xml version="1.0" encoding="UTF-8" standalone="yes"?>
<Relationships xmlns="http://schemas.openxmlformats.org/package/2006/relationships"><Relationship Id="rId2" Type="http://purl.oclc.org/ooxml/officeDocument/relationships/image" Target="../media/image9.png"/><Relationship Id="rId1" Type="http://purl.oclc.org/ooxml/officeDocument/relationships/slideLayout" Target="../slideLayouts/slideLayout6.xml"/></Relationships>
</file>

<file path=ppt/slides/_rels/slide25.xml.rels><?xml version="1.0" encoding="UTF-8" standalone="yes"?>
<Relationships xmlns="http://schemas.openxmlformats.org/package/2006/relationships"><Relationship Id="rId2" Type="http://purl.oclc.org/ooxml/officeDocument/relationships/image" Target="../media/image14.png"/><Relationship Id="rId1" Type="http://purl.oclc.org/ooxml/officeDocument/relationships/slideLayout" Target="../slideLayouts/slideLayout6.xml"/></Relationships>
</file>

<file path=ppt/slides/_rels/slide26.xml.rels><?xml version="1.0" encoding="UTF-8" standalone="yes"?>
<Relationships xmlns="http://schemas.openxmlformats.org/package/2006/relationships"><Relationship Id="rId2" Type="http://purl.oclc.org/ooxml/officeDocument/relationships/image" Target="../media/image15.png"/><Relationship Id="rId1" Type="http://purl.oclc.org/ooxml/officeDocument/relationships/slideLayout" Target="../slideLayouts/slideLayout6.xml"/></Relationships>
</file>

<file path=ppt/slides/_rels/slide27.xml.rels><?xml version="1.0" encoding="UTF-8" standalone="yes"?>
<Relationships xmlns="http://schemas.openxmlformats.org/package/2006/relationships"><Relationship Id="rId2" Type="http://purl.oclc.org/ooxml/officeDocument/relationships/image" Target="../media/image16.png"/><Relationship Id="rId1" Type="http://purl.oclc.org/ooxml/officeDocument/relationships/slideLayout" Target="../slideLayouts/slideLayout6.xml"/></Relationships>
</file>

<file path=ppt/slides/_rels/slide28.xml.rels><?xml version="1.0" encoding="UTF-8" standalone="yes"?>
<Relationships xmlns="http://schemas.openxmlformats.org/package/2006/relationships"><Relationship Id="rId2" Type="http://purl.oclc.org/ooxml/officeDocument/relationships/image" Target="../media/image17.png"/><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2" Type="http://purl.oclc.org/ooxml/officeDocument/relationships/image" Target="../media/image2.gif"/><Relationship Id="rId1" Type="http://purl.oclc.org/ooxml/officeDocument/relationships/slideLayout" Target="../slideLayouts/slideLayout6.xml"/></Relationships>
</file>

<file path=ppt/slides/_rels/slide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Layout" Target="../slideLayouts/slideLayout6.xml"/></Relationships>
</file>

<file path=ppt/slides/_rels/slide6.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7.xml.rels><?xml version="1.0" encoding="UTF-8" standalone="yes"?>
<Relationships xmlns="http://schemas.openxmlformats.org/package/2006/relationships"><Relationship Id="rId1" Type="http://purl.oclc.org/ooxml/officeDocument/relationships/slideLayout" Target="../slideLayouts/slideLayout6.xml"/></Relationships>
</file>

<file path=ppt/slides/_rels/slide8.xml.rels><?xml version="1.0" encoding="UTF-8" standalone="yes"?>
<Relationships xmlns="http://schemas.openxmlformats.org/package/2006/relationships"><Relationship Id="rId2" Type="http://purl.oclc.org/ooxml/officeDocument/relationships/image" Target="../media/image4.gif"/><Relationship Id="rId1" Type="http://purl.oclc.org/ooxml/officeDocument/relationships/slideLayout" Target="../slideLayouts/slideLayout6.xml"/></Relationships>
</file>

<file path=ppt/slides/_rels/slide9.xml.rels><?xml version="1.0" encoding="UTF-8" standalone="yes"?>
<Relationships xmlns="http://schemas.openxmlformats.org/package/2006/relationships"><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24B0-3113-4F5D-8C37-0A208B4365F9}"/>
              </a:ext>
            </a:extLst>
          </p:cNvPr>
          <p:cNvSpPr>
            <a:spLocks noGrp="1"/>
          </p:cNvSpPr>
          <p:nvPr>
            <p:ph type="ctrTitle"/>
          </p:nvPr>
        </p:nvSpPr>
        <p:spPr/>
        <p:txBody>
          <a:bodyPr/>
          <a:lstStyle/>
          <a:p>
            <a:r>
              <a:rPr lang="en-GB" dirty="0"/>
              <a:t>Sorting Algorithms</a:t>
            </a:r>
          </a:p>
        </p:txBody>
      </p:sp>
      <p:sp>
        <p:nvSpPr>
          <p:cNvPr id="3" name="Subtitle 2">
            <a:extLst>
              <a:ext uri="{FF2B5EF4-FFF2-40B4-BE49-F238E27FC236}">
                <a16:creationId xmlns:a16="http://schemas.microsoft.com/office/drawing/2014/main" id="{31510AF1-C634-47C0-B8A0-178628A21E8B}"/>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464439212"/>
      </p:ext>
    </p:extLst>
  </p:cSld>
  <p:clrMapOvr>
    <a:masterClrMapping/>
  </p:clrMapOvr>
</p:sld>
</file>

<file path=ppt/slides/slide10.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2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cxnSp>
        <p:nvCxnSpPr>
          <p:cNvPr id="22" name="Straight Connector 13">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672D8E-D232-4602-862B-F2A5F8C07631}"/>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kern="1200" cap="all" spc="200" baseline="0%" dirty="0">
                <a:solidFill>
                  <a:schemeClr val="tx1">
                    <a:lumMod val="95%"/>
                    <a:lumOff val="5%"/>
                  </a:schemeClr>
                </a:solidFill>
                <a:latin typeface="+mj-lt"/>
                <a:ea typeface="+mj-ea"/>
                <a:cs typeface="+mj-cs"/>
              </a:rPr>
              <a:t>Insertion sort: pseudocode</a:t>
            </a:r>
          </a:p>
        </p:txBody>
      </p:sp>
      <p:sp useBgFill="1">
        <p:nvSpPr>
          <p:cNvPr id="23" name="Rectangle 15">
            <a:extLst>
              <a:ext uri="{FF2B5EF4-FFF2-40B4-BE49-F238E27FC236}">
                <a16:creationId xmlns:a16="http://schemas.microsoft.com/office/drawing/2014/main" id="{C6D18C07-B1F9-42F0-8956-B88FC37A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 letter&#10;&#10;Description automatically generated">
            <a:extLst>
              <a:ext uri="{FF2B5EF4-FFF2-40B4-BE49-F238E27FC236}">
                <a16:creationId xmlns:a16="http://schemas.microsoft.com/office/drawing/2014/main" id="{89D7E270-5517-4AA2-AAB6-4AA11141969C}"/>
              </a:ext>
            </a:extLst>
          </p:cNvPr>
          <p:cNvPicPr>
            <a:picLocks noChangeAspect="1"/>
          </p:cNvPicPr>
          <p:nvPr/>
        </p:nvPicPr>
        <p:blipFill>
          <a:blip r:embed="rId2"/>
          <a:stretch>
            <a:fillRect/>
          </a:stretch>
        </p:blipFill>
        <p:spPr>
          <a:xfrm>
            <a:off x="1819273" y="640080"/>
            <a:ext cx="8547650" cy="3931920"/>
          </a:xfrm>
          <a:prstGeom prst="rect">
            <a:avLst/>
          </a:prstGeom>
        </p:spPr>
      </p:pic>
    </p:spTree>
    <p:extLst>
      <p:ext uri="{BB962C8B-B14F-4D97-AF65-F5344CB8AC3E}">
        <p14:creationId xmlns:p14="http://schemas.microsoft.com/office/powerpoint/2010/main" val="514819825"/>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7856-51E7-4065-B010-F50FBE545E49}"/>
              </a:ext>
            </a:extLst>
          </p:cNvPr>
          <p:cNvSpPr>
            <a:spLocks noGrp="1"/>
          </p:cNvSpPr>
          <p:nvPr>
            <p:ph type="title"/>
          </p:nvPr>
        </p:nvSpPr>
        <p:spPr/>
        <p:txBody>
          <a:bodyPr/>
          <a:lstStyle/>
          <a:p>
            <a:r>
              <a:rPr lang="en-US" dirty="0"/>
              <a:t>Insertion sort: evaluation</a:t>
            </a:r>
            <a:endParaRPr lang="en-GB" dirty="0"/>
          </a:p>
        </p:txBody>
      </p:sp>
      <p:sp>
        <p:nvSpPr>
          <p:cNvPr id="3" name="Content Placeholder 2">
            <a:extLst>
              <a:ext uri="{FF2B5EF4-FFF2-40B4-BE49-F238E27FC236}">
                <a16:creationId xmlns:a16="http://schemas.microsoft.com/office/drawing/2014/main" id="{507BA56D-A6C7-40BA-8343-4065AAFC9C37}"/>
              </a:ext>
            </a:extLst>
          </p:cNvPr>
          <p:cNvSpPr>
            <a:spLocks noGrp="1"/>
          </p:cNvSpPr>
          <p:nvPr>
            <p:ph idx="1"/>
          </p:nvPr>
        </p:nvSpPr>
        <p:spPr/>
        <p:txBody>
          <a:bodyPr/>
          <a:lstStyle/>
          <a:p>
            <a:r>
              <a:rPr lang="en-US" dirty="0"/>
              <a:t>Complexity: ??? (hint: better than bubble sort)</a:t>
            </a:r>
          </a:p>
          <a:p>
            <a:pPr lvl="1"/>
            <a:r>
              <a:rPr lang="en-US" dirty="0"/>
              <a:t>Best case:</a:t>
            </a:r>
          </a:p>
          <a:p>
            <a:pPr lvl="1"/>
            <a:r>
              <a:rPr lang="en-US" dirty="0"/>
              <a:t>Average case:</a:t>
            </a:r>
          </a:p>
          <a:p>
            <a:pPr lvl="1"/>
            <a:r>
              <a:rPr lang="en-US" dirty="0"/>
              <a:t>Worst case:</a:t>
            </a:r>
          </a:p>
          <a:p>
            <a:r>
              <a:rPr lang="en-US" dirty="0"/>
              <a:t>Pros:</a:t>
            </a:r>
          </a:p>
          <a:p>
            <a:pPr lvl="1"/>
            <a:r>
              <a:rPr lang="en-US" dirty="0"/>
              <a:t>Same as bubble sort</a:t>
            </a:r>
          </a:p>
          <a:p>
            <a:r>
              <a:rPr lang="en-US" dirty="0"/>
              <a:t>Cons:</a:t>
            </a:r>
          </a:p>
          <a:p>
            <a:pPr lvl="1"/>
            <a:r>
              <a:rPr lang="en-US" dirty="0"/>
              <a:t>Still slow</a:t>
            </a:r>
          </a:p>
        </p:txBody>
      </p:sp>
    </p:spTree>
    <p:extLst>
      <p:ext uri="{BB962C8B-B14F-4D97-AF65-F5344CB8AC3E}">
        <p14:creationId xmlns:p14="http://schemas.microsoft.com/office/powerpoint/2010/main" val="1410315096"/>
      </p:ext>
    </p:extLst>
  </p:cSld>
  <p:clrMapOvr>
    <a:masterClrMapping/>
  </p:clrMapOvr>
</p:sld>
</file>

<file path=ppt/slides/slide12.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1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33ED0867-C4B6-4E78-AFAF-B14DC5F515AE}"/>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z="5000" kern="1200" cap="all" spc="200" baseline="0%" dirty="0">
                <a:solidFill>
                  <a:schemeClr val="tx1">
                    <a:lumMod val="95%"/>
                    <a:lumOff val="5%"/>
                  </a:schemeClr>
                </a:solidFill>
                <a:latin typeface="+mj-lt"/>
                <a:ea typeface="+mj-ea"/>
                <a:cs typeface="+mj-cs"/>
              </a:rPr>
              <a:t>Complexity breakdown</a:t>
            </a:r>
          </a:p>
        </p:txBody>
      </p:sp>
      <p:sp useBgFill="1">
        <p:nvSpPr>
          <p:cNvPr id="17" name="Rectangle 16">
            <a:extLst>
              <a:ext uri="{FF2B5EF4-FFF2-40B4-BE49-F238E27FC236}">
                <a16:creationId xmlns:a16="http://schemas.microsoft.com/office/drawing/2014/main" id="{C6D18C07-B1F9-42F0-8956-B88FC37A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6792615-62F6-46A4-8DBF-258169C89B06}"/>
              </a:ext>
            </a:extLst>
          </p:cNvPr>
          <p:cNvPicPr>
            <a:picLocks noChangeAspect="1"/>
          </p:cNvPicPr>
          <p:nvPr/>
        </p:nvPicPr>
        <p:blipFill>
          <a:blip r:embed="rId2"/>
          <a:stretch>
            <a:fillRect/>
          </a:stretch>
        </p:blipFill>
        <p:spPr>
          <a:xfrm>
            <a:off x="2518624" y="640080"/>
            <a:ext cx="7148947" cy="3931920"/>
          </a:xfrm>
          <a:prstGeom prst="rect">
            <a:avLst/>
          </a:prstGeom>
        </p:spPr>
      </p:pic>
    </p:spTree>
    <p:extLst>
      <p:ext uri="{BB962C8B-B14F-4D97-AF65-F5344CB8AC3E}">
        <p14:creationId xmlns:p14="http://schemas.microsoft.com/office/powerpoint/2010/main" val="1603371114"/>
      </p:ext>
    </p:extLst>
  </p:cSld>
  <p:clrMapOvr>
    <a:masterClrMapping/>
  </p:clrMapOvr>
</p:sld>
</file>

<file path=ppt/slides/slide13.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13"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4BA0C938-1486-4635-9F6C-44D521FA6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9" name="Rectangle 18">
            <a:extLst>
              <a:ext uri="{FF2B5EF4-FFF2-40B4-BE49-F238E27FC236}">
                <a16:creationId xmlns:a16="http://schemas.microsoft.com/office/drawing/2014/main" id="{942A7ABB-6A86-4A02-A072-FA82CDCE5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solidFill>
            <a:schemeClr val="bg2"/>
          </a:solidFill>
          <a:ln w="19050">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 name="Title 5">
            <a:extLst>
              <a:ext uri="{FF2B5EF4-FFF2-40B4-BE49-F238E27FC236}">
                <a16:creationId xmlns:a16="http://schemas.microsoft.com/office/drawing/2014/main" id="{4AC7B1DB-90AE-4002-8EA8-E87567FC8699}"/>
              </a:ext>
            </a:extLst>
          </p:cNvPr>
          <p:cNvSpPr>
            <a:spLocks noGrp="1"/>
          </p:cNvSpPr>
          <p:nvPr>
            <p:ph type="title"/>
          </p:nvPr>
        </p:nvSpPr>
        <p:spPr>
          <a:xfrm>
            <a:off x="4365356" y="806365"/>
            <a:ext cx="7020747" cy="5229630"/>
          </a:xfrm>
        </p:spPr>
        <p:txBody>
          <a:bodyPr vert="horz" lIns="91440" tIns="45720" rIns="91440" bIns="45720" rtlCol="0" anchor="ctr">
            <a:normAutofit/>
          </a:bodyPr>
          <a:lstStyle/>
          <a:p>
            <a:r>
              <a:rPr lang="en-US" sz="6600" spc="200" dirty="0"/>
              <a:t>selection sort</a:t>
            </a:r>
          </a:p>
        </p:txBody>
      </p:sp>
      <p:cxnSp>
        <p:nvCxnSpPr>
          <p:cNvPr id="21" name="Straight Connector 20">
            <a:extLst>
              <a:ext uri="{FF2B5EF4-FFF2-40B4-BE49-F238E27FC236}">
                <a16:creationId xmlns:a16="http://schemas.microsoft.com/office/drawing/2014/main" id="{B6916720-6D22-4D4B-BC19-23008C7DD4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959075"/>
      </p:ext>
    </p:extLst>
  </p:cSld>
  <p:clrMapOvr>
    <a:masterClrMapping/>
  </p:clrMapOvr>
</p:sld>
</file>

<file path=ppt/slides/slide14.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3076" name="Rectangle 70">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3077"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cxnSp>
        <p:nvCxnSpPr>
          <p:cNvPr id="3078" name="Straight Connector 7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429B3C6-C329-4199-B53E-48723CED45F3}"/>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kern="1200" cap="all" spc="200" baseline="0%" dirty="0">
                <a:solidFill>
                  <a:schemeClr val="tx1">
                    <a:lumMod val="95%"/>
                    <a:lumOff val="5%"/>
                  </a:schemeClr>
                </a:solidFill>
                <a:latin typeface="+mj-lt"/>
                <a:ea typeface="+mj-ea"/>
                <a:cs typeface="+mj-cs"/>
              </a:rPr>
              <a:t>selection Sort: visual</a:t>
            </a:r>
          </a:p>
        </p:txBody>
      </p:sp>
      <p:sp useBgFill="1">
        <p:nvSpPr>
          <p:cNvPr id="3079" name="Rectangle 76">
            <a:extLst>
              <a:ext uri="{FF2B5EF4-FFF2-40B4-BE49-F238E27FC236}">
                <a16:creationId xmlns:a16="http://schemas.microsoft.com/office/drawing/2014/main" id="{C6D18C07-B1F9-42F0-8956-B88FC37A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election Sort Gif – Algorithms">
            <a:extLst>
              <a:ext uri="{FF2B5EF4-FFF2-40B4-BE49-F238E27FC236}">
                <a16:creationId xmlns:a16="http://schemas.microsoft.com/office/drawing/2014/main" id="{0C9B412B-C79D-4854-9A64-F4E2FB437C6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3340754" y="640080"/>
            <a:ext cx="5504688" cy="393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249892"/>
      </p:ext>
    </p:extLst>
  </p:cSld>
  <p:clrMapOvr>
    <a:masterClrMapping/>
  </p:clrMapOvr>
</p:sld>
</file>

<file path=ppt/slides/slide15.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5BB4-7835-40F7-B6B7-5AC603AF88E8}"/>
              </a:ext>
            </a:extLst>
          </p:cNvPr>
          <p:cNvSpPr>
            <a:spLocks noGrp="1"/>
          </p:cNvSpPr>
          <p:nvPr>
            <p:ph type="title"/>
          </p:nvPr>
        </p:nvSpPr>
        <p:spPr>
          <a:xfrm>
            <a:off x="1024128" y="585216"/>
            <a:ext cx="8018272" cy="1499616"/>
          </a:xfrm>
        </p:spPr>
        <p:txBody>
          <a:bodyPr>
            <a:normAutofit/>
          </a:bodyPr>
          <a:lstStyle/>
          <a:p>
            <a:r>
              <a:rPr lang="en-US" dirty="0"/>
              <a:t>selection sort: verbal description </a:t>
            </a:r>
            <a:endParaRPr lang="en-GB" dirty="0"/>
          </a:p>
        </p:txBody>
      </p:sp>
      <p:sp>
        <p:nvSpPr>
          <p:cNvPr id="3" name="Content Placeholder 2">
            <a:extLst>
              <a:ext uri="{FF2B5EF4-FFF2-40B4-BE49-F238E27FC236}">
                <a16:creationId xmlns:a16="http://schemas.microsoft.com/office/drawing/2014/main" id="{976FA769-CDB2-446B-B341-59FABFC0ECD0}"/>
              </a:ext>
            </a:extLst>
          </p:cNvPr>
          <p:cNvSpPr>
            <a:spLocks noGrp="1"/>
          </p:cNvSpPr>
          <p:nvPr>
            <p:ph idx="1"/>
          </p:nvPr>
        </p:nvSpPr>
        <p:spPr>
          <a:xfrm>
            <a:off x="1024128" y="2286000"/>
            <a:ext cx="8018271" cy="4023360"/>
          </a:xfrm>
        </p:spPr>
        <p:txBody>
          <a:bodyPr>
            <a:normAutofit/>
          </a:bodyPr>
          <a:lstStyle/>
          <a:p>
            <a:r>
              <a:rPr lang="en-US" dirty="0"/>
              <a:t>Find the nth smallest element in the array and swap it with the element that is right after the (n-1)the smallest element. In other words, keep finding minimums and placing them in the beginning of the array. This way, you are sort of constructing an array of minimums.</a:t>
            </a:r>
            <a:endParaRPr lang="en-GB"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6558177"/>
      </p:ext>
    </p:extLst>
  </p:cSld>
  <p:clrMapOvr>
    <a:masterClrMapping/>
  </p:clrMapOvr>
</p:sld>
</file>

<file path=ppt/slides/slide16.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19"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cxnSp>
        <p:nvCxnSpPr>
          <p:cNvPr id="20"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14">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672D8E-D232-4602-862B-F2A5F8C07631}"/>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
                    <a:lumOff val="5%"/>
                  </a:schemeClr>
                </a:solidFill>
                <a:latin typeface="+mj-lt"/>
                <a:ea typeface="+mj-ea"/>
                <a:cs typeface="+mj-cs"/>
              </a:rPr>
              <a:t>selection sort: pseudocode</a:t>
            </a:r>
          </a:p>
        </p:txBody>
      </p:sp>
      <p:cxnSp>
        <p:nvCxnSpPr>
          <p:cNvPr id="17" name="Straight Connector 16">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pic>
        <p:nvPicPr>
          <p:cNvPr id="4" name="Picture 3" descr="Text&#10;&#10;Description automatically generated">
            <a:extLst>
              <a:ext uri="{FF2B5EF4-FFF2-40B4-BE49-F238E27FC236}">
                <a16:creationId xmlns:a16="http://schemas.microsoft.com/office/drawing/2014/main" id="{53592F3F-208C-4ACD-971A-5976B93B2240}"/>
              </a:ext>
            </a:extLst>
          </p:cNvPr>
          <p:cNvPicPr>
            <a:picLocks noChangeAspect="1"/>
          </p:cNvPicPr>
          <p:nvPr/>
        </p:nvPicPr>
        <p:blipFill>
          <a:blip r:embed="rId2"/>
          <a:stretch>
            <a:fillRect/>
          </a:stretch>
        </p:blipFill>
        <p:spPr>
          <a:xfrm>
            <a:off x="4654984" y="1670998"/>
            <a:ext cx="6896936" cy="3516980"/>
          </a:xfrm>
          <a:prstGeom prst="rect">
            <a:avLst/>
          </a:prstGeom>
        </p:spPr>
      </p:pic>
    </p:spTree>
    <p:extLst>
      <p:ext uri="{BB962C8B-B14F-4D97-AF65-F5344CB8AC3E}">
        <p14:creationId xmlns:p14="http://schemas.microsoft.com/office/powerpoint/2010/main" val="440220476"/>
      </p:ext>
    </p:extLst>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7856-51E7-4065-B010-F50FBE545E49}"/>
              </a:ext>
            </a:extLst>
          </p:cNvPr>
          <p:cNvSpPr>
            <a:spLocks noGrp="1"/>
          </p:cNvSpPr>
          <p:nvPr>
            <p:ph type="title"/>
          </p:nvPr>
        </p:nvSpPr>
        <p:spPr/>
        <p:txBody>
          <a:bodyPr/>
          <a:lstStyle/>
          <a:p>
            <a:r>
              <a:rPr lang="en-US" dirty="0"/>
              <a:t>selection sort: evaluation</a:t>
            </a:r>
            <a:endParaRPr lang="en-GB" dirty="0"/>
          </a:p>
        </p:txBody>
      </p:sp>
      <p:sp>
        <p:nvSpPr>
          <p:cNvPr id="3" name="Content Placeholder 2">
            <a:extLst>
              <a:ext uri="{FF2B5EF4-FFF2-40B4-BE49-F238E27FC236}">
                <a16:creationId xmlns:a16="http://schemas.microsoft.com/office/drawing/2014/main" id="{507BA56D-A6C7-40BA-8343-4065AAFC9C37}"/>
              </a:ext>
            </a:extLst>
          </p:cNvPr>
          <p:cNvSpPr>
            <a:spLocks noGrp="1"/>
          </p:cNvSpPr>
          <p:nvPr>
            <p:ph idx="1"/>
          </p:nvPr>
        </p:nvSpPr>
        <p:spPr/>
        <p:txBody>
          <a:bodyPr/>
          <a:lstStyle/>
          <a:p>
            <a:r>
              <a:rPr lang="en-US" dirty="0"/>
              <a:t>Complexity: ??? </a:t>
            </a:r>
          </a:p>
          <a:p>
            <a:pPr lvl="1"/>
            <a:r>
              <a:rPr lang="en-US" dirty="0"/>
              <a:t>Best case:</a:t>
            </a:r>
          </a:p>
          <a:p>
            <a:pPr lvl="1"/>
            <a:r>
              <a:rPr lang="en-US" dirty="0"/>
              <a:t>Average case:</a:t>
            </a:r>
          </a:p>
          <a:p>
            <a:pPr lvl="1"/>
            <a:r>
              <a:rPr lang="en-US" dirty="0"/>
              <a:t>Worst case: </a:t>
            </a:r>
          </a:p>
          <a:p>
            <a:r>
              <a:rPr lang="en-US" dirty="0"/>
              <a:t>Pros:</a:t>
            </a:r>
          </a:p>
          <a:p>
            <a:pPr lvl="1"/>
            <a:r>
              <a:rPr lang="en-US" dirty="0"/>
              <a:t>Same as bubble sort</a:t>
            </a:r>
          </a:p>
          <a:p>
            <a:r>
              <a:rPr lang="en-US" dirty="0"/>
              <a:t>Cons:</a:t>
            </a:r>
          </a:p>
          <a:p>
            <a:pPr lvl="1"/>
            <a:r>
              <a:rPr lang="en-US" dirty="0"/>
              <a:t>Still slow</a:t>
            </a:r>
          </a:p>
        </p:txBody>
      </p:sp>
    </p:spTree>
    <p:extLst>
      <p:ext uri="{BB962C8B-B14F-4D97-AF65-F5344CB8AC3E}">
        <p14:creationId xmlns:p14="http://schemas.microsoft.com/office/powerpoint/2010/main" val="3594837067"/>
      </p:ext>
    </p:extLst>
  </p:cSld>
  <p:clrMapOvr>
    <a:masterClrMapping/>
  </p:clrMapOvr>
</p:sld>
</file>

<file path=ppt/slides/slide18.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13"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4BA0C938-1486-4635-9F6C-44D521FA6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9" name="Rectangle 18">
            <a:extLst>
              <a:ext uri="{FF2B5EF4-FFF2-40B4-BE49-F238E27FC236}">
                <a16:creationId xmlns:a16="http://schemas.microsoft.com/office/drawing/2014/main" id="{942A7ABB-6A86-4A02-A072-FA82CDCE5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solidFill>
            <a:schemeClr val="bg2"/>
          </a:solidFill>
          <a:ln w="19050">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 name="Title 5">
            <a:extLst>
              <a:ext uri="{FF2B5EF4-FFF2-40B4-BE49-F238E27FC236}">
                <a16:creationId xmlns:a16="http://schemas.microsoft.com/office/drawing/2014/main" id="{4AC7B1DB-90AE-4002-8EA8-E87567FC8699}"/>
              </a:ext>
            </a:extLst>
          </p:cNvPr>
          <p:cNvSpPr>
            <a:spLocks noGrp="1"/>
          </p:cNvSpPr>
          <p:nvPr>
            <p:ph type="title"/>
          </p:nvPr>
        </p:nvSpPr>
        <p:spPr>
          <a:xfrm>
            <a:off x="4365356" y="806365"/>
            <a:ext cx="7020747" cy="5229630"/>
          </a:xfrm>
        </p:spPr>
        <p:txBody>
          <a:bodyPr vert="horz" lIns="91440" tIns="45720" rIns="91440" bIns="45720" rtlCol="0" anchor="ctr">
            <a:normAutofit/>
          </a:bodyPr>
          <a:lstStyle/>
          <a:p>
            <a:r>
              <a:rPr lang="en-US" sz="6600" spc="200" dirty="0"/>
              <a:t>Merge sort</a:t>
            </a:r>
          </a:p>
        </p:txBody>
      </p:sp>
      <p:cxnSp>
        <p:nvCxnSpPr>
          <p:cNvPr id="21" name="Straight Connector 20">
            <a:extLst>
              <a:ext uri="{FF2B5EF4-FFF2-40B4-BE49-F238E27FC236}">
                <a16:creationId xmlns:a16="http://schemas.microsoft.com/office/drawing/2014/main" id="{B6916720-6D22-4D4B-BC19-23008C7DD4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102573"/>
      </p:ext>
    </p:extLst>
  </p:cSld>
  <p:clrMapOvr>
    <a:masterClrMapping/>
  </p:clrMapOvr>
</p:sld>
</file>

<file path=ppt/slides/slide19.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19"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cxnSp>
        <p:nvCxnSpPr>
          <p:cNvPr id="20" name="Straight Connector 12">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
        <p:nvSpPr>
          <p:cNvPr id="21" name="Rectangle 14">
            <a:extLst>
              <a:ext uri="{FF2B5EF4-FFF2-40B4-BE49-F238E27FC236}">
                <a16:creationId xmlns:a16="http://schemas.microsoft.com/office/drawing/2014/main" id="{774A886E-E8EF-48CC-8764-20EAE4538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29B3C6-C329-4199-B53E-48723CED45F3}"/>
              </a:ext>
            </a:extLst>
          </p:cNvPr>
          <p:cNvSpPr>
            <a:spLocks noGrp="1"/>
          </p:cNvSpPr>
          <p:nvPr>
            <p:ph type="title"/>
          </p:nvPr>
        </p:nvSpPr>
        <p:spPr>
          <a:xfrm>
            <a:off x="636805" y="640080"/>
            <a:ext cx="3378099" cy="4077145"/>
          </a:xfrm>
        </p:spPr>
        <p:txBody>
          <a:bodyPr vert="horz" lIns="91440" tIns="45720" rIns="91440" bIns="45720" rtlCol="0" anchor="b">
            <a:normAutofit/>
          </a:bodyPr>
          <a:lstStyle/>
          <a:p>
            <a:pPr algn="r"/>
            <a:r>
              <a:rPr lang="en-US" sz="4000" spc="200" dirty="0"/>
              <a:t>merge</a:t>
            </a:r>
            <a:r>
              <a:rPr lang="en-US" sz="4000" kern="1200" cap="all" spc="200" baseline="0%" dirty="0">
                <a:solidFill>
                  <a:schemeClr val="tx1">
                    <a:lumMod val="95%"/>
                    <a:lumOff val="5%"/>
                  </a:schemeClr>
                </a:solidFill>
                <a:latin typeface="+mj-lt"/>
                <a:ea typeface="+mj-ea"/>
                <a:cs typeface="+mj-cs"/>
              </a:rPr>
              <a:t> Sort: visual</a:t>
            </a:r>
          </a:p>
        </p:txBody>
      </p:sp>
      <p:cxnSp>
        <p:nvCxnSpPr>
          <p:cNvPr id="17" name="Straight Connector 16">
            <a:extLst>
              <a:ext uri="{FF2B5EF4-FFF2-40B4-BE49-F238E27FC236}">
                <a16:creationId xmlns:a16="http://schemas.microsoft.com/office/drawing/2014/main" id="{EB1993F9-CFC5-495F-9F26-1995344535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1704" y="4831176"/>
            <a:ext cx="2743200" cy="0"/>
          </a:xfrm>
          <a:prstGeom prst="line">
            <a:avLst/>
          </a:prstGeom>
          <a:ln w="19050">
            <a:solidFill>
              <a:srgbClr val="F99A0D"/>
            </a:solidFill>
          </a:ln>
        </p:spPr>
        <p:style>
          <a:lnRef idx="1">
            <a:schemeClr val="accent1"/>
          </a:lnRef>
          <a:fillRef idx="0">
            <a:schemeClr val="accent1"/>
          </a:fillRef>
          <a:effectRef idx="0">
            <a:schemeClr val="accent1"/>
          </a:effectRef>
          <a:fontRef idx="minor">
            <a:schemeClr val="tx1"/>
          </a:fontRef>
        </p:style>
      </p:cxnSp>
      <p:pic>
        <p:nvPicPr>
          <p:cNvPr id="4" name="Picture 3" descr="Diagram&#10;&#10;Description automatically generated">
            <a:extLst>
              <a:ext uri="{FF2B5EF4-FFF2-40B4-BE49-F238E27FC236}">
                <a16:creationId xmlns:a16="http://schemas.microsoft.com/office/drawing/2014/main" id="{702FA89B-EB8F-459A-8350-C423F5810669}"/>
              </a:ext>
            </a:extLst>
          </p:cNvPr>
          <p:cNvPicPr>
            <a:picLocks noChangeAspect="1"/>
          </p:cNvPicPr>
          <p:nvPr/>
        </p:nvPicPr>
        <p:blipFill rotWithShape="1">
          <a:blip r:embed="rId2">
            <a:extLst>
              <a:ext uri="{28A0092B-C50C-407E-A947-70E740481C1C}">
                <a14:useLocalDpi xmlns:a14="http://schemas.microsoft.com/office/drawing/2010/main" val="0"/>
              </a:ext>
            </a:extLst>
          </a:blip>
          <a:srcRect r="8.514%" b="-0.002%"/>
          <a:stretch/>
        </p:blipFill>
        <p:spPr>
          <a:xfrm>
            <a:off x="4654984" y="640080"/>
            <a:ext cx="6896936" cy="5578816"/>
          </a:xfrm>
          <a:prstGeom prst="rect">
            <a:avLst/>
          </a:prstGeom>
        </p:spPr>
      </p:pic>
    </p:spTree>
    <p:extLst>
      <p:ext uri="{BB962C8B-B14F-4D97-AF65-F5344CB8AC3E}">
        <p14:creationId xmlns:p14="http://schemas.microsoft.com/office/powerpoint/2010/main" val="1915964741"/>
      </p:ext>
    </p:extLst>
  </p:cSld>
  <p:clrMapOvr>
    <a:masterClrMapping/>
  </p:clrMapOvr>
</p:sld>
</file>

<file path=ppt/slides/slide2.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13"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4BA0C938-1486-4635-9F6C-44D521FA6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9" name="Rectangle 18">
            <a:extLst>
              <a:ext uri="{FF2B5EF4-FFF2-40B4-BE49-F238E27FC236}">
                <a16:creationId xmlns:a16="http://schemas.microsoft.com/office/drawing/2014/main" id="{942A7ABB-6A86-4A02-A072-FA82CDCE5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solidFill>
            <a:schemeClr val="bg2"/>
          </a:solidFill>
          <a:ln w="19050">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 name="Title 5">
            <a:extLst>
              <a:ext uri="{FF2B5EF4-FFF2-40B4-BE49-F238E27FC236}">
                <a16:creationId xmlns:a16="http://schemas.microsoft.com/office/drawing/2014/main" id="{4AC7B1DB-90AE-4002-8EA8-E87567FC8699}"/>
              </a:ext>
            </a:extLst>
          </p:cNvPr>
          <p:cNvSpPr>
            <a:spLocks noGrp="1"/>
          </p:cNvSpPr>
          <p:nvPr>
            <p:ph type="title"/>
          </p:nvPr>
        </p:nvSpPr>
        <p:spPr>
          <a:xfrm>
            <a:off x="4365356" y="806365"/>
            <a:ext cx="7020747" cy="5229630"/>
          </a:xfrm>
        </p:spPr>
        <p:txBody>
          <a:bodyPr vert="horz" lIns="91440" tIns="45720" rIns="91440" bIns="45720" rtlCol="0" anchor="ctr">
            <a:normAutofit/>
          </a:bodyPr>
          <a:lstStyle/>
          <a:p>
            <a:r>
              <a:rPr lang="en-US" sz="6600" spc="200" dirty="0"/>
              <a:t>Bubble sort</a:t>
            </a:r>
          </a:p>
        </p:txBody>
      </p:sp>
      <p:cxnSp>
        <p:nvCxnSpPr>
          <p:cNvPr id="21" name="Straight Connector 20">
            <a:extLst>
              <a:ext uri="{FF2B5EF4-FFF2-40B4-BE49-F238E27FC236}">
                <a16:creationId xmlns:a16="http://schemas.microsoft.com/office/drawing/2014/main" id="{B6916720-6D22-4D4B-BC19-23008C7DD4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177530"/>
      </p:ext>
    </p:extLst>
  </p:cSld>
  <p:clrMapOvr>
    <a:masterClrMapping/>
  </p:clrMapOvr>
</p:sld>
</file>

<file path=ppt/slides/slide2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5BB4-7835-40F7-B6B7-5AC603AF88E8}"/>
              </a:ext>
            </a:extLst>
          </p:cNvPr>
          <p:cNvSpPr>
            <a:spLocks noGrp="1"/>
          </p:cNvSpPr>
          <p:nvPr>
            <p:ph type="title"/>
          </p:nvPr>
        </p:nvSpPr>
        <p:spPr>
          <a:xfrm>
            <a:off x="1024128" y="585216"/>
            <a:ext cx="8018272" cy="1499616"/>
          </a:xfrm>
        </p:spPr>
        <p:txBody>
          <a:bodyPr>
            <a:normAutofit/>
          </a:bodyPr>
          <a:lstStyle/>
          <a:p>
            <a:r>
              <a:rPr lang="en-US" dirty="0"/>
              <a:t>Merge sort: verbal description </a:t>
            </a:r>
            <a:endParaRPr lang="en-GB" dirty="0"/>
          </a:p>
        </p:txBody>
      </p:sp>
      <p:sp>
        <p:nvSpPr>
          <p:cNvPr id="3" name="Content Placeholder 2">
            <a:extLst>
              <a:ext uri="{FF2B5EF4-FFF2-40B4-BE49-F238E27FC236}">
                <a16:creationId xmlns:a16="http://schemas.microsoft.com/office/drawing/2014/main" id="{976FA769-CDB2-446B-B341-59FABFC0ECD0}"/>
              </a:ext>
            </a:extLst>
          </p:cNvPr>
          <p:cNvSpPr>
            <a:spLocks noGrp="1"/>
          </p:cNvSpPr>
          <p:nvPr>
            <p:ph idx="1"/>
          </p:nvPr>
        </p:nvSpPr>
        <p:spPr>
          <a:xfrm>
            <a:off x="1024128" y="2286000"/>
            <a:ext cx="8018271" cy="4023360"/>
          </a:xfrm>
        </p:spPr>
        <p:txBody>
          <a:bodyPr>
            <a:normAutofit/>
          </a:bodyPr>
          <a:lstStyle/>
          <a:p>
            <a:r>
              <a:rPr lang="en-US" dirty="0"/>
              <a:t>Divide the array in halves and merge each by getting the smallest element from each and putting it back into the original array</a:t>
            </a:r>
            <a:endParaRPr lang="en-GB" dirty="0"/>
          </a:p>
        </p:txBody>
      </p:sp>
    </p:spTree>
    <p:extLst>
      <p:ext uri="{BB962C8B-B14F-4D97-AF65-F5344CB8AC3E}">
        <p14:creationId xmlns:p14="http://schemas.microsoft.com/office/powerpoint/2010/main" val="3968612282"/>
      </p:ext>
    </p:extLst>
  </p:cSld>
  <p:clrMapOvr>
    <a:masterClrMapping/>
  </p:clrMapOvr>
</p:sld>
</file>

<file path=ppt/slides/slide21.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27" name="Rectangle 11">
            <a:extLst>
              <a:ext uri="{FF2B5EF4-FFF2-40B4-BE49-F238E27FC236}">
                <a16:creationId xmlns:a16="http://schemas.microsoft.com/office/drawing/2014/main" id="{C23416DF-B283-4D9F-A625-146552CA9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29" name="Oval 5">
            <a:extLst>
              <a:ext uri="{FF2B5EF4-FFF2-40B4-BE49-F238E27FC236}">
                <a16:creationId xmlns:a16="http://schemas.microsoft.com/office/drawing/2014/main" id="{73834904-4D9B-41F7-8DA6-0709FD9F7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cxnSp>
        <p:nvCxnSpPr>
          <p:cNvPr id="31" name="Straight Connector 15">
            <a:extLst>
              <a:ext uri="{FF2B5EF4-FFF2-40B4-BE49-F238E27FC236}">
                <a16:creationId xmlns:a16="http://schemas.microsoft.com/office/drawing/2014/main" id="{C00D1207-ECAF-48E9-8834-2CE4D2198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
        <p:nvSpPr>
          <p:cNvPr id="32" name="Rectangle 17">
            <a:extLst>
              <a:ext uri="{FF2B5EF4-FFF2-40B4-BE49-F238E27FC236}">
                <a16:creationId xmlns:a16="http://schemas.microsoft.com/office/drawing/2014/main" id="{6DC2B03A-99C8-41EC-9E10-848CC0946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672D8E-D232-4602-862B-F2A5F8C07631}"/>
              </a:ext>
            </a:extLst>
          </p:cNvPr>
          <p:cNvSpPr>
            <a:spLocks noGrp="1"/>
          </p:cNvSpPr>
          <p:nvPr>
            <p:ph type="title"/>
          </p:nvPr>
        </p:nvSpPr>
        <p:spPr>
          <a:xfrm>
            <a:off x="634276" y="640080"/>
            <a:ext cx="4973818" cy="3034857"/>
          </a:xfrm>
        </p:spPr>
        <p:txBody>
          <a:bodyPr vert="horz" lIns="91440" tIns="45720" rIns="91440" bIns="45720" rtlCol="0" anchor="b">
            <a:normAutofit/>
          </a:bodyPr>
          <a:lstStyle/>
          <a:p>
            <a:pPr algn="r"/>
            <a:r>
              <a:rPr lang="en-US" spc="200" dirty="0">
                <a:solidFill>
                  <a:schemeClr val="tx1"/>
                </a:solidFill>
              </a:rPr>
              <a:t>merge sort: pseudocode</a:t>
            </a:r>
          </a:p>
        </p:txBody>
      </p:sp>
      <p:cxnSp>
        <p:nvCxnSpPr>
          <p:cNvPr id="33" name="Straight Connector 19">
            <a:extLst>
              <a:ext uri="{FF2B5EF4-FFF2-40B4-BE49-F238E27FC236}">
                <a16:creationId xmlns:a16="http://schemas.microsoft.com/office/drawing/2014/main" id="{11E9621E-D18D-45F5-8B91-2FA8EBB096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09" y="3765314"/>
            <a:ext cx="4663440" cy="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
        <p:nvSpPr>
          <p:cNvPr id="34" name="Rectangle 21">
            <a:extLst>
              <a:ext uri="{FF2B5EF4-FFF2-40B4-BE49-F238E27FC236}">
                <a16:creationId xmlns:a16="http://schemas.microsoft.com/office/drawing/2014/main" id="{DF395312-E11B-4CEE-B99D-1C6A091C0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3275" y="0"/>
            <a:ext cx="6105451" cy="6858000"/>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3">
            <a:extLst>
              <a:ext uri="{FF2B5EF4-FFF2-40B4-BE49-F238E27FC236}">
                <a16:creationId xmlns:a16="http://schemas.microsoft.com/office/drawing/2014/main" id="{CA277E21-4A22-4F4B-A859-7EC231AEA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009" y="321731"/>
            <a:ext cx="3932506" cy="3662235"/>
          </a:xfrm>
          <a:prstGeom prst="rect">
            <a:avLst/>
          </a:prstGeom>
          <a:solidFill>
            <a:srgbClr val="FFFFFF"/>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 letter&#10;&#10;Description automatically generated">
            <a:extLst>
              <a:ext uri="{FF2B5EF4-FFF2-40B4-BE49-F238E27FC236}">
                <a16:creationId xmlns:a16="http://schemas.microsoft.com/office/drawing/2014/main" id="{DF717F7C-8CE8-40AD-BBC3-3D2C1E461876}"/>
              </a:ext>
            </a:extLst>
          </p:cNvPr>
          <p:cNvPicPr>
            <a:picLocks noChangeAspect="1"/>
          </p:cNvPicPr>
          <p:nvPr/>
        </p:nvPicPr>
        <p:blipFill>
          <a:blip r:embed="rId2"/>
          <a:stretch>
            <a:fillRect/>
          </a:stretch>
        </p:blipFill>
        <p:spPr>
          <a:xfrm>
            <a:off x="6731686" y="484068"/>
            <a:ext cx="3279152" cy="3337560"/>
          </a:xfrm>
          <a:prstGeom prst="rect">
            <a:avLst/>
          </a:prstGeom>
        </p:spPr>
      </p:pic>
      <p:sp>
        <p:nvSpPr>
          <p:cNvPr id="26" name="Rectangle 25">
            <a:extLst>
              <a:ext uri="{FF2B5EF4-FFF2-40B4-BE49-F238E27FC236}">
                <a16:creationId xmlns:a16="http://schemas.microsoft.com/office/drawing/2014/main" id="{54C05C7E-2D18-45A2-93F7-CDDC4526FB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9128" y="321732"/>
            <a:ext cx="1352695" cy="3668542"/>
          </a:xfrm>
          <a:prstGeom prst="rect">
            <a:avLst/>
          </a:prstGeom>
          <a:solidFill>
            <a:srgbClr val="FFFFFF">
              <a:alpha val="30%"/>
            </a:srgb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920AD80-D6EE-4F0C-8E89-B6263C2F2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008" y="4157447"/>
            <a:ext cx="2104750" cy="2312282"/>
          </a:xfrm>
          <a:prstGeom prst="rect">
            <a:avLst/>
          </a:prstGeom>
          <a:solidFill>
            <a:schemeClr val="accent2">
              <a:lumMod val="75%"/>
              <a:alpha val="6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A045B26-F98C-4031-BC85-36A5A9E93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0625" y="4157447"/>
            <a:ext cx="3206709" cy="2312282"/>
          </a:xfrm>
          <a:prstGeom prst="rect">
            <a:avLst/>
          </a:prstGeom>
          <a:solidFill>
            <a:srgbClr val="FFFFFF"/>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 letter&#10;&#10;Description automatically generated">
            <a:extLst>
              <a:ext uri="{FF2B5EF4-FFF2-40B4-BE49-F238E27FC236}">
                <a16:creationId xmlns:a16="http://schemas.microsoft.com/office/drawing/2014/main" id="{9D25FF71-75EA-49D2-AA49-95F7E3CB6F1D}"/>
              </a:ext>
            </a:extLst>
          </p:cNvPr>
          <p:cNvPicPr>
            <a:picLocks noChangeAspect="1"/>
          </p:cNvPicPr>
          <p:nvPr/>
        </p:nvPicPr>
        <p:blipFill>
          <a:blip r:embed="rId3"/>
          <a:stretch>
            <a:fillRect/>
          </a:stretch>
        </p:blipFill>
        <p:spPr>
          <a:xfrm>
            <a:off x="8833799" y="4547535"/>
            <a:ext cx="2880360" cy="1532106"/>
          </a:xfrm>
          <a:prstGeom prst="rect">
            <a:avLst/>
          </a:prstGeom>
        </p:spPr>
      </p:pic>
    </p:spTree>
    <p:extLst>
      <p:ext uri="{BB962C8B-B14F-4D97-AF65-F5344CB8AC3E}">
        <p14:creationId xmlns:p14="http://schemas.microsoft.com/office/powerpoint/2010/main" val="8275878"/>
      </p:ext>
    </p:extLst>
  </p:cSld>
  <p:clrMapOvr>
    <a:masterClrMapping/>
  </p:clrMapOvr>
</p:sld>
</file>

<file path=ppt/slides/slide22.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7856-51E7-4065-B010-F50FBE545E49}"/>
              </a:ext>
            </a:extLst>
          </p:cNvPr>
          <p:cNvSpPr>
            <a:spLocks noGrp="1"/>
          </p:cNvSpPr>
          <p:nvPr>
            <p:ph type="title"/>
          </p:nvPr>
        </p:nvSpPr>
        <p:spPr>
          <a:xfrm>
            <a:off x="1024128" y="585216"/>
            <a:ext cx="4732244" cy="1499616"/>
          </a:xfrm>
        </p:spPr>
        <p:txBody>
          <a:bodyPr>
            <a:normAutofit/>
          </a:bodyPr>
          <a:lstStyle/>
          <a:p>
            <a:r>
              <a:rPr lang="en-US" dirty="0"/>
              <a:t>merge sort: evaluation</a:t>
            </a:r>
            <a:endParaRPr lang="en-GB" dirty="0"/>
          </a:p>
        </p:txBody>
      </p:sp>
      <p:sp>
        <p:nvSpPr>
          <p:cNvPr id="3" name="Content Placeholder 2">
            <a:extLst>
              <a:ext uri="{FF2B5EF4-FFF2-40B4-BE49-F238E27FC236}">
                <a16:creationId xmlns:a16="http://schemas.microsoft.com/office/drawing/2014/main" id="{507BA56D-A6C7-40BA-8343-4065AAFC9C37}"/>
              </a:ext>
            </a:extLst>
          </p:cNvPr>
          <p:cNvSpPr>
            <a:spLocks noGrp="1"/>
          </p:cNvSpPr>
          <p:nvPr>
            <p:ph idx="1"/>
          </p:nvPr>
        </p:nvSpPr>
        <p:spPr>
          <a:xfrm>
            <a:off x="1024129" y="2286000"/>
            <a:ext cx="4656236" cy="4023360"/>
          </a:xfrm>
        </p:spPr>
        <p:txBody>
          <a:bodyPr>
            <a:normAutofit lnSpcReduction="10%"/>
          </a:bodyPr>
          <a:lstStyle/>
          <a:p>
            <a:r>
              <a:rPr lang="en-US" dirty="0"/>
              <a:t>Complexity: ??? </a:t>
            </a:r>
          </a:p>
          <a:p>
            <a:pPr lvl="1"/>
            <a:r>
              <a:rPr lang="en-US" dirty="0"/>
              <a:t>Best case:</a:t>
            </a:r>
          </a:p>
          <a:p>
            <a:pPr lvl="1"/>
            <a:r>
              <a:rPr lang="en-US" dirty="0"/>
              <a:t>Average case:</a:t>
            </a:r>
          </a:p>
          <a:p>
            <a:pPr lvl="1"/>
            <a:r>
              <a:rPr lang="en-US" dirty="0"/>
              <a:t>Worst case: </a:t>
            </a:r>
          </a:p>
          <a:p>
            <a:r>
              <a:rPr lang="en-US" dirty="0"/>
              <a:t>Pros:</a:t>
            </a:r>
          </a:p>
          <a:p>
            <a:pPr lvl="1"/>
            <a:r>
              <a:rPr lang="en-US" dirty="0"/>
              <a:t>Faster than previous algorithms</a:t>
            </a:r>
          </a:p>
          <a:p>
            <a:pPr lvl="1"/>
            <a:r>
              <a:rPr lang="en-US" dirty="0"/>
              <a:t>Relatively easy to implement</a:t>
            </a:r>
          </a:p>
          <a:p>
            <a:r>
              <a:rPr lang="en-US" dirty="0"/>
              <a:t>Cons:</a:t>
            </a:r>
          </a:p>
          <a:p>
            <a:pPr lvl="1"/>
            <a:r>
              <a:rPr lang="en-US" dirty="0"/>
              <a:t>Recursion overhead</a:t>
            </a:r>
          </a:p>
          <a:p>
            <a:pPr lvl="1"/>
            <a:r>
              <a:rPr lang="en-US" dirty="0"/>
              <a:t>Extra space complexity because you have to allocate temporary arrays for storing intermediate results</a:t>
            </a:r>
          </a:p>
        </p:txBody>
      </p:sp>
      <p:sp>
        <p:nvSpPr>
          <p:cNvPr id="12" name="Rectangle 11">
            <a:extLst>
              <a:ext uri="{FF2B5EF4-FFF2-40B4-BE49-F238E27FC236}">
                <a16:creationId xmlns:a16="http://schemas.microsoft.com/office/drawing/2014/main" id="{9D431EF2-5A31-4C05-AA3E-4580F5534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3275" y="0"/>
            <a:ext cx="6105451" cy="6858000"/>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7678399-6817-4845-9B59-E82951B0B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009" y="321731"/>
            <a:ext cx="3932506" cy="3662235"/>
          </a:xfrm>
          <a:prstGeom prst="rect">
            <a:avLst/>
          </a:prstGeom>
          <a:solidFill>
            <a:srgbClr val="FFFFFF"/>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E2A310C1-18D5-4305-AE9A-5F9ADB9DBF6C}"/>
              </a:ext>
            </a:extLst>
          </p:cNvPr>
          <p:cNvPicPr>
            <a:picLocks noChangeAspect="1"/>
          </p:cNvPicPr>
          <p:nvPr/>
        </p:nvPicPr>
        <p:blipFill>
          <a:blip r:embed="rId2"/>
          <a:stretch>
            <a:fillRect/>
          </a:stretch>
        </p:blipFill>
        <p:spPr>
          <a:xfrm>
            <a:off x="6569894" y="567644"/>
            <a:ext cx="3602736" cy="3170407"/>
          </a:xfrm>
          <a:prstGeom prst="rect">
            <a:avLst/>
          </a:prstGeom>
        </p:spPr>
      </p:pic>
      <p:sp>
        <p:nvSpPr>
          <p:cNvPr id="16" name="Rectangle 15">
            <a:extLst>
              <a:ext uri="{FF2B5EF4-FFF2-40B4-BE49-F238E27FC236}">
                <a16:creationId xmlns:a16="http://schemas.microsoft.com/office/drawing/2014/main" id="{B044E73A-9DB7-46CD-9B4D-9DE9FB5E6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9128" y="321732"/>
            <a:ext cx="1352695" cy="3668542"/>
          </a:xfrm>
          <a:prstGeom prst="rect">
            <a:avLst/>
          </a:prstGeom>
          <a:solidFill>
            <a:srgbClr val="FFFFFF">
              <a:alpha val="30%"/>
            </a:srgb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8057F48-2FD4-4DD3-B887-FEE2B447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008" y="4157447"/>
            <a:ext cx="2104750" cy="2312282"/>
          </a:xfrm>
          <a:prstGeom prst="rect">
            <a:avLst/>
          </a:prstGeom>
          <a:solidFill>
            <a:schemeClr val="accent2">
              <a:lumMod val="75%"/>
              <a:alpha val="6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A4469D8-5936-48B8-AF0C-37FF2AEE2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0625" y="4157447"/>
            <a:ext cx="3206709" cy="2312282"/>
          </a:xfrm>
          <a:prstGeom prst="rect">
            <a:avLst/>
          </a:prstGeom>
          <a:solidFill>
            <a:srgbClr val="FFFFFF"/>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A86C093-9587-4E69-8FDE-CFD9FDBA70B2}"/>
              </a:ext>
            </a:extLst>
          </p:cNvPr>
          <p:cNvPicPr>
            <a:picLocks noChangeAspect="1"/>
          </p:cNvPicPr>
          <p:nvPr/>
        </p:nvPicPr>
        <p:blipFill>
          <a:blip r:embed="rId3"/>
          <a:stretch>
            <a:fillRect/>
          </a:stretch>
        </p:blipFill>
        <p:spPr>
          <a:xfrm>
            <a:off x="8833799" y="5026917"/>
            <a:ext cx="2880360" cy="573341"/>
          </a:xfrm>
          <a:prstGeom prst="rect">
            <a:avLst/>
          </a:prstGeom>
        </p:spPr>
      </p:pic>
    </p:spTree>
    <p:extLst>
      <p:ext uri="{BB962C8B-B14F-4D97-AF65-F5344CB8AC3E}">
        <p14:creationId xmlns:p14="http://schemas.microsoft.com/office/powerpoint/2010/main" val="663552133"/>
      </p:ext>
    </p:extLst>
  </p:cSld>
  <p:clrMapOvr>
    <a:masterClrMapping/>
  </p:clrMapOvr>
</p:sld>
</file>

<file path=ppt/slides/slide23.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13"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4BA0C938-1486-4635-9F6C-44D521FA6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9" name="Rectangle 18">
            <a:extLst>
              <a:ext uri="{FF2B5EF4-FFF2-40B4-BE49-F238E27FC236}">
                <a16:creationId xmlns:a16="http://schemas.microsoft.com/office/drawing/2014/main" id="{942A7ABB-6A86-4A02-A072-FA82CDCE5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solidFill>
            <a:schemeClr val="bg2"/>
          </a:solidFill>
          <a:ln w="19050">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 name="Title 5">
            <a:extLst>
              <a:ext uri="{FF2B5EF4-FFF2-40B4-BE49-F238E27FC236}">
                <a16:creationId xmlns:a16="http://schemas.microsoft.com/office/drawing/2014/main" id="{4AC7B1DB-90AE-4002-8EA8-E87567FC8699}"/>
              </a:ext>
            </a:extLst>
          </p:cNvPr>
          <p:cNvSpPr>
            <a:spLocks noGrp="1"/>
          </p:cNvSpPr>
          <p:nvPr>
            <p:ph type="title"/>
          </p:nvPr>
        </p:nvSpPr>
        <p:spPr>
          <a:xfrm>
            <a:off x="4365356" y="806365"/>
            <a:ext cx="7020747" cy="5229630"/>
          </a:xfrm>
        </p:spPr>
        <p:txBody>
          <a:bodyPr vert="horz" lIns="91440" tIns="45720" rIns="91440" bIns="45720" rtlCol="0" anchor="ctr">
            <a:normAutofit/>
          </a:bodyPr>
          <a:lstStyle/>
          <a:p>
            <a:r>
              <a:rPr lang="en-US" sz="6600" spc="200" dirty="0"/>
              <a:t>quick sort</a:t>
            </a:r>
          </a:p>
        </p:txBody>
      </p:sp>
      <p:cxnSp>
        <p:nvCxnSpPr>
          <p:cNvPr id="21" name="Straight Connector 20">
            <a:extLst>
              <a:ext uri="{FF2B5EF4-FFF2-40B4-BE49-F238E27FC236}">
                <a16:creationId xmlns:a16="http://schemas.microsoft.com/office/drawing/2014/main" id="{B6916720-6D22-4D4B-BC19-23008C7DD4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796876"/>
      </p:ext>
    </p:extLst>
  </p:cSld>
  <p:clrMapOvr>
    <a:masterClrMapping/>
  </p:clrMapOvr>
</p:sld>
</file>

<file path=ppt/slides/slide24.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19"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cxnSp>
        <p:nvCxnSpPr>
          <p:cNvPr id="20" name="Straight Connector 12">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
        <p:nvSpPr>
          <p:cNvPr id="21" name="Rectangle 14">
            <a:extLst>
              <a:ext uri="{FF2B5EF4-FFF2-40B4-BE49-F238E27FC236}">
                <a16:creationId xmlns:a16="http://schemas.microsoft.com/office/drawing/2014/main" id="{774A886E-E8EF-48CC-8764-20EAE4538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1429B3C6-C329-4199-B53E-48723CED45F3}"/>
              </a:ext>
            </a:extLst>
          </p:cNvPr>
          <p:cNvSpPr>
            <a:spLocks noGrp="1"/>
          </p:cNvSpPr>
          <p:nvPr>
            <p:ph type="title"/>
          </p:nvPr>
        </p:nvSpPr>
        <p:spPr>
          <a:xfrm>
            <a:off x="636805" y="640080"/>
            <a:ext cx="3378099" cy="4077145"/>
          </a:xfrm>
        </p:spPr>
        <p:txBody>
          <a:bodyPr vert="horz" lIns="91440" tIns="45720" rIns="91440" bIns="45720" rtlCol="0" anchor="b">
            <a:normAutofit/>
          </a:bodyPr>
          <a:lstStyle/>
          <a:p>
            <a:pPr algn="r"/>
            <a:r>
              <a:rPr lang="en-US" sz="4000" kern="1200" cap="all" spc="200" baseline="0%" dirty="0">
                <a:solidFill>
                  <a:schemeClr val="tx1">
                    <a:lumMod val="95%"/>
                    <a:lumOff val="5%"/>
                  </a:schemeClr>
                </a:solidFill>
                <a:latin typeface="+mj-lt"/>
                <a:ea typeface="+mj-ea"/>
                <a:cs typeface="+mj-cs"/>
              </a:rPr>
              <a:t>quick Sort: visual</a:t>
            </a:r>
          </a:p>
        </p:txBody>
      </p:sp>
      <p:cxnSp>
        <p:nvCxnSpPr>
          <p:cNvPr id="17" name="Straight Connector 16">
            <a:extLst>
              <a:ext uri="{FF2B5EF4-FFF2-40B4-BE49-F238E27FC236}">
                <a16:creationId xmlns:a16="http://schemas.microsoft.com/office/drawing/2014/main" id="{EB1993F9-CFC5-495F-9F26-1995344535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1704" y="4831176"/>
            <a:ext cx="2743200" cy="0"/>
          </a:xfrm>
          <a:prstGeom prst="line">
            <a:avLst/>
          </a:prstGeom>
          <a:ln w="19050">
            <a:solidFill>
              <a:srgbClr val="F99A0D"/>
            </a:solidFill>
          </a:ln>
        </p:spPr>
        <p:style>
          <a:lnRef idx="1">
            <a:schemeClr val="accent1"/>
          </a:lnRef>
          <a:fillRef idx="0">
            <a:schemeClr val="accent1"/>
          </a:fillRef>
          <a:effectRef idx="0">
            <a:schemeClr val="accent1"/>
          </a:effectRef>
          <a:fontRef idx="minor">
            <a:schemeClr val="tx1"/>
          </a:fontRef>
        </p:style>
      </p:cxnSp>
      <p:pic>
        <p:nvPicPr>
          <p:cNvPr id="4" name="Picture 3" descr="Diagram&#10;&#10;Description automatically generated">
            <a:extLst>
              <a:ext uri="{FF2B5EF4-FFF2-40B4-BE49-F238E27FC236}">
                <a16:creationId xmlns:a16="http://schemas.microsoft.com/office/drawing/2014/main" id="{702FA89B-EB8F-459A-8350-C423F5810669}"/>
              </a:ext>
            </a:extLst>
          </p:cNvPr>
          <p:cNvPicPr>
            <a:picLocks noChangeAspect="1"/>
          </p:cNvPicPr>
          <p:nvPr/>
        </p:nvPicPr>
        <p:blipFill rotWithShape="1">
          <a:blip r:embed="rId2">
            <a:extLst>
              <a:ext uri="{28A0092B-C50C-407E-A947-70E740481C1C}">
                <a14:useLocalDpi xmlns:a14="http://schemas.microsoft.com/office/drawing/2010/main" val="0"/>
              </a:ext>
            </a:extLst>
          </a:blip>
          <a:srcRect r="8.514%" b="-0.002%"/>
          <a:stretch/>
        </p:blipFill>
        <p:spPr>
          <a:xfrm>
            <a:off x="4654984" y="640080"/>
            <a:ext cx="6896936" cy="5578816"/>
          </a:xfrm>
          <a:prstGeom prst="rect">
            <a:avLst/>
          </a:prstGeom>
        </p:spPr>
      </p:pic>
    </p:spTree>
    <p:extLst>
      <p:ext uri="{BB962C8B-B14F-4D97-AF65-F5344CB8AC3E}">
        <p14:creationId xmlns:p14="http://schemas.microsoft.com/office/powerpoint/2010/main" val="104953807"/>
      </p:ext>
    </p:extLst>
  </p:cSld>
  <p:clrMapOvr>
    <a:masterClrMapping/>
  </p:clrMapOvr>
</p:sld>
</file>

<file path=ppt/slides/slide25.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2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cxnSp>
        <p:nvCxnSpPr>
          <p:cNvPr id="24" name="Straight Connector 15">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17">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C55BB4-7835-40F7-B6B7-5AC603AF88E8}"/>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
                    <a:lumOff val="5%"/>
                  </a:schemeClr>
                </a:solidFill>
                <a:latin typeface="+mj-lt"/>
                <a:ea typeface="+mj-ea"/>
                <a:cs typeface="+mj-cs"/>
              </a:rPr>
              <a:t>quick sort: verbal description </a:t>
            </a:r>
          </a:p>
        </p:txBody>
      </p:sp>
      <p:cxnSp>
        <p:nvCxnSpPr>
          <p:cNvPr id="26" name="Straight Connector 19">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pic>
        <p:nvPicPr>
          <p:cNvPr id="7" name="Picture 6" descr="Text, letter&#10;&#10;Description automatically generated">
            <a:extLst>
              <a:ext uri="{FF2B5EF4-FFF2-40B4-BE49-F238E27FC236}">
                <a16:creationId xmlns:a16="http://schemas.microsoft.com/office/drawing/2014/main" id="{E8550822-578B-4B4F-B2A5-91E2A2629185}"/>
              </a:ext>
            </a:extLst>
          </p:cNvPr>
          <p:cNvPicPr>
            <a:picLocks noChangeAspect="1"/>
          </p:cNvPicPr>
          <p:nvPr/>
        </p:nvPicPr>
        <p:blipFill>
          <a:blip r:embed="rId2"/>
          <a:stretch>
            <a:fillRect/>
          </a:stretch>
        </p:blipFill>
        <p:spPr>
          <a:xfrm>
            <a:off x="4654984" y="1481104"/>
            <a:ext cx="6896936" cy="3896767"/>
          </a:xfrm>
          <a:prstGeom prst="rect">
            <a:avLst/>
          </a:prstGeom>
        </p:spPr>
      </p:pic>
    </p:spTree>
    <p:extLst>
      <p:ext uri="{BB962C8B-B14F-4D97-AF65-F5344CB8AC3E}">
        <p14:creationId xmlns:p14="http://schemas.microsoft.com/office/powerpoint/2010/main" val="517454372"/>
      </p:ext>
    </p:extLst>
  </p:cSld>
  <p:clrMapOvr>
    <a:masterClrMapping/>
  </p:clrMapOvr>
</p:sld>
</file>

<file path=ppt/slides/slide26.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1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672D8E-D232-4602-862B-F2A5F8C07631}"/>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
                    <a:lumOff val="5%"/>
                  </a:schemeClr>
                </a:solidFill>
                <a:latin typeface="+mj-lt"/>
                <a:ea typeface="+mj-ea"/>
                <a:cs typeface="+mj-cs"/>
              </a:rPr>
              <a:t>quick sort: pseudocode</a:t>
            </a:r>
          </a:p>
        </p:txBody>
      </p:sp>
      <p:cxnSp>
        <p:nvCxnSpPr>
          <p:cNvPr id="19" name="Straight Connector 18">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391B070-DD46-4BCC-B494-0E330CC1E005}"/>
              </a:ext>
            </a:extLst>
          </p:cNvPr>
          <p:cNvPicPr>
            <a:picLocks noChangeAspect="1"/>
          </p:cNvPicPr>
          <p:nvPr/>
        </p:nvPicPr>
        <p:blipFill>
          <a:blip r:embed="rId2"/>
          <a:stretch>
            <a:fillRect/>
          </a:stretch>
        </p:blipFill>
        <p:spPr>
          <a:xfrm>
            <a:off x="4654984" y="1196605"/>
            <a:ext cx="6896936" cy="4465765"/>
          </a:xfrm>
          <a:prstGeom prst="rect">
            <a:avLst/>
          </a:prstGeom>
        </p:spPr>
      </p:pic>
    </p:spTree>
    <p:extLst>
      <p:ext uri="{BB962C8B-B14F-4D97-AF65-F5344CB8AC3E}">
        <p14:creationId xmlns:p14="http://schemas.microsoft.com/office/powerpoint/2010/main" val="3327922640"/>
      </p:ext>
    </p:extLst>
  </p:cSld>
  <p:clrMapOvr>
    <a:masterClrMapping/>
  </p:clrMapOvr>
</p:sld>
</file>

<file path=ppt/slides/slide27.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4BBC1-B7F7-40B5-AC83-D6BED3B3AE1E}"/>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
                    <a:lumOff val="5%"/>
                  </a:schemeClr>
                </a:solidFill>
                <a:latin typeface="+mj-lt"/>
                <a:ea typeface="+mj-ea"/>
                <a:cs typeface="+mj-cs"/>
              </a:rPr>
              <a:t>Quick sort: pseudocode</a:t>
            </a:r>
          </a:p>
        </p:txBody>
      </p:sp>
      <p:cxnSp>
        <p:nvCxnSpPr>
          <p:cNvPr id="17" name="Straight Connector 16">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pic>
        <p:nvPicPr>
          <p:cNvPr id="4" name="Picture 3" descr="Diagram&#10;&#10;Description automatically generated">
            <a:extLst>
              <a:ext uri="{FF2B5EF4-FFF2-40B4-BE49-F238E27FC236}">
                <a16:creationId xmlns:a16="http://schemas.microsoft.com/office/drawing/2014/main" id="{8A22A3B1-1415-49DB-8698-69ADEE5BACA4}"/>
              </a:ext>
            </a:extLst>
          </p:cNvPr>
          <p:cNvPicPr>
            <a:picLocks noChangeAspect="1"/>
          </p:cNvPicPr>
          <p:nvPr/>
        </p:nvPicPr>
        <p:blipFill>
          <a:blip r:embed="rId2"/>
          <a:stretch>
            <a:fillRect/>
          </a:stretch>
        </p:blipFill>
        <p:spPr>
          <a:xfrm>
            <a:off x="4654984" y="1110393"/>
            <a:ext cx="6896936" cy="4638189"/>
          </a:xfrm>
          <a:prstGeom prst="rect">
            <a:avLst/>
          </a:prstGeom>
        </p:spPr>
      </p:pic>
    </p:spTree>
    <p:extLst>
      <p:ext uri="{BB962C8B-B14F-4D97-AF65-F5344CB8AC3E}">
        <p14:creationId xmlns:p14="http://schemas.microsoft.com/office/powerpoint/2010/main" val="4075213354"/>
      </p:ext>
    </p:extLst>
  </p:cSld>
  <p:clrMapOvr>
    <a:masterClrMapping/>
  </p:clrMapOvr>
</p:sld>
</file>

<file path=ppt/slides/slide28.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7856-51E7-4065-B010-F50FBE545E49}"/>
              </a:ext>
            </a:extLst>
          </p:cNvPr>
          <p:cNvSpPr>
            <a:spLocks noGrp="1"/>
          </p:cNvSpPr>
          <p:nvPr>
            <p:ph type="title"/>
          </p:nvPr>
        </p:nvSpPr>
        <p:spPr>
          <a:xfrm>
            <a:off x="1024128" y="585216"/>
            <a:ext cx="3133581" cy="1499616"/>
          </a:xfrm>
        </p:spPr>
        <p:txBody>
          <a:bodyPr>
            <a:normAutofit/>
          </a:bodyPr>
          <a:lstStyle/>
          <a:p>
            <a:r>
              <a:rPr lang="en-US" sz="4000"/>
              <a:t>quick sort: evaluation</a:t>
            </a:r>
            <a:endParaRPr lang="en-GB" sz="4000"/>
          </a:p>
        </p:txBody>
      </p:sp>
      <p:sp>
        <p:nvSpPr>
          <p:cNvPr id="3" name="Content Placeholder 2">
            <a:extLst>
              <a:ext uri="{FF2B5EF4-FFF2-40B4-BE49-F238E27FC236}">
                <a16:creationId xmlns:a16="http://schemas.microsoft.com/office/drawing/2014/main" id="{507BA56D-A6C7-40BA-8343-4065AAFC9C37}"/>
              </a:ext>
            </a:extLst>
          </p:cNvPr>
          <p:cNvSpPr>
            <a:spLocks noGrp="1"/>
          </p:cNvSpPr>
          <p:nvPr>
            <p:ph idx="1"/>
          </p:nvPr>
        </p:nvSpPr>
        <p:spPr>
          <a:xfrm>
            <a:off x="1024128" y="2286000"/>
            <a:ext cx="3133580" cy="3931920"/>
          </a:xfrm>
        </p:spPr>
        <p:txBody>
          <a:bodyPr>
            <a:normAutofit/>
          </a:bodyPr>
          <a:lstStyle/>
          <a:p>
            <a:r>
              <a:rPr lang="en-US" sz="1600"/>
              <a:t>Complexity: ??? </a:t>
            </a:r>
          </a:p>
          <a:p>
            <a:pPr lvl="1"/>
            <a:r>
              <a:rPr lang="en-US" sz="1600"/>
              <a:t>Best case:</a:t>
            </a:r>
          </a:p>
          <a:p>
            <a:pPr lvl="1"/>
            <a:r>
              <a:rPr lang="en-US" sz="1600"/>
              <a:t>Average case:</a:t>
            </a:r>
          </a:p>
          <a:p>
            <a:pPr lvl="1"/>
            <a:r>
              <a:rPr lang="en-US" sz="1600"/>
              <a:t>Worst case: </a:t>
            </a:r>
          </a:p>
          <a:p>
            <a:r>
              <a:rPr lang="en-US" sz="1600"/>
              <a:t>Pros:</a:t>
            </a:r>
          </a:p>
          <a:p>
            <a:pPr lvl="1"/>
            <a:r>
              <a:rPr lang="en-US" sz="1600"/>
              <a:t>Better best-case complexity</a:t>
            </a:r>
          </a:p>
          <a:p>
            <a:pPr lvl="1"/>
            <a:r>
              <a:rPr lang="en-US" sz="1600"/>
              <a:t>Arguably the fastest sorting algorithm</a:t>
            </a:r>
          </a:p>
          <a:p>
            <a:pPr lvl="1"/>
            <a:r>
              <a:rPr lang="en-US" sz="1600"/>
              <a:t>Relatively easy to implement</a:t>
            </a:r>
          </a:p>
          <a:p>
            <a:r>
              <a:rPr lang="en-US" sz="1600"/>
              <a:t>Cons:</a:t>
            </a:r>
          </a:p>
          <a:p>
            <a:pPr lvl="1"/>
            <a:r>
              <a:rPr lang="en-US" sz="1600"/>
              <a:t>Recursion overhead</a:t>
            </a:r>
          </a:p>
        </p:txBody>
      </p:sp>
      <p:pic>
        <p:nvPicPr>
          <p:cNvPr id="6" name="Picture 5" descr="Diagram&#10;&#10;Description automatically generated">
            <a:extLst>
              <a:ext uri="{FF2B5EF4-FFF2-40B4-BE49-F238E27FC236}">
                <a16:creationId xmlns:a16="http://schemas.microsoft.com/office/drawing/2014/main" id="{0C42763C-1E27-4ED4-82CE-A84B98651092}"/>
              </a:ext>
            </a:extLst>
          </p:cNvPr>
          <p:cNvPicPr>
            <a:picLocks noChangeAspect="1"/>
          </p:cNvPicPr>
          <p:nvPr/>
        </p:nvPicPr>
        <p:blipFill>
          <a:blip r:embed="rId2"/>
          <a:stretch>
            <a:fillRect/>
          </a:stretch>
        </p:blipFill>
        <p:spPr>
          <a:xfrm>
            <a:off x="4642342" y="1062470"/>
            <a:ext cx="6909577" cy="4733059"/>
          </a:xfrm>
          <a:prstGeom prst="rect">
            <a:avLst/>
          </a:prstGeom>
        </p:spPr>
      </p:pic>
    </p:spTree>
    <p:extLst>
      <p:ext uri="{BB962C8B-B14F-4D97-AF65-F5344CB8AC3E}">
        <p14:creationId xmlns:p14="http://schemas.microsoft.com/office/powerpoint/2010/main" val="3107704721"/>
      </p:ext>
    </p:extLst>
  </p:cSld>
  <p:clrMapOvr>
    <a:masterClrMapping/>
  </p:clrMapOvr>
</p:sld>
</file>

<file path=ppt/slides/slide3.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75"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cxnSp>
        <p:nvCxnSpPr>
          <p:cNvPr id="77" name="Straight Connector 76">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C4250F-FFB2-46E8-8995-62BA27CF82DF}"/>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
                    <a:lumOff val="5%"/>
                  </a:schemeClr>
                </a:solidFill>
                <a:latin typeface="+mj-lt"/>
                <a:ea typeface="+mj-ea"/>
                <a:cs typeface="+mj-cs"/>
              </a:rPr>
              <a:t>Bubble Sort: visual </a:t>
            </a:r>
          </a:p>
        </p:txBody>
      </p:sp>
      <p:cxnSp>
        <p:nvCxnSpPr>
          <p:cNvPr id="81" name="Straight Connector 80">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pic>
        <p:nvPicPr>
          <p:cNvPr id="1028" name="Picture 4" descr="Bubble sort - Wikipedia">
            <a:extLst>
              <a:ext uri="{FF2B5EF4-FFF2-40B4-BE49-F238E27FC236}">
                <a16:creationId xmlns:a16="http://schemas.microsoft.com/office/drawing/2014/main" id="{FCAB5441-7751-4A62-9D21-949587A9B4D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654984" y="1360407"/>
            <a:ext cx="6896936" cy="4138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579001"/>
      </p:ext>
    </p:extLst>
  </p:cSld>
  <p:clrMapOvr>
    <a:masterClrMapping/>
  </p:clrMapOvr>
</p:sld>
</file>

<file path=ppt/slides/slide4.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A1FE-E3C6-430D-84A2-500B3DD2D671}"/>
              </a:ext>
            </a:extLst>
          </p:cNvPr>
          <p:cNvSpPr>
            <a:spLocks noGrp="1"/>
          </p:cNvSpPr>
          <p:nvPr>
            <p:ph type="title"/>
          </p:nvPr>
        </p:nvSpPr>
        <p:spPr>
          <a:xfrm>
            <a:off x="1024128" y="585216"/>
            <a:ext cx="8018272" cy="1499616"/>
          </a:xfrm>
        </p:spPr>
        <p:txBody>
          <a:bodyPr>
            <a:normAutofit/>
          </a:bodyPr>
          <a:lstStyle/>
          <a:p>
            <a:r>
              <a:rPr lang="en-US" dirty="0"/>
              <a:t>Bubble sort: verbal description</a:t>
            </a:r>
            <a:endParaRPr lang="en-GB" dirty="0"/>
          </a:p>
        </p:txBody>
      </p:sp>
      <p:sp>
        <p:nvSpPr>
          <p:cNvPr id="3" name="Content Placeholder 2">
            <a:extLst>
              <a:ext uri="{FF2B5EF4-FFF2-40B4-BE49-F238E27FC236}">
                <a16:creationId xmlns:a16="http://schemas.microsoft.com/office/drawing/2014/main" id="{F82ADBE9-457D-476B-8E16-7F16FF37C975}"/>
              </a:ext>
            </a:extLst>
          </p:cNvPr>
          <p:cNvSpPr>
            <a:spLocks noGrp="1"/>
          </p:cNvSpPr>
          <p:nvPr>
            <p:ph idx="1"/>
          </p:nvPr>
        </p:nvSpPr>
        <p:spPr>
          <a:xfrm>
            <a:off x="1024128" y="2286000"/>
            <a:ext cx="8018271" cy="4023360"/>
          </a:xfrm>
        </p:spPr>
        <p:txBody>
          <a:bodyPr>
            <a:normAutofit/>
          </a:bodyPr>
          <a:lstStyle/>
          <a:p>
            <a:pPr marL="0" indent="0">
              <a:buNone/>
            </a:pPr>
            <a:r>
              <a:rPr lang="en-US" dirty="0"/>
              <a:t>Start at the first array element and compare it with the second element. If the first element is larger than the second, swap them. Next, go to the second element and compare it to the third. Thus, you should compare every consecutive pair of elements and swap those that are out of order. Continue traversing the modified array until no more swaps are made. If there are no swaps, it means that you did not find any pairs that were out of order, so you can stop sorting.</a:t>
            </a:r>
            <a:endParaRPr lang="en-GB"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1911868"/>
      </p:ext>
    </p:extLst>
  </p:cSld>
  <p:clrMapOvr>
    <a:masterClrMapping/>
  </p:clrMapOvr>
</p:sld>
</file>

<file path=ppt/slides/slide5.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14"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CB26E-58DD-42FA-A0E9-89CEF0D8851E}"/>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dirty="0">
                <a:solidFill>
                  <a:schemeClr val="tx1">
                    <a:lumMod val="95%"/>
                    <a:lumOff val="5%"/>
                  </a:schemeClr>
                </a:solidFill>
                <a:latin typeface="+mj-lt"/>
                <a:ea typeface="+mj-ea"/>
                <a:cs typeface="+mj-cs"/>
              </a:rPr>
              <a:t>Bubble Sort: Pseudocode</a:t>
            </a:r>
          </a:p>
        </p:txBody>
      </p:sp>
      <p:cxnSp>
        <p:nvCxnSpPr>
          <p:cNvPr id="26" name="Straight Connector 19">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pic>
        <p:nvPicPr>
          <p:cNvPr id="7" name="Picture 6" descr="Text, letter&#10;&#10;Description automatically generated">
            <a:extLst>
              <a:ext uri="{FF2B5EF4-FFF2-40B4-BE49-F238E27FC236}">
                <a16:creationId xmlns:a16="http://schemas.microsoft.com/office/drawing/2014/main" id="{34D47FA4-4C67-4AE0-85EA-079F38D7E2BD}"/>
              </a:ext>
            </a:extLst>
          </p:cNvPr>
          <p:cNvPicPr>
            <a:picLocks noChangeAspect="1"/>
          </p:cNvPicPr>
          <p:nvPr/>
        </p:nvPicPr>
        <p:blipFill rotWithShape="1">
          <a:blip r:embed="rId2"/>
          <a:srcRect t="1.536%" b="0.001%"/>
          <a:stretch/>
        </p:blipFill>
        <p:spPr>
          <a:xfrm>
            <a:off x="4654984" y="2119562"/>
            <a:ext cx="6896936" cy="2619851"/>
          </a:xfrm>
          <a:prstGeom prst="rect">
            <a:avLst/>
          </a:prstGeom>
        </p:spPr>
      </p:pic>
    </p:spTree>
    <p:extLst>
      <p:ext uri="{BB962C8B-B14F-4D97-AF65-F5344CB8AC3E}">
        <p14:creationId xmlns:p14="http://schemas.microsoft.com/office/powerpoint/2010/main" val="515676234"/>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9C79-0B46-44FA-A583-35A0C9E3D963}"/>
              </a:ext>
            </a:extLst>
          </p:cNvPr>
          <p:cNvSpPr>
            <a:spLocks noGrp="1"/>
          </p:cNvSpPr>
          <p:nvPr>
            <p:ph type="title"/>
          </p:nvPr>
        </p:nvSpPr>
        <p:spPr/>
        <p:txBody>
          <a:bodyPr/>
          <a:lstStyle/>
          <a:p>
            <a:r>
              <a:rPr lang="en-US" dirty="0"/>
              <a:t>Bubble Sort: evaluation</a:t>
            </a:r>
            <a:endParaRPr lang="en-GB" dirty="0"/>
          </a:p>
        </p:txBody>
      </p:sp>
      <p:sp>
        <p:nvSpPr>
          <p:cNvPr id="3" name="Content Placeholder 2">
            <a:extLst>
              <a:ext uri="{FF2B5EF4-FFF2-40B4-BE49-F238E27FC236}">
                <a16:creationId xmlns:a16="http://schemas.microsoft.com/office/drawing/2014/main" id="{90A60A17-8D4B-46DB-A6FC-0F06A09417E1}"/>
              </a:ext>
            </a:extLst>
          </p:cNvPr>
          <p:cNvSpPr>
            <a:spLocks noGrp="1"/>
          </p:cNvSpPr>
          <p:nvPr>
            <p:ph idx="1"/>
          </p:nvPr>
        </p:nvSpPr>
        <p:spPr/>
        <p:txBody>
          <a:bodyPr/>
          <a:lstStyle/>
          <a:p>
            <a:r>
              <a:rPr lang="en-US" dirty="0"/>
              <a:t>Complexity: ???</a:t>
            </a:r>
          </a:p>
          <a:p>
            <a:pPr lvl="1"/>
            <a:r>
              <a:rPr lang="en-US" dirty="0"/>
              <a:t>Best case:</a:t>
            </a:r>
          </a:p>
          <a:p>
            <a:pPr lvl="1"/>
            <a:r>
              <a:rPr lang="en-US" dirty="0"/>
              <a:t>Average case:</a:t>
            </a:r>
          </a:p>
          <a:p>
            <a:pPr lvl="1"/>
            <a:r>
              <a:rPr lang="en-US" dirty="0"/>
              <a:t>Worst case:</a:t>
            </a:r>
          </a:p>
          <a:p>
            <a:r>
              <a:rPr lang="en-GB" dirty="0"/>
              <a:t>Pros:</a:t>
            </a:r>
          </a:p>
          <a:p>
            <a:pPr lvl="1"/>
            <a:r>
              <a:rPr lang="en-GB" dirty="0"/>
              <a:t>Easy to implement</a:t>
            </a:r>
          </a:p>
          <a:p>
            <a:pPr lvl="1"/>
            <a:r>
              <a:rPr lang="en-GB" dirty="0"/>
              <a:t>Easy to understand</a:t>
            </a:r>
          </a:p>
          <a:p>
            <a:r>
              <a:rPr lang="en-GB" dirty="0"/>
              <a:t>Cons:</a:t>
            </a:r>
          </a:p>
          <a:p>
            <a:pPr lvl="1"/>
            <a:r>
              <a:rPr lang="en-GB" dirty="0"/>
              <a:t>Very slow </a:t>
            </a:r>
          </a:p>
        </p:txBody>
      </p:sp>
    </p:spTree>
    <p:extLst>
      <p:ext uri="{BB962C8B-B14F-4D97-AF65-F5344CB8AC3E}">
        <p14:creationId xmlns:p14="http://schemas.microsoft.com/office/powerpoint/2010/main" val="3963049181"/>
      </p:ext>
    </p:extLst>
  </p:cSld>
  <p:clrMapOvr>
    <a:masterClrMapping/>
  </p:clrMapOvr>
</p:sld>
</file>

<file path=ppt/slides/slide7.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13"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4BA0C938-1486-4635-9F6C-44D521FA6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2A7ABB-6A86-4A02-A072-FA82CDCE5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solidFill>
            <a:schemeClr val="bg2"/>
          </a:solidFill>
          <a:ln w="19050">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4AC7B1DB-90AE-4002-8EA8-E87567FC8699}"/>
              </a:ext>
            </a:extLst>
          </p:cNvPr>
          <p:cNvSpPr>
            <a:spLocks noGrp="1"/>
          </p:cNvSpPr>
          <p:nvPr>
            <p:ph type="title"/>
          </p:nvPr>
        </p:nvSpPr>
        <p:spPr>
          <a:xfrm>
            <a:off x="4365356" y="806365"/>
            <a:ext cx="7020747" cy="5229630"/>
          </a:xfrm>
        </p:spPr>
        <p:txBody>
          <a:bodyPr vert="horz" lIns="91440" tIns="45720" rIns="91440" bIns="45720" rtlCol="0" anchor="ctr">
            <a:normAutofit/>
          </a:bodyPr>
          <a:lstStyle/>
          <a:p>
            <a:r>
              <a:rPr lang="en-US" sz="6600" spc="200" dirty="0"/>
              <a:t>Insertion sort</a:t>
            </a:r>
          </a:p>
        </p:txBody>
      </p:sp>
      <p:cxnSp>
        <p:nvCxnSpPr>
          <p:cNvPr id="21" name="Straight Connector 20">
            <a:extLst>
              <a:ext uri="{FF2B5EF4-FFF2-40B4-BE49-F238E27FC236}">
                <a16:creationId xmlns:a16="http://schemas.microsoft.com/office/drawing/2014/main" id="{B6916720-6D22-4D4B-BC19-23008C7DD4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575247"/>
      </p:ext>
    </p:extLst>
  </p:cSld>
  <p:clrMapOvr>
    <a:masterClrMapping/>
  </p:clrMapOvr>
</p:sld>
</file>

<file path=ppt/slides/slide8.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
            </a:schemeClr>
          </a:solidFill>
          <a:ln>
            <a:noFill/>
          </a:ln>
        </p:spPr>
        <p:style>
          <a:lnRef idx="2">
            <a:schemeClr val="accent1">
              <a:shade val="50%"/>
            </a:schemeClr>
          </a:lnRef>
          <a:fillRef idx="1">
            <a:schemeClr val="accent1"/>
          </a:fillRef>
          <a:effectRef idx="0">
            <a:schemeClr val="accent1"/>
          </a:effectRef>
          <a:fontRef idx="minor">
            <a:schemeClr val="lt1"/>
          </a:fontRef>
        </p:style>
      </p:sp>
      <p:sp>
        <p:nvSpPr>
          <p:cNvPr id="205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sp>
      <p:cxnSp>
        <p:nvCxnSpPr>
          <p:cNvPr id="2054" name="Straight Connector 7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sp useBgFill="1">
        <p:nvSpPr>
          <p:cNvPr id="2055" name="Rectangle 76">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29B3C6-C329-4199-B53E-48723CED45F3}"/>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
                    <a:lumOff val="5%"/>
                  </a:schemeClr>
                </a:solidFill>
                <a:latin typeface="+mj-lt"/>
                <a:ea typeface="+mj-ea"/>
                <a:cs typeface="+mj-cs"/>
              </a:rPr>
              <a:t>Insertion Sort: visual</a:t>
            </a:r>
          </a:p>
        </p:txBody>
      </p:sp>
      <p:cxnSp>
        <p:nvCxnSpPr>
          <p:cNvPr id="2056" name="Straight Connector 78">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Insertion sort - Wikipedia">
            <a:extLst>
              <a:ext uri="{FF2B5EF4-FFF2-40B4-BE49-F238E27FC236}">
                <a16:creationId xmlns:a16="http://schemas.microsoft.com/office/drawing/2014/main" id="{0637E930-D07D-4094-9492-B1F6FCF80C3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654984" y="1360407"/>
            <a:ext cx="6896936" cy="4138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094426"/>
      </p:ext>
    </p:extLst>
  </p:cSld>
  <p:clrMapOvr>
    <a:masterClrMapping/>
  </p:clrMapOvr>
</p:sld>
</file>

<file path=ppt/slides/slide9.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5BB4-7835-40F7-B6B7-5AC603AF88E8}"/>
              </a:ext>
            </a:extLst>
          </p:cNvPr>
          <p:cNvSpPr>
            <a:spLocks noGrp="1"/>
          </p:cNvSpPr>
          <p:nvPr>
            <p:ph type="title"/>
          </p:nvPr>
        </p:nvSpPr>
        <p:spPr>
          <a:xfrm>
            <a:off x="1024128" y="585216"/>
            <a:ext cx="8018272" cy="1499616"/>
          </a:xfrm>
        </p:spPr>
        <p:txBody>
          <a:bodyPr>
            <a:normAutofit/>
          </a:bodyPr>
          <a:lstStyle/>
          <a:p>
            <a:r>
              <a:rPr lang="en-US" dirty="0"/>
              <a:t>Insertion sort: verbal description </a:t>
            </a:r>
            <a:endParaRPr lang="en-GB" dirty="0"/>
          </a:p>
        </p:txBody>
      </p:sp>
      <p:sp>
        <p:nvSpPr>
          <p:cNvPr id="3" name="Content Placeholder 2">
            <a:extLst>
              <a:ext uri="{FF2B5EF4-FFF2-40B4-BE49-F238E27FC236}">
                <a16:creationId xmlns:a16="http://schemas.microsoft.com/office/drawing/2014/main" id="{976FA769-CDB2-446B-B341-59FABFC0ECD0}"/>
              </a:ext>
            </a:extLst>
          </p:cNvPr>
          <p:cNvSpPr>
            <a:spLocks noGrp="1"/>
          </p:cNvSpPr>
          <p:nvPr>
            <p:ph idx="1"/>
          </p:nvPr>
        </p:nvSpPr>
        <p:spPr>
          <a:xfrm>
            <a:off x="1024128" y="2286000"/>
            <a:ext cx="8018271" cy="4023360"/>
          </a:xfrm>
        </p:spPr>
        <p:txBody>
          <a:bodyPr>
            <a:normAutofit/>
          </a:bodyPr>
          <a:lstStyle/>
          <a:p>
            <a:r>
              <a:rPr lang="en-US" dirty="0"/>
              <a:t>Go over each element in the array (let’s call it x) and compare it to the element before. If x is smaller, then swap it with the first element that is smaller than x, i.e. insert it where it belongs. The assumption here is that the left side is already sorted because we always insert x in the right place.</a:t>
            </a:r>
            <a:endParaRPr lang="en-GB"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434836"/>
      </p:ext>
    </p:extLst>
  </p:cSld>
  <p:clrMapOvr>
    <a:masterClrMapping/>
  </p:clrMapOvr>
</p:sld>
</file>

<file path=ppt/theme/_rels/theme1.xml.rels><?xml version="1.0" encoding="UTF-8" standalone="yes"?>
<Relationships xmlns="http://schemas.openxmlformats.org/package/2006/relationships"><Relationship Id="rId1" Type="http://purl.oclc.org/ooxml/officeDocument/relationships/image" Target="../media/image1.jpeg"/></Relationships>
</file>

<file path=ppt/theme/theme1.xml><?xml version="1.0" encoding="utf-8"?>
<a:theme xmlns:a="http://purl.oclc.org/ooxml/drawingml/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
                <a:satMod val="100%"/>
                <a:lumMod val="100%"/>
              </a:schemeClr>
            </a:gs>
            <a:gs pos="100%">
              <a:schemeClr val="phClr">
                <a:tint val="61%"/>
                <a:satMod val="150%"/>
                <a:lumMod val="100%"/>
              </a:schemeClr>
            </a:gs>
          </a:gsLst>
          <a:path path="circle">
            <a:fillToRect l="100%" t="100%" r="100%" b="100%"/>
          </a:path>
        </a:gradFill>
        <a:gradFill rotWithShape="1">
          <a:gsLst>
            <a:gs pos="0%">
              <a:schemeClr val="phClr">
                <a:tint val="100%"/>
                <a:shade val="85%"/>
                <a:satMod val="100%"/>
                <a:lumMod val="100%"/>
              </a:schemeClr>
            </a:gs>
            <a:gs pos="100%">
              <a:schemeClr val="phClr">
                <a:tint val="90%"/>
                <a:shade val="100%"/>
                <a:satMod val="150%"/>
                <a:lumMod val="100%"/>
              </a:schemeClr>
            </a:gs>
          </a:gsLst>
          <a:path path="circle">
            <a:fillToRect l="100%" t="100%" r="100%" b="1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
              </a:srgbClr>
            </a:outerShdw>
          </a:effectLst>
        </a:effectStyle>
        <a:effectStyle>
          <a:effectLst>
            <a:outerShdw blurRad="76200" dist="25400" dir="5400000" algn="ctr" rotWithShape="0">
              <a:srgbClr val="000000">
                <a:alpha val="6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
                <a:satMod val="160%"/>
              </a:schemeClr>
            </a:contourClr>
          </a:sp3d>
        </a:effectStyle>
      </a:effectStyleLst>
      <a:bgFillStyleLst>
        <a:solidFill>
          <a:schemeClr val="phClr"/>
        </a:solidFill>
        <a:solidFill>
          <a:schemeClr val="phClr">
            <a:tint val="95%"/>
            <a:shade val="85%"/>
            <a:satMod val="125%"/>
          </a:schemeClr>
        </a:solidFill>
        <a:blipFill rotWithShape="1">
          <a:blip xmlns:r="http://purl.oclc.org/ooxml/officeDocument/relationships" r:embed="rId1">
            <a:duotone>
              <a:schemeClr val="phClr">
                <a:tint val="95%"/>
                <a:shade val="74%"/>
                <a:satMod val="230%"/>
              </a:schemeClr>
              <a:schemeClr val="phClr">
                <a:tint val="92%"/>
                <a:shade val="69%"/>
                <a:satMod val="250%"/>
              </a:schemeClr>
            </a:duotone>
          </a:blip>
          <a:tile tx="0" ty="0" sx="40%" sy="4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purl.oclc.org/ooxml/officeDocument/relationships/customXmlProps" Target="itemProps1.xml"/></Relationships>
</file>

<file path=customXml/_rels/item2.xml.rels><?xml version="1.0" encoding="UTF-8" standalone="yes"?>
<Relationships xmlns="http://schemas.openxmlformats.org/package/2006/relationships"><Relationship Id="rId1" Type="http://purl.oclc.org/ooxml/officeDocument/relationships/customXmlProps" Target="itemProps2.xml"/></Relationships>
</file>

<file path=customXml/_rels/item3.xml.rels><?xml version="1.0" encoding="UTF-8" standalone="yes"?>
<Relationships xmlns="http://schemas.openxmlformats.org/package/2006/relationships"><Relationship Id="rId1" Type="http://purl.oclc.org/ooxml/officeDocument/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55ADEB8AFA6F4D9433891583F62E99" ma:contentTypeVersion="13" ma:contentTypeDescription="Create a new document." ma:contentTypeScope="" ma:versionID="ef05d804cd7a33e6dce9476ade60ee8b">
  <xsd:schema xmlns:xsd="http://www.w3.org/2001/XMLSchema" xmlns:xs="http://www.w3.org/2001/XMLSchema" xmlns:p="http://schemas.microsoft.com/office/2006/metadata/properties" xmlns:ns3="3dc31ee3-ef64-42c0-beb1-c77808228143" xmlns:ns4="16d19c77-a1e7-460a-86e9-bab2128d81f1" targetNamespace="http://schemas.microsoft.com/office/2006/metadata/properties" ma:root="true" ma:fieldsID="8a5a7538ca24c38c718c628e522d46c7" ns3:_="" ns4:_="">
    <xsd:import namespace="3dc31ee3-ef64-42c0-beb1-c77808228143"/>
    <xsd:import namespace="16d19c77-a1e7-460a-86e9-bab2128d81f1"/>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c31ee3-ef64-42c0-beb1-c7780822814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d19c77-a1e7-460a-86e9-bab2128d81f1"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purl.oclc.org/ooxml/officeDocument/customXml" ds:itemID="{416DCC2A-C3D5-41BA-9173-347D645F45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c31ee3-ef64-42c0-beb1-c77808228143"/>
    <ds:schemaRef ds:uri="16d19c77-a1e7-460a-86e9-bab2128d81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purl.oclc.org/ooxml/officeDocument/customXml" ds:itemID="{0E9B3544-5307-4612-AFD5-16FB305FDC1F}">
  <ds:schemaRefs>
    <ds:schemaRef ds:uri="http://schemas.microsoft.com/sharepoint/v3/contenttype/forms"/>
  </ds:schemaRefs>
</ds:datastoreItem>
</file>

<file path=customXml/itemProps3.xml><?xml version="1.0" encoding="utf-8"?>
<ds:datastoreItem xmlns:ds="http://purl.oclc.org/ooxml/officeDocument/customXml" ds:itemID="{445F7BEF-B599-4CEB-B857-0825C4C0959E}">
  <ds:schemaRefs>
    <ds:schemaRef ds:uri="16d19c77-a1e7-460a-86e9-bab2128d81f1"/>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3dc31ee3-ef64-42c0-beb1-c77808228143"/>
    <ds:schemaRef ds:uri="http://www.w3.org/XML/1998/namespace"/>
    <ds:schemaRef ds:uri="http://purl.org/dc/dcmitype/"/>
  </ds:schemaRefs>
</ds:datastoreItem>
</file>

<file path=docProps/app.xml><?xml version="1.0" encoding="utf-8"?>
<Properties xmlns="http://purl.oclc.org/ooxml/officeDocument/extendedProperties" xmlns:vt="http://purl.oclc.org/ooxml/officeDocument/docPropsVTypes">
  <TotalTime>0</TotalTime>
  <Words>497</Words>
  <Application>Microsoft Office PowerPoint</Application>
  <PresentationFormat>Widescreen</PresentationFormat>
  <Paragraphs>77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Tw Cen MT</vt:lpstr>
      <vt:lpstr>Tw Cen MT Condensed</vt:lpstr>
      <vt:lpstr>Wingdings 3</vt:lpstr>
      <vt:lpstr>Integral</vt:lpstr>
      <vt:lpstr>Sorting Algorithms</vt:lpstr>
      <vt:lpstr>Bubble sort</vt:lpstr>
      <vt:lpstr>Bubble Sort: visual </vt:lpstr>
      <vt:lpstr>Bubble sort: verbal description</vt:lpstr>
      <vt:lpstr>Bubble Sort: Pseudocode</vt:lpstr>
      <vt:lpstr>Bubble Sort: evaluation</vt:lpstr>
      <vt:lpstr>Insertion sort</vt:lpstr>
      <vt:lpstr>Insertion Sort: visual</vt:lpstr>
      <vt:lpstr>Insertion sort: verbal description </vt:lpstr>
      <vt:lpstr>Insertion sort: pseudocode</vt:lpstr>
      <vt:lpstr>Insertion sort: evaluation</vt:lpstr>
      <vt:lpstr>Complexity breakdown</vt:lpstr>
      <vt:lpstr>selection sort</vt:lpstr>
      <vt:lpstr>selection Sort: visual</vt:lpstr>
      <vt:lpstr>selection sort: verbal description </vt:lpstr>
      <vt:lpstr>selection sort: pseudocode</vt:lpstr>
      <vt:lpstr>selection sort: evaluation</vt:lpstr>
      <vt:lpstr>Merge sort</vt:lpstr>
      <vt:lpstr>merge Sort: visual</vt:lpstr>
      <vt:lpstr>Merge sort: verbal description </vt:lpstr>
      <vt:lpstr>merge sort: pseudocode</vt:lpstr>
      <vt:lpstr>merge sort: evaluation</vt:lpstr>
      <vt:lpstr>quick sort</vt:lpstr>
      <vt:lpstr>quick Sort: visual</vt:lpstr>
      <vt:lpstr>quick sort: verbal description </vt:lpstr>
      <vt:lpstr>quick sort: pseudocode</vt:lpstr>
      <vt:lpstr>Quick sort: pseudocode</vt:lpstr>
      <vt:lpstr>quick sort: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dc:title>
  <dc:creator>SARTAYEVA, Yerke [Alumni]</dc:creator>
  <cp:lastModifiedBy>SARTAYEVA, Yerke [Alumni]</cp:lastModifiedBy>
  <cp:revision>1</cp:revision>
  <dcterms:created xsi:type="dcterms:W3CDTF">2021-01-12T17:02:53Z</dcterms:created>
  <dcterms:modified xsi:type="dcterms:W3CDTF">2021-01-12T17:03:03Z</dcterms:modified>
</cp:coreProperties>
</file>