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648" r:id="rId2"/>
    <p:sldMasterId id="2147483731" r:id="rId3"/>
  </p:sldMasterIdLst>
  <p:sldIdLst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C5C"/>
    <a:srgbClr val="5E6876"/>
    <a:srgbClr val="75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F9FD7-2D04-396A-1FD7-67A994556512}" v="414" dt="2022-03-03T09:39:56.895"/>
    <p1510:client id="{D8C1938C-B045-48F9-8D77-4B5C13EFC1C7}" v="582" dt="2022-03-02T20:08:21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ebulan Z. Auelbek" userId="S::e_auelbek@kbtu.kz::fe2e0e1f-7837-49a2-839f-ac2dc9ba98a1" providerId="AD" clId="Web-{D8C1938C-B045-48F9-8D77-4B5C13EFC1C7}"/>
    <pc:docChg chg="mod addSld delSld modSld addMainMaster delMainMaster modMainMaster setSldSz">
      <pc:chgData name="Erkebulan Z. Auelbek" userId="S::e_auelbek@kbtu.kz::fe2e0e1f-7837-49a2-839f-ac2dc9ba98a1" providerId="AD" clId="Web-{D8C1938C-B045-48F9-8D77-4B5C13EFC1C7}" dt="2022-03-02T20:08:21.133" v="564" actId="20577"/>
      <pc:docMkLst>
        <pc:docMk/>
      </pc:docMkLst>
      <pc:sldChg chg="del">
        <pc:chgData name="Erkebulan Z. Auelbek" userId="S::e_auelbek@kbtu.kz::fe2e0e1f-7837-49a2-839f-ac2dc9ba98a1" providerId="AD" clId="Web-{D8C1938C-B045-48F9-8D77-4B5C13EFC1C7}" dt="2022-03-02T19:27:52.189" v="1"/>
        <pc:sldMkLst>
          <pc:docMk/>
          <pc:sldMk cId="1351651579" sldId="256"/>
        </pc:sldMkLst>
      </pc:sldChg>
      <pc:sldChg chg="addSp delSp modSp add mod setBg modClrScheme chgLayout">
        <pc:chgData name="Erkebulan Z. Auelbek" userId="S::e_auelbek@kbtu.kz::fe2e0e1f-7837-49a2-839f-ac2dc9ba98a1" providerId="AD" clId="Web-{D8C1938C-B045-48F9-8D77-4B5C13EFC1C7}" dt="2022-03-02T19:46:51.174" v="131"/>
        <pc:sldMkLst>
          <pc:docMk/>
          <pc:sldMk cId="2454901663" sldId="257"/>
        </pc:sldMkLst>
        <pc:spChg chg="mod ord">
          <ac:chgData name="Erkebulan Z. Auelbek" userId="S::e_auelbek@kbtu.kz::fe2e0e1f-7837-49a2-839f-ac2dc9ba98a1" providerId="AD" clId="Web-{D8C1938C-B045-48F9-8D77-4B5C13EFC1C7}" dt="2022-03-02T19:42:41.839" v="109" actId="20577"/>
          <ac:spMkLst>
            <pc:docMk/>
            <pc:sldMk cId="2454901663" sldId="257"/>
            <ac:spMk id="2" creationId="{6FF332D0-D032-4ED5-A4B3-28794D5B57E6}"/>
          </ac:spMkLst>
        </pc:spChg>
        <pc:spChg chg="mod ord">
          <ac:chgData name="Erkebulan Z. Auelbek" userId="S::e_auelbek@kbtu.kz::fe2e0e1f-7837-49a2-839f-ac2dc9ba98a1" providerId="AD" clId="Web-{D8C1938C-B045-48F9-8D77-4B5C13EFC1C7}" dt="2022-03-02T19:43:22.652" v="113" actId="20577"/>
          <ac:spMkLst>
            <pc:docMk/>
            <pc:sldMk cId="2454901663" sldId="257"/>
            <ac:spMk id="3" creationId="{69C4E024-32F5-4BBA-AEB3-4F773723CBD4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k cId="2454901663" sldId="257"/>
            <ac:spMk id="4" creationId="{831980AD-A6A2-4FEB-9B6D-868AD7BA07E0}"/>
          </ac:spMkLst>
        </pc:spChg>
        <pc:spChg chg="add del mod">
          <ac:chgData name="Erkebulan Z. Auelbek" userId="S::e_auelbek@kbtu.kz::fe2e0e1f-7837-49a2-839f-ac2dc9ba98a1" providerId="AD" clId="Web-{D8C1938C-B045-48F9-8D77-4B5C13EFC1C7}" dt="2022-03-02T19:36:19.609" v="70"/>
          <ac:spMkLst>
            <pc:docMk/>
            <pc:sldMk cId="2454901663" sldId="257"/>
            <ac:spMk id="5" creationId="{6B9218A6-6341-4A31-AF91-CB8593E53A30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3:29.856" v="114"/>
          <ac:spMkLst>
            <pc:docMk/>
            <pc:sldMk cId="2454901663" sldId="257"/>
            <ac:spMk id="7" creationId="{C4D3994E-B23C-4AC2-B995-7D26BF91978F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3:35.778" v="115"/>
          <ac:spMkLst>
            <pc:docMk/>
            <pc:sldMk cId="2454901663" sldId="257"/>
            <ac:spMk id="8" creationId="{30B6F921-ABCE-40E2-A37C-7AA44A864CBE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3:37.684" v="116"/>
          <ac:spMkLst>
            <pc:docMk/>
            <pc:sldMk cId="2454901663" sldId="257"/>
            <ac:spMk id="9" creationId="{BAC35532-4F84-4F6B-8A8E-5FC228F167F5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4:20.138" v="124"/>
          <ac:spMkLst>
            <pc:docMk/>
            <pc:sldMk cId="2454901663" sldId="257"/>
            <ac:spMk id="10" creationId="{5837E259-23B9-41C3-B0E4-8C4942DC654C}"/>
          </ac:spMkLst>
        </pc:spChg>
        <pc:spChg chg="add del">
          <ac:chgData name="Erkebulan Z. Auelbek" userId="S::e_auelbek@kbtu.kz::fe2e0e1f-7837-49a2-839f-ac2dc9ba98a1" providerId="AD" clId="Web-{D8C1938C-B045-48F9-8D77-4B5C13EFC1C7}" dt="2022-03-02T19:38:49.285" v="88"/>
          <ac:spMkLst>
            <pc:docMk/>
            <pc:sldMk cId="2454901663" sldId="257"/>
            <ac:spMk id="11" creationId="{E75DD4D0-FEC4-42FC-B9FE-E72D8A8E9EB4}"/>
          </ac:spMkLst>
        </pc:spChg>
        <pc:cxnChg chg="mod">
          <ac:chgData name="Erkebulan Z. Auelbek" userId="S::e_auelbek@kbtu.kz::fe2e0e1f-7837-49a2-839f-ac2dc9ba98a1" providerId="AD" clId="Web-{D8C1938C-B045-48F9-8D77-4B5C13EFC1C7}" dt="2022-03-02T19:41:54.369" v="107"/>
          <ac:cxnSpMkLst>
            <pc:docMk/>
            <pc:sldMk cId="2454901663" sldId="257"/>
            <ac:cxnSpMk id="6" creationId="{E17067FC-7ABB-4A82-8666-4F85234E345E}"/>
          </ac:cxnSpMkLst>
        </pc:cxnChg>
      </pc:sldChg>
      <pc:sldChg chg="addSp delSp modSp add mod setBg modClrScheme chgLayout">
        <pc:chgData name="Erkebulan Z. Auelbek" userId="S::e_auelbek@kbtu.kz::fe2e0e1f-7837-49a2-839f-ac2dc9ba98a1" providerId="AD" clId="Web-{D8C1938C-B045-48F9-8D77-4B5C13EFC1C7}" dt="2022-03-02T20:08:21.133" v="564" actId="20577"/>
        <pc:sldMkLst>
          <pc:docMk/>
          <pc:sldMk cId="2811094621" sldId="258"/>
        </pc:sldMkLst>
        <pc:spChg chg="add del mod">
          <ac:chgData name="Erkebulan Z. Auelbek" userId="S::e_auelbek@kbtu.kz::fe2e0e1f-7837-49a2-839f-ac2dc9ba98a1" providerId="AD" clId="Web-{D8C1938C-B045-48F9-8D77-4B5C13EFC1C7}" dt="2022-03-02T19:58:19.052" v="338"/>
          <ac:spMkLst>
            <pc:docMk/>
            <pc:sldMk cId="2811094621" sldId="258"/>
            <ac:spMk id="2" creationId="{34D007E0-B7ED-43EF-908E-3AA322E0B9E4}"/>
          </ac:spMkLst>
        </pc:spChg>
        <pc:spChg chg="mod ord">
          <ac:chgData name="Erkebulan Z. Auelbek" userId="S::e_auelbek@kbtu.kz::fe2e0e1f-7837-49a2-839f-ac2dc9ba98a1" providerId="AD" clId="Web-{D8C1938C-B045-48F9-8D77-4B5C13EFC1C7}" dt="2022-03-02T20:05:49.832" v="504" actId="20577"/>
          <ac:spMkLst>
            <pc:docMk/>
            <pc:sldMk cId="2811094621" sldId="258"/>
            <ac:spMk id="4" creationId="{7DCDE2C1-ED95-4A2E-872C-0378E80C93C6}"/>
          </ac:spMkLst>
        </pc:spChg>
        <pc:spChg chg="del mod ord">
          <ac:chgData name="Erkebulan Z. Auelbek" userId="S::e_auelbek@kbtu.kz::fe2e0e1f-7837-49a2-839f-ac2dc9ba98a1" providerId="AD" clId="Web-{D8C1938C-B045-48F9-8D77-4B5C13EFC1C7}" dt="2022-03-02T19:50:17.680" v="145"/>
          <ac:spMkLst>
            <pc:docMk/>
            <pc:sldMk cId="2811094621" sldId="258"/>
            <ac:spMk id="5" creationId="{B4A7A887-A48B-4B8B-BFC5-C90C46190E71}"/>
          </ac:spMkLst>
        </pc:spChg>
        <pc:spChg chg="del mod ord">
          <ac:chgData name="Erkebulan Z. Auelbek" userId="S::e_auelbek@kbtu.kz::fe2e0e1f-7837-49a2-839f-ac2dc9ba98a1" providerId="AD" clId="Web-{D8C1938C-B045-48F9-8D77-4B5C13EFC1C7}" dt="2022-03-02T19:53:42.451" v="214"/>
          <ac:spMkLst>
            <pc:docMk/>
            <pc:sldMk cId="2811094621" sldId="258"/>
            <ac:spMk id="6" creationId="{85D7C3C8-E1FC-4266-8B47-DFC59DE69DF0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59:26.007" v="346" actId="20577"/>
          <ac:spMkLst>
            <pc:docMk/>
            <pc:sldMk cId="2811094621" sldId="258"/>
            <ac:spMk id="7" creationId="{15338B5D-1DD0-45C2-A614-C971773EDFDE}"/>
          </ac:spMkLst>
        </pc:spChg>
        <pc:spChg chg="del mod">
          <ac:chgData name="Erkebulan Z. Auelbek" userId="S::e_auelbek@kbtu.kz::fe2e0e1f-7837-49a2-839f-ac2dc9ba98a1" providerId="AD" clId="Web-{D8C1938C-B045-48F9-8D77-4B5C13EFC1C7}" dt="2022-03-02T19:54:16.139" v="222"/>
          <ac:spMkLst>
            <pc:docMk/>
            <pc:sldMk cId="2811094621" sldId="258"/>
            <ac:spMk id="8" creationId="{AB32EBAA-832F-45E9-B3A3-37C0DBFAC1F8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54:23.390" v="224" actId="1076"/>
          <ac:spMkLst>
            <pc:docMk/>
            <pc:sldMk cId="2811094621" sldId="258"/>
            <ac:spMk id="9" creationId="{8BA797CE-E1EF-4EAB-9F0C-66DA52B659C1}"/>
          </ac:spMkLst>
        </pc:spChg>
        <pc:spChg chg="del mod">
          <ac:chgData name="Erkebulan Z. Auelbek" userId="S::e_auelbek@kbtu.kz::fe2e0e1f-7837-49a2-839f-ac2dc9ba98a1" providerId="AD" clId="Web-{D8C1938C-B045-48F9-8D77-4B5C13EFC1C7}" dt="2022-03-02T19:52:49.059" v="201"/>
          <ac:spMkLst>
            <pc:docMk/>
            <pc:sldMk cId="2811094621" sldId="258"/>
            <ac:spMk id="10" creationId="{2125B5B4-4B67-49FE-B3DF-6E912D8EF06A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54:01.998" v="218" actId="1076"/>
          <ac:spMkLst>
            <pc:docMk/>
            <pc:sldMk cId="2811094621" sldId="258"/>
            <ac:spMk id="11" creationId="{81D47AA5-0449-4828-AD93-AEF72DCA7048}"/>
          </ac:spMkLst>
        </pc:spChg>
        <pc:spChg chg="del mod">
          <ac:chgData name="Erkebulan Z. Auelbek" userId="S::e_auelbek@kbtu.kz::fe2e0e1f-7837-49a2-839f-ac2dc9ba98a1" providerId="AD" clId="Web-{D8C1938C-B045-48F9-8D77-4B5C13EFC1C7}" dt="2022-03-02T19:53:20.341" v="210"/>
          <ac:spMkLst>
            <pc:docMk/>
            <pc:sldMk cId="2811094621" sldId="258"/>
            <ac:spMk id="12" creationId="{DB753A49-8E60-4E82-8B6F-BC2DF1F5C289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54:26.046" v="225" actId="1076"/>
          <ac:spMkLst>
            <pc:docMk/>
            <pc:sldMk cId="2811094621" sldId="258"/>
            <ac:spMk id="13" creationId="{B2923771-22D6-4BEA-B399-45DE443922FD}"/>
          </ac:spMkLst>
        </pc:spChg>
        <pc:spChg chg="add del mod">
          <ac:chgData name="Erkebulan Z. Auelbek" userId="S::e_auelbek@kbtu.kz::fe2e0e1f-7837-49a2-839f-ac2dc9ba98a1" providerId="AD" clId="Web-{D8C1938C-B045-48F9-8D77-4B5C13EFC1C7}" dt="2022-03-02T19:54:35.093" v="226"/>
          <ac:spMkLst>
            <pc:docMk/>
            <pc:sldMk cId="2811094621" sldId="258"/>
            <ac:spMk id="14" creationId="{60DD5906-CE35-44A8-8B1E-D2FC5E3C71C7}"/>
          </ac:spMkLst>
        </pc:spChg>
        <pc:spChg chg="add mod">
          <ac:chgData name="Erkebulan Z. Auelbek" userId="S::e_auelbek@kbtu.kz::fe2e0e1f-7837-49a2-839f-ac2dc9ba98a1" providerId="AD" clId="Web-{D8C1938C-B045-48F9-8D77-4B5C13EFC1C7}" dt="2022-03-02T19:56:45.003" v="289" actId="20577"/>
          <ac:spMkLst>
            <pc:docMk/>
            <pc:sldMk cId="2811094621" sldId="258"/>
            <ac:spMk id="15" creationId="{CEDE9647-D64C-434E-A130-53548B502C50}"/>
          </ac:spMkLst>
        </pc:spChg>
        <pc:spChg chg="add mod">
          <ac:chgData name="Erkebulan Z. Auelbek" userId="S::e_auelbek@kbtu.kz::fe2e0e1f-7837-49a2-839f-ac2dc9ba98a1" providerId="AD" clId="Web-{D8C1938C-B045-48F9-8D77-4B5C13EFC1C7}" dt="2022-03-02T19:54:53.359" v="228" actId="1076"/>
          <ac:spMkLst>
            <pc:docMk/>
            <pc:sldMk cId="2811094621" sldId="258"/>
            <ac:spMk id="16" creationId="{853F0060-FE42-4DC5-A944-316AF8E5705D}"/>
          </ac:spMkLst>
        </pc:spChg>
        <pc:spChg chg="add mod">
          <ac:chgData name="Erkebulan Z. Auelbek" userId="S::e_auelbek@kbtu.kz::fe2e0e1f-7837-49a2-839f-ac2dc9ba98a1" providerId="AD" clId="Web-{D8C1938C-B045-48F9-8D77-4B5C13EFC1C7}" dt="2022-03-02T20:08:21.133" v="564" actId="20577"/>
          <ac:spMkLst>
            <pc:docMk/>
            <pc:sldMk cId="2811094621" sldId="258"/>
            <ac:spMk id="17" creationId="{A0428005-244E-4E67-B8C3-78EFF2DF6F64}"/>
          </ac:spMkLst>
        </pc:spChg>
      </pc:sldChg>
      <pc:sldChg chg="add del">
        <pc:chgData name="Erkebulan Z. Auelbek" userId="S::e_auelbek@kbtu.kz::fe2e0e1f-7837-49a2-839f-ac2dc9ba98a1" providerId="AD" clId="Web-{D8C1938C-B045-48F9-8D77-4B5C13EFC1C7}" dt="2022-03-02T19:46:36.330" v="130"/>
        <pc:sldMkLst>
          <pc:docMk/>
          <pc:sldMk cId="939472285" sldId="259"/>
        </pc:sldMkLst>
      </pc:sldChg>
      <pc:sldChg chg="delSp modSp add mod modClrScheme chgLayout">
        <pc:chgData name="Erkebulan Z. Auelbek" userId="S::e_auelbek@kbtu.kz::fe2e0e1f-7837-49a2-839f-ac2dc9ba98a1" providerId="AD" clId="Web-{D8C1938C-B045-48F9-8D77-4B5C13EFC1C7}" dt="2022-03-02T19:48:11.176" v="139" actId="20577"/>
        <pc:sldMkLst>
          <pc:docMk/>
          <pc:sldMk cId="3265743044" sldId="260"/>
        </pc:sldMkLst>
        <pc:spChg chg="mod ord">
          <ac:chgData name="Erkebulan Z. Auelbek" userId="S::e_auelbek@kbtu.kz::fe2e0e1f-7837-49a2-839f-ac2dc9ba98a1" providerId="AD" clId="Web-{D8C1938C-B045-48F9-8D77-4B5C13EFC1C7}" dt="2022-03-02T19:48:11.176" v="139" actId="20577"/>
          <ac:spMkLst>
            <pc:docMk/>
            <pc:sldMk cId="3265743044" sldId="260"/>
            <ac:spMk id="2" creationId="{83ED3013-1813-46DE-B618-8EDBB4E3E1F6}"/>
          </ac:spMkLst>
        </pc:spChg>
        <pc:spChg chg="del mod ord">
          <ac:chgData name="Erkebulan Z. Auelbek" userId="S::e_auelbek@kbtu.kz::fe2e0e1f-7837-49a2-839f-ac2dc9ba98a1" providerId="AD" clId="Web-{D8C1938C-B045-48F9-8D77-4B5C13EFC1C7}" dt="2022-03-02T19:48:07.442" v="138"/>
          <ac:spMkLst>
            <pc:docMk/>
            <pc:sldMk cId="3265743044" sldId="260"/>
            <ac:spMk id="4" creationId="{F1103C53-A112-4C10-8CF4-E9D5CCEDA93E}"/>
          </ac:spMkLst>
        </pc:spChg>
        <pc:spChg chg="del mod ord">
          <ac:chgData name="Erkebulan Z. Auelbek" userId="S::e_auelbek@kbtu.kz::fe2e0e1f-7837-49a2-839f-ac2dc9ba98a1" providerId="AD" clId="Web-{D8C1938C-B045-48F9-8D77-4B5C13EFC1C7}" dt="2022-03-02T19:48:06.020" v="137"/>
          <ac:spMkLst>
            <pc:docMk/>
            <pc:sldMk cId="3265743044" sldId="260"/>
            <ac:spMk id="5" creationId="{1D950695-514F-42CE-BBC4-88D024555179}"/>
          </ac:spMkLst>
        </pc:spChg>
      </pc:sldChg>
      <pc:sldChg chg="delSp modSp add mod modClrScheme chgLayout">
        <pc:chgData name="Erkebulan Z. Auelbek" userId="S::e_auelbek@kbtu.kz::fe2e0e1f-7837-49a2-839f-ac2dc9ba98a1" providerId="AD" clId="Web-{D8C1938C-B045-48F9-8D77-4B5C13EFC1C7}" dt="2022-03-02T19:47:41.347" v="135" actId="20577"/>
        <pc:sldMkLst>
          <pc:docMk/>
          <pc:sldMk cId="92746965" sldId="261"/>
        </pc:sldMkLst>
        <pc:spChg chg="mod ord">
          <ac:chgData name="Erkebulan Z. Auelbek" userId="S::e_auelbek@kbtu.kz::fe2e0e1f-7837-49a2-839f-ac2dc9ba98a1" providerId="AD" clId="Web-{D8C1938C-B045-48F9-8D77-4B5C13EFC1C7}" dt="2022-03-02T19:47:41.347" v="135" actId="20577"/>
          <ac:spMkLst>
            <pc:docMk/>
            <pc:sldMk cId="92746965" sldId="261"/>
            <ac:spMk id="2" creationId="{83ED3013-1813-46DE-B618-8EDBB4E3E1F6}"/>
          </ac:spMkLst>
        </pc:spChg>
        <pc:spChg chg="del mod ord">
          <ac:chgData name="Erkebulan Z. Auelbek" userId="S::e_auelbek@kbtu.kz::fe2e0e1f-7837-49a2-839f-ac2dc9ba98a1" providerId="AD" clId="Web-{D8C1938C-B045-48F9-8D77-4B5C13EFC1C7}" dt="2022-03-02T19:47:27.581" v="134"/>
          <ac:spMkLst>
            <pc:docMk/>
            <pc:sldMk cId="92746965" sldId="261"/>
            <ac:spMk id="4" creationId="{F1103C53-A112-4C10-8CF4-E9D5CCEDA93E}"/>
          </ac:spMkLst>
        </pc:spChg>
        <pc:spChg chg="del mod ord">
          <ac:chgData name="Erkebulan Z. Auelbek" userId="S::e_auelbek@kbtu.kz::fe2e0e1f-7837-49a2-839f-ac2dc9ba98a1" providerId="AD" clId="Web-{D8C1938C-B045-48F9-8D77-4B5C13EFC1C7}" dt="2022-03-02T19:47:25.456" v="133"/>
          <ac:spMkLst>
            <pc:docMk/>
            <pc:sldMk cId="92746965" sldId="261"/>
            <ac:spMk id="5" creationId="{BD9B7BA4-EB3A-49FC-A0BC-CCB5982916E5}"/>
          </ac:spMkLst>
        </pc:spChg>
      </pc:sldChg>
      <pc:sldChg chg="add mod">
        <pc:chgData name="Erkebulan Z. Auelbek" userId="S::e_auelbek@kbtu.kz::fe2e0e1f-7837-49a2-839f-ac2dc9ba98a1" providerId="AD" clId="Web-{D8C1938C-B045-48F9-8D77-4B5C13EFC1C7}" dt="2022-03-02T19:46:51.174" v="131"/>
        <pc:sldMkLst>
          <pc:docMk/>
          <pc:sldMk cId="3711595626" sldId="262"/>
        </pc:sldMkLst>
      </pc:sldChg>
      <pc:sldMasterChg chg="modSp add del mod setBg addSldLayout delSldLayout modSldLayout">
        <pc:chgData name="Erkebulan Z. Auelbek" userId="S::e_auelbek@kbtu.kz::fe2e0e1f-7837-49a2-839f-ac2dc9ba98a1" providerId="AD" clId="Web-{D8C1938C-B045-48F9-8D77-4B5C13EFC1C7}" dt="2022-03-02T19:46:51.174" v="131"/>
        <pc:sldMasterMkLst>
          <pc:docMk/>
          <pc:sldMasterMk cId="728473811" sldId="2147483648"/>
        </pc:sldMasterMkLst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728473811" sldId="2147483648"/>
            <ac:spMk id="2" creationId="{1125DB04-E624-4BAB-8294-AB59ECEB1F84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728473811" sldId="2147483648"/>
            <ac:spMk id="3" creationId="{C61DD337-4B4E-44C5-B960-AB29E277C848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728473811" sldId="2147483648"/>
            <ac:spMk id="4" creationId="{EA8D588D-178D-43EA-AC93-05F7475DF816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728473811" sldId="2147483648"/>
            <ac:spMk id="5" creationId="{7312B207-F169-4AEF-B0B6-75921FE4C15A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728473811" sldId="2147483648"/>
            <ac:spMk id="6" creationId="{D37679D4-146D-45B1-8476-510C8EB08A23}"/>
          </ac:spMkLst>
        </pc:sp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489719648" sldId="2147483649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89719648" sldId="2147483649"/>
              <ac:spMk id="2" creationId="{5D30F12E-294F-4B2F-8788-7E6068108881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89719648" sldId="2147483649"/>
              <ac:spMk id="3" creationId="{40B830F7-B236-41BD-8975-5318644DF867}"/>
            </ac:spMkLst>
          </pc:spChg>
        </pc:sldLayoutChg>
        <pc:sldLayoutChg chg="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124402846" sldId="2147483650"/>
          </pc:sldLayoutMkLst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1163739109" sldId="2147483651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1163739109" sldId="2147483651"/>
              <ac:spMk id="2" creationId="{A4EE9899-9B71-4B20-A950-DDF7C7404A38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1163739109" sldId="2147483651"/>
              <ac:spMk id="3" creationId="{2CE19314-06C0-4986-A452-CC00539BEC01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2642043035" sldId="2147483652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2642043035" sldId="2147483652"/>
              <ac:spMk id="3" creationId="{2EE9C856-11E4-479E-9EA0-875489E700BF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2642043035" sldId="2147483652"/>
              <ac:spMk id="4" creationId="{690670F9-A430-4C20-9650-5B95E2C20DC3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2642043035" sldId="2147483652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415232782" sldId="2147483653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15232782" sldId="2147483653"/>
              <ac:spMk id="2" creationId="{3FCF1936-7A4A-47E3-ADA5-77A8EE7FCD06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15232782" sldId="2147483653"/>
              <ac:spMk id="3" creationId="{C3B56EF4-A2DF-4619-BFF3-44F084A0835E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15232782" sldId="2147483653"/>
              <ac:spMk id="4" creationId="{D98B93F6-EAC3-4F61-B924-BD7940DFBF16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15232782" sldId="2147483653"/>
              <ac:spMk id="5" creationId="{965261B6-C778-4687-ACBC-BA78EE2BA8FA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15232782" sldId="2147483653"/>
              <ac:spMk id="6" creationId="{9094030E-47FD-4CE1-AEC0-969CCCE8ADB9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2432513393" sldId="2147483654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2432513393" sldId="2147483654"/>
              <ac:spMk id="6" creationId="{8151C18D-1AAF-4C72-8B18-3EEE019D347B}"/>
            </ac:spMkLst>
          </pc:spChg>
        </pc:sldLayoutChg>
        <pc:sldLayoutChg chg="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2971216977" sldId="2147483655"/>
          </pc:sldLayoutMkLst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428563889" sldId="2147483656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28563889" sldId="2147483656"/>
              <ac:spMk id="2" creationId="{7BEA5D9F-09A5-41B3-A8CB-1CC84EC11C8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28563889" sldId="2147483656"/>
              <ac:spMk id="3" creationId="{AB0F5DAA-26ED-4E0B-B634-ACCBD701520A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28563889" sldId="2147483656"/>
              <ac:spMk id="4" creationId="{D64DEC7A-1280-4021-9DD2-98886421FBF6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4086826630" sldId="2147483657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086826630" sldId="2147483657"/>
              <ac:spMk id="2" creationId="{8F6A015B-EFB9-444C-B1D4-7D66AB57F605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086826630" sldId="2147483657"/>
              <ac:spMk id="3" creationId="{0642148D-3220-4A19-BF09-7E224C69258A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086826630" sldId="2147483657"/>
              <ac:spMk id="4" creationId="{A34B7AAA-C9FE-431B-9347-A56C26732824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086826630" sldId="2147483657"/>
              <ac:spMk id="8" creationId="{421C90CF-307F-47F7-BCFB-A704C03706DC}"/>
            </ac:spMkLst>
          </pc:spChg>
        </pc:sldLayoutChg>
        <pc:sldLayoutChg chg="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1311253664" sldId="2147483658"/>
          </pc:sldLayoutMkLst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1481481721" sldId="2147483659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1481481721" sldId="2147483659"/>
              <ac:spMk id="2" creationId="{4913EF84-FD56-4978-830B-DB85A20373AF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1481481721" sldId="2147483659"/>
              <ac:spMk id="3" creationId="{CB91DEE2-3ACF-4EF7-B05C-399DF1CE45D2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637459210" sldId="2147483660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637459210" sldId="2147483660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3359349561" sldId="2147483661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359349561" sldId="2147483661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1010785151" sldId="2147483662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1010785151" sldId="2147483662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1942678723" sldId="2147483663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1942678723" sldId="2147483663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1325778517" sldId="2147483664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1325778517" sldId="2147483664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3862586122" sldId="2147483665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862586122" sldId="2147483665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387304168" sldId="2147483666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87304168" sldId="2147483666"/>
              <ac:spMk id="8" creationId="{15A203C4-8F6B-4BA4-9739-F9BB324CD92E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662151247" sldId="2147483667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662151247" sldId="2147483667"/>
              <ac:spMk id="2" creationId="{8F6A015B-EFB9-444C-B1D4-7D66AB57F605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662151247" sldId="2147483667"/>
              <ac:spMk id="3" creationId="{0642148D-3220-4A19-BF09-7E224C69258A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662151247" sldId="2147483667"/>
              <ac:spMk id="4" creationId="{A34B7AAA-C9FE-431B-9347-A56C26732824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662151247" sldId="2147483667"/>
              <ac:spMk id="8" creationId="{421C90CF-307F-47F7-BCFB-A704C03706DC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3654912731" sldId="2147483668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654912731" sldId="2147483668"/>
              <ac:spMk id="2" creationId="{8F6A015B-EFB9-444C-B1D4-7D66AB57F605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654912731" sldId="2147483668"/>
              <ac:spMk id="3" creationId="{0642148D-3220-4A19-BF09-7E224C69258A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654912731" sldId="2147483668"/>
              <ac:spMk id="4" creationId="{A34B7AAA-C9FE-431B-9347-A56C26732824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654912731" sldId="2147483668"/>
              <ac:spMk id="8" creationId="{421C90CF-307F-47F7-BCFB-A704C03706DC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4276498260" sldId="2147483669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276498260" sldId="2147483669"/>
              <ac:spMk id="2" creationId="{8F6A015B-EFB9-444C-B1D4-7D66AB57F605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276498260" sldId="2147483669"/>
              <ac:spMk id="3" creationId="{0642148D-3220-4A19-BF09-7E224C69258A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276498260" sldId="2147483669"/>
              <ac:spMk id="4" creationId="{A34B7AAA-C9FE-431B-9347-A56C26732824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4276498260" sldId="2147483669"/>
              <ac:spMk id="8" creationId="{421C90CF-307F-47F7-BCFB-A704C03706DC}"/>
            </ac:spMkLst>
          </pc:spChg>
        </pc:sldLayoutChg>
        <pc:sldLayoutChg chg="modSp add del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648"/>
            <pc:sldLayoutMk cId="3065122411" sldId="2147483670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065122411" sldId="2147483670"/>
              <ac:spMk id="2" creationId="{8F6A015B-EFB9-444C-B1D4-7D66AB57F605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065122411" sldId="2147483670"/>
              <ac:spMk id="3" creationId="{0642148D-3220-4A19-BF09-7E224C69258A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065122411" sldId="2147483670"/>
              <ac:spMk id="4" creationId="{A34B7AAA-C9FE-431B-9347-A56C26732824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728473811" sldId="2147483648"/>
              <pc:sldLayoutMk cId="3065122411" sldId="2147483670"/>
              <ac:spMk id="8" creationId="{421C90CF-307F-47F7-BCFB-A704C03706DC}"/>
            </ac:spMkLst>
          </pc:spChg>
        </pc:sldLayoutChg>
      </pc:sldMasterChg>
      <pc:sldMasterChg chg="del replId delSldLayout modSldLayout">
        <pc:chgData name="Erkebulan Z. Auelbek" userId="S::e_auelbek@kbtu.kz::fe2e0e1f-7837-49a2-839f-ac2dc9ba98a1" providerId="AD" clId="Web-{D8C1938C-B045-48F9-8D77-4B5C13EFC1C7}" dt="2022-03-02T19:36:55.751" v="74"/>
        <pc:sldMasterMkLst>
          <pc:docMk/>
          <pc:sldMasterMk cId="3154979492" sldId="2147483671"/>
        </pc:sldMasterMkLst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161079921" sldId="2147483672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2703711724" sldId="2147483673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4076369896" sldId="2147483674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2625762208" sldId="2147483675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188002762" sldId="2147483676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2295335545" sldId="2147483677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1988754143" sldId="2147483678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3665695281" sldId="2147483679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2134169247" sldId="2147483680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2065727480" sldId="2147483681"/>
          </pc:sldLayoutMkLst>
        </pc:sldLayoutChg>
        <pc:sldLayoutChg chg="del replId">
          <pc:chgData name="Erkebulan Z. Auelbek" userId="S::e_auelbek@kbtu.kz::fe2e0e1f-7837-49a2-839f-ac2dc9ba98a1" providerId="AD" clId="Web-{D8C1938C-B045-48F9-8D77-4B5C13EFC1C7}" dt="2022-03-02T19:36:55.751" v="74"/>
          <pc:sldLayoutMkLst>
            <pc:docMk/>
            <pc:sldMasterMk cId="3154979492" sldId="2147483671"/>
            <pc:sldLayoutMk cId="812261758" sldId="2147483682"/>
          </pc:sldLayoutMkLst>
        </pc:sldLayoutChg>
      </pc:sldMasterChg>
      <pc:sldMasterChg chg="add del addSldLayout delSldLayout modSldLayout">
        <pc:chgData name="Erkebulan Z. Auelbek" userId="S::e_auelbek@kbtu.kz::fe2e0e1f-7837-49a2-839f-ac2dc9ba98a1" providerId="AD" clId="Web-{D8C1938C-B045-48F9-8D77-4B5C13EFC1C7}" dt="2022-03-02T19:37:35.080" v="75"/>
        <pc:sldMasterMkLst>
          <pc:docMk/>
          <pc:sldMasterMk cId="3675136597" sldId="2147483683"/>
        </pc:sldMasterMkLst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4093828830" sldId="2147483684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1399790441" sldId="2147483685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184400512" sldId="2147483686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2739835319" sldId="2147483687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1462754099" sldId="2147483688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904305460" sldId="2147483689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2106787928" sldId="2147483690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59613928" sldId="2147483691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2827169280" sldId="2147483692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3551579758" sldId="2147483693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35.080" v="75"/>
          <pc:sldLayoutMkLst>
            <pc:docMk/>
            <pc:sldMasterMk cId="3675136597" sldId="2147483683"/>
            <pc:sldLayoutMk cId="1979550430" sldId="2147483694"/>
          </pc:sldLayoutMkLst>
        </pc:sldLayoutChg>
      </pc:sldMasterChg>
      <pc:sldMasterChg chg="add del addSldLayout delSldLayout modSldLayout">
        <pc:chgData name="Erkebulan Z. Auelbek" userId="S::e_auelbek@kbtu.kz::fe2e0e1f-7837-49a2-839f-ac2dc9ba98a1" providerId="AD" clId="Web-{D8C1938C-B045-48F9-8D77-4B5C13EFC1C7}" dt="2022-03-02T19:37:51.909" v="77"/>
        <pc:sldMasterMkLst>
          <pc:docMk/>
          <pc:sldMasterMk cId="928273792" sldId="2147483695"/>
        </pc:sldMasterMkLst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1908067411" sldId="2147483696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1871221312" sldId="2147483697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1129302247" sldId="2147483698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4032275339" sldId="2147483699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3264381951" sldId="2147483700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3324359314" sldId="2147483701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666501871" sldId="2147483702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680658275" sldId="2147483703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3714086059" sldId="2147483704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362767234" sldId="2147483705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1.909" v="77"/>
          <pc:sldLayoutMkLst>
            <pc:docMk/>
            <pc:sldMasterMk cId="928273792" sldId="2147483695"/>
            <pc:sldLayoutMk cId="767616390" sldId="2147483706"/>
          </pc:sldLayoutMkLst>
        </pc:sldLayoutChg>
      </pc:sldMasterChg>
      <pc:sldMasterChg chg="add del addSldLayout delSldLayout modSldLayout">
        <pc:chgData name="Erkebulan Z. Auelbek" userId="S::e_auelbek@kbtu.kz::fe2e0e1f-7837-49a2-839f-ac2dc9ba98a1" providerId="AD" clId="Web-{D8C1938C-B045-48F9-8D77-4B5C13EFC1C7}" dt="2022-03-02T19:37:54.018" v="78"/>
        <pc:sldMasterMkLst>
          <pc:docMk/>
          <pc:sldMasterMk cId="1354193225" sldId="2147483707"/>
        </pc:sldMasterMkLst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4095537386" sldId="2147483708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3359695809" sldId="2147483709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3558146763" sldId="2147483710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1330554368" sldId="2147483711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4274266865" sldId="2147483712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1205430033" sldId="2147483713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4185499911" sldId="2147483714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1319941553" sldId="2147483715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257088192" sldId="2147483716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2268594966" sldId="2147483717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37:54.018" v="78"/>
          <pc:sldLayoutMkLst>
            <pc:docMk/>
            <pc:sldMasterMk cId="1354193225" sldId="2147483707"/>
            <pc:sldLayoutMk cId="3132416683" sldId="2147483718"/>
          </pc:sldLayoutMkLst>
        </pc:sldLayoutChg>
      </pc:sldMasterChg>
      <pc:sldMasterChg chg="modSp add del mod setBg addSldLayout delSldLayout modSldLayout">
        <pc:chgData name="Erkebulan Z. Auelbek" userId="S::e_auelbek@kbtu.kz::fe2e0e1f-7837-49a2-839f-ac2dc9ba98a1" providerId="AD" clId="Web-{D8C1938C-B045-48F9-8D77-4B5C13EFC1C7}" dt="2022-03-02T19:46:51.174" v="131"/>
        <pc:sldMasterMkLst>
          <pc:docMk/>
          <pc:sldMasterMk cId="462950579" sldId="2147483719"/>
        </pc:sldMasterMkLst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462950579" sldId="2147483719"/>
            <ac:spMk id="2" creationId="{00000000-0000-0000-0000-000000000000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462950579" sldId="2147483719"/>
            <ac:spMk id="3" creationId="{00000000-0000-0000-0000-000000000000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462950579" sldId="2147483719"/>
            <ac:spMk id="4" creationId="{00000000-0000-0000-0000-000000000000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462950579" sldId="2147483719"/>
            <ac:spMk id="5" creationId="{00000000-0000-0000-0000-000000000000}"/>
          </ac:spMkLst>
        </pc:spChg>
        <pc:spChg chg="mod">
          <ac:chgData name="Erkebulan Z. Auelbek" userId="S::e_auelbek@kbtu.kz::fe2e0e1f-7837-49a2-839f-ac2dc9ba98a1" providerId="AD" clId="Web-{D8C1938C-B045-48F9-8D77-4B5C13EFC1C7}" dt="2022-03-02T19:41:54.369" v="107"/>
          <ac:spMkLst>
            <pc:docMk/>
            <pc:sldMasterMk cId="462950579" sldId="2147483719"/>
            <ac:spMk id="6" creationId="{00000000-0000-0000-0000-000000000000}"/>
          </ac:spMkLst>
        </pc:spChg>
        <pc:sldLayoutChg chg="modSp 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2349038354" sldId="2147483720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349038354" sldId="2147483720"/>
              <ac:spMk id="2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349038354" sldId="2147483720"/>
              <ac:spMk id="3" creationId="{00000000-0000-0000-0000-000000000000}"/>
            </ac:spMkLst>
          </pc:spChg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4198229058" sldId="2147483721"/>
          </pc:sldLayoutMkLst>
        </pc:sldLayoutChg>
        <pc:sldLayoutChg chg="modSp 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629277583" sldId="2147483722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629277583" sldId="2147483722"/>
              <ac:spMk id="2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629277583" sldId="2147483722"/>
              <ac:spMk id="3" creationId="{00000000-0000-0000-0000-000000000000}"/>
            </ac:spMkLst>
          </pc:spChg>
        </pc:sldLayoutChg>
        <pc:sldLayoutChg chg="modSp 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2687852377" sldId="2147483723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687852377" sldId="2147483723"/>
              <ac:spMk id="3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687852377" sldId="2147483723"/>
              <ac:spMk id="4" creationId="{00000000-0000-0000-0000-000000000000}"/>
            </ac:spMkLst>
          </pc:spChg>
        </pc:sldLayoutChg>
        <pc:sldLayoutChg chg="modSp 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2499444033" sldId="2147483724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499444033" sldId="2147483724"/>
              <ac:spMk id="2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499444033" sldId="2147483724"/>
              <ac:spMk id="3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499444033" sldId="2147483724"/>
              <ac:spMk id="4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499444033" sldId="2147483724"/>
              <ac:spMk id="5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499444033" sldId="2147483724"/>
              <ac:spMk id="6" creationId="{00000000-0000-0000-0000-000000000000}"/>
            </ac:spMkLst>
          </pc:spChg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3423722029" sldId="2147483725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5099802" sldId="2147483726"/>
          </pc:sldLayoutMkLst>
        </pc:sldLayoutChg>
        <pc:sldLayoutChg chg="modSp 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1923518418" sldId="2147483727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1923518418" sldId="2147483727"/>
              <ac:spMk id="2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1923518418" sldId="2147483727"/>
              <ac:spMk id="3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1923518418" sldId="2147483727"/>
              <ac:spMk id="4" creationId="{00000000-0000-0000-0000-000000000000}"/>
            </ac:spMkLst>
          </pc:spChg>
        </pc:sldLayoutChg>
        <pc:sldLayoutChg chg="modSp 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2626186890" sldId="2147483728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626186890" sldId="2147483728"/>
              <ac:spMk id="2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626186890" sldId="2147483728"/>
              <ac:spMk id="3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626186890" sldId="2147483728"/>
              <ac:spMk id="4" creationId="{00000000-0000-0000-0000-000000000000}"/>
            </ac:spMkLst>
          </pc:spChg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541583389" sldId="2147483729"/>
          </pc:sldLayoutMkLst>
        </pc:sldLayoutChg>
        <pc:sldLayoutChg chg="modSp add del mod replI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462950579" sldId="2147483719"/>
            <pc:sldLayoutMk cId="2358062767" sldId="2147483730"/>
          </pc:sldLayoutMkLst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358062767" sldId="2147483730"/>
              <ac:spMk id="2" creationId="{00000000-0000-0000-0000-000000000000}"/>
            </ac:spMkLst>
          </pc:spChg>
          <pc:spChg chg="mod">
            <ac:chgData name="Erkebulan Z. Auelbek" userId="S::e_auelbek@kbtu.kz::fe2e0e1f-7837-49a2-839f-ac2dc9ba98a1" providerId="AD" clId="Web-{D8C1938C-B045-48F9-8D77-4B5C13EFC1C7}" dt="2022-03-02T19:41:54.369" v="107"/>
            <ac:spMkLst>
              <pc:docMk/>
              <pc:sldMasterMk cId="462950579" sldId="2147483719"/>
              <pc:sldLayoutMk cId="2358062767" sldId="2147483730"/>
              <ac:spMk id="3" creationId="{00000000-0000-0000-0000-000000000000}"/>
            </ac:spMkLst>
          </pc:spChg>
        </pc:sldLayoutChg>
      </pc:sldMasterChg>
      <pc:sldMasterChg chg="add mod setBg addSldLayout modSldLayout">
        <pc:chgData name="Erkebulan Z. Auelbek" userId="S::e_auelbek@kbtu.kz::fe2e0e1f-7837-49a2-839f-ac2dc9ba98a1" providerId="AD" clId="Web-{D8C1938C-B045-48F9-8D77-4B5C13EFC1C7}" dt="2022-03-02T19:46:51.174" v="131"/>
        <pc:sldMasterMkLst>
          <pc:docMk/>
          <pc:sldMasterMk cId="728473811" sldId="2147483731"/>
        </pc:sldMasterMkLst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489719648" sldId="2147483732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124402846" sldId="2147483733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1163739109" sldId="2147483734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2642043035" sldId="2147483735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415232782" sldId="2147483736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2432513393" sldId="2147483737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2971216977" sldId="2147483738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428563889" sldId="2147483739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4086826630" sldId="2147483740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4276498260" sldId="2147483741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3065122411" sldId="2147483742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662151247" sldId="2147483743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3654912731" sldId="2147483744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1311253664" sldId="2147483745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1481481721" sldId="2147483746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637459210" sldId="2147483747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1325778517" sldId="2147483748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3862586122" sldId="2147483749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387304168" sldId="2147483750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3359349561" sldId="2147483751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1010785151" sldId="2147483752"/>
          </pc:sldLayoutMkLst>
        </pc:sldLayoutChg>
        <pc:sldLayoutChg chg="add mod">
          <pc:chgData name="Erkebulan Z. Auelbek" userId="S::e_auelbek@kbtu.kz::fe2e0e1f-7837-49a2-839f-ac2dc9ba98a1" providerId="AD" clId="Web-{D8C1938C-B045-48F9-8D77-4B5C13EFC1C7}" dt="2022-03-02T19:46:51.174" v="131"/>
          <pc:sldLayoutMkLst>
            <pc:docMk/>
            <pc:sldMasterMk cId="728473811" sldId="2147483731"/>
            <pc:sldLayoutMk cId="1942678723" sldId="2147483753"/>
          </pc:sldLayoutMkLst>
        </pc:sldLayoutChg>
      </pc:sldMasterChg>
      <pc:sldMasterChg chg="add del addSldLayout delSldLayout modSldLayout">
        <pc:chgData name="Erkebulan Z. Auelbek" userId="S::e_auelbek@kbtu.kz::fe2e0e1f-7837-49a2-839f-ac2dc9ba98a1" providerId="AD" clId="Web-{D8C1938C-B045-48F9-8D77-4B5C13EFC1C7}" dt="2022-03-02T19:41:54.291" v="106"/>
        <pc:sldMasterMkLst>
          <pc:docMk/>
          <pc:sldMasterMk cId="3843874892" sldId="2147483731"/>
        </pc:sldMasterMkLst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2067598188" sldId="2147483732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1743019739" sldId="2147483733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2443073295" sldId="2147483734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1508364584" sldId="2147483735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3884263800" sldId="2147483736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4069483595" sldId="2147483737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2757991206" sldId="2147483738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372569210" sldId="2147483739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2661259785" sldId="2147483740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1789510668" sldId="2147483741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677575540" sldId="2147483742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291" v="106"/>
          <pc:sldLayoutMkLst>
            <pc:docMk/>
            <pc:sldMasterMk cId="3843874892" sldId="2147483731"/>
            <pc:sldLayoutMk cId="3526730329" sldId="2147483743"/>
          </pc:sldLayoutMkLst>
        </pc:sldLayoutChg>
      </pc:sldMasterChg>
      <pc:sldMasterChg chg="add del addSldLayout delSldLayout modSldLayout">
        <pc:chgData name="Erkebulan Z. Auelbek" userId="S::e_auelbek@kbtu.kz::fe2e0e1f-7837-49a2-839f-ac2dc9ba98a1" providerId="AD" clId="Web-{D8C1938C-B045-48F9-8D77-4B5C13EFC1C7}" dt="2022-03-02T19:41:54.197" v="105"/>
        <pc:sldMasterMkLst>
          <pc:docMk/>
          <pc:sldMasterMk cId="2772515075" sldId="2147483744"/>
        </pc:sldMasterMkLst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159692493" sldId="2147483745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1241015041" sldId="2147483746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2191393212" sldId="2147483747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2170743859" sldId="2147483748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1624929974" sldId="2147483749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3385431479" sldId="2147483750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2898992338" sldId="2147483751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3354525373" sldId="2147483752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374647226" sldId="2147483753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788818555" sldId="2147483754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1049031100" sldId="2147483755"/>
          </pc:sldLayoutMkLst>
        </pc:sldLayoutChg>
        <pc:sldLayoutChg chg="add del mod replId">
          <pc:chgData name="Erkebulan Z. Auelbek" userId="S::e_auelbek@kbtu.kz::fe2e0e1f-7837-49a2-839f-ac2dc9ba98a1" providerId="AD" clId="Web-{D8C1938C-B045-48F9-8D77-4B5C13EFC1C7}" dt="2022-03-02T19:41:54.197" v="105"/>
          <pc:sldLayoutMkLst>
            <pc:docMk/>
            <pc:sldMasterMk cId="2772515075" sldId="2147483744"/>
            <pc:sldLayoutMk cId="3045658661" sldId="2147483756"/>
          </pc:sldLayoutMkLst>
        </pc:sldLayoutChg>
      </pc:sldMasterChg>
    </pc:docChg>
  </pc:docChgLst>
  <pc:docChgLst>
    <pc:chgData name="Erkebulan Z. Auelbek" userId="S::e_auelbek@kbtu.kz::fe2e0e1f-7837-49a2-839f-ac2dc9ba98a1" providerId="AD" clId="Web-{6C0F9FD7-2D04-396A-1FD7-67A994556512}"/>
    <pc:docChg chg="modSld">
      <pc:chgData name="Erkebulan Z. Auelbek" userId="S::e_auelbek@kbtu.kz::fe2e0e1f-7837-49a2-839f-ac2dc9ba98a1" providerId="AD" clId="Web-{6C0F9FD7-2D04-396A-1FD7-67A994556512}" dt="2022-03-03T09:39:56.255" v="378" actId="1076"/>
      <pc:docMkLst>
        <pc:docMk/>
      </pc:docMkLst>
      <pc:sldChg chg="addSp delSp modSp">
        <pc:chgData name="Erkebulan Z. Auelbek" userId="S::e_auelbek@kbtu.kz::fe2e0e1f-7837-49a2-839f-ac2dc9ba98a1" providerId="AD" clId="Web-{6C0F9FD7-2D04-396A-1FD7-67A994556512}" dt="2022-03-03T09:03:31.582" v="116" actId="1076"/>
        <pc:sldMkLst>
          <pc:docMk/>
          <pc:sldMk cId="3265743044" sldId="260"/>
        </pc:sldMkLst>
        <pc:spChg chg="add del">
          <ac:chgData name="Erkebulan Z. Auelbek" userId="S::e_auelbek@kbtu.kz::fe2e0e1f-7837-49a2-839f-ac2dc9ba98a1" providerId="AD" clId="Web-{6C0F9FD7-2D04-396A-1FD7-67A994556512}" dt="2022-03-03T08:55:28.006" v="1"/>
          <ac:spMkLst>
            <pc:docMk/>
            <pc:sldMk cId="3265743044" sldId="260"/>
            <ac:spMk id="3" creationId="{1DA401BE-0C39-4E5D-87D9-452E0124F5AE}"/>
          </ac:spMkLst>
        </pc:spChg>
        <pc:spChg chg="add mod">
          <ac:chgData name="Erkebulan Z. Auelbek" userId="S::e_auelbek@kbtu.kz::fe2e0e1f-7837-49a2-839f-ac2dc9ba98a1" providerId="AD" clId="Web-{6C0F9FD7-2D04-396A-1FD7-67A994556512}" dt="2022-03-03T09:03:31.582" v="116" actId="1076"/>
          <ac:spMkLst>
            <pc:docMk/>
            <pc:sldMk cId="3265743044" sldId="260"/>
            <ac:spMk id="10" creationId="{326A88D4-6D5A-4924-B55D-7FE7E66A50AD}"/>
          </ac:spMkLst>
        </pc:spChg>
        <pc:spChg chg="add mod">
          <ac:chgData name="Erkebulan Z. Auelbek" userId="S::e_auelbek@kbtu.kz::fe2e0e1f-7837-49a2-839f-ac2dc9ba98a1" providerId="AD" clId="Web-{6C0F9FD7-2D04-396A-1FD7-67A994556512}" dt="2022-03-03T09:01:09.578" v="55" actId="14100"/>
          <ac:spMkLst>
            <pc:docMk/>
            <pc:sldMk cId="3265743044" sldId="260"/>
            <ac:spMk id="12" creationId="{2023A6FA-B11B-46BA-8060-B569BA0728E1}"/>
          </ac:spMkLst>
        </pc:spChg>
        <pc:picChg chg="add del mod">
          <ac:chgData name="Erkebulan Z. Auelbek" userId="S::e_auelbek@kbtu.kz::fe2e0e1f-7837-49a2-839f-ac2dc9ba98a1" providerId="AD" clId="Web-{6C0F9FD7-2D04-396A-1FD7-67A994556512}" dt="2022-03-03T09:02:10.424" v="92"/>
          <ac:picMkLst>
            <pc:docMk/>
            <pc:sldMk cId="3265743044" sldId="260"/>
            <ac:picMk id="4" creationId="{454A8558-CD48-4F41-B8B2-C359B15FF11A}"/>
          </ac:picMkLst>
        </pc:picChg>
        <pc:picChg chg="add mod">
          <ac:chgData name="Erkebulan Z. Auelbek" userId="S::e_auelbek@kbtu.kz::fe2e0e1f-7837-49a2-839f-ac2dc9ba98a1" providerId="AD" clId="Web-{6C0F9FD7-2D04-396A-1FD7-67A994556512}" dt="2022-03-03T09:02:32.940" v="101" actId="1076"/>
          <ac:picMkLst>
            <pc:docMk/>
            <pc:sldMk cId="3265743044" sldId="260"/>
            <ac:picMk id="5" creationId="{4F4631A5-EBAB-4C13-A6D9-A57AF3694823}"/>
          </ac:picMkLst>
        </pc:picChg>
        <pc:picChg chg="add mod">
          <ac:chgData name="Erkebulan Z. Auelbek" userId="S::e_auelbek@kbtu.kz::fe2e0e1f-7837-49a2-839f-ac2dc9ba98a1" providerId="AD" clId="Web-{6C0F9FD7-2D04-396A-1FD7-67A994556512}" dt="2022-03-03T09:02:31.377" v="100" actId="1076"/>
          <ac:picMkLst>
            <pc:docMk/>
            <pc:sldMk cId="3265743044" sldId="260"/>
            <ac:picMk id="6" creationId="{C8BB8778-3D5E-4AC3-BF70-4199AF46BFEF}"/>
          </ac:picMkLst>
        </pc:picChg>
        <pc:picChg chg="add mod">
          <ac:chgData name="Erkebulan Z. Auelbek" userId="S::e_auelbek@kbtu.kz::fe2e0e1f-7837-49a2-839f-ac2dc9ba98a1" providerId="AD" clId="Web-{6C0F9FD7-2D04-396A-1FD7-67A994556512}" dt="2022-03-03T09:02:43.940" v="104" actId="1076"/>
          <ac:picMkLst>
            <pc:docMk/>
            <pc:sldMk cId="3265743044" sldId="260"/>
            <ac:picMk id="7" creationId="{AF475DF6-512F-4D40-A789-E5956DE7CBE7}"/>
          </ac:picMkLst>
        </pc:picChg>
        <pc:picChg chg="add mod">
          <ac:chgData name="Erkebulan Z. Auelbek" userId="S::e_auelbek@kbtu.kz::fe2e0e1f-7837-49a2-839f-ac2dc9ba98a1" providerId="AD" clId="Web-{6C0F9FD7-2D04-396A-1FD7-67A994556512}" dt="2022-03-03T09:02:17.549" v="95" actId="1076"/>
          <ac:picMkLst>
            <pc:docMk/>
            <pc:sldMk cId="3265743044" sldId="260"/>
            <ac:picMk id="8" creationId="{5E21D1E4-A63A-44A4-81F6-054666C0D108}"/>
          </ac:picMkLst>
        </pc:picChg>
        <pc:picChg chg="add mod">
          <ac:chgData name="Erkebulan Z. Auelbek" userId="S::e_auelbek@kbtu.kz::fe2e0e1f-7837-49a2-839f-ac2dc9ba98a1" providerId="AD" clId="Web-{6C0F9FD7-2D04-396A-1FD7-67A994556512}" dt="2022-03-03T09:02:37.284" v="102" actId="14100"/>
          <ac:picMkLst>
            <pc:docMk/>
            <pc:sldMk cId="3265743044" sldId="260"/>
            <ac:picMk id="9" creationId="{263A225F-24C2-4164-90B6-9E254787BCA5}"/>
          </ac:picMkLst>
        </pc:picChg>
      </pc:sldChg>
      <pc:sldChg chg="addSp delSp modSp mod modClrScheme chgLayout">
        <pc:chgData name="Erkebulan Z. Auelbek" userId="S::e_auelbek@kbtu.kz::fe2e0e1f-7837-49a2-839f-ac2dc9ba98a1" providerId="AD" clId="Web-{6C0F9FD7-2D04-396A-1FD7-67A994556512}" dt="2022-03-03T09:38:52.550" v="340" actId="20577"/>
        <pc:sldMkLst>
          <pc:docMk/>
          <pc:sldMk cId="92746965" sldId="261"/>
        </pc:sldMkLst>
        <pc:spChg chg="mod ord">
          <ac:chgData name="Erkebulan Z. Auelbek" userId="S::e_auelbek@kbtu.kz::fe2e0e1f-7837-49a2-839f-ac2dc9ba98a1" providerId="AD" clId="Web-{6C0F9FD7-2D04-396A-1FD7-67A994556512}" dt="2022-03-03T09:20:49.972" v="121"/>
          <ac:spMkLst>
            <pc:docMk/>
            <pc:sldMk cId="92746965" sldId="261"/>
            <ac:spMk id="2" creationId="{83ED3013-1813-46DE-B618-8EDBB4E3E1F6}"/>
          </ac:spMkLst>
        </pc:spChg>
        <pc:spChg chg="add del mod ord">
          <ac:chgData name="Erkebulan Z. Auelbek" userId="S::e_auelbek@kbtu.kz::fe2e0e1f-7837-49a2-839f-ac2dc9ba98a1" providerId="AD" clId="Web-{6C0F9FD7-2D04-396A-1FD7-67A994556512}" dt="2022-03-03T09:21:02.581" v="122"/>
          <ac:spMkLst>
            <pc:docMk/>
            <pc:sldMk cId="92746965" sldId="261"/>
            <ac:spMk id="4" creationId="{45F68B18-C62C-46E3-8A5B-BE839AE56B8F}"/>
          </ac:spMkLst>
        </pc:spChg>
        <pc:spChg chg="add mod ord">
          <ac:chgData name="Erkebulan Z. Auelbek" userId="S::e_auelbek@kbtu.kz::fe2e0e1f-7837-49a2-839f-ac2dc9ba98a1" providerId="AD" clId="Web-{6C0F9FD7-2D04-396A-1FD7-67A994556512}" dt="2022-03-03T09:38:52.550" v="340" actId="20577"/>
          <ac:spMkLst>
            <pc:docMk/>
            <pc:sldMk cId="92746965" sldId="261"/>
            <ac:spMk id="5" creationId="{9C6AF2FB-BFA0-432C-8871-B64B331A8486}"/>
          </ac:spMkLst>
        </pc:spChg>
        <pc:picChg chg="add mod">
          <ac:chgData name="Erkebulan Z. Auelbek" userId="S::e_auelbek@kbtu.kz::fe2e0e1f-7837-49a2-839f-ac2dc9ba98a1" providerId="AD" clId="Web-{6C0F9FD7-2D04-396A-1FD7-67A994556512}" dt="2022-03-03T09:26:02.543" v="138" actId="1076"/>
          <ac:picMkLst>
            <pc:docMk/>
            <pc:sldMk cId="92746965" sldId="261"/>
            <ac:picMk id="3" creationId="{3CEE9035-7A5C-4012-A704-CFB22F58133D}"/>
          </ac:picMkLst>
        </pc:picChg>
        <pc:picChg chg="add mod">
          <ac:chgData name="Erkebulan Z. Auelbek" userId="S::e_auelbek@kbtu.kz::fe2e0e1f-7837-49a2-839f-ac2dc9ba98a1" providerId="AD" clId="Web-{6C0F9FD7-2D04-396A-1FD7-67A994556512}" dt="2022-03-03T09:23:45.696" v="133" actId="1076"/>
          <ac:picMkLst>
            <pc:docMk/>
            <pc:sldMk cId="92746965" sldId="261"/>
            <ac:picMk id="6" creationId="{A24E9D22-2B43-49A5-B00F-84ECFB7C4238}"/>
          </ac:picMkLst>
        </pc:picChg>
        <pc:picChg chg="add mod">
          <ac:chgData name="Erkebulan Z. Auelbek" userId="S::e_auelbek@kbtu.kz::fe2e0e1f-7837-49a2-839f-ac2dc9ba98a1" providerId="AD" clId="Web-{6C0F9FD7-2D04-396A-1FD7-67A994556512}" dt="2022-03-03T09:26:17.591" v="141" actId="14100"/>
          <ac:picMkLst>
            <pc:docMk/>
            <pc:sldMk cId="92746965" sldId="261"/>
            <ac:picMk id="7" creationId="{712E8C52-0A26-4F43-B8B7-B6B7610A3A2F}"/>
          </ac:picMkLst>
        </pc:picChg>
      </pc:sldChg>
      <pc:sldChg chg="delSp modSp">
        <pc:chgData name="Erkebulan Z. Auelbek" userId="S::e_auelbek@kbtu.kz::fe2e0e1f-7837-49a2-839f-ac2dc9ba98a1" providerId="AD" clId="Web-{6C0F9FD7-2D04-396A-1FD7-67A994556512}" dt="2022-03-03T09:39:56.255" v="378" actId="1076"/>
        <pc:sldMkLst>
          <pc:docMk/>
          <pc:sldMk cId="3711595626" sldId="262"/>
        </pc:sldMkLst>
        <pc:spChg chg="mod">
          <ac:chgData name="Erkebulan Z. Auelbek" userId="S::e_auelbek@kbtu.kz::fe2e0e1f-7837-49a2-839f-ac2dc9ba98a1" providerId="AD" clId="Web-{6C0F9FD7-2D04-396A-1FD7-67A994556512}" dt="2022-03-03T09:39:56.255" v="378" actId="1076"/>
          <ac:spMkLst>
            <pc:docMk/>
            <pc:sldMk cId="3711595626" sldId="262"/>
            <ac:spMk id="5" creationId="{17A93C66-09F3-4B52-AF13-813B705C361D}"/>
          </ac:spMkLst>
        </pc:spChg>
        <pc:spChg chg="del">
          <ac:chgData name="Erkebulan Z. Auelbek" userId="S::e_auelbek@kbtu.kz::fe2e0e1f-7837-49a2-839f-ac2dc9ba98a1" providerId="AD" clId="Web-{6C0F9FD7-2D04-396A-1FD7-67A994556512}" dt="2022-03-03T09:39:09.082" v="344"/>
          <ac:spMkLst>
            <pc:docMk/>
            <pc:sldMk cId="3711595626" sldId="262"/>
            <ac:spMk id="7" creationId="{5FA34047-43F6-46B6-BA2D-C756F357A8B8}"/>
          </ac:spMkLst>
        </pc:spChg>
        <pc:spChg chg="del">
          <ac:chgData name="Erkebulan Z. Auelbek" userId="S::e_auelbek@kbtu.kz::fe2e0e1f-7837-49a2-839f-ac2dc9ba98a1" providerId="AD" clId="Web-{6C0F9FD7-2D04-396A-1FD7-67A994556512}" dt="2022-03-03T09:39:09.082" v="343"/>
          <ac:spMkLst>
            <pc:docMk/>
            <pc:sldMk cId="3711595626" sldId="262"/>
            <ac:spMk id="8" creationId="{B3C28F5D-DF2D-40AE-93EB-66A003A6D360}"/>
          </ac:spMkLst>
        </pc:spChg>
        <pc:spChg chg="del">
          <ac:chgData name="Erkebulan Z. Auelbek" userId="S::e_auelbek@kbtu.kz::fe2e0e1f-7837-49a2-839f-ac2dc9ba98a1" providerId="AD" clId="Web-{6C0F9FD7-2D04-396A-1FD7-67A994556512}" dt="2022-03-03T09:39:09.082" v="342"/>
          <ac:spMkLst>
            <pc:docMk/>
            <pc:sldMk cId="3711595626" sldId="262"/>
            <ac:spMk id="9" creationId="{4C9E6F29-3C72-4822-9E87-3F85C7D560D3}"/>
          </ac:spMkLst>
        </pc:spChg>
        <pc:spChg chg="del">
          <ac:chgData name="Erkebulan Z. Auelbek" userId="S::e_auelbek@kbtu.kz::fe2e0e1f-7837-49a2-839f-ac2dc9ba98a1" providerId="AD" clId="Web-{6C0F9FD7-2D04-396A-1FD7-67A994556512}" dt="2022-03-03T09:39:09.082" v="341"/>
          <ac:spMkLst>
            <pc:docMk/>
            <pc:sldMk cId="3711595626" sldId="262"/>
            <ac:spMk id="10" creationId="{B3457A00-CB6A-4CD1-8653-FC39C74FF2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3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F12E-294F-4B2F-8788-7E606810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830F7-B236-41BD-8975-5318644DF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3CAC-AC03-4EF9-A7D5-AD09B53B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7FB7-36B4-432A-8DF3-10683687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DE64-DCB4-4DF4-912C-1EEAE78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4C21-DB6F-4B04-8FDF-0E8DDF98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C1A6-5D1E-4255-AB1E-949E4706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2772-387D-4C6A-B0A7-725ED666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4BA0-7FD2-4268-8703-F9BB2134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447D-663B-4A06-8429-64CCF86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899-9B71-4B20-A950-DDF7C74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9314-06C0-4986-A452-CC00539B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629C-5972-44C9-BD14-3C6795D2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63A2-1187-4057-9981-129E5EF1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4B6-0D5C-447E-8E0C-5325A65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C856-11E4-479E-9EA0-875489E70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70F9-A430-4C20-9650-5B95E2C2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56762" y="648559"/>
            <a:ext cx="69300" cy="75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4BC6D22-A498-4D48-B321-352F91A8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53A8BAE-E1CC-4510-A7A9-6246A15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95765E-B6F2-4E3A-AAEE-A76195F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91EC14-9553-42D2-B2F6-B737155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936-7A4A-47E3-ADA5-77A8EE7F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6EF4-A2DF-4619-BFF3-44F084A0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93F6-EAC3-4F61-B924-BD7940DF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261B6-C778-4687-ACBC-BA78EE2B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030E-47FD-4CE1-AEC0-969CCCE8A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A3A0-18A7-4902-9A21-76B57463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91D6B-003B-4F55-ADD7-6E8613D5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B432E-5ABC-4C10-9BBF-C6629D3F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02C7-268C-418B-BDA2-4F89BC64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41A18-6AA9-4224-9144-B91C013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1EE5-5BFD-47AF-B240-6FEFE5AF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035B0-FF71-46A6-8D64-B70153A8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115;p31">
            <a:extLst>
              <a:ext uri="{FF2B5EF4-FFF2-40B4-BE49-F238E27FC236}">
                <a16:creationId xmlns:a16="http://schemas.microsoft.com/office/drawing/2014/main" id="{8151C18D-1AAF-4C72-8B18-3EEE019D347B}"/>
              </a:ext>
            </a:extLst>
          </p:cNvPr>
          <p:cNvSpPr/>
          <p:nvPr userDrawn="1"/>
        </p:nvSpPr>
        <p:spPr>
          <a:xfrm>
            <a:off x="1" y="704543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13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1BA9E-8600-4DFF-8E2C-AABB3879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A68D7-F98D-407B-8E99-D6611730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4FDC-07F5-47FB-80CB-1E7AA928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5D9F-09A5-41B3-A8CB-1CC84EC1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5DAA-26ED-4E0B-B634-ACCBD701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EC7A-1280-4021-9DD2-98886421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A0C-6B79-4428-943F-262E2DD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E689-95B8-4870-9A2D-D8CA141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1217-7104-474F-B025-1112C3AB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9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2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1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2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603-5601-4A6E-9181-740D3E6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73C01-C06B-4B27-BC86-6E468911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BE00-571F-4C15-A5F0-6C773F0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4E51-B733-49EA-92CB-A8AED1BE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AF9C-78D4-4223-9DF0-DCD467A6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3EF84-FD56-4978-830B-DB85A2037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1DEE2-3ACF-4EF7-B05C-399DF1CE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7A29-BE82-4473-AAF2-17E46AB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EBD7-AEBC-41CB-B70B-DE7D2AF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C2D7-FAC4-4D72-9B64-71895423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1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18662" y="0"/>
            <a:ext cx="109728" cy="14523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59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778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8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77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4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31362" y="699359"/>
            <a:ext cx="69300" cy="753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4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85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787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F12E-294F-4B2F-8788-7E606810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830F7-B236-41BD-8975-5318644DF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3CAC-AC03-4EF9-A7D5-AD09B53B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7FB7-36B4-432A-8DF3-10683687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DE64-DCB4-4DF4-912C-1EEAE78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96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4C21-DB6F-4B04-8FDF-0E8DDF98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C1A6-5D1E-4255-AB1E-949E4706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2772-387D-4C6A-B0A7-725ED666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4BA0-7FD2-4268-8703-F9BB2134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447D-663B-4A06-8429-64CCF86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899-9B71-4B20-A950-DDF7C74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9314-06C0-4986-A452-CC00539B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629C-5972-44C9-BD14-3C6795D2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63A2-1187-4057-9981-129E5EF1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4B6-0D5C-447E-8E0C-5325A65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C856-11E4-479E-9EA0-875489E70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70F9-A430-4C20-9650-5B95E2C2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56762" y="648559"/>
            <a:ext cx="69300" cy="75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4BC6D22-A498-4D48-B321-352F91A8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53A8BAE-E1CC-4510-A7A9-6246A15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95765E-B6F2-4E3A-AAEE-A76195F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91EC14-9553-42D2-B2F6-B737155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3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936-7A4A-47E3-ADA5-77A8EE7F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6EF4-A2DF-4619-BFF3-44F084A0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93F6-EAC3-4F61-B924-BD7940DF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261B6-C778-4687-ACBC-BA78EE2B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030E-47FD-4CE1-AEC0-969CCCE8A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A3A0-18A7-4902-9A21-76B57463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91D6B-003B-4F55-ADD7-6E8613D5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B432E-5ABC-4C10-9BBF-C6629D3F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7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02C7-268C-418B-BDA2-4F89BC64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41A18-6AA9-4224-9144-B91C013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1EE5-5BFD-47AF-B240-6FEFE5AF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035B0-FF71-46A6-8D64-B70153A8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115;p31">
            <a:extLst>
              <a:ext uri="{FF2B5EF4-FFF2-40B4-BE49-F238E27FC236}">
                <a16:creationId xmlns:a16="http://schemas.microsoft.com/office/drawing/2014/main" id="{8151C18D-1AAF-4C72-8B18-3EEE019D347B}"/>
              </a:ext>
            </a:extLst>
          </p:cNvPr>
          <p:cNvSpPr/>
          <p:nvPr userDrawn="1"/>
        </p:nvSpPr>
        <p:spPr>
          <a:xfrm>
            <a:off x="1" y="704543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23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1BA9E-8600-4DFF-8E2C-AABB3879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A68D7-F98D-407B-8E99-D6611730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4FDC-07F5-47FB-80CB-1E7AA928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9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5D9F-09A5-41B3-A8CB-1CC84EC1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5DAA-26ED-4E0B-B634-ACCBD701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EC7A-1280-4021-9DD2-98886421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A0C-6B79-4428-943F-262E2DD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E689-95B8-4870-9A2D-D8CA141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1217-7104-474F-B025-1112C3AB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2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1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27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603-5601-4A6E-9181-740D3E6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73C01-C06B-4B27-BC86-6E468911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BE00-571F-4C15-A5F0-6C773F0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4E51-B733-49EA-92CB-A8AED1BE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AF9C-78D4-4223-9DF0-DCD467A6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6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3EF84-FD56-4978-830B-DB85A2037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1DEE2-3ACF-4EF7-B05C-399DF1CE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7A29-BE82-4473-AAF2-17E46AB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EBD7-AEBC-41CB-B70B-DE7D2AF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C2D7-FAC4-4D72-9B64-71895423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1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18662" y="0"/>
            <a:ext cx="109728" cy="14523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5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440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7785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861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41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31362" y="699359"/>
            <a:ext cx="69300" cy="753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495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851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2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/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5DB04-E624-4BAB-8294-AB59ECEB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D337-4B4E-44C5-B960-AB29E277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588D-178D-43EA-AC93-05F7475D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B207-F169-4AEF-B0B6-75921FE4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79D4-146D-45B1-8476-510C8EB0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9" r:id="rId10"/>
    <p:sldLayoutId id="2147483670" r:id="rId11"/>
    <p:sldLayoutId id="2147483667" r:id="rId12"/>
    <p:sldLayoutId id="2147483668" r:id="rId13"/>
    <p:sldLayoutId id="2147483658" r:id="rId14"/>
    <p:sldLayoutId id="2147483659" r:id="rId15"/>
    <p:sldLayoutId id="2147483660" r:id="rId16"/>
    <p:sldLayoutId id="2147483664" r:id="rId17"/>
    <p:sldLayoutId id="2147483665" r:id="rId18"/>
    <p:sldLayoutId id="2147483666" r:id="rId19"/>
    <p:sldLayoutId id="2147483661" r:id="rId20"/>
    <p:sldLayoutId id="2147483662" r:id="rId21"/>
    <p:sldLayoutId id="214748366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/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5DB04-E624-4BAB-8294-AB59ECEB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D337-4B4E-44C5-B960-AB29E277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588D-178D-43EA-AC93-05F7475D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B207-F169-4AEF-B0B6-75921FE4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79D4-146D-45B1-8476-510C8EB0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ites.google.com/view/portcv" TargetMode="Externa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32D0-D032-4ED5-A4B3-28794D5B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0767"/>
            <a:ext cx="9144000" cy="151363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 err="1">
                <a:latin typeface="Rockwell Nova"/>
                <a:ea typeface="+mj-lt"/>
                <a:cs typeface="+mj-lt"/>
                <a:sym typeface="Open Sans SemiBold"/>
              </a:rPr>
              <a:t>Eduland</a:t>
            </a:r>
            <a:r>
              <a:rPr lang="en-US" sz="3600" dirty="0">
                <a:latin typeface="Rockwell Nova"/>
                <a:ea typeface="Open Sans SemiBold"/>
                <a:cs typeface="Open Sans SemiBold"/>
                <a:sym typeface="Open Sans SemiBold"/>
              </a:rPr>
              <a:t>: School on your phone</a:t>
            </a:r>
            <a:br>
              <a:rPr lang="en-US" sz="3600" dirty="0">
                <a:latin typeface="Rockwell Nova"/>
                <a:ea typeface="Open Sans SemiBold"/>
                <a:cs typeface="Open Sans SemiBold"/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E024-32F5-4BBA-AEB3-4F773723C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6056"/>
            <a:ext cx="6705600" cy="394478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 err="1">
                <a:latin typeface="Rockwell Nova"/>
                <a:ea typeface="Open Sans"/>
                <a:cs typeface="Open Sans"/>
                <a:sym typeface="Open Sans"/>
              </a:rPr>
              <a:t>Auyelbek</a:t>
            </a:r>
            <a:r>
              <a:rPr lang="en-US" dirty="0">
                <a:latin typeface="Rockwell Nova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Rockwell Nova"/>
                <a:ea typeface="Open Sans"/>
                <a:cs typeface="Open Sans"/>
                <a:sym typeface="Open Sans"/>
              </a:rPr>
              <a:t>Yerkebulan</a:t>
            </a:r>
            <a:endParaRPr lang="en-US" dirty="0">
              <a:latin typeface="Rockwell Nova"/>
              <a:ea typeface="Open Sans"/>
              <a:cs typeface="Open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7067FC-7ABB-4A82-8666-4F85234E345E}"/>
              </a:ext>
            </a:extLst>
          </p:cNvPr>
          <p:cNvCxnSpPr/>
          <p:nvPr/>
        </p:nvCxnSpPr>
        <p:spPr>
          <a:xfrm>
            <a:off x="1561322" y="3242390"/>
            <a:ext cx="620174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4D3994E-B23C-4AC2-B995-7D26BF91978F}"/>
              </a:ext>
            </a:extLst>
          </p:cNvPr>
          <p:cNvSpPr/>
          <p:nvPr/>
        </p:nvSpPr>
        <p:spPr>
          <a:xfrm>
            <a:off x="3784600" y="4368800"/>
            <a:ext cx="393700" cy="394478"/>
          </a:xfrm>
          <a:prstGeom prst="rect">
            <a:avLst/>
          </a:prstGeom>
          <a:solidFill>
            <a:srgbClr val="75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6F921-ABCE-40E2-A37C-7AA44A864CBE}"/>
              </a:ext>
            </a:extLst>
          </p:cNvPr>
          <p:cNvSpPr/>
          <p:nvPr/>
        </p:nvSpPr>
        <p:spPr>
          <a:xfrm>
            <a:off x="5003800" y="4368800"/>
            <a:ext cx="393700" cy="39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C35532-4F84-4F6B-8A8E-5FC228F167F5}"/>
              </a:ext>
            </a:extLst>
          </p:cNvPr>
          <p:cNvSpPr/>
          <p:nvPr/>
        </p:nvSpPr>
        <p:spPr>
          <a:xfrm>
            <a:off x="6235700" y="4394200"/>
            <a:ext cx="393700" cy="394478"/>
          </a:xfrm>
          <a:prstGeom prst="rect">
            <a:avLst/>
          </a:prstGeom>
          <a:solidFill>
            <a:srgbClr val="5E6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7E259-23B9-41C3-B0E4-8C4942DC654C}"/>
              </a:ext>
            </a:extLst>
          </p:cNvPr>
          <p:cNvSpPr/>
          <p:nvPr/>
        </p:nvSpPr>
        <p:spPr>
          <a:xfrm>
            <a:off x="7454900" y="4394200"/>
            <a:ext cx="393700" cy="394478"/>
          </a:xfrm>
          <a:prstGeom prst="rect">
            <a:avLst/>
          </a:prstGeom>
          <a:solidFill>
            <a:srgbClr val="41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980AD-A6A2-4FEB-9B6D-868AD7BA07E0}"/>
              </a:ext>
            </a:extLst>
          </p:cNvPr>
          <p:cNvSpPr txBox="1"/>
          <p:nvPr/>
        </p:nvSpPr>
        <p:spPr>
          <a:xfrm>
            <a:off x="2840853" y="5459766"/>
            <a:ext cx="68713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i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DE2C1-ED95-4A2E-872C-0378E80C93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174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 Nova"/>
                <a:ea typeface="Open Sans"/>
                <a:cs typeface="Open Sans"/>
              </a:rPr>
              <a:t>Digital product overview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5338B5D-1DD0-45C2-A614-C971773EDFDE}"/>
              </a:ext>
            </a:extLst>
          </p:cNvPr>
          <p:cNvSpPr txBox="1">
            <a:spLocks/>
          </p:cNvSpPr>
          <p:nvPr/>
        </p:nvSpPr>
        <p:spPr>
          <a:xfrm>
            <a:off x="374650" y="3288506"/>
            <a:ext cx="5181600" cy="3068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Rockwell Nova"/>
                <a:ea typeface="+mn-lt"/>
                <a:cs typeface="+mn-lt"/>
              </a:rPr>
              <a:t>The main information you need to know about the app: </a:t>
            </a:r>
          </a:p>
          <a:p>
            <a:pPr marL="285750" indent="-285750"/>
            <a:r>
              <a:rPr lang="en-US" sz="1500" dirty="0">
                <a:latin typeface="Rockwell Nova"/>
                <a:ea typeface="+mn-lt"/>
                <a:cs typeface="+mn-lt"/>
                <a:sym typeface="Open Sans SemiBold"/>
              </a:rPr>
              <a:t>The theme of my work is a mobile app for a school. I decided to specify my work for schools I graduated from, but with some little changes, it also can be useful for every school. </a:t>
            </a:r>
            <a:endParaRPr lang="ru-RU" sz="1500">
              <a:latin typeface="Rockwell Nova"/>
              <a:ea typeface="+mn-lt"/>
              <a:cs typeface="+mn-lt"/>
            </a:endParaRPr>
          </a:p>
          <a:p>
            <a:pPr marL="285750" indent="-285750"/>
            <a:r>
              <a:rPr lang="en-US" sz="1500" dirty="0">
                <a:latin typeface="Rockwell Nova"/>
                <a:ea typeface="+mn-lt"/>
                <a:cs typeface="+mn-lt"/>
                <a:sym typeface="Open Sans SemiBold"/>
              </a:rPr>
              <a:t>The target audience of the app is school students of KTL(BIL) of every grade. Even its specified for this kind of school, it can be modified for everyone. </a:t>
            </a:r>
            <a:endParaRPr lang="ru-RU" sz="1500" dirty="0">
              <a:latin typeface="Rockwell Nova"/>
              <a:ea typeface="+mn-lt"/>
              <a:cs typeface="+mn-lt"/>
            </a:endParaRPr>
          </a:p>
          <a:p>
            <a:pPr marL="285750" indent="-285750"/>
            <a:r>
              <a:rPr lang="en-US" sz="1500" dirty="0">
                <a:latin typeface="Rockwell Nova"/>
                <a:ea typeface="+mn-lt"/>
                <a:cs typeface="+mn-lt"/>
                <a:sym typeface="Open Sans SemiBold"/>
              </a:rPr>
              <a:t>It lives on every mobile platform, also will be developed desktop version.</a:t>
            </a:r>
            <a:endParaRPr lang="ru-RU" sz="1500">
              <a:latin typeface="Rockwell Nova"/>
              <a:ea typeface="+mn-lt"/>
              <a:cs typeface="+mn-lt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500" i="1" dirty="0">
              <a:latin typeface="Rockwell Nov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BA797CE-E1EF-4EAB-9F0C-66DA52B659C1}"/>
              </a:ext>
            </a:extLst>
          </p:cNvPr>
          <p:cNvSpPr txBox="1">
            <a:spLocks/>
          </p:cNvSpPr>
          <p:nvPr/>
        </p:nvSpPr>
        <p:spPr>
          <a:xfrm>
            <a:off x="1558925" y="1301750"/>
            <a:ext cx="8623300" cy="1009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 Nova"/>
                <a:ea typeface="Open Sans SemiBold"/>
                <a:cs typeface="Open Sans SemiBold"/>
                <a:sym typeface="Open Sans SemiBold"/>
              </a:rPr>
              <a:t>A tagline for a project: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 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-US" dirty="0">
                <a:latin typeface="Rockwell Nova"/>
                <a:ea typeface="Open Sans"/>
                <a:cs typeface="Open Sans"/>
              </a:rPr>
              <a:t>School on your 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47AA5-0449-4828-AD93-AEF72DCA7048}"/>
              </a:ext>
            </a:extLst>
          </p:cNvPr>
          <p:cNvSpPr/>
          <p:nvPr/>
        </p:nvSpPr>
        <p:spPr>
          <a:xfrm>
            <a:off x="508000" y="2940049"/>
            <a:ext cx="494690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23771-22D6-4BEA-B399-45DE443922FD}"/>
              </a:ext>
            </a:extLst>
          </p:cNvPr>
          <p:cNvSpPr/>
          <p:nvPr/>
        </p:nvSpPr>
        <p:spPr>
          <a:xfrm>
            <a:off x="3390900" y="2368550"/>
            <a:ext cx="5041900" cy="45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EDE9647-D64C-434E-A130-53548B502C50}"/>
              </a:ext>
            </a:extLst>
          </p:cNvPr>
          <p:cNvSpPr txBox="1">
            <a:spLocks/>
          </p:cNvSpPr>
          <p:nvPr/>
        </p:nvSpPr>
        <p:spPr>
          <a:xfrm>
            <a:off x="5965824" y="3288505"/>
            <a:ext cx="5181600" cy="2573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latin typeface="Rockwell Nova"/>
              <a:cs typeface="Calibri"/>
            </a:endParaRPr>
          </a:p>
          <a:p>
            <a:pPr marL="285750" indent="-285750"/>
            <a:endParaRPr lang="en-US" sz="1500" dirty="0">
              <a:latin typeface="Rockwell Nova"/>
              <a:ea typeface="Open Sans" panose="020B0606030504020204" pitchFamily="34" charset="0"/>
              <a:cs typeface="Calibri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500" i="1" dirty="0">
              <a:latin typeface="Rockwell Nov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53F0060-FE42-4DC5-A944-316AF8E5705D}"/>
              </a:ext>
            </a:extLst>
          </p:cNvPr>
          <p:cNvSpPr/>
          <p:nvPr/>
        </p:nvSpPr>
        <p:spPr>
          <a:xfrm>
            <a:off x="6099174" y="2940048"/>
            <a:ext cx="494690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0428005-244E-4E67-B8C3-78EFF2DF6F64}"/>
              </a:ext>
            </a:extLst>
          </p:cNvPr>
          <p:cNvSpPr txBox="1">
            <a:spLocks/>
          </p:cNvSpPr>
          <p:nvPr/>
        </p:nvSpPr>
        <p:spPr>
          <a:xfrm>
            <a:off x="5984874" y="3288505"/>
            <a:ext cx="5181600" cy="3068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Rockwell Nova"/>
                <a:ea typeface="+mn-lt"/>
                <a:cs typeface="+mn-lt"/>
              </a:rPr>
              <a:t>Functions, features and abilities of the app: </a:t>
            </a:r>
          </a:p>
          <a:p>
            <a:pPr marL="285750" indent="-285750"/>
            <a:r>
              <a:rPr lang="en-US" sz="1500" dirty="0">
                <a:latin typeface="Rockwell Nova"/>
                <a:ea typeface="+mn-lt"/>
                <a:cs typeface="+mn-lt"/>
              </a:rPr>
              <a:t>The main function of the application is to facilitate and help schoolchildren and students in promoting learning and socialization in educational institutions.</a:t>
            </a:r>
          </a:p>
          <a:p>
            <a:pPr marL="285750" indent="-285750"/>
            <a:r>
              <a:rPr lang="en-US" sz="1500" dirty="0">
                <a:latin typeface="Rockwell Nova"/>
                <a:ea typeface="+mn-lt"/>
                <a:cs typeface="+mn-lt"/>
              </a:rPr>
              <a:t>It's helpful in ordinary offline education as well as in newly introduced online education.</a:t>
            </a:r>
          </a:p>
          <a:p>
            <a:pPr marL="285750" indent="-285750"/>
            <a:r>
              <a:rPr lang="en-US" sz="1500" dirty="0">
                <a:latin typeface="Rockwell Nova"/>
                <a:ea typeface="+mn-lt"/>
                <a:cs typeface="+mn-lt"/>
              </a:rPr>
              <a:t>Not only helps with the educational process but also can be used as a social network between students at every school. 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500" i="1" dirty="0">
              <a:latin typeface="Rockwell Nov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9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Rockwell Nova"/>
                <a:ea typeface="Open Sans"/>
                <a:cs typeface="Open Sans"/>
              </a:rPr>
              <a:t>Pattern library</a:t>
            </a:r>
            <a:r>
              <a:rPr lang="en-US" dirty="0">
                <a:latin typeface="Rockwell Nova"/>
                <a:ea typeface="Open Sans"/>
                <a:cs typeface="Open Sans"/>
              </a:rPr>
              <a:t> </a:t>
            </a:r>
            <a:endParaRPr lang="en-US" sz="4400" dirty="0">
              <a:latin typeface="Rockwell Nova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4631A5-EBAB-4C13-A6D9-A57AF369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9" y="1630049"/>
            <a:ext cx="1633728" cy="156542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BB8778-3D5E-4AC3-BF70-4199AF46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22" y="1540316"/>
            <a:ext cx="1670304" cy="165811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F475DF6-512F-4D40-A789-E5956DE7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355" y="872266"/>
            <a:ext cx="2767584" cy="274929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E21D1E4-A63A-44A4-81F6-054666C0D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864" y="1458916"/>
            <a:ext cx="1780032" cy="178003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63A225F-24C2-4164-90B6-9E254787B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013" y="1457482"/>
            <a:ext cx="1840992" cy="1743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6A88D4-6D5A-4924-B55D-7FE7E66A50AD}"/>
              </a:ext>
            </a:extLst>
          </p:cNvPr>
          <p:cNvSpPr txBox="1"/>
          <p:nvPr/>
        </p:nvSpPr>
        <p:spPr>
          <a:xfrm>
            <a:off x="734187" y="3715131"/>
            <a:ext cx="1044244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As soon as you press any icon it will redirect you to the page you need.</a:t>
            </a:r>
            <a:endParaRPr lang="ru-RU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All of icons represents main pages that are necessary for this type of app.</a:t>
            </a:r>
            <a:endParaRPr lang="ru-RU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Here they are from left to right:</a:t>
            </a:r>
            <a:endParaRPr lang="ru-RU" dirty="0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Messages icon: redirects you to page with chats with teachers, classmates and so on.</a:t>
            </a:r>
            <a:endParaRPr lang="en-US"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Grades icon: redirects you to page of grades of a student.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Schedule icon: redirects you to timetable of a student.</a:t>
            </a:r>
            <a:endParaRPr lang="ru-RU" dirty="0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Home icon: redirects you to homepage if you are on other pages.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Homework icon: redirects you to all assignments and </a:t>
            </a:r>
            <a:r>
              <a:rPr lang="en-US" dirty="0" err="1">
                <a:ea typeface="+mn-lt"/>
                <a:cs typeface="+mn-lt"/>
              </a:rPr>
              <a:t>homeworks</a:t>
            </a:r>
            <a:r>
              <a:rPr lang="en-US" dirty="0">
                <a:ea typeface="+mn-lt"/>
                <a:cs typeface="+mn-lt"/>
              </a:rPr>
              <a:t> with detailed instructions and deadlines.</a:t>
            </a:r>
            <a:endParaRPr lang="ru-RU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3A6FA-B11B-46BA-8060-B569BA0728E1}"/>
              </a:ext>
            </a:extLst>
          </p:cNvPr>
          <p:cNvSpPr/>
          <p:nvPr/>
        </p:nvSpPr>
        <p:spPr>
          <a:xfrm flipV="1">
            <a:off x="294132" y="3542030"/>
            <a:ext cx="11637772" cy="39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Rockwell Nova"/>
                <a:ea typeface="Open Sans"/>
                <a:cs typeface="Open Sans"/>
              </a:rPr>
              <a:t>Interface sketches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AF2FB-BFA0-432C-8871-B64B331A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Rockwell Nova"/>
                <a:ea typeface="+mn-lt"/>
                <a:cs typeface="+mn-lt"/>
              </a:rPr>
              <a:t>Here are some sketches of interface of lab.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Rockwell Nova"/>
                <a:ea typeface="+mn-lt"/>
                <a:cs typeface="+mn-lt"/>
              </a:rPr>
              <a:t>The first thing new user will see would be login page, then home(main) page and the last one is profile page.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Rockwell Nova"/>
                <a:ea typeface="+mn-lt"/>
                <a:cs typeface="+mn-lt"/>
              </a:rPr>
              <a:t>You can look to all sketches that have been done in portfolio by this link: </a:t>
            </a:r>
            <a:r>
              <a:rPr lang="en-US" dirty="0">
                <a:ea typeface="+mn-lt"/>
                <a:cs typeface="+mn-lt"/>
                <a:hlinkClick r:id="rId2"/>
              </a:rPr>
              <a:t>https://sites.google.com/view/portcv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Rockwell Nova"/>
              <a:ea typeface="+mn-lt"/>
              <a:cs typeface="+mn-l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CEE9035-7A5C-4012-A704-CFB22F58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16" y="814943"/>
            <a:ext cx="2311776" cy="50489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24E9D22-2B43-49A5-B00F-84ECFB7C4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20" y="825465"/>
            <a:ext cx="2324886" cy="505258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12E8C52-0A26-4F43-B8B7-B6B7610A3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221" y="822709"/>
            <a:ext cx="2379667" cy="50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A93C66-09F3-4B52-AF13-813B705C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4" y="2301748"/>
            <a:ext cx="10515600" cy="2251075"/>
          </a:xfrm>
        </p:spPr>
        <p:txBody>
          <a:bodyPr/>
          <a:lstStyle/>
          <a:p>
            <a:pPr algn="ctr"/>
            <a:r>
              <a:rPr lang="en-US" dirty="0">
                <a:latin typeface="Rockwell Nova"/>
                <a:ea typeface="Open Sans ExtraBold"/>
                <a:cs typeface="Open Sans ExtraBold"/>
              </a:rPr>
              <a:t>Thank you for attention.</a:t>
            </a:r>
            <a:br>
              <a:rPr lang="en-US" dirty="0">
                <a:latin typeface="Rockwell Nova"/>
                <a:ea typeface="Open Sans ExtraBold"/>
                <a:cs typeface="Open Sans ExtraBold"/>
              </a:rPr>
            </a:br>
            <a:r>
              <a:rPr lang="en-US" dirty="0">
                <a:latin typeface="Rockwell Nova"/>
                <a:ea typeface="Open Sans ExtraBold"/>
                <a:cs typeface="Open Sans ExtraBold"/>
              </a:rPr>
              <a:t>Hope you enjoyed! </a:t>
            </a:r>
            <a:endParaRPr lang="en-US" dirty="0">
              <a:solidFill>
                <a:srgbClr val="FFFF00"/>
              </a:solidFill>
              <a:latin typeface="Open Sans ExtraBold" panose="020B0604020202020204" pitchFamily="34" charset="0"/>
              <a:ea typeface="Open Sans ExtraBold" panose="020B0604020202020204" pitchFamily="34" charset="0"/>
              <a:cs typeface="Open Sans Extra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Eduland: School on your phone </vt:lpstr>
      <vt:lpstr>Digital product overview</vt:lpstr>
      <vt:lpstr>Pattern library </vt:lpstr>
      <vt:lpstr>Interface sketches</vt:lpstr>
      <vt:lpstr>Thank you for attention. Hope you enjoyed!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260</cp:revision>
  <dcterms:created xsi:type="dcterms:W3CDTF">2022-03-02T19:21:53Z</dcterms:created>
  <dcterms:modified xsi:type="dcterms:W3CDTF">2022-03-03T09:40:03Z</dcterms:modified>
</cp:coreProperties>
</file>