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01" d="100"/>
          <a:sy n="101" d="100"/>
        </p:scale>
        <p:origin x="231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0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6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6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1EE9E7-5B73-4293-B614-B4059C391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2449AF-665F-5945-B5BC-B969E421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316" y="320040"/>
            <a:ext cx="5409468" cy="4071510"/>
          </a:xfrm>
        </p:spPr>
        <p:txBody>
          <a:bodyPr>
            <a:normAutofit/>
          </a:bodyPr>
          <a:lstStyle/>
          <a:p>
            <a:r>
              <a:rPr lang="es-CL" sz="6000" dirty="0">
                <a:solidFill>
                  <a:schemeClr val="tx1"/>
                </a:solidFill>
              </a:rPr>
              <a:t>Sistemas </a:t>
            </a:r>
            <a:r>
              <a:rPr lang="es-CL" sz="6000" dirty="0" err="1">
                <a:solidFill>
                  <a:schemeClr val="tx1"/>
                </a:solidFill>
              </a:rPr>
              <a:t>distribuidos:APACHE</a:t>
            </a:r>
            <a:r>
              <a:rPr lang="es-CL" sz="6000" dirty="0">
                <a:solidFill>
                  <a:schemeClr val="tx1"/>
                </a:solidFill>
              </a:rPr>
              <a:t> KAFKA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39C73C-43D0-B645-BF13-FDA92458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Profesor: Nicolás Hidalgo</a:t>
            </a:r>
          </a:p>
          <a:p>
            <a:r>
              <a:rPr lang="es-CL" dirty="0">
                <a:solidFill>
                  <a:schemeClr val="tx1"/>
                </a:solidFill>
              </a:rPr>
              <a:t>Ayudante: Yerko Ortiz</a:t>
            </a:r>
          </a:p>
        </p:txBody>
      </p:sp>
    </p:spTree>
    <p:extLst>
      <p:ext uri="{BB962C8B-B14F-4D97-AF65-F5344CB8AC3E}">
        <p14:creationId xmlns:p14="http://schemas.microsoft.com/office/powerpoint/2010/main" val="40502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1C92-6B4B-8E49-80DF-5AC26AB5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Kafka?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D65DFD-91B5-6A4D-A59C-AFF251A5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Plataforma de </a:t>
            </a:r>
            <a:r>
              <a:rPr lang="es-CL" sz="2400" dirty="0" err="1"/>
              <a:t>streaming</a:t>
            </a:r>
            <a:r>
              <a:rPr lang="es-CL" sz="2400" dirty="0"/>
              <a:t> distribuida.</a:t>
            </a:r>
          </a:p>
          <a:p>
            <a:r>
              <a:rPr lang="es-CL" sz="2400" dirty="0"/>
              <a:t>Permite leer y escribir mensajes como una cola de mensajes(</a:t>
            </a:r>
            <a:r>
              <a:rPr lang="es-CL" sz="2400" dirty="0" err="1"/>
              <a:t>RabbitMQ</a:t>
            </a:r>
            <a:r>
              <a:rPr lang="es-CL" sz="2400" dirty="0"/>
              <a:t> es un ejemplo de tecnología de </a:t>
            </a:r>
            <a:r>
              <a:rPr lang="es-CL" sz="2400" dirty="0" err="1"/>
              <a:t>queue</a:t>
            </a:r>
            <a:r>
              <a:rPr lang="es-CL" sz="2400" dirty="0"/>
              <a:t> </a:t>
            </a:r>
            <a:r>
              <a:rPr lang="es-CL" sz="2400" dirty="0" err="1"/>
              <a:t>message</a:t>
            </a:r>
            <a:r>
              <a:rPr lang="es-CL" sz="2400" dirty="0"/>
              <a:t>)</a:t>
            </a:r>
          </a:p>
          <a:p>
            <a:r>
              <a:rPr lang="es-CL" sz="2400" dirty="0"/>
              <a:t>Almacena los datos con tolerancia a fallos.</a:t>
            </a:r>
          </a:p>
          <a:p>
            <a:r>
              <a:rPr lang="es-CL" sz="2400" dirty="0"/>
              <a:t>Procesa los </a:t>
            </a:r>
            <a:r>
              <a:rPr lang="es-CL" sz="2400" dirty="0" err="1"/>
              <a:t>streams</a:t>
            </a:r>
            <a:r>
              <a:rPr lang="es-CL" sz="2400" dirty="0"/>
              <a:t> de datos conforme ocurren.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8104D9-2F85-994E-A366-3092A23F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451" y="4254500"/>
            <a:ext cx="3843443" cy="21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8772C-A72D-454D-A65D-AEB3E1E3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Beneficios de Kafka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710AD-BFFB-564C-A7B9-374D8EA1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Escalable</a:t>
            </a:r>
          </a:p>
          <a:p>
            <a:r>
              <a:rPr lang="es-CL" dirty="0"/>
              <a:t>Tolerante a fallos</a:t>
            </a:r>
          </a:p>
          <a:p>
            <a:r>
              <a:rPr lang="es-CL" dirty="0"/>
              <a:t>Eficiente</a:t>
            </a:r>
          </a:p>
          <a:p>
            <a:r>
              <a:rPr lang="es-CL" dirty="0"/>
              <a:t>Reacciona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249139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D5BAA1-2B33-47F3-9A58-FA17DAA8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4B3EE4-31F5-7249-AAF9-9CA5F8A8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0" y="874519"/>
            <a:ext cx="2962656" cy="284621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425F37-4DD4-EE48-8AFC-6BA5CDC6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54" y="867183"/>
            <a:ext cx="2860892" cy="28608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81A239-D24D-BD46-9924-44E39948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991" y="867183"/>
            <a:ext cx="2860892" cy="286089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BEE369-59AC-4F4F-83CE-10D135873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144433-CB6C-4E43-9F44-C4A2E296D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45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6C0429-1810-44FD-8AB8-3C33BE23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95257"/>
            <a:ext cx="11281609" cy="191588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F1A464-9F32-4743-BC26-556BA7CFC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747657"/>
            <a:ext cx="10954512" cy="159872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2F45DC-9BF7-1546-A140-F4B1BC97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46" y="4921830"/>
            <a:ext cx="10603150" cy="831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/>
              <a:t>Historia de Kafka</a:t>
            </a:r>
          </a:p>
        </p:txBody>
      </p:sp>
    </p:spTree>
    <p:extLst>
      <p:ext uri="{BB962C8B-B14F-4D97-AF65-F5344CB8AC3E}">
        <p14:creationId xmlns:p14="http://schemas.microsoft.com/office/powerpoint/2010/main" val="386583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4EEE60-A66B-3A4E-BA5B-4B80D944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0" y="413836"/>
            <a:ext cx="5785026" cy="60303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669E7AB-6AFE-DF48-A548-9BBB3F78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64" y="3571103"/>
            <a:ext cx="6579076" cy="26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B406D-EE6B-B543-862E-40AAD1FF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66C25-51B5-2242-8FB0-8E54CF4D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KAFKA_HOME=PATH</a:t>
            </a:r>
          </a:p>
          <a:p>
            <a:r>
              <a:rPr lang="es-CL" dirty="0" err="1"/>
              <a:t>mkdir</a:t>
            </a:r>
            <a:r>
              <a:rPr lang="es-CL" dirty="0"/>
              <a:t> -p $KAFKA_HOME</a:t>
            </a:r>
          </a:p>
          <a:p>
            <a:r>
              <a:rPr lang="es-CL" dirty="0" err="1"/>
              <a:t>wget</a:t>
            </a:r>
            <a:r>
              <a:rPr lang="es-CL" dirty="0"/>
              <a:t> https://</a:t>
            </a:r>
            <a:r>
              <a:rPr lang="es-CL" dirty="0" err="1"/>
              <a:t>downloads.apache.org</a:t>
            </a:r>
            <a:r>
              <a:rPr lang="es-CL" dirty="0"/>
              <a:t>/</a:t>
            </a:r>
            <a:r>
              <a:rPr lang="es-CL" dirty="0" err="1"/>
              <a:t>kafka</a:t>
            </a:r>
            <a:r>
              <a:rPr lang="es-CL" dirty="0"/>
              <a:t>/2.8.0/kafka_2.13-2.8.0.tgz -P $KAFKA_HOME</a:t>
            </a:r>
          </a:p>
          <a:p>
            <a:r>
              <a:rPr lang="es-CL" dirty="0" err="1"/>
              <a:t>tar</a:t>
            </a:r>
            <a:r>
              <a:rPr lang="es-CL" dirty="0"/>
              <a:t> -</a:t>
            </a:r>
            <a:r>
              <a:rPr lang="es-CL" dirty="0" err="1"/>
              <a:t>xzf</a:t>
            </a:r>
            <a:r>
              <a:rPr lang="es-CL" dirty="0"/>
              <a:t> $KAFKA_HOME/kafka_2.13-2.8.0.tgz</a:t>
            </a:r>
          </a:p>
          <a:p>
            <a:endParaRPr lang="es-CL" dirty="0"/>
          </a:p>
          <a:p>
            <a:r>
              <a:rPr lang="es-CL" dirty="0"/>
              <a:t>Kafka </a:t>
            </a:r>
            <a:r>
              <a:rPr lang="es-CL" dirty="0" err="1"/>
              <a:t>quickstart</a:t>
            </a:r>
            <a:r>
              <a:rPr lang="es-CL" dirty="0"/>
              <a:t>: https://</a:t>
            </a:r>
            <a:r>
              <a:rPr lang="es-CL" dirty="0" err="1"/>
              <a:t>kafka.apache.org</a:t>
            </a:r>
            <a:r>
              <a:rPr lang="es-CL" dirty="0"/>
              <a:t>/</a:t>
            </a:r>
            <a:r>
              <a:rPr lang="es-CL" dirty="0" err="1"/>
              <a:t>quickstart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1422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2729D-2F3A-A448-A96E-C36E57A5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s-CL" dirty="0"/>
              <a:t>Ejecutar una instancia de Kafka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D03D537-6091-614F-B56B-FB192922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92701"/>
            <a:ext cx="4414438" cy="32907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3C4764-D823-4BAB-9B74-68DE6EE7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s-CL" dirty="0"/>
              <a:t>KAFKA_HOME=PATH</a:t>
            </a:r>
          </a:p>
          <a:p>
            <a:r>
              <a:rPr lang="es-CL" dirty="0"/>
              <a:t>$KAFKA_HOME/</a:t>
            </a:r>
            <a:r>
              <a:rPr lang="es-CL" dirty="0" err="1"/>
              <a:t>bin</a:t>
            </a:r>
            <a:r>
              <a:rPr lang="es-CL" dirty="0"/>
              <a:t>/</a:t>
            </a:r>
            <a:r>
              <a:rPr lang="es-CL" dirty="0" err="1"/>
              <a:t>zookeeper</a:t>
            </a:r>
            <a:r>
              <a:rPr lang="es-CL" dirty="0"/>
              <a:t>-server-</a:t>
            </a:r>
            <a:r>
              <a:rPr lang="es-CL" dirty="0" err="1"/>
              <a:t>start.sh</a:t>
            </a:r>
            <a:r>
              <a:rPr lang="es-CL" dirty="0"/>
              <a:t> $KAFKA_HOME/</a:t>
            </a:r>
            <a:r>
              <a:rPr lang="es-CL" dirty="0" err="1"/>
              <a:t>config</a:t>
            </a:r>
            <a:r>
              <a:rPr lang="es-CL" dirty="0"/>
              <a:t>/</a:t>
            </a:r>
            <a:r>
              <a:rPr lang="es-CL" dirty="0" err="1"/>
              <a:t>zookeeper.properties</a:t>
            </a:r>
            <a:endParaRPr lang="es-CL" dirty="0"/>
          </a:p>
          <a:p>
            <a:r>
              <a:rPr lang="es-CL" dirty="0"/>
              <a:t>$KAFKA_HOME/</a:t>
            </a:r>
            <a:r>
              <a:rPr lang="es-CL" dirty="0" err="1"/>
              <a:t>bin</a:t>
            </a:r>
            <a:r>
              <a:rPr lang="es-CL" dirty="0"/>
              <a:t>/</a:t>
            </a:r>
            <a:r>
              <a:rPr lang="es-CL" dirty="0" err="1"/>
              <a:t>kafka</a:t>
            </a:r>
            <a:r>
              <a:rPr lang="es-CL" dirty="0"/>
              <a:t>-server-</a:t>
            </a:r>
            <a:r>
              <a:rPr lang="es-CL" dirty="0" err="1"/>
              <a:t>start.sh</a:t>
            </a:r>
            <a:r>
              <a:rPr lang="es-CL" dirty="0"/>
              <a:t> $KAFKA_HOME/</a:t>
            </a:r>
            <a:r>
              <a:rPr lang="es-CL" dirty="0" err="1"/>
              <a:t>config</a:t>
            </a:r>
            <a:r>
              <a:rPr lang="es-CL" dirty="0"/>
              <a:t>/</a:t>
            </a:r>
            <a:r>
              <a:rPr lang="es-CL" dirty="0" err="1"/>
              <a:t>server.properties</a:t>
            </a:r>
            <a:r>
              <a:rPr lang="es-CL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DA746-36E4-1045-9E27-C73030CA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Crear un </a:t>
            </a:r>
            <a:r>
              <a:rPr lang="es-CL" dirty="0" err="1"/>
              <a:t>topic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57D67-355D-C44D-A395-8DCCCC01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2000" dirty="0"/>
              <a:t>KAFKA_HOME=PATH</a:t>
            </a:r>
          </a:p>
          <a:p>
            <a:r>
              <a:rPr lang="es-CL" sz="2000" dirty="0"/>
              <a:t>$KAFKA_HOME/</a:t>
            </a:r>
            <a:r>
              <a:rPr lang="es-CL" sz="2000" dirty="0" err="1"/>
              <a:t>bin</a:t>
            </a:r>
            <a:r>
              <a:rPr lang="es-CL" sz="2000" dirty="0"/>
              <a:t>/</a:t>
            </a:r>
            <a:r>
              <a:rPr lang="es-CL" sz="2000" dirty="0" err="1"/>
              <a:t>kafka-topics.sh</a:t>
            </a:r>
            <a:r>
              <a:rPr lang="es-CL" sz="2000" dirty="0"/>
              <a:t> --</a:t>
            </a:r>
            <a:r>
              <a:rPr lang="es-CL" sz="2000" dirty="0" err="1"/>
              <a:t>create</a:t>
            </a:r>
            <a:r>
              <a:rPr lang="es-CL" sz="2000" dirty="0"/>
              <a:t> \ </a:t>
            </a:r>
          </a:p>
          <a:p>
            <a:pPr marL="0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bootstrap</a:t>
            </a:r>
            <a:r>
              <a:rPr lang="es-CL" sz="2000" dirty="0"/>
              <a:t>-server localhost:9092 \ </a:t>
            </a:r>
          </a:p>
          <a:p>
            <a:pPr marL="0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replication</a:t>
            </a:r>
            <a:r>
              <a:rPr lang="es-CL" sz="2000" dirty="0"/>
              <a:t>-factor &lt;</a:t>
            </a:r>
            <a:r>
              <a:rPr lang="es-CL" sz="2000" dirty="0" err="1"/>
              <a:t>partitions_number</a:t>
            </a:r>
            <a:r>
              <a:rPr lang="es-CL" sz="2000" dirty="0"/>
              <a:t>&gt; \ </a:t>
            </a:r>
          </a:p>
          <a:p>
            <a:pPr marL="0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partitions</a:t>
            </a:r>
            <a:r>
              <a:rPr lang="es-CL" sz="2000" dirty="0"/>
              <a:t> &lt;</a:t>
            </a:r>
            <a:r>
              <a:rPr lang="es-CL" sz="2000" dirty="0" err="1"/>
              <a:t>partitions_number</a:t>
            </a:r>
            <a:r>
              <a:rPr lang="es-CL" sz="2000" dirty="0"/>
              <a:t>&gt; \ </a:t>
            </a:r>
          </a:p>
          <a:p>
            <a:pPr marL="0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config</a:t>
            </a:r>
            <a:r>
              <a:rPr lang="es-CL" sz="2000" dirty="0"/>
              <a:t> </a:t>
            </a:r>
            <a:r>
              <a:rPr lang="es-CL" sz="2000" dirty="0" err="1"/>
              <a:t>retention.ms</a:t>
            </a:r>
            <a:r>
              <a:rPr lang="es-CL" sz="2000" dirty="0"/>
              <a:t>=&lt;</a:t>
            </a:r>
            <a:r>
              <a:rPr lang="es-CL" sz="2000" dirty="0" err="1"/>
              <a:t>retention_time</a:t>
            </a:r>
            <a:r>
              <a:rPr lang="es-CL" sz="2000" dirty="0"/>
              <a:t>&gt;\ </a:t>
            </a:r>
          </a:p>
          <a:p>
            <a:pPr marL="0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topic</a:t>
            </a:r>
            <a:r>
              <a:rPr lang="es-CL" sz="2000" dirty="0"/>
              <a:t> &lt;</a:t>
            </a:r>
            <a:r>
              <a:rPr lang="es-CL" sz="2000" dirty="0" err="1"/>
              <a:t>name</a:t>
            </a:r>
            <a:r>
              <a:rPr lang="es-CL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533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A799B-D11F-0E4F-B35D-FF6929C5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Producir y consumir de un </a:t>
            </a:r>
            <a:r>
              <a:rPr lang="es-CL" dirty="0" err="1"/>
              <a:t>topic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B3DF7-7002-4340-9A3F-04FF7694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L" sz="2000" dirty="0"/>
              <a:t>$KAFKA_HOME/</a:t>
            </a:r>
            <a:r>
              <a:rPr lang="es-CL" sz="2000" dirty="0" err="1"/>
              <a:t>bin</a:t>
            </a:r>
            <a:r>
              <a:rPr lang="es-CL" sz="2000" dirty="0"/>
              <a:t>/</a:t>
            </a:r>
            <a:r>
              <a:rPr lang="es-CL" sz="2000" dirty="0" err="1"/>
              <a:t>kafka-console-producer.sh</a:t>
            </a:r>
            <a:r>
              <a:rPr lang="es-CL" sz="2000" dirty="0"/>
              <a:t> \ </a:t>
            </a:r>
          </a:p>
          <a:p>
            <a:pPr marL="274320" lvl="1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topic</a:t>
            </a:r>
            <a:r>
              <a:rPr lang="es-CL" sz="2000" dirty="0"/>
              <a:t> &lt;</a:t>
            </a:r>
            <a:r>
              <a:rPr lang="es-CL" sz="2000" dirty="0" err="1"/>
              <a:t>name</a:t>
            </a:r>
            <a:r>
              <a:rPr lang="es-CL" sz="2000" dirty="0"/>
              <a:t>&gt;\ </a:t>
            </a:r>
          </a:p>
          <a:p>
            <a:pPr marL="274320" lvl="1" indent="0">
              <a:buNone/>
            </a:pPr>
            <a:r>
              <a:rPr lang="es-CL" sz="2000" dirty="0"/>
              <a:t>	--</a:t>
            </a:r>
            <a:r>
              <a:rPr lang="es-CL" sz="2000" dirty="0" err="1"/>
              <a:t>bootstrap</a:t>
            </a:r>
            <a:r>
              <a:rPr lang="es-CL" sz="2000" dirty="0"/>
              <a:t>-server localhost:9092</a:t>
            </a:r>
          </a:p>
          <a:p>
            <a:pPr marL="274320" lvl="1" indent="0">
              <a:buNone/>
            </a:pPr>
            <a:endParaRPr lang="es-CL" sz="2000" dirty="0"/>
          </a:p>
          <a:p>
            <a:pPr lvl="1"/>
            <a:r>
              <a:rPr lang="es-CL" sz="2000" dirty="0"/>
              <a:t>$KAFKA_HOME/</a:t>
            </a:r>
            <a:r>
              <a:rPr lang="es-CL" sz="2000" dirty="0" err="1"/>
              <a:t>bin</a:t>
            </a:r>
            <a:r>
              <a:rPr lang="es-CL" sz="2000" dirty="0"/>
              <a:t>/</a:t>
            </a:r>
            <a:r>
              <a:rPr lang="es-CL" sz="2000" dirty="0" err="1"/>
              <a:t>kafka-console-consumer.sh</a:t>
            </a:r>
            <a:r>
              <a:rPr lang="es-CL" sz="2000" dirty="0"/>
              <a:t> \ </a:t>
            </a:r>
          </a:p>
          <a:p>
            <a:pPr marL="548640" lvl="2" indent="0">
              <a:buNone/>
            </a:pPr>
            <a:r>
              <a:rPr lang="es-CL" sz="1800" dirty="0"/>
              <a:t>--</a:t>
            </a:r>
            <a:r>
              <a:rPr lang="es-CL" sz="1800" dirty="0" err="1"/>
              <a:t>topic</a:t>
            </a:r>
            <a:r>
              <a:rPr lang="es-CL" sz="1800" dirty="0"/>
              <a:t> &lt;</a:t>
            </a:r>
            <a:r>
              <a:rPr lang="es-CL" sz="1800" dirty="0" err="1"/>
              <a:t>name</a:t>
            </a:r>
            <a:r>
              <a:rPr lang="es-CL" sz="1800" dirty="0"/>
              <a:t>&gt; \ </a:t>
            </a:r>
          </a:p>
          <a:p>
            <a:pPr marL="548640" lvl="2" indent="0">
              <a:buNone/>
            </a:pPr>
            <a:r>
              <a:rPr lang="es-CL" sz="1800" dirty="0"/>
              <a:t>--</a:t>
            </a:r>
            <a:r>
              <a:rPr lang="es-CL" sz="1800" dirty="0" err="1"/>
              <a:t>bootstrap</a:t>
            </a:r>
            <a:r>
              <a:rPr lang="es-CL" sz="1800" dirty="0"/>
              <a:t>-server localhost:9092</a:t>
            </a:r>
          </a:p>
          <a:p>
            <a:pPr marL="274320" lvl="1" indent="0">
              <a:buNone/>
            </a:pPr>
            <a:endParaRPr lang="es-CL" sz="2000" dirty="0"/>
          </a:p>
          <a:p>
            <a:pPr marL="274320" lvl="1" indent="0">
              <a:buNone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252573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B302A"/>
      </a:dk2>
      <a:lt2>
        <a:srgbClr val="F3F1F0"/>
      </a:lt2>
      <a:accent1>
        <a:srgbClr val="43AEBF"/>
      </a:accent1>
      <a:accent2>
        <a:srgbClr val="33B490"/>
      </a:accent2>
      <a:accent3>
        <a:srgbClr val="3FB563"/>
      </a:accent3>
      <a:accent4>
        <a:srgbClr val="44B834"/>
      </a:accent4>
      <a:accent5>
        <a:srgbClr val="79AF3D"/>
      </a:accent5>
      <a:accent6>
        <a:srgbClr val="A1A830"/>
      </a:accent6>
      <a:hlink>
        <a:srgbClr val="BF5241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301</Words>
  <Application>Microsoft Macintosh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Garamond</vt:lpstr>
      <vt:lpstr>Gill Sans MT</vt:lpstr>
      <vt:lpstr>SavonVTI</vt:lpstr>
      <vt:lpstr>Sistemas distribuidos:APACHE KAFKA</vt:lpstr>
      <vt:lpstr>¿Qué es Kafka?</vt:lpstr>
      <vt:lpstr>Beneficios de Kafka</vt:lpstr>
      <vt:lpstr>Historia de Kafka</vt:lpstr>
      <vt:lpstr>Presentación de PowerPoint</vt:lpstr>
      <vt:lpstr>Instalación</vt:lpstr>
      <vt:lpstr>Ejecutar una instancia de Kafka</vt:lpstr>
      <vt:lpstr>Crear un topic</vt:lpstr>
      <vt:lpstr>Producir y consumir de un topic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distribuidos:APACHE KAFKA</dc:title>
  <dc:creator>Yerko Ortiz</dc:creator>
  <cp:lastModifiedBy>Yerko Ortiz</cp:lastModifiedBy>
  <cp:revision>1</cp:revision>
  <dcterms:created xsi:type="dcterms:W3CDTF">2021-09-28T15:21:26Z</dcterms:created>
  <dcterms:modified xsi:type="dcterms:W3CDTF">2021-09-28T20:59:43Z</dcterms:modified>
</cp:coreProperties>
</file>