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2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8667D-01E9-5849-A728-5641EA0AE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E1A989-5984-D744-A97A-992E88897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35FF87-A0E7-924B-977C-3FAF03D7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8241-C2C3-2B45-9716-5AA926741AC5}" type="datetimeFigureOut">
              <a:rPr lang="es-CL" smtClean="0"/>
              <a:t>25-08-21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219B30-A615-3741-BBED-E3048E47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B7B5A4-4401-114F-A513-E09CBCB4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734D-DC3C-7C48-83C3-CE45DE1E070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209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E83D5-8214-E344-8533-78620FBB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1AB66D-FCC3-2748-B024-CD63DB1FF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F66880-C3C3-7B41-BF21-26DB181D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8241-C2C3-2B45-9716-5AA926741AC5}" type="datetimeFigureOut">
              <a:rPr lang="es-CL" smtClean="0"/>
              <a:t>25-08-21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83FCC8-02F9-5B46-907A-AE6295FF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ACDF66-AEEF-F744-B846-44B83761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734D-DC3C-7C48-83C3-CE45DE1E070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75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6995B1-5BCD-234F-8279-C34B31A8F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468DF3-4ADB-214F-9347-CE8E52B67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46C2FB-D0E8-314E-8B40-59049837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8241-C2C3-2B45-9716-5AA926741AC5}" type="datetimeFigureOut">
              <a:rPr lang="es-CL" smtClean="0"/>
              <a:t>25-08-21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6464AA-D289-734A-8E3B-A7C758C3F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A344D7-9969-B245-9C06-47AF39C8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734D-DC3C-7C48-83C3-CE45DE1E070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062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69970-5D9D-9D48-B17C-A36D637A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3656CE-1CC4-584C-B8C6-2C2CB086A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E4866D-58C9-3642-B522-BD1D9EB1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8241-C2C3-2B45-9716-5AA926741AC5}" type="datetimeFigureOut">
              <a:rPr lang="es-CL" smtClean="0"/>
              <a:t>25-08-21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F0D284-5326-9440-9383-6CBB9BC4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8D4584-057E-734D-88B2-BD018764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734D-DC3C-7C48-83C3-CE45DE1E070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286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EB642-4CF9-3F4D-8D43-796EE61F9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45DA59-7168-E54E-85AE-808B2AE54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A79046-592A-4447-ACFC-876D3C61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8241-C2C3-2B45-9716-5AA926741AC5}" type="datetimeFigureOut">
              <a:rPr lang="es-CL" smtClean="0"/>
              <a:t>25-08-21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B79F5B-3445-CD46-86B7-3D8EA823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3BEC9F-C7BB-0A42-AA1F-2173AC87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734D-DC3C-7C48-83C3-CE45DE1E070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504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BBC8A-1355-DC42-B0B4-8170F82F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F29A28-382B-4744-8EF6-BB345A418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4CDC52-DC38-A04E-A852-A2290DEB3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532C54-BD43-144B-9181-717093A7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8241-C2C3-2B45-9716-5AA926741AC5}" type="datetimeFigureOut">
              <a:rPr lang="es-CL" smtClean="0"/>
              <a:t>25-08-21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E550B7-A162-1241-955C-F3E6AD52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E9E350-5FBB-DF4F-B37D-B3B4F9B1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734D-DC3C-7C48-83C3-CE45DE1E070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047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D21F8-81F7-664C-BF8F-EFA78664F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B278DE-033A-8C4C-9D10-1F4341BA1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5FB171-0DB7-2A46-8142-5815DD23D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E4F59A-2A0F-F442-B253-D8BA398BE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02CD123-FB3A-C34E-95FB-1245C0707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3B23F0-3595-A94F-9ED8-CE15420D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8241-C2C3-2B45-9716-5AA926741AC5}" type="datetimeFigureOut">
              <a:rPr lang="es-CL" smtClean="0"/>
              <a:t>25-08-21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38287D-0281-8840-8074-C8CD09FB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83223F-3878-E447-B68A-034D8212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734D-DC3C-7C48-83C3-CE45DE1E070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910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F5B4B-A5F7-D54D-BFD5-4309BFCC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A8E40A-11FA-594D-93A2-3DD1365D2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8241-C2C3-2B45-9716-5AA926741AC5}" type="datetimeFigureOut">
              <a:rPr lang="es-CL" smtClean="0"/>
              <a:t>25-08-21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40B9158-16B6-4B41-8225-7A958F41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BD2E89-6C78-4040-A9F8-CA1E5A2E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734D-DC3C-7C48-83C3-CE45DE1E070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22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9AA350C-1B9F-1C4B-AAB6-F3AE0B39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8241-C2C3-2B45-9716-5AA926741AC5}" type="datetimeFigureOut">
              <a:rPr lang="es-CL" smtClean="0"/>
              <a:t>25-08-21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29C2D19-8047-104C-887E-9E73E168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5D81B3-FBBC-8545-872E-F842B66C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734D-DC3C-7C48-83C3-CE45DE1E070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9916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F5D0B-FC84-374F-92C3-85D24357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F5FD78-D5CD-7542-9379-BC180DF3B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9DF96E-8E4E-4F40-AE1F-EA9784815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209C21-89B0-AC4E-9C00-56DDDE14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8241-C2C3-2B45-9716-5AA926741AC5}" type="datetimeFigureOut">
              <a:rPr lang="es-CL" smtClean="0"/>
              <a:t>25-08-21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E251CD-0BD0-7446-9063-F6F5C5E9F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36299E-A0CB-1649-A433-D0F164AB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734D-DC3C-7C48-83C3-CE45DE1E070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265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63B7E-D251-4F41-812D-104C0D58D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939576C-ECAC-644B-A317-24C921D2C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13C101-0560-A74E-B18C-C3824E1A6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D61A69-9F35-1F46-A3DA-B4DBEAE8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8241-C2C3-2B45-9716-5AA926741AC5}" type="datetimeFigureOut">
              <a:rPr lang="es-CL" smtClean="0"/>
              <a:t>25-08-21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B80C5D-55D2-C548-AA67-F2C56C74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E83780-5316-4D43-9FC8-B612E3FC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734D-DC3C-7C48-83C3-CE45DE1E070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437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BB44D1-1CCD-7F46-BA97-BA982171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1616ED-566D-CA40-B8B8-B6066874C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E89FD4-2900-2347-A311-6E3DA69F8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08241-C2C3-2B45-9716-5AA926741AC5}" type="datetimeFigureOut">
              <a:rPr lang="es-CL" smtClean="0"/>
              <a:t>25-08-21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3D687B-1D60-8B41-8ACA-139D8F48B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5384A8-FE06-034D-AD73-1B120D1D5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A734D-DC3C-7C48-83C3-CE45DE1E070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93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Yerko.ortizm@mail.udp.c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2F04B-C70F-2C41-A36D-722A77D8D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>
                <a:latin typeface="HURMIT MEDIUM NERD FONT COMPLET" panose="02000609000000000000" pitchFamily="49" charset="0"/>
              </a:rPr>
              <a:t>SISTEMAS DISTRIBUIDOS: RPC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74ABB6-F219-9C4D-BB1A-9C1C80A44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>
                <a:latin typeface="HURMIT MEDIUM NERD FONT COMPLET" panose="02000609000000000000" pitchFamily="49" charset="0"/>
              </a:rPr>
              <a:t>Profesor: Nicolás Hidalgo</a:t>
            </a:r>
          </a:p>
          <a:p>
            <a:r>
              <a:rPr lang="es-CL" dirty="0">
                <a:latin typeface="HURMIT MEDIUM NERD FONT COMPLET" panose="02000609000000000000" pitchFamily="49" charset="0"/>
              </a:rPr>
              <a:t>Ayudante: Yerko Ortiz</a:t>
            </a:r>
          </a:p>
        </p:txBody>
      </p:sp>
    </p:spTree>
    <p:extLst>
      <p:ext uri="{BB962C8B-B14F-4D97-AF65-F5344CB8AC3E}">
        <p14:creationId xmlns:p14="http://schemas.microsoft.com/office/powerpoint/2010/main" val="25431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93619-0523-C146-83FD-0AD181A4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600" dirty="0" err="1">
                <a:latin typeface="HURMIT MEDIUM NERD FONT COMPLET" panose="02000609000000000000" pitchFamily="49" charset="0"/>
              </a:rPr>
              <a:t>gRPC</a:t>
            </a:r>
            <a:r>
              <a:rPr lang="es-CL" sz="3600" dirty="0">
                <a:latin typeface="HURMIT MEDIUM NERD FONT COMPLET" panose="02000609000000000000" pitchFamily="49" charset="0"/>
              </a:rPr>
              <a:t> (google </a:t>
            </a:r>
            <a:r>
              <a:rPr lang="es-CL" sz="3600" dirty="0" err="1">
                <a:latin typeface="HURMIT MEDIUM NERD FONT COMPLET" panose="02000609000000000000" pitchFamily="49" charset="0"/>
              </a:rPr>
              <a:t>Remote</a:t>
            </a:r>
            <a:r>
              <a:rPr lang="es-CL" sz="3600" dirty="0">
                <a:latin typeface="HURMIT MEDIUM NERD FONT COMPLET" panose="02000609000000000000" pitchFamily="49" charset="0"/>
              </a:rPr>
              <a:t> </a:t>
            </a:r>
            <a:r>
              <a:rPr lang="es-CL" sz="3600" dirty="0" err="1">
                <a:latin typeface="HURMIT MEDIUM NERD FONT COMPLET" panose="02000609000000000000" pitchFamily="49" charset="0"/>
              </a:rPr>
              <a:t>Procedure</a:t>
            </a:r>
            <a:r>
              <a:rPr lang="es-CL" sz="3600" dirty="0">
                <a:latin typeface="HURMIT MEDIUM NERD FONT COMPLET" panose="02000609000000000000" pitchFamily="49" charset="0"/>
              </a:rPr>
              <a:t> </a:t>
            </a:r>
            <a:r>
              <a:rPr lang="es-CL" sz="3600" dirty="0" err="1">
                <a:latin typeface="HURMIT MEDIUM NERD FONT COMPLET" panose="02000609000000000000" pitchFamily="49" charset="0"/>
              </a:rPr>
              <a:t>Call</a:t>
            </a:r>
            <a:r>
              <a:rPr lang="es-CL" sz="3600" dirty="0">
                <a:latin typeface="HURMIT MEDIUM NERD FONT COMPLET" panose="02000609000000000000" pitchFamily="49" charset="0"/>
              </a:rPr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07F474-36C7-C041-9357-BDE1E2FCA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2000" dirty="0">
                <a:latin typeface="HURMIT MEDIUM NERD FONT COMPLET" panose="02000609000000000000" pitchFamily="49" charset="0"/>
              </a:rPr>
              <a:t>Tecnología de </a:t>
            </a:r>
            <a:r>
              <a:rPr lang="es-CL" sz="2000" dirty="0" err="1">
                <a:latin typeface="HURMIT MEDIUM NERD FONT COMPLET" panose="02000609000000000000" pitchFamily="49" charset="0"/>
              </a:rPr>
              <a:t>interprocess</a:t>
            </a:r>
            <a:r>
              <a:rPr lang="es-CL" sz="2000" dirty="0">
                <a:latin typeface="HURMIT MEDIUM NERD FONT COMPLET" panose="02000609000000000000" pitchFamily="49" charset="0"/>
              </a:rPr>
              <a:t> </a:t>
            </a:r>
            <a:r>
              <a:rPr lang="es-CL" sz="2000" dirty="0" err="1">
                <a:latin typeface="HURMIT MEDIUM NERD FONT COMPLET" panose="02000609000000000000" pitchFamily="49" charset="0"/>
              </a:rPr>
              <a:t>communication</a:t>
            </a:r>
            <a:r>
              <a:rPr lang="es-CL" sz="2000" dirty="0">
                <a:latin typeface="HURMIT MEDIUM NERD FONT COMPLET" panose="02000609000000000000" pitchFamily="49" charset="0"/>
              </a:rPr>
              <a:t>.</a:t>
            </a:r>
          </a:p>
          <a:p>
            <a:r>
              <a:rPr lang="es-CL" sz="2000" dirty="0">
                <a:latin typeface="HURMIT MEDIUM NERD FONT COMPLET" panose="02000609000000000000" pitchFamily="49" charset="0"/>
              </a:rPr>
              <a:t>Se basa en la definición de una interfaz de servicios.</a:t>
            </a:r>
          </a:p>
          <a:p>
            <a:r>
              <a:rPr lang="es-CL" sz="2000" dirty="0">
                <a:latin typeface="HURMIT MEDIUM NERD FONT COMPLET" panose="02000609000000000000" pitchFamily="49" charset="0"/>
              </a:rPr>
              <a:t>Hace uso de </a:t>
            </a:r>
            <a:r>
              <a:rPr lang="es-CL" sz="2000" dirty="0" err="1">
                <a:latin typeface="HURMIT MEDIUM NERD FONT COMPLET" panose="02000609000000000000" pitchFamily="49" charset="0"/>
              </a:rPr>
              <a:t>protocol</a:t>
            </a:r>
            <a:r>
              <a:rPr lang="es-CL" sz="2000" dirty="0">
                <a:latin typeface="HURMIT MEDIUM NERD FONT COMPLET" panose="02000609000000000000" pitchFamily="49" charset="0"/>
              </a:rPr>
              <a:t> buffer(lenguaje de </a:t>
            </a:r>
            <a:r>
              <a:rPr lang="es-CL" sz="2000" dirty="0" err="1">
                <a:latin typeface="HURMIT MEDIUM NERD FONT COMPLET" panose="02000609000000000000" pitchFamily="49" charset="0"/>
              </a:rPr>
              <a:t>serialización</a:t>
            </a:r>
            <a:r>
              <a:rPr lang="es-CL" sz="2000" dirty="0">
                <a:latin typeface="HURMIT MEDIUM NERD FONT COMPLET" panose="02000609000000000000" pitchFamily="49" charset="0"/>
              </a:rPr>
              <a:t>/</a:t>
            </a:r>
            <a:r>
              <a:rPr lang="es-CL" sz="2000" dirty="0" err="1">
                <a:latin typeface="HURMIT MEDIUM NERD FONT COMPLET" panose="02000609000000000000" pitchFamily="49" charset="0"/>
              </a:rPr>
              <a:t>deserialización</a:t>
            </a:r>
            <a:r>
              <a:rPr lang="es-CL" sz="2000" dirty="0">
                <a:latin typeface="HURMIT MEDIUM NERD FONT COMPLET" panose="02000609000000000000" pitchFamily="49" charset="0"/>
              </a:rPr>
              <a:t> de datos como JSON, XML, CSV o YAML).</a:t>
            </a:r>
          </a:p>
          <a:p>
            <a:pPr marL="0" indent="0">
              <a:buNone/>
            </a:pPr>
            <a:endParaRPr lang="es-CL" sz="2000" dirty="0">
              <a:latin typeface="HURMIT MEDIUM NERD FONT COMPLET" panose="02000609000000000000" pitchFamily="49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1CF41EF-940D-7140-B6D3-AEB16EA8D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527" y="3636470"/>
            <a:ext cx="6184900" cy="28702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42B5A66-D9E3-3045-8CC9-9C2590FF6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30" y="3503120"/>
            <a:ext cx="45974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4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30732-75BC-044E-8946-654CB06E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600" dirty="0">
                <a:latin typeface="HURMIT MEDIUM NERD FONT COMPLET" panose="02000609000000000000" pitchFamily="49" charset="0"/>
              </a:rPr>
              <a:t>RPC (</a:t>
            </a:r>
            <a:r>
              <a:rPr lang="es-CL" sz="3600" dirty="0" err="1">
                <a:latin typeface="HURMIT MEDIUM NERD FONT COMPLET" panose="02000609000000000000" pitchFamily="49" charset="0"/>
              </a:rPr>
              <a:t>Remote</a:t>
            </a:r>
            <a:r>
              <a:rPr lang="es-CL" sz="3600" dirty="0">
                <a:latin typeface="HURMIT MEDIUM NERD FONT COMPLET" panose="02000609000000000000" pitchFamily="49" charset="0"/>
              </a:rPr>
              <a:t> </a:t>
            </a:r>
            <a:r>
              <a:rPr lang="es-CL" sz="3600" dirty="0" err="1">
                <a:latin typeface="HURMIT MEDIUM NERD FONT COMPLET" panose="02000609000000000000" pitchFamily="49" charset="0"/>
              </a:rPr>
              <a:t>Procedure</a:t>
            </a:r>
            <a:r>
              <a:rPr lang="es-CL" sz="3600" dirty="0">
                <a:latin typeface="HURMIT MEDIUM NERD FONT COMPLET" panose="02000609000000000000" pitchFamily="49" charset="0"/>
              </a:rPr>
              <a:t> </a:t>
            </a:r>
            <a:r>
              <a:rPr lang="es-CL" sz="3600" dirty="0" err="1">
                <a:latin typeface="HURMIT MEDIUM NERD FONT COMPLET" panose="02000609000000000000" pitchFamily="49" charset="0"/>
              </a:rPr>
              <a:t>Call</a:t>
            </a:r>
            <a:r>
              <a:rPr lang="es-CL" sz="3600" dirty="0">
                <a:latin typeface="HURMIT MEDIUM NERD FONT COMPLET" panose="02000609000000000000" pitchFamily="49" charset="0"/>
              </a:rPr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0D0A25-E03D-E045-87F1-43634A6A9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2000" dirty="0">
                <a:latin typeface="HURMIT MEDIUM NERD FONT COMPLET" panose="02000609000000000000" pitchFamily="49" charset="0"/>
              </a:rPr>
              <a:t>Tecnología de </a:t>
            </a:r>
            <a:r>
              <a:rPr lang="es-CL" sz="2000" dirty="0" err="1">
                <a:latin typeface="HURMIT MEDIUM NERD FONT COMPLET" panose="02000609000000000000" pitchFamily="49" charset="0"/>
              </a:rPr>
              <a:t>interprocess</a:t>
            </a:r>
            <a:r>
              <a:rPr lang="es-CL" sz="2000" dirty="0">
                <a:latin typeface="HURMIT MEDIUM NERD FONT COMPLET" panose="02000609000000000000" pitchFamily="49" charset="0"/>
              </a:rPr>
              <a:t> </a:t>
            </a:r>
            <a:r>
              <a:rPr lang="es-CL" sz="2000" dirty="0" err="1">
                <a:latin typeface="HURMIT MEDIUM NERD FONT COMPLET" panose="02000609000000000000" pitchFamily="49" charset="0"/>
              </a:rPr>
              <a:t>communication</a:t>
            </a:r>
            <a:r>
              <a:rPr lang="es-CL" sz="2000" dirty="0">
                <a:latin typeface="HURMIT MEDIUM NERD FONT COMPLET" panose="02000609000000000000" pitchFamily="49" charset="0"/>
              </a:rPr>
              <a:t>.</a:t>
            </a:r>
          </a:p>
          <a:p>
            <a:r>
              <a:rPr lang="es-CL" sz="2000" dirty="0">
                <a:latin typeface="HURMIT MEDIUM NERD FONT COMPLET" panose="02000609000000000000" pitchFamily="49" charset="0"/>
              </a:rPr>
              <a:t>Permite construir aplicaciones de cliente servidor.</a:t>
            </a:r>
          </a:p>
          <a:p>
            <a:r>
              <a:rPr lang="es-CL" sz="2000" dirty="0">
                <a:latin typeface="HURMIT MEDIUM NERD FONT COMPLET" panose="02000609000000000000" pitchFamily="49" charset="0"/>
              </a:rPr>
              <a:t>Existen diversas librerías y </a:t>
            </a:r>
            <a:r>
              <a:rPr lang="es-CL" sz="2000" dirty="0" err="1">
                <a:latin typeface="HURMIT MEDIUM NERD FONT COMPLET" panose="02000609000000000000" pitchFamily="49" charset="0"/>
              </a:rPr>
              <a:t>frameworks</a:t>
            </a:r>
            <a:r>
              <a:rPr lang="es-CL" sz="2000" dirty="0">
                <a:latin typeface="HURMIT MEDIUM NERD FONT COMPLET" panose="02000609000000000000" pitchFamily="49" charset="0"/>
              </a:rPr>
              <a:t> como </a:t>
            </a:r>
            <a:r>
              <a:rPr lang="es-CL" sz="2000" dirty="0" err="1">
                <a:latin typeface="HURMIT MEDIUM NERD FONT COMPLET" panose="02000609000000000000" pitchFamily="49" charset="0"/>
              </a:rPr>
              <a:t>json-rpc</a:t>
            </a:r>
            <a:r>
              <a:rPr lang="es-CL" sz="2000" dirty="0">
                <a:latin typeface="HURMIT MEDIUM NERD FONT COMPLET" panose="02000609000000000000" pitchFamily="49" charset="0"/>
              </a:rPr>
              <a:t>, </a:t>
            </a:r>
            <a:r>
              <a:rPr lang="es-CL" sz="2000" dirty="0" err="1">
                <a:latin typeface="HURMIT MEDIUM NERD FONT COMPLET" panose="02000609000000000000" pitchFamily="49" charset="0"/>
              </a:rPr>
              <a:t>xml-rpc</a:t>
            </a:r>
            <a:r>
              <a:rPr lang="es-CL" sz="2000" dirty="0">
                <a:latin typeface="HURMIT MEDIUM NERD FONT COMPLET" panose="02000609000000000000" pitchFamily="49" charset="0"/>
              </a:rPr>
              <a:t>, </a:t>
            </a:r>
            <a:r>
              <a:rPr lang="es-CL" sz="2000" dirty="0" err="1">
                <a:latin typeface="HURMIT MEDIUM NERD FONT COMPLET" panose="02000609000000000000" pitchFamily="49" charset="0"/>
              </a:rPr>
              <a:t>tinyrpc</a:t>
            </a:r>
            <a:r>
              <a:rPr lang="es-CL" sz="2000" dirty="0">
                <a:latin typeface="HURMIT MEDIUM NERD FONT COMPLET" panose="02000609000000000000" pitchFamily="49" charset="0"/>
              </a:rPr>
              <a:t>, Apache </a:t>
            </a:r>
            <a:r>
              <a:rPr lang="es-CL" sz="2000" dirty="0" err="1">
                <a:latin typeface="HURMIT MEDIUM NERD FONT COMPLET" panose="02000609000000000000" pitchFamily="49" charset="0"/>
              </a:rPr>
              <a:t>Thrift</a:t>
            </a:r>
            <a:r>
              <a:rPr lang="es-CL" sz="2000" dirty="0">
                <a:latin typeface="HURMIT MEDIUM NERD FONT COMPLET" panose="02000609000000000000" pitchFamily="49" charset="0"/>
              </a:rPr>
              <a:t>, entre otras.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63B561-4D50-6A4E-B338-DA9A37980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418" y="4001294"/>
            <a:ext cx="7947181" cy="199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5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C1CF3-4A34-504D-B5B6-54E4CF21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HURMIT MEDIUM NERD FONT COMPLET" panose="02000609000000000000" pitchFamily="49" charset="0"/>
              </a:rPr>
              <a:t>Ventajas de </a:t>
            </a:r>
            <a:r>
              <a:rPr lang="es-CL" dirty="0" err="1">
                <a:latin typeface="HURMIT MEDIUM NERD FONT COMPLET" panose="02000609000000000000" pitchFamily="49" charset="0"/>
              </a:rPr>
              <a:t>gRPC</a:t>
            </a:r>
            <a:endParaRPr lang="es-CL" dirty="0">
              <a:latin typeface="HURMIT MEDIUM NERD FONT COMPLET" panose="02000609000000000000" pitchFamily="49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D7459-ED36-9043-A18E-FE44CBE96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HURMIT MEDIUM NERD FONT COMPLET" panose="02000609000000000000" pitchFamily="49" charset="0"/>
              </a:rPr>
              <a:t>Interfaz de servicios simple</a:t>
            </a:r>
          </a:p>
          <a:p>
            <a:r>
              <a:rPr lang="es-CL" dirty="0">
                <a:latin typeface="HURMIT MEDIUM NERD FONT COMPLET" panose="02000609000000000000" pitchFamily="49" charset="0"/>
              </a:rPr>
              <a:t>Tipado fuerte</a:t>
            </a:r>
          </a:p>
          <a:p>
            <a:r>
              <a:rPr lang="es-CL" dirty="0">
                <a:latin typeface="HURMIT MEDIUM NERD FONT COMPLET" panose="02000609000000000000" pitchFamily="49" charset="0"/>
              </a:rPr>
              <a:t>Soporta múltiples lenguajes e interacción entre estos.</a:t>
            </a:r>
          </a:p>
          <a:p>
            <a:r>
              <a:rPr lang="es-CL" dirty="0">
                <a:latin typeface="HURMIT MEDIUM NERD FONT COMPLET" panose="02000609000000000000" pitchFamily="49" charset="0"/>
              </a:rPr>
              <a:t>Eficiente(</a:t>
            </a:r>
            <a:r>
              <a:rPr lang="es-CL" dirty="0" err="1">
                <a:latin typeface="HURMIT MEDIUM NERD FONT COMPLET" panose="02000609000000000000" pitchFamily="49" charset="0"/>
              </a:rPr>
              <a:t>protobuf</a:t>
            </a:r>
            <a:r>
              <a:rPr lang="es-CL" dirty="0">
                <a:latin typeface="HURMIT MEDIUM NERD FONT COMPLET" panose="02000609000000000000" pitchFamily="49" charset="0"/>
              </a:rPr>
              <a:t> es mas compacto que JSON o XML), además de que el </a:t>
            </a:r>
            <a:r>
              <a:rPr lang="es-CL" dirty="0" err="1">
                <a:latin typeface="HURMIT MEDIUM NERD FONT COMPLET" panose="02000609000000000000" pitchFamily="49" charset="0"/>
              </a:rPr>
              <a:t>protocol</a:t>
            </a:r>
            <a:r>
              <a:rPr lang="es-CL" dirty="0">
                <a:latin typeface="HURMIT MEDIUM NERD FONT COMPLET" panose="02000609000000000000" pitchFamily="49" charset="0"/>
              </a:rPr>
              <a:t> buffer de </a:t>
            </a:r>
            <a:r>
              <a:rPr lang="es-CL" dirty="0" err="1">
                <a:latin typeface="HURMIT MEDIUM NERD FONT COMPLET" panose="02000609000000000000" pitchFamily="49" charset="0"/>
              </a:rPr>
              <a:t>gRPC</a:t>
            </a:r>
            <a:r>
              <a:rPr lang="es-CL" dirty="0">
                <a:latin typeface="HURMIT MEDIUM NERD FONT COMPLET" panose="02000609000000000000" pitchFamily="49" charset="0"/>
              </a:rPr>
              <a:t> es implementado sobre HTTP/2 lo que permite una comunicación mas veloz y liviana(algoritmo de compresión HPACK).</a:t>
            </a:r>
          </a:p>
        </p:txBody>
      </p:sp>
    </p:spTree>
    <p:extLst>
      <p:ext uri="{BB962C8B-B14F-4D97-AF65-F5344CB8AC3E}">
        <p14:creationId xmlns:p14="http://schemas.microsoft.com/office/powerpoint/2010/main" val="1151489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F66B3-2A3D-2B48-9F4F-8D0490FF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HURMIT MEDIUM NERD FONT COMPLET" panose="02000609000000000000" pitchFamily="49" charset="0"/>
              </a:rPr>
              <a:t>Desventajas de </a:t>
            </a:r>
            <a:r>
              <a:rPr lang="es-CL" dirty="0" err="1">
                <a:latin typeface="HURMIT MEDIUM NERD FONT COMPLET" panose="02000609000000000000" pitchFamily="49" charset="0"/>
              </a:rPr>
              <a:t>gRPC</a:t>
            </a:r>
            <a:endParaRPr lang="es-CL" dirty="0">
              <a:latin typeface="HURMIT MEDIUM NERD FONT COMPLET" panose="02000609000000000000" pitchFamily="49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A11C5B-4D13-CF43-845A-F90683189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HURMIT MEDIUM NERD FONT COMPLET" panose="02000609000000000000" pitchFamily="49" charset="0"/>
              </a:rPr>
              <a:t>No es la mejor opción para servicios externos, en este caso una API REST/HTTP de toda la vida es mucho más viable.</a:t>
            </a:r>
          </a:p>
          <a:p>
            <a:r>
              <a:rPr lang="es-CL" dirty="0">
                <a:latin typeface="HURMIT MEDIUM NERD FONT COMPLET" panose="02000609000000000000" pitchFamily="49" charset="0"/>
              </a:rPr>
              <a:t>Ecosistema pequeño, el ecosistema de </a:t>
            </a:r>
            <a:r>
              <a:rPr lang="es-CL" dirty="0" err="1">
                <a:latin typeface="HURMIT MEDIUM NERD FONT COMPLET" panose="02000609000000000000" pitchFamily="49" charset="0"/>
              </a:rPr>
              <a:t>gRPC</a:t>
            </a:r>
            <a:r>
              <a:rPr lang="es-CL" dirty="0">
                <a:latin typeface="HURMIT MEDIUM NERD FONT COMPLET" panose="02000609000000000000" pitchFamily="49" charset="0"/>
              </a:rPr>
              <a:t> para aplicaciones web o </a:t>
            </a:r>
            <a:r>
              <a:rPr lang="es-CL" dirty="0" err="1">
                <a:latin typeface="HURMIT MEDIUM NERD FONT COMPLET" panose="02000609000000000000" pitchFamily="49" charset="0"/>
              </a:rPr>
              <a:t>mobile</a:t>
            </a:r>
            <a:r>
              <a:rPr lang="es-CL" dirty="0">
                <a:latin typeface="HURMIT MEDIUM NERD FONT COMPLET" panose="02000609000000000000" pitchFamily="49" charset="0"/>
              </a:rPr>
              <a:t> es primitivo todavía.</a:t>
            </a:r>
          </a:p>
          <a:p>
            <a:r>
              <a:rPr lang="es-CL" dirty="0">
                <a:latin typeface="HURMIT MEDIUM NERD FONT COMPLET" panose="02000609000000000000" pitchFamily="49" charset="0"/>
              </a:rPr>
              <a:t>Cambios en las interfaces de servicios son complicados, dado que es necesario volver a generar los códigos que permiten crear el servidor y cliente.</a:t>
            </a:r>
          </a:p>
        </p:txBody>
      </p:sp>
    </p:spTree>
    <p:extLst>
      <p:ext uri="{BB962C8B-B14F-4D97-AF65-F5344CB8AC3E}">
        <p14:creationId xmlns:p14="http://schemas.microsoft.com/office/powerpoint/2010/main" val="46848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F8028-4520-D245-9BB0-279900787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>
                <a:latin typeface="HURMIT MEDIUM NERD FONT COMPLET" panose="02000609000000000000" pitchFamily="49" charset="0"/>
              </a:rPr>
              <a:t>Gracias por su atención!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97C899-A4B4-3148-A40C-946D2E398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CL" dirty="0">
                <a:latin typeface="HURMIT MEDIUM NERD FONT COMPLET" panose="02000609000000000000" pitchFamily="49" charset="0"/>
              </a:rPr>
              <a:t>Cualquier duda consultar vía email: </a:t>
            </a:r>
            <a:r>
              <a:rPr lang="es-CL" dirty="0">
                <a:latin typeface="HURMIT MEDIUM NERD FONT COMPLET" panose="02000609000000000000" pitchFamily="49" charset="0"/>
                <a:hlinkClick r:id="rId2"/>
              </a:rPr>
              <a:t>Yerko.ortizm@mail.udp.cl</a:t>
            </a:r>
            <a:endParaRPr lang="es-CL" dirty="0">
              <a:latin typeface="HURMIT MEDIUM NERD FONT COMPLET" panose="020006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2958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241</Words>
  <Application>Microsoft Macintosh PowerPoint</Application>
  <PresentationFormat>Panorámica</PresentationFormat>
  <Paragraphs>22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HURMIT MEDIUM NERD FONT COMPLET</vt:lpstr>
      <vt:lpstr>Tema de Office</vt:lpstr>
      <vt:lpstr>SISTEMAS DISTRIBUIDOS: RPC</vt:lpstr>
      <vt:lpstr>gRPC (google Remote Procedure Call)</vt:lpstr>
      <vt:lpstr>RPC (Remote Procedure Call)</vt:lpstr>
      <vt:lpstr>Ventajas de gRPC</vt:lpstr>
      <vt:lpstr>Desventajas de gRPC</vt:lpstr>
      <vt:lpstr>Gracias por su atención!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DISTRIBUIDOS: RPC</dc:title>
  <dc:creator>Yerko Ortiz</dc:creator>
  <cp:lastModifiedBy>Yerko Ortiz</cp:lastModifiedBy>
  <cp:revision>1</cp:revision>
  <dcterms:created xsi:type="dcterms:W3CDTF">2021-08-24T17:41:49Z</dcterms:created>
  <dcterms:modified xsi:type="dcterms:W3CDTF">2021-08-25T17:11:37Z</dcterms:modified>
</cp:coreProperties>
</file>