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AA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53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DF77C-0388-48A2-9E3E-F24321201B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26D01F-BF07-4601-8FB5-491790E839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8B341F-928F-4B37-B1CA-F19F9AA1A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1AEFE-F418-4786-82AC-031335735580}" type="datetimeFigureOut">
              <a:rPr lang="en-US" smtClean="0"/>
              <a:t>16-Sep-19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404308-A049-435A-BA23-E420E6655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2FDC28-1619-4B6A-BA94-7823EBC6C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D8B96-C466-4276-81CB-4E6B0C174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21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87097-4470-444D-AC8E-9F9B07B2C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E90338-3957-4FCB-B0A4-B0FB65175E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321827-9BEF-42B1-9A1B-4C279EE05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1AEFE-F418-4786-82AC-031335735580}" type="datetimeFigureOut">
              <a:rPr lang="en-US" smtClean="0"/>
              <a:t>16-Sep-19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E27C16-6970-4827-84E8-7EE7041C8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F9C634-036E-4831-876A-31BFD1B6B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D8B96-C466-4276-81CB-4E6B0C174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56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D0A3C5-D0CF-4F92-8707-034B6EDC1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F47A1D-A446-43CF-B938-F9EBE66EF4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025E11-EE9C-46E9-96B4-1BE554BBB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1AEFE-F418-4786-82AC-031335735580}" type="datetimeFigureOut">
              <a:rPr lang="en-US" smtClean="0"/>
              <a:t>16-Sep-19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430A6F-DEC7-450C-9688-C357DBD6A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516B65-FC4F-4E37-AB46-1939972E0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D8B96-C466-4276-81CB-4E6B0C174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53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F28F9-E942-4AF4-9E3A-B99B70DCB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8F004-2CA4-4E4F-A0C1-4F619CD51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63D920-1675-4A24-B7CA-4CB76D00A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1AEFE-F418-4786-82AC-031335735580}" type="datetimeFigureOut">
              <a:rPr lang="en-US" smtClean="0"/>
              <a:t>16-Sep-19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5F7BCA-2034-4505-8B7C-6AB5EB2BC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EC083C-7A13-4945-A755-DC60F7B26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D8B96-C466-4276-81CB-4E6B0C174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801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7A92B-596D-4511-B58B-8535748E4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3A9CEA-A5E8-47AA-A7B9-033E0EE022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B8A36E-66E0-4548-AC38-E4CD64998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1AEFE-F418-4786-82AC-031335735580}" type="datetimeFigureOut">
              <a:rPr lang="en-US" smtClean="0"/>
              <a:t>16-Sep-19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F995C3-6104-40F6-B08D-D223E195C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BC6C1-043A-4642-9EE1-958CA43A1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D8B96-C466-4276-81CB-4E6B0C174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974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AAD69-A1F0-4EFE-8B5A-A899CFD10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09F5FC-92F0-42EA-BEE2-3C934BDE28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FD282A-AA3A-4C49-A3E5-60EDA1ABEF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1C604F-2483-461B-8FD1-42E02D1F1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1AEFE-F418-4786-82AC-031335735580}" type="datetimeFigureOut">
              <a:rPr lang="en-US" smtClean="0"/>
              <a:t>16-Sep-19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041E6E-5918-4627-8C20-16B7E4C27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33D0F7-7A76-4DD6-AA9B-2E5D3E0CF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D8B96-C466-4276-81CB-4E6B0C174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413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6262B-7A61-46CA-BA2A-732FDFC6A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664C5D-396B-4C92-9F78-0EABF12AB5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D5905D-E8A3-4255-9943-370341356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80E391-CF3C-43EC-8674-09487C13BF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571C92-9044-4859-9C63-D4439D263B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61D3E5-8BA5-4B16-A0D7-440DFD636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1AEFE-F418-4786-82AC-031335735580}" type="datetimeFigureOut">
              <a:rPr lang="en-US" smtClean="0"/>
              <a:t>16-Sep-19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AEC3B2-6D90-416D-AA92-B5AB9E21F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33EF6B-16A6-4DD7-B7E9-80A60CC3A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D8B96-C466-4276-81CB-4E6B0C174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010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8C538-EC77-4204-8DED-488DEF8D7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A5247-D513-4F41-B59E-EFC3D4497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1AEFE-F418-4786-82AC-031335735580}" type="datetimeFigureOut">
              <a:rPr lang="en-US" smtClean="0"/>
              <a:t>16-Sep-19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1E2ACD-3477-4567-8378-A92C24F6F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21BB59-AEAE-48B6-8F9E-BDC2DB133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D8B96-C466-4276-81CB-4E6B0C174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88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7B0305-6862-4CA2-9C56-928B6B841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1AEFE-F418-4786-82AC-031335735580}" type="datetimeFigureOut">
              <a:rPr lang="en-US" smtClean="0"/>
              <a:t>16-Sep-19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9066D1-E9DA-421A-887A-0E90AE4D6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907A75-1C95-409F-8928-859169E67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D8B96-C466-4276-81CB-4E6B0C174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892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D52A4-A6AA-4709-9FFB-28BC5F6F4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A6295-21FA-4689-9549-4F81EDF98F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67B288-8020-459D-8DC0-5B21C95E56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E4BCC5-378D-4430-9E2B-CC15CDB19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1AEFE-F418-4786-82AC-031335735580}" type="datetimeFigureOut">
              <a:rPr lang="en-US" smtClean="0"/>
              <a:t>16-Sep-19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216FE0-F977-45DF-AE84-F624F2A2B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A2353A-4E8F-4DB5-BE90-6138FDAD2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D8B96-C466-4276-81CB-4E6B0C174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689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2E857-9906-42D9-8D2A-7183DE2AB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277891-1692-46BA-93A3-85883A4C59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8FA9A4-EDD2-44B8-97D4-2D8883C5C7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5B1D12-028B-47C3-9E65-5E18CB097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1AEFE-F418-4786-82AC-031335735580}" type="datetimeFigureOut">
              <a:rPr lang="en-US" smtClean="0"/>
              <a:t>16-Sep-19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C3F901-777D-469B-BFF3-D989C3314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2275E-0D98-4E75-8C8A-B28AF0E0A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D8B96-C466-4276-81CB-4E6B0C174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636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D9555A-1750-4CBE-A636-4687B479C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CE96D0-A0E8-474C-A392-B6FD9ED14B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D641C1-A0C0-4F68-87E2-1C9080E10E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91AEFE-F418-4786-82AC-031335735580}" type="datetimeFigureOut">
              <a:rPr lang="en-US" smtClean="0"/>
              <a:t>16-Sep-19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028A5F-C0AD-496A-8E6D-B4C5357DFC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C35777-6D49-416A-A52E-6EBDAAA958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ED8B96-C466-4276-81CB-4E6B0C174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885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6" descr="Related image">
            <a:extLst>
              <a:ext uri="{FF2B5EF4-FFF2-40B4-BE49-F238E27FC236}">
                <a16:creationId xmlns:a16="http://schemas.microsoft.com/office/drawing/2014/main" id="{48902727-B562-4DE7-ABAC-93CA873AE5D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130"/>
          <a:stretch/>
        </p:blipFill>
        <p:spPr bwMode="auto">
          <a:xfrm>
            <a:off x="2440089" y="1943429"/>
            <a:ext cx="1536161" cy="1088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Image result for graph silhouette">
            <a:extLst>
              <a:ext uri="{FF2B5EF4-FFF2-40B4-BE49-F238E27FC236}">
                <a16:creationId xmlns:a16="http://schemas.microsoft.com/office/drawing/2014/main" id="{A3B27C67-C713-46B7-9F44-1F523018230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70" t="27768" r="7030" b="34231"/>
          <a:stretch/>
        </p:blipFill>
        <p:spPr bwMode="auto">
          <a:xfrm>
            <a:off x="9135121" y="2989560"/>
            <a:ext cx="1775535" cy="843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3FA31FC-C24D-4D0D-B90F-45395E4CDA7C}"/>
              </a:ext>
            </a:extLst>
          </p:cNvPr>
          <p:cNvSpPr/>
          <p:nvPr/>
        </p:nvSpPr>
        <p:spPr>
          <a:xfrm>
            <a:off x="0" y="2937769"/>
            <a:ext cx="1775535" cy="982461"/>
          </a:xfrm>
          <a:prstGeom prst="roundRect">
            <a:avLst/>
          </a:prstGeom>
          <a:solidFill>
            <a:srgbClr val="4EAAE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Input Parameter (Company, Time Frame)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886191-19FE-49B0-A187-AF604A7DA4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096000" y="751643"/>
            <a:ext cx="3067975" cy="3067975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6640483-EF6F-4A99-A8A7-91E4453505F1}"/>
              </a:ext>
            </a:extLst>
          </p:cNvPr>
          <p:cNvSpPr/>
          <p:nvPr/>
        </p:nvSpPr>
        <p:spPr>
          <a:xfrm>
            <a:off x="4489514" y="1965673"/>
            <a:ext cx="1775535" cy="982461"/>
          </a:xfrm>
          <a:prstGeom prst="roundRect">
            <a:avLst/>
          </a:prstGeom>
          <a:solidFill>
            <a:srgbClr val="4EAAE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Text &amp; Image Parsing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3F5ECC3-6A01-4AD5-BE8C-C9CD74F1B069}"/>
              </a:ext>
            </a:extLst>
          </p:cNvPr>
          <p:cNvSpPr/>
          <p:nvPr/>
        </p:nvSpPr>
        <p:spPr>
          <a:xfrm>
            <a:off x="8979028" y="1965673"/>
            <a:ext cx="1775535" cy="982461"/>
          </a:xfrm>
          <a:prstGeom prst="roundRect">
            <a:avLst/>
          </a:prstGeom>
          <a:solidFill>
            <a:srgbClr val="4EAAE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Sentiment Analysis &amp; Processing 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6AA767E-FCC7-4A93-96C2-813B7C0FE258}"/>
              </a:ext>
            </a:extLst>
          </p:cNvPr>
          <p:cNvSpPr/>
          <p:nvPr/>
        </p:nvSpPr>
        <p:spPr>
          <a:xfrm>
            <a:off x="4489514" y="3909866"/>
            <a:ext cx="1775535" cy="982461"/>
          </a:xfrm>
          <a:prstGeom prst="roundRect">
            <a:avLst/>
          </a:prstGeom>
          <a:solidFill>
            <a:srgbClr val="4EAAE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Market Data Processing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D488B4C-BEA4-457D-AC81-1E9B584F55C9}"/>
              </a:ext>
            </a:extLst>
          </p:cNvPr>
          <p:cNvSpPr/>
          <p:nvPr/>
        </p:nvSpPr>
        <p:spPr>
          <a:xfrm>
            <a:off x="10910656" y="2937769"/>
            <a:ext cx="1281344" cy="982461"/>
          </a:xfrm>
          <a:prstGeom prst="roundRect">
            <a:avLst/>
          </a:prstGeom>
          <a:solidFill>
            <a:srgbClr val="4EAAE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Correlation and Visualization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BB918BA-2739-47CA-A5DF-756679B3CB75}"/>
              </a:ext>
            </a:extLst>
          </p:cNvPr>
          <p:cNvCxnSpPr>
            <a:cxnSpLocks/>
          </p:cNvCxnSpPr>
          <p:nvPr/>
        </p:nvCxnSpPr>
        <p:spPr>
          <a:xfrm flipV="1">
            <a:off x="1846559" y="2464301"/>
            <a:ext cx="355106" cy="491232"/>
          </a:xfrm>
          <a:prstGeom prst="straightConnector1">
            <a:avLst/>
          </a:prstGeom>
          <a:ln w="38100">
            <a:solidFill>
              <a:srgbClr val="00206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4AEAE14-A528-427D-A6CC-3443AA43BC4F}"/>
              </a:ext>
            </a:extLst>
          </p:cNvPr>
          <p:cNvCxnSpPr>
            <a:cxnSpLocks/>
          </p:cNvCxnSpPr>
          <p:nvPr/>
        </p:nvCxnSpPr>
        <p:spPr>
          <a:xfrm>
            <a:off x="4072262" y="2455423"/>
            <a:ext cx="355106" cy="0"/>
          </a:xfrm>
          <a:prstGeom prst="straightConnector1">
            <a:avLst/>
          </a:prstGeom>
          <a:ln w="38100">
            <a:solidFill>
              <a:srgbClr val="00206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98D6A09-DE92-488A-83F1-1C836A1B7599}"/>
              </a:ext>
            </a:extLst>
          </p:cNvPr>
          <p:cNvCxnSpPr>
            <a:cxnSpLocks/>
          </p:cNvCxnSpPr>
          <p:nvPr/>
        </p:nvCxnSpPr>
        <p:spPr>
          <a:xfrm>
            <a:off x="6347535" y="2455423"/>
            <a:ext cx="355106" cy="0"/>
          </a:xfrm>
          <a:prstGeom prst="straightConnector1">
            <a:avLst/>
          </a:prstGeom>
          <a:ln w="38100">
            <a:solidFill>
              <a:srgbClr val="00206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62F6139-B42D-44CD-8535-9326E0445DFD}"/>
              </a:ext>
            </a:extLst>
          </p:cNvPr>
          <p:cNvCxnSpPr>
            <a:cxnSpLocks/>
          </p:cNvCxnSpPr>
          <p:nvPr/>
        </p:nvCxnSpPr>
        <p:spPr>
          <a:xfrm>
            <a:off x="8597288" y="2455423"/>
            <a:ext cx="355106" cy="0"/>
          </a:xfrm>
          <a:prstGeom prst="straightConnector1">
            <a:avLst/>
          </a:prstGeom>
          <a:ln w="38100">
            <a:solidFill>
              <a:srgbClr val="00206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F29C6D3-BBA9-4F98-99C9-6272253DEA97}"/>
              </a:ext>
            </a:extLst>
          </p:cNvPr>
          <p:cNvCxnSpPr>
            <a:cxnSpLocks/>
          </p:cNvCxnSpPr>
          <p:nvPr/>
        </p:nvCxnSpPr>
        <p:spPr>
          <a:xfrm>
            <a:off x="4072262" y="4367068"/>
            <a:ext cx="355106" cy="0"/>
          </a:xfrm>
          <a:prstGeom prst="straightConnector1">
            <a:avLst/>
          </a:prstGeom>
          <a:ln w="38100">
            <a:solidFill>
              <a:srgbClr val="00206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45EA011-B0E8-42AC-AD97-912A13F36562}"/>
              </a:ext>
            </a:extLst>
          </p:cNvPr>
          <p:cNvCxnSpPr>
            <a:cxnSpLocks/>
          </p:cNvCxnSpPr>
          <p:nvPr/>
        </p:nvCxnSpPr>
        <p:spPr>
          <a:xfrm>
            <a:off x="1846559" y="3909866"/>
            <a:ext cx="355106" cy="457202"/>
          </a:xfrm>
          <a:prstGeom prst="straightConnector1">
            <a:avLst/>
          </a:prstGeom>
          <a:ln w="38100">
            <a:solidFill>
              <a:srgbClr val="00206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9416286-CD9F-4E0B-8BF4-859F6CB0280F}"/>
              </a:ext>
            </a:extLst>
          </p:cNvPr>
          <p:cNvCxnSpPr>
            <a:cxnSpLocks/>
          </p:cNvCxnSpPr>
          <p:nvPr/>
        </p:nvCxnSpPr>
        <p:spPr>
          <a:xfrm>
            <a:off x="6347535" y="4367068"/>
            <a:ext cx="5228945" cy="0"/>
          </a:xfrm>
          <a:prstGeom prst="straightConnector1">
            <a:avLst/>
          </a:prstGeom>
          <a:ln w="3810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C97F4B7-5666-45E9-BD45-B633C49B7420}"/>
              </a:ext>
            </a:extLst>
          </p:cNvPr>
          <p:cNvCxnSpPr>
            <a:cxnSpLocks/>
          </p:cNvCxnSpPr>
          <p:nvPr/>
        </p:nvCxnSpPr>
        <p:spPr>
          <a:xfrm flipV="1">
            <a:off x="11576480" y="3909866"/>
            <a:ext cx="0" cy="446838"/>
          </a:xfrm>
          <a:prstGeom prst="straightConnector1">
            <a:avLst/>
          </a:prstGeom>
          <a:ln w="38100">
            <a:solidFill>
              <a:srgbClr val="00206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CCDCAC5-2EFF-4F28-BA25-0E33EA9227CD}"/>
              </a:ext>
            </a:extLst>
          </p:cNvPr>
          <p:cNvCxnSpPr>
            <a:cxnSpLocks/>
          </p:cNvCxnSpPr>
          <p:nvPr/>
        </p:nvCxnSpPr>
        <p:spPr>
          <a:xfrm>
            <a:off x="10821879" y="2455423"/>
            <a:ext cx="754601" cy="0"/>
          </a:xfrm>
          <a:prstGeom prst="straightConnector1">
            <a:avLst/>
          </a:prstGeom>
          <a:ln w="3810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D18304D-E4E8-4E9A-8AE7-4CA906E0CD34}"/>
              </a:ext>
            </a:extLst>
          </p:cNvPr>
          <p:cNvCxnSpPr>
            <a:cxnSpLocks/>
          </p:cNvCxnSpPr>
          <p:nvPr/>
        </p:nvCxnSpPr>
        <p:spPr>
          <a:xfrm>
            <a:off x="11576480" y="2464301"/>
            <a:ext cx="0" cy="369150"/>
          </a:xfrm>
          <a:prstGeom prst="straightConnector1">
            <a:avLst/>
          </a:prstGeom>
          <a:ln w="38100">
            <a:solidFill>
              <a:srgbClr val="00206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8E1C5AF-D43D-45B8-A73F-297845D01CB6}"/>
              </a:ext>
            </a:extLst>
          </p:cNvPr>
          <p:cNvSpPr/>
          <p:nvPr/>
        </p:nvSpPr>
        <p:spPr>
          <a:xfrm>
            <a:off x="6755909" y="1944955"/>
            <a:ext cx="1775535" cy="98246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Google NLP or Image Processor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D24E94-BD18-48EE-A346-2263314B0D29}"/>
              </a:ext>
            </a:extLst>
          </p:cNvPr>
          <p:cNvSpPr txBox="1"/>
          <p:nvPr/>
        </p:nvSpPr>
        <p:spPr>
          <a:xfrm>
            <a:off x="2640017" y="2232863"/>
            <a:ext cx="14289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Source </a:t>
            </a:r>
          </a:p>
          <a:p>
            <a:endParaRPr 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Download</a:t>
            </a:r>
          </a:p>
          <a:p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33" name="Picture 6" descr="Related image">
            <a:extLst>
              <a:ext uri="{FF2B5EF4-FFF2-40B4-BE49-F238E27FC236}">
                <a16:creationId xmlns:a16="http://schemas.microsoft.com/office/drawing/2014/main" id="{C6BA20E2-06DB-40AB-A32F-2387BE42E7A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130"/>
          <a:stretch/>
        </p:blipFill>
        <p:spPr bwMode="auto">
          <a:xfrm>
            <a:off x="2414125" y="3832932"/>
            <a:ext cx="1536161" cy="1088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5F71E1CC-742A-454E-9CB7-978373ADC9BF}"/>
              </a:ext>
            </a:extLst>
          </p:cNvPr>
          <p:cNvSpPr txBox="1"/>
          <p:nvPr/>
        </p:nvSpPr>
        <p:spPr>
          <a:xfrm>
            <a:off x="2493714" y="4095094"/>
            <a:ext cx="142890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Stock Market </a:t>
            </a:r>
          </a:p>
          <a:p>
            <a:pPr algn="ctr"/>
            <a:endParaRPr 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Download</a:t>
            </a:r>
          </a:p>
        </p:txBody>
      </p:sp>
    </p:spTree>
    <p:extLst>
      <p:ext uri="{BB962C8B-B14F-4D97-AF65-F5344CB8AC3E}">
        <p14:creationId xmlns:p14="http://schemas.microsoft.com/office/powerpoint/2010/main" val="20389333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</TotalTime>
  <Words>34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Ntwari, Patrick (GE Aviation, US)</dc:creator>
  <cp:lastModifiedBy>Ntwari, Patrick (GE Aviation, US)</cp:lastModifiedBy>
  <cp:revision>8</cp:revision>
  <dcterms:created xsi:type="dcterms:W3CDTF">2019-09-16T17:42:31Z</dcterms:created>
  <dcterms:modified xsi:type="dcterms:W3CDTF">2019-09-17T00:59:20Z</dcterms:modified>
</cp:coreProperties>
</file>