
<file path=[Content_Types].xml><?xml version="1.0" encoding="utf-8"?>
<Types xmlns="http://schemas.openxmlformats.org/package/2006/content-types">
  <Default Extension="jfif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59" r:id="rId9"/>
  </p:sldIdLst>
  <p:sldSz cx="9144000" cy="5143500" type="screen16x9"/>
  <p:notesSz cx="6858000" cy="9144000"/>
  <p:embeddedFontLst>
    <p:embeddedFont>
      <p:font typeface="Source Code Pro" panose="020B0604020202020204" charset="0"/>
      <p:regular r:id="rId11"/>
      <p:bold r:id="rId12"/>
    </p:embeddedFont>
    <p:embeddedFont>
      <p:font typeface="Oswald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63807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475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778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125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662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561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960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134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030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618203"/>
            <a:ext cx="2808000" cy="295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‹Nº›</a:t>
            </a:fld>
            <a:endParaRPr lang="es-419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9214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12000"/>
            </a:lvl1pPr>
            <a:lvl2pPr lvl="1">
              <a:spcBef>
                <a:spcPts val="0"/>
              </a:spcBef>
              <a:buSzPct val="100000"/>
              <a:defRPr sz="12000"/>
            </a:lvl2pPr>
            <a:lvl3pPr lvl="2">
              <a:spcBef>
                <a:spcPts val="0"/>
              </a:spcBef>
              <a:buSzPct val="100000"/>
              <a:defRPr sz="12000"/>
            </a:lvl3pPr>
            <a:lvl4pPr lvl="3">
              <a:spcBef>
                <a:spcPts val="0"/>
              </a:spcBef>
              <a:buSzPct val="100000"/>
              <a:defRPr sz="12000"/>
            </a:lvl4pPr>
            <a:lvl5pPr lvl="4">
              <a:spcBef>
                <a:spcPts val="0"/>
              </a:spcBef>
              <a:buSzPct val="100000"/>
              <a:defRPr sz="12000"/>
            </a:lvl5pPr>
            <a:lvl6pPr lvl="5">
              <a:spcBef>
                <a:spcPts val="0"/>
              </a:spcBef>
              <a:buSzPct val="100000"/>
              <a:defRPr sz="12000"/>
            </a:lvl6pPr>
            <a:lvl7pPr lvl="6">
              <a:spcBef>
                <a:spcPts val="0"/>
              </a:spcBef>
              <a:buSzPct val="100000"/>
              <a:defRPr sz="12000"/>
            </a:lvl7pPr>
            <a:lvl8pPr lvl="7">
              <a:spcBef>
                <a:spcPts val="0"/>
              </a:spcBef>
              <a:buSzPct val="100000"/>
              <a:defRPr sz="12000"/>
            </a:lvl8pPr>
            <a:lvl9pPr lvl="8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419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‹Nº›</a:t>
            </a:fld>
            <a:endParaRPr lang="es-419"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411175" y="276447"/>
            <a:ext cx="8282400" cy="247685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5400" dirty="0">
                <a:latin typeface="+mn-lt"/>
              </a:rPr>
              <a:t>Asadero con la Herramienta </a:t>
            </a:r>
            <a:r>
              <a:rPr lang="es-419" sz="5400" dirty="0" err="1">
                <a:latin typeface="+mn-lt"/>
              </a:rPr>
              <a:t>Arduino</a:t>
            </a:r>
            <a:r>
              <a:rPr lang="es-419" sz="5400" dirty="0">
                <a:latin typeface="+mn-lt"/>
              </a:rPr>
              <a:t> y Lógica Difusa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dirty="0" err="1"/>
              <a:t>Leidy</a:t>
            </a:r>
            <a:r>
              <a:rPr lang="es-419" dirty="0"/>
              <a:t> </a:t>
            </a:r>
            <a:r>
              <a:rPr lang="es-419" dirty="0" err="1"/>
              <a:t>Hernandez</a:t>
            </a:r>
            <a:endParaRPr lang="es-419" dirty="0"/>
          </a:p>
          <a:p>
            <a:pPr lvl="0">
              <a:spcBef>
                <a:spcPts val="0"/>
              </a:spcBef>
              <a:buNone/>
            </a:pPr>
            <a:r>
              <a:rPr lang="es-419" dirty="0"/>
              <a:t>Cristian Bedoya</a:t>
            </a:r>
          </a:p>
          <a:p>
            <a:pPr lvl="0">
              <a:spcBef>
                <a:spcPts val="0"/>
              </a:spcBef>
              <a:buNone/>
            </a:pPr>
            <a:r>
              <a:rPr lang="es-419" dirty="0"/>
              <a:t>Herman Collazos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650" y="2772160"/>
            <a:ext cx="4350750" cy="224374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371825" y="591825"/>
            <a:ext cx="8282400" cy="135393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dirty="0"/>
              <a:t>Asadero Tradicional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371825" y="591825"/>
            <a:ext cx="8282400" cy="148152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dirty="0"/>
              <a:t>Asadero Tradicional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685" y="3232298"/>
            <a:ext cx="3944679" cy="179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9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371825" y="591825"/>
            <a:ext cx="8282400" cy="148152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dirty="0"/>
              <a:t>Asadero Tradicional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428" y="3107185"/>
            <a:ext cx="3577193" cy="277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7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71825" y="196825"/>
            <a:ext cx="8282400" cy="1417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Asadero con Arduino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224" y="2401174"/>
            <a:ext cx="6117550" cy="26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71825" y="196825"/>
            <a:ext cx="8282400" cy="1417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Asadero con Arduino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761" y="3089429"/>
            <a:ext cx="2931134" cy="205407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08" y="3089429"/>
            <a:ext cx="2957301" cy="205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7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371825" y="196825"/>
            <a:ext cx="8282400" cy="1417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Asadero con Arduino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740" y="3116062"/>
            <a:ext cx="3700485" cy="2707688"/>
          </a:xfrm>
          <a:prstGeom prst="rect">
            <a:avLst/>
          </a:prstGeom>
        </p:spPr>
      </p:pic>
      <p:pic>
        <p:nvPicPr>
          <p:cNvPr id="4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824" y="3116062"/>
            <a:ext cx="3845069" cy="2707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389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139715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O" dirty="0"/>
              <a:t>Muchas Gracias</a:t>
            </a:r>
            <a:endParaRPr dirty="0"/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CO" dirty="0"/>
              <a:t>Inteligencia Artificial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-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33</Words>
  <Application>Microsoft Office PowerPoint</Application>
  <PresentationFormat>Presentación en pantalla (16:9)</PresentationFormat>
  <Paragraphs>12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Source Code Pro</vt:lpstr>
      <vt:lpstr>Oswald</vt:lpstr>
      <vt:lpstr>modern-writer</vt:lpstr>
      <vt:lpstr>Asadero con la Herramienta Arduino y Lógica Difusa</vt:lpstr>
      <vt:lpstr>Asadero Tradicional</vt:lpstr>
      <vt:lpstr>Asadero Tradicional</vt:lpstr>
      <vt:lpstr>Asadero Tradicional</vt:lpstr>
      <vt:lpstr>Asadero con Arduino</vt:lpstr>
      <vt:lpstr>Asadero con Arduino</vt:lpstr>
      <vt:lpstr>Asadero con Arduino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Asadero con la Herramienta Arduino</dc:title>
  <cp:lastModifiedBy>yuliana colorado</cp:lastModifiedBy>
  <cp:revision>8</cp:revision>
  <dcterms:modified xsi:type="dcterms:W3CDTF">2016-11-22T04:01:40Z</dcterms:modified>
</cp:coreProperties>
</file>