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D2F2BF-52C4-48E5-B184-821B59B28E81}" type="datetimeFigureOut">
              <a:rPr lang="es-CO" smtClean="0"/>
              <a:t>11/10/2016</a:t>
            </a:fld>
            <a:endParaRPr lang="es-CO"/>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80646-2909-450F-A1CF-756B4CC707E8}" type="slidenum">
              <a:rPr lang="es-CO" smtClean="0"/>
              <a:t>‹Nº›</a:t>
            </a:fld>
            <a:endParaRPr lang="es-CO"/>
          </a:p>
        </p:txBody>
      </p:sp>
    </p:spTree>
    <p:extLst>
      <p:ext uri="{BB962C8B-B14F-4D97-AF65-F5344CB8AC3E}">
        <p14:creationId xmlns:p14="http://schemas.microsoft.com/office/powerpoint/2010/main" val="3077483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D1580646-2909-450F-A1CF-756B4CC707E8}" type="slidenum">
              <a:rPr lang="es-CO" smtClean="0"/>
              <a:t>12</a:t>
            </a:fld>
            <a:endParaRPr lang="es-CO"/>
          </a:p>
        </p:txBody>
      </p:sp>
    </p:spTree>
    <p:extLst>
      <p:ext uri="{BB962C8B-B14F-4D97-AF65-F5344CB8AC3E}">
        <p14:creationId xmlns:p14="http://schemas.microsoft.com/office/powerpoint/2010/main" val="166119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940C0CBB-D1C7-4B40-9505-FAD9581AB220}" type="datetimeFigureOut">
              <a:rPr lang="es-ES" smtClean="0"/>
              <a:t>11/10/2016</a:t>
            </a:fld>
            <a:endParaRPr lang="es-ES"/>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ES"/>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7F02B614-F1D0-4EEF-A3EF-91C3CA80A924}"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940C0CBB-D1C7-4B40-9505-FAD9581AB220}" type="datetimeFigureOut">
              <a:rPr lang="es-ES" smtClean="0"/>
              <a:t>11/10/2016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F02B614-F1D0-4EEF-A3EF-91C3CA80A924}"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940C0CBB-D1C7-4B40-9505-FAD9581AB220}" type="datetimeFigureOut">
              <a:rPr lang="es-ES" smtClean="0"/>
              <a:t>11/10/2016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F02B614-F1D0-4EEF-A3EF-91C3CA80A924}"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4"/>
          </p:nvPr>
        </p:nvSpPr>
        <p:spPr/>
        <p:txBody>
          <a:bodyPr rtlCol="0"/>
          <a:lstStyle/>
          <a:p>
            <a:fld id="{940C0CBB-D1C7-4B40-9505-FAD9581AB220}" type="datetimeFigureOut">
              <a:rPr lang="es-ES" smtClean="0"/>
              <a:t>11/10/2016</a:t>
            </a:fld>
            <a:endParaRPr lang="es-ES"/>
          </a:p>
        </p:txBody>
      </p:sp>
      <p:sp>
        <p:nvSpPr>
          <p:cNvPr id="9" name="8 Marcador de número de diapositiva"/>
          <p:cNvSpPr>
            <a:spLocks noGrp="1"/>
          </p:cNvSpPr>
          <p:nvPr>
            <p:ph type="sldNum" sz="quarter" idx="15"/>
          </p:nvPr>
        </p:nvSpPr>
        <p:spPr/>
        <p:txBody>
          <a:bodyPr rtlCol="0"/>
          <a:lstStyle/>
          <a:p>
            <a:fld id="{7F02B614-F1D0-4EEF-A3EF-91C3CA80A924}" type="slidenum">
              <a:rPr lang="es-ES" smtClean="0"/>
              <a:t>‹Nº›</a:t>
            </a:fld>
            <a:endParaRPr lang="es-ES"/>
          </a:p>
        </p:txBody>
      </p:sp>
      <p:sp>
        <p:nvSpPr>
          <p:cNvPr id="10" name="9 Marcador de pie de página"/>
          <p:cNvSpPr>
            <a:spLocks noGrp="1"/>
          </p:cNvSpPr>
          <p:nvPr>
            <p:ph type="ftr" sz="quarter" idx="16"/>
          </p:nvPr>
        </p:nvSpPr>
        <p:spPr/>
        <p:txBody>
          <a:bodyPr rtlCol="0"/>
          <a:lstStyle/>
          <a:p>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940C0CBB-D1C7-4B40-9505-FAD9581AB220}" type="datetimeFigureOut">
              <a:rPr lang="es-ES" smtClean="0"/>
              <a:t>11/10/2016</a:t>
            </a:fld>
            <a:endParaRPr lang="es-ES"/>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ES"/>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7F02B614-F1D0-4EEF-A3EF-91C3CA80A924}"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940C0CBB-D1C7-4B40-9505-FAD9581AB220}" type="datetimeFigureOut">
              <a:rPr lang="es-ES" smtClean="0"/>
              <a:t>11/10/2016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F02B614-F1D0-4EEF-A3EF-91C3CA80A924}" type="slidenum">
              <a:rPr lang="es-ES" smtClean="0"/>
              <a:t>‹Nº›</a:t>
            </a:fld>
            <a:endParaRPr lang="es-ES"/>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a:t>Haga clic para modificar el estilo de título del patrón</a:t>
            </a:r>
            <a:endParaRPr kumimoji="0" lang="en-US"/>
          </a:p>
        </p:txBody>
      </p:sp>
      <p:sp>
        <p:nvSpPr>
          <p:cNvPr id="7" name="6 Marcador de fecha"/>
          <p:cNvSpPr>
            <a:spLocks noGrp="1"/>
          </p:cNvSpPr>
          <p:nvPr>
            <p:ph type="dt" sz="half" idx="10"/>
          </p:nvPr>
        </p:nvSpPr>
        <p:spPr/>
        <p:txBody>
          <a:bodyPr/>
          <a:lstStyle/>
          <a:p>
            <a:fld id="{940C0CBB-D1C7-4B40-9505-FAD9581AB220}" type="datetimeFigureOut">
              <a:rPr lang="es-ES" smtClean="0"/>
              <a:t>11/10/2016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7F02B614-F1D0-4EEF-A3EF-91C3CA80A924}" type="slidenum">
              <a:rPr lang="es-ES" smtClean="0"/>
              <a:t>‹Nº›</a:t>
            </a:fld>
            <a:endParaRPr lang="es-ES"/>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940C0CBB-D1C7-4B40-9505-FAD9581AB220}" type="datetimeFigureOut">
              <a:rPr lang="es-ES" smtClean="0"/>
              <a:t>11/10/2016</a:t>
            </a:fld>
            <a:endParaRPr lang="es-ES"/>
          </a:p>
        </p:txBody>
      </p:sp>
      <p:sp>
        <p:nvSpPr>
          <p:cNvPr id="7" name="6 Marcador de número de diapositiva"/>
          <p:cNvSpPr>
            <a:spLocks noGrp="1"/>
          </p:cNvSpPr>
          <p:nvPr>
            <p:ph type="sldNum" sz="quarter" idx="11"/>
          </p:nvPr>
        </p:nvSpPr>
        <p:spPr/>
        <p:txBody>
          <a:bodyPr rtlCol="0"/>
          <a:lstStyle/>
          <a:p>
            <a:fld id="{7F02B614-F1D0-4EEF-A3EF-91C3CA80A924}" type="slidenum">
              <a:rPr lang="es-ES" smtClean="0"/>
              <a:t>‹Nº›</a:t>
            </a:fld>
            <a:endParaRPr lang="es-ES"/>
          </a:p>
        </p:txBody>
      </p:sp>
      <p:sp>
        <p:nvSpPr>
          <p:cNvPr id="8" name="7 Marcador de pie de página"/>
          <p:cNvSpPr>
            <a:spLocks noGrp="1"/>
          </p:cNvSpPr>
          <p:nvPr>
            <p:ph type="ftr" sz="quarter" idx="12"/>
          </p:nvPr>
        </p:nvSpPr>
        <p:spPr/>
        <p:txBody>
          <a:bodyPr rtlCol="0"/>
          <a:lstStyle/>
          <a:p>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40C0CBB-D1C7-4B40-9505-FAD9581AB220}" type="datetimeFigureOut">
              <a:rPr lang="es-ES" smtClean="0"/>
              <a:t>11/10/2016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7F02B614-F1D0-4EEF-A3EF-91C3CA80A924}"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21" name="20 Marcador de fecha"/>
          <p:cNvSpPr>
            <a:spLocks noGrp="1"/>
          </p:cNvSpPr>
          <p:nvPr>
            <p:ph type="dt" sz="half" idx="14"/>
          </p:nvPr>
        </p:nvSpPr>
        <p:spPr/>
        <p:txBody>
          <a:bodyPr rtlCol="0"/>
          <a:lstStyle/>
          <a:p>
            <a:fld id="{940C0CBB-D1C7-4B40-9505-FAD9581AB220}" type="datetimeFigureOut">
              <a:rPr lang="es-ES" smtClean="0"/>
              <a:t>11/10/2016</a:t>
            </a:fld>
            <a:endParaRPr lang="es-ES"/>
          </a:p>
        </p:txBody>
      </p:sp>
      <p:sp>
        <p:nvSpPr>
          <p:cNvPr id="22" name="21 Marcador de número de diapositiva"/>
          <p:cNvSpPr>
            <a:spLocks noGrp="1"/>
          </p:cNvSpPr>
          <p:nvPr>
            <p:ph type="sldNum" sz="quarter" idx="15"/>
          </p:nvPr>
        </p:nvSpPr>
        <p:spPr/>
        <p:txBody>
          <a:bodyPr rtlCol="0"/>
          <a:lstStyle/>
          <a:p>
            <a:fld id="{7F02B614-F1D0-4EEF-A3EF-91C3CA80A924}" type="slidenum">
              <a:rPr lang="es-ES" smtClean="0"/>
              <a:t>‹Nº›</a:t>
            </a:fld>
            <a:endParaRPr lang="es-ES"/>
          </a:p>
        </p:txBody>
      </p:sp>
      <p:sp>
        <p:nvSpPr>
          <p:cNvPr id="23" name="22 Marcador de pie de página"/>
          <p:cNvSpPr>
            <a:spLocks noGrp="1"/>
          </p:cNvSpPr>
          <p:nvPr>
            <p:ph type="ftr" sz="quarter" idx="16"/>
          </p:nvPr>
        </p:nvSpPr>
        <p:spPr/>
        <p:txBody>
          <a:bodyPr rtlCol="0"/>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940C0CBB-D1C7-4B40-9505-FAD9581AB220}" type="datetimeFigureOut">
              <a:rPr lang="es-ES" smtClean="0"/>
              <a:t>11/10/2016</a:t>
            </a:fld>
            <a:endParaRPr lang="es-ES"/>
          </a:p>
        </p:txBody>
      </p:sp>
      <p:sp>
        <p:nvSpPr>
          <p:cNvPr id="18" name="17 Marcador de número de diapositiva"/>
          <p:cNvSpPr>
            <a:spLocks noGrp="1"/>
          </p:cNvSpPr>
          <p:nvPr>
            <p:ph type="sldNum" sz="quarter" idx="11"/>
          </p:nvPr>
        </p:nvSpPr>
        <p:spPr/>
        <p:txBody>
          <a:bodyPr rtlCol="0"/>
          <a:lstStyle/>
          <a:p>
            <a:fld id="{7F02B614-F1D0-4EEF-A3EF-91C3CA80A924}" type="slidenum">
              <a:rPr lang="es-ES" smtClean="0"/>
              <a:t>‹Nº›</a:t>
            </a:fld>
            <a:endParaRPr lang="es-ES"/>
          </a:p>
        </p:txBody>
      </p:sp>
      <p:sp>
        <p:nvSpPr>
          <p:cNvPr id="21" name="20 Marcador de pie de página"/>
          <p:cNvSpPr>
            <a:spLocks noGrp="1"/>
          </p:cNvSpPr>
          <p:nvPr>
            <p:ph type="ftr" sz="quarter" idx="12"/>
          </p:nvPr>
        </p:nvSpPr>
        <p:spPr/>
        <p:txBody>
          <a:bodyPr rtlCol="0"/>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40C0CBB-D1C7-4B40-9505-FAD9581AB220}" type="datetimeFigureOut">
              <a:rPr lang="es-ES" smtClean="0"/>
              <a:t>11/10/2016</a:t>
            </a:fld>
            <a:endParaRPr lang="es-ES"/>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E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F02B614-F1D0-4EEF-A3EF-91C3CA80A924}"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sz="4000" dirty="0"/>
              <a:t>iPhone 7</a:t>
            </a:r>
          </a:p>
        </p:txBody>
      </p:sp>
      <p:sp>
        <p:nvSpPr>
          <p:cNvPr id="3" name="2 Subtítulo"/>
          <p:cNvSpPr>
            <a:spLocks noGrp="1"/>
          </p:cNvSpPr>
          <p:nvPr>
            <p:ph type="subTitle" idx="1"/>
          </p:nvPr>
        </p:nvSpPr>
        <p:spPr/>
        <p:txBody>
          <a:bodyPr/>
          <a:lstStyle/>
          <a:p>
            <a:pPr algn="r"/>
            <a:r>
              <a:rPr lang="es-ES" dirty="0"/>
              <a:t>Sandra Salazar </a:t>
            </a:r>
          </a:p>
          <a:p>
            <a:pPr algn="r"/>
            <a:r>
              <a:rPr lang="es-ES" dirty="0"/>
              <a:t>Stephany Ramírez</a:t>
            </a:r>
          </a:p>
          <a:p>
            <a:pPr algn="r"/>
            <a:r>
              <a:rPr lang="es-ES" dirty="0"/>
              <a:t>Herman Collazos</a:t>
            </a:r>
          </a:p>
        </p:txBody>
      </p:sp>
    </p:spTree>
    <p:extLst>
      <p:ext uri="{BB962C8B-B14F-4D97-AF65-F5344CB8AC3E}">
        <p14:creationId xmlns:p14="http://schemas.microsoft.com/office/powerpoint/2010/main" val="3164188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6632"/>
            <a:ext cx="7467600" cy="650106"/>
          </a:xfrm>
        </p:spPr>
        <p:txBody>
          <a:bodyPr>
            <a:normAutofit/>
          </a:bodyPr>
          <a:lstStyle/>
          <a:p>
            <a:pPr algn="ctr"/>
            <a:r>
              <a:rPr lang="es-ES" sz="2800" dirty="0"/>
              <a:t>iPhone 7</a:t>
            </a:r>
            <a:endParaRPr lang="es-CO" dirty="0"/>
          </a:p>
        </p:txBody>
      </p:sp>
      <p:sp>
        <p:nvSpPr>
          <p:cNvPr id="3" name="Marcador de contenido 2"/>
          <p:cNvSpPr>
            <a:spLocks noGrp="1"/>
          </p:cNvSpPr>
          <p:nvPr>
            <p:ph sz="quarter" idx="1"/>
          </p:nvPr>
        </p:nvSpPr>
        <p:spPr>
          <a:xfrm>
            <a:off x="457200" y="4077072"/>
            <a:ext cx="7467600" cy="2232248"/>
          </a:xfrm>
        </p:spPr>
        <p:txBody>
          <a:bodyPr>
            <a:normAutofit fontScale="70000" lnSpcReduction="20000"/>
          </a:bodyPr>
          <a:lstStyle/>
          <a:p>
            <a:pPr algn="just"/>
            <a:r>
              <a:rPr lang="en-US" sz="3100" dirty="0"/>
              <a:t>Two sizes. Five finishes.</a:t>
            </a:r>
          </a:p>
          <a:p>
            <a:pPr algn="just"/>
            <a:r>
              <a:rPr lang="en-US" sz="3100" dirty="0"/>
              <a:t>With iPhone 7 and iPhone 7 Plus, we’re introducing a beautiful black with a matte finish and a deep, high-gloss jet black. Both the 4.7 inch and 5.5 inch models constructed with </a:t>
            </a:r>
            <a:r>
              <a:rPr lang="en-US" sz="3400" dirty="0"/>
              <a:t>incredibly</a:t>
            </a:r>
            <a:r>
              <a:rPr lang="en-US" sz="3100" dirty="0"/>
              <a:t> strong 7000 Series aluminum are also available in our signature silver, gold, and rose gold finishes.</a:t>
            </a:r>
          </a:p>
          <a:p>
            <a:endParaRPr lang="es-CO"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980728"/>
            <a:ext cx="7467600" cy="3026370"/>
          </a:xfrm>
          <a:prstGeom prst="rect">
            <a:avLst/>
          </a:prstGeom>
        </p:spPr>
      </p:pic>
    </p:spTree>
    <p:extLst>
      <p:ext uri="{BB962C8B-B14F-4D97-AF65-F5344CB8AC3E}">
        <p14:creationId xmlns:p14="http://schemas.microsoft.com/office/powerpoint/2010/main" val="778312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
          </p:nvPr>
        </p:nvSpPr>
        <p:spPr>
          <a:xfrm>
            <a:off x="457200" y="2996952"/>
            <a:ext cx="7643192" cy="3861048"/>
          </a:xfrm>
        </p:spPr>
        <p:txBody>
          <a:bodyPr>
            <a:noAutofit/>
          </a:bodyPr>
          <a:lstStyle/>
          <a:p>
            <a:pPr algn="just"/>
            <a:r>
              <a:rPr lang="en-US" dirty="0"/>
              <a:t>iPhone 7 is supercharged by the most powerful chip ever in a smartphone. It’s not just faster than any previous iPhone it’s also more efficient. That’s because the A10 Fusion chip uses an all new architecture that enables faster processing when you need it, and the ability to use even less power when you don’t. And with the longest battery life ever in an iPhone, you can work at twice the speed of iPhone 6 and still enjoy more time between charges.</a:t>
            </a:r>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920" y="836712"/>
            <a:ext cx="7643192" cy="2160240"/>
          </a:xfrm>
          <a:prstGeom prst="rect">
            <a:avLst/>
          </a:prstGeom>
        </p:spPr>
      </p:pic>
      <p:sp>
        <p:nvSpPr>
          <p:cNvPr id="5" name="Título 1"/>
          <p:cNvSpPr>
            <a:spLocks noGrp="1"/>
          </p:cNvSpPr>
          <p:nvPr>
            <p:ph type="title"/>
          </p:nvPr>
        </p:nvSpPr>
        <p:spPr>
          <a:xfrm>
            <a:off x="457200" y="116631"/>
            <a:ext cx="7467600" cy="576065"/>
          </a:xfrm>
        </p:spPr>
        <p:txBody>
          <a:bodyPr>
            <a:normAutofit/>
          </a:bodyPr>
          <a:lstStyle/>
          <a:p>
            <a:pPr algn="ctr"/>
            <a:r>
              <a:rPr lang="es-ES" sz="2800" dirty="0"/>
              <a:t>iPhone 7</a:t>
            </a:r>
            <a:endParaRPr lang="es-CO" dirty="0"/>
          </a:p>
        </p:txBody>
      </p:sp>
    </p:spTree>
    <p:extLst>
      <p:ext uri="{BB962C8B-B14F-4D97-AF65-F5344CB8AC3E}">
        <p14:creationId xmlns:p14="http://schemas.microsoft.com/office/powerpoint/2010/main" val="3054198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0539" y="4797152"/>
            <a:ext cx="7499176" cy="1512168"/>
          </a:xfrm>
        </p:spPr>
        <p:txBody>
          <a:bodyPr>
            <a:normAutofit fontScale="90000"/>
          </a:bodyPr>
          <a:lstStyle/>
          <a:p>
            <a:pPr algn="ctr"/>
            <a:br>
              <a:rPr lang="en-US" dirty="0"/>
            </a:br>
            <a:br>
              <a:rPr lang="en-US" dirty="0"/>
            </a:br>
            <a:r>
              <a:rPr lang="en-US" sz="2400" dirty="0">
                <a:solidFill>
                  <a:schemeClr val="tx1"/>
                </a:solidFill>
                <a:latin typeface="+mn-lt"/>
                <a:ea typeface="+mn-ea"/>
                <a:cs typeface="+mn-cs"/>
              </a:rPr>
              <a:t>Software</a:t>
            </a:r>
            <a:br>
              <a:rPr lang="en-US" sz="2400" dirty="0">
                <a:solidFill>
                  <a:schemeClr val="tx1"/>
                </a:solidFill>
                <a:latin typeface="+mn-lt"/>
                <a:ea typeface="+mn-ea"/>
                <a:cs typeface="+mn-cs"/>
              </a:rPr>
            </a:br>
            <a:r>
              <a:rPr lang="en-US" sz="2400" dirty="0">
                <a:solidFill>
                  <a:schemeClr val="tx1"/>
                </a:solidFill>
                <a:latin typeface="+mn-lt"/>
                <a:ea typeface="+mn-ea"/>
                <a:cs typeface="+mn-cs"/>
              </a:rPr>
              <a:t>iOS 10. It’s why there’s </a:t>
            </a:r>
            <a:r>
              <a:rPr lang="en-US" sz="2700" dirty="0">
                <a:solidFill>
                  <a:schemeClr val="tx1"/>
                </a:solidFill>
                <a:latin typeface="+mn-lt"/>
                <a:ea typeface="+mn-ea"/>
                <a:cs typeface="+mn-cs"/>
              </a:rPr>
              <a:t>nothing</a:t>
            </a:r>
            <a:r>
              <a:rPr lang="en-US" sz="2400" dirty="0">
                <a:solidFill>
                  <a:schemeClr val="tx1"/>
                </a:solidFill>
                <a:latin typeface="+mn-lt"/>
                <a:ea typeface="+mn-ea"/>
                <a:cs typeface="+mn-cs"/>
              </a:rPr>
              <a:t> else like an iPhone.</a:t>
            </a:r>
            <a:br>
              <a:rPr lang="en-US" dirty="0"/>
            </a:br>
            <a:endParaRPr lang="es-CO" dirty="0"/>
          </a:p>
        </p:txBody>
      </p:sp>
      <p:pic>
        <p:nvPicPr>
          <p:cNvPr id="4" name="Marcador de contenido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60539" y="1124744"/>
            <a:ext cx="7499176" cy="3262272"/>
          </a:xfrm>
        </p:spPr>
      </p:pic>
      <p:sp>
        <p:nvSpPr>
          <p:cNvPr id="5" name="Título 1"/>
          <p:cNvSpPr txBox="1">
            <a:spLocks/>
          </p:cNvSpPr>
          <p:nvPr/>
        </p:nvSpPr>
        <p:spPr>
          <a:xfrm>
            <a:off x="457200" y="116632"/>
            <a:ext cx="7467600" cy="72008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ES" sz="2800" dirty="0"/>
              <a:t>iPhone 7</a:t>
            </a:r>
            <a:endParaRPr lang="es-CO" dirty="0"/>
          </a:p>
        </p:txBody>
      </p:sp>
    </p:spTree>
    <p:extLst>
      <p:ext uri="{BB962C8B-B14F-4D97-AF65-F5344CB8AC3E}">
        <p14:creationId xmlns:p14="http://schemas.microsoft.com/office/powerpoint/2010/main" val="720122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293096"/>
            <a:ext cx="7467600" cy="864096"/>
          </a:xfrm>
        </p:spPr>
        <p:txBody>
          <a:bodyPr/>
          <a:lstStyle/>
          <a:p>
            <a:pPr algn="ctr"/>
            <a:r>
              <a:rPr lang="es-CO" dirty="0">
                <a:latin typeface="Arial" panose="020B0604020202020204" pitchFamily="34" charset="0"/>
                <a:cs typeface="Arial" panose="020B0604020202020204" pitchFamily="34" charset="0"/>
              </a:rPr>
              <a:t>http://</a:t>
            </a:r>
            <a:r>
              <a:rPr lang="es-CO" sz="2400" dirty="0">
                <a:cs typeface="Arial" panose="020B0604020202020204" pitchFamily="34" charset="0"/>
              </a:rPr>
              <a:t>www.apple.com/iphone-7</a:t>
            </a:r>
            <a:r>
              <a:rPr lang="es-CO" dirty="0">
                <a:latin typeface="Arial" panose="020B0604020202020204" pitchFamily="34" charset="0"/>
                <a:cs typeface="Arial" panose="020B0604020202020204" pitchFamily="34" charset="0"/>
              </a:rPr>
              <a:t>/</a:t>
            </a:r>
          </a:p>
        </p:txBody>
      </p:sp>
      <p:sp>
        <p:nvSpPr>
          <p:cNvPr id="3" name="Marcador de contenido 2"/>
          <p:cNvSpPr>
            <a:spLocks noGrp="1"/>
          </p:cNvSpPr>
          <p:nvPr>
            <p:ph sz="quarter" idx="1"/>
          </p:nvPr>
        </p:nvSpPr>
        <p:spPr>
          <a:xfrm>
            <a:off x="683568" y="2121935"/>
            <a:ext cx="7467600" cy="1224136"/>
          </a:xfrm>
        </p:spPr>
        <p:txBody>
          <a:bodyPr>
            <a:normAutofit/>
          </a:bodyPr>
          <a:lstStyle/>
          <a:p>
            <a:pPr marL="0" indent="0" algn="ctr">
              <a:buNone/>
            </a:pPr>
            <a:r>
              <a:rPr lang="es-ES" dirty="0"/>
              <a:t>THANK YOU VERY MUCH FOR YOUR ATTENTION</a:t>
            </a:r>
            <a:endParaRPr lang="es-CO" dirty="0"/>
          </a:p>
        </p:txBody>
      </p:sp>
      <p:sp>
        <p:nvSpPr>
          <p:cNvPr id="4" name="Título 1"/>
          <p:cNvSpPr txBox="1">
            <a:spLocks/>
          </p:cNvSpPr>
          <p:nvPr/>
        </p:nvSpPr>
        <p:spPr>
          <a:xfrm>
            <a:off x="457200" y="188640"/>
            <a:ext cx="7467600" cy="93610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ES" sz="2800" dirty="0"/>
              <a:t>iPhone 7</a:t>
            </a:r>
            <a:endParaRPr lang="es-CO" dirty="0"/>
          </a:p>
        </p:txBody>
      </p:sp>
    </p:spTree>
    <p:extLst>
      <p:ext uri="{BB962C8B-B14F-4D97-AF65-F5344CB8AC3E}">
        <p14:creationId xmlns:p14="http://schemas.microsoft.com/office/powerpoint/2010/main" val="1367307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sz="3200" dirty="0"/>
              <a:t>iPhone 7</a:t>
            </a:r>
            <a:endParaRPr lang="es-ES" dirty="0"/>
          </a:p>
        </p:txBody>
      </p:sp>
      <p:pic>
        <p:nvPicPr>
          <p:cNvPr id="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135795" y="1556792"/>
            <a:ext cx="4308413" cy="3054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827584" y="4859868"/>
            <a:ext cx="2957861" cy="369332"/>
          </a:xfrm>
          <a:prstGeom prst="rect">
            <a:avLst/>
          </a:prstGeom>
        </p:spPr>
        <p:txBody>
          <a:bodyPr wrap="none">
            <a:spAutoFit/>
          </a:bodyPr>
          <a:lstStyle/>
          <a:p>
            <a:r>
              <a:rPr lang="es-ES" b="1" dirty="0"/>
              <a:t>iPhone 7 </a:t>
            </a:r>
            <a:r>
              <a:rPr lang="es-ES" b="1" dirty="0" err="1"/>
              <a:t>specifications</a:t>
            </a:r>
            <a:endParaRPr lang="es-ES" b="1" dirty="0"/>
          </a:p>
        </p:txBody>
      </p:sp>
      <p:sp>
        <p:nvSpPr>
          <p:cNvPr id="6" name="5 Rectángulo"/>
          <p:cNvSpPr/>
          <p:nvPr/>
        </p:nvSpPr>
        <p:spPr>
          <a:xfrm>
            <a:off x="971600" y="5229200"/>
            <a:ext cx="2172390" cy="369332"/>
          </a:xfrm>
          <a:prstGeom prst="rect">
            <a:avLst/>
          </a:prstGeom>
        </p:spPr>
        <p:txBody>
          <a:bodyPr wrap="none">
            <a:spAutoFit/>
          </a:bodyPr>
          <a:lstStyle/>
          <a:p>
            <a:r>
              <a:rPr lang="pt-BR" dirty="0"/>
              <a:t>new OS i.e. </a:t>
            </a:r>
            <a:r>
              <a:rPr lang="pt-BR" dirty="0" err="1"/>
              <a:t>iOS</a:t>
            </a:r>
            <a:r>
              <a:rPr lang="pt-BR" dirty="0"/>
              <a:t> 10</a:t>
            </a:r>
            <a:endParaRPr lang="es-ES" dirty="0"/>
          </a:p>
        </p:txBody>
      </p:sp>
      <p:sp>
        <p:nvSpPr>
          <p:cNvPr id="7" name="6 Rectángulo"/>
          <p:cNvSpPr/>
          <p:nvPr/>
        </p:nvSpPr>
        <p:spPr>
          <a:xfrm>
            <a:off x="988648" y="5760514"/>
            <a:ext cx="2831224" cy="369332"/>
          </a:xfrm>
          <a:prstGeom prst="rect">
            <a:avLst/>
          </a:prstGeom>
        </p:spPr>
        <p:txBody>
          <a:bodyPr wrap="none">
            <a:spAutoFit/>
          </a:bodyPr>
          <a:lstStyle/>
          <a:p>
            <a:r>
              <a:rPr lang="en-US" dirty="0"/>
              <a:t>screen size of 4.7 and 5.5</a:t>
            </a:r>
            <a:endParaRPr lang="es-ES" dirty="0"/>
          </a:p>
        </p:txBody>
      </p:sp>
      <p:sp>
        <p:nvSpPr>
          <p:cNvPr id="8" name="7 Rectángulo"/>
          <p:cNvSpPr/>
          <p:nvPr/>
        </p:nvSpPr>
        <p:spPr>
          <a:xfrm>
            <a:off x="971600" y="6212183"/>
            <a:ext cx="7848872" cy="369332"/>
          </a:xfrm>
          <a:prstGeom prst="rect">
            <a:avLst/>
          </a:prstGeom>
        </p:spPr>
        <p:txBody>
          <a:bodyPr wrap="square">
            <a:spAutoFit/>
          </a:bodyPr>
          <a:lstStyle/>
          <a:p>
            <a:r>
              <a:rPr lang="en-US" dirty="0"/>
              <a:t>As far as camera is concern, iPhone 7 will sport improved 13 megapixel</a:t>
            </a:r>
            <a:endParaRPr lang="es-ES" dirty="0"/>
          </a:p>
        </p:txBody>
      </p:sp>
    </p:spTree>
    <p:extLst>
      <p:ext uri="{BB962C8B-B14F-4D97-AF65-F5344CB8AC3E}">
        <p14:creationId xmlns:p14="http://schemas.microsoft.com/office/powerpoint/2010/main" val="166675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sz="2800" dirty="0"/>
              <a:t>iPhone 7</a:t>
            </a:r>
            <a:endParaRPr lang="es-ES" dirty="0"/>
          </a:p>
        </p:txBody>
      </p:sp>
      <p:sp>
        <p:nvSpPr>
          <p:cNvPr id="3" name="2 Marcador de contenido"/>
          <p:cNvSpPr>
            <a:spLocks noGrp="1"/>
          </p:cNvSpPr>
          <p:nvPr>
            <p:ph sz="quarter" idx="1"/>
          </p:nvPr>
        </p:nvSpPr>
        <p:spPr/>
        <p:txBody>
          <a:bodyPr/>
          <a:lstStyle/>
          <a:p>
            <a:endParaRPr lang="es-ES" dirty="0"/>
          </a:p>
          <a:p>
            <a:endParaRPr lang="es-ES" dirty="0"/>
          </a:p>
          <a:p>
            <a:endParaRPr lang="es-ES" dirty="0"/>
          </a:p>
          <a:p>
            <a:endParaRPr lang="es-ES" dirty="0"/>
          </a:p>
          <a:p>
            <a:endParaRPr lang="es-ES" dirty="0"/>
          </a:p>
          <a:p>
            <a:endParaRPr lang="es-ES" dirty="0"/>
          </a:p>
          <a:p>
            <a:endParaRPr lang="es-ES" dirty="0"/>
          </a:p>
          <a:p>
            <a:r>
              <a:rPr lang="en-US" dirty="0"/>
              <a:t>the new iPhone 7 may feature Sapphire glass instead of Corning’s Gorilla glass</a:t>
            </a:r>
          </a:p>
          <a:p>
            <a:endParaRPr lang="es-E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628800"/>
            <a:ext cx="5880342"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5552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sz="3200" dirty="0"/>
              <a:t>iPhone 7</a:t>
            </a:r>
            <a:endParaRPr lang="es-ES" dirty="0"/>
          </a:p>
        </p:txBody>
      </p:sp>
      <p:sp>
        <p:nvSpPr>
          <p:cNvPr id="3" name="2 Marcador de contenido"/>
          <p:cNvSpPr>
            <a:spLocks noGrp="1"/>
          </p:cNvSpPr>
          <p:nvPr>
            <p:ph sz="quarter" idx="1"/>
          </p:nvPr>
        </p:nvSpPr>
        <p:spPr/>
        <p:txBody>
          <a:bodyPr/>
          <a:lstStyle/>
          <a:p>
            <a:r>
              <a:rPr lang="en-US" dirty="0"/>
              <a:t>The home button which is being used in current iPhone can be eliminated</a:t>
            </a:r>
          </a:p>
          <a:p>
            <a:endParaRPr lang="en-US" dirty="0"/>
          </a:p>
          <a:p>
            <a:pPr marL="0" indent="0">
              <a:buNone/>
            </a:pPr>
            <a:endParaRPr lang="es-E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780928"/>
            <a:ext cx="4191000"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9649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sz="2800" dirty="0"/>
              <a:t>iPhone 7</a:t>
            </a:r>
            <a:endParaRPr lang="es-ES" dirty="0"/>
          </a:p>
        </p:txBody>
      </p:sp>
      <p:sp>
        <p:nvSpPr>
          <p:cNvPr id="3" name="2 Marcador de contenido"/>
          <p:cNvSpPr>
            <a:spLocks noGrp="1"/>
          </p:cNvSpPr>
          <p:nvPr>
            <p:ph sz="quarter" idx="1"/>
          </p:nvPr>
        </p:nvSpPr>
        <p:spPr/>
        <p:txBody>
          <a:bodyPr>
            <a:normAutofit/>
          </a:bodyPr>
          <a:lstStyle/>
          <a:p>
            <a:pPr marL="0" indent="0">
              <a:buNone/>
            </a:pPr>
            <a:endParaRPr lang="es-ES" dirty="0"/>
          </a:p>
          <a:p>
            <a:endParaRPr lang="es-ES" dirty="0"/>
          </a:p>
          <a:p>
            <a:endParaRPr lang="es-ES" dirty="0"/>
          </a:p>
          <a:p>
            <a:endParaRPr lang="es-ES" dirty="0"/>
          </a:p>
          <a:p>
            <a:endParaRPr lang="es-ES" dirty="0"/>
          </a:p>
          <a:p>
            <a:endParaRPr lang="es-ES" dirty="0"/>
          </a:p>
          <a:p>
            <a:endParaRPr lang="es-ES" dirty="0"/>
          </a:p>
          <a:p>
            <a:pPr marL="0" indent="0">
              <a:buNone/>
            </a:pPr>
            <a:endParaRPr lang="es-ES" dirty="0"/>
          </a:p>
          <a:p>
            <a:pPr algn="r"/>
            <a:r>
              <a:rPr lang="es-ES" dirty="0"/>
              <a:t>iPhone 7 </a:t>
            </a:r>
            <a:r>
              <a:rPr lang="es-ES" dirty="0" err="1"/>
              <a:t>charge</a:t>
            </a:r>
            <a:r>
              <a:rPr lang="es-ES" dirty="0"/>
              <a:t> </a:t>
            </a:r>
            <a:r>
              <a:rPr lang="es-ES" dirty="0" err="1"/>
              <a:t>wirelessly</a:t>
            </a:r>
            <a:endParaRPr lang="es-E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475" y="2060848"/>
            <a:ext cx="470535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0683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sz="3200" dirty="0"/>
              <a:t>iPhone 7</a:t>
            </a:r>
            <a:endParaRPr lang="es-ES" dirty="0"/>
          </a:p>
        </p:txBody>
      </p:sp>
      <p:sp>
        <p:nvSpPr>
          <p:cNvPr id="3" name="2 Marcador de contenido"/>
          <p:cNvSpPr>
            <a:spLocks noGrp="1"/>
          </p:cNvSpPr>
          <p:nvPr>
            <p:ph sz="quarter" idx="1"/>
          </p:nvPr>
        </p:nvSpPr>
        <p:spPr/>
        <p:txBody>
          <a:bodyPr/>
          <a:lstStyle/>
          <a:p>
            <a:endParaRPr lang="es-ES" dirty="0"/>
          </a:p>
          <a:p>
            <a:endParaRPr lang="es-ES" dirty="0"/>
          </a:p>
          <a:p>
            <a:endParaRPr lang="es-ES" dirty="0"/>
          </a:p>
          <a:p>
            <a:endParaRPr lang="es-ES" dirty="0"/>
          </a:p>
          <a:p>
            <a:endParaRPr lang="es-ES" dirty="0"/>
          </a:p>
          <a:p>
            <a:endParaRPr lang="es-ES" dirty="0"/>
          </a:p>
          <a:p>
            <a:endParaRPr lang="es-ES" dirty="0"/>
          </a:p>
          <a:p>
            <a:endParaRPr lang="es-ES" dirty="0"/>
          </a:p>
          <a:p>
            <a:r>
              <a:rPr lang="es-ES" dirty="0"/>
              <a:t>13 </a:t>
            </a:r>
            <a:r>
              <a:rPr lang="es-ES" dirty="0" err="1"/>
              <a:t>megapixel</a:t>
            </a:r>
            <a:r>
              <a:rPr lang="es-ES" dirty="0"/>
              <a:t> </a:t>
            </a:r>
            <a:r>
              <a:rPr lang="es-ES" dirty="0" err="1"/>
              <a:t>primary</a:t>
            </a:r>
            <a:r>
              <a:rPr lang="es-ES" dirty="0"/>
              <a:t> camera.</a:t>
            </a:r>
          </a:p>
          <a:p>
            <a:r>
              <a:rPr lang="en-US" dirty="0"/>
              <a:t> 8 megapixel secondary camera as well.</a:t>
            </a:r>
            <a:endParaRPr lang="es-E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628800"/>
            <a:ext cx="665797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4473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778098"/>
          </a:xfrm>
        </p:spPr>
        <p:txBody>
          <a:bodyPr/>
          <a:lstStyle/>
          <a:p>
            <a:pPr algn="ctr"/>
            <a:r>
              <a:rPr lang="es-ES" sz="2800" dirty="0"/>
              <a:t>iPhone 7</a:t>
            </a:r>
            <a:endParaRPr lang="es-ES" dirty="0"/>
          </a:p>
        </p:txBody>
      </p:sp>
      <p:sp>
        <p:nvSpPr>
          <p:cNvPr id="3" name="2 Marcador de contenido"/>
          <p:cNvSpPr>
            <a:spLocks noGrp="1"/>
          </p:cNvSpPr>
          <p:nvPr>
            <p:ph sz="quarter" idx="1"/>
          </p:nvPr>
        </p:nvSpPr>
        <p:spPr>
          <a:xfrm>
            <a:off x="457200" y="1412776"/>
            <a:ext cx="7467600" cy="1080120"/>
          </a:xfrm>
        </p:spPr>
        <p:txBody>
          <a:bodyPr>
            <a:normAutofit lnSpcReduction="10000"/>
          </a:bodyPr>
          <a:lstStyle/>
          <a:p>
            <a:r>
              <a:rPr lang="en-US" dirty="0"/>
              <a:t>iPhone 7 Water as well as dust proof. According to the rumors, the phone will be waterproofed to iP67</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729132"/>
            <a:ext cx="7467600" cy="3868220"/>
          </a:xfrm>
          <a:prstGeom prst="rect">
            <a:avLst/>
          </a:prstGeom>
        </p:spPr>
      </p:pic>
    </p:spTree>
    <p:extLst>
      <p:ext uri="{BB962C8B-B14F-4D97-AF65-F5344CB8AC3E}">
        <p14:creationId xmlns:p14="http://schemas.microsoft.com/office/powerpoint/2010/main" val="1108161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sz="3200" dirty="0"/>
              <a:t>iPhone 7</a:t>
            </a:r>
            <a:endParaRPr lang="es-ES" dirty="0"/>
          </a:p>
        </p:txBody>
      </p:sp>
      <p:sp>
        <p:nvSpPr>
          <p:cNvPr id="3" name="2 Marcador de contenido"/>
          <p:cNvSpPr>
            <a:spLocks noGrp="1"/>
          </p:cNvSpPr>
          <p:nvPr>
            <p:ph sz="quarter" idx="1"/>
          </p:nvPr>
        </p:nvSpPr>
        <p:spPr>
          <a:xfrm>
            <a:off x="251520" y="1600200"/>
            <a:ext cx="8424936" cy="4873752"/>
          </a:xfrm>
        </p:spPr>
        <p:txBody>
          <a:bodyPr>
            <a:normAutofit/>
          </a:bodyPr>
          <a:lstStyle/>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r>
              <a:rPr lang="en-US" dirty="0"/>
              <a:t>iPhone 7 may fall between the price range of 800-900 USD depending upon different locations and GB memory.</a:t>
            </a:r>
            <a:endParaRPr lang="es-E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012" y="1489624"/>
            <a:ext cx="6552728" cy="3523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724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1143000"/>
          </a:xfrm>
        </p:spPr>
        <p:txBody>
          <a:bodyPr/>
          <a:lstStyle/>
          <a:p>
            <a:pPr algn="ctr"/>
            <a:r>
              <a:rPr lang="es-ES" sz="3200" dirty="0"/>
              <a:t>iPhone 7</a:t>
            </a:r>
            <a:endParaRPr lang="es-CO" dirty="0"/>
          </a:p>
        </p:txBody>
      </p:sp>
      <p:sp>
        <p:nvSpPr>
          <p:cNvPr id="5" name="Marcador de contenido 4"/>
          <p:cNvSpPr>
            <a:spLocks noGrp="1"/>
          </p:cNvSpPr>
          <p:nvPr>
            <p:ph sz="quarter" idx="1"/>
          </p:nvPr>
        </p:nvSpPr>
        <p:spPr/>
        <p:txBody>
          <a:bodyPr/>
          <a:lstStyle/>
          <a:p>
            <a:pPr marL="0" indent="0" algn="ctr">
              <a:buNone/>
            </a:pPr>
            <a:r>
              <a:rPr lang="es-CO" dirty="0" err="1"/>
              <a:t>Airpods</a:t>
            </a:r>
            <a:endParaRPr lang="es-CO" dirty="0"/>
          </a:p>
          <a:p>
            <a:pPr marL="0" indent="0" algn="ctr">
              <a:buNone/>
            </a:pPr>
            <a:r>
              <a:rPr lang="es-CO" dirty="0" err="1"/>
              <a:t>Wirelessly</a:t>
            </a:r>
            <a:r>
              <a:rPr lang="es-CO" dirty="0"/>
              <a:t> and </a:t>
            </a:r>
            <a:r>
              <a:rPr lang="es-CO" dirty="0" err="1"/>
              <a:t>effortlessly</a:t>
            </a:r>
            <a:r>
              <a:rPr lang="es-CO" dirty="0"/>
              <a:t> as </a:t>
            </a:r>
            <a:r>
              <a:rPr lang="es-CO" dirty="0" err="1"/>
              <a:t>if</a:t>
            </a:r>
            <a:r>
              <a:rPr lang="es-CO" dirty="0"/>
              <a:t> </a:t>
            </a:r>
            <a:r>
              <a:rPr lang="es-CO" dirty="0" err="1"/>
              <a:t>by</a:t>
            </a:r>
            <a:r>
              <a:rPr lang="es-CO" dirty="0"/>
              <a:t> </a:t>
            </a:r>
            <a:r>
              <a:rPr lang="es-CO" dirty="0" err="1"/>
              <a:t>magic</a:t>
            </a:r>
            <a:r>
              <a:rPr lang="es-CO" dirty="0"/>
              <a:t>  </a:t>
            </a:r>
          </a:p>
          <a:p>
            <a:pPr marL="0" indent="0" algn="ctr">
              <a:buNone/>
            </a:pPr>
            <a:endParaRPr lang="es-CO" dirty="0"/>
          </a:p>
          <a:p>
            <a:pPr marL="0" indent="0" algn="ctr">
              <a:buNone/>
            </a:pPr>
            <a:endParaRPr lang="es-CO"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636912"/>
            <a:ext cx="6781800" cy="3096344"/>
          </a:xfrm>
          <a:prstGeom prst="rect">
            <a:avLst/>
          </a:prstGeom>
        </p:spPr>
      </p:pic>
    </p:spTree>
    <p:extLst>
      <p:ext uri="{BB962C8B-B14F-4D97-AF65-F5344CB8AC3E}">
        <p14:creationId xmlns:p14="http://schemas.microsoft.com/office/powerpoint/2010/main" val="41636648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Compuesto">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281</TotalTime>
  <Words>173</Words>
  <Application>Microsoft Office PowerPoint</Application>
  <PresentationFormat>Presentación en pantalla (4:3)</PresentationFormat>
  <Paragraphs>67</Paragraphs>
  <Slides>13</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Century Schoolbook</vt:lpstr>
      <vt:lpstr>Wingdings</vt:lpstr>
      <vt:lpstr>Wingdings 2</vt:lpstr>
      <vt:lpstr>Mirador</vt:lpstr>
      <vt:lpstr>iPhone 7</vt:lpstr>
      <vt:lpstr>iPhone 7</vt:lpstr>
      <vt:lpstr>iPhone 7</vt:lpstr>
      <vt:lpstr>iPhone 7</vt:lpstr>
      <vt:lpstr>iPhone 7</vt:lpstr>
      <vt:lpstr>iPhone 7</vt:lpstr>
      <vt:lpstr>iPhone 7</vt:lpstr>
      <vt:lpstr>iPhone 7</vt:lpstr>
      <vt:lpstr>iPhone 7</vt:lpstr>
      <vt:lpstr>iPhone 7</vt:lpstr>
      <vt:lpstr>iPhone 7</vt:lpstr>
      <vt:lpstr>  Software iOS 10. It’s why there’s nothing else like an iPhone. </vt:lpstr>
      <vt:lpstr>http://www.apple.com/iphone-7/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iPhone 7</dc:title>
  <dc:creator>euipo1</dc:creator>
  <cp:lastModifiedBy>yuliana colorado</cp:lastModifiedBy>
  <cp:revision>18</cp:revision>
  <dcterms:created xsi:type="dcterms:W3CDTF">2016-10-09T02:17:23Z</dcterms:created>
  <dcterms:modified xsi:type="dcterms:W3CDTF">2016-10-12T00:07:54Z</dcterms:modified>
</cp:coreProperties>
</file>