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3" r:id="rId4"/>
    <p:sldId id="264" r:id="rId5"/>
    <p:sldId id="262" r:id="rId6"/>
    <p:sldId id="269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A12C6-CB4F-F6A6-BA8C-EA9299ED667D}" v="1" dt="2022-05-16T15:35:54.344"/>
    <p1510:client id="{7EBA1D39-1FF1-AD76-DD48-97DCCDABC835}" v="48" dt="2022-05-17T09:11:04.783"/>
    <p1510:client id="{7EED5D2D-5870-4D51-AFB2-61B91DBEA0A9}" v="69" dt="2022-03-29T14:16:15.727"/>
    <p1510:client id="{9EC07FE6-2021-43D9-8AD2-32DB1E9534AC}" v="289" dt="2022-02-08T15:57:15.261"/>
    <p1510:client id="{CE7A80D2-33AF-7F0F-1B3F-2ABACFA44D8D}" v="170" dt="2022-05-17T10:07:12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rnar Knayatov" userId="S::y_knayatov@kbtu.kz::0b4eef0b-f77b-4995-94f5-849ca7b4a3dc" providerId="AD" clId="Web-{5C2A12C6-CB4F-F6A6-BA8C-EA9299ED667D}"/>
    <pc:docChg chg="delSld">
      <pc:chgData name="Yernar Knayatov" userId="S::y_knayatov@kbtu.kz::0b4eef0b-f77b-4995-94f5-849ca7b4a3dc" providerId="AD" clId="Web-{5C2A12C6-CB4F-F6A6-BA8C-EA9299ED667D}" dt="2022-05-16T15:35:54.344" v="0"/>
      <pc:docMkLst>
        <pc:docMk/>
      </pc:docMkLst>
      <pc:sldChg chg="del">
        <pc:chgData name="Yernar Knayatov" userId="S::y_knayatov@kbtu.kz::0b4eef0b-f77b-4995-94f5-849ca7b4a3dc" providerId="AD" clId="Web-{5C2A12C6-CB4F-F6A6-BA8C-EA9299ED667D}" dt="2022-05-16T15:35:54.344" v="0"/>
        <pc:sldMkLst>
          <pc:docMk/>
          <pc:sldMk cId="976924614" sldId="261"/>
        </pc:sldMkLst>
      </pc:sldChg>
    </pc:docChg>
  </pc:docChgLst>
  <pc:docChgLst>
    <pc:chgData name="Yernar Knayatov" userId="S::y_knayatov@kbtu.kz::0b4eef0b-f77b-4995-94f5-849ca7b4a3dc" providerId="AD" clId="Web-{7EBA1D39-1FF1-AD76-DD48-97DCCDABC835}"/>
    <pc:docChg chg="addSld modSld">
      <pc:chgData name="Yernar Knayatov" userId="S::y_knayatov@kbtu.kz::0b4eef0b-f77b-4995-94f5-849ca7b4a3dc" providerId="AD" clId="Web-{7EBA1D39-1FF1-AD76-DD48-97DCCDABC835}" dt="2022-05-17T09:11:03.893" v="48"/>
      <pc:docMkLst>
        <pc:docMk/>
      </pc:docMkLst>
      <pc:sldChg chg="modSp">
        <pc:chgData name="Yernar Knayatov" userId="S::y_knayatov@kbtu.kz::0b4eef0b-f77b-4995-94f5-849ca7b4a3dc" providerId="AD" clId="Web-{7EBA1D39-1FF1-AD76-DD48-97DCCDABC835}" dt="2022-05-17T08:43:19.711" v="34" actId="14100"/>
        <pc:sldMkLst>
          <pc:docMk/>
          <pc:sldMk cId="109857222" sldId="256"/>
        </pc:sldMkLst>
        <pc:spChg chg="mod">
          <ac:chgData name="Yernar Knayatov" userId="S::y_knayatov@kbtu.kz::0b4eef0b-f77b-4995-94f5-849ca7b4a3dc" providerId="AD" clId="Web-{7EBA1D39-1FF1-AD76-DD48-97DCCDABC835}" dt="2022-05-17T08:43:19.711" v="34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Yernar Knayatov" userId="S::y_knayatov@kbtu.kz::0b4eef0b-f77b-4995-94f5-849ca7b4a3dc" providerId="AD" clId="Web-{7EBA1D39-1FF1-AD76-DD48-97DCCDABC835}" dt="2022-05-17T09:10:19.016" v="44"/>
        <pc:sldMkLst>
          <pc:docMk/>
          <pc:sldMk cId="248519068" sldId="263"/>
        </pc:sldMkLst>
        <pc:spChg chg="del">
          <ac:chgData name="Yernar Knayatov" userId="S::y_knayatov@kbtu.kz::0b4eef0b-f77b-4995-94f5-849ca7b4a3dc" providerId="AD" clId="Web-{7EBA1D39-1FF1-AD76-DD48-97DCCDABC835}" dt="2022-05-17T09:09:30.203" v="37"/>
          <ac:spMkLst>
            <pc:docMk/>
            <pc:sldMk cId="248519068" sldId="263"/>
            <ac:spMk id="2" creationId="{7115C562-86AB-0391-6A42-16C42EE4EAB1}"/>
          </ac:spMkLst>
        </pc:spChg>
        <pc:spChg chg="del">
          <ac:chgData name="Yernar Knayatov" userId="S::y_knayatov@kbtu.kz::0b4eef0b-f77b-4995-94f5-849ca7b4a3dc" providerId="AD" clId="Web-{7EBA1D39-1FF1-AD76-DD48-97DCCDABC835}" dt="2022-05-17T09:09:29.187" v="36"/>
          <ac:spMkLst>
            <pc:docMk/>
            <pc:sldMk cId="248519068" sldId="263"/>
            <ac:spMk id="3" creationId="{BEA19C47-9070-7DB7-56B9-8CFF5F5975BE}"/>
          </ac:spMkLst>
        </pc:spChg>
        <pc:spChg chg="add del">
          <ac:chgData name="Yernar Knayatov" userId="S::y_knayatov@kbtu.kz::0b4eef0b-f77b-4995-94f5-849ca7b4a3dc" providerId="AD" clId="Web-{7EBA1D39-1FF1-AD76-DD48-97DCCDABC835}" dt="2022-05-17T09:10:19.001" v="43"/>
          <ac:spMkLst>
            <pc:docMk/>
            <pc:sldMk cId="248519068" sldId="263"/>
            <ac:spMk id="9" creationId="{AA5ED585-FEBB-4DAD-84C0-97BEE6C360C3}"/>
          </ac:spMkLst>
        </pc:spChg>
        <pc:spChg chg="add del">
          <ac:chgData name="Yernar Knayatov" userId="S::y_knayatov@kbtu.kz::0b4eef0b-f77b-4995-94f5-849ca7b4a3dc" providerId="AD" clId="Web-{7EBA1D39-1FF1-AD76-DD48-97DCCDABC835}" dt="2022-05-17T09:10:19.001" v="43"/>
          <ac:spMkLst>
            <pc:docMk/>
            <pc:sldMk cId="248519068" sldId="263"/>
            <ac:spMk id="11" creationId="{EF6AC352-A720-4DB3-87CA-A33B0607CA2F}"/>
          </ac:spMkLst>
        </pc:spChg>
        <pc:spChg chg="add del">
          <ac:chgData name="Yernar Knayatov" userId="S::y_knayatov@kbtu.kz::0b4eef0b-f77b-4995-94f5-849ca7b4a3dc" providerId="AD" clId="Web-{7EBA1D39-1FF1-AD76-DD48-97DCCDABC835}" dt="2022-05-17T09:10:19.001" v="43"/>
          <ac:spMkLst>
            <pc:docMk/>
            <pc:sldMk cId="248519068" sldId="263"/>
            <ac:spMk id="13" creationId="{8ECBFEF8-9038-4E5E-A5F1-E4DC2303553E}"/>
          </ac:spMkLst>
        </pc:spChg>
        <pc:spChg chg="add del">
          <ac:chgData name="Yernar Knayatov" userId="S::y_knayatov@kbtu.kz::0b4eef0b-f77b-4995-94f5-849ca7b4a3dc" providerId="AD" clId="Web-{7EBA1D39-1FF1-AD76-DD48-97DCCDABC835}" dt="2022-05-17T09:10:19.001" v="43"/>
          <ac:spMkLst>
            <pc:docMk/>
            <pc:sldMk cId="248519068" sldId="263"/>
            <ac:spMk id="15" creationId="{F37E8EB2-7BE0-4F3D-921C-F4E9C2C14929}"/>
          </ac:spMkLst>
        </pc:spChg>
        <pc:spChg chg="add del">
          <ac:chgData name="Yernar Knayatov" userId="S::y_knayatov@kbtu.kz::0b4eef0b-f77b-4995-94f5-849ca7b4a3dc" providerId="AD" clId="Web-{7EBA1D39-1FF1-AD76-DD48-97DCCDABC835}" dt="2022-05-17T09:10:19.001" v="43"/>
          <ac:spMkLst>
            <pc:docMk/>
            <pc:sldMk cId="248519068" sldId="263"/>
            <ac:spMk id="17" creationId="{E77AE46B-A945-4A7E-9911-903176079DD0}"/>
          </ac:spMkLst>
        </pc:spChg>
        <pc:spChg chg="add">
          <ac:chgData name="Yernar Knayatov" userId="S::y_knayatov@kbtu.kz::0b4eef0b-f77b-4995-94f5-849ca7b4a3dc" providerId="AD" clId="Web-{7EBA1D39-1FF1-AD76-DD48-97DCCDABC835}" dt="2022-05-17T09:10:19.016" v="44"/>
          <ac:spMkLst>
            <pc:docMk/>
            <pc:sldMk cId="248519068" sldId="263"/>
            <ac:spMk id="19" creationId="{AA5ED585-FEBB-4DAD-84C0-97BEE6C360C3}"/>
          </ac:spMkLst>
        </pc:spChg>
        <pc:spChg chg="add">
          <ac:chgData name="Yernar Knayatov" userId="S::y_knayatov@kbtu.kz::0b4eef0b-f77b-4995-94f5-849ca7b4a3dc" providerId="AD" clId="Web-{7EBA1D39-1FF1-AD76-DD48-97DCCDABC835}" dt="2022-05-17T09:10:19.016" v="44"/>
          <ac:spMkLst>
            <pc:docMk/>
            <pc:sldMk cId="248519068" sldId="263"/>
            <ac:spMk id="20" creationId="{EF6AC352-A720-4DB3-87CA-A33B0607CA2F}"/>
          </ac:spMkLst>
        </pc:spChg>
        <pc:spChg chg="add">
          <ac:chgData name="Yernar Knayatov" userId="S::y_knayatov@kbtu.kz::0b4eef0b-f77b-4995-94f5-849ca7b4a3dc" providerId="AD" clId="Web-{7EBA1D39-1FF1-AD76-DD48-97DCCDABC835}" dt="2022-05-17T09:10:19.016" v="44"/>
          <ac:spMkLst>
            <pc:docMk/>
            <pc:sldMk cId="248519068" sldId="263"/>
            <ac:spMk id="21" creationId="{8ECBFEF8-9038-4E5E-A5F1-E4DC2303553E}"/>
          </ac:spMkLst>
        </pc:spChg>
        <pc:spChg chg="add">
          <ac:chgData name="Yernar Knayatov" userId="S::y_knayatov@kbtu.kz::0b4eef0b-f77b-4995-94f5-849ca7b4a3dc" providerId="AD" clId="Web-{7EBA1D39-1FF1-AD76-DD48-97DCCDABC835}" dt="2022-05-17T09:10:19.016" v="44"/>
          <ac:spMkLst>
            <pc:docMk/>
            <pc:sldMk cId="248519068" sldId="263"/>
            <ac:spMk id="22" creationId="{F37E8EB2-7BE0-4F3D-921C-F4E9C2C14929}"/>
          </ac:spMkLst>
        </pc:spChg>
        <pc:spChg chg="add">
          <ac:chgData name="Yernar Knayatov" userId="S::y_knayatov@kbtu.kz::0b4eef0b-f77b-4995-94f5-849ca7b4a3dc" providerId="AD" clId="Web-{7EBA1D39-1FF1-AD76-DD48-97DCCDABC835}" dt="2022-05-17T09:10:19.016" v="44"/>
          <ac:spMkLst>
            <pc:docMk/>
            <pc:sldMk cId="248519068" sldId="263"/>
            <ac:spMk id="23" creationId="{E77AE46B-A945-4A7E-9911-903176079DD0}"/>
          </ac:spMkLst>
        </pc:spChg>
        <pc:picChg chg="add mod">
          <ac:chgData name="Yernar Knayatov" userId="S::y_knayatov@kbtu.kz::0b4eef0b-f77b-4995-94f5-849ca7b4a3dc" providerId="AD" clId="Web-{7EBA1D39-1FF1-AD76-DD48-97DCCDABC835}" dt="2022-05-17T09:10:19.016" v="44"/>
          <ac:picMkLst>
            <pc:docMk/>
            <pc:sldMk cId="248519068" sldId="263"/>
            <ac:picMk id="4" creationId="{85D02934-4447-9576-DB94-E9311BEBF5F4}"/>
          </ac:picMkLst>
        </pc:picChg>
      </pc:sldChg>
      <pc:sldChg chg="addSp delSp modSp new">
        <pc:chgData name="Yernar Knayatov" userId="S::y_knayatov@kbtu.kz::0b4eef0b-f77b-4995-94f5-849ca7b4a3dc" providerId="AD" clId="Web-{7EBA1D39-1FF1-AD76-DD48-97DCCDABC835}" dt="2022-05-17T09:11:03.893" v="48"/>
        <pc:sldMkLst>
          <pc:docMk/>
          <pc:sldMk cId="3923906319" sldId="264"/>
        </pc:sldMkLst>
        <pc:spChg chg="del">
          <ac:chgData name="Yernar Knayatov" userId="S::y_knayatov@kbtu.kz::0b4eef0b-f77b-4995-94f5-849ca7b4a3dc" providerId="AD" clId="Web-{7EBA1D39-1FF1-AD76-DD48-97DCCDABC835}" dt="2022-05-17T09:10:39.376" v="47"/>
          <ac:spMkLst>
            <pc:docMk/>
            <pc:sldMk cId="3923906319" sldId="264"/>
            <ac:spMk id="2" creationId="{DE3A089D-CCE1-C33A-2472-183C0173D8DD}"/>
          </ac:spMkLst>
        </pc:spChg>
        <pc:spChg chg="del">
          <ac:chgData name="Yernar Knayatov" userId="S::y_knayatov@kbtu.kz::0b4eef0b-f77b-4995-94f5-849ca7b4a3dc" providerId="AD" clId="Web-{7EBA1D39-1FF1-AD76-DD48-97DCCDABC835}" dt="2022-05-17T09:10:39.361" v="46"/>
          <ac:spMkLst>
            <pc:docMk/>
            <pc:sldMk cId="3923906319" sldId="264"/>
            <ac:spMk id="3" creationId="{D383D824-6D05-D9B1-E0D2-BCC6EF91E427}"/>
          </ac:spMkLst>
        </pc:spChg>
        <pc:picChg chg="add mod">
          <ac:chgData name="Yernar Knayatov" userId="S::y_knayatov@kbtu.kz::0b4eef0b-f77b-4995-94f5-849ca7b4a3dc" providerId="AD" clId="Web-{7EBA1D39-1FF1-AD76-DD48-97DCCDABC835}" dt="2022-05-17T09:11:03.893" v="48"/>
          <ac:picMkLst>
            <pc:docMk/>
            <pc:sldMk cId="3923906319" sldId="264"/>
            <ac:picMk id="4" creationId="{06107000-D666-07D5-AF2D-7FA91BAB5E48}"/>
          </ac:picMkLst>
        </pc:picChg>
      </pc:sldChg>
    </pc:docChg>
  </pc:docChgLst>
  <pc:docChgLst>
    <pc:chgData name="Yernar Knayatov" userId="S::y_knayatov@kbtu.kz::0b4eef0b-f77b-4995-94f5-849ca7b4a3dc" providerId="AD" clId="Web-{9EC07FE6-2021-43D9-8AD2-32DB1E9534AC}"/>
    <pc:docChg chg="addSld modSld addMainMaster delMainMaster">
      <pc:chgData name="Yernar Knayatov" userId="S::y_knayatov@kbtu.kz::0b4eef0b-f77b-4995-94f5-849ca7b4a3dc" providerId="AD" clId="Web-{9EC07FE6-2021-43D9-8AD2-32DB1E9534AC}" dt="2022-02-08T15:57:15.261" v="277" actId="20577"/>
      <pc:docMkLst>
        <pc:docMk/>
      </pc:docMkLst>
      <pc:sldChg chg="addSp modSp mod setBg modClrScheme chgLayout">
        <pc:chgData name="Yernar Knayatov" userId="S::y_knayatov@kbtu.kz::0b4eef0b-f77b-4995-94f5-849ca7b4a3dc" providerId="AD" clId="Web-{9EC07FE6-2021-43D9-8AD2-32DB1E9534AC}" dt="2022-02-08T15:06:21.901" v="30" actId="20577"/>
        <pc:sldMkLst>
          <pc:docMk/>
          <pc:sldMk cId="109857222" sldId="256"/>
        </pc:sldMkLst>
        <pc:spChg chg="mod">
          <ac:chgData name="Yernar Knayatov" userId="S::y_knayatov@kbtu.kz::0b4eef0b-f77b-4995-94f5-849ca7b4a3dc" providerId="AD" clId="Web-{9EC07FE6-2021-43D9-8AD2-32DB1E9534AC}" dt="2022-02-08T15:05:47.978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ernar Knayatov" userId="S::y_knayatov@kbtu.kz::0b4eef0b-f77b-4995-94f5-849ca7b4a3dc" providerId="AD" clId="Web-{9EC07FE6-2021-43D9-8AD2-32DB1E9534AC}" dt="2022-02-08T15:06:21.901" v="3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ernar Knayatov" userId="S::y_knayatov@kbtu.kz::0b4eef0b-f77b-4995-94f5-849ca7b4a3dc" providerId="AD" clId="Web-{9EC07FE6-2021-43D9-8AD2-32DB1E9534AC}" dt="2022-02-08T15:05:47.978" v="15"/>
          <ac:spMkLst>
            <pc:docMk/>
            <pc:sldMk cId="109857222" sldId="256"/>
            <ac:spMk id="9" creationId="{A1D7EC86-7CB9-431D-8AC3-8AAF0440B162}"/>
          </ac:spMkLst>
        </pc:spChg>
        <pc:spChg chg="add">
          <ac:chgData name="Yernar Knayatov" userId="S::y_knayatov@kbtu.kz::0b4eef0b-f77b-4995-94f5-849ca7b4a3dc" providerId="AD" clId="Web-{9EC07FE6-2021-43D9-8AD2-32DB1E9534AC}" dt="2022-02-08T15:05:47.978" v="15"/>
          <ac:spMkLst>
            <pc:docMk/>
            <pc:sldMk cId="109857222" sldId="256"/>
            <ac:spMk id="11" creationId="{D4B9777F-B610-419B-9193-80306388F3E2}"/>
          </ac:spMkLst>
        </pc:spChg>
        <pc:spChg chg="add">
          <ac:chgData name="Yernar Knayatov" userId="S::y_knayatov@kbtu.kz::0b4eef0b-f77b-4995-94f5-849ca7b4a3dc" providerId="AD" clId="Web-{9EC07FE6-2021-43D9-8AD2-32DB1E9534AC}" dt="2022-02-08T15:05:47.978" v="15"/>
          <ac:spMkLst>
            <pc:docMk/>
            <pc:sldMk cId="109857222" sldId="256"/>
            <ac:spMk id="13" creationId="{311F016A-A753-449B-9EA6-322199B7119E}"/>
          </ac:spMkLst>
        </pc:spChg>
        <pc:spChg chg="add">
          <ac:chgData name="Yernar Knayatov" userId="S::y_knayatov@kbtu.kz::0b4eef0b-f77b-4995-94f5-849ca7b4a3dc" providerId="AD" clId="Web-{9EC07FE6-2021-43D9-8AD2-32DB1E9534AC}" dt="2022-02-08T15:05:47.978" v="15"/>
          <ac:spMkLst>
            <pc:docMk/>
            <pc:sldMk cId="109857222" sldId="256"/>
            <ac:spMk id="15" creationId="{95106A28-883A-4993-BF9E-C403B81A8D66}"/>
          </ac:spMkLst>
        </pc:spChg>
        <pc:spChg chg="add">
          <ac:chgData name="Yernar Knayatov" userId="S::y_knayatov@kbtu.kz::0b4eef0b-f77b-4995-94f5-849ca7b4a3dc" providerId="AD" clId="Web-{9EC07FE6-2021-43D9-8AD2-32DB1E9534AC}" dt="2022-02-08T15:05:47.978" v="15"/>
          <ac:spMkLst>
            <pc:docMk/>
            <pc:sldMk cId="109857222" sldId="256"/>
            <ac:spMk id="17" creationId="{F5AE4E4F-9F4C-43ED-8299-9BD63B74E8F0}"/>
          </ac:spMkLst>
        </pc:spChg>
        <pc:picChg chg="add mod">
          <ac:chgData name="Yernar Knayatov" userId="S::y_knayatov@kbtu.kz::0b4eef0b-f77b-4995-94f5-849ca7b4a3dc" providerId="AD" clId="Web-{9EC07FE6-2021-43D9-8AD2-32DB1E9534AC}" dt="2022-02-08T15:05:47.978" v="15"/>
          <ac:picMkLst>
            <pc:docMk/>
            <pc:sldMk cId="109857222" sldId="256"/>
            <ac:picMk id="4" creationId="{1ABB83EF-37EB-475D-82AE-611D775BCF34}"/>
          </ac:picMkLst>
        </pc:picChg>
      </pc:sldChg>
      <pc:sldChg chg="delSp modSp new">
        <pc:chgData name="Yernar Knayatov" userId="S::y_knayatov@kbtu.kz::0b4eef0b-f77b-4995-94f5-849ca7b4a3dc" providerId="AD" clId="Web-{9EC07FE6-2021-43D9-8AD2-32DB1E9534AC}" dt="2022-02-08T15:27:32.920" v="211" actId="20577"/>
        <pc:sldMkLst>
          <pc:docMk/>
          <pc:sldMk cId="1530440902" sldId="257"/>
        </pc:sldMkLst>
        <pc:spChg chg="mod">
          <ac:chgData name="Yernar Knayatov" userId="S::y_knayatov@kbtu.kz::0b4eef0b-f77b-4995-94f5-849ca7b4a3dc" providerId="AD" clId="Web-{9EC07FE6-2021-43D9-8AD2-32DB1E9534AC}" dt="2022-02-08T15:27:32.920" v="211" actId="20577"/>
          <ac:spMkLst>
            <pc:docMk/>
            <pc:sldMk cId="1530440902" sldId="257"/>
            <ac:spMk id="2" creationId="{14EB74DF-2EB4-4086-A4DA-58840979ECB2}"/>
          </ac:spMkLst>
        </pc:spChg>
        <pc:spChg chg="del">
          <ac:chgData name="Yernar Knayatov" userId="S::y_knayatov@kbtu.kz::0b4eef0b-f77b-4995-94f5-849ca7b4a3dc" providerId="AD" clId="Web-{9EC07FE6-2021-43D9-8AD2-32DB1E9534AC}" dt="2022-02-08T15:12:32.967" v="117"/>
          <ac:spMkLst>
            <pc:docMk/>
            <pc:sldMk cId="1530440902" sldId="257"/>
            <ac:spMk id="3" creationId="{856D3258-A159-4C65-A440-388BD3E6D10A}"/>
          </ac:spMkLst>
        </pc:spChg>
      </pc:sldChg>
      <pc:sldChg chg="addSp delSp modSp new mod setBg">
        <pc:chgData name="Yernar Knayatov" userId="S::y_knayatov@kbtu.kz::0b4eef0b-f77b-4995-94f5-849ca7b4a3dc" providerId="AD" clId="Web-{9EC07FE6-2021-43D9-8AD2-32DB1E9534AC}" dt="2022-02-08T15:57:15.261" v="277" actId="20577"/>
        <pc:sldMkLst>
          <pc:docMk/>
          <pc:sldMk cId="3515965594" sldId="258"/>
        </pc:sldMkLst>
        <pc:spChg chg="mod ord">
          <ac:chgData name="Yernar Knayatov" userId="S::y_knayatov@kbtu.kz::0b4eef0b-f77b-4995-94f5-849ca7b4a3dc" providerId="AD" clId="Web-{9EC07FE6-2021-43D9-8AD2-32DB1E9534AC}" dt="2022-02-08T15:57:15.261" v="277" actId="20577"/>
          <ac:spMkLst>
            <pc:docMk/>
            <pc:sldMk cId="3515965594" sldId="258"/>
            <ac:spMk id="2" creationId="{62999339-C026-4B34-BE5E-36BE65673E28}"/>
          </ac:spMkLst>
        </pc:spChg>
        <pc:spChg chg="del">
          <ac:chgData name="Yernar Knayatov" userId="S::y_knayatov@kbtu.kz::0b4eef0b-f77b-4995-94f5-849ca7b4a3dc" providerId="AD" clId="Web-{9EC07FE6-2021-43D9-8AD2-32DB1E9534AC}" dt="2022-02-08T15:22:26.544" v="180"/>
          <ac:spMkLst>
            <pc:docMk/>
            <pc:sldMk cId="3515965594" sldId="258"/>
            <ac:spMk id="3" creationId="{4570C307-58E1-401D-95B0-DAE5A43FC75D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5:44.272" v="265"/>
          <ac:spMkLst>
            <pc:docMk/>
            <pc:sldMk cId="3515965594" sldId="258"/>
            <ac:spMk id="11" creationId="{8A7BA06D-B3FF-4E91-8639-B4569AE3AA23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5:44.272" v="265"/>
          <ac:spMkLst>
            <pc:docMk/>
            <pc:sldMk cId="3515965594" sldId="258"/>
            <ac:spMk id="13" creationId="{2B30C86D-5A07-48BC-9C9D-6F9A2DB1E9E1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5:44.272" v="265"/>
          <ac:spMkLst>
            <pc:docMk/>
            <pc:sldMk cId="3515965594" sldId="258"/>
            <ac:spMk id="15" creationId="{D0E1C78B-4E27-44EC-9937-DEEDAB17B851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5:44.272" v="265"/>
          <ac:spMkLst>
            <pc:docMk/>
            <pc:sldMk cId="3515965594" sldId="258"/>
            <ac:spMk id="17" creationId="{64E711A9-55E7-429C-8DE7-7133C9725535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5:44.272" v="265"/>
          <ac:spMkLst>
            <pc:docMk/>
            <pc:sldMk cId="3515965594" sldId="258"/>
            <ac:spMk id="19" creationId="{18E928D9-3091-4385-B979-265D55AD02CE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5:44.272" v="265"/>
          <ac:spMkLst>
            <pc:docMk/>
            <pc:sldMk cId="3515965594" sldId="258"/>
            <ac:spMk id="21" creationId="{7D602432-D774-4CF5-94E8-7D52D01059D2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23" creationId="{8A7BA06D-B3FF-4E91-8639-B4569AE3AA23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24" creationId="{2B30C86D-5A07-48BC-9C9D-6F9A2DB1E9E1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25" creationId="{B9E248E0-55F8-4E45-A07F-B49E0EEA97ED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26" creationId="{311F016A-A753-449B-9EA6-322199B7119E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11" v="271"/>
          <ac:spMkLst>
            <pc:docMk/>
            <pc:sldMk cId="3515965594" sldId="258"/>
            <ac:spMk id="31" creationId="{8A7BA06D-B3FF-4E91-8639-B4569AE3AA23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11" v="271"/>
          <ac:spMkLst>
            <pc:docMk/>
            <pc:sldMk cId="3515965594" sldId="258"/>
            <ac:spMk id="33" creationId="{2B30C86D-5A07-48BC-9C9D-6F9A2DB1E9E1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11" v="271"/>
          <ac:spMkLst>
            <pc:docMk/>
            <pc:sldMk cId="3515965594" sldId="258"/>
            <ac:spMk id="35" creationId="{265517E6-731F-4E8F-9FC3-57499CC1D260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11" v="271"/>
          <ac:spMkLst>
            <pc:docMk/>
            <pc:sldMk cId="3515965594" sldId="258"/>
            <ac:spMk id="37" creationId="{6024FDB6-ADEE-441F-BE33-7FBD2998E76F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11" v="271"/>
          <ac:spMkLst>
            <pc:docMk/>
            <pc:sldMk cId="3515965594" sldId="258"/>
            <ac:spMk id="39" creationId="{18E928D9-3091-4385-B979-265D55AD02CE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6:07.211" v="271"/>
          <ac:spMkLst>
            <pc:docMk/>
            <pc:sldMk cId="3515965594" sldId="258"/>
            <ac:spMk id="41" creationId="{7D602432-D774-4CF5-94E8-7D52D01059D2}"/>
          </ac:spMkLst>
        </pc:spChg>
        <pc:spChg chg="add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43" creationId="{8A7BA06D-B3FF-4E91-8639-B4569AE3AA23}"/>
          </ac:spMkLst>
        </pc:spChg>
        <pc:spChg chg="add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44" creationId="{2B30C86D-5A07-48BC-9C9D-6F9A2DB1E9E1}"/>
          </ac:spMkLst>
        </pc:spChg>
        <pc:spChg chg="add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45" creationId="{D0E1C78B-4E27-44EC-9937-DEEDAB17B851}"/>
          </ac:spMkLst>
        </pc:spChg>
        <pc:spChg chg="add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46" creationId="{64E711A9-55E7-429C-8DE7-7133C9725535}"/>
          </ac:spMkLst>
        </pc:spChg>
        <pc:spChg chg="add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47" creationId="{18E928D9-3091-4385-B979-265D55AD02CE}"/>
          </ac:spMkLst>
        </pc:spChg>
        <pc:spChg chg="add">
          <ac:chgData name="Yernar Knayatov" userId="S::y_knayatov@kbtu.kz::0b4eef0b-f77b-4995-94f5-849ca7b4a3dc" providerId="AD" clId="Web-{9EC07FE6-2021-43D9-8AD2-32DB1E9534AC}" dt="2022-02-08T15:56:07.226" v="272"/>
          <ac:spMkLst>
            <pc:docMk/>
            <pc:sldMk cId="3515965594" sldId="258"/>
            <ac:spMk id="48" creationId="{7D602432-D774-4CF5-94E8-7D52D01059D2}"/>
          </ac:spMkLst>
        </pc:spChg>
        <pc:picChg chg="add mod ord">
          <ac:chgData name="Yernar Knayatov" userId="S::y_knayatov@kbtu.kz::0b4eef0b-f77b-4995-94f5-849ca7b4a3dc" providerId="AD" clId="Web-{9EC07FE6-2021-43D9-8AD2-32DB1E9534AC}" dt="2022-02-08T15:56:07.226" v="272"/>
          <ac:picMkLst>
            <pc:docMk/>
            <pc:sldMk cId="3515965594" sldId="258"/>
            <ac:picMk id="4" creationId="{86EDE677-BC5D-4843-A4B9-15274CA00536}"/>
          </ac:picMkLst>
        </pc:picChg>
        <pc:picChg chg="add del mod">
          <ac:chgData name="Yernar Knayatov" userId="S::y_knayatov@kbtu.kz::0b4eef0b-f77b-4995-94f5-849ca7b4a3dc" providerId="AD" clId="Web-{9EC07FE6-2021-43D9-8AD2-32DB1E9534AC}" dt="2022-02-08T15:47:46.607" v="238"/>
          <ac:picMkLst>
            <pc:docMk/>
            <pc:sldMk cId="3515965594" sldId="258"/>
            <ac:picMk id="5" creationId="{E753B1D6-8AAF-4959-ABDB-D95932850273}"/>
          </ac:picMkLst>
        </pc:picChg>
        <pc:picChg chg="add mod">
          <ac:chgData name="Yernar Knayatov" userId="S::y_knayatov@kbtu.kz::0b4eef0b-f77b-4995-94f5-849ca7b4a3dc" providerId="AD" clId="Web-{9EC07FE6-2021-43D9-8AD2-32DB1E9534AC}" dt="2022-02-08T15:56:07.226" v="272"/>
          <ac:picMkLst>
            <pc:docMk/>
            <pc:sldMk cId="3515965594" sldId="258"/>
            <ac:picMk id="6" creationId="{77038C52-16AD-4246-BC29-1D61CBD47845}"/>
          </ac:picMkLst>
        </pc:picChg>
      </pc:sldChg>
      <pc:sldChg chg="addSp modSp new mod setBg">
        <pc:chgData name="Yernar Knayatov" userId="S::y_knayatov@kbtu.kz::0b4eef0b-f77b-4995-94f5-849ca7b4a3dc" providerId="AD" clId="Web-{9EC07FE6-2021-43D9-8AD2-32DB1E9534AC}" dt="2022-02-08T15:53:12.389" v="257" actId="20577"/>
        <pc:sldMkLst>
          <pc:docMk/>
          <pc:sldMk cId="3266348792" sldId="259"/>
        </pc:sldMkLst>
        <pc:spChg chg="mod">
          <ac:chgData name="Yernar Knayatov" userId="S::y_knayatov@kbtu.kz::0b4eef0b-f77b-4995-94f5-849ca7b4a3dc" providerId="AD" clId="Web-{9EC07FE6-2021-43D9-8AD2-32DB1E9534AC}" dt="2022-02-08T15:48:27.515" v="245"/>
          <ac:spMkLst>
            <pc:docMk/>
            <pc:sldMk cId="3266348792" sldId="259"/>
            <ac:spMk id="2" creationId="{A78072EF-44E4-4857-9C49-AC50B798420E}"/>
          </ac:spMkLst>
        </pc:spChg>
        <pc:spChg chg="mod">
          <ac:chgData name="Yernar Knayatov" userId="S::y_knayatov@kbtu.kz::0b4eef0b-f77b-4995-94f5-849ca7b4a3dc" providerId="AD" clId="Web-{9EC07FE6-2021-43D9-8AD2-32DB1E9534AC}" dt="2022-02-08T15:53:12.389" v="257" actId="20577"/>
          <ac:spMkLst>
            <pc:docMk/>
            <pc:sldMk cId="3266348792" sldId="259"/>
            <ac:spMk id="3" creationId="{F6CC635F-884A-4440-954C-F05A5251FC0F}"/>
          </ac:spMkLst>
        </pc:spChg>
        <pc:spChg chg="add">
          <ac:chgData name="Yernar Knayatov" userId="S::y_knayatov@kbtu.kz::0b4eef0b-f77b-4995-94f5-849ca7b4a3dc" providerId="AD" clId="Web-{9EC07FE6-2021-43D9-8AD2-32DB1E9534AC}" dt="2022-02-08T15:48:27.515" v="245"/>
          <ac:spMkLst>
            <pc:docMk/>
            <pc:sldMk cId="3266348792" sldId="259"/>
            <ac:spMk id="10" creationId="{D2B783EE-0239-4717-BBEA-8C9EAC61C824}"/>
          </ac:spMkLst>
        </pc:spChg>
        <pc:spChg chg="add">
          <ac:chgData name="Yernar Knayatov" userId="S::y_knayatov@kbtu.kz::0b4eef0b-f77b-4995-94f5-849ca7b4a3dc" providerId="AD" clId="Web-{9EC07FE6-2021-43D9-8AD2-32DB1E9534AC}" dt="2022-02-08T15:48:27.515" v="245"/>
          <ac:spMkLst>
            <pc:docMk/>
            <pc:sldMk cId="3266348792" sldId="259"/>
            <ac:spMk id="12" creationId="{A7B99495-F43F-4D80-A44F-2CB4764EB90B}"/>
          </ac:spMkLst>
        </pc:spChg>
        <pc:spChg chg="add">
          <ac:chgData name="Yernar Knayatov" userId="S::y_knayatov@kbtu.kz::0b4eef0b-f77b-4995-94f5-849ca7b4a3dc" providerId="AD" clId="Web-{9EC07FE6-2021-43D9-8AD2-32DB1E9534AC}" dt="2022-02-08T15:48:27.515" v="245"/>
          <ac:spMkLst>
            <pc:docMk/>
            <pc:sldMk cId="3266348792" sldId="259"/>
            <ac:spMk id="14" creationId="{70BEB1E7-2F88-40BC-B73D-42E5B6F80BFC}"/>
          </ac:spMkLst>
        </pc:spChg>
        <pc:picChg chg="add mod ord">
          <ac:chgData name="Yernar Knayatov" userId="S::y_knayatov@kbtu.kz::0b4eef0b-f77b-4995-94f5-849ca7b4a3dc" providerId="AD" clId="Web-{9EC07FE6-2021-43D9-8AD2-32DB1E9534AC}" dt="2022-02-08T15:48:27.515" v="245"/>
          <ac:picMkLst>
            <pc:docMk/>
            <pc:sldMk cId="3266348792" sldId="259"/>
            <ac:picMk id="4" creationId="{DAEFA055-A645-4761-80E6-8AF6F9C147A4}"/>
          </ac:picMkLst>
        </pc:picChg>
        <pc:picChg chg="add mod">
          <ac:chgData name="Yernar Knayatov" userId="S::y_knayatov@kbtu.kz::0b4eef0b-f77b-4995-94f5-849ca7b4a3dc" providerId="AD" clId="Web-{9EC07FE6-2021-43D9-8AD2-32DB1E9534AC}" dt="2022-02-08T15:48:27.515" v="245"/>
          <ac:picMkLst>
            <pc:docMk/>
            <pc:sldMk cId="3266348792" sldId="259"/>
            <ac:picMk id="5" creationId="{6DA7E76A-D42B-4FF0-97C0-D399A7D01071}"/>
          </ac:picMkLst>
        </pc:picChg>
      </pc:sldChg>
      <pc:sldChg chg="addSp delSp modSp new mod setBg">
        <pc:chgData name="Yernar Knayatov" userId="S::y_knayatov@kbtu.kz::0b4eef0b-f77b-4995-94f5-849ca7b4a3dc" providerId="AD" clId="Web-{9EC07FE6-2021-43D9-8AD2-32DB1E9534AC}" dt="2022-02-08T15:50:57.820" v="252" actId="1076"/>
        <pc:sldMkLst>
          <pc:docMk/>
          <pc:sldMk cId="4242564970" sldId="260"/>
        </pc:sldMkLst>
        <pc:spChg chg="del">
          <ac:chgData name="Yernar Knayatov" userId="S::y_knayatov@kbtu.kz::0b4eef0b-f77b-4995-94f5-849ca7b4a3dc" providerId="AD" clId="Web-{9EC07FE6-2021-43D9-8AD2-32DB1E9534AC}" dt="2022-02-08T15:26:43.620" v="200"/>
          <ac:spMkLst>
            <pc:docMk/>
            <pc:sldMk cId="4242564970" sldId="260"/>
            <ac:spMk id="2" creationId="{BEB96281-155C-4D68-943C-0A786DDF1EE1}"/>
          </ac:spMkLst>
        </pc:spChg>
        <pc:spChg chg="del">
          <ac:chgData name="Yernar Knayatov" userId="S::y_knayatov@kbtu.kz::0b4eef0b-f77b-4995-94f5-849ca7b4a3dc" providerId="AD" clId="Web-{9EC07FE6-2021-43D9-8AD2-32DB1E9534AC}" dt="2022-02-08T15:26:49.464" v="201"/>
          <ac:spMkLst>
            <pc:docMk/>
            <pc:sldMk cId="4242564970" sldId="260"/>
            <ac:spMk id="3" creationId="{BB1A4B08-B14D-4242-BEBE-7F37E9118C23}"/>
          </ac:spMkLst>
        </pc:spChg>
        <pc:spChg chg="add del mod">
          <ac:chgData name="Yernar Knayatov" userId="S::y_knayatov@kbtu.kz::0b4eef0b-f77b-4995-94f5-849ca7b4a3dc" providerId="AD" clId="Web-{9EC07FE6-2021-43D9-8AD2-32DB1E9534AC}" dt="2022-02-08T15:38:04.140" v="220"/>
          <ac:spMkLst>
            <pc:docMk/>
            <pc:sldMk cId="4242564970" sldId="260"/>
            <ac:spMk id="5" creationId="{820AB3CB-B23A-435D-A3EB-6129202B3D55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39:26.300" v="228"/>
          <ac:spMkLst>
            <pc:docMk/>
            <pc:sldMk cId="4242564970" sldId="260"/>
            <ac:spMk id="9" creationId="{8A7BA06D-B3FF-4E91-8639-B4569AE3AA23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0:02.879" v="246"/>
          <ac:spMkLst>
            <pc:docMk/>
            <pc:sldMk cId="4242564970" sldId="260"/>
            <ac:spMk id="10" creationId="{6C2997EE-0889-44C3-AC0D-18F26AC9AAAB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39:26.300" v="228"/>
          <ac:spMkLst>
            <pc:docMk/>
            <pc:sldMk cId="4242564970" sldId="260"/>
            <ac:spMk id="11" creationId="{2B30C86D-5A07-48BC-9C9D-6F9A2DB1E9E1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50:13.661" v="248"/>
          <ac:spMkLst>
            <pc:docMk/>
            <pc:sldMk cId="4242564970" sldId="260"/>
            <ac:spMk id="12" creationId="{749FA6A2-2239-4EF2-9EB3-B1DC295FE14D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39:26.300" v="228"/>
          <ac:spMkLst>
            <pc:docMk/>
            <pc:sldMk cId="4242564970" sldId="260"/>
            <ac:spMk id="13" creationId="{DCE1AED4-C7FF-4468-BF54-4470A0A3E283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39:26.300" v="228"/>
          <ac:spMkLst>
            <pc:docMk/>
            <pc:sldMk cId="4242564970" sldId="260"/>
            <ac:spMk id="15" creationId="{BDE94FAB-AA60-43B4-A2C3-3A940B9A951A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40:44.851" v="229"/>
          <ac:spMkLst>
            <pc:docMk/>
            <pc:sldMk cId="4242564970" sldId="260"/>
            <ac:spMk id="19" creationId="{6CCC4F35-6379-4B82-A803-354F8679E730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40:52.305" v="232"/>
          <ac:spMkLst>
            <pc:docMk/>
            <pc:sldMk cId="4242564970" sldId="260"/>
            <ac:spMk id="22" creationId="{B3684CCF-CEBB-4D8E-A366-95E43D4C790B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40:52.305" v="232"/>
          <ac:spMkLst>
            <pc:docMk/>
            <pc:sldMk cId="4242564970" sldId="260"/>
            <ac:spMk id="24" creationId="{70BEB1E7-2F88-40BC-B73D-42E5B6F80BFC}"/>
          </ac:spMkLst>
        </pc:spChg>
        <pc:spChg chg="add del">
          <ac:chgData name="Yernar Knayatov" userId="S::y_knayatov@kbtu.kz::0b4eef0b-f77b-4995-94f5-849ca7b4a3dc" providerId="AD" clId="Web-{9EC07FE6-2021-43D9-8AD2-32DB1E9534AC}" dt="2022-02-08T15:44:03.408" v="234"/>
          <ac:spMkLst>
            <pc:docMk/>
            <pc:sldMk cId="4242564970" sldId="260"/>
            <ac:spMk id="29" creationId="{6C2997EE-0889-44C3-AC0D-18F26AC9AAAB}"/>
          </ac:spMkLst>
        </pc:spChg>
        <pc:picChg chg="add del mod ord">
          <ac:chgData name="Yernar Knayatov" userId="S::y_knayatov@kbtu.kz::0b4eef0b-f77b-4995-94f5-849ca7b4a3dc" providerId="AD" clId="Web-{9EC07FE6-2021-43D9-8AD2-32DB1E9534AC}" dt="2022-02-08T15:44:22.925" v="235"/>
          <ac:picMkLst>
            <pc:docMk/>
            <pc:sldMk cId="4242564970" sldId="260"/>
            <ac:picMk id="4" creationId="{714DEE2A-F155-433D-AC81-E1198DCED507}"/>
          </ac:picMkLst>
        </pc:picChg>
        <pc:picChg chg="add mod ord modCrop">
          <ac:chgData name="Yernar Knayatov" userId="S::y_knayatov@kbtu.kz::0b4eef0b-f77b-4995-94f5-849ca7b4a3dc" providerId="AD" clId="Web-{9EC07FE6-2021-43D9-8AD2-32DB1E9534AC}" dt="2022-02-08T15:50:57.820" v="252" actId="1076"/>
          <ac:picMkLst>
            <pc:docMk/>
            <pc:sldMk cId="4242564970" sldId="260"/>
            <ac:picMk id="6" creationId="{86A70495-141D-4CAC-8F02-0DBD4F9A964E}"/>
          </ac:picMkLst>
        </pc:picChg>
        <pc:picChg chg="add mod ord">
          <ac:chgData name="Yernar Knayatov" userId="S::y_knayatov@kbtu.kz::0b4eef0b-f77b-4995-94f5-849ca7b4a3dc" providerId="AD" clId="Web-{9EC07FE6-2021-43D9-8AD2-32DB1E9534AC}" dt="2022-02-08T15:50:13.661" v="248"/>
          <ac:picMkLst>
            <pc:docMk/>
            <pc:sldMk cId="4242564970" sldId="260"/>
            <ac:picMk id="7" creationId="{37802634-5FCA-4370-8325-4BF9F235CA72}"/>
          </ac:picMkLst>
        </pc:picChg>
        <pc:picChg chg="add mod ord">
          <ac:chgData name="Yernar Knayatov" userId="S::y_knayatov@kbtu.kz::0b4eef0b-f77b-4995-94f5-849ca7b4a3dc" providerId="AD" clId="Web-{9EC07FE6-2021-43D9-8AD2-32DB1E9534AC}" dt="2022-02-08T15:50:13.661" v="248"/>
          <ac:picMkLst>
            <pc:docMk/>
            <pc:sldMk cId="4242564970" sldId="260"/>
            <ac:picMk id="8" creationId="{501FB3A4-C7D4-44E5-AF17-310AE5E271A0}"/>
          </ac:picMkLst>
        </pc:picChg>
      </pc:sldChg>
      <pc:sldMasterChg chg="del delSldLayout">
        <pc:chgData name="Yernar Knayatov" userId="S::y_knayatov@kbtu.kz::0b4eef0b-f77b-4995-94f5-849ca7b4a3dc" providerId="AD" clId="Web-{9EC07FE6-2021-43D9-8AD2-32DB1E9534AC}" dt="2022-02-08T15:05:47.978" v="15"/>
        <pc:sldMasterMkLst>
          <pc:docMk/>
          <pc:sldMasterMk cId="2460954070" sldId="2147483660"/>
        </pc:sldMasterMkLst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Yernar Knayatov" userId="S::y_knayatov@kbtu.kz::0b4eef0b-f77b-4995-94f5-849ca7b4a3dc" providerId="AD" clId="Web-{9EC07FE6-2021-43D9-8AD2-32DB1E9534AC}" dt="2022-02-08T15:05:47.978" v="15"/>
        <pc:sldMasterMkLst>
          <pc:docMk/>
          <pc:sldMasterMk cId="3616441633" sldId="2147483763"/>
        </pc:sldMasterMkLst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3565534483" sldId="2147483752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3783679180" sldId="2147483753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2436478938" sldId="2147483754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3492814721" sldId="2147483755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3069047534" sldId="2147483756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2687560125" sldId="2147483757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838193535" sldId="2147483758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2883061553" sldId="2147483759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3416978120" sldId="2147483760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1204141887" sldId="2147483761"/>
          </pc:sldLayoutMkLst>
        </pc:sldLayoutChg>
        <pc:sldLayoutChg chg="add">
          <pc:chgData name="Yernar Knayatov" userId="S::y_knayatov@kbtu.kz::0b4eef0b-f77b-4995-94f5-849ca7b4a3dc" providerId="AD" clId="Web-{9EC07FE6-2021-43D9-8AD2-32DB1E9534AC}" dt="2022-02-08T15:05:47.978" v="15"/>
          <pc:sldLayoutMkLst>
            <pc:docMk/>
            <pc:sldMasterMk cId="3616441633" sldId="2147483763"/>
            <pc:sldLayoutMk cId="4270028221" sldId="2147483762"/>
          </pc:sldLayoutMkLst>
        </pc:sldLayoutChg>
      </pc:sldMasterChg>
    </pc:docChg>
  </pc:docChgLst>
  <pc:docChgLst>
    <pc:chgData clId="Web-{9EC07FE6-2021-43D9-8AD2-32DB1E9534AC}"/>
    <pc:docChg chg="modSld">
      <pc:chgData name="" userId="" providerId="" clId="Web-{9EC07FE6-2021-43D9-8AD2-32DB1E9534AC}" dt="2022-02-08T14:58:04.673" v="9" actId="20577"/>
      <pc:docMkLst>
        <pc:docMk/>
      </pc:docMkLst>
      <pc:sldChg chg="modSp">
        <pc:chgData name="" userId="" providerId="" clId="Web-{9EC07FE6-2021-43D9-8AD2-32DB1E9534AC}" dt="2022-02-08T14:58:04.673" v="9" actId="20577"/>
        <pc:sldMkLst>
          <pc:docMk/>
          <pc:sldMk cId="109857222" sldId="256"/>
        </pc:sldMkLst>
        <pc:spChg chg="mod">
          <ac:chgData name="" userId="" providerId="" clId="Web-{9EC07FE6-2021-43D9-8AD2-32DB1E9534AC}" dt="2022-02-08T14:58:04.673" v="9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Yernar Knayatov" userId="S::y_knayatov@kbtu.kz::0b4eef0b-f77b-4995-94f5-849ca7b4a3dc" providerId="AD" clId="Web-{7EED5D2D-5870-4D51-AFB2-61B91DBEA0A9}"/>
    <pc:docChg chg="addSld modSld">
      <pc:chgData name="Yernar Knayatov" userId="S::y_knayatov@kbtu.kz::0b4eef0b-f77b-4995-94f5-849ca7b4a3dc" providerId="AD" clId="Web-{7EED5D2D-5870-4D51-AFB2-61B91DBEA0A9}" dt="2022-03-29T14:16:15.727" v="69"/>
      <pc:docMkLst>
        <pc:docMk/>
      </pc:docMkLst>
      <pc:sldChg chg="addSp delSp modSp new">
        <pc:chgData name="Yernar Knayatov" userId="S::y_knayatov@kbtu.kz::0b4eef0b-f77b-4995-94f5-849ca7b4a3dc" providerId="AD" clId="Web-{7EED5D2D-5870-4D51-AFB2-61B91DBEA0A9}" dt="2022-03-29T14:15:40.741" v="68" actId="1076"/>
        <pc:sldMkLst>
          <pc:docMk/>
          <pc:sldMk cId="976924614" sldId="261"/>
        </pc:sldMkLst>
        <pc:spChg chg="mod">
          <ac:chgData name="Yernar Knayatov" userId="S::y_knayatov@kbtu.kz::0b4eef0b-f77b-4995-94f5-849ca7b4a3dc" providerId="AD" clId="Web-{7EED5D2D-5870-4D51-AFB2-61B91DBEA0A9}" dt="2022-03-29T14:04:16.299" v="35" actId="20577"/>
          <ac:spMkLst>
            <pc:docMk/>
            <pc:sldMk cId="976924614" sldId="261"/>
            <ac:spMk id="2" creationId="{851CA426-4553-175F-7A06-0B47B320716A}"/>
          </ac:spMkLst>
        </pc:spChg>
        <pc:spChg chg="del mod">
          <ac:chgData name="Yernar Knayatov" userId="S::y_knayatov@kbtu.kz::0b4eef0b-f77b-4995-94f5-849ca7b4a3dc" providerId="AD" clId="Web-{7EED5D2D-5870-4D51-AFB2-61B91DBEA0A9}" dt="2022-03-29T13:57:27.334" v="19"/>
          <ac:spMkLst>
            <pc:docMk/>
            <pc:sldMk cId="976924614" sldId="261"/>
            <ac:spMk id="3" creationId="{6C7AE7B4-41F7-7174-42A6-B2F844DA6F74}"/>
          </ac:spMkLst>
        </pc:spChg>
        <pc:spChg chg="add del mod">
          <ac:chgData name="Yernar Knayatov" userId="S::y_knayatov@kbtu.kz::0b4eef0b-f77b-4995-94f5-849ca7b4a3dc" providerId="AD" clId="Web-{7EED5D2D-5870-4D51-AFB2-61B91DBEA0A9}" dt="2022-03-29T13:56:19.488" v="14"/>
          <ac:spMkLst>
            <pc:docMk/>
            <pc:sldMk cId="976924614" sldId="261"/>
            <ac:spMk id="4" creationId="{6333D579-CBD8-908C-581A-4AF1AF1A8005}"/>
          </ac:spMkLst>
        </pc:spChg>
        <pc:spChg chg="add del mod">
          <ac:chgData name="Yernar Knayatov" userId="S::y_knayatov@kbtu.kz::0b4eef0b-f77b-4995-94f5-849ca7b4a3dc" providerId="AD" clId="Web-{7EED5D2D-5870-4D51-AFB2-61B91DBEA0A9}" dt="2022-03-29T13:56:30.848" v="18"/>
          <ac:spMkLst>
            <pc:docMk/>
            <pc:sldMk cId="976924614" sldId="261"/>
            <ac:spMk id="5" creationId="{5C325EAF-A7CE-B78B-A975-81D673465FC4}"/>
          </ac:spMkLst>
        </pc:spChg>
        <pc:spChg chg="add del mod">
          <ac:chgData name="Yernar Knayatov" userId="S::y_knayatov@kbtu.kz::0b4eef0b-f77b-4995-94f5-849ca7b4a3dc" providerId="AD" clId="Web-{7EED5D2D-5870-4D51-AFB2-61B91DBEA0A9}" dt="2022-03-29T14:03:37.642" v="28"/>
          <ac:spMkLst>
            <pc:docMk/>
            <pc:sldMk cId="976924614" sldId="261"/>
            <ac:spMk id="8" creationId="{A2460747-1F22-3DD6-1550-BAA15014711D}"/>
          </ac:spMkLst>
        </pc:spChg>
        <pc:picChg chg="add del mod ord modCrop">
          <ac:chgData name="Yernar Knayatov" userId="S::y_knayatov@kbtu.kz::0b4eef0b-f77b-4995-94f5-849ca7b4a3dc" providerId="AD" clId="Web-{7EED5D2D-5870-4D51-AFB2-61B91DBEA0A9}" dt="2022-03-29T14:01:55.889" v="27"/>
          <ac:picMkLst>
            <pc:docMk/>
            <pc:sldMk cId="976924614" sldId="261"/>
            <ac:picMk id="6" creationId="{72E3B21D-46D5-1A1A-46C0-A9CC6DB581DF}"/>
          </ac:picMkLst>
        </pc:picChg>
        <pc:picChg chg="add mod ord modCrop">
          <ac:chgData name="Yernar Knayatov" userId="S::y_knayatov@kbtu.kz::0b4eef0b-f77b-4995-94f5-849ca7b4a3dc" providerId="AD" clId="Web-{7EED5D2D-5870-4D51-AFB2-61B91DBEA0A9}" dt="2022-03-29T14:08:15.181" v="58" actId="1076"/>
          <ac:picMkLst>
            <pc:docMk/>
            <pc:sldMk cId="976924614" sldId="261"/>
            <ac:picMk id="9" creationId="{1EC498C2-4C0F-878A-937E-B8C31FB65589}"/>
          </ac:picMkLst>
        </pc:picChg>
        <pc:picChg chg="add del mod">
          <ac:chgData name="Yernar Knayatov" userId="S::y_knayatov@kbtu.kz::0b4eef0b-f77b-4995-94f5-849ca7b4a3dc" providerId="AD" clId="Web-{7EED5D2D-5870-4D51-AFB2-61B91DBEA0A9}" dt="2022-03-29T14:05:56.037" v="46"/>
          <ac:picMkLst>
            <pc:docMk/>
            <pc:sldMk cId="976924614" sldId="261"/>
            <ac:picMk id="10" creationId="{DD53F322-0F12-8B07-CC3B-3A689E31A3CA}"/>
          </ac:picMkLst>
        </pc:picChg>
        <pc:picChg chg="add mod">
          <ac:chgData name="Yernar Knayatov" userId="S::y_knayatov@kbtu.kz::0b4eef0b-f77b-4995-94f5-849ca7b4a3dc" providerId="AD" clId="Web-{7EED5D2D-5870-4D51-AFB2-61B91DBEA0A9}" dt="2022-03-29T14:15:40.741" v="68" actId="1076"/>
          <ac:picMkLst>
            <pc:docMk/>
            <pc:sldMk cId="976924614" sldId="261"/>
            <ac:picMk id="11" creationId="{6815FF96-E865-50E0-A0AE-8B4F97E6622A}"/>
          </ac:picMkLst>
        </pc:picChg>
      </pc:sldChg>
      <pc:sldChg chg="new">
        <pc:chgData name="Yernar Knayatov" userId="S::y_knayatov@kbtu.kz::0b4eef0b-f77b-4995-94f5-849ca7b4a3dc" providerId="AD" clId="Web-{7EED5D2D-5870-4D51-AFB2-61B91DBEA0A9}" dt="2022-03-29T14:16:15.727" v="69"/>
        <pc:sldMkLst>
          <pc:docMk/>
          <pc:sldMk cId="2309496322" sldId="262"/>
        </pc:sldMkLst>
      </pc:sldChg>
    </pc:docChg>
  </pc:docChgLst>
  <pc:docChgLst>
    <pc:chgData name="Yernar Knayatov" userId="S::y_knayatov@kbtu.kz::0b4eef0b-f77b-4995-94f5-849ca7b4a3dc" providerId="AD" clId="Web-{CE7A80D2-33AF-7F0F-1B3F-2ABACFA44D8D}"/>
    <pc:docChg chg="addSld delSld modSld">
      <pc:chgData name="Yernar Knayatov" userId="S::y_knayatov@kbtu.kz::0b4eef0b-f77b-4995-94f5-849ca7b4a3dc" providerId="AD" clId="Web-{CE7A80D2-33AF-7F0F-1B3F-2ABACFA44D8D}" dt="2022-05-17T10:07:12.812" v="169" actId="20577"/>
      <pc:docMkLst>
        <pc:docMk/>
      </pc:docMkLst>
      <pc:sldChg chg="modSp">
        <pc:chgData name="Yernar Knayatov" userId="S::y_knayatov@kbtu.kz::0b4eef0b-f77b-4995-94f5-849ca7b4a3dc" providerId="AD" clId="Web-{CE7A80D2-33AF-7F0F-1B3F-2ABACFA44D8D}" dt="2022-05-17T10:07:12.812" v="169" actId="20577"/>
        <pc:sldMkLst>
          <pc:docMk/>
          <pc:sldMk cId="1530440902" sldId="257"/>
        </pc:sldMkLst>
        <pc:spChg chg="mod">
          <ac:chgData name="Yernar Knayatov" userId="S::y_knayatov@kbtu.kz::0b4eef0b-f77b-4995-94f5-849ca7b4a3dc" providerId="AD" clId="Web-{CE7A80D2-33AF-7F0F-1B3F-2ABACFA44D8D}" dt="2022-05-17T10:07:12.812" v="169" actId="20577"/>
          <ac:spMkLst>
            <pc:docMk/>
            <pc:sldMk cId="1530440902" sldId="257"/>
            <ac:spMk id="2" creationId="{14EB74DF-2EB4-4086-A4DA-58840979ECB2}"/>
          </ac:spMkLst>
        </pc:spChg>
      </pc:sldChg>
      <pc:sldChg chg="del">
        <pc:chgData name="Yernar Knayatov" userId="S::y_knayatov@kbtu.kz::0b4eef0b-f77b-4995-94f5-849ca7b4a3dc" providerId="AD" clId="Web-{CE7A80D2-33AF-7F0F-1B3F-2ABACFA44D8D}" dt="2022-05-17T09:20:38.113" v="3"/>
        <pc:sldMkLst>
          <pc:docMk/>
          <pc:sldMk cId="3515965594" sldId="258"/>
        </pc:sldMkLst>
      </pc:sldChg>
      <pc:sldChg chg="modSp">
        <pc:chgData name="Yernar Knayatov" userId="S::y_knayatov@kbtu.kz::0b4eef0b-f77b-4995-94f5-849ca7b4a3dc" providerId="AD" clId="Web-{CE7A80D2-33AF-7F0F-1B3F-2ABACFA44D8D}" dt="2022-05-17T09:44:57.177" v="138" actId="20577"/>
        <pc:sldMkLst>
          <pc:docMk/>
          <pc:sldMk cId="3266348792" sldId="259"/>
        </pc:sldMkLst>
        <pc:spChg chg="mod">
          <ac:chgData name="Yernar Knayatov" userId="S::y_knayatov@kbtu.kz::0b4eef0b-f77b-4995-94f5-849ca7b4a3dc" providerId="AD" clId="Web-{CE7A80D2-33AF-7F0F-1B3F-2ABACFA44D8D}" dt="2022-05-17T09:44:57.177" v="138" actId="20577"/>
          <ac:spMkLst>
            <pc:docMk/>
            <pc:sldMk cId="3266348792" sldId="259"/>
            <ac:spMk id="3" creationId="{F6CC635F-884A-4440-954C-F05A5251FC0F}"/>
          </ac:spMkLst>
        </pc:spChg>
      </pc:sldChg>
      <pc:sldChg chg="del">
        <pc:chgData name="Yernar Knayatov" userId="S::y_knayatov@kbtu.kz::0b4eef0b-f77b-4995-94f5-849ca7b4a3dc" providerId="AD" clId="Web-{CE7A80D2-33AF-7F0F-1B3F-2ABACFA44D8D}" dt="2022-05-17T09:20:57.645" v="4"/>
        <pc:sldMkLst>
          <pc:docMk/>
          <pc:sldMk cId="4242564970" sldId="260"/>
        </pc:sldMkLst>
      </pc:sldChg>
      <pc:sldChg chg="addSp delSp modSp mod setBg">
        <pc:chgData name="Yernar Knayatov" userId="S::y_knayatov@kbtu.kz::0b4eef0b-f77b-4995-94f5-849ca7b4a3dc" providerId="AD" clId="Web-{CE7A80D2-33AF-7F0F-1B3F-2ABACFA44D8D}" dt="2022-05-17T09:27:23.218" v="15" actId="20577"/>
        <pc:sldMkLst>
          <pc:docMk/>
          <pc:sldMk cId="2309496322" sldId="262"/>
        </pc:sldMkLst>
        <pc:spChg chg="mod">
          <ac:chgData name="Yernar Knayatov" userId="S::y_knayatov@kbtu.kz::0b4eef0b-f77b-4995-94f5-849ca7b4a3dc" providerId="AD" clId="Web-{CE7A80D2-33AF-7F0F-1B3F-2ABACFA44D8D}" dt="2022-05-17T09:27:23.218" v="15" actId="20577"/>
          <ac:spMkLst>
            <pc:docMk/>
            <pc:sldMk cId="2309496322" sldId="262"/>
            <ac:spMk id="2" creationId="{D8371148-F413-27CB-4281-56F5831EE484}"/>
          </ac:spMkLst>
        </pc:spChg>
        <pc:spChg chg="del">
          <ac:chgData name="Yernar Knayatov" userId="S::y_knayatov@kbtu.kz::0b4eef0b-f77b-4995-94f5-849ca7b4a3dc" providerId="AD" clId="Web-{CE7A80D2-33AF-7F0F-1B3F-2ABACFA44D8D}" dt="2022-05-17T09:26:47.465" v="8"/>
          <ac:spMkLst>
            <pc:docMk/>
            <pc:sldMk cId="2309496322" sldId="262"/>
            <ac:spMk id="3" creationId="{F19B1712-E129-0E59-CC76-3180C32E69DA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27:16.608" v="12"/>
          <ac:spMkLst>
            <pc:docMk/>
            <pc:sldMk cId="2309496322" sldId="262"/>
            <ac:spMk id="8" creationId="{730DAF4F-B23F-05E5-3C2E-95C987C461CB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27:16.608" v="12"/>
          <ac:spMkLst>
            <pc:docMk/>
            <pc:sldMk cId="2309496322" sldId="262"/>
            <ac:spMk id="11" creationId="{2EB492CD-616E-47F8-933B-5E2D952A0593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27:16.608" v="12"/>
          <ac:spMkLst>
            <pc:docMk/>
            <pc:sldMk cId="2309496322" sldId="262"/>
            <ac:spMk id="13" creationId="{59383CF9-23B5-4335-9B21-1791C4CF1C75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27:16.608" v="12"/>
          <ac:spMkLst>
            <pc:docMk/>
            <pc:sldMk cId="2309496322" sldId="262"/>
            <ac:spMk id="15" creationId="{0007FE00-9498-4706-B255-6437B0252C02}"/>
          </ac:spMkLst>
        </pc:spChg>
        <pc:picChg chg="add mod ord">
          <ac:chgData name="Yernar Knayatov" userId="S::y_knayatov@kbtu.kz::0b4eef0b-f77b-4995-94f5-849ca7b4a3dc" providerId="AD" clId="Web-{CE7A80D2-33AF-7F0F-1B3F-2ABACFA44D8D}" dt="2022-05-17T09:27:16.608" v="12"/>
          <ac:picMkLst>
            <pc:docMk/>
            <pc:sldMk cId="2309496322" sldId="262"/>
            <ac:picMk id="4" creationId="{E9200D10-E5D4-29A1-AC8E-9A5B9B4DA36C}"/>
          </ac:picMkLst>
        </pc:picChg>
      </pc:sldChg>
      <pc:sldChg chg="addSp modSp mod setBg">
        <pc:chgData name="Yernar Knayatov" userId="S::y_knayatov@kbtu.kz::0b4eef0b-f77b-4995-94f5-849ca7b4a3dc" providerId="AD" clId="Web-{CE7A80D2-33AF-7F0F-1B3F-2ABACFA44D8D}" dt="2022-05-17T09:20:28.628" v="2"/>
        <pc:sldMkLst>
          <pc:docMk/>
          <pc:sldMk cId="3923906319" sldId="264"/>
        </pc:sldMkLst>
        <pc:spChg chg="add">
          <ac:chgData name="Yernar Knayatov" userId="S::y_knayatov@kbtu.kz::0b4eef0b-f77b-4995-94f5-849ca7b4a3dc" providerId="AD" clId="Web-{CE7A80D2-33AF-7F0F-1B3F-2ABACFA44D8D}" dt="2022-05-17T09:20:28.628" v="2"/>
          <ac:spMkLst>
            <pc:docMk/>
            <pc:sldMk cId="3923906319" sldId="264"/>
            <ac:spMk id="9" creationId="{AA5ED585-FEBB-4DAD-84C0-97BEE6C360C3}"/>
          </ac:spMkLst>
        </pc:spChg>
        <pc:spChg chg="add">
          <ac:chgData name="Yernar Knayatov" userId="S::y_knayatov@kbtu.kz::0b4eef0b-f77b-4995-94f5-849ca7b4a3dc" providerId="AD" clId="Web-{CE7A80D2-33AF-7F0F-1B3F-2ABACFA44D8D}" dt="2022-05-17T09:20:28.628" v="2"/>
          <ac:spMkLst>
            <pc:docMk/>
            <pc:sldMk cId="3923906319" sldId="264"/>
            <ac:spMk id="11" creationId="{EF6AC352-A720-4DB3-87CA-A33B0607CA2F}"/>
          </ac:spMkLst>
        </pc:spChg>
        <pc:spChg chg="add">
          <ac:chgData name="Yernar Knayatov" userId="S::y_knayatov@kbtu.kz::0b4eef0b-f77b-4995-94f5-849ca7b4a3dc" providerId="AD" clId="Web-{CE7A80D2-33AF-7F0F-1B3F-2ABACFA44D8D}" dt="2022-05-17T09:20:28.628" v="2"/>
          <ac:spMkLst>
            <pc:docMk/>
            <pc:sldMk cId="3923906319" sldId="264"/>
            <ac:spMk id="13" creationId="{8ECBFEF8-9038-4E5E-A5F1-E4DC2303553E}"/>
          </ac:spMkLst>
        </pc:spChg>
        <pc:spChg chg="add">
          <ac:chgData name="Yernar Knayatov" userId="S::y_knayatov@kbtu.kz::0b4eef0b-f77b-4995-94f5-849ca7b4a3dc" providerId="AD" clId="Web-{CE7A80D2-33AF-7F0F-1B3F-2ABACFA44D8D}" dt="2022-05-17T09:20:28.628" v="2"/>
          <ac:spMkLst>
            <pc:docMk/>
            <pc:sldMk cId="3923906319" sldId="264"/>
            <ac:spMk id="15" creationId="{F37E8EB2-7BE0-4F3D-921C-F4E9C2C14929}"/>
          </ac:spMkLst>
        </pc:spChg>
        <pc:spChg chg="add">
          <ac:chgData name="Yernar Knayatov" userId="S::y_knayatov@kbtu.kz::0b4eef0b-f77b-4995-94f5-849ca7b4a3dc" providerId="AD" clId="Web-{CE7A80D2-33AF-7F0F-1B3F-2ABACFA44D8D}" dt="2022-05-17T09:20:28.628" v="2"/>
          <ac:spMkLst>
            <pc:docMk/>
            <pc:sldMk cId="3923906319" sldId="264"/>
            <ac:spMk id="17" creationId="{E77AE46B-A945-4A7E-9911-903176079DD0}"/>
          </ac:spMkLst>
        </pc:spChg>
        <pc:picChg chg="mod">
          <ac:chgData name="Yernar Knayatov" userId="S::y_knayatov@kbtu.kz::0b4eef0b-f77b-4995-94f5-849ca7b4a3dc" providerId="AD" clId="Web-{CE7A80D2-33AF-7F0F-1B3F-2ABACFA44D8D}" dt="2022-05-17T09:20:28.628" v="2"/>
          <ac:picMkLst>
            <pc:docMk/>
            <pc:sldMk cId="3923906319" sldId="264"/>
            <ac:picMk id="4" creationId="{06107000-D666-07D5-AF2D-7FA91BAB5E48}"/>
          </ac:picMkLst>
        </pc:picChg>
      </pc:sldChg>
      <pc:sldChg chg="addSp delSp modSp new mod setBg">
        <pc:chgData name="Yernar Knayatov" userId="S::y_knayatov@kbtu.kz::0b4eef0b-f77b-4995-94f5-849ca7b4a3dc" providerId="AD" clId="Web-{CE7A80D2-33AF-7F0F-1B3F-2ABACFA44D8D}" dt="2022-05-17T09:30:56.528" v="32" actId="1076"/>
        <pc:sldMkLst>
          <pc:docMk/>
          <pc:sldMk cId="911544213" sldId="265"/>
        </pc:sldMkLst>
        <pc:spChg chg="del mod">
          <ac:chgData name="Yernar Knayatov" userId="S::y_knayatov@kbtu.kz::0b4eef0b-f77b-4995-94f5-849ca7b4a3dc" providerId="AD" clId="Web-{CE7A80D2-33AF-7F0F-1B3F-2ABACFA44D8D}" dt="2022-05-17T09:30:23.589" v="22"/>
          <ac:spMkLst>
            <pc:docMk/>
            <pc:sldMk cId="911544213" sldId="265"/>
            <ac:spMk id="2" creationId="{986D361B-DDE1-EFEB-2B8A-71AB0AD5A2F4}"/>
          </ac:spMkLst>
        </pc:spChg>
        <pc:spChg chg="del">
          <ac:chgData name="Yernar Knayatov" userId="S::y_knayatov@kbtu.kz::0b4eef0b-f77b-4995-94f5-849ca7b4a3dc" providerId="AD" clId="Web-{CE7A80D2-33AF-7F0F-1B3F-2ABACFA44D8D}" dt="2022-05-17T09:30:19.260" v="17"/>
          <ac:spMkLst>
            <pc:docMk/>
            <pc:sldMk cId="911544213" sldId="265"/>
            <ac:spMk id="3" creationId="{333298EF-1851-F330-E851-5B26FAF23DA3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52.825" v="30"/>
          <ac:spMkLst>
            <pc:docMk/>
            <pc:sldMk cId="911544213" sldId="265"/>
            <ac:spMk id="8" creationId="{3F148CF7-6086-0262-7B16-A10F82AC8ECE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1.152" v="26"/>
          <ac:spMkLst>
            <pc:docMk/>
            <pc:sldMk cId="911544213" sldId="265"/>
            <ac:spMk id="9" creationId="{AA5ED585-FEBB-4DAD-84C0-97BEE6C360C3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1.152" v="26"/>
          <ac:spMkLst>
            <pc:docMk/>
            <pc:sldMk cId="911544213" sldId="265"/>
            <ac:spMk id="11" creationId="{EF6AC352-A720-4DB3-87CA-A33B0607CA2F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1.152" v="26"/>
          <ac:spMkLst>
            <pc:docMk/>
            <pc:sldMk cId="911544213" sldId="265"/>
            <ac:spMk id="13" creationId="{8ECBFEF8-9038-4E5E-A5F1-E4DC2303553E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1.152" v="26"/>
          <ac:spMkLst>
            <pc:docMk/>
            <pc:sldMk cId="911544213" sldId="265"/>
            <ac:spMk id="15" creationId="{F37E8EB2-7BE0-4F3D-921C-F4E9C2C14929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1.152" v="26"/>
          <ac:spMkLst>
            <pc:docMk/>
            <pc:sldMk cId="911544213" sldId="265"/>
            <ac:spMk id="17" creationId="{E77AE46B-A945-4A7E-9911-903176079DD0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7.606" v="28"/>
          <ac:spMkLst>
            <pc:docMk/>
            <pc:sldMk cId="911544213" sldId="265"/>
            <ac:spMk id="19" creationId="{AA5ED585-FEBB-4DAD-84C0-97BEE6C360C3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7.606" v="28"/>
          <ac:spMkLst>
            <pc:docMk/>
            <pc:sldMk cId="911544213" sldId="265"/>
            <ac:spMk id="20" creationId="{EF6AC352-A720-4DB3-87CA-A33B0607CA2F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7.606" v="28"/>
          <ac:spMkLst>
            <pc:docMk/>
            <pc:sldMk cId="911544213" sldId="265"/>
            <ac:spMk id="21" creationId="{8ECBFEF8-9038-4E5E-A5F1-E4DC2303553E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7.606" v="28"/>
          <ac:spMkLst>
            <pc:docMk/>
            <pc:sldMk cId="911544213" sldId="265"/>
            <ac:spMk id="22" creationId="{F37E8EB2-7BE0-4F3D-921C-F4E9C2C14929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0:47.606" v="28"/>
          <ac:spMkLst>
            <pc:docMk/>
            <pc:sldMk cId="911544213" sldId="265"/>
            <ac:spMk id="23" creationId="{E77AE46B-A945-4A7E-9911-903176079DD0}"/>
          </ac:spMkLst>
        </pc:spChg>
        <pc:spChg chg="add">
          <ac:chgData name="Yernar Knayatov" userId="S::y_knayatov@kbtu.kz::0b4eef0b-f77b-4995-94f5-849ca7b4a3dc" providerId="AD" clId="Web-{CE7A80D2-33AF-7F0F-1B3F-2ABACFA44D8D}" dt="2022-05-17T09:30:47.622" v="29"/>
          <ac:spMkLst>
            <pc:docMk/>
            <pc:sldMk cId="911544213" sldId="265"/>
            <ac:spMk id="25" creationId="{66E48AFA-8884-4F68-A44F-D2C1E8609C5A}"/>
          </ac:spMkLst>
        </pc:spChg>
        <pc:spChg chg="add">
          <ac:chgData name="Yernar Knayatov" userId="S::y_knayatov@kbtu.kz::0b4eef0b-f77b-4995-94f5-849ca7b4a3dc" providerId="AD" clId="Web-{CE7A80D2-33AF-7F0F-1B3F-2ABACFA44D8D}" dt="2022-05-17T09:30:47.622" v="29"/>
          <ac:spMkLst>
            <pc:docMk/>
            <pc:sldMk cId="911544213" sldId="265"/>
            <ac:spMk id="26" creationId="{969D19A6-08CB-498C-93EC-3FFB021FC68A}"/>
          </ac:spMkLst>
        </pc:spChg>
        <pc:picChg chg="add mod ord">
          <ac:chgData name="Yernar Knayatov" userId="S::y_knayatov@kbtu.kz::0b4eef0b-f77b-4995-94f5-849ca7b4a3dc" providerId="AD" clId="Web-{CE7A80D2-33AF-7F0F-1B3F-2ABACFA44D8D}" dt="2022-05-17T09:30:56.528" v="32" actId="1076"/>
          <ac:picMkLst>
            <pc:docMk/>
            <pc:sldMk cId="911544213" sldId="265"/>
            <ac:picMk id="4" creationId="{59032158-3909-0C39-65E1-B2BDE2B8012A}"/>
          </ac:picMkLst>
        </pc:picChg>
      </pc:sldChg>
      <pc:sldChg chg="addSp delSp modSp new">
        <pc:chgData name="Yernar Knayatov" userId="S::y_knayatov@kbtu.kz::0b4eef0b-f77b-4995-94f5-849ca7b4a3dc" providerId="AD" clId="Web-{CE7A80D2-33AF-7F0F-1B3F-2ABACFA44D8D}" dt="2022-05-17T09:33:40.086" v="96" actId="20577"/>
        <pc:sldMkLst>
          <pc:docMk/>
          <pc:sldMk cId="4252290632" sldId="266"/>
        </pc:sldMkLst>
        <pc:spChg chg="mod">
          <ac:chgData name="Yernar Knayatov" userId="S::y_knayatov@kbtu.kz::0b4eef0b-f77b-4995-94f5-849ca7b4a3dc" providerId="AD" clId="Web-{CE7A80D2-33AF-7F0F-1B3F-2ABACFA44D8D}" dt="2022-05-17T09:33:40.086" v="96" actId="20577"/>
          <ac:spMkLst>
            <pc:docMk/>
            <pc:sldMk cId="4252290632" sldId="266"/>
            <ac:spMk id="2" creationId="{465484CC-7714-C905-1449-21FD66440F29}"/>
          </ac:spMkLst>
        </pc:spChg>
        <pc:spChg chg="del">
          <ac:chgData name="Yernar Knayatov" userId="S::y_knayatov@kbtu.kz::0b4eef0b-f77b-4995-94f5-849ca7b4a3dc" providerId="AD" clId="Web-{CE7A80D2-33AF-7F0F-1B3F-2ABACFA44D8D}" dt="2022-05-17T09:31:34.656" v="34"/>
          <ac:spMkLst>
            <pc:docMk/>
            <pc:sldMk cId="4252290632" sldId="266"/>
            <ac:spMk id="3" creationId="{3B8169C7-30FB-36E1-E4AD-D444695EBCC2}"/>
          </ac:spMkLst>
        </pc:spChg>
        <pc:picChg chg="add mod ord">
          <ac:chgData name="Yernar Knayatov" userId="S::y_knayatov@kbtu.kz::0b4eef0b-f77b-4995-94f5-849ca7b4a3dc" providerId="AD" clId="Web-{CE7A80D2-33AF-7F0F-1B3F-2ABACFA44D8D}" dt="2022-05-17T09:32:27.191" v="44" actId="1076"/>
          <ac:picMkLst>
            <pc:docMk/>
            <pc:sldMk cId="4252290632" sldId="266"/>
            <ac:picMk id="4" creationId="{92D23CE7-9B3F-9F1A-B081-974A3087D711}"/>
          </ac:picMkLst>
        </pc:picChg>
        <pc:picChg chg="add mod">
          <ac:chgData name="Yernar Knayatov" userId="S::y_knayatov@kbtu.kz::0b4eef0b-f77b-4995-94f5-849ca7b4a3dc" providerId="AD" clId="Web-{CE7A80D2-33AF-7F0F-1B3F-2ABACFA44D8D}" dt="2022-05-17T09:32:36.832" v="48" actId="1076"/>
          <ac:picMkLst>
            <pc:docMk/>
            <pc:sldMk cId="4252290632" sldId="266"/>
            <ac:picMk id="5" creationId="{7A2F8A54-077E-B30E-EB0C-D4956CE23C73}"/>
          </ac:picMkLst>
        </pc:picChg>
      </pc:sldChg>
      <pc:sldChg chg="addSp delSp modSp new mod setBg">
        <pc:chgData name="Yernar Knayatov" userId="S::y_knayatov@kbtu.kz::0b4eef0b-f77b-4995-94f5-849ca7b4a3dc" providerId="AD" clId="Web-{CE7A80D2-33AF-7F0F-1B3F-2ABACFA44D8D}" dt="2022-05-17T09:37:51.696" v="109" actId="1076"/>
        <pc:sldMkLst>
          <pc:docMk/>
          <pc:sldMk cId="2914255205" sldId="267"/>
        </pc:sldMkLst>
        <pc:spChg chg="add del">
          <ac:chgData name="Yernar Knayatov" userId="S::y_knayatov@kbtu.kz::0b4eef0b-f77b-4995-94f5-849ca7b4a3dc" providerId="AD" clId="Web-{CE7A80D2-33AF-7F0F-1B3F-2ABACFA44D8D}" dt="2022-05-17T09:37:32.804" v="105"/>
          <ac:spMkLst>
            <pc:docMk/>
            <pc:sldMk cId="2914255205" sldId="267"/>
            <ac:spMk id="2" creationId="{102BD94A-6813-6D70-77E2-B7656E88E255}"/>
          </ac:spMkLst>
        </pc:spChg>
        <pc:spChg chg="del">
          <ac:chgData name="Yernar Knayatov" userId="S::y_knayatov@kbtu.kz::0b4eef0b-f77b-4995-94f5-849ca7b4a3dc" providerId="AD" clId="Web-{CE7A80D2-33AF-7F0F-1B3F-2ABACFA44D8D}" dt="2022-05-17T09:36:56.990" v="98"/>
          <ac:spMkLst>
            <pc:docMk/>
            <pc:sldMk cId="2914255205" sldId="267"/>
            <ac:spMk id="3" creationId="{26CC1FD7-7D80-25CF-2A60-26349536944F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3.413" v="101"/>
          <ac:spMkLst>
            <pc:docMk/>
            <pc:sldMk cId="2914255205" sldId="267"/>
            <ac:spMk id="9" creationId="{AA5ED585-FEBB-4DAD-84C0-97BEE6C360C3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3.413" v="101"/>
          <ac:spMkLst>
            <pc:docMk/>
            <pc:sldMk cId="2914255205" sldId="267"/>
            <ac:spMk id="11" creationId="{EF6AC352-A720-4DB3-87CA-A33B0607CA2F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3.413" v="101"/>
          <ac:spMkLst>
            <pc:docMk/>
            <pc:sldMk cId="2914255205" sldId="267"/>
            <ac:spMk id="13" creationId="{8ECBFEF8-9038-4E5E-A5F1-E4DC2303553E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3.413" v="101"/>
          <ac:spMkLst>
            <pc:docMk/>
            <pc:sldMk cId="2914255205" sldId="267"/>
            <ac:spMk id="15" creationId="{F37E8EB2-7BE0-4F3D-921C-F4E9C2C14929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3.413" v="101"/>
          <ac:spMkLst>
            <pc:docMk/>
            <pc:sldMk cId="2914255205" sldId="267"/>
            <ac:spMk id="17" creationId="{E77AE46B-A945-4A7E-9911-903176079DD0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6.570" v="103"/>
          <ac:spMkLst>
            <pc:docMk/>
            <pc:sldMk cId="2914255205" sldId="267"/>
            <ac:spMk id="19" creationId="{AA5ED585-FEBB-4DAD-84C0-97BEE6C360C3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6.570" v="103"/>
          <ac:spMkLst>
            <pc:docMk/>
            <pc:sldMk cId="2914255205" sldId="267"/>
            <ac:spMk id="20" creationId="{EF6AC352-A720-4DB3-87CA-A33B0607CA2F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6.570" v="103"/>
          <ac:spMkLst>
            <pc:docMk/>
            <pc:sldMk cId="2914255205" sldId="267"/>
            <ac:spMk id="21" creationId="{8ECBFEF8-9038-4E5E-A5F1-E4DC2303553E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6.570" v="103"/>
          <ac:spMkLst>
            <pc:docMk/>
            <pc:sldMk cId="2914255205" sldId="267"/>
            <ac:spMk id="22" creationId="{F37E8EB2-7BE0-4F3D-921C-F4E9C2C14929}"/>
          </ac:spMkLst>
        </pc:spChg>
        <pc:spChg chg="add del">
          <ac:chgData name="Yernar Knayatov" userId="S::y_knayatov@kbtu.kz::0b4eef0b-f77b-4995-94f5-849ca7b4a3dc" providerId="AD" clId="Web-{CE7A80D2-33AF-7F0F-1B3F-2ABACFA44D8D}" dt="2022-05-17T09:37:26.570" v="103"/>
          <ac:spMkLst>
            <pc:docMk/>
            <pc:sldMk cId="2914255205" sldId="267"/>
            <ac:spMk id="23" creationId="{E77AE46B-A945-4A7E-9911-903176079DD0}"/>
          </ac:spMkLst>
        </pc:spChg>
        <pc:picChg chg="add mod ord">
          <ac:chgData name="Yernar Knayatov" userId="S::y_knayatov@kbtu.kz::0b4eef0b-f77b-4995-94f5-849ca7b4a3dc" providerId="AD" clId="Web-{CE7A80D2-33AF-7F0F-1B3F-2ABACFA44D8D}" dt="2022-05-17T09:37:51.696" v="109" actId="1076"/>
          <ac:picMkLst>
            <pc:docMk/>
            <pc:sldMk cId="2914255205" sldId="267"/>
            <ac:picMk id="4" creationId="{F62D1083-E252-4A99-CA75-23284BC70F99}"/>
          </ac:picMkLst>
        </pc:picChg>
      </pc:sldChg>
      <pc:sldChg chg="modSp new">
        <pc:chgData name="Yernar Knayatov" userId="S::y_knayatov@kbtu.kz::0b4eef0b-f77b-4995-94f5-849ca7b4a3dc" providerId="AD" clId="Web-{CE7A80D2-33AF-7F0F-1B3F-2ABACFA44D8D}" dt="2022-05-17T09:44:04.596" v="126" actId="20577"/>
        <pc:sldMkLst>
          <pc:docMk/>
          <pc:sldMk cId="321461791" sldId="268"/>
        </pc:sldMkLst>
        <pc:spChg chg="mod">
          <ac:chgData name="Yernar Knayatov" userId="S::y_knayatov@kbtu.kz::0b4eef0b-f77b-4995-94f5-849ca7b4a3dc" providerId="AD" clId="Web-{CE7A80D2-33AF-7F0F-1B3F-2ABACFA44D8D}" dt="2022-05-17T09:38:17.510" v="115" actId="20577"/>
          <ac:spMkLst>
            <pc:docMk/>
            <pc:sldMk cId="321461791" sldId="268"/>
            <ac:spMk id="2" creationId="{290F3A09-D107-58AD-457E-00A488B2200C}"/>
          </ac:spMkLst>
        </pc:spChg>
        <pc:spChg chg="mod">
          <ac:chgData name="Yernar Knayatov" userId="S::y_knayatov@kbtu.kz::0b4eef0b-f77b-4995-94f5-849ca7b4a3dc" providerId="AD" clId="Web-{CE7A80D2-33AF-7F0F-1B3F-2ABACFA44D8D}" dt="2022-05-17T09:44:04.596" v="126" actId="20577"/>
          <ac:spMkLst>
            <pc:docMk/>
            <pc:sldMk cId="321461791" sldId="268"/>
            <ac:spMk id="3" creationId="{B589EAA1-4C6E-6D25-2650-5F3F7CAE3E66}"/>
          </ac:spMkLst>
        </pc:spChg>
      </pc:sldChg>
      <pc:sldChg chg="addSp delSp modSp new mod setBg setClrOvrMap">
        <pc:chgData name="Yernar Knayatov" userId="S::y_knayatov@kbtu.kz::0b4eef0b-f77b-4995-94f5-849ca7b4a3dc" providerId="AD" clId="Web-{CE7A80D2-33AF-7F0F-1B3F-2ABACFA44D8D}" dt="2022-05-17T09:47:31.141" v="153" actId="20577"/>
        <pc:sldMkLst>
          <pc:docMk/>
          <pc:sldMk cId="658474425" sldId="269"/>
        </pc:sldMkLst>
        <pc:spChg chg="mod ord">
          <ac:chgData name="Yernar Knayatov" userId="S::y_knayatov@kbtu.kz::0b4eef0b-f77b-4995-94f5-849ca7b4a3dc" providerId="AD" clId="Web-{CE7A80D2-33AF-7F0F-1B3F-2ABACFA44D8D}" dt="2022-05-17T09:47:31.141" v="153" actId="20577"/>
          <ac:spMkLst>
            <pc:docMk/>
            <pc:sldMk cId="658474425" sldId="269"/>
            <ac:spMk id="2" creationId="{7469F17D-4FE7-7120-535D-4BD1F665223D}"/>
          </ac:spMkLst>
        </pc:spChg>
        <pc:spChg chg="del">
          <ac:chgData name="Yernar Knayatov" userId="S::y_knayatov@kbtu.kz::0b4eef0b-f77b-4995-94f5-849ca7b4a3dc" providerId="AD" clId="Web-{CE7A80D2-33AF-7F0F-1B3F-2ABACFA44D8D}" dt="2022-05-17T09:47:07.795" v="142"/>
          <ac:spMkLst>
            <pc:docMk/>
            <pc:sldMk cId="658474425" sldId="269"/>
            <ac:spMk id="3" creationId="{36A22482-1979-9E23-4534-7DED737418F7}"/>
          </ac:spMkLst>
        </pc:spChg>
        <pc:spChg chg="add">
          <ac:chgData name="Yernar Knayatov" userId="S::y_knayatov@kbtu.kz::0b4eef0b-f77b-4995-94f5-849ca7b4a3dc" providerId="AD" clId="Web-{CE7A80D2-33AF-7F0F-1B3F-2ABACFA44D8D}" dt="2022-05-17T09:47:21.593" v="150"/>
          <ac:spMkLst>
            <pc:docMk/>
            <pc:sldMk cId="658474425" sldId="269"/>
            <ac:spMk id="9" creationId="{8A7BA06D-B3FF-4E91-8639-B4569AE3AA23}"/>
          </ac:spMkLst>
        </pc:spChg>
        <pc:spChg chg="add">
          <ac:chgData name="Yernar Knayatov" userId="S::y_knayatov@kbtu.kz::0b4eef0b-f77b-4995-94f5-849ca7b4a3dc" providerId="AD" clId="Web-{CE7A80D2-33AF-7F0F-1B3F-2ABACFA44D8D}" dt="2022-05-17T09:47:21.593" v="150"/>
          <ac:spMkLst>
            <pc:docMk/>
            <pc:sldMk cId="658474425" sldId="269"/>
            <ac:spMk id="11" creationId="{2B30C86D-5A07-48BC-9C9D-6F9A2DB1E9E1}"/>
          </ac:spMkLst>
        </pc:spChg>
        <pc:spChg chg="add">
          <ac:chgData name="Yernar Knayatov" userId="S::y_knayatov@kbtu.kz::0b4eef0b-f77b-4995-94f5-849ca7b4a3dc" providerId="AD" clId="Web-{CE7A80D2-33AF-7F0F-1B3F-2ABACFA44D8D}" dt="2022-05-17T09:47:21.593" v="150"/>
          <ac:spMkLst>
            <pc:docMk/>
            <pc:sldMk cId="658474425" sldId="269"/>
            <ac:spMk id="13" creationId="{E2CFBC99-FB8F-41F7-A81D-A5288D688D79}"/>
          </ac:spMkLst>
        </pc:spChg>
        <pc:spChg chg="add">
          <ac:chgData name="Yernar Knayatov" userId="S::y_knayatov@kbtu.kz::0b4eef0b-f77b-4995-94f5-849ca7b4a3dc" providerId="AD" clId="Web-{CE7A80D2-33AF-7F0F-1B3F-2ABACFA44D8D}" dt="2022-05-17T09:47:21.593" v="150"/>
          <ac:spMkLst>
            <pc:docMk/>
            <pc:sldMk cId="658474425" sldId="269"/>
            <ac:spMk id="15" creationId="{1EF86BFA-9133-4F6B-98BE-1CBB87EB62F5}"/>
          </ac:spMkLst>
        </pc:spChg>
        <pc:picChg chg="add mod ord">
          <ac:chgData name="Yernar Knayatov" userId="S::y_knayatov@kbtu.kz::0b4eef0b-f77b-4995-94f5-849ca7b4a3dc" providerId="AD" clId="Web-{CE7A80D2-33AF-7F0F-1B3F-2ABACFA44D8D}" dt="2022-05-17T09:47:21.593" v="150"/>
          <ac:picMkLst>
            <pc:docMk/>
            <pc:sldMk cId="658474425" sldId="269"/>
            <ac:picMk id="4" creationId="{7D4D2F12-AF5C-642F-8814-1BE86AF8ABE7}"/>
          </ac:picMkLst>
        </pc:picChg>
      </pc:sldChg>
      <pc:sldChg chg="new del">
        <pc:chgData name="Yernar Knayatov" userId="S::y_knayatov@kbtu.kz::0b4eef0b-f77b-4995-94f5-849ca7b4a3dc" providerId="AD" clId="Web-{CE7A80D2-33AF-7F0F-1B3F-2ABACFA44D8D}" dt="2022-05-17T09:46:57.060" v="140"/>
        <pc:sldMkLst>
          <pc:docMk/>
          <pc:sldMk cId="151614462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1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5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06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9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4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0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0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53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67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4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tdfa.kz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enesis.kz/pet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stat.gov.kz/" TargetMode="External"/><Relationship Id="rId4" Type="http://schemas.openxmlformats.org/officeDocument/2006/relationships/hyperlink" Target="https://d3-graph-gall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742" y="1530101"/>
            <a:ext cx="4126950" cy="1982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5100">
                <a:cs typeface="Calibri Light"/>
              </a:rPr>
              <a:t>KAZAKHSTAN </a:t>
            </a:r>
            <a:r>
              <a:rPr lang="en-US" sz="5100">
                <a:ea typeface="+mj-lt"/>
                <a:cs typeface="+mj-lt"/>
              </a:rPr>
              <a:t>Wheat</a:t>
            </a:r>
            <a:r>
              <a:rPr lang="en-US" sz="5100">
                <a:cs typeface="Calibri Light"/>
              </a:rPr>
              <a:t> VS CANADIAN Wheat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cs typeface="Calibri"/>
              </a:rPr>
              <a:t>Knayatov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Yernar</a:t>
            </a:r>
          </a:p>
          <a:p>
            <a:pPr algn="l"/>
            <a:r>
              <a:rPr lang="en-US">
                <a:cs typeface="Calibri"/>
              </a:rPr>
              <a:t>Classic DS 1st year KBTU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BB83EF-37EB-475D-82AE-611D775BC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9" r="13861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3A09-D107-58AD-457E-00A488B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EAA1-4C6E-6D25-2650-5F3F7CAE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conclusion, wheat seeds from Canada have high quality in reproduction, and a significant yield of 35-50 centners per hectare than our 10-14 centners per hectare. The nature of Saskatchewan is in the northern regions of our country with 95% similarity. In the end, I think the project will be approved by the government.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072EF-44E4-4857-9C49-AC50B798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075"/>
            <a:ext cx="5120561" cy="1325563"/>
          </a:xfrm>
        </p:spPr>
        <p:txBody>
          <a:bodyPr>
            <a:normAutofit/>
          </a:bodyPr>
          <a:lstStyle/>
          <a:p>
            <a:r>
              <a:rPr lang="en-US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635F-884A-4440-954C-F05A5251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  <a:hlinkClick r:id="rId2"/>
              </a:rPr>
              <a:t>https://genesis.kz/petition/</a:t>
            </a:r>
            <a:endParaRPr lang="en-US" sz="2400">
              <a:hlinkClick r:id="rId2"/>
            </a:endParaRPr>
          </a:p>
          <a:p>
            <a:r>
              <a:rPr lang="en-US" sz="2400">
                <a:ea typeface="+mn-lt"/>
                <a:cs typeface="+mn-lt"/>
                <a:hlinkClick r:id="rId3"/>
              </a:rPr>
              <a:t>https://en.tdfa.kz/</a:t>
            </a:r>
          </a:p>
          <a:p>
            <a:r>
              <a:rPr lang="en-US" sz="2400">
                <a:ea typeface="+mn-lt"/>
                <a:cs typeface="+mn-lt"/>
                <a:hlinkClick r:id="rId4"/>
              </a:rPr>
              <a:t>https://d3-graph-gallery.com/</a:t>
            </a:r>
          </a:p>
          <a:p>
            <a:r>
              <a:rPr lang="en-US" sz="2400">
                <a:ea typeface="+mn-lt"/>
                <a:cs typeface="+mn-lt"/>
                <a:hlinkClick r:id="rId5"/>
              </a:rPr>
              <a:t>https://stat.gov.kz/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DA7E76A-D42B-4FF0-97C0-D399A7D01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97" r="2" b="1445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EFA055-A645-4761-80E6-8AF6F9C147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97" r="-4" b="7170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63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4DF-2EB4-4086-A4DA-58840979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34" y="1034198"/>
            <a:ext cx="11035990" cy="349075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1. Why Kazakhstan Is not An Agrarian Country?</a:t>
            </a:r>
            <a:br>
              <a:rPr lang="en-US">
                <a:ea typeface="+mj-lt"/>
                <a:cs typeface="+mj-lt"/>
              </a:rPr>
            </a:br>
            <a:r>
              <a:rPr lang="en-US"/>
              <a:t>2. </a:t>
            </a:r>
            <a:r>
              <a:rPr lang="en-US">
                <a:ea typeface="+mj-lt"/>
                <a:cs typeface="+mj-lt"/>
              </a:rPr>
              <a:t>Low Wheat Varieties of seed?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3. North Kazakhstan and Project Genesis</a:t>
            </a:r>
          </a:p>
        </p:txBody>
      </p:sp>
    </p:spTree>
    <p:extLst>
      <p:ext uri="{BB962C8B-B14F-4D97-AF65-F5344CB8AC3E}">
        <p14:creationId xmlns:p14="http://schemas.microsoft.com/office/powerpoint/2010/main" val="15304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5D02934-4447-9576-DB94-E9311BEBF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7" r="2066"/>
          <a:stretch/>
        </p:blipFill>
        <p:spPr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</p:spPr>
      </p:pic>
      <p:sp>
        <p:nvSpPr>
          <p:cNvPr id="22" name="Arc 1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1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6107000-D666-07D5-AF2D-7FA91BAB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6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90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71148-F413-27CB-4281-56F5831E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ea typeface="+mj-lt"/>
                <a:cs typeface="+mj-lt"/>
              </a:rPr>
              <a:t>Saskatchewan</a:t>
            </a:r>
            <a:endParaRPr lang="en-US" err="1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E9200D10-E5D4-29A1-AC8E-9A5B9B4DA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222" y="1825625"/>
            <a:ext cx="4965555" cy="3859213"/>
          </a:xfrm>
        </p:spPr>
      </p:pic>
    </p:spTree>
    <p:extLst>
      <p:ext uri="{BB962C8B-B14F-4D97-AF65-F5344CB8AC3E}">
        <p14:creationId xmlns:p14="http://schemas.microsoft.com/office/powerpoint/2010/main" val="230949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4D2F12-AF5C-642F-8814-1BE86AF8A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27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F17D-4FE7-7120-535D-4BD1F665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/>
              <a:t>Data collected here</a:t>
            </a:r>
          </a:p>
        </p:txBody>
      </p:sp>
    </p:spTree>
    <p:extLst>
      <p:ext uri="{BB962C8B-B14F-4D97-AF65-F5344CB8AC3E}">
        <p14:creationId xmlns:p14="http://schemas.microsoft.com/office/powerpoint/2010/main" val="65847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9032158-3909-0C39-65E1-B2BDE2B8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4" y="685213"/>
            <a:ext cx="11512500" cy="530134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15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84CC-7714-C905-1449-21FD6644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Regions' wheat crops per year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2D23CE7-9B3F-9F1A-B081-974A3087D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076" y="1902790"/>
            <a:ext cx="5662531" cy="3859742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A2F8A54-077E-B30E-EB0C-D4956CE2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3" y="1902434"/>
            <a:ext cx="5511478" cy="38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9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62D1083-E252-4A99-CA75-23284BC70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13" y="639220"/>
            <a:ext cx="11473013" cy="5489842"/>
          </a:xfrm>
        </p:spPr>
      </p:pic>
    </p:spTree>
    <p:extLst>
      <p:ext uri="{BB962C8B-B14F-4D97-AF65-F5344CB8AC3E}">
        <p14:creationId xmlns:p14="http://schemas.microsoft.com/office/powerpoint/2010/main" val="29142552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ShapesVTI</vt:lpstr>
      <vt:lpstr>KAZAKHSTAN Wheat VS CANADIAN Wheat</vt:lpstr>
      <vt:lpstr>1. Why Kazakhstan Is not An Agrarian Country? 2. Low Wheat Varieties of seed? 3. North Kazakhstan and Project Genesis</vt:lpstr>
      <vt:lpstr>PowerPoint Presentation</vt:lpstr>
      <vt:lpstr>PowerPoint Presentation</vt:lpstr>
      <vt:lpstr>Saskatchewan</vt:lpstr>
      <vt:lpstr> Data collected here</vt:lpstr>
      <vt:lpstr>PowerPoint Presentation</vt:lpstr>
      <vt:lpstr>Regions' wheat crops per year</vt:lpstr>
      <vt:lpstr>PowerPoint Presentation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</dc:title>
  <dc:creator/>
  <cp:revision>1</cp:revision>
  <dcterms:created xsi:type="dcterms:W3CDTF">2022-02-08T14:57:52Z</dcterms:created>
  <dcterms:modified xsi:type="dcterms:W3CDTF">2022-05-17T10:07:59Z</dcterms:modified>
</cp:coreProperties>
</file>