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04BF-3FD8-4829-A300-A10905E2ECB1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383E5-5345-488D-825E-1E877E2E6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https://docs.aws.amazon.com/cli/latest/userguide/install-cliv2.html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383E5-5345-488D-825E-1E877E2E6C7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6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8E1E-5814-4299-85CF-5C4D4277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BC8B1-C738-4E7B-A0FD-333396D99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5CA2-FBA5-48FE-A6E0-D32A4419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147F-14B7-4F08-9166-87767E5D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8B49-18C3-4181-8DDB-E325DA72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C793-0783-4671-8E30-22EEC56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C4CB-E3F3-4AC7-BA96-1A6860F20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285E-6F51-4256-B043-6FD75D20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9C3A-F08B-4A5B-965C-52E3CBE9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48E77-2D69-4226-8FA3-DC305B40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3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F740B-921E-44CF-9026-3EF8795D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B6A32-B2EA-4271-A80F-1A954973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ABEF-7DA8-414E-99B2-8481B6FE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2EF3-1BD9-4CEA-9CC8-3701242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FC7C-AA59-458C-95C4-086AE949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8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872E-316F-4D47-AB98-C58DB4F4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9F0E-A3DF-483A-A0A9-B881F547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A54D-D66A-4D7D-A2AE-EF910511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8112-532C-4804-9782-1757DA00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042E-8B40-46E4-81B0-607821F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9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BD91-315D-450C-8A9F-7A666320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CB96-7B2A-4750-AAC8-5A1FB175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B23B-E502-4CE5-8F42-1CEE4849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44BD-1133-4A78-A509-5F55345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2B33-1B20-483F-BBE5-99A7184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42C5-C33E-4907-B74F-C8AC37DB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17E4-09B6-429A-BDE7-EA751D967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77B7A-3889-4E5D-8B69-878281ED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43DF-ECD8-422B-86A3-C091DBA3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1DDAB-8650-49F0-8EB5-87824383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F201-4EC6-4093-B8F2-2DF35223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784D-A204-4734-ACC2-B609360A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375B-4DF8-4297-852C-DC11F90F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8994-806E-4516-8C92-C5947DB05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5336F-7FCA-4BE9-B1AE-95AD122D9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D99F-4386-4C8E-A97A-7A1906A35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A25FE-B067-4E3F-BE86-EA8DD8E6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526F6-69F8-4BC9-97BA-FD541760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2CA6-497B-4BB1-8FE1-38B0561E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07C5-D525-472D-8633-39861E1A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B100F-89C3-44DE-8497-AE676425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E608-D843-4A61-9F80-AFD04833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30761-EFCE-41CF-A6C7-FB8FF595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0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26216-F7D8-44D9-BFA8-92951078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89A75-24AC-45AE-B269-86ADD70D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AB4C-593E-484A-9808-DAD3D6E3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C94E-BC02-4B00-89BF-2D2D1148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6D63-1707-4CDF-B4A4-E8EC96D5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DCB2-2827-4057-982A-4DE31673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6400-F320-4963-BB22-8F1C99D2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DE73-7960-42C0-8990-1B79437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B315-BDFB-42CC-BF92-F5F7489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9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9FAE-7CFD-4405-A78C-FA895BBF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F575-C617-4FB2-9614-A470CF4F3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171B5-772A-44F2-9B46-98DDD832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3B06-CD38-452D-8DE3-28169B27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67310-7051-40E2-84EC-B496AF4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1C960-7DCB-4762-AC9D-9CF7EC6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1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26EB9-68D0-4BD4-A043-EFF5D5B6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5710-5D46-4400-A1EF-CCE86247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FDAA-D038-423B-B91C-2045AE73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2B71-709F-4CA0-A551-AC9CB0AF3944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97DD-B7DF-4291-A9A7-CF35D132B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3EB6-DCC7-4811-9E69-2F9609F5A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7E04-A89B-4BF4-B4EA-2E44147FA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A05C6-2DEC-4088-8E8C-773926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1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7D00A-BFDC-47C0-803A-2AA39355B14A}"/>
              </a:ext>
            </a:extLst>
          </p:cNvPr>
          <p:cNvSpPr txBox="1"/>
          <p:nvPr/>
        </p:nvSpPr>
        <p:spPr>
          <a:xfrm>
            <a:off x="2207941" y="3105835"/>
            <a:ext cx="6933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https://docs.aws.amazon.com/cli/latest/userguide/install-cliv2.html</a:t>
            </a:r>
          </a:p>
        </p:txBody>
      </p:sp>
    </p:spTree>
    <p:extLst>
      <p:ext uri="{BB962C8B-B14F-4D97-AF65-F5344CB8AC3E}">
        <p14:creationId xmlns:p14="http://schemas.microsoft.com/office/powerpoint/2010/main" val="406548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4</cp:revision>
  <dcterms:created xsi:type="dcterms:W3CDTF">2021-05-01T15:22:30Z</dcterms:created>
  <dcterms:modified xsi:type="dcterms:W3CDTF">2021-05-01T16:26:13Z</dcterms:modified>
</cp:coreProperties>
</file>