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5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CD87-1DF0-4D53-884B-EDBD144A95A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FA6E-F39B-4636-A4D0-427BAF396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ws/aws-cloud-development-kit-cdk-typescript-and-python-are-now-generally-availabl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AWS Cloud Development Kit (CDK) – TypeScript and Python are Now Generally Available | AWS News Blog (amazon.com)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FA6E-F39B-4636-A4D0-427BAF39645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0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FA6E-F39B-4636-A4D0-427BAF3964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8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https://aws.amazon.com/cloud9/pricing/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FA6E-F39B-4636-A4D0-427BAF39645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8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https://aws.amazon.com/cloud9/pricing/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FA6E-F39B-4636-A4D0-427BAF3964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7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https://docs.aws.amazon.com/cloud9/latest/user-guide/create-environment-main.html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FA6E-F39B-4636-A4D0-427BAF39645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479-89DC-4F18-94A0-3BA81847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3C9CA-F47A-4E8D-8B66-B81C8286A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3C58-16BF-4952-AAEE-188EFED7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0813-3979-43E0-B951-2CAF00D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5D72-47D2-435E-961C-7E8FC728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7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7C27-D08A-4F37-96FC-0A6C65D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8BB34-5AAC-4054-A64C-7623B7381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5D95-0FDE-49FC-A1AF-F140E08D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02CE-FF7A-404A-AB71-F7D0E4A4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2DD3-B24D-443F-B90B-9DD647BC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3597-06FF-4063-A58C-E856865BB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1CBD4-06D7-4B6C-BB38-20A0DF78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25FF-4AB3-4148-8801-54BABBFE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E644-95DF-42F5-A93A-DA01560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6FB4-CBD1-4AD6-A674-843CD1E1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1508-3C98-400E-B1E0-B590AD79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3310-FED4-4823-B8DE-19648DA8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2491-4C23-480B-8B97-E0C759D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8D17-309A-467A-A835-1C870892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B33E-3EED-40BE-94CE-A32F8BE8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9EA-A46A-4375-A8BE-04E2C2E9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5FD6-2639-4E19-8E74-9DB03E85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33D6-EAEA-4468-BD06-6108EF7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5C88-8E81-454C-9C69-1CCB0C1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8569-9ED0-47CB-A34D-6218EE4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7417-6382-4896-B934-2395B63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0DF3-1BC5-43C6-B199-43B3467A2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C58B-93D3-40D7-8008-054A7420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D3E0-650E-43DF-9A5B-59A44905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2C40-4CE8-4E9B-9DB4-2BC4CEB9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5875C-457E-464B-8B31-976383D9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031-16AC-4F6E-A73A-4F46C374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4B5A-0A71-49A5-A742-4B223F33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D0AD-3D92-4839-B1FD-E8A94845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35A89-E161-420E-A182-1DFB2781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32B1-1704-433C-A252-81588114B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60790-CFA3-4E35-B29C-5D90BF82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DAFFD-D052-47F4-B399-B0F1D900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AE71F-E625-4D6D-AC19-74F54F5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0EA-0840-483E-B382-BD063AEE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D7BBA-6AB0-4CD9-A565-C0E70000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A0963-095E-452D-9A8E-19C6D6D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53716-DC37-4FEE-8871-E68F589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4EF92-FF70-4740-893F-C0268179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C3DC-BA4A-4726-81DD-0F8CFAB4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3D4AA-D516-4490-B52A-4799A1E5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6372-41BF-4AD4-839C-D289F8A3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5F2E-05A0-44CE-9699-503CC27B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9F3B-7823-4866-A1B0-AB6F95AB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0F09F-4EFD-44D3-A01D-9A632C3F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36BBC-9896-4229-8C20-8C12D78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1A986-856F-403B-AF88-FA1CB839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2DBD-BF23-4D17-B4FB-5D968782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9105F-8C1B-4968-AC3F-F98DF1BB0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3F8F-37C7-4135-8A40-A8D06A82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5DA7B-2DAD-4691-9FD2-6F6A49D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FD49-6C71-4E8E-902C-1DCD687A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1E07-43CE-4454-9B14-384CCEF9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A90F5-0A52-48EE-BC21-D2285050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614D-BFC6-421E-814C-EF5A18A8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DF91-619B-4580-B584-5101842F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1C85-CB65-4F95-8D65-F8BA74BAD4E6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D93B-6DCC-421E-9F4F-A3049BB81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A482-0EFA-4B18-9D4A-9B2CF5FCE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347A-6E51-496D-9CC8-F0CE2176C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6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42784-38B4-4D3E-9E6B-33F45758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C92CB9-2231-4C02-A017-7F4E8DFF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767"/>
            <a:ext cx="12192000" cy="56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80D56A-83DF-4309-853A-427160C72361}"/>
              </a:ext>
            </a:extLst>
          </p:cNvPr>
          <p:cNvSpPr txBox="1"/>
          <p:nvPr/>
        </p:nvSpPr>
        <p:spPr>
          <a:xfrm>
            <a:off x="1115122" y="3105835"/>
            <a:ext cx="984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C:\AWS-DevOPS\Traning-Vendors\Integrated Solutions\AWS Developer\Final\CDK-CloudFormation</a:t>
            </a:r>
          </a:p>
        </p:txBody>
      </p:sp>
    </p:spTree>
    <p:extLst>
      <p:ext uri="{BB962C8B-B14F-4D97-AF65-F5344CB8AC3E}">
        <p14:creationId xmlns:p14="http://schemas.microsoft.com/office/powerpoint/2010/main" val="39672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B7F4E-4DFB-4844-AEF8-79D20170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CCFA4-4CD4-4AB1-824B-ABF2F1D5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486"/>
            <a:ext cx="12192000" cy="28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95A05-43AA-479B-9371-ED3AED18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51959-585A-447F-B0C2-FECBA42D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798CD-98C6-48CC-B412-3078F21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76717C-59CE-42AF-A435-9255AA9A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8" y="501805"/>
            <a:ext cx="10392509" cy="576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ploy a Typescript Lambda Function with AWS CDK and a Deno Layer">
            <a:extLst>
              <a:ext uri="{FF2B5EF4-FFF2-40B4-BE49-F238E27FC236}">
                <a16:creationId xmlns:a16="http://schemas.microsoft.com/office/drawing/2014/main" id="{C2607F42-EBB8-49B7-94EE-E7912AEA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35" y="1395878"/>
            <a:ext cx="5738929" cy="317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1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278D9F-89B9-4A73-888B-70DBA05B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87</Words>
  <Application>Microsoft Office PowerPoint</Application>
  <PresentationFormat>Widescreen</PresentationFormat>
  <Paragraphs>10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23</cp:revision>
  <dcterms:created xsi:type="dcterms:W3CDTF">2021-04-30T05:05:14Z</dcterms:created>
  <dcterms:modified xsi:type="dcterms:W3CDTF">2021-04-30T17:48:27Z</dcterms:modified>
</cp:coreProperties>
</file>