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97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6C230-6954-41F3-A715-B3ED349C39D9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DC45-E8C6-4331-9BED-FD6E2F5C6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69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8DC45-E8C6-4331-9BED-FD6E2F5C61C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65929"/>
            <a:ext cx="14630400" cy="563880"/>
          </a:xfrm>
          <a:custGeom>
            <a:avLst/>
            <a:gdLst/>
            <a:ahLst/>
            <a:cxnLst/>
            <a:rect l="l" t="t" r="r" b="b"/>
            <a:pathLst>
              <a:path w="14630400" h="563879">
                <a:moveTo>
                  <a:pt x="0" y="563670"/>
                </a:moveTo>
                <a:lnTo>
                  <a:pt x="0" y="0"/>
                </a:lnTo>
                <a:lnTo>
                  <a:pt x="14630400" y="0"/>
                </a:lnTo>
                <a:lnTo>
                  <a:pt x="14630400" y="563670"/>
                </a:lnTo>
                <a:lnTo>
                  <a:pt x="0" y="563670"/>
                </a:lnTo>
                <a:close/>
              </a:path>
            </a:pathLst>
          </a:custGeom>
          <a:solidFill>
            <a:srgbClr val="2B4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7485" y="2902202"/>
            <a:ext cx="7615428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735836"/>
            <a:ext cx="11685905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6F8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27" y="7816259"/>
            <a:ext cx="1795780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Kalyan </a:t>
            </a:r>
            <a:r>
              <a:rPr spc="-10" dirty="0"/>
              <a:t>Reddy</a:t>
            </a:r>
            <a:r>
              <a:rPr spc="-55" dirty="0"/>
              <a:t> </a:t>
            </a:r>
            <a:r>
              <a:rPr spc="-5" dirty="0"/>
              <a:t>Daida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109193" y="7788826"/>
            <a:ext cx="1222375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</a:t>
            </a:r>
            <a:r>
              <a:rPr spc="-20"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kS</a:t>
            </a:r>
            <a:r>
              <a:rPr spc="-1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li</a:t>
            </a:r>
            <a:r>
              <a:rPr spc="5" dirty="0"/>
              <a:t>f</a:t>
            </a:r>
            <a:r>
              <a:rPr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jp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4.jpg"/><Relationship Id="rId10" Type="http://schemas.openxmlformats.org/officeDocument/2006/relationships/image" Target="../media/image36.png"/><Relationship Id="rId4" Type="http://schemas.openxmlformats.org/officeDocument/2006/relationships/image" Target="../media/image31.jp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0.jpg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.png"/><Relationship Id="rId7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50.jpg"/><Relationship Id="rId9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0.jpg"/><Relationship Id="rId9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569779"/>
            <a:ext cx="700278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</a:t>
            </a:r>
            <a:r>
              <a:rPr spc="140" dirty="0"/>
              <a:t> </a:t>
            </a:r>
            <a:r>
              <a:rPr spc="-40" dirty="0"/>
              <a:t>ECS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819" y="3801274"/>
            <a:ext cx="1946910" cy="71882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58750" marR="151765" indent="404495">
              <a:lnSpc>
                <a:spcPct val="100000"/>
              </a:lnSpc>
              <a:spcBef>
                <a:spcPts val="32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Clusters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(Fargate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ECS)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0520" y="991400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255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Services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0520" y="1723605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520" y="2455125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6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ECS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Instances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520" y="3186633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Metrics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0520" y="3918851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Scheduled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0520" y="4650371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Tags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520" y="5476646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0" rIns="0" bIns="0" rtlCol="0">
            <a:spAutoFit/>
          </a:bodyPr>
          <a:lstStyle/>
          <a:p>
            <a:pPr marL="533400">
              <a:lnSpc>
                <a:spcPts val="2275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Capacity</a:t>
            </a:r>
            <a:endParaRPr sz="2000">
              <a:latin typeface="Carlito"/>
              <a:cs typeface="Carlito"/>
            </a:endParaRPr>
          </a:p>
          <a:p>
            <a:pPr marL="489584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Providers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0520" y="6208852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7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Update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0520" y="6940372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7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Delete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20785" y="0"/>
            <a:ext cx="10589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75" dirty="0">
                <a:latin typeface="Carlito"/>
                <a:cs typeface="Carlito"/>
              </a:rPr>
              <a:t>Fargate </a:t>
            </a:r>
            <a:r>
              <a:rPr sz="4400" b="0" spc="-55" dirty="0">
                <a:latin typeface="Carlito"/>
                <a:cs typeface="Carlito"/>
              </a:rPr>
              <a:t>&amp; </a:t>
            </a:r>
            <a:r>
              <a:rPr sz="4400" b="0" spc="-25" dirty="0">
                <a:latin typeface="Carlito"/>
                <a:cs typeface="Carlito"/>
              </a:rPr>
              <a:t>ECS </a:t>
            </a:r>
            <a:r>
              <a:rPr sz="4400" b="0" spc="-40" dirty="0">
                <a:latin typeface="Carlito"/>
                <a:cs typeface="Carlito"/>
              </a:rPr>
              <a:t>Fundamentals </a:t>
            </a:r>
            <a:r>
              <a:rPr sz="4400" b="0" dirty="0">
                <a:latin typeface="Carlito"/>
                <a:cs typeface="Carlito"/>
              </a:rPr>
              <a:t>– </a:t>
            </a:r>
            <a:r>
              <a:rPr sz="4400" b="0" spc="-35" dirty="0">
                <a:solidFill>
                  <a:srgbClr val="00B050"/>
                </a:solidFill>
                <a:latin typeface="Carlito"/>
                <a:cs typeface="Carlito"/>
              </a:rPr>
              <a:t>Cluster</a:t>
            </a:r>
            <a:r>
              <a:rPr sz="4400" b="0" spc="18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4400" b="0" spc="-45" dirty="0">
                <a:solidFill>
                  <a:srgbClr val="00B050"/>
                </a:solidFill>
                <a:latin typeface="Carlito"/>
                <a:cs typeface="Carlito"/>
              </a:rPr>
              <a:t>Features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2213" y="1291843"/>
            <a:ext cx="2048510" cy="5949315"/>
          </a:xfrm>
          <a:custGeom>
            <a:avLst/>
            <a:gdLst/>
            <a:ahLst/>
            <a:cxnLst/>
            <a:rect l="l" t="t" r="r" b="b"/>
            <a:pathLst>
              <a:path w="2048510" h="5949315">
                <a:moveTo>
                  <a:pt x="2041982" y="2930385"/>
                </a:moveTo>
                <a:lnTo>
                  <a:pt x="1984692" y="2930385"/>
                </a:lnTo>
                <a:lnTo>
                  <a:pt x="1971979" y="2930385"/>
                </a:lnTo>
                <a:lnTo>
                  <a:pt x="1971040" y="2963341"/>
                </a:lnTo>
                <a:lnTo>
                  <a:pt x="2041982" y="2930385"/>
                </a:lnTo>
                <a:close/>
              </a:path>
              <a:path w="2048510" h="5949315">
                <a:moveTo>
                  <a:pt x="2048306" y="0"/>
                </a:moveTo>
                <a:lnTo>
                  <a:pt x="1973059" y="39941"/>
                </a:lnTo>
                <a:lnTo>
                  <a:pt x="2000199" y="59296"/>
                </a:lnTo>
                <a:lnTo>
                  <a:pt x="88" y="2865907"/>
                </a:lnTo>
                <a:lnTo>
                  <a:pt x="3911" y="2868701"/>
                </a:lnTo>
                <a:lnTo>
                  <a:pt x="0" y="2871305"/>
                </a:lnTo>
                <a:lnTo>
                  <a:pt x="2002193" y="5888126"/>
                </a:lnTo>
                <a:lnTo>
                  <a:pt x="1974418" y="5906554"/>
                </a:lnTo>
                <a:lnTo>
                  <a:pt x="2048306" y="5948972"/>
                </a:lnTo>
                <a:lnTo>
                  <a:pt x="2042121" y="5898693"/>
                </a:lnTo>
                <a:lnTo>
                  <a:pt x="2037918" y="5864415"/>
                </a:lnTo>
                <a:lnTo>
                  <a:pt x="2010130" y="5882856"/>
                </a:lnTo>
                <a:lnTo>
                  <a:pt x="48272" y="2926829"/>
                </a:lnTo>
                <a:lnTo>
                  <a:pt x="1994687" y="5163109"/>
                </a:lnTo>
                <a:lnTo>
                  <a:pt x="1969541" y="5184991"/>
                </a:lnTo>
                <a:lnTo>
                  <a:pt x="2048306" y="5217452"/>
                </a:lnTo>
                <a:lnTo>
                  <a:pt x="2036749" y="5172684"/>
                </a:lnTo>
                <a:lnTo>
                  <a:pt x="2027021" y="5134965"/>
                </a:lnTo>
                <a:lnTo>
                  <a:pt x="2001875" y="5156860"/>
                </a:lnTo>
                <a:lnTo>
                  <a:pt x="41173" y="2904172"/>
                </a:lnTo>
                <a:lnTo>
                  <a:pt x="1985568" y="4441723"/>
                </a:lnTo>
                <a:lnTo>
                  <a:pt x="1964905" y="4467860"/>
                </a:lnTo>
                <a:lnTo>
                  <a:pt x="2048306" y="4485246"/>
                </a:lnTo>
                <a:lnTo>
                  <a:pt x="2031593" y="4449597"/>
                </a:lnTo>
                <a:lnTo>
                  <a:pt x="2012162" y="4408094"/>
                </a:lnTo>
                <a:lnTo>
                  <a:pt x="1991474" y="4434256"/>
                </a:lnTo>
                <a:lnTo>
                  <a:pt x="31623" y="2884474"/>
                </a:lnTo>
                <a:lnTo>
                  <a:pt x="1975510" y="3635946"/>
                </a:lnTo>
                <a:lnTo>
                  <a:pt x="1963496" y="3667023"/>
                </a:lnTo>
                <a:lnTo>
                  <a:pt x="2048306" y="3658971"/>
                </a:lnTo>
                <a:lnTo>
                  <a:pt x="2031504" y="3640518"/>
                </a:lnTo>
                <a:lnTo>
                  <a:pt x="1990966" y="3595954"/>
                </a:lnTo>
                <a:lnTo>
                  <a:pt x="1978939" y="3627056"/>
                </a:lnTo>
                <a:lnTo>
                  <a:pt x="31559" y="2874226"/>
                </a:lnTo>
                <a:lnTo>
                  <a:pt x="1971992" y="2930029"/>
                </a:lnTo>
                <a:lnTo>
                  <a:pt x="1984692" y="2930029"/>
                </a:lnTo>
                <a:lnTo>
                  <a:pt x="2042769" y="2930029"/>
                </a:lnTo>
                <a:lnTo>
                  <a:pt x="2048306" y="2927451"/>
                </a:lnTo>
                <a:lnTo>
                  <a:pt x="1973237" y="2887180"/>
                </a:lnTo>
                <a:lnTo>
                  <a:pt x="1972271" y="2920504"/>
                </a:lnTo>
                <a:lnTo>
                  <a:pt x="31267" y="2864688"/>
                </a:lnTo>
                <a:lnTo>
                  <a:pt x="1977415" y="2223605"/>
                </a:lnTo>
                <a:lnTo>
                  <a:pt x="1987854" y="2255266"/>
                </a:lnTo>
                <a:lnTo>
                  <a:pt x="2032850" y="2210587"/>
                </a:lnTo>
                <a:lnTo>
                  <a:pt x="2048306" y="2195245"/>
                </a:lnTo>
                <a:lnTo>
                  <a:pt x="1964004" y="2182901"/>
                </a:lnTo>
                <a:lnTo>
                  <a:pt x="1974430" y="2214562"/>
                </a:lnTo>
                <a:lnTo>
                  <a:pt x="34124" y="2853728"/>
                </a:lnTo>
                <a:lnTo>
                  <a:pt x="1988197" y="1510817"/>
                </a:lnTo>
                <a:lnTo>
                  <a:pt x="2007082" y="1538287"/>
                </a:lnTo>
                <a:lnTo>
                  <a:pt x="2030590" y="1495767"/>
                </a:lnTo>
                <a:lnTo>
                  <a:pt x="2048306" y="1463725"/>
                </a:lnTo>
                <a:lnTo>
                  <a:pt x="1963928" y="1475486"/>
                </a:lnTo>
                <a:lnTo>
                  <a:pt x="1982800" y="1502968"/>
                </a:lnTo>
                <a:lnTo>
                  <a:pt x="39370" y="2838551"/>
                </a:lnTo>
                <a:lnTo>
                  <a:pt x="1999056" y="790562"/>
                </a:lnTo>
                <a:lnTo>
                  <a:pt x="2023148" y="813600"/>
                </a:lnTo>
                <a:lnTo>
                  <a:pt x="2035136" y="774788"/>
                </a:lnTo>
                <a:lnTo>
                  <a:pt x="2048306" y="732205"/>
                </a:lnTo>
                <a:lnTo>
                  <a:pt x="1968093" y="760920"/>
                </a:lnTo>
                <a:lnTo>
                  <a:pt x="1992172" y="783971"/>
                </a:lnTo>
                <a:lnTo>
                  <a:pt x="46101" y="2817749"/>
                </a:lnTo>
                <a:lnTo>
                  <a:pt x="2007958" y="64820"/>
                </a:lnTo>
                <a:lnTo>
                  <a:pt x="2035111" y="84162"/>
                </a:lnTo>
                <a:lnTo>
                  <a:pt x="2040623" y="48945"/>
                </a:lnTo>
                <a:lnTo>
                  <a:pt x="2048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9996" y="2455125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700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3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Will be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type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EC2+Linux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EC2+Windows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9996" y="3186633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5244" rIns="0" bIns="0" rtlCol="0">
            <a:spAutoFit/>
          </a:bodyPr>
          <a:lstStyle/>
          <a:p>
            <a:pPr marL="91440" marR="268605">
              <a:lnSpc>
                <a:spcPts val="1900"/>
              </a:lnSpc>
              <a:spcBef>
                <a:spcPts val="434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CloudWatch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Container Insights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collects,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aggregates,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summarizes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metrics and logs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containerized applications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microservices.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9996" y="3918851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6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Used primarily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long running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stateless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services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applications.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9996" y="4650371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 marR="711200">
              <a:lnSpc>
                <a:spcPts val="1900"/>
              </a:lnSpc>
              <a:spcBef>
                <a:spcPts val="43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ECS resources can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tagged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values that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we define,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help us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organize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 identify them.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29996" y="5476646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3975" rIns="0" bIns="0" rtlCol="0">
            <a:spAutoFit/>
          </a:bodyPr>
          <a:lstStyle/>
          <a:p>
            <a:pPr marL="91440" marR="136525">
              <a:lnSpc>
                <a:spcPts val="1900"/>
              </a:lnSpc>
              <a:spcBef>
                <a:spcPts val="42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capacity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provider is used in association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 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determine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infrastructure  that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task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runs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9996" y="6208852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Update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 settings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primarily leading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Cluster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Capacity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Providers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9996" y="6940372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delete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ECS EC2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Fargate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5027" y="994714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2705" rIns="0" bIns="0" rtlCol="0">
            <a:spAutoFit/>
          </a:bodyPr>
          <a:lstStyle/>
          <a:p>
            <a:pPr marL="91440" marR="142240">
              <a:lnSpc>
                <a:spcPts val="1900"/>
              </a:lnSpc>
              <a:spcBef>
                <a:spcPts val="41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 service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allows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run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maintain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specified number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simultaneous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instances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task definition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an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ECS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cluster.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9996" y="1700441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task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instantiation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task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definition within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63905" marR="5080" indent="-751840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140" dirty="0">
                <a:solidFill>
                  <a:srgbClr val="00B050"/>
                </a:solidFill>
              </a:rPr>
              <a:t>Task</a:t>
            </a:r>
            <a:r>
              <a:rPr spc="-10" dirty="0">
                <a:solidFill>
                  <a:srgbClr val="00B050"/>
                </a:solidFill>
              </a:rPr>
              <a:t> </a:t>
            </a:r>
            <a:r>
              <a:rPr spc="-5" dirty="0">
                <a:solidFill>
                  <a:srgbClr val="00B050"/>
                </a:solidFill>
              </a:rPr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307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pc="-55" dirty="0"/>
              <a:t>Task</a:t>
            </a:r>
            <a:r>
              <a:rPr dirty="0"/>
              <a:t> </a:t>
            </a:r>
            <a:r>
              <a:rPr spc="-5" dirty="0"/>
              <a:t>Definition</a:t>
            </a:r>
          </a:p>
          <a:p>
            <a:pPr marL="835660" lvl="1" indent="-274955">
              <a:lnSpc>
                <a:spcPts val="247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5" dirty="0">
                <a:latin typeface="Carlito"/>
                <a:cs typeface="Carlito"/>
              </a:rPr>
              <a:t>definition is </a:t>
            </a:r>
            <a:r>
              <a:rPr sz="2200" spc="-15" dirty="0">
                <a:latin typeface="Carlito"/>
                <a:cs typeface="Carlito"/>
              </a:rPr>
              <a:t>required to </a:t>
            </a:r>
            <a:r>
              <a:rPr sz="2200" spc="-5" dirty="0">
                <a:latin typeface="Carlito"/>
                <a:cs typeface="Carlito"/>
              </a:rPr>
              <a:t>run </a:t>
            </a:r>
            <a:r>
              <a:rPr sz="2200" spc="-15" dirty="0">
                <a:solidFill>
                  <a:srgbClr val="0070C0"/>
                </a:solidFill>
                <a:latin typeface="Carlito"/>
                <a:cs typeface="Carlito"/>
              </a:rPr>
              <a:t>Docker containers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Amazon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ECS</a:t>
            </a:r>
            <a:endParaRPr sz="2200">
              <a:latin typeface="Carlito"/>
              <a:cs typeface="Carlito"/>
            </a:endParaRPr>
          </a:p>
          <a:p>
            <a:pPr marL="835025" marR="5080" lvl="1" indent="-274320">
              <a:lnSpc>
                <a:spcPct val="71800"/>
              </a:lnSpc>
              <a:spcBef>
                <a:spcPts val="625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5" dirty="0">
                <a:latin typeface="Carlito"/>
                <a:cs typeface="Carlito"/>
              </a:rPr>
              <a:t>definition is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blueprint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our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and describes one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through  </a:t>
            </a:r>
            <a:r>
              <a:rPr sz="2200" spc="-15" dirty="0">
                <a:latin typeface="Carlito"/>
                <a:cs typeface="Carlito"/>
              </a:rPr>
              <a:t>attributes.</a:t>
            </a:r>
            <a:endParaRPr sz="2200">
              <a:latin typeface="Carlito"/>
              <a:cs typeface="Carlito"/>
            </a:endParaRPr>
          </a:p>
          <a:p>
            <a:pPr marL="835025" marR="325120" lvl="1" indent="-274320">
              <a:lnSpc>
                <a:spcPct val="71800"/>
              </a:lnSpc>
              <a:spcBef>
                <a:spcPts val="500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rlito"/>
                <a:cs typeface="Carlito"/>
              </a:rPr>
              <a:t>Some </a:t>
            </a:r>
            <a:r>
              <a:rPr sz="2200" spc="-15" dirty="0">
                <a:latin typeface="Carlito"/>
                <a:cs typeface="Carlito"/>
              </a:rPr>
              <a:t>attributes are </a:t>
            </a:r>
            <a:r>
              <a:rPr sz="2200" spc="-10" dirty="0">
                <a:latin typeface="Carlito"/>
                <a:cs typeface="Carlito"/>
              </a:rPr>
              <a:t>configured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task level</a:t>
            </a:r>
            <a:r>
              <a:rPr sz="2200" spc="-10" dirty="0">
                <a:latin typeface="Carlito"/>
                <a:cs typeface="Carlito"/>
              </a:rPr>
              <a:t>, but </a:t>
            </a:r>
            <a:r>
              <a:rPr sz="2200" spc="-5" dirty="0">
                <a:latin typeface="Carlito"/>
                <a:cs typeface="Carlito"/>
              </a:rPr>
              <a:t>majority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attributes are </a:t>
            </a:r>
            <a:r>
              <a:rPr sz="2200" spc="-10" dirty="0">
                <a:latin typeface="Carlito"/>
                <a:cs typeface="Carlito"/>
              </a:rPr>
              <a:t>configured </a:t>
            </a:r>
            <a:r>
              <a:rPr sz="2200" spc="-5" dirty="0">
                <a:latin typeface="Carlito"/>
                <a:cs typeface="Carlito"/>
              </a:rPr>
              <a:t>per </a:t>
            </a:r>
            <a:r>
              <a:rPr sz="2200" spc="-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0070C0"/>
                </a:solidFill>
                <a:latin typeface="Carlito"/>
                <a:cs typeface="Carlito"/>
              </a:rPr>
              <a:t>container</a:t>
            </a:r>
            <a:r>
              <a:rPr sz="2200" spc="-3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3020"/>
              </a:lnSpc>
              <a:spcBef>
                <a:spcPts val="250"/>
              </a:spcBef>
              <a:buFont typeface="Arial"/>
              <a:buChar char="•"/>
              <a:tabLst>
                <a:tab pos="286385" algn="l"/>
                <a:tab pos="287020" algn="l"/>
                <a:tab pos="4006850" algn="l"/>
              </a:tabLst>
            </a:pPr>
            <a:r>
              <a:rPr spc="-55" dirty="0"/>
              <a:t>Task</a:t>
            </a:r>
            <a:r>
              <a:rPr spc="10" dirty="0"/>
              <a:t> </a:t>
            </a:r>
            <a:r>
              <a:rPr spc="-5" dirty="0"/>
              <a:t>Definition</a:t>
            </a:r>
            <a:r>
              <a:rPr spc="5" dirty="0"/>
              <a:t> </a:t>
            </a:r>
            <a:r>
              <a:rPr spc="-25" dirty="0"/>
              <a:t>Parameters	</a:t>
            </a:r>
            <a:r>
              <a:rPr dirty="0"/>
              <a:t>- </a:t>
            </a:r>
            <a:r>
              <a:rPr spc="-10" dirty="0"/>
              <a:t>Core</a:t>
            </a:r>
          </a:p>
          <a:p>
            <a:pPr marL="835660" lvl="1" indent="-274955">
              <a:lnSpc>
                <a:spcPts val="242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0070C0"/>
                </a:solidFill>
                <a:latin typeface="Carlito"/>
                <a:cs typeface="Carlito"/>
              </a:rPr>
              <a:t>Docker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image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 with each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your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task</a:t>
            </a:r>
            <a:endParaRPr sz="2200">
              <a:latin typeface="Carlito"/>
              <a:cs typeface="Carlito"/>
            </a:endParaRPr>
          </a:p>
          <a:p>
            <a:pPr marL="835660" lvl="1" indent="-274955">
              <a:lnSpc>
                <a:spcPts val="252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200" spc="-5" dirty="0">
                <a:latin typeface="Carlito"/>
                <a:cs typeface="Carlito"/>
              </a:rPr>
              <a:t>How much </a:t>
            </a:r>
            <a:r>
              <a:rPr sz="2200" dirty="0">
                <a:solidFill>
                  <a:srgbClr val="0070C0"/>
                </a:solidFill>
                <a:latin typeface="Carlito"/>
                <a:cs typeface="Carlito"/>
              </a:rPr>
              <a:t>CPU </a:t>
            </a:r>
            <a:r>
              <a:rPr sz="2200" spc="-5" dirty="0">
                <a:solidFill>
                  <a:srgbClr val="0070C0"/>
                </a:solidFill>
                <a:latin typeface="Carlito"/>
                <a:cs typeface="Carlito"/>
              </a:rPr>
              <a:t>and </a:t>
            </a:r>
            <a:r>
              <a:rPr sz="2200" dirty="0">
                <a:solidFill>
                  <a:srgbClr val="0070C0"/>
                </a:solidFill>
                <a:latin typeface="Carlito"/>
                <a:cs typeface="Carlito"/>
              </a:rPr>
              <a:t>memory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 with each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task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507" y="4569459"/>
            <a:ext cx="1141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launch </a:t>
            </a:r>
            <a:r>
              <a:rPr sz="2200" spc="-5" dirty="0">
                <a:solidFill>
                  <a:srgbClr val="0070C0"/>
                </a:solidFill>
                <a:latin typeface="Carlito"/>
                <a:cs typeface="Carlito"/>
              </a:rPr>
              <a:t>type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use, which determines the </a:t>
            </a:r>
            <a:r>
              <a:rPr sz="2200" spc="-15" dirty="0">
                <a:latin typeface="Carlito"/>
                <a:cs typeface="Carlito"/>
              </a:rPr>
              <a:t>infrastructure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which our </a:t>
            </a:r>
            <a:r>
              <a:rPr sz="2200" spc="-15" dirty="0">
                <a:latin typeface="Carlito"/>
                <a:cs typeface="Carlito"/>
              </a:rPr>
              <a:t>tasks are </a:t>
            </a:r>
            <a:r>
              <a:rPr sz="2200" spc="-10" dirty="0">
                <a:latin typeface="Carlito"/>
                <a:cs typeface="Carlito"/>
              </a:rPr>
              <a:t>hosted (EC2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827" y="4798059"/>
            <a:ext cx="945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r</a:t>
            </a:r>
            <a:r>
              <a:rPr sz="2200" spc="-40" dirty="0">
                <a:latin typeface="Carlito"/>
                <a:cs typeface="Carlito"/>
              </a:rPr>
              <a:t>g</a:t>
            </a:r>
            <a:r>
              <a:rPr sz="2200" spc="-25" dirty="0">
                <a:latin typeface="Carlito"/>
                <a:cs typeface="Carlito"/>
              </a:rPr>
              <a:t>at</a:t>
            </a:r>
            <a:r>
              <a:rPr sz="2200" dirty="0">
                <a:latin typeface="Carlito"/>
                <a:cs typeface="Carlito"/>
              </a:rPr>
              <a:t>e)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07" y="5115051"/>
            <a:ext cx="1173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10" dirty="0">
                <a:latin typeface="Carlito"/>
                <a:cs typeface="Carlito"/>
              </a:rPr>
              <a:t>networking </a:t>
            </a:r>
            <a:r>
              <a:rPr sz="2200" spc="-5" dirty="0">
                <a:latin typeface="Carlito"/>
                <a:cs typeface="Carlito"/>
              </a:rPr>
              <a:t>mode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5" dirty="0">
                <a:latin typeface="Carlito"/>
                <a:cs typeface="Carlito"/>
              </a:rPr>
              <a:t>in our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30" dirty="0">
                <a:latin typeface="Carlito"/>
                <a:cs typeface="Carlito"/>
              </a:rPr>
              <a:t>(Fargate </a:t>
            </a:r>
            <a:r>
              <a:rPr sz="2200" spc="-15" dirty="0">
                <a:latin typeface="Carlito"/>
                <a:cs typeface="Carlito"/>
              </a:rPr>
              <a:t>defaults to awsvpc,</a:t>
            </a:r>
            <a:r>
              <a:rPr sz="2200" spc="2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where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7" y="5343651"/>
            <a:ext cx="9928860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EC2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10" dirty="0">
                <a:latin typeface="Carlito"/>
                <a:cs typeface="Carlito"/>
              </a:rPr>
              <a:t>networking </a:t>
            </a:r>
            <a:r>
              <a:rPr sz="2200" spc="-5" dirty="0">
                <a:latin typeface="Carlito"/>
                <a:cs typeface="Carlito"/>
              </a:rPr>
              <a:t>models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0" dirty="0">
                <a:latin typeface="Carlito"/>
                <a:cs typeface="Carlito"/>
              </a:rPr>
              <a:t>Birdged, </a:t>
            </a:r>
            <a:r>
              <a:rPr sz="2200" spc="-5" dirty="0">
                <a:latin typeface="Carlito"/>
                <a:cs typeface="Carlito"/>
              </a:rPr>
              <a:t>Host, None and </a:t>
            </a:r>
            <a:r>
              <a:rPr sz="2200" spc="-20" dirty="0">
                <a:latin typeface="Carlito"/>
                <a:cs typeface="Carlito"/>
              </a:rPr>
              <a:t>awsvpc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too).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45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solidFill>
                  <a:srgbClr val="0070C0"/>
                </a:solidFill>
                <a:latin typeface="Carlito"/>
                <a:cs typeface="Carlito"/>
              </a:rPr>
              <a:t>logging </a:t>
            </a:r>
            <a:r>
              <a:rPr sz="2200" spc="-15" dirty="0">
                <a:solidFill>
                  <a:srgbClr val="0070C0"/>
                </a:solidFill>
                <a:latin typeface="Carlito"/>
                <a:cs typeface="Carlito"/>
              </a:rPr>
              <a:t>configuration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our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tasks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45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Whether the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5" dirty="0">
                <a:latin typeface="Carlito"/>
                <a:cs typeface="Carlito"/>
              </a:rPr>
              <a:t>should </a:t>
            </a:r>
            <a:r>
              <a:rPr sz="2200" spc="-15" dirty="0">
                <a:latin typeface="Carlito"/>
                <a:cs typeface="Carlito"/>
              </a:rPr>
              <a:t>continue to </a:t>
            </a:r>
            <a:r>
              <a:rPr sz="2200" spc="-5" dirty="0">
                <a:latin typeface="Carlito"/>
                <a:cs typeface="Carlito"/>
              </a:rPr>
              <a:t>run if the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finishes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fails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45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20" dirty="0">
                <a:solidFill>
                  <a:srgbClr val="0070C0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volumes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should be used with the </a:t>
            </a: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5" dirty="0">
                <a:latin typeface="Carlito"/>
                <a:cs typeface="Carlito"/>
              </a:rPr>
              <a:t>in the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task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52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many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more……..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1731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90" dirty="0">
                <a:latin typeface="Carlito"/>
                <a:cs typeface="Carlito"/>
              </a:rPr>
              <a:t>Fargate </a:t>
            </a:r>
            <a:r>
              <a:rPr sz="5300" b="0" spc="-65" dirty="0">
                <a:latin typeface="Carlito"/>
                <a:cs typeface="Carlito"/>
              </a:rPr>
              <a:t>&amp; </a:t>
            </a:r>
            <a:r>
              <a:rPr sz="5300" b="0" spc="-30" dirty="0">
                <a:latin typeface="Carlito"/>
                <a:cs typeface="Carlito"/>
              </a:rPr>
              <a:t>ECS </a:t>
            </a:r>
            <a:r>
              <a:rPr sz="5300" b="0" spc="-45" dirty="0">
                <a:latin typeface="Carlito"/>
                <a:cs typeface="Carlito"/>
              </a:rPr>
              <a:t>Fundamentals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145" dirty="0">
                <a:solidFill>
                  <a:srgbClr val="00B050"/>
                </a:solidFill>
                <a:latin typeface="Carlito"/>
                <a:cs typeface="Carlito"/>
              </a:rPr>
              <a:t>Task</a:t>
            </a:r>
            <a:r>
              <a:rPr sz="5300" b="0" spc="21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300" b="0" spc="-45" dirty="0">
                <a:solidFill>
                  <a:srgbClr val="00B050"/>
                </a:solidFill>
                <a:latin typeface="Carlito"/>
                <a:cs typeface="Carlito"/>
              </a:rPr>
              <a:t>Definition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91439"/>
            <a:ext cx="2142490" cy="575310"/>
          </a:xfrm>
          <a:custGeom>
            <a:avLst/>
            <a:gdLst/>
            <a:ahLst/>
            <a:cxnLst/>
            <a:rect l="l" t="t" r="r" b="b"/>
            <a:pathLst>
              <a:path w="2142490" h="575310">
                <a:moveTo>
                  <a:pt x="2142312" y="0"/>
                </a:moveTo>
                <a:lnTo>
                  <a:pt x="0" y="0"/>
                </a:lnTo>
                <a:lnTo>
                  <a:pt x="0" y="574763"/>
                </a:lnTo>
                <a:lnTo>
                  <a:pt x="2142312" y="574763"/>
                </a:lnTo>
                <a:lnTo>
                  <a:pt x="214231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941" y="186435"/>
            <a:ext cx="1801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2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Definitions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3527" y="91439"/>
            <a:ext cx="1323975" cy="575310"/>
          </a:xfrm>
          <a:custGeom>
            <a:avLst/>
            <a:gdLst/>
            <a:ahLst/>
            <a:cxnLst/>
            <a:rect l="l" t="t" r="r" b="b"/>
            <a:pathLst>
              <a:path w="1323975" h="575310">
                <a:moveTo>
                  <a:pt x="1323708" y="0"/>
                </a:moveTo>
                <a:lnTo>
                  <a:pt x="0" y="0"/>
                </a:lnTo>
                <a:lnTo>
                  <a:pt x="0" y="574763"/>
                </a:lnTo>
                <a:lnTo>
                  <a:pt x="1323708" y="574763"/>
                </a:lnTo>
                <a:lnTo>
                  <a:pt x="1323708" y="0"/>
                </a:lnTo>
                <a:close/>
              </a:path>
            </a:pathLst>
          </a:custGeom>
          <a:solidFill>
            <a:srgbClr val="32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0621" y="78740"/>
            <a:ext cx="10890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5120" marR="5080" indent="-31305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EC2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Launch 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176" y="3285477"/>
            <a:ext cx="1395095" cy="575310"/>
          </a:xfrm>
          <a:prstGeom prst="rect">
            <a:avLst/>
          </a:prstGeom>
          <a:solidFill>
            <a:srgbClr val="326064"/>
          </a:solidFill>
        </p:spPr>
        <p:txBody>
          <a:bodyPr vert="horz" wrap="square" lIns="0" tIns="38735" rIns="0" bIns="0" rtlCol="0">
            <a:spAutoFit/>
          </a:bodyPr>
          <a:lstStyle/>
          <a:p>
            <a:pPr marL="185420" marR="179070" indent="207010">
              <a:lnSpc>
                <a:spcPts val="1900"/>
              </a:lnSpc>
              <a:spcBef>
                <a:spcPts val="30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Fargate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5396" y="63309"/>
            <a:ext cx="2142490" cy="575310"/>
          </a:xfrm>
          <a:custGeom>
            <a:avLst/>
            <a:gdLst/>
            <a:ahLst/>
            <a:cxnLst/>
            <a:rect l="l" t="t" r="r" b="b"/>
            <a:pathLst>
              <a:path w="2142490" h="575310">
                <a:moveTo>
                  <a:pt x="2142299" y="0"/>
                </a:moveTo>
                <a:lnTo>
                  <a:pt x="0" y="0"/>
                </a:lnTo>
                <a:lnTo>
                  <a:pt x="0" y="574763"/>
                </a:lnTo>
                <a:lnTo>
                  <a:pt x="2142299" y="574763"/>
                </a:lnTo>
                <a:lnTo>
                  <a:pt x="2142299" y="0"/>
                </a:lnTo>
                <a:close/>
              </a:path>
            </a:pathLst>
          </a:custGeom>
          <a:solidFill>
            <a:srgbClr val="83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4163" y="19812"/>
            <a:ext cx="1544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marR="5080" indent="-45212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Task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Definition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5396" y="868845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3825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975"/>
              </a:spcBef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Role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5396" y="1674393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255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96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Mode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5396" y="2479929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Execution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ts val="2365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IAM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Role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5396" y="3285477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ts val="2370"/>
              </a:lnSpc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(Memory,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CPU)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5396" y="4091025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marL="564515">
              <a:lnSpc>
                <a:spcPts val="217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Container</a:t>
            </a:r>
            <a:endParaRPr sz="2000">
              <a:latin typeface="Carlito"/>
              <a:cs typeface="Carlito"/>
            </a:endParaRPr>
          </a:p>
          <a:p>
            <a:pPr marL="510540">
              <a:lnSpc>
                <a:spcPts val="2355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Definitions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0691" y="4091025"/>
            <a:ext cx="1252220" cy="575310"/>
          </a:xfrm>
          <a:custGeom>
            <a:avLst/>
            <a:gdLst/>
            <a:ahLst/>
            <a:cxnLst/>
            <a:rect l="l" t="t" r="r" b="b"/>
            <a:pathLst>
              <a:path w="1252220" h="575310">
                <a:moveTo>
                  <a:pt x="1251864" y="0"/>
                </a:moveTo>
                <a:lnTo>
                  <a:pt x="0" y="0"/>
                </a:lnTo>
                <a:lnTo>
                  <a:pt x="0" y="574763"/>
                </a:lnTo>
                <a:lnTo>
                  <a:pt x="1251864" y="574763"/>
                </a:lnTo>
                <a:lnTo>
                  <a:pt x="1251864" y="0"/>
                </a:lnTo>
                <a:close/>
              </a:path>
            </a:pathLst>
          </a:custGeom>
          <a:solidFill>
            <a:srgbClr val="934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10691" y="4091025"/>
            <a:ext cx="1252220" cy="57531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69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0136" y="6476428"/>
            <a:ext cx="1942464" cy="575310"/>
          </a:xfrm>
          <a:prstGeom prst="rect">
            <a:avLst/>
          </a:prstGeom>
          <a:solidFill>
            <a:srgbClr val="934C22"/>
          </a:solidFill>
        </p:spPr>
        <p:txBody>
          <a:bodyPr vert="horz" wrap="square" lIns="0" tIns="12128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95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0136" y="2420962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97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Container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0136" y="3226511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0136" y="4032046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2155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Private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Repo</a:t>
            </a:r>
            <a:endParaRPr sz="2000">
              <a:latin typeface="Carlito"/>
              <a:cs typeface="Carlito"/>
            </a:endParaRPr>
          </a:p>
          <a:p>
            <a:pPr marL="200660">
              <a:lnSpc>
                <a:spcPts val="2370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Authentication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0136" y="4837595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Limits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ts val="2355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(Soft,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Hard)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0136" y="5643130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25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Port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Mappings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40348" y="3781513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92607" y="3738371"/>
            <a:ext cx="1036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349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nt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ai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er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Timeouts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40348" y="4587049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052806" y="4543044"/>
            <a:ext cx="916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rk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Settings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540348" y="5392597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991592" y="5350764"/>
            <a:ext cx="103949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Storage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Logging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540348" y="6198133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09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689967" y="6307835"/>
            <a:ext cx="1642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Resource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Limits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540348" y="7003679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09">
                <a:moveTo>
                  <a:pt x="1941969" y="0"/>
                </a:moveTo>
                <a:lnTo>
                  <a:pt x="0" y="0"/>
                </a:lnTo>
                <a:lnTo>
                  <a:pt x="0" y="574765"/>
                </a:lnTo>
                <a:lnTo>
                  <a:pt x="1941969" y="574765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785979" y="7112508"/>
            <a:ext cx="1450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Docker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Labels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540348" y="1417129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859639" y="1525524"/>
            <a:ext cx="1303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Healthcheck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540348" y="2222677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836397" y="2333244"/>
            <a:ext cx="1349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540348" y="3028213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1969" y="0"/>
                </a:moveTo>
                <a:lnTo>
                  <a:pt x="0" y="0"/>
                </a:lnTo>
                <a:lnTo>
                  <a:pt x="0" y="574763"/>
                </a:lnTo>
                <a:lnTo>
                  <a:pt x="1941969" y="574763"/>
                </a:lnTo>
                <a:lnTo>
                  <a:pt x="1941969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836397" y="2985516"/>
            <a:ext cx="1349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 indent="-1917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Varibales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5396" y="4783353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Integration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15396" y="5497448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ts val="2365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Configuration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5396" y="6250749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marL="513715">
              <a:lnSpc>
                <a:spcPts val="2155"/>
              </a:lnSpc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Log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Router</a:t>
            </a:r>
            <a:endParaRPr sz="2000">
              <a:latin typeface="Carlito"/>
              <a:cs typeface="Carlito"/>
            </a:endParaRPr>
          </a:p>
          <a:p>
            <a:pPr marL="368935">
              <a:lnSpc>
                <a:spcPts val="237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Configuration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5396" y="7008034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969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Volumes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44714" y="340715"/>
            <a:ext cx="8131175" cy="6955155"/>
          </a:xfrm>
          <a:custGeom>
            <a:avLst/>
            <a:gdLst/>
            <a:ahLst/>
            <a:cxnLst/>
            <a:rect l="l" t="t" r="r" b="b"/>
            <a:pathLst>
              <a:path w="8131175" h="6955155">
                <a:moveTo>
                  <a:pt x="122631" y="325640"/>
                </a:moveTo>
                <a:lnTo>
                  <a:pt x="113118" y="325335"/>
                </a:lnTo>
                <a:lnTo>
                  <a:pt x="33312" y="2868460"/>
                </a:lnTo>
                <a:lnTo>
                  <a:pt x="0" y="2867406"/>
                </a:lnTo>
                <a:lnTo>
                  <a:pt x="35687" y="2944761"/>
                </a:lnTo>
                <a:lnTo>
                  <a:pt x="69875" y="2881439"/>
                </a:lnTo>
                <a:lnTo>
                  <a:pt x="76161" y="2869793"/>
                </a:lnTo>
                <a:lnTo>
                  <a:pt x="42837" y="2868752"/>
                </a:lnTo>
                <a:lnTo>
                  <a:pt x="122631" y="325640"/>
                </a:lnTo>
                <a:close/>
              </a:path>
              <a:path w="8131175" h="6955155">
                <a:moveTo>
                  <a:pt x="1628813" y="38100"/>
                </a:moveTo>
                <a:lnTo>
                  <a:pt x="1619300" y="33350"/>
                </a:lnTo>
                <a:lnTo>
                  <a:pt x="1552613" y="0"/>
                </a:lnTo>
                <a:lnTo>
                  <a:pt x="1552613" y="33350"/>
                </a:lnTo>
                <a:lnTo>
                  <a:pt x="1189037" y="33350"/>
                </a:lnTo>
                <a:lnTo>
                  <a:pt x="1189037" y="42875"/>
                </a:lnTo>
                <a:lnTo>
                  <a:pt x="1552613" y="42875"/>
                </a:lnTo>
                <a:lnTo>
                  <a:pt x="1552613" y="76200"/>
                </a:lnTo>
                <a:lnTo>
                  <a:pt x="1628813" y="38100"/>
                </a:lnTo>
                <a:close/>
              </a:path>
              <a:path w="8131175" h="6955155">
                <a:moveTo>
                  <a:pt x="3470681" y="9969"/>
                </a:moveTo>
                <a:lnTo>
                  <a:pt x="3392297" y="43370"/>
                </a:lnTo>
                <a:lnTo>
                  <a:pt x="3417697" y="64960"/>
                </a:lnTo>
                <a:lnTo>
                  <a:pt x="729297" y="3229064"/>
                </a:lnTo>
                <a:lnTo>
                  <a:pt x="732904" y="3232150"/>
                </a:lnTo>
                <a:lnTo>
                  <a:pt x="729081" y="3234969"/>
                </a:lnTo>
                <a:lnTo>
                  <a:pt x="3421684" y="6896138"/>
                </a:lnTo>
                <a:lnTo>
                  <a:pt x="3394837" y="6915899"/>
                </a:lnTo>
                <a:lnTo>
                  <a:pt x="3470681" y="6954710"/>
                </a:lnTo>
                <a:lnTo>
                  <a:pt x="3462363" y="6906387"/>
                </a:lnTo>
                <a:lnTo>
                  <a:pt x="3456228" y="6870751"/>
                </a:lnTo>
                <a:lnTo>
                  <a:pt x="3429355" y="6890499"/>
                </a:lnTo>
                <a:lnTo>
                  <a:pt x="787400" y="3298190"/>
                </a:lnTo>
                <a:lnTo>
                  <a:pt x="3415474" y="6144666"/>
                </a:lnTo>
                <a:lnTo>
                  <a:pt x="3390989" y="6167272"/>
                </a:lnTo>
                <a:lnTo>
                  <a:pt x="3470681" y="6197409"/>
                </a:lnTo>
                <a:lnTo>
                  <a:pt x="3458095" y="6153988"/>
                </a:lnTo>
                <a:lnTo>
                  <a:pt x="3446983" y="6115583"/>
                </a:lnTo>
                <a:lnTo>
                  <a:pt x="3422485" y="6138202"/>
                </a:lnTo>
                <a:lnTo>
                  <a:pt x="780669" y="3276854"/>
                </a:lnTo>
                <a:lnTo>
                  <a:pt x="3408400" y="5399951"/>
                </a:lnTo>
                <a:lnTo>
                  <a:pt x="3387458" y="5425872"/>
                </a:lnTo>
                <a:lnTo>
                  <a:pt x="3470681" y="5444121"/>
                </a:lnTo>
                <a:lnTo>
                  <a:pt x="3454184" y="5407926"/>
                </a:lnTo>
                <a:lnTo>
                  <a:pt x="3435350" y="5366601"/>
                </a:lnTo>
                <a:lnTo>
                  <a:pt x="3414395" y="5392534"/>
                </a:lnTo>
                <a:lnTo>
                  <a:pt x="777151" y="3261766"/>
                </a:lnTo>
                <a:lnTo>
                  <a:pt x="3401530" y="4697628"/>
                </a:lnTo>
                <a:lnTo>
                  <a:pt x="3385540" y="4726864"/>
                </a:lnTo>
                <a:lnTo>
                  <a:pt x="3470681" y="4730013"/>
                </a:lnTo>
                <a:lnTo>
                  <a:pt x="3452431" y="4703724"/>
                </a:lnTo>
                <a:lnTo>
                  <a:pt x="3422116" y="4660023"/>
                </a:lnTo>
                <a:lnTo>
                  <a:pt x="3406102" y="4689272"/>
                </a:lnTo>
                <a:lnTo>
                  <a:pt x="773988" y="3249193"/>
                </a:lnTo>
                <a:lnTo>
                  <a:pt x="3396221" y="4020756"/>
                </a:lnTo>
                <a:lnTo>
                  <a:pt x="3386823" y="4052735"/>
                </a:lnTo>
                <a:lnTo>
                  <a:pt x="3470681" y="4037685"/>
                </a:lnTo>
                <a:lnTo>
                  <a:pt x="3456343" y="4024338"/>
                </a:lnTo>
                <a:lnTo>
                  <a:pt x="3408324" y="3979634"/>
                </a:lnTo>
                <a:lnTo>
                  <a:pt x="3398913" y="4011612"/>
                </a:lnTo>
                <a:lnTo>
                  <a:pt x="765975" y="3236912"/>
                </a:lnTo>
                <a:lnTo>
                  <a:pt x="3394481" y="3236912"/>
                </a:lnTo>
                <a:lnTo>
                  <a:pt x="3394481" y="3270250"/>
                </a:lnTo>
                <a:lnTo>
                  <a:pt x="3461156" y="3236912"/>
                </a:lnTo>
                <a:lnTo>
                  <a:pt x="3470681" y="3232150"/>
                </a:lnTo>
                <a:lnTo>
                  <a:pt x="3461156" y="3227387"/>
                </a:lnTo>
                <a:lnTo>
                  <a:pt x="3394481" y="3194050"/>
                </a:lnTo>
                <a:lnTo>
                  <a:pt x="3394481" y="3227387"/>
                </a:lnTo>
                <a:lnTo>
                  <a:pt x="765937" y="3227387"/>
                </a:lnTo>
                <a:lnTo>
                  <a:pt x="3398913" y="2452687"/>
                </a:lnTo>
                <a:lnTo>
                  <a:pt x="3408324" y="2484666"/>
                </a:lnTo>
                <a:lnTo>
                  <a:pt x="3456330" y="2439962"/>
                </a:lnTo>
                <a:lnTo>
                  <a:pt x="3470681" y="2426601"/>
                </a:lnTo>
                <a:lnTo>
                  <a:pt x="3386823" y="2411565"/>
                </a:lnTo>
                <a:lnTo>
                  <a:pt x="3396221" y="2443556"/>
                </a:lnTo>
                <a:lnTo>
                  <a:pt x="768578" y="3216694"/>
                </a:lnTo>
                <a:lnTo>
                  <a:pt x="3407410" y="1663814"/>
                </a:lnTo>
                <a:lnTo>
                  <a:pt x="3424326" y="1692541"/>
                </a:lnTo>
                <a:lnTo>
                  <a:pt x="3452457" y="1649158"/>
                </a:lnTo>
                <a:lnTo>
                  <a:pt x="3470681" y="1621053"/>
                </a:lnTo>
                <a:lnTo>
                  <a:pt x="3385680" y="1626870"/>
                </a:lnTo>
                <a:lnTo>
                  <a:pt x="3402584" y="1655610"/>
                </a:lnTo>
                <a:lnTo>
                  <a:pt x="773341" y="3202838"/>
                </a:lnTo>
                <a:lnTo>
                  <a:pt x="3416693" y="869518"/>
                </a:lnTo>
                <a:lnTo>
                  <a:pt x="3438766" y="894511"/>
                </a:lnTo>
                <a:lnTo>
                  <a:pt x="3455149" y="853960"/>
                </a:lnTo>
                <a:lnTo>
                  <a:pt x="3470681" y="815517"/>
                </a:lnTo>
                <a:lnTo>
                  <a:pt x="3388334" y="837374"/>
                </a:lnTo>
                <a:lnTo>
                  <a:pt x="3410394" y="862368"/>
                </a:lnTo>
                <a:lnTo>
                  <a:pt x="779500" y="3184664"/>
                </a:lnTo>
                <a:lnTo>
                  <a:pt x="3424961" y="71132"/>
                </a:lnTo>
                <a:lnTo>
                  <a:pt x="3450374" y="92710"/>
                </a:lnTo>
                <a:lnTo>
                  <a:pt x="3459556" y="55270"/>
                </a:lnTo>
                <a:lnTo>
                  <a:pt x="3470681" y="9969"/>
                </a:lnTo>
                <a:close/>
              </a:path>
              <a:path w="8131175" h="6955155">
                <a:moveTo>
                  <a:pt x="8125409" y="6423101"/>
                </a:moveTo>
                <a:lnTo>
                  <a:pt x="8110817" y="6382829"/>
                </a:lnTo>
                <a:lnTo>
                  <a:pt x="8096390" y="6343002"/>
                </a:lnTo>
                <a:lnTo>
                  <a:pt x="8073428" y="6367183"/>
                </a:lnTo>
                <a:lnTo>
                  <a:pt x="5624906" y="4042448"/>
                </a:lnTo>
                <a:lnTo>
                  <a:pt x="6089777" y="4042448"/>
                </a:lnTo>
                <a:lnTo>
                  <a:pt x="6089777" y="4075785"/>
                </a:lnTo>
                <a:lnTo>
                  <a:pt x="6156452" y="4042448"/>
                </a:lnTo>
                <a:lnTo>
                  <a:pt x="6165977" y="4037685"/>
                </a:lnTo>
                <a:lnTo>
                  <a:pt x="6156452" y="4032923"/>
                </a:lnTo>
                <a:lnTo>
                  <a:pt x="6089777" y="3999585"/>
                </a:lnTo>
                <a:lnTo>
                  <a:pt x="6089777" y="4032923"/>
                </a:lnTo>
                <a:lnTo>
                  <a:pt x="5612968" y="4032923"/>
                </a:lnTo>
                <a:lnTo>
                  <a:pt x="5612968" y="4037711"/>
                </a:lnTo>
                <a:lnTo>
                  <a:pt x="5609704" y="4041140"/>
                </a:lnTo>
                <a:lnTo>
                  <a:pt x="8066875" y="6374092"/>
                </a:lnTo>
                <a:lnTo>
                  <a:pt x="8043926" y="6398260"/>
                </a:lnTo>
                <a:lnTo>
                  <a:pt x="8125409" y="6423101"/>
                </a:lnTo>
                <a:close/>
              </a:path>
              <a:path w="8131175" h="6955155">
                <a:moveTo>
                  <a:pt x="8130768" y="2452649"/>
                </a:moveTo>
                <a:lnTo>
                  <a:pt x="8128965" y="2424239"/>
                </a:lnTo>
                <a:lnTo>
                  <a:pt x="8125409" y="2367623"/>
                </a:lnTo>
                <a:lnTo>
                  <a:pt x="8060601" y="2422931"/>
                </a:lnTo>
                <a:lnTo>
                  <a:pt x="8091297" y="2435949"/>
                </a:lnTo>
                <a:lnTo>
                  <a:pt x="7413447" y="4035831"/>
                </a:lnTo>
                <a:lnTo>
                  <a:pt x="7417816" y="4037685"/>
                </a:lnTo>
                <a:lnTo>
                  <a:pt x="7413498" y="4039666"/>
                </a:lnTo>
                <a:lnTo>
                  <a:pt x="8089468" y="5522455"/>
                </a:lnTo>
                <a:lnTo>
                  <a:pt x="8059140" y="5536273"/>
                </a:lnTo>
                <a:lnTo>
                  <a:pt x="8125409" y="5589803"/>
                </a:lnTo>
                <a:lnTo>
                  <a:pt x="8127403" y="5533999"/>
                </a:lnTo>
                <a:lnTo>
                  <a:pt x="8128470" y="5504662"/>
                </a:lnTo>
                <a:lnTo>
                  <a:pt x="8098142" y="5518493"/>
                </a:lnTo>
                <a:lnTo>
                  <a:pt x="7433970" y="4061650"/>
                </a:lnTo>
                <a:lnTo>
                  <a:pt x="8069542" y="4732236"/>
                </a:lnTo>
                <a:lnTo>
                  <a:pt x="8045348" y="4755159"/>
                </a:lnTo>
                <a:lnTo>
                  <a:pt x="8125409" y="4784255"/>
                </a:lnTo>
                <a:lnTo>
                  <a:pt x="8112404" y="4741443"/>
                </a:lnTo>
                <a:lnTo>
                  <a:pt x="8100657" y="4702746"/>
                </a:lnTo>
                <a:lnTo>
                  <a:pt x="8076451" y="4725682"/>
                </a:lnTo>
                <a:lnTo>
                  <a:pt x="7428116" y="4041622"/>
                </a:lnTo>
                <a:lnTo>
                  <a:pt x="8049869" y="3989806"/>
                </a:lnTo>
                <a:lnTo>
                  <a:pt x="8052638" y="4023017"/>
                </a:lnTo>
                <a:lnTo>
                  <a:pt x="8124545" y="3979240"/>
                </a:lnTo>
                <a:lnTo>
                  <a:pt x="8125409" y="3978719"/>
                </a:lnTo>
                <a:lnTo>
                  <a:pt x="8046313" y="3947071"/>
                </a:lnTo>
                <a:lnTo>
                  <a:pt x="8049069" y="3980307"/>
                </a:lnTo>
                <a:lnTo>
                  <a:pt x="7428649" y="4032008"/>
                </a:lnTo>
                <a:lnTo>
                  <a:pt x="8080832" y="3235160"/>
                </a:lnTo>
                <a:lnTo>
                  <a:pt x="8106638" y="3256267"/>
                </a:lnTo>
                <a:lnTo>
                  <a:pt x="8114982" y="3219297"/>
                </a:lnTo>
                <a:lnTo>
                  <a:pt x="8125409" y="3173171"/>
                </a:lnTo>
                <a:lnTo>
                  <a:pt x="8047672" y="3208007"/>
                </a:lnTo>
                <a:lnTo>
                  <a:pt x="8073466" y="3229127"/>
                </a:lnTo>
                <a:lnTo>
                  <a:pt x="7435151" y="4008996"/>
                </a:lnTo>
                <a:lnTo>
                  <a:pt x="8100073" y="2439657"/>
                </a:lnTo>
                <a:lnTo>
                  <a:pt x="8130768" y="2452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07559" y="1704530"/>
            <a:ext cx="1449070" cy="5596255"/>
          </a:xfrm>
          <a:custGeom>
            <a:avLst/>
            <a:gdLst/>
            <a:ahLst/>
            <a:cxnLst/>
            <a:rect l="l" t="t" r="r" b="b"/>
            <a:pathLst>
              <a:path w="1449070" h="5596255">
                <a:moveTo>
                  <a:pt x="1448752" y="83667"/>
                </a:moveTo>
                <a:lnTo>
                  <a:pt x="1444193" y="59817"/>
                </a:lnTo>
                <a:lnTo>
                  <a:pt x="1432788" y="0"/>
                </a:lnTo>
                <a:lnTo>
                  <a:pt x="1375410" y="62966"/>
                </a:lnTo>
                <a:lnTo>
                  <a:pt x="1407490" y="72034"/>
                </a:lnTo>
                <a:lnTo>
                  <a:pt x="63" y="5057775"/>
                </a:lnTo>
                <a:lnTo>
                  <a:pt x="0" y="5057991"/>
                </a:lnTo>
                <a:lnTo>
                  <a:pt x="4533" y="5059286"/>
                </a:lnTo>
                <a:lnTo>
                  <a:pt x="2933" y="5063756"/>
                </a:lnTo>
                <a:lnTo>
                  <a:pt x="1359649" y="5564619"/>
                </a:lnTo>
                <a:lnTo>
                  <a:pt x="1348105" y="5595886"/>
                </a:lnTo>
                <a:lnTo>
                  <a:pt x="1432788" y="5586539"/>
                </a:lnTo>
                <a:lnTo>
                  <a:pt x="1416342" y="5569013"/>
                </a:lnTo>
                <a:lnTo>
                  <a:pt x="1374495" y="5524411"/>
                </a:lnTo>
                <a:lnTo>
                  <a:pt x="1362938" y="5555678"/>
                </a:lnTo>
                <a:lnTo>
                  <a:pt x="22186" y="5060708"/>
                </a:lnTo>
                <a:lnTo>
                  <a:pt x="1358900" y="4800244"/>
                </a:lnTo>
                <a:lnTo>
                  <a:pt x="1365275" y="4832959"/>
                </a:lnTo>
                <a:lnTo>
                  <a:pt x="1423085" y="4788459"/>
                </a:lnTo>
                <a:lnTo>
                  <a:pt x="1432788" y="4780991"/>
                </a:lnTo>
                <a:lnTo>
                  <a:pt x="1350708" y="4758169"/>
                </a:lnTo>
                <a:lnTo>
                  <a:pt x="1357071" y="4790897"/>
                </a:lnTo>
                <a:lnTo>
                  <a:pt x="23787" y="5050701"/>
                </a:lnTo>
                <a:lnTo>
                  <a:pt x="1374965" y="4025315"/>
                </a:lnTo>
                <a:lnTo>
                  <a:pt x="1395120" y="4051858"/>
                </a:lnTo>
                <a:lnTo>
                  <a:pt x="1415732" y="4010037"/>
                </a:lnTo>
                <a:lnTo>
                  <a:pt x="1432788" y="3975443"/>
                </a:lnTo>
                <a:lnTo>
                  <a:pt x="1349057" y="3991165"/>
                </a:lnTo>
                <a:lnTo>
                  <a:pt x="1369199" y="4017721"/>
                </a:lnTo>
                <a:lnTo>
                  <a:pt x="29184" y="5034635"/>
                </a:lnTo>
                <a:lnTo>
                  <a:pt x="1390624" y="3233572"/>
                </a:lnTo>
                <a:lnTo>
                  <a:pt x="1417231" y="3253663"/>
                </a:lnTo>
                <a:lnTo>
                  <a:pt x="1423911" y="3217697"/>
                </a:lnTo>
                <a:lnTo>
                  <a:pt x="1432788" y="3169907"/>
                </a:lnTo>
                <a:lnTo>
                  <a:pt x="1356436" y="3207715"/>
                </a:lnTo>
                <a:lnTo>
                  <a:pt x="1383030" y="3227832"/>
                </a:lnTo>
                <a:lnTo>
                  <a:pt x="36601" y="5009032"/>
                </a:lnTo>
                <a:lnTo>
                  <a:pt x="1401305" y="2433929"/>
                </a:lnTo>
                <a:lnTo>
                  <a:pt x="1430769" y="2449538"/>
                </a:lnTo>
                <a:lnTo>
                  <a:pt x="1431505" y="2418232"/>
                </a:lnTo>
                <a:lnTo>
                  <a:pt x="1432788" y="2364359"/>
                </a:lnTo>
                <a:lnTo>
                  <a:pt x="1363433" y="2413851"/>
                </a:lnTo>
                <a:lnTo>
                  <a:pt x="1392885" y="2429472"/>
                </a:lnTo>
                <a:lnTo>
                  <a:pt x="47409" y="4968291"/>
                </a:lnTo>
                <a:lnTo>
                  <a:pt x="1408023" y="1683296"/>
                </a:lnTo>
                <a:lnTo>
                  <a:pt x="1438821" y="1696046"/>
                </a:lnTo>
                <a:lnTo>
                  <a:pt x="1436814" y="1667903"/>
                </a:lnTo>
                <a:lnTo>
                  <a:pt x="1432788" y="1611071"/>
                </a:lnTo>
                <a:lnTo>
                  <a:pt x="1368425" y="1666887"/>
                </a:lnTo>
                <a:lnTo>
                  <a:pt x="1399222" y="1679651"/>
                </a:lnTo>
                <a:lnTo>
                  <a:pt x="53124" y="4929632"/>
                </a:lnTo>
                <a:lnTo>
                  <a:pt x="1413040" y="879284"/>
                </a:lnTo>
                <a:lnTo>
                  <a:pt x="1444650" y="889889"/>
                </a:lnTo>
                <a:lnTo>
                  <a:pt x="1441030" y="864209"/>
                </a:lnTo>
                <a:lnTo>
                  <a:pt x="1432788" y="805522"/>
                </a:lnTo>
                <a:lnTo>
                  <a:pt x="1372412" y="865644"/>
                </a:lnTo>
                <a:lnTo>
                  <a:pt x="1404010" y="876261"/>
                </a:lnTo>
                <a:lnTo>
                  <a:pt x="62217" y="4872634"/>
                </a:lnTo>
                <a:lnTo>
                  <a:pt x="1416659" y="74612"/>
                </a:lnTo>
                <a:lnTo>
                  <a:pt x="1448752" y="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92196" y="91439"/>
            <a:ext cx="5090160" cy="575310"/>
          </a:xfrm>
          <a:custGeom>
            <a:avLst/>
            <a:gdLst/>
            <a:ahLst/>
            <a:cxnLst/>
            <a:rect l="l" t="t" r="r" b="b"/>
            <a:pathLst>
              <a:path w="5090159" h="575310">
                <a:moveTo>
                  <a:pt x="4994363" y="0"/>
                </a:moveTo>
                <a:lnTo>
                  <a:pt x="95796" y="0"/>
                </a:lnTo>
                <a:lnTo>
                  <a:pt x="58507" y="7527"/>
                </a:lnTo>
                <a:lnTo>
                  <a:pt x="28057" y="28057"/>
                </a:lnTo>
                <a:lnTo>
                  <a:pt x="7527" y="58507"/>
                </a:lnTo>
                <a:lnTo>
                  <a:pt x="0" y="95796"/>
                </a:lnTo>
                <a:lnTo>
                  <a:pt x="0" y="478967"/>
                </a:lnTo>
                <a:lnTo>
                  <a:pt x="7527" y="516256"/>
                </a:lnTo>
                <a:lnTo>
                  <a:pt x="28057" y="546706"/>
                </a:lnTo>
                <a:lnTo>
                  <a:pt x="58507" y="567235"/>
                </a:lnTo>
                <a:lnTo>
                  <a:pt x="95796" y="574763"/>
                </a:lnTo>
                <a:lnTo>
                  <a:pt x="4994363" y="574763"/>
                </a:lnTo>
                <a:lnTo>
                  <a:pt x="5031668" y="567235"/>
                </a:lnTo>
                <a:lnTo>
                  <a:pt x="5062102" y="546706"/>
                </a:lnTo>
                <a:lnTo>
                  <a:pt x="5082607" y="516256"/>
                </a:lnTo>
                <a:lnTo>
                  <a:pt x="5090121" y="478967"/>
                </a:lnTo>
                <a:lnTo>
                  <a:pt x="5090121" y="95796"/>
                </a:lnTo>
                <a:lnTo>
                  <a:pt x="5082607" y="58507"/>
                </a:lnTo>
                <a:lnTo>
                  <a:pt x="5062102" y="28057"/>
                </a:lnTo>
                <a:lnTo>
                  <a:pt x="5031668" y="7527"/>
                </a:lnTo>
                <a:lnTo>
                  <a:pt x="499436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90632" y="186435"/>
            <a:ext cx="36944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Task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Definition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–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 List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51494"/>
            <a:ext cx="12002770" cy="4211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406F8D"/>
                </a:solidFill>
                <a:latin typeface="Carlito"/>
                <a:cs typeface="Carlito"/>
              </a:rPr>
              <a:t>Step-1: </a:t>
            </a:r>
            <a:r>
              <a:rPr sz="3400" spc="-25" dirty="0">
                <a:solidFill>
                  <a:srgbClr val="406F8D"/>
                </a:solidFill>
                <a:latin typeface="Carlito"/>
                <a:cs typeface="Carlito"/>
              </a:rPr>
              <a:t>Create </a:t>
            </a:r>
            <a:r>
              <a:rPr sz="3400" spc="-75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r>
              <a:rPr sz="3400" spc="1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3400" spc="-10" dirty="0">
                <a:solidFill>
                  <a:srgbClr val="406F8D"/>
                </a:solidFill>
                <a:latin typeface="Carlito"/>
                <a:cs typeface="Carlito"/>
              </a:rPr>
              <a:t>Definition</a:t>
            </a:r>
            <a:endParaRPr sz="34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60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r>
              <a:rPr sz="2900" spc="-20" dirty="0">
                <a:solidFill>
                  <a:srgbClr val="406F8D"/>
                </a:solidFill>
                <a:latin typeface="Carlito"/>
                <a:cs typeface="Carlito"/>
              </a:rPr>
              <a:t> Role</a:t>
            </a:r>
            <a:endParaRPr sz="2900">
              <a:latin typeface="Carlito"/>
              <a:cs typeface="Carlito"/>
            </a:endParaRPr>
          </a:p>
          <a:p>
            <a:pPr marL="1384300" lvl="2" indent="-27432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400" spc="-5" dirty="0">
                <a:latin typeface="Carlito"/>
                <a:cs typeface="Carlito"/>
              </a:rPr>
              <a:t>IAM </a:t>
            </a:r>
            <a:r>
              <a:rPr sz="2400" spc="-15" dirty="0">
                <a:latin typeface="Carlito"/>
                <a:cs typeface="Carlito"/>
              </a:rPr>
              <a:t>role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tasks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make </a:t>
            </a:r>
            <a:r>
              <a:rPr sz="2400" spc="-5" dirty="0">
                <a:latin typeface="Carlito"/>
                <a:cs typeface="Carlito"/>
              </a:rPr>
              <a:t>API </a:t>
            </a:r>
            <a:r>
              <a:rPr sz="2400" spc="-10" dirty="0">
                <a:latin typeface="Carlito"/>
                <a:cs typeface="Carlito"/>
              </a:rPr>
              <a:t>requests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authorized </a:t>
            </a:r>
            <a:r>
              <a:rPr sz="2400" spc="-40" dirty="0">
                <a:latin typeface="Carlito"/>
                <a:cs typeface="Carlito"/>
              </a:rPr>
              <a:t>AWS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10" dirty="0">
                <a:solidFill>
                  <a:srgbClr val="406F8D"/>
                </a:solidFill>
                <a:latin typeface="Carlito"/>
                <a:cs typeface="Carlito"/>
              </a:rPr>
              <a:t>Network</a:t>
            </a:r>
            <a:r>
              <a:rPr sz="2900" spc="-20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900" spc="-5" dirty="0">
                <a:solidFill>
                  <a:srgbClr val="406F8D"/>
                </a:solidFill>
                <a:latin typeface="Carlito"/>
                <a:cs typeface="Carlito"/>
              </a:rPr>
              <a:t>Mode</a:t>
            </a:r>
            <a:endParaRPr sz="2900">
              <a:latin typeface="Carlito"/>
              <a:cs typeface="Carlito"/>
            </a:endParaRPr>
          </a:p>
          <a:p>
            <a:pPr marL="1384300" marR="5080" lvl="2" indent="-274320">
              <a:lnSpc>
                <a:spcPts val="2590"/>
              </a:lnSpc>
              <a:spcBef>
                <a:spcPts val="660"/>
              </a:spcBef>
              <a:buFont typeface="Arial"/>
              <a:buChar char="•"/>
              <a:tabLst>
                <a:tab pos="1383665" algn="l"/>
                <a:tab pos="1384300" algn="l"/>
                <a:tab pos="7950200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30" dirty="0">
                <a:latin typeface="Carlito"/>
                <a:cs typeface="Carlito"/>
              </a:rPr>
              <a:t>Fargate </a:t>
            </a:r>
            <a:r>
              <a:rPr sz="2400" spc="-15" dirty="0">
                <a:latin typeface="Carlito"/>
                <a:cs typeface="Carlito"/>
              </a:rPr>
              <a:t>we have </a:t>
            </a:r>
            <a:r>
              <a:rPr sz="2400" spc="-5" dirty="0">
                <a:latin typeface="Carlito"/>
                <a:cs typeface="Carlito"/>
              </a:rPr>
              <a:t>only option </a:t>
            </a:r>
            <a:r>
              <a:rPr sz="2400" spc="-15" dirty="0">
                <a:latin typeface="Carlito"/>
                <a:cs typeface="Carlito"/>
              </a:rPr>
              <a:t>available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5" dirty="0">
                <a:solidFill>
                  <a:srgbClr val="0070C0"/>
                </a:solidFill>
                <a:latin typeface="Carlito"/>
                <a:cs typeface="Carlito"/>
              </a:rPr>
              <a:t>awsvpc </a:t>
            </a:r>
            <a:r>
              <a:rPr sz="2400" spc="-5" dirty="0">
                <a:latin typeface="Carlito"/>
                <a:cs typeface="Carlito"/>
              </a:rPr>
              <a:t>in addition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20" dirty="0">
                <a:solidFill>
                  <a:srgbClr val="0070C0"/>
                </a:solidFill>
                <a:latin typeface="Carlito"/>
                <a:cs typeface="Carlito"/>
              </a:rPr>
              <a:t>Docker  </a:t>
            </a:r>
            <a:r>
              <a:rPr sz="2400" spc="-5" dirty="0">
                <a:solidFill>
                  <a:srgbClr val="0070C0"/>
                </a:solidFill>
                <a:latin typeface="Carlito"/>
                <a:cs typeface="Carlito"/>
              </a:rPr>
              <a:t>Bridge, </a:t>
            </a:r>
            <a:r>
              <a:rPr sz="2400" spc="-20" dirty="0">
                <a:solidFill>
                  <a:srgbClr val="0070C0"/>
                </a:solidFill>
                <a:latin typeface="Carlito"/>
                <a:cs typeface="Carlito"/>
              </a:rPr>
              <a:t>Docker </a:t>
            </a:r>
            <a:r>
              <a:rPr sz="2400" spc="-10" dirty="0">
                <a:solidFill>
                  <a:srgbClr val="0070C0"/>
                </a:solidFill>
                <a:latin typeface="Carlito"/>
                <a:cs typeface="Carlito"/>
              </a:rPr>
              <a:t>Host </a:t>
            </a:r>
            <a:r>
              <a:rPr sz="2400" spc="-5" dirty="0">
                <a:solidFill>
                  <a:srgbClr val="0070C0"/>
                </a:solidFill>
                <a:latin typeface="Carlito"/>
                <a:cs typeface="Carlito"/>
              </a:rPr>
              <a:t>Only </a:t>
            </a:r>
            <a:r>
              <a:rPr sz="2400" dirty="0">
                <a:solidFill>
                  <a:srgbClr val="0070C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70C0"/>
                </a:solidFill>
                <a:latin typeface="Carlito"/>
                <a:cs typeface="Carlito"/>
              </a:rPr>
              <a:t>None</a:t>
            </a:r>
            <a:r>
              <a:rPr sz="2400" spc="7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network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modes.	</a:t>
            </a: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dirty="0">
                <a:latin typeface="Carlito"/>
                <a:cs typeface="Carlito"/>
              </a:rPr>
              <a:t>see them during </a:t>
            </a:r>
            <a:r>
              <a:rPr sz="2400" spc="-15" dirty="0">
                <a:solidFill>
                  <a:srgbClr val="0070C0"/>
                </a:solidFill>
                <a:latin typeface="Carlito"/>
                <a:cs typeface="Carlito"/>
              </a:rPr>
              <a:t>ECS</a:t>
            </a:r>
            <a:r>
              <a:rPr sz="2400" spc="-7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rlito"/>
                <a:cs typeface="Carlito"/>
              </a:rPr>
              <a:t>EC2  </a:t>
            </a:r>
            <a:r>
              <a:rPr sz="2400" spc="-40" dirty="0">
                <a:solidFill>
                  <a:srgbClr val="0070C0"/>
                </a:solidFill>
                <a:latin typeface="Carlito"/>
                <a:cs typeface="Carlito"/>
              </a:rPr>
              <a:t>Cluster</a:t>
            </a:r>
            <a:r>
              <a:rPr sz="2400" spc="-4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60" dirty="0">
                <a:solidFill>
                  <a:srgbClr val="406F8D"/>
                </a:solidFill>
                <a:latin typeface="Carlito"/>
                <a:cs typeface="Carlito"/>
              </a:rPr>
              <a:t>Task </a:t>
            </a:r>
            <a:r>
              <a:rPr sz="2900" spc="-15" dirty="0">
                <a:solidFill>
                  <a:srgbClr val="406F8D"/>
                </a:solidFill>
                <a:latin typeface="Carlito"/>
                <a:cs typeface="Carlito"/>
              </a:rPr>
              <a:t>Execution</a:t>
            </a:r>
            <a:r>
              <a:rPr sz="2900" spc="3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900" spc="-20" dirty="0">
                <a:solidFill>
                  <a:srgbClr val="406F8D"/>
                </a:solidFill>
                <a:latin typeface="Carlito"/>
                <a:cs typeface="Carlito"/>
              </a:rPr>
              <a:t>Role</a:t>
            </a:r>
            <a:endParaRPr sz="2900">
              <a:latin typeface="Carlito"/>
              <a:cs typeface="Carlito"/>
            </a:endParaRPr>
          </a:p>
          <a:p>
            <a:pPr marL="1384300" marR="447040" lvl="2" indent="-274320">
              <a:lnSpc>
                <a:spcPts val="2590"/>
              </a:lnSpc>
              <a:spcBef>
                <a:spcPts val="660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role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required by </a:t>
            </a:r>
            <a:r>
              <a:rPr sz="2400" spc="-15" dirty="0">
                <a:latin typeface="Carlito"/>
                <a:cs typeface="Carlito"/>
              </a:rPr>
              <a:t>tasks to </a:t>
            </a:r>
            <a:r>
              <a:rPr sz="2400" spc="-5" dirty="0">
                <a:latin typeface="Carlito"/>
                <a:cs typeface="Carlito"/>
              </a:rPr>
              <a:t>pull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5" dirty="0">
                <a:latin typeface="Carlito"/>
                <a:cs typeface="Carlito"/>
              </a:rPr>
              <a:t>images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publish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5" dirty="0">
                <a:latin typeface="Carlito"/>
                <a:cs typeface="Carlito"/>
              </a:rPr>
              <a:t>logs </a:t>
            </a:r>
            <a:r>
              <a:rPr sz="2400" spc="-15" dirty="0">
                <a:latin typeface="Carlito"/>
                <a:cs typeface="Carlito"/>
              </a:rPr>
              <a:t>to  Amazon </a:t>
            </a:r>
            <a:r>
              <a:rPr sz="2400" spc="-20" dirty="0">
                <a:latin typeface="Carlito"/>
                <a:cs typeface="Carlito"/>
              </a:rPr>
              <a:t>CloudWatch </a:t>
            </a:r>
            <a:r>
              <a:rPr sz="2400" spc="-5" dirty="0">
                <a:latin typeface="Carlito"/>
                <a:cs typeface="Carlito"/>
              </a:rPr>
              <a:t>on our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behalf.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731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90" dirty="0">
                <a:latin typeface="Carlito"/>
                <a:cs typeface="Carlito"/>
              </a:rPr>
              <a:t>Fargate </a:t>
            </a:r>
            <a:r>
              <a:rPr sz="5300" b="0" spc="-65" dirty="0">
                <a:latin typeface="Carlito"/>
                <a:cs typeface="Carlito"/>
              </a:rPr>
              <a:t>&amp; </a:t>
            </a:r>
            <a:r>
              <a:rPr sz="5300" b="0" spc="-30" dirty="0">
                <a:latin typeface="Carlito"/>
                <a:cs typeface="Carlito"/>
              </a:rPr>
              <a:t>ECS </a:t>
            </a:r>
            <a:r>
              <a:rPr sz="5300" b="0" spc="-45" dirty="0">
                <a:latin typeface="Carlito"/>
                <a:cs typeface="Carlito"/>
              </a:rPr>
              <a:t>Fundamentals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145" dirty="0">
                <a:solidFill>
                  <a:srgbClr val="00B050"/>
                </a:solidFill>
                <a:latin typeface="Carlito"/>
                <a:cs typeface="Carlito"/>
              </a:rPr>
              <a:t>Task</a:t>
            </a:r>
            <a:r>
              <a:rPr sz="5300" b="0" spc="21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300" b="0" spc="-45" dirty="0">
                <a:solidFill>
                  <a:srgbClr val="00B050"/>
                </a:solidFill>
                <a:latin typeface="Carlito"/>
                <a:cs typeface="Carlito"/>
              </a:rPr>
              <a:t>Definition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48534"/>
            <a:ext cx="1190053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3715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25" dirty="0">
                <a:solidFill>
                  <a:srgbClr val="406F8D"/>
                </a:solidFill>
                <a:latin typeface="Carlito"/>
                <a:cs typeface="Carlito"/>
              </a:rPr>
              <a:t>Create </a:t>
            </a:r>
            <a:r>
              <a:rPr sz="3100" spc="-65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r>
              <a:rPr sz="3100" spc="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3100" spc="-5" dirty="0">
                <a:solidFill>
                  <a:srgbClr val="406F8D"/>
                </a:solidFill>
                <a:latin typeface="Carlito"/>
                <a:cs typeface="Carlito"/>
              </a:rPr>
              <a:t>Definition</a:t>
            </a:r>
            <a:endParaRPr sz="3100">
              <a:latin typeface="Carlito"/>
              <a:cs typeface="Carlito"/>
            </a:endParaRPr>
          </a:p>
          <a:p>
            <a:pPr marL="835660" lvl="1" indent="-274955">
              <a:lnSpc>
                <a:spcPts val="3235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700" spc="-60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r>
              <a:rPr sz="2700" spc="-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700" spc="-20" dirty="0">
                <a:solidFill>
                  <a:srgbClr val="406F8D"/>
                </a:solidFill>
                <a:latin typeface="Carlito"/>
                <a:cs typeface="Carlito"/>
              </a:rPr>
              <a:t>Size</a:t>
            </a:r>
            <a:endParaRPr sz="2700">
              <a:latin typeface="Carlito"/>
              <a:cs typeface="Carlito"/>
            </a:endParaRPr>
          </a:p>
          <a:p>
            <a:pPr marL="1384300" lvl="2" indent="-27432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specify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fixed size for </a:t>
            </a:r>
            <a:r>
              <a:rPr sz="2200" spc="-5" dirty="0">
                <a:latin typeface="Carlito"/>
                <a:cs typeface="Carlito"/>
              </a:rPr>
              <a:t>our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task.</a:t>
            </a:r>
            <a:endParaRPr sz="2200">
              <a:latin typeface="Carlito"/>
              <a:cs typeface="Carlito"/>
            </a:endParaRPr>
          </a:p>
          <a:p>
            <a:pPr marL="1384300" marR="5080" lvl="2" indent="-274320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45" dirty="0">
                <a:latin typeface="Carlito"/>
                <a:cs typeface="Carlito"/>
              </a:rPr>
              <a:t>Task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required for tasks </a:t>
            </a:r>
            <a:r>
              <a:rPr sz="2200" spc="-5" dirty="0">
                <a:latin typeface="Carlito"/>
                <a:cs typeface="Carlito"/>
              </a:rPr>
              <a:t>using the </a:t>
            </a:r>
            <a:r>
              <a:rPr sz="2200" spc="-30" dirty="0">
                <a:solidFill>
                  <a:srgbClr val="0070C0"/>
                </a:solidFill>
                <a:latin typeface="Carlito"/>
                <a:cs typeface="Carlito"/>
              </a:rPr>
              <a:t>Fargate </a:t>
            </a:r>
            <a:r>
              <a:rPr sz="2200" spc="-10" dirty="0">
                <a:solidFill>
                  <a:srgbClr val="0070C0"/>
                </a:solidFill>
                <a:latin typeface="Carlito"/>
                <a:cs typeface="Carlito"/>
              </a:rPr>
              <a:t>launch </a:t>
            </a:r>
            <a:r>
              <a:rPr sz="2200" spc="-5" dirty="0">
                <a:solidFill>
                  <a:srgbClr val="0070C0"/>
                </a:solidFill>
                <a:latin typeface="Carlito"/>
                <a:cs typeface="Carlito"/>
              </a:rPr>
              <a:t>type </a:t>
            </a:r>
            <a:r>
              <a:rPr sz="2200" spc="-5" dirty="0">
                <a:latin typeface="Carlito"/>
                <a:cs typeface="Carlito"/>
              </a:rPr>
              <a:t>and is </a:t>
            </a:r>
            <a:r>
              <a:rPr sz="2200" spc="-5" dirty="0">
                <a:solidFill>
                  <a:srgbClr val="0070C0"/>
                </a:solidFill>
                <a:latin typeface="Carlito"/>
                <a:cs typeface="Carlito"/>
              </a:rPr>
              <a:t>optional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EC2 launch  </a:t>
            </a:r>
            <a:r>
              <a:rPr sz="2200" spc="-5" dirty="0">
                <a:latin typeface="Carlito"/>
                <a:cs typeface="Carlito"/>
              </a:rPr>
              <a:t>type.</a:t>
            </a:r>
            <a:endParaRPr sz="2200">
              <a:latin typeface="Carlito"/>
              <a:cs typeface="Carlito"/>
            </a:endParaRPr>
          </a:p>
          <a:p>
            <a:pPr marL="1384300" lvl="2" indent="-27432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10" dirty="0">
                <a:latin typeface="Carlito"/>
                <a:cs typeface="Carlito"/>
              </a:rPr>
              <a:t>Container level </a:t>
            </a:r>
            <a:r>
              <a:rPr sz="2200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settings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optional </a:t>
            </a:r>
            <a:r>
              <a:rPr sz="2200" dirty="0">
                <a:latin typeface="Carlito"/>
                <a:cs typeface="Carlito"/>
              </a:rPr>
              <a:t>when </a:t>
            </a:r>
            <a:r>
              <a:rPr sz="2200" spc="-10" dirty="0">
                <a:latin typeface="Carlito"/>
                <a:cs typeface="Carlito"/>
              </a:rPr>
              <a:t>task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set.</a:t>
            </a:r>
            <a:endParaRPr sz="2200">
              <a:latin typeface="Carlito"/>
              <a:cs typeface="Carlito"/>
            </a:endParaRPr>
          </a:p>
          <a:p>
            <a:pPr marL="1384300" lvl="2" indent="-274320">
              <a:lnSpc>
                <a:spcPts val="2620"/>
              </a:lnSpc>
              <a:spcBef>
                <a:spcPts val="7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45" dirty="0">
                <a:latin typeface="Carlito"/>
                <a:cs typeface="Carlito"/>
              </a:rPr>
              <a:t>Task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-5" dirty="0">
                <a:latin typeface="Carlito"/>
                <a:cs typeface="Carlito"/>
              </a:rPr>
              <a:t>is not </a:t>
            </a:r>
            <a:r>
              <a:rPr sz="2200" spc="-10" dirty="0">
                <a:latin typeface="Carlito"/>
                <a:cs typeface="Carlito"/>
              </a:rPr>
              <a:t>supported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Windows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containers.</a:t>
            </a:r>
            <a:endParaRPr sz="2200">
              <a:latin typeface="Carlito"/>
              <a:cs typeface="Carlito"/>
            </a:endParaRPr>
          </a:p>
          <a:p>
            <a:pPr marL="835660" lvl="1" indent="-274955">
              <a:lnSpc>
                <a:spcPts val="322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700" spc="-15" dirty="0">
                <a:solidFill>
                  <a:srgbClr val="406F8D"/>
                </a:solidFill>
                <a:latin typeface="Carlito"/>
                <a:cs typeface="Carlito"/>
              </a:rPr>
              <a:t>Container</a:t>
            </a:r>
            <a:r>
              <a:rPr sz="2700" spc="-5" dirty="0">
                <a:solidFill>
                  <a:srgbClr val="406F8D"/>
                </a:solidFill>
                <a:latin typeface="Carlito"/>
                <a:cs typeface="Carlito"/>
              </a:rPr>
              <a:t> Definition</a:t>
            </a:r>
            <a:endParaRPr sz="2700">
              <a:latin typeface="Carlito"/>
              <a:cs typeface="Carlito"/>
            </a:endParaRPr>
          </a:p>
          <a:p>
            <a:pPr marL="1384300" lvl="2" indent="-27432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15" dirty="0">
                <a:solidFill>
                  <a:srgbClr val="406F8D"/>
                </a:solidFill>
                <a:latin typeface="Carlito"/>
                <a:cs typeface="Carlito"/>
              </a:rPr>
              <a:t>Standard</a:t>
            </a:r>
            <a:r>
              <a:rPr sz="2200" spc="-10" dirty="0">
                <a:solidFill>
                  <a:srgbClr val="406F8D"/>
                </a:solidFill>
                <a:latin typeface="Carlito"/>
                <a:cs typeface="Carlito"/>
              </a:rPr>
              <a:t> Settings</a:t>
            </a:r>
            <a:endParaRPr sz="2200">
              <a:latin typeface="Carlito"/>
              <a:cs typeface="Carlito"/>
            </a:endParaRPr>
          </a:p>
          <a:p>
            <a:pPr marL="1932939" lvl="3" indent="-27432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spc="-10" dirty="0">
                <a:latin typeface="Carlito"/>
                <a:cs typeface="Carlito"/>
              </a:rPr>
              <a:t>Container</a:t>
            </a:r>
            <a:r>
              <a:rPr sz="2000" spc="-5" dirty="0">
                <a:latin typeface="Carlito"/>
                <a:cs typeface="Carlito"/>
              </a:rPr>
              <a:t> Name</a:t>
            </a:r>
            <a:endParaRPr sz="2000">
              <a:latin typeface="Carlito"/>
              <a:cs typeface="Carlito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spc="-5" dirty="0">
                <a:latin typeface="Carlito"/>
                <a:cs typeface="Carlito"/>
              </a:rPr>
              <a:t>Image: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Carlito"/>
                <a:cs typeface="Carlito"/>
              </a:rPr>
              <a:t>stacksimplify/dockerintro-springboot-helloworld-rest-api:1.0.0-RELEASE</a:t>
            </a:r>
            <a:endParaRPr sz="2000">
              <a:latin typeface="Carlito"/>
              <a:cs typeface="Carlito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spc="-10" dirty="0">
                <a:latin typeface="Carlito"/>
                <a:cs typeface="Carlito"/>
              </a:rPr>
              <a:t>Private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Repo</a:t>
            </a:r>
            <a:endParaRPr sz="2000">
              <a:latin typeface="Carlito"/>
              <a:cs typeface="Carlito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Limits</a:t>
            </a:r>
            <a:endParaRPr sz="2000">
              <a:latin typeface="Carlito"/>
              <a:cs typeface="Carlito"/>
            </a:endParaRPr>
          </a:p>
          <a:p>
            <a:pPr marL="1932939" lvl="3" indent="-274320">
              <a:lnSpc>
                <a:spcPts val="2395"/>
              </a:lnSpc>
              <a:spcBef>
                <a:spcPts val="219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spc="-15" dirty="0">
                <a:latin typeface="Carlito"/>
                <a:cs typeface="Carlito"/>
              </a:rPr>
              <a:t>Port</a:t>
            </a:r>
            <a:r>
              <a:rPr sz="2000" spc="-5" dirty="0">
                <a:latin typeface="Carlito"/>
                <a:cs typeface="Carlito"/>
              </a:rPr>
              <a:t> Mappings</a:t>
            </a:r>
            <a:endParaRPr sz="2000">
              <a:latin typeface="Carlito"/>
              <a:cs typeface="Carlito"/>
            </a:endParaRPr>
          </a:p>
          <a:p>
            <a:pPr marL="1384300" lvl="2" indent="-274320">
              <a:lnSpc>
                <a:spcPts val="2635"/>
              </a:lnSpc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200" spc="-10" dirty="0">
                <a:solidFill>
                  <a:srgbClr val="406F8D"/>
                </a:solidFill>
                <a:latin typeface="Carlito"/>
                <a:cs typeface="Carlito"/>
              </a:rPr>
              <a:t>Advanced Container</a:t>
            </a:r>
            <a:r>
              <a:rPr sz="2200" spc="-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6F8D"/>
                </a:solidFill>
                <a:latin typeface="Carlito"/>
                <a:cs typeface="Carlito"/>
              </a:rPr>
              <a:t>Configurations</a:t>
            </a:r>
            <a:endParaRPr sz="2200">
              <a:latin typeface="Carlito"/>
              <a:cs typeface="Carlito"/>
            </a:endParaRPr>
          </a:p>
          <a:p>
            <a:pPr marL="1932939" lvl="3" indent="-2743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1932305" algn="l"/>
                <a:tab pos="1932939" algn="l"/>
              </a:tabLst>
            </a:pPr>
            <a:r>
              <a:rPr sz="2000" spc="-15" dirty="0">
                <a:latin typeface="Carlito"/>
                <a:cs typeface="Carlito"/>
              </a:rPr>
              <a:t>Storage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5" dirty="0">
                <a:latin typeface="Carlito"/>
                <a:cs typeface="Carlito"/>
              </a:rPr>
              <a:t>Logging: Log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Configuration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731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90" dirty="0">
                <a:latin typeface="Carlito"/>
                <a:cs typeface="Carlito"/>
              </a:rPr>
              <a:t>Fargate </a:t>
            </a:r>
            <a:r>
              <a:rPr sz="5300" b="0" spc="-65" dirty="0">
                <a:latin typeface="Carlito"/>
                <a:cs typeface="Carlito"/>
              </a:rPr>
              <a:t>&amp; </a:t>
            </a:r>
            <a:r>
              <a:rPr sz="5300" b="0" spc="-30" dirty="0">
                <a:latin typeface="Carlito"/>
                <a:cs typeface="Carlito"/>
              </a:rPr>
              <a:t>ECS </a:t>
            </a:r>
            <a:r>
              <a:rPr sz="5300" b="0" spc="-45" dirty="0">
                <a:latin typeface="Carlito"/>
                <a:cs typeface="Carlito"/>
              </a:rPr>
              <a:t>Fundamentals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145" dirty="0">
                <a:solidFill>
                  <a:srgbClr val="00B050"/>
                </a:solidFill>
                <a:latin typeface="Carlito"/>
                <a:cs typeface="Carlito"/>
              </a:rPr>
              <a:t>Task</a:t>
            </a:r>
            <a:r>
              <a:rPr sz="5300" b="0" spc="21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300" b="0" spc="-45" dirty="0">
                <a:solidFill>
                  <a:srgbClr val="00B050"/>
                </a:solidFill>
                <a:latin typeface="Carlito"/>
                <a:cs typeface="Carlito"/>
              </a:rPr>
              <a:t>Definition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26" y="4438394"/>
            <a:ext cx="11412220" cy="22110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03450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15" dirty="0">
                <a:solidFill>
                  <a:srgbClr val="00B050"/>
                </a:solidFill>
              </a:rPr>
              <a:t>Elastic </a:t>
            </a:r>
            <a:r>
              <a:rPr spc="-20" dirty="0">
                <a:solidFill>
                  <a:srgbClr val="00B050"/>
                </a:solidFill>
              </a:rPr>
              <a:t>Container </a:t>
            </a:r>
            <a:r>
              <a:rPr spc="-25" dirty="0">
                <a:solidFill>
                  <a:srgbClr val="00B050"/>
                </a:solidFill>
              </a:rPr>
              <a:t>Registry </a:t>
            </a:r>
            <a:r>
              <a:rPr dirty="0">
                <a:solidFill>
                  <a:srgbClr val="00B050"/>
                </a:solidFill>
              </a:rPr>
              <a:t>-</a:t>
            </a:r>
            <a:r>
              <a:rPr spc="25" dirty="0">
                <a:solidFill>
                  <a:srgbClr val="00B050"/>
                </a:solidFill>
              </a:rPr>
              <a:t> </a:t>
            </a:r>
            <a:r>
              <a:rPr spc="-35" dirty="0">
                <a:solidFill>
                  <a:srgbClr val="00B050"/>
                </a:solidFill>
              </a:rPr>
              <a:t>ECR</a:t>
            </a:r>
          </a:p>
        </p:txBody>
      </p:sp>
      <p:sp>
        <p:nvSpPr>
          <p:cNvPr id="3" name="object 3"/>
          <p:cNvSpPr/>
          <p:nvPr/>
        </p:nvSpPr>
        <p:spPr>
          <a:xfrm>
            <a:off x="11271504" y="819911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5" y="819911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5959" y="819911"/>
            <a:ext cx="3078480" cy="3078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12351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0" dirty="0">
                <a:latin typeface="Carlito"/>
                <a:cs typeface="Carlito"/>
              </a:rPr>
              <a:t>Elastic </a:t>
            </a:r>
            <a:r>
              <a:rPr sz="3100" spc="-15" dirty="0">
                <a:latin typeface="Carlito"/>
                <a:cs typeface="Carlito"/>
              </a:rPr>
              <a:t>Container Registry </a:t>
            </a:r>
            <a:r>
              <a:rPr sz="3100" spc="-10" dirty="0">
                <a:latin typeface="Carlito"/>
                <a:cs typeface="Carlito"/>
              </a:rPr>
              <a:t>(ECR) </a:t>
            </a:r>
            <a:r>
              <a:rPr sz="3100" dirty="0">
                <a:latin typeface="Carlito"/>
                <a:cs typeface="Carlito"/>
              </a:rPr>
              <a:t>is a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fully-managed </a:t>
            </a:r>
            <a:r>
              <a:rPr sz="3100" spc="-20" dirty="0">
                <a:latin typeface="Carlito"/>
                <a:cs typeface="Carlito"/>
              </a:rPr>
              <a:t>Docker </a:t>
            </a:r>
            <a:r>
              <a:rPr sz="3100" spc="-15" dirty="0">
                <a:latin typeface="Carlito"/>
                <a:cs typeface="Carlito"/>
              </a:rPr>
              <a:t>container</a:t>
            </a:r>
            <a:r>
              <a:rPr sz="3100" spc="110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registry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188" y="2053334"/>
            <a:ext cx="112407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rlito"/>
                <a:cs typeface="Carlito"/>
              </a:rPr>
              <a:t>that </a:t>
            </a:r>
            <a:r>
              <a:rPr sz="3100" spc="-25" dirty="0">
                <a:latin typeface="Carlito"/>
                <a:cs typeface="Carlito"/>
              </a:rPr>
              <a:t>makes </a:t>
            </a:r>
            <a:r>
              <a:rPr sz="3100" dirty="0">
                <a:latin typeface="Carlito"/>
                <a:cs typeface="Carlito"/>
              </a:rPr>
              <a:t>it </a:t>
            </a:r>
            <a:r>
              <a:rPr sz="3100" spc="-20" dirty="0">
                <a:latin typeface="Carlito"/>
                <a:cs typeface="Carlito"/>
              </a:rPr>
              <a:t>easy </a:t>
            </a:r>
            <a:r>
              <a:rPr sz="3100" spc="-25" dirty="0">
                <a:latin typeface="Carlito"/>
                <a:cs typeface="Carlito"/>
              </a:rPr>
              <a:t>for </a:t>
            </a:r>
            <a:r>
              <a:rPr sz="3100" spc="-15" dirty="0">
                <a:latin typeface="Carlito"/>
                <a:cs typeface="Carlito"/>
              </a:rPr>
              <a:t>developers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25" dirty="0">
                <a:latin typeface="Carlito"/>
                <a:cs typeface="Carlito"/>
              </a:rPr>
              <a:t>store, </a:t>
            </a:r>
            <a:r>
              <a:rPr sz="3100" spc="-10" dirty="0">
                <a:latin typeface="Carlito"/>
                <a:cs typeface="Carlito"/>
              </a:rPr>
              <a:t>manage, </a:t>
            </a:r>
            <a:r>
              <a:rPr sz="3100" spc="-5" dirty="0">
                <a:latin typeface="Carlito"/>
                <a:cs typeface="Carlito"/>
              </a:rPr>
              <a:t>and deploy</a:t>
            </a:r>
            <a:r>
              <a:rPr sz="3100" spc="145" dirty="0">
                <a:latin typeface="Carlito"/>
                <a:cs typeface="Carlito"/>
              </a:rPr>
              <a:t> </a:t>
            </a:r>
            <a:r>
              <a:rPr sz="3100" spc="-20" dirty="0">
                <a:latin typeface="Carlito"/>
                <a:cs typeface="Carlito"/>
              </a:rPr>
              <a:t>Docker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385566"/>
            <a:ext cx="2859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rlito"/>
                <a:cs typeface="Carlito"/>
              </a:rPr>
              <a:t>container</a:t>
            </a:r>
            <a:r>
              <a:rPr sz="3100" spc="-7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images.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2867151"/>
            <a:ext cx="112268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latin typeface="Carlito"/>
                <a:cs typeface="Carlito"/>
              </a:rPr>
              <a:t>ECR </a:t>
            </a:r>
            <a:r>
              <a:rPr sz="3100" dirty="0">
                <a:latin typeface="Carlito"/>
                <a:cs typeface="Carlito"/>
              </a:rPr>
              <a:t>is </a:t>
            </a:r>
            <a:r>
              <a:rPr sz="3100" spc="-25" dirty="0">
                <a:latin typeface="Carlito"/>
                <a:cs typeface="Carlito"/>
              </a:rPr>
              <a:t>integrated </a:t>
            </a:r>
            <a:r>
              <a:rPr sz="3100" spc="-5" dirty="0">
                <a:latin typeface="Carlito"/>
                <a:cs typeface="Carlito"/>
              </a:rPr>
              <a:t>with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Elastic Container </a:t>
            </a:r>
            <a:r>
              <a:rPr sz="3100" dirty="0">
                <a:solidFill>
                  <a:srgbClr val="0070C0"/>
                </a:solidFill>
                <a:latin typeface="Carlito"/>
                <a:cs typeface="Carlito"/>
              </a:rPr>
              <a:t>Service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(ECS), </a:t>
            </a:r>
            <a:r>
              <a:rPr sz="3100" spc="-5" dirty="0">
                <a:latin typeface="Carlito"/>
                <a:cs typeface="Carlito"/>
              </a:rPr>
              <a:t>simplifying</a:t>
            </a:r>
            <a:r>
              <a:rPr sz="3100" spc="75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our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196334"/>
            <a:ext cx="60801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rlito"/>
                <a:cs typeface="Carlito"/>
              </a:rPr>
              <a:t>development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10" dirty="0">
                <a:latin typeface="Carlito"/>
                <a:cs typeface="Carlito"/>
              </a:rPr>
              <a:t>production</a:t>
            </a:r>
            <a:r>
              <a:rPr sz="3100" spc="15" dirty="0">
                <a:latin typeface="Carlito"/>
                <a:cs typeface="Carlito"/>
              </a:rPr>
              <a:t> </a:t>
            </a:r>
            <a:r>
              <a:rPr sz="3100" spc="-30" dirty="0">
                <a:latin typeface="Carlito"/>
                <a:cs typeface="Carlito"/>
              </a:rPr>
              <a:t>workflow.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867" y="3680966"/>
            <a:ext cx="123996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latin typeface="Carlito"/>
                <a:cs typeface="Carlito"/>
              </a:rPr>
              <a:t>ECR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eliminates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need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25" dirty="0">
                <a:latin typeface="Carlito"/>
                <a:cs typeface="Carlito"/>
              </a:rPr>
              <a:t>operate </a:t>
            </a:r>
            <a:r>
              <a:rPr sz="3100" spc="-5" dirty="0">
                <a:latin typeface="Carlito"/>
                <a:cs typeface="Carlito"/>
              </a:rPr>
              <a:t>our own </a:t>
            </a:r>
            <a:r>
              <a:rPr sz="3100" spc="-15" dirty="0">
                <a:latin typeface="Carlito"/>
                <a:cs typeface="Carlito"/>
              </a:rPr>
              <a:t>container repositories </a:t>
            </a:r>
            <a:r>
              <a:rPr sz="3100" dirty="0">
                <a:latin typeface="Carlito"/>
                <a:cs typeface="Carlito"/>
              </a:rPr>
              <a:t>or</a:t>
            </a:r>
            <a:r>
              <a:rPr sz="3100" spc="70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worry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188" y="4010150"/>
            <a:ext cx="69240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rlito"/>
                <a:cs typeface="Carlito"/>
              </a:rPr>
              <a:t>about scaling the </a:t>
            </a:r>
            <a:r>
              <a:rPr sz="3100" spc="-10" dirty="0">
                <a:latin typeface="Carlito"/>
                <a:cs typeface="Carlito"/>
              </a:rPr>
              <a:t>underlying</a:t>
            </a:r>
            <a:r>
              <a:rPr sz="3100" spc="-30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infrastructure.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867" y="4491734"/>
            <a:ext cx="11089640" cy="830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6385" marR="5080" indent="-274320">
              <a:lnSpc>
                <a:spcPct val="70300"/>
              </a:lnSpc>
              <a:spcBef>
                <a:spcPts val="1205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latin typeface="Carlito"/>
                <a:cs typeface="Carlito"/>
              </a:rPr>
              <a:t>ECR </a:t>
            </a:r>
            <a:r>
              <a:rPr sz="3100" spc="-10" dirty="0">
                <a:latin typeface="Carlito"/>
                <a:cs typeface="Carlito"/>
              </a:rPr>
              <a:t>hosts </a:t>
            </a:r>
            <a:r>
              <a:rPr sz="3100" spc="-5" dirty="0">
                <a:latin typeface="Carlito"/>
                <a:cs typeface="Carlito"/>
              </a:rPr>
              <a:t>our </a:t>
            </a:r>
            <a:r>
              <a:rPr sz="3100" spc="-10" dirty="0">
                <a:latin typeface="Carlito"/>
                <a:cs typeface="Carlito"/>
              </a:rPr>
              <a:t>images </a:t>
            </a:r>
            <a:r>
              <a:rPr sz="3100" dirty="0">
                <a:latin typeface="Carlito"/>
                <a:cs typeface="Carlito"/>
              </a:rPr>
              <a:t>in a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highly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available </a:t>
            </a:r>
            <a:r>
              <a:rPr sz="3100" spc="-5" dirty="0">
                <a:latin typeface="Carlito"/>
                <a:cs typeface="Carlito"/>
              </a:rPr>
              <a:t>and scalable </a:t>
            </a:r>
            <a:r>
              <a:rPr sz="3100" spc="-15" dirty="0">
                <a:latin typeface="Carlito"/>
                <a:cs typeface="Carlito"/>
              </a:rPr>
              <a:t>architecture,  </a:t>
            </a:r>
            <a:r>
              <a:rPr sz="3100" spc="-5" dirty="0">
                <a:latin typeface="Carlito"/>
                <a:cs typeface="Carlito"/>
              </a:rPr>
              <a:t>allowing us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10" dirty="0">
                <a:latin typeface="Carlito"/>
                <a:cs typeface="Carlito"/>
              </a:rPr>
              <a:t>reliably deploy </a:t>
            </a:r>
            <a:r>
              <a:rPr sz="3100" spc="-20" dirty="0">
                <a:latin typeface="Carlito"/>
                <a:cs typeface="Carlito"/>
              </a:rPr>
              <a:t>containers </a:t>
            </a:r>
            <a:r>
              <a:rPr sz="3100" spc="-25" dirty="0">
                <a:latin typeface="Carlito"/>
                <a:cs typeface="Carlito"/>
              </a:rPr>
              <a:t>for </a:t>
            </a:r>
            <a:r>
              <a:rPr sz="3100" spc="-5" dirty="0">
                <a:latin typeface="Carlito"/>
                <a:cs typeface="Carlito"/>
              </a:rPr>
              <a:t>our</a:t>
            </a:r>
            <a:r>
              <a:rPr sz="3100" spc="60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applications.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867" y="5305550"/>
            <a:ext cx="115309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20" dirty="0">
                <a:latin typeface="Carlito"/>
                <a:cs typeface="Carlito"/>
              </a:rPr>
              <a:t>Integration </a:t>
            </a:r>
            <a:r>
              <a:rPr sz="3100" spc="-5" dirty="0">
                <a:latin typeface="Carlito"/>
                <a:cs typeface="Carlito"/>
              </a:rPr>
              <a:t>with </a:t>
            </a:r>
            <a:r>
              <a:rPr sz="3100" spc="-50" dirty="0">
                <a:solidFill>
                  <a:srgbClr val="0070C0"/>
                </a:solidFill>
                <a:latin typeface="Carlito"/>
                <a:cs typeface="Carlito"/>
              </a:rPr>
              <a:t>AWS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Identity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and Access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Management (IAM)</a:t>
            </a:r>
            <a:r>
              <a:rPr sz="3100" spc="10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provides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7188" y="5634734"/>
            <a:ext cx="65620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rlito"/>
                <a:cs typeface="Carlito"/>
              </a:rPr>
              <a:t>resource-level </a:t>
            </a:r>
            <a:r>
              <a:rPr sz="3100" spc="-20" dirty="0">
                <a:latin typeface="Carlito"/>
                <a:cs typeface="Carlito"/>
              </a:rPr>
              <a:t>control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5" dirty="0">
                <a:latin typeface="Carlito"/>
                <a:cs typeface="Carlito"/>
              </a:rPr>
              <a:t>each</a:t>
            </a:r>
            <a:r>
              <a:rPr sz="3100" spc="-20" dirty="0">
                <a:latin typeface="Carlito"/>
                <a:cs typeface="Carlito"/>
              </a:rPr>
              <a:t> </a:t>
            </a:r>
            <a:r>
              <a:rPr sz="3100" spc="-30" dirty="0">
                <a:latin typeface="Carlito"/>
                <a:cs typeface="Carlito"/>
              </a:rPr>
              <a:t>repository.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867" y="6119366"/>
            <a:ext cx="122408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With </a:t>
            </a:r>
            <a:r>
              <a:rPr sz="3100" spc="-15" dirty="0">
                <a:latin typeface="Carlito"/>
                <a:cs typeface="Carlito"/>
              </a:rPr>
              <a:t>Amazon ECR, there </a:t>
            </a:r>
            <a:r>
              <a:rPr sz="3100" spc="-20" dirty="0">
                <a:latin typeface="Carlito"/>
                <a:cs typeface="Carlito"/>
              </a:rPr>
              <a:t>are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no </a:t>
            </a:r>
            <a:r>
              <a:rPr sz="3100" spc="-20" dirty="0">
                <a:solidFill>
                  <a:srgbClr val="0070C0"/>
                </a:solidFill>
                <a:latin typeface="Carlito"/>
                <a:cs typeface="Carlito"/>
              </a:rPr>
              <a:t>upfront </a:t>
            </a:r>
            <a:r>
              <a:rPr sz="3100" spc="-25" dirty="0">
                <a:solidFill>
                  <a:srgbClr val="0070C0"/>
                </a:solidFill>
                <a:latin typeface="Carlito"/>
                <a:cs typeface="Carlito"/>
              </a:rPr>
              <a:t>fees </a:t>
            </a:r>
            <a:r>
              <a:rPr sz="3100" dirty="0">
                <a:latin typeface="Carlito"/>
                <a:cs typeface="Carlito"/>
              </a:rPr>
              <a:t>or </a:t>
            </a:r>
            <a:r>
              <a:rPr sz="3100" spc="-10" dirty="0">
                <a:latin typeface="Carlito"/>
                <a:cs typeface="Carlito"/>
              </a:rPr>
              <a:t>commitments. </a:t>
            </a:r>
            <a:r>
              <a:rPr sz="3100" spc="-55" dirty="0">
                <a:latin typeface="Carlito"/>
                <a:cs typeface="Carlito"/>
              </a:rPr>
              <a:t>We </a:t>
            </a:r>
            <a:r>
              <a:rPr sz="3100" spc="-25" dirty="0">
                <a:latin typeface="Carlito"/>
                <a:cs typeface="Carlito"/>
              </a:rPr>
              <a:t>pay</a:t>
            </a:r>
            <a:r>
              <a:rPr sz="3100" spc="17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only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88" y="6448550"/>
            <a:ext cx="117798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latin typeface="Carlito"/>
                <a:cs typeface="Carlito"/>
              </a:rPr>
              <a:t>for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amount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20" dirty="0">
                <a:latin typeface="Carlito"/>
                <a:cs typeface="Carlito"/>
              </a:rPr>
              <a:t>data </a:t>
            </a:r>
            <a:r>
              <a:rPr sz="3100" spc="-15" dirty="0">
                <a:latin typeface="Carlito"/>
                <a:cs typeface="Carlito"/>
              </a:rPr>
              <a:t>you </a:t>
            </a:r>
            <a:r>
              <a:rPr sz="3100" spc="-25" dirty="0">
                <a:latin typeface="Carlito"/>
                <a:cs typeface="Carlito"/>
              </a:rPr>
              <a:t>store </a:t>
            </a:r>
            <a:r>
              <a:rPr sz="3100" dirty="0">
                <a:latin typeface="Carlito"/>
                <a:cs typeface="Carlito"/>
              </a:rPr>
              <a:t>in </a:t>
            </a:r>
            <a:r>
              <a:rPr sz="3100" spc="-15" dirty="0">
                <a:latin typeface="Carlito"/>
                <a:cs typeface="Carlito"/>
              </a:rPr>
              <a:t>your </a:t>
            </a:r>
            <a:r>
              <a:rPr sz="3100" spc="-10" dirty="0">
                <a:latin typeface="Carlito"/>
                <a:cs typeface="Carlito"/>
              </a:rPr>
              <a:t>repositories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20" dirty="0">
                <a:latin typeface="Carlito"/>
                <a:cs typeface="Carlito"/>
              </a:rPr>
              <a:t>data</a:t>
            </a:r>
            <a:r>
              <a:rPr sz="3100" spc="45" dirty="0">
                <a:latin typeface="Carlito"/>
                <a:cs typeface="Carlito"/>
              </a:rPr>
              <a:t> </a:t>
            </a:r>
            <a:r>
              <a:rPr sz="3100" spc="-25" dirty="0">
                <a:latin typeface="Carlito"/>
                <a:cs typeface="Carlito"/>
              </a:rPr>
              <a:t>transferred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7188" y="6777735"/>
            <a:ext cx="24631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5" dirty="0">
                <a:latin typeface="Carlito"/>
                <a:cs typeface="Carlito"/>
              </a:rPr>
              <a:t>the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spc="-20" dirty="0">
                <a:latin typeface="Carlito"/>
                <a:cs typeface="Carlito"/>
              </a:rPr>
              <a:t>Internet.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25025" y="362712"/>
            <a:ext cx="83800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Elastic </a:t>
            </a:r>
            <a:r>
              <a:rPr sz="5300" b="0" spc="-45" dirty="0">
                <a:latin typeface="Carlito"/>
                <a:cs typeface="Carlito"/>
              </a:rPr>
              <a:t>Container </a:t>
            </a:r>
            <a:r>
              <a:rPr sz="5300" b="0" spc="-55" dirty="0">
                <a:latin typeface="Carlito"/>
                <a:cs typeface="Carlito"/>
              </a:rPr>
              <a:t>Registry 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85" dirty="0">
                <a:latin typeface="Carlito"/>
                <a:cs typeface="Carlito"/>
              </a:rPr>
              <a:t> </a:t>
            </a:r>
            <a:r>
              <a:rPr sz="5300" b="0" spc="-35" dirty="0">
                <a:latin typeface="Carlito"/>
                <a:cs typeface="Carlito"/>
              </a:rPr>
              <a:t>ECR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51494"/>
            <a:ext cx="3866515" cy="2471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406F8D"/>
                </a:solidFill>
                <a:latin typeface="Carlito"/>
                <a:cs typeface="Carlito"/>
              </a:rPr>
              <a:t>Benefits</a:t>
            </a:r>
            <a:endParaRPr sz="34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835660" algn="l"/>
              </a:tabLst>
            </a:pPr>
            <a:r>
              <a:rPr sz="2900" dirty="0">
                <a:latin typeface="Carlito"/>
                <a:cs typeface="Carlito"/>
              </a:rPr>
              <a:t>Full</a:t>
            </a:r>
            <a:r>
              <a:rPr sz="2900" spc="-2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managed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10" dirty="0">
                <a:latin typeface="Carlito"/>
                <a:cs typeface="Carlito"/>
              </a:rPr>
              <a:t>Secure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Highly</a:t>
            </a:r>
            <a:r>
              <a:rPr sz="2900" spc="-15" dirty="0">
                <a:latin typeface="Carlito"/>
                <a:cs typeface="Carlito"/>
              </a:rPr>
              <a:t> Available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Simplified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spc="-25" dirty="0">
                <a:latin typeface="Carlito"/>
                <a:cs typeface="Carlito"/>
              </a:rPr>
              <a:t>Workflow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5025" y="362712"/>
            <a:ext cx="83800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Elastic </a:t>
            </a:r>
            <a:r>
              <a:rPr sz="5300" b="0" spc="-45" dirty="0">
                <a:latin typeface="Carlito"/>
                <a:cs typeface="Carlito"/>
              </a:rPr>
              <a:t>Container </a:t>
            </a:r>
            <a:r>
              <a:rPr sz="5300" b="0" spc="-55" dirty="0">
                <a:latin typeface="Carlito"/>
                <a:cs typeface="Carlito"/>
              </a:rPr>
              <a:t>Registry 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85" dirty="0">
                <a:latin typeface="Carlito"/>
                <a:cs typeface="Carlito"/>
              </a:rPr>
              <a:t> </a:t>
            </a:r>
            <a:r>
              <a:rPr sz="5300" b="0" spc="-35" dirty="0">
                <a:latin typeface="Carlito"/>
                <a:cs typeface="Carlito"/>
              </a:rPr>
              <a:t>ECR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588" y="362712"/>
            <a:ext cx="461391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55" dirty="0">
                <a:latin typeface="Carlito"/>
                <a:cs typeface="Carlito"/>
              </a:rPr>
              <a:t>How </a:t>
            </a:r>
            <a:r>
              <a:rPr sz="5300" b="0" spc="-35" dirty="0">
                <a:latin typeface="Carlito"/>
                <a:cs typeface="Carlito"/>
              </a:rPr>
              <a:t>ECR </a:t>
            </a:r>
            <a:r>
              <a:rPr sz="5300" b="0" spc="-85" dirty="0">
                <a:latin typeface="Carlito"/>
                <a:cs typeface="Carlito"/>
              </a:rPr>
              <a:t>Works?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7611" y="1721777"/>
            <a:ext cx="871181" cy="871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3514344"/>
            <a:ext cx="713232" cy="713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512" y="3515461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Docker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Image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rlito"/>
              <a:cs typeface="Carlito"/>
            </a:endParaRPr>
          </a:p>
          <a:p>
            <a:pPr marL="19875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Elastic </a:t>
            </a:r>
            <a:r>
              <a:rPr sz="1600" spc="-10" dirty="0">
                <a:latin typeface="Carlito"/>
                <a:cs typeface="Carlito"/>
              </a:rPr>
              <a:t>Container Registry 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ECR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3247" y="4066032"/>
            <a:ext cx="966216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3464" y="1892807"/>
            <a:ext cx="1088135" cy="1085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8480" y="1316736"/>
            <a:ext cx="713231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3819" y="1402587"/>
            <a:ext cx="876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Developer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6605" y="1316901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10"/>
              </a:spcBef>
            </a:pPr>
            <a:r>
              <a:rPr sz="1600" spc="-10" dirty="0">
                <a:latin typeface="Carlito"/>
                <a:cs typeface="Carlito"/>
              </a:rPr>
              <a:t>Docker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Container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Elastic </a:t>
            </a:r>
            <a:r>
              <a:rPr sz="1600" spc="-10" dirty="0">
                <a:latin typeface="Carlito"/>
                <a:cs typeface="Carlito"/>
              </a:rPr>
              <a:t>Container </a:t>
            </a:r>
            <a:r>
              <a:rPr sz="1600" dirty="0">
                <a:latin typeface="Carlito"/>
                <a:cs typeface="Carlito"/>
              </a:rPr>
              <a:t>Service -</a:t>
            </a:r>
            <a:r>
              <a:rPr sz="1600" spc="-10" dirty="0">
                <a:latin typeface="Carlito"/>
                <a:cs typeface="Carlito"/>
              </a:rPr>
              <a:t> ECS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28704" y="4059935"/>
            <a:ext cx="1085088" cy="1085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00156" y="3484676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05"/>
              </a:spcBef>
            </a:pPr>
            <a:r>
              <a:rPr sz="1600" spc="-10" dirty="0">
                <a:latin typeface="Carlito"/>
                <a:cs typeface="Carlito"/>
              </a:rPr>
              <a:t>Docker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Container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Elastic </a:t>
            </a:r>
            <a:r>
              <a:rPr sz="1600" spc="-10" dirty="0">
                <a:latin typeface="Carlito"/>
                <a:cs typeface="Carlito"/>
              </a:rPr>
              <a:t>Kubernetes </a:t>
            </a:r>
            <a:r>
              <a:rPr sz="1600" dirty="0">
                <a:latin typeface="Carlito"/>
                <a:cs typeface="Carlito"/>
              </a:rPr>
              <a:t>Service -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EKS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40895" y="6227064"/>
            <a:ext cx="1088136" cy="1085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13719" y="5652058"/>
            <a:ext cx="3142615" cy="18542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05"/>
              </a:spcBef>
            </a:pPr>
            <a:r>
              <a:rPr sz="1600" spc="-10" dirty="0">
                <a:latin typeface="Carlito"/>
                <a:cs typeface="Carlito"/>
              </a:rPr>
              <a:t>Docker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Container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rlito"/>
              <a:cs typeface="Carlito"/>
            </a:endParaRPr>
          </a:p>
          <a:p>
            <a:pPr marL="990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On-Premise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63565" y="3508247"/>
            <a:ext cx="5848350" cy="1891664"/>
            <a:chOff x="5563565" y="3508247"/>
            <a:chExt cx="5848350" cy="1891664"/>
          </a:xfrm>
        </p:grpSpPr>
        <p:sp>
          <p:nvSpPr>
            <p:cNvPr id="16" name="object 16"/>
            <p:cNvSpPr/>
            <p:nvPr/>
          </p:nvSpPr>
          <p:spPr>
            <a:xfrm>
              <a:off x="10698479" y="3508247"/>
              <a:ext cx="713231" cy="7132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3565" y="3546233"/>
              <a:ext cx="2030730" cy="1854200"/>
            </a:xfrm>
            <a:custGeom>
              <a:avLst/>
              <a:gdLst/>
              <a:ahLst/>
              <a:cxnLst/>
              <a:rect l="l" t="t" r="r" b="b"/>
              <a:pathLst>
                <a:path w="2030729" h="1854200">
                  <a:moveTo>
                    <a:pt x="1015199" y="0"/>
                  </a:moveTo>
                  <a:lnTo>
                    <a:pt x="964531" y="1134"/>
                  </a:lnTo>
                  <a:lnTo>
                    <a:pt x="914505" y="4501"/>
                  </a:lnTo>
                  <a:lnTo>
                    <a:pt x="865181" y="10049"/>
                  </a:lnTo>
                  <a:lnTo>
                    <a:pt x="816616" y="17723"/>
                  </a:lnTo>
                  <a:lnTo>
                    <a:pt x="768868" y="27471"/>
                  </a:lnTo>
                  <a:lnTo>
                    <a:pt x="721996" y="39240"/>
                  </a:lnTo>
                  <a:lnTo>
                    <a:pt x="676058" y="52976"/>
                  </a:lnTo>
                  <a:lnTo>
                    <a:pt x="631112" y="68627"/>
                  </a:lnTo>
                  <a:lnTo>
                    <a:pt x="587217" y="86140"/>
                  </a:lnTo>
                  <a:lnTo>
                    <a:pt x="544429" y="105460"/>
                  </a:lnTo>
                  <a:lnTo>
                    <a:pt x="502808" y="126536"/>
                  </a:lnTo>
                  <a:lnTo>
                    <a:pt x="462412" y="149314"/>
                  </a:lnTo>
                  <a:lnTo>
                    <a:pt x="423299" y="173741"/>
                  </a:lnTo>
                  <a:lnTo>
                    <a:pt x="385527" y="199764"/>
                  </a:lnTo>
                  <a:lnTo>
                    <a:pt x="349154" y="227330"/>
                  </a:lnTo>
                  <a:lnTo>
                    <a:pt x="314238" y="256386"/>
                  </a:lnTo>
                  <a:lnTo>
                    <a:pt x="280838" y="286878"/>
                  </a:lnTo>
                  <a:lnTo>
                    <a:pt x="249011" y="318754"/>
                  </a:lnTo>
                  <a:lnTo>
                    <a:pt x="218816" y="351960"/>
                  </a:lnTo>
                  <a:lnTo>
                    <a:pt x="190311" y="386443"/>
                  </a:lnTo>
                  <a:lnTo>
                    <a:pt x="163554" y="422151"/>
                  </a:lnTo>
                  <a:lnTo>
                    <a:pt x="138604" y="459030"/>
                  </a:lnTo>
                  <a:lnTo>
                    <a:pt x="115518" y="497027"/>
                  </a:lnTo>
                  <a:lnTo>
                    <a:pt x="94355" y="536089"/>
                  </a:lnTo>
                  <a:lnTo>
                    <a:pt x="75172" y="576163"/>
                  </a:lnTo>
                  <a:lnTo>
                    <a:pt x="58029" y="617195"/>
                  </a:lnTo>
                  <a:lnTo>
                    <a:pt x="42982" y="659133"/>
                  </a:lnTo>
                  <a:lnTo>
                    <a:pt x="30091" y="701924"/>
                  </a:lnTo>
                  <a:lnTo>
                    <a:pt x="19413" y="745514"/>
                  </a:lnTo>
                  <a:lnTo>
                    <a:pt x="11007" y="789851"/>
                  </a:lnTo>
                  <a:lnTo>
                    <a:pt x="4930" y="834881"/>
                  </a:lnTo>
                  <a:lnTo>
                    <a:pt x="1242" y="880550"/>
                  </a:lnTo>
                  <a:lnTo>
                    <a:pt x="0" y="926807"/>
                  </a:lnTo>
                  <a:lnTo>
                    <a:pt x="1242" y="973064"/>
                  </a:lnTo>
                  <a:lnTo>
                    <a:pt x="4930" y="1018734"/>
                  </a:lnTo>
                  <a:lnTo>
                    <a:pt x="11007" y="1063764"/>
                  </a:lnTo>
                  <a:lnTo>
                    <a:pt x="19413" y="1108101"/>
                  </a:lnTo>
                  <a:lnTo>
                    <a:pt x="30091" y="1151691"/>
                  </a:lnTo>
                  <a:lnTo>
                    <a:pt x="42982" y="1194481"/>
                  </a:lnTo>
                  <a:lnTo>
                    <a:pt x="58029" y="1236420"/>
                  </a:lnTo>
                  <a:lnTo>
                    <a:pt x="75172" y="1277452"/>
                  </a:lnTo>
                  <a:lnTo>
                    <a:pt x="94355" y="1317526"/>
                  </a:lnTo>
                  <a:lnTo>
                    <a:pt x="115518" y="1356588"/>
                  </a:lnTo>
                  <a:lnTo>
                    <a:pt x="138604" y="1394585"/>
                  </a:lnTo>
                  <a:lnTo>
                    <a:pt x="163554" y="1431464"/>
                  </a:lnTo>
                  <a:lnTo>
                    <a:pt x="190311" y="1467171"/>
                  </a:lnTo>
                  <a:lnTo>
                    <a:pt x="218816" y="1501655"/>
                  </a:lnTo>
                  <a:lnTo>
                    <a:pt x="249011" y="1534861"/>
                  </a:lnTo>
                  <a:lnTo>
                    <a:pt x="280838" y="1566737"/>
                  </a:lnTo>
                  <a:lnTo>
                    <a:pt x="314238" y="1597229"/>
                  </a:lnTo>
                  <a:lnTo>
                    <a:pt x="349154" y="1626285"/>
                  </a:lnTo>
                  <a:lnTo>
                    <a:pt x="385527" y="1653850"/>
                  </a:lnTo>
                  <a:lnTo>
                    <a:pt x="423299" y="1679873"/>
                  </a:lnTo>
                  <a:lnTo>
                    <a:pt x="462412" y="1704301"/>
                  </a:lnTo>
                  <a:lnTo>
                    <a:pt x="502808" y="1727079"/>
                  </a:lnTo>
                  <a:lnTo>
                    <a:pt x="544429" y="1748155"/>
                  </a:lnTo>
                  <a:lnTo>
                    <a:pt x="587217" y="1767475"/>
                  </a:lnTo>
                  <a:lnTo>
                    <a:pt x="631112" y="1784988"/>
                  </a:lnTo>
                  <a:lnTo>
                    <a:pt x="676058" y="1800639"/>
                  </a:lnTo>
                  <a:lnTo>
                    <a:pt x="721996" y="1814375"/>
                  </a:lnTo>
                  <a:lnTo>
                    <a:pt x="768868" y="1826144"/>
                  </a:lnTo>
                  <a:lnTo>
                    <a:pt x="816616" y="1835892"/>
                  </a:lnTo>
                  <a:lnTo>
                    <a:pt x="865181" y="1843566"/>
                  </a:lnTo>
                  <a:lnTo>
                    <a:pt x="914505" y="1849114"/>
                  </a:lnTo>
                  <a:lnTo>
                    <a:pt x="964531" y="1852481"/>
                  </a:lnTo>
                  <a:lnTo>
                    <a:pt x="1015199" y="1853615"/>
                  </a:lnTo>
                  <a:lnTo>
                    <a:pt x="1065867" y="1852481"/>
                  </a:lnTo>
                  <a:lnTo>
                    <a:pt x="1115892" y="1849114"/>
                  </a:lnTo>
                  <a:lnTo>
                    <a:pt x="1165215" y="1843566"/>
                  </a:lnTo>
                  <a:lnTo>
                    <a:pt x="1213779" y="1835892"/>
                  </a:lnTo>
                  <a:lnTo>
                    <a:pt x="1261526" y="1826144"/>
                  </a:lnTo>
                  <a:lnTo>
                    <a:pt x="1308397" y="1814375"/>
                  </a:lnTo>
                  <a:lnTo>
                    <a:pt x="1354334" y="1800639"/>
                  </a:lnTo>
                  <a:lnTo>
                    <a:pt x="1399279" y="1784988"/>
                  </a:lnTo>
                  <a:lnTo>
                    <a:pt x="1443174" y="1767475"/>
                  </a:lnTo>
                  <a:lnTo>
                    <a:pt x="1485961" y="1748155"/>
                  </a:lnTo>
                  <a:lnTo>
                    <a:pt x="1527581" y="1727079"/>
                  </a:lnTo>
                  <a:lnTo>
                    <a:pt x="1567977" y="1704301"/>
                  </a:lnTo>
                  <a:lnTo>
                    <a:pt x="1607090" y="1679873"/>
                  </a:lnTo>
                  <a:lnTo>
                    <a:pt x="1644862" y="1653850"/>
                  </a:lnTo>
                  <a:lnTo>
                    <a:pt x="1681235" y="1626285"/>
                  </a:lnTo>
                  <a:lnTo>
                    <a:pt x="1716150" y="1597229"/>
                  </a:lnTo>
                  <a:lnTo>
                    <a:pt x="1749550" y="1566737"/>
                  </a:lnTo>
                  <a:lnTo>
                    <a:pt x="1781376" y="1534861"/>
                  </a:lnTo>
                  <a:lnTo>
                    <a:pt x="1811571" y="1501655"/>
                  </a:lnTo>
                  <a:lnTo>
                    <a:pt x="1840076" y="1467171"/>
                  </a:lnTo>
                  <a:lnTo>
                    <a:pt x="1866832" y="1431464"/>
                  </a:lnTo>
                  <a:lnTo>
                    <a:pt x="1891783" y="1394585"/>
                  </a:lnTo>
                  <a:lnTo>
                    <a:pt x="1914868" y="1356588"/>
                  </a:lnTo>
                  <a:lnTo>
                    <a:pt x="1936032" y="1317526"/>
                  </a:lnTo>
                  <a:lnTo>
                    <a:pt x="1955214" y="1277452"/>
                  </a:lnTo>
                  <a:lnTo>
                    <a:pt x="1972358" y="1236420"/>
                  </a:lnTo>
                  <a:lnTo>
                    <a:pt x="1987404" y="1194481"/>
                  </a:lnTo>
                  <a:lnTo>
                    <a:pt x="2000295" y="1151691"/>
                  </a:lnTo>
                  <a:lnTo>
                    <a:pt x="2010973" y="1108101"/>
                  </a:lnTo>
                  <a:lnTo>
                    <a:pt x="2019379" y="1063764"/>
                  </a:lnTo>
                  <a:lnTo>
                    <a:pt x="2025456" y="1018734"/>
                  </a:lnTo>
                  <a:lnTo>
                    <a:pt x="2029144" y="973064"/>
                  </a:lnTo>
                  <a:lnTo>
                    <a:pt x="2030387" y="926807"/>
                  </a:lnTo>
                  <a:lnTo>
                    <a:pt x="2029144" y="880550"/>
                  </a:lnTo>
                  <a:lnTo>
                    <a:pt x="2025456" y="834881"/>
                  </a:lnTo>
                  <a:lnTo>
                    <a:pt x="2019379" y="789851"/>
                  </a:lnTo>
                  <a:lnTo>
                    <a:pt x="2010973" y="745514"/>
                  </a:lnTo>
                  <a:lnTo>
                    <a:pt x="2000295" y="701924"/>
                  </a:lnTo>
                  <a:lnTo>
                    <a:pt x="1987404" y="659133"/>
                  </a:lnTo>
                  <a:lnTo>
                    <a:pt x="1972358" y="617195"/>
                  </a:lnTo>
                  <a:lnTo>
                    <a:pt x="1955214" y="576163"/>
                  </a:lnTo>
                  <a:lnTo>
                    <a:pt x="1936032" y="536089"/>
                  </a:lnTo>
                  <a:lnTo>
                    <a:pt x="1914868" y="497027"/>
                  </a:lnTo>
                  <a:lnTo>
                    <a:pt x="1891783" y="459030"/>
                  </a:lnTo>
                  <a:lnTo>
                    <a:pt x="1866832" y="422151"/>
                  </a:lnTo>
                  <a:lnTo>
                    <a:pt x="1840076" y="386443"/>
                  </a:lnTo>
                  <a:lnTo>
                    <a:pt x="1811571" y="351960"/>
                  </a:lnTo>
                  <a:lnTo>
                    <a:pt x="1781376" y="318754"/>
                  </a:lnTo>
                  <a:lnTo>
                    <a:pt x="1749550" y="286878"/>
                  </a:lnTo>
                  <a:lnTo>
                    <a:pt x="1716150" y="256386"/>
                  </a:lnTo>
                  <a:lnTo>
                    <a:pt x="1681235" y="227330"/>
                  </a:lnTo>
                  <a:lnTo>
                    <a:pt x="1644862" y="199764"/>
                  </a:lnTo>
                  <a:lnTo>
                    <a:pt x="1607090" y="173741"/>
                  </a:lnTo>
                  <a:lnTo>
                    <a:pt x="1567977" y="149314"/>
                  </a:lnTo>
                  <a:lnTo>
                    <a:pt x="1527581" y="126536"/>
                  </a:lnTo>
                  <a:lnTo>
                    <a:pt x="1485961" y="105460"/>
                  </a:lnTo>
                  <a:lnTo>
                    <a:pt x="1443174" y="86140"/>
                  </a:lnTo>
                  <a:lnTo>
                    <a:pt x="1399279" y="68627"/>
                  </a:lnTo>
                  <a:lnTo>
                    <a:pt x="1354334" y="52976"/>
                  </a:lnTo>
                  <a:lnTo>
                    <a:pt x="1308397" y="39240"/>
                  </a:lnTo>
                  <a:lnTo>
                    <a:pt x="1261526" y="27471"/>
                  </a:lnTo>
                  <a:lnTo>
                    <a:pt x="1213779" y="17723"/>
                  </a:lnTo>
                  <a:lnTo>
                    <a:pt x="1165215" y="10049"/>
                  </a:lnTo>
                  <a:lnTo>
                    <a:pt x="1115892" y="4501"/>
                  </a:lnTo>
                  <a:lnTo>
                    <a:pt x="1065867" y="1134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58687" y="3776979"/>
            <a:ext cx="1240155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99700"/>
              </a:lnSpc>
              <a:spcBef>
                <a:spcPts val="10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Pull  Images  and Run 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Co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nt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2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7955" y="2239835"/>
            <a:ext cx="7058659" cy="4343400"/>
          </a:xfrm>
          <a:custGeom>
            <a:avLst/>
            <a:gdLst/>
            <a:ahLst/>
            <a:cxnLst/>
            <a:rect l="l" t="t" r="r" b="b"/>
            <a:pathLst>
              <a:path w="7058659" h="4343400">
                <a:moveTo>
                  <a:pt x="1905698" y="2228443"/>
                </a:moveTo>
                <a:lnTo>
                  <a:pt x="76263" y="2198903"/>
                </a:lnTo>
                <a:lnTo>
                  <a:pt x="76263" y="2198687"/>
                </a:lnTo>
                <a:lnTo>
                  <a:pt x="76809" y="2165566"/>
                </a:lnTo>
                <a:lnTo>
                  <a:pt x="0" y="2202421"/>
                </a:lnTo>
                <a:lnTo>
                  <a:pt x="75577" y="2241753"/>
                </a:lnTo>
                <a:lnTo>
                  <a:pt x="76111" y="2208428"/>
                </a:lnTo>
                <a:lnTo>
                  <a:pt x="1905533" y="2237968"/>
                </a:lnTo>
                <a:lnTo>
                  <a:pt x="1905698" y="2228443"/>
                </a:lnTo>
                <a:close/>
              </a:path>
              <a:path w="7058659" h="4343400">
                <a:moveTo>
                  <a:pt x="7058431" y="4335094"/>
                </a:moveTo>
                <a:lnTo>
                  <a:pt x="4001808" y="2271890"/>
                </a:lnTo>
                <a:lnTo>
                  <a:pt x="4005580" y="2266289"/>
                </a:lnTo>
                <a:lnTo>
                  <a:pt x="4012933" y="2269782"/>
                </a:lnTo>
                <a:lnTo>
                  <a:pt x="4012654" y="2255824"/>
                </a:lnTo>
                <a:lnTo>
                  <a:pt x="4020464" y="2244255"/>
                </a:lnTo>
                <a:lnTo>
                  <a:pt x="4012400" y="2243201"/>
                </a:lnTo>
                <a:lnTo>
                  <a:pt x="4012273" y="2236711"/>
                </a:lnTo>
                <a:lnTo>
                  <a:pt x="4012260" y="2236470"/>
                </a:lnTo>
                <a:lnTo>
                  <a:pt x="7042302" y="2176411"/>
                </a:lnTo>
                <a:lnTo>
                  <a:pt x="7042112" y="2166886"/>
                </a:lnTo>
                <a:lnTo>
                  <a:pt x="4012082" y="2226945"/>
                </a:lnTo>
                <a:lnTo>
                  <a:pt x="4011955" y="2220874"/>
                </a:lnTo>
                <a:lnTo>
                  <a:pt x="4020096" y="2219553"/>
                </a:lnTo>
                <a:lnTo>
                  <a:pt x="4011701" y="2207933"/>
                </a:lnTo>
                <a:lnTo>
                  <a:pt x="4011422" y="2193607"/>
                </a:lnTo>
                <a:lnTo>
                  <a:pt x="4004132" y="2197443"/>
                </a:lnTo>
                <a:lnTo>
                  <a:pt x="4000589" y="2192515"/>
                </a:lnTo>
                <a:lnTo>
                  <a:pt x="7031431" y="7734"/>
                </a:lnTo>
                <a:lnTo>
                  <a:pt x="7025868" y="0"/>
                </a:lnTo>
                <a:lnTo>
                  <a:pt x="3995013" y="2184781"/>
                </a:lnTo>
                <a:lnTo>
                  <a:pt x="3975531" y="2157742"/>
                </a:lnTo>
                <a:lnTo>
                  <a:pt x="3935996" y="2233206"/>
                </a:lnTo>
                <a:lnTo>
                  <a:pt x="3977843" y="2307412"/>
                </a:lnTo>
                <a:lnTo>
                  <a:pt x="3996486" y="2279789"/>
                </a:lnTo>
                <a:lnTo>
                  <a:pt x="7053097" y="4342981"/>
                </a:lnTo>
                <a:lnTo>
                  <a:pt x="7058431" y="4335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9995" y="2592882"/>
            <a:ext cx="76200" cy="922655"/>
          </a:xfrm>
          <a:custGeom>
            <a:avLst/>
            <a:gdLst/>
            <a:ahLst/>
            <a:cxnLst/>
            <a:rect l="l" t="t" r="r" b="b"/>
            <a:pathLst>
              <a:path w="76200" h="922654">
                <a:moveTo>
                  <a:pt x="0" y="845705"/>
                </a:moveTo>
                <a:lnTo>
                  <a:pt x="36741" y="922578"/>
                </a:lnTo>
                <a:lnTo>
                  <a:pt x="69865" y="859167"/>
                </a:lnTo>
                <a:lnTo>
                  <a:pt x="42633" y="859167"/>
                </a:lnTo>
                <a:lnTo>
                  <a:pt x="33108" y="859002"/>
                </a:lnTo>
                <a:lnTo>
                  <a:pt x="33335" y="846300"/>
                </a:lnTo>
                <a:lnTo>
                  <a:pt x="0" y="845705"/>
                </a:lnTo>
                <a:close/>
              </a:path>
              <a:path w="76200" h="922654">
                <a:moveTo>
                  <a:pt x="33335" y="846300"/>
                </a:moveTo>
                <a:lnTo>
                  <a:pt x="33108" y="859002"/>
                </a:lnTo>
                <a:lnTo>
                  <a:pt x="42633" y="859167"/>
                </a:lnTo>
                <a:lnTo>
                  <a:pt x="42860" y="846470"/>
                </a:lnTo>
                <a:lnTo>
                  <a:pt x="33335" y="846300"/>
                </a:lnTo>
                <a:close/>
              </a:path>
              <a:path w="76200" h="922654">
                <a:moveTo>
                  <a:pt x="42860" y="846470"/>
                </a:moveTo>
                <a:lnTo>
                  <a:pt x="42633" y="859167"/>
                </a:lnTo>
                <a:lnTo>
                  <a:pt x="69865" y="859167"/>
                </a:lnTo>
                <a:lnTo>
                  <a:pt x="76187" y="847064"/>
                </a:lnTo>
                <a:lnTo>
                  <a:pt x="42860" y="846470"/>
                </a:lnTo>
                <a:close/>
              </a:path>
              <a:path w="76200" h="922654">
                <a:moveTo>
                  <a:pt x="48450" y="0"/>
                </a:moveTo>
                <a:lnTo>
                  <a:pt x="33335" y="846300"/>
                </a:lnTo>
                <a:lnTo>
                  <a:pt x="42860" y="846470"/>
                </a:lnTo>
                <a:lnTo>
                  <a:pt x="57975" y="165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51913" y="2896107"/>
            <a:ext cx="1052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Push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Images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1477" y="4127500"/>
            <a:ext cx="959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Pull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Images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6355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ECS </a:t>
            </a:r>
            <a:r>
              <a:rPr sz="3100" dirty="0">
                <a:latin typeface="Carlito"/>
                <a:cs typeface="Carlito"/>
              </a:rPr>
              <a:t>– </a:t>
            </a:r>
            <a:r>
              <a:rPr sz="3100" spc="-10" dirty="0">
                <a:latin typeface="Carlito"/>
                <a:cs typeface="Carlito"/>
              </a:rPr>
              <a:t>Elastic </a:t>
            </a:r>
            <a:r>
              <a:rPr sz="3100" spc="-15" dirty="0">
                <a:latin typeface="Carlito"/>
                <a:cs typeface="Carlito"/>
              </a:rPr>
              <a:t>Container</a:t>
            </a:r>
            <a:r>
              <a:rPr sz="3100" spc="1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Service</a:t>
            </a:r>
            <a:endParaRPr sz="31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40" dirty="0">
                <a:solidFill>
                  <a:srgbClr val="0070C0"/>
                </a:solidFill>
                <a:latin typeface="Carlito"/>
                <a:cs typeface="Carlito"/>
              </a:rPr>
              <a:t>Fargate </a:t>
            </a:r>
            <a:r>
              <a:rPr sz="3100" dirty="0">
                <a:latin typeface="Carlito"/>
                <a:cs typeface="Carlito"/>
              </a:rPr>
              <a:t>– </a:t>
            </a:r>
            <a:r>
              <a:rPr sz="3100" spc="-10" dirty="0">
                <a:latin typeface="Carlito"/>
                <a:cs typeface="Carlito"/>
              </a:rPr>
              <a:t>Serverless </a:t>
            </a:r>
            <a:r>
              <a:rPr sz="3100" spc="-15" dirty="0">
                <a:latin typeface="Carlito"/>
                <a:cs typeface="Carlito"/>
              </a:rPr>
              <a:t>Container</a:t>
            </a:r>
            <a:r>
              <a:rPr sz="3100" spc="4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Service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867" y="2690366"/>
            <a:ext cx="119595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latin typeface="Carlito"/>
                <a:cs typeface="Carlito"/>
              </a:rPr>
              <a:t>ECS </a:t>
            </a:r>
            <a:r>
              <a:rPr sz="3100" dirty="0">
                <a:latin typeface="Carlito"/>
                <a:cs typeface="Carlito"/>
              </a:rPr>
              <a:t>is a </a:t>
            </a:r>
            <a:r>
              <a:rPr sz="3100" spc="-5" dirty="0">
                <a:latin typeface="Carlito"/>
                <a:cs typeface="Carlito"/>
              </a:rPr>
              <a:t>highly scalable, </a:t>
            </a:r>
            <a:r>
              <a:rPr sz="3100" spc="-25" dirty="0">
                <a:latin typeface="Carlito"/>
                <a:cs typeface="Carlito"/>
              </a:rPr>
              <a:t>fast,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container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management </a:t>
            </a:r>
            <a:r>
              <a:rPr sz="3100" dirty="0">
                <a:solidFill>
                  <a:srgbClr val="0070C0"/>
                </a:solidFill>
                <a:latin typeface="Carlito"/>
                <a:cs typeface="Carlito"/>
              </a:rPr>
              <a:t>service </a:t>
            </a:r>
            <a:r>
              <a:rPr sz="3100" spc="-10" dirty="0">
                <a:latin typeface="Carlito"/>
                <a:cs typeface="Carlito"/>
              </a:rPr>
              <a:t>that </a:t>
            </a:r>
            <a:r>
              <a:rPr sz="3100" spc="-25" dirty="0">
                <a:latin typeface="Carlito"/>
                <a:cs typeface="Carlito"/>
              </a:rPr>
              <a:t>makes</a:t>
            </a:r>
            <a:r>
              <a:rPr sz="3100" spc="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it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3019551"/>
            <a:ext cx="97929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" dirty="0">
                <a:latin typeface="Carlito"/>
                <a:cs typeface="Carlito"/>
              </a:rPr>
              <a:t>easy to </a:t>
            </a:r>
            <a:r>
              <a:rPr sz="3100" spc="-5" dirty="0">
                <a:latin typeface="Carlito"/>
                <a:cs typeface="Carlito"/>
              </a:rPr>
              <a:t>run, </a:t>
            </a:r>
            <a:r>
              <a:rPr sz="3100" spc="-20" dirty="0">
                <a:latin typeface="Carlito"/>
                <a:cs typeface="Carlito"/>
              </a:rPr>
              <a:t>stop,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0" dirty="0">
                <a:latin typeface="Carlito"/>
                <a:cs typeface="Carlito"/>
              </a:rPr>
              <a:t>manage </a:t>
            </a:r>
            <a:r>
              <a:rPr sz="3100" spc="-20" dirty="0">
                <a:latin typeface="Carlito"/>
                <a:cs typeface="Carlito"/>
              </a:rPr>
              <a:t>Docker containers </a:t>
            </a:r>
            <a:r>
              <a:rPr sz="3100" dirty="0">
                <a:latin typeface="Carlito"/>
                <a:cs typeface="Carlito"/>
              </a:rPr>
              <a:t>on a</a:t>
            </a:r>
            <a:r>
              <a:rPr sz="3100" spc="135" dirty="0">
                <a:latin typeface="Carlito"/>
                <a:cs typeface="Carlito"/>
              </a:rPr>
              <a:t> </a:t>
            </a:r>
            <a:r>
              <a:rPr sz="3100" spc="-55" dirty="0">
                <a:latin typeface="Carlito"/>
                <a:cs typeface="Carlito"/>
              </a:rPr>
              <a:t>cluster.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3501134"/>
            <a:ext cx="120097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3100" spc="-55" dirty="0">
                <a:latin typeface="Carlito"/>
                <a:cs typeface="Carlito"/>
              </a:rPr>
              <a:t>We </a:t>
            </a:r>
            <a:r>
              <a:rPr sz="3100" spc="-10" dirty="0">
                <a:latin typeface="Carlito"/>
                <a:cs typeface="Carlito"/>
              </a:rPr>
              <a:t>can </a:t>
            </a:r>
            <a:r>
              <a:rPr sz="3100" spc="-15" dirty="0">
                <a:latin typeface="Carlito"/>
                <a:cs typeface="Carlito"/>
              </a:rPr>
              <a:t>host </a:t>
            </a:r>
            <a:r>
              <a:rPr sz="3100" spc="-5" dirty="0">
                <a:latin typeface="Carlito"/>
                <a:cs typeface="Carlito"/>
              </a:rPr>
              <a:t>our </a:t>
            </a:r>
            <a:r>
              <a:rPr sz="3100" spc="-15" dirty="0">
                <a:latin typeface="Carlito"/>
                <a:cs typeface="Carlito"/>
              </a:rPr>
              <a:t>cluster </a:t>
            </a:r>
            <a:r>
              <a:rPr sz="3100" dirty="0">
                <a:latin typeface="Carlito"/>
                <a:cs typeface="Carlito"/>
              </a:rPr>
              <a:t>on a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serverless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infrastructure </a:t>
            </a:r>
            <a:r>
              <a:rPr sz="3100" spc="-10" dirty="0">
                <a:latin typeface="Carlito"/>
                <a:cs typeface="Carlito"/>
              </a:rPr>
              <a:t>that </a:t>
            </a:r>
            <a:r>
              <a:rPr sz="3100" dirty="0">
                <a:latin typeface="Carlito"/>
                <a:cs typeface="Carlito"/>
              </a:rPr>
              <a:t>is </a:t>
            </a:r>
            <a:r>
              <a:rPr sz="3100" spc="-10" dirty="0">
                <a:latin typeface="Carlito"/>
                <a:cs typeface="Carlito"/>
              </a:rPr>
              <a:t>managed</a:t>
            </a:r>
            <a:r>
              <a:rPr sz="3100" spc="35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by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833366"/>
            <a:ext cx="113906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rlito"/>
                <a:cs typeface="Carlito"/>
              </a:rPr>
              <a:t>Amazon ECS </a:t>
            </a:r>
            <a:r>
              <a:rPr sz="3100" spc="-10" dirty="0">
                <a:latin typeface="Carlito"/>
                <a:cs typeface="Carlito"/>
              </a:rPr>
              <a:t>by </a:t>
            </a:r>
            <a:r>
              <a:rPr sz="3100" spc="-5" dirty="0">
                <a:latin typeface="Carlito"/>
                <a:cs typeface="Carlito"/>
              </a:rPr>
              <a:t>launching our services </a:t>
            </a:r>
            <a:r>
              <a:rPr sz="3100" dirty="0">
                <a:latin typeface="Carlito"/>
                <a:cs typeface="Carlito"/>
              </a:rPr>
              <a:t>or </a:t>
            </a:r>
            <a:r>
              <a:rPr sz="3100" spc="-15" dirty="0">
                <a:latin typeface="Carlito"/>
                <a:cs typeface="Carlito"/>
              </a:rPr>
              <a:t>tasks </a:t>
            </a:r>
            <a:r>
              <a:rPr sz="3100" spc="-5" dirty="0">
                <a:latin typeface="Carlito"/>
                <a:cs typeface="Carlito"/>
              </a:rPr>
              <a:t>using the </a:t>
            </a:r>
            <a:r>
              <a:rPr sz="3100" spc="-40" dirty="0">
                <a:solidFill>
                  <a:srgbClr val="0070C0"/>
                </a:solidFill>
                <a:latin typeface="Carlito"/>
                <a:cs typeface="Carlito"/>
              </a:rPr>
              <a:t>Fargate</a:t>
            </a:r>
            <a:r>
              <a:rPr sz="3100" spc="6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launch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188" y="4162550"/>
            <a:ext cx="8356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rlito"/>
                <a:cs typeface="Carlito"/>
              </a:rPr>
              <a:t>ty</a:t>
            </a:r>
            <a:r>
              <a:rPr sz="3100" spc="-10" dirty="0">
                <a:latin typeface="Carlito"/>
                <a:cs typeface="Carlito"/>
              </a:rPr>
              <a:t>pe</a:t>
            </a:r>
            <a:r>
              <a:rPr sz="3100" dirty="0">
                <a:latin typeface="Carlito"/>
                <a:cs typeface="Carlito"/>
              </a:rPr>
              <a:t>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867" y="4644134"/>
            <a:ext cx="124110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5" dirty="0">
                <a:latin typeface="Carlito"/>
                <a:cs typeface="Carlito"/>
              </a:rPr>
              <a:t>We </a:t>
            </a:r>
            <a:r>
              <a:rPr sz="3100" spc="-10" dirty="0">
                <a:latin typeface="Carlito"/>
                <a:cs typeface="Carlito"/>
              </a:rPr>
              <a:t>can </a:t>
            </a:r>
            <a:r>
              <a:rPr sz="3100" spc="-5" dirty="0">
                <a:latin typeface="Carlito"/>
                <a:cs typeface="Carlito"/>
              </a:rPr>
              <a:t>use </a:t>
            </a:r>
            <a:r>
              <a:rPr sz="3100" spc="-15" dirty="0">
                <a:latin typeface="Carlito"/>
                <a:cs typeface="Carlito"/>
              </a:rPr>
              <a:t>Amazon ECS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schedule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placement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20" dirty="0">
                <a:latin typeface="Carlito"/>
                <a:cs typeface="Carlito"/>
              </a:rPr>
              <a:t>containers </a:t>
            </a:r>
            <a:r>
              <a:rPr sz="3100" spc="-15" dirty="0">
                <a:latin typeface="Carlito"/>
                <a:cs typeface="Carlito"/>
              </a:rPr>
              <a:t>across</a:t>
            </a:r>
            <a:r>
              <a:rPr sz="3100" spc="95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our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188" y="4976366"/>
            <a:ext cx="112255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rlito"/>
                <a:cs typeface="Carlito"/>
              </a:rPr>
              <a:t>cluster </a:t>
            </a:r>
            <a:r>
              <a:rPr sz="3100" spc="-5" dirty="0">
                <a:latin typeface="Carlito"/>
                <a:cs typeface="Carlito"/>
              </a:rPr>
              <a:t>based </a:t>
            </a:r>
            <a:r>
              <a:rPr sz="3100" dirty="0">
                <a:latin typeface="Carlito"/>
                <a:cs typeface="Carlito"/>
              </a:rPr>
              <a:t>on </a:t>
            </a:r>
            <a:r>
              <a:rPr sz="3100" spc="-5" dirty="0">
                <a:latin typeface="Carlito"/>
                <a:cs typeface="Carlito"/>
              </a:rPr>
              <a:t>our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resource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needs, isolation policies, and</a:t>
            </a:r>
            <a:r>
              <a:rPr sz="3100" spc="1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availability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7188" y="5305550"/>
            <a:ext cx="22802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requirements.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867" y="5787134"/>
            <a:ext cx="10850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15" dirty="0">
                <a:latin typeface="Carlito"/>
                <a:cs typeface="Carlito"/>
              </a:rPr>
              <a:t>Amazon ECS </a:t>
            </a:r>
            <a:r>
              <a:rPr sz="3100" spc="-10" dirty="0">
                <a:latin typeface="Carlito"/>
                <a:cs typeface="Carlito"/>
              </a:rPr>
              <a:t>eliminates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need </a:t>
            </a:r>
            <a:r>
              <a:rPr sz="3100" spc="-25" dirty="0">
                <a:latin typeface="Carlito"/>
                <a:cs typeface="Carlito"/>
              </a:rPr>
              <a:t>for </a:t>
            </a:r>
            <a:r>
              <a:rPr sz="3100" spc="-5" dirty="0">
                <a:latin typeface="Carlito"/>
                <a:cs typeface="Carlito"/>
              </a:rPr>
              <a:t>us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25" dirty="0">
                <a:latin typeface="Carlito"/>
                <a:cs typeface="Carlito"/>
              </a:rPr>
              <a:t>operate </a:t>
            </a:r>
            <a:r>
              <a:rPr sz="3100" spc="-5" dirty="0">
                <a:latin typeface="Carlito"/>
                <a:cs typeface="Carlito"/>
              </a:rPr>
              <a:t>our </a:t>
            </a:r>
            <a:r>
              <a:rPr sz="3100" spc="-10" dirty="0">
                <a:latin typeface="Carlito"/>
                <a:cs typeface="Carlito"/>
              </a:rPr>
              <a:t>own</a:t>
            </a:r>
            <a:r>
              <a:rPr sz="3100" spc="60" dirty="0">
                <a:latin typeface="Carlito"/>
                <a:cs typeface="Carlito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cluster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7188" y="6119366"/>
            <a:ext cx="11104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management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configuration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management </a:t>
            </a:r>
            <a:r>
              <a:rPr sz="3100" spc="-25" dirty="0">
                <a:latin typeface="Carlito"/>
                <a:cs typeface="Carlito"/>
              </a:rPr>
              <a:t>systems </a:t>
            </a:r>
            <a:r>
              <a:rPr sz="3100" dirty="0">
                <a:latin typeface="Carlito"/>
                <a:cs typeface="Carlito"/>
              </a:rPr>
              <a:t>or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worry</a:t>
            </a:r>
            <a:r>
              <a:rPr sz="3100" spc="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about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88" y="6448550"/>
            <a:ext cx="63309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scaling </a:t>
            </a:r>
            <a:r>
              <a:rPr sz="3100" spc="-5" dirty="0">
                <a:latin typeface="Carlito"/>
                <a:cs typeface="Carlito"/>
              </a:rPr>
              <a:t>our </a:t>
            </a:r>
            <a:r>
              <a:rPr sz="3100" spc="-10" dirty="0">
                <a:latin typeface="Carlito"/>
                <a:cs typeface="Carlito"/>
              </a:rPr>
              <a:t>management</a:t>
            </a:r>
            <a:r>
              <a:rPr sz="3100" spc="-60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infrastructure.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7247" y="362712"/>
            <a:ext cx="77755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935" algn="l"/>
              </a:tabLst>
            </a:pPr>
            <a:r>
              <a:rPr sz="5300" b="0" spc="-30" dirty="0">
                <a:latin typeface="Carlito"/>
                <a:cs typeface="Carlito"/>
              </a:rPr>
              <a:t>ECS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65" dirty="0">
                <a:latin typeface="Carlito"/>
                <a:cs typeface="Carlito"/>
              </a:rPr>
              <a:t>&amp;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90" dirty="0">
                <a:latin typeface="Carlito"/>
                <a:cs typeface="Carlito"/>
              </a:rPr>
              <a:t>Fargate	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-60" dirty="0">
                <a:latin typeface="Carlito"/>
                <a:cs typeface="Carlito"/>
              </a:rPr>
              <a:t> </a:t>
            </a:r>
            <a:r>
              <a:rPr sz="5300" b="0" spc="-50" dirty="0">
                <a:latin typeface="Carlito"/>
                <a:cs typeface="Carlito"/>
              </a:rPr>
              <a:t>Introduction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428" y="4032458"/>
            <a:ext cx="13361035" cy="21005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44"/>
              </a:spcBef>
            </a:pPr>
            <a:r>
              <a:rPr sz="7000" b="1" spc="-105" dirty="0">
                <a:solidFill>
                  <a:srgbClr val="406F8D"/>
                </a:solidFill>
                <a:latin typeface="Carlito"/>
                <a:cs typeface="Carlito"/>
              </a:rPr>
              <a:t>AWS </a:t>
            </a:r>
            <a:r>
              <a:rPr sz="7000" b="1" spc="-85" dirty="0">
                <a:solidFill>
                  <a:srgbClr val="406F8D"/>
                </a:solidFill>
                <a:latin typeface="Carlito"/>
                <a:cs typeface="Carlito"/>
              </a:rPr>
              <a:t>Fargate </a:t>
            </a:r>
            <a:r>
              <a:rPr sz="7000" b="1" dirty="0">
                <a:solidFill>
                  <a:srgbClr val="406F8D"/>
                </a:solidFill>
                <a:latin typeface="Carlito"/>
                <a:cs typeface="Carlito"/>
              </a:rPr>
              <a:t>&amp;</a:t>
            </a:r>
            <a:r>
              <a:rPr sz="7000" b="1" spc="19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7000" b="1" spc="-40" dirty="0">
                <a:solidFill>
                  <a:srgbClr val="406F8D"/>
                </a:solidFill>
                <a:latin typeface="Carlito"/>
                <a:cs typeface="Carlito"/>
              </a:rPr>
              <a:t>ECS</a:t>
            </a:r>
            <a:endParaRPr sz="7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  <a:tabLst>
                <a:tab pos="3463925" algn="l"/>
                <a:tab pos="10942320" algn="l"/>
              </a:tabLst>
            </a:pPr>
            <a:r>
              <a:rPr sz="5500" b="1" spc="-10" dirty="0">
                <a:solidFill>
                  <a:srgbClr val="00B050"/>
                </a:solidFill>
                <a:latin typeface="Carlito"/>
                <a:cs typeface="Carlito"/>
              </a:rPr>
              <a:t>Continuous	</a:t>
            </a:r>
            <a:r>
              <a:rPr sz="5500" b="1" spc="-30" dirty="0">
                <a:solidFill>
                  <a:srgbClr val="00B050"/>
                </a:solidFill>
                <a:latin typeface="Carlito"/>
                <a:cs typeface="Carlito"/>
              </a:rPr>
              <a:t>Integration</a:t>
            </a:r>
            <a:r>
              <a:rPr sz="5500" b="1" spc="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500" b="1" dirty="0">
                <a:solidFill>
                  <a:srgbClr val="00B050"/>
                </a:solidFill>
                <a:latin typeface="Carlito"/>
                <a:cs typeface="Carlito"/>
              </a:rPr>
              <a:t>&amp;</a:t>
            </a:r>
            <a:r>
              <a:rPr sz="5500" b="1" spc="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500" b="1" spc="-10" dirty="0">
                <a:solidFill>
                  <a:srgbClr val="00B050"/>
                </a:solidFill>
                <a:latin typeface="Carlito"/>
                <a:cs typeface="Carlito"/>
              </a:rPr>
              <a:t>Continuous	Delivery</a:t>
            </a:r>
            <a:endParaRPr sz="5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71504" y="819911"/>
            <a:ext cx="30784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5" y="819911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5959" y="819911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5698" y="7423404"/>
            <a:ext cx="76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CodeBuild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9232" y="6644640"/>
            <a:ext cx="716280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0843" y="7423404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CodeCommit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8991" y="6644640"/>
            <a:ext cx="713232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08050" y="7417308"/>
            <a:ext cx="977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CodePipeline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9919" y="6644640"/>
            <a:ext cx="713231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27693" y="7438644"/>
            <a:ext cx="9061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CloudWatch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93352" y="6675119"/>
            <a:ext cx="713231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18952" y="7453883"/>
            <a:ext cx="1934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Simple </a:t>
            </a:r>
            <a:r>
              <a:rPr sz="1400" spc="-15" dirty="0">
                <a:latin typeface="Carlito"/>
                <a:cs typeface="Carlito"/>
              </a:rPr>
              <a:t>Notification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6095" y="6736080"/>
            <a:ext cx="713231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40871" y="7423404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CodeDeploy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2040" y="6644640"/>
            <a:ext cx="716279" cy="716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51" y="1772411"/>
            <a:ext cx="13708380" cy="1564005"/>
            <a:chOff x="457451" y="1772411"/>
            <a:chExt cx="13708380" cy="1564005"/>
          </a:xfrm>
        </p:grpSpPr>
        <p:sp>
          <p:nvSpPr>
            <p:cNvPr id="3" name="object 3"/>
            <p:cNvSpPr/>
            <p:nvPr/>
          </p:nvSpPr>
          <p:spPr>
            <a:xfrm>
              <a:off x="10450829" y="18371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5798" y="1479803"/>
                  </a:lnTo>
                  <a:lnTo>
                    <a:pt x="3695700" y="739901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0829" y="18371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501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4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7324" y="1479803"/>
                  </a:lnTo>
                  <a:lnTo>
                    <a:pt x="3697226" y="739901"/>
                  </a:lnTo>
                  <a:lnTo>
                    <a:pt x="2957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501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6346" y="220237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841" y="3757676"/>
            <a:ext cx="2355850" cy="2247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99060" indent="-286385">
              <a:lnSpc>
                <a:spcPct val="100800"/>
              </a:lnSpc>
              <a:spcBef>
                <a:spcPts val="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25" dirty="0">
                <a:latin typeface="Arial"/>
                <a:cs typeface="Arial"/>
              </a:rPr>
              <a:t>Check-in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source  </a:t>
            </a:r>
            <a:r>
              <a:rPr sz="2400" spc="-9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298450" marR="5080" indent="-286385">
              <a:lnSpc>
                <a:spcPct val="100800"/>
              </a:lnSpc>
              <a:spcBef>
                <a:spcPts val="9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25" dirty="0">
                <a:latin typeface="Arial"/>
                <a:cs typeface="Arial"/>
              </a:rPr>
              <a:t>Peer </a:t>
            </a:r>
            <a:r>
              <a:rPr sz="2400" spc="-60" dirty="0">
                <a:latin typeface="Arial"/>
                <a:cs typeface="Arial"/>
              </a:rPr>
              <a:t>review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0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298450" marR="515620" indent="-286385">
              <a:lnSpc>
                <a:spcPts val="2810"/>
              </a:lnSpc>
              <a:spcBef>
                <a:spcPts val="2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00" dirty="0">
                <a:latin typeface="Arial"/>
                <a:cs typeface="Arial"/>
              </a:rPr>
              <a:t>Pull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Request  </a:t>
            </a:r>
            <a:r>
              <a:rPr sz="2400" spc="-114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538" y="1772411"/>
            <a:ext cx="3735704" cy="1518285"/>
            <a:chOff x="3796538" y="1772411"/>
            <a:chExt cx="3735704" cy="1518285"/>
          </a:xfrm>
        </p:grpSpPr>
        <p:sp>
          <p:nvSpPr>
            <p:cNvPr id="10" name="object 10"/>
            <p:cNvSpPr/>
            <p:nvPr/>
          </p:nvSpPr>
          <p:spPr>
            <a:xfrm>
              <a:off x="3815588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1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7321" y="1479803"/>
                  </a:lnTo>
                  <a:lnTo>
                    <a:pt x="3697223" y="739901"/>
                  </a:lnTo>
                  <a:lnTo>
                    <a:pt x="295732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5588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7611" y="2196085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B</a:t>
            </a:r>
            <a:r>
              <a:rPr sz="3200" spc="-204" dirty="0">
                <a:latin typeface="Arial"/>
                <a:cs typeface="Arial"/>
              </a:rPr>
              <a:t>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4954" y="1787651"/>
            <a:ext cx="3733800" cy="1518285"/>
            <a:chOff x="7124954" y="1787651"/>
            <a:chExt cx="3733800" cy="1518285"/>
          </a:xfrm>
        </p:grpSpPr>
        <p:sp>
          <p:nvSpPr>
            <p:cNvPr id="14" name="object 14"/>
            <p:cNvSpPr/>
            <p:nvPr/>
          </p:nvSpPr>
          <p:spPr>
            <a:xfrm>
              <a:off x="7144004" y="180670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5798" y="1479803"/>
                  </a:lnTo>
                  <a:lnTo>
                    <a:pt x="3695700" y="739901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004" y="180670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0698" y="22479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"/>
                <a:cs typeface="Arial"/>
              </a:rPr>
              <a:t>Production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295" y="22113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"/>
                <a:cs typeface="Arial"/>
              </a:rPr>
              <a:t>T</a:t>
            </a:r>
            <a:r>
              <a:rPr sz="3200" spc="-204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52835" y="3907028"/>
            <a:ext cx="2280920" cy="2588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139700" indent="-286385">
              <a:lnSpc>
                <a:spcPct val="1004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80" dirty="0">
                <a:latin typeface="Arial"/>
                <a:cs typeface="Arial"/>
              </a:rPr>
              <a:t>Deployment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75" dirty="0">
                <a:latin typeface="Arial"/>
                <a:cs typeface="Arial"/>
              </a:rPr>
              <a:t>environments</a:t>
            </a:r>
            <a:endParaRPr sz="2400">
              <a:latin typeface="Arial"/>
              <a:cs typeface="Arial"/>
            </a:endParaRPr>
          </a:p>
          <a:p>
            <a:pPr marL="299085" marR="5080" indent="-286385">
              <a:lnSpc>
                <a:spcPct val="99700"/>
              </a:lnSpc>
              <a:spcBef>
                <a:spcPts val="3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00" dirty="0">
                <a:latin typeface="Arial"/>
                <a:cs typeface="Arial"/>
              </a:rPr>
              <a:t>code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0" dirty="0">
                <a:latin typeface="Arial"/>
                <a:cs typeface="Arial"/>
              </a:rPr>
              <a:t>production </a:t>
            </a:r>
            <a:r>
              <a:rPr sz="2400" spc="15" dirty="0">
                <a:latin typeface="Arial"/>
                <a:cs typeface="Arial"/>
              </a:rPr>
              <a:t>to  </a:t>
            </a:r>
            <a:r>
              <a:rPr sz="2400" spc="-70" dirty="0">
                <a:latin typeface="Arial"/>
                <a:cs typeface="Arial"/>
              </a:rPr>
              <a:t>quickly </a:t>
            </a:r>
            <a:r>
              <a:rPr sz="2400" spc="-50" dirty="0">
                <a:latin typeface="Arial"/>
                <a:cs typeface="Arial"/>
              </a:rPr>
              <a:t>detect  </a:t>
            </a:r>
            <a:r>
              <a:rPr sz="2400" spc="-65" dirty="0"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7281" y="3757676"/>
            <a:ext cx="2437130" cy="2600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9525" indent="-286385">
              <a:lnSpc>
                <a:spcPct val="100800"/>
              </a:lnSpc>
              <a:spcBef>
                <a:spcPts val="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25" dirty="0">
                <a:latin typeface="Arial"/>
                <a:cs typeface="Arial"/>
              </a:rPr>
              <a:t>Compile </a:t>
            </a:r>
            <a:r>
              <a:rPr sz="2400" spc="-105" dirty="0"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&amp;  </a:t>
            </a:r>
            <a:r>
              <a:rPr sz="2400" spc="-110" dirty="0">
                <a:latin typeface="Arial"/>
                <a:cs typeface="Arial"/>
              </a:rPr>
              <a:t>build </a:t>
            </a:r>
            <a:r>
              <a:rPr sz="2400" spc="-130" dirty="0">
                <a:latin typeface="Arial"/>
                <a:cs typeface="Arial"/>
              </a:rPr>
              <a:t>artifacts</a:t>
            </a:r>
            <a:r>
              <a:rPr sz="2400" spc="-51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(war</a:t>
            </a:r>
            <a:endParaRPr sz="2400">
              <a:latin typeface="Arial"/>
              <a:cs typeface="Arial"/>
            </a:endParaRPr>
          </a:p>
          <a:p>
            <a:pPr marL="299085" marR="514984">
              <a:lnSpc>
                <a:spcPct val="99400"/>
              </a:lnSpc>
              <a:spcBef>
                <a:spcPts val="40"/>
              </a:spcBef>
            </a:pPr>
            <a:r>
              <a:rPr sz="2400" spc="-140" dirty="0">
                <a:latin typeface="Arial"/>
                <a:cs typeface="Arial"/>
              </a:rPr>
              <a:t>,jar, </a:t>
            </a:r>
            <a:r>
              <a:rPr sz="2400" spc="-125" dirty="0">
                <a:latin typeface="Arial"/>
                <a:cs typeface="Arial"/>
              </a:rPr>
              <a:t>container  images,  </a:t>
            </a:r>
            <a:r>
              <a:rPr sz="2400" spc="-130" dirty="0">
                <a:latin typeface="Arial"/>
                <a:cs typeface="Arial"/>
              </a:rPr>
              <a:t>Kubernetes  </a:t>
            </a:r>
            <a:r>
              <a:rPr sz="2400" spc="-125" dirty="0">
                <a:latin typeface="Arial"/>
                <a:cs typeface="Arial"/>
              </a:rPr>
              <a:t>manifest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files)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00" dirty="0">
                <a:latin typeface="Arial"/>
                <a:cs typeface="Arial"/>
              </a:rPr>
              <a:t>Unit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5093" y="3830828"/>
            <a:ext cx="2536825" cy="3375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363855" indent="-286385">
              <a:lnSpc>
                <a:spcPct val="1004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30" dirty="0">
                <a:latin typeface="Arial"/>
                <a:cs typeface="Arial"/>
              </a:rPr>
              <a:t>Integration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tests  </a:t>
            </a:r>
            <a:r>
              <a:rPr sz="2400" spc="-110" dirty="0">
                <a:latin typeface="Arial"/>
                <a:cs typeface="Arial"/>
              </a:rPr>
              <a:t>with </a:t>
            </a:r>
            <a:r>
              <a:rPr sz="2400" spc="-114" dirty="0">
                <a:latin typeface="Arial"/>
                <a:cs typeface="Arial"/>
              </a:rPr>
              <a:t>other  </a:t>
            </a:r>
            <a:r>
              <a:rPr sz="2400" spc="-145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05" dirty="0">
                <a:latin typeface="Arial"/>
                <a:cs typeface="Arial"/>
              </a:rPr>
              <a:t>Load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70" dirty="0">
                <a:latin typeface="Arial"/>
                <a:cs typeface="Arial"/>
              </a:rPr>
              <a:t>UI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25" dirty="0">
                <a:latin typeface="Arial"/>
                <a:cs typeface="Arial"/>
              </a:rPr>
              <a:t>Security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298450" marR="5080" indent="-286385">
              <a:lnSpc>
                <a:spcPct val="1008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75" dirty="0">
                <a:latin typeface="Arial"/>
                <a:cs typeface="Arial"/>
              </a:rPr>
              <a:t>Test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Environments  </a:t>
            </a:r>
            <a:r>
              <a:rPr sz="2400" spc="-150" dirty="0">
                <a:latin typeface="Arial"/>
                <a:cs typeface="Arial"/>
              </a:rPr>
              <a:t>(Dev, </a:t>
            </a:r>
            <a:r>
              <a:rPr sz="2400" spc="-75" dirty="0">
                <a:latin typeface="Arial"/>
                <a:cs typeface="Arial"/>
              </a:rPr>
              <a:t>QA </a:t>
            </a:r>
            <a:r>
              <a:rPr sz="2400" spc="-95" dirty="0">
                <a:latin typeface="Arial"/>
                <a:cs typeface="Arial"/>
              </a:rPr>
              <a:t>and  </a:t>
            </a:r>
            <a:r>
              <a:rPr sz="2400" spc="-125" dirty="0">
                <a:latin typeface="Arial"/>
                <a:cs typeface="Arial"/>
              </a:rPr>
              <a:t>Staging)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94963" y="185685"/>
            <a:ext cx="68440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195" dirty="0">
                <a:latin typeface="Trebuchet MS"/>
                <a:cs typeface="Trebuchet MS"/>
              </a:rPr>
              <a:t>Stages </a:t>
            </a:r>
            <a:r>
              <a:rPr sz="5200" b="0" spc="-200" dirty="0">
                <a:latin typeface="Trebuchet MS"/>
                <a:cs typeface="Trebuchet MS"/>
              </a:rPr>
              <a:t>in </a:t>
            </a:r>
            <a:r>
              <a:rPr sz="5200" b="0" spc="-229" dirty="0">
                <a:latin typeface="Trebuchet MS"/>
                <a:cs typeface="Trebuchet MS"/>
              </a:rPr>
              <a:t>Release</a:t>
            </a:r>
            <a:r>
              <a:rPr sz="5200" b="0" spc="-730" dirty="0">
                <a:latin typeface="Trebuchet MS"/>
                <a:cs typeface="Trebuchet MS"/>
              </a:rPr>
              <a:t> </a:t>
            </a:r>
            <a:r>
              <a:rPr sz="5200" b="0" spc="-180" dirty="0">
                <a:latin typeface="Trebuchet MS"/>
                <a:cs typeface="Trebuchet MS"/>
              </a:rPr>
              <a:t>Process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3072"/>
            <a:ext cx="14630400" cy="4986655"/>
            <a:chOff x="0" y="3243072"/>
            <a:chExt cx="14630400" cy="4986655"/>
          </a:xfrm>
        </p:grpSpPr>
        <p:sp>
          <p:nvSpPr>
            <p:cNvPr id="3" name="object 3"/>
            <p:cNvSpPr/>
            <p:nvPr/>
          </p:nvSpPr>
          <p:spPr>
            <a:xfrm>
              <a:off x="507479" y="3243071"/>
              <a:ext cx="13691869" cy="3314700"/>
            </a:xfrm>
            <a:custGeom>
              <a:avLst/>
              <a:gdLst/>
              <a:ahLst/>
              <a:cxnLst/>
              <a:rect l="l" t="t" r="r" b="b"/>
              <a:pathLst>
                <a:path w="13691869" h="3314700">
                  <a:moveTo>
                    <a:pt x="5876556" y="547116"/>
                  </a:moveTo>
                  <a:lnTo>
                    <a:pt x="5329440" y="0"/>
                  </a:lnTo>
                  <a:lnTo>
                    <a:pt x="5329440" y="273558"/>
                  </a:lnTo>
                  <a:lnTo>
                    <a:pt x="0" y="273558"/>
                  </a:lnTo>
                  <a:lnTo>
                    <a:pt x="0" y="820674"/>
                  </a:lnTo>
                  <a:lnTo>
                    <a:pt x="5329440" y="820674"/>
                  </a:lnTo>
                  <a:lnTo>
                    <a:pt x="5329440" y="1094232"/>
                  </a:lnTo>
                  <a:lnTo>
                    <a:pt x="5876556" y="547116"/>
                  </a:lnTo>
                  <a:close/>
                </a:path>
                <a:path w="13691869" h="3314700">
                  <a:moveTo>
                    <a:pt x="8766061" y="1640586"/>
                  </a:moveTo>
                  <a:lnTo>
                    <a:pt x="8219707" y="1094232"/>
                  </a:lnTo>
                  <a:lnTo>
                    <a:pt x="8219707" y="1367409"/>
                  </a:lnTo>
                  <a:lnTo>
                    <a:pt x="0" y="1367409"/>
                  </a:lnTo>
                  <a:lnTo>
                    <a:pt x="0" y="1913763"/>
                  </a:lnTo>
                  <a:lnTo>
                    <a:pt x="8219707" y="1913763"/>
                  </a:lnTo>
                  <a:lnTo>
                    <a:pt x="8219707" y="2186940"/>
                  </a:lnTo>
                  <a:lnTo>
                    <a:pt x="8766061" y="1640586"/>
                  </a:lnTo>
                  <a:close/>
                </a:path>
                <a:path w="13691869" h="3314700">
                  <a:moveTo>
                    <a:pt x="13691629" y="2768346"/>
                  </a:moveTo>
                  <a:lnTo>
                    <a:pt x="13145275" y="2221992"/>
                  </a:lnTo>
                  <a:lnTo>
                    <a:pt x="13145275" y="2495169"/>
                  </a:lnTo>
                  <a:lnTo>
                    <a:pt x="0" y="2495169"/>
                  </a:lnTo>
                  <a:lnTo>
                    <a:pt x="0" y="3041523"/>
                  </a:lnTo>
                  <a:lnTo>
                    <a:pt x="13145275" y="3041523"/>
                  </a:lnTo>
                  <a:lnTo>
                    <a:pt x="13145275" y="3314700"/>
                  </a:lnTo>
                  <a:lnTo>
                    <a:pt x="13691629" y="2768346"/>
                  </a:lnTo>
                  <a:close/>
                </a:path>
                <a:path w="13691869" h="3314700">
                  <a:moveTo>
                    <a:pt x="13691629" y="1640586"/>
                  </a:moveTo>
                  <a:lnTo>
                    <a:pt x="13145275" y="1094232"/>
                  </a:lnTo>
                  <a:lnTo>
                    <a:pt x="13145275" y="1367409"/>
                  </a:lnTo>
                  <a:lnTo>
                    <a:pt x="10424173" y="1367409"/>
                  </a:lnTo>
                  <a:lnTo>
                    <a:pt x="10424173" y="1913763"/>
                  </a:lnTo>
                  <a:lnTo>
                    <a:pt x="13145275" y="1913763"/>
                  </a:lnTo>
                  <a:lnTo>
                    <a:pt x="13145275" y="2186940"/>
                  </a:lnTo>
                  <a:lnTo>
                    <a:pt x="13691629" y="164058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318" y="3714243"/>
              <a:ext cx="2801404" cy="251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16440" y="4337304"/>
              <a:ext cx="984503" cy="984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318" y="4797552"/>
              <a:ext cx="2445423" cy="2614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318" y="5925692"/>
              <a:ext cx="2950756" cy="261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2730" y="6592824"/>
              <a:ext cx="13691869" cy="1092835"/>
            </a:xfrm>
            <a:custGeom>
              <a:avLst/>
              <a:gdLst/>
              <a:ahLst/>
              <a:cxnLst/>
              <a:rect l="l" t="t" r="r" b="b"/>
              <a:pathLst>
                <a:path w="13691869" h="1092834">
                  <a:moveTo>
                    <a:pt x="13145263" y="0"/>
                  </a:moveTo>
                  <a:lnTo>
                    <a:pt x="13145263" y="273176"/>
                  </a:lnTo>
                  <a:lnTo>
                    <a:pt x="0" y="273176"/>
                  </a:lnTo>
                  <a:lnTo>
                    <a:pt x="0" y="819531"/>
                  </a:lnTo>
                  <a:lnTo>
                    <a:pt x="13145263" y="819531"/>
                  </a:lnTo>
                  <a:lnTo>
                    <a:pt x="13145263" y="1092709"/>
                  </a:lnTo>
                  <a:lnTo>
                    <a:pt x="13691617" y="546354"/>
                  </a:lnTo>
                  <a:lnTo>
                    <a:pt x="1314526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318" y="7016240"/>
              <a:ext cx="3109341" cy="245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94963" y="185685"/>
            <a:ext cx="68440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195" dirty="0">
                <a:latin typeface="Trebuchet MS"/>
                <a:cs typeface="Trebuchet MS"/>
              </a:rPr>
              <a:t>Stages </a:t>
            </a:r>
            <a:r>
              <a:rPr sz="5200" b="0" spc="-200" dirty="0">
                <a:latin typeface="Trebuchet MS"/>
                <a:cs typeface="Trebuchet MS"/>
              </a:rPr>
              <a:t>in </a:t>
            </a:r>
            <a:r>
              <a:rPr sz="5200" b="0" spc="-229" dirty="0">
                <a:latin typeface="Trebuchet MS"/>
                <a:cs typeface="Trebuchet MS"/>
              </a:rPr>
              <a:t>Release</a:t>
            </a:r>
            <a:r>
              <a:rPr sz="5200" b="0" spc="-730" dirty="0">
                <a:latin typeface="Trebuchet MS"/>
                <a:cs typeface="Trebuchet MS"/>
              </a:rPr>
              <a:t> </a:t>
            </a:r>
            <a:r>
              <a:rPr sz="5200" b="0" spc="-180" dirty="0">
                <a:latin typeface="Trebuchet MS"/>
                <a:cs typeface="Trebuchet MS"/>
              </a:rPr>
              <a:t>Process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451" y="1543811"/>
            <a:ext cx="13708380" cy="1564005"/>
            <a:chOff x="457451" y="1543811"/>
            <a:chExt cx="13708380" cy="1564005"/>
          </a:xfrm>
        </p:grpSpPr>
        <p:sp>
          <p:nvSpPr>
            <p:cNvPr id="12" name="object 12"/>
            <p:cNvSpPr/>
            <p:nvPr/>
          </p:nvSpPr>
          <p:spPr>
            <a:xfrm>
              <a:off x="10450829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5798" y="1479804"/>
                  </a:lnTo>
                  <a:lnTo>
                    <a:pt x="3695700" y="739902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0829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501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4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4" y="1479804"/>
                  </a:lnTo>
                  <a:lnTo>
                    <a:pt x="3697226" y="739902"/>
                  </a:lnTo>
                  <a:lnTo>
                    <a:pt x="2957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501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6346" y="197377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96538" y="1543811"/>
            <a:ext cx="3735704" cy="1518285"/>
            <a:chOff x="3796538" y="1543811"/>
            <a:chExt cx="3735704" cy="1518285"/>
          </a:xfrm>
        </p:grpSpPr>
        <p:sp>
          <p:nvSpPr>
            <p:cNvPr id="18" name="object 18"/>
            <p:cNvSpPr/>
            <p:nvPr/>
          </p:nvSpPr>
          <p:spPr>
            <a:xfrm>
              <a:off x="3815588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1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1" y="1479804"/>
                  </a:lnTo>
                  <a:lnTo>
                    <a:pt x="3697223" y="739902"/>
                  </a:lnTo>
                  <a:lnTo>
                    <a:pt x="295732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5588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7611" y="1967485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B</a:t>
            </a:r>
            <a:r>
              <a:rPr sz="3200" spc="-204" dirty="0">
                <a:latin typeface="Arial"/>
                <a:cs typeface="Arial"/>
              </a:rPr>
              <a:t>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24954" y="1559052"/>
            <a:ext cx="3733800" cy="1518285"/>
            <a:chOff x="7124954" y="1559052"/>
            <a:chExt cx="3733800" cy="1518285"/>
          </a:xfrm>
        </p:grpSpPr>
        <p:sp>
          <p:nvSpPr>
            <p:cNvPr id="22" name="object 22"/>
            <p:cNvSpPr/>
            <p:nvPr/>
          </p:nvSpPr>
          <p:spPr>
            <a:xfrm>
              <a:off x="7144004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5798" y="1479803"/>
                  </a:lnTo>
                  <a:lnTo>
                    <a:pt x="3695700" y="739901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4004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30698" y="20193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"/>
                <a:cs typeface="Arial"/>
              </a:rPr>
              <a:t>Production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87295" y="19827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"/>
                <a:cs typeface="Arial"/>
              </a:rPr>
              <a:t>T</a:t>
            </a:r>
            <a:r>
              <a:rPr sz="3200" spc="-204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286" y="185685"/>
            <a:ext cx="62357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150" dirty="0">
                <a:latin typeface="Trebuchet MS"/>
                <a:cs typeface="Trebuchet MS"/>
              </a:rPr>
              <a:t>Continuous</a:t>
            </a:r>
            <a:r>
              <a:rPr sz="5200" b="0" spc="-395" dirty="0">
                <a:latin typeface="Trebuchet MS"/>
                <a:cs typeface="Trebuchet MS"/>
              </a:rPr>
              <a:t> </a:t>
            </a:r>
            <a:r>
              <a:rPr sz="5200" b="0" spc="-215" dirty="0">
                <a:latin typeface="Trebuchet MS"/>
                <a:cs typeface="Trebuchet MS"/>
              </a:rPr>
              <a:t>Integration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490" y="3243072"/>
            <a:ext cx="5876925" cy="1094740"/>
            <a:chOff x="507490" y="3243072"/>
            <a:chExt cx="5876925" cy="1094740"/>
          </a:xfrm>
        </p:grpSpPr>
        <p:sp>
          <p:nvSpPr>
            <p:cNvPr id="4" name="object 4"/>
            <p:cNvSpPr/>
            <p:nvPr/>
          </p:nvSpPr>
          <p:spPr>
            <a:xfrm>
              <a:off x="507490" y="3243072"/>
              <a:ext cx="5876925" cy="1094740"/>
            </a:xfrm>
            <a:custGeom>
              <a:avLst/>
              <a:gdLst/>
              <a:ahLst/>
              <a:cxnLst/>
              <a:rect l="l" t="t" r="r" b="b"/>
              <a:pathLst>
                <a:path w="5876925" h="1094739">
                  <a:moveTo>
                    <a:pt x="5329429" y="0"/>
                  </a:moveTo>
                  <a:lnTo>
                    <a:pt x="5329429" y="273557"/>
                  </a:lnTo>
                  <a:lnTo>
                    <a:pt x="0" y="273557"/>
                  </a:lnTo>
                  <a:lnTo>
                    <a:pt x="0" y="820674"/>
                  </a:lnTo>
                  <a:lnTo>
                    <a:pt x="5329429" y="820674"/>
                  </a:lnTo>
                  <a:lnTo>
                    <a:pt x="5329429" y="1094231"/>
                  </a:lnTo>
                  <a:lnTo>
                    <a:pt x="5876545" y="547115"/>
                  </a:lnTo>
                  <a:lnTo>
                    <a:pt x="532942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318" y="3714243"/>
              <a:ext cx="2801404" cy="251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7451" y="1543811"/>
            <a:ext cx="13708380" cy="1564005"/>
            <a:chOff x="457451" y="1543811"/>
            <a:chExt cx="13708380" cy="1564005"/>
          </a:xfrm>
        </p:grpSpPr>
        <p:sp>
          <p:nvSpPr>
            <p:cNvPr id="7" name="object 7"/>
            <p:cNvSpPr/>
            <p:nvPr/>
          </p:nvSpPr>
          <p:spPr>
            <a:xfrm>
              <a:off x="10450829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5798" y="1479804"/>
                  </a:lnTo>
                  <a:lnTo>
                    <a:pt x="3695700" y="739902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0829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501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4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4" y="1479804"/>
                  </a:lnTo>
                  <a:lnTo>
                    <a:pt x="3697226" y="739902"/>
                  </a:lnTo>
                  <a:lnTo>
                    <a:pt x="2957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501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56346" y="197377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96538" y="1543811"/>
            <a:ext cx="3735704" cy="1518285"/>
            <a:chOff x="3796538" y="1543811"/>
            <a:chExt cx="3735704" cy="1518285"/>
          </a:xfrm>
        </p:grpSpPr>
        <p:sp>
          <p:nvSpPr>
            <p:cNvPr id="13" name="object 13"/>
            <p:cNvSpPr/>
            <p:nvPr/>
          </p:nvSpPr>
          <p:spPr>
            <a:xfrm>
              <a:off x="3815588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1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1" y="1479804"/>
                  </a:lnTo>
                  <a:lnTo>
                    <a:pt x="3697223" y="739902"/>
                  </a:lnTo>
                  <a:lnTo>
                    <a:pt x="295732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5588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7611" y="1967485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B</a:t>
            </a:r>
            <a:r>
              <a:rPr sz="3200" spc="-204" dirty="0">
                <a:latin typeface="Arial"/>
                <a:cs typeface="Arial"/>
              </a:rPr>
              <a:t>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24954" y="1559052"/>
            <a:ext cx="3733800" cy="1518285"/>
            <a:chOff x="7124954" y="1559052"/>
            <a:chExt cx="3733800" cy="1518285"/>
          </a:xfrm>
        </p:grpSpPr>
        <p:sp>
          <p:nvSpPr>
            <p:cNvPr id="17" name="object 17"/>
            <p:cNvSpPr/>
            <p:nvPr/>
          </p:nvSpPr>
          <p:spPr>
            <a:xfrm>
              <a:off x="7144004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5798" y="1479803"/>
                  </a:lnTo>
                  <a:lnTo>
                    <a:pt x="3695700" y="739901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4004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30698" y="20193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"/>
                <a:cs typeface="Arial"/>
              </a:rPr>
              <a:t>Production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7295" y="19827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"/>
                <a:cs typeface="Arial"/>
              </a:rPr>
              <a:t>T</a:t>
            </a:r>
            <a:r>
              <a:rPr sz="3200" spc="-204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501" y="4439411"/>
            <a:ext cx="11345545" cy="2223135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6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kick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off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new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release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when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new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code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is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checked-in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Build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and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test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code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consistent,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repeatable</a:t>
            </a:r>
            <a:r>
              <a:rPr sz="3200" spc="-5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85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05" dirty="0">
                <a:latin typeface="Arial"/>
                <a:cs typeface="Arial"/>
              </a:rPr>
              <a:t>Continually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have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an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artifact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ready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deployment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677" y="94245"/>
            <a:ext cx="54578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150" dirty="0">
                <a:latin typeface="Trebuchet MS"/>
                <a:cs typeface="Trebuchet MS"/>
              </a:rPr>
              <a:t>Continuous</a:t>
            </a:r>
            <a:r>
              <a:rPr sz="5200" b="0" spc="-400" dirty="0">
                <a:latin typeface="Trebuchet MS"/>
                <a:cs typeface="Trebuchet MS"/>
              </a:rPr>
              <a:t> </a:t>
            </a:r>
            <a:r>
              <a:rPr sz="5200" b="0" spc="-220" dirty="0">
                <a:latin typeface="Trebuchet MS"/>
                <a:cs typeface="Trebuchet MS"/>
              </a:rPr>
              <a:t>Delivery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451" y="1239011"/>
            <a:ext cx="13708380" cy="1564005"/>
            <a:chOff x="457451" y="1239011"/>
            <a:chExt cx="13708380" cy="1564005"/>
          </a:xfrm>
        </p:grpSpPr>
        <p:sp>
          <p:nvSpPr>
            <p:cNvPr id="4" name="object 4"/>
            <p:cNvSpPr/>
            <p:nvPr/>
          </p:nvSpPr>
          <p:spPr>
            <a:xfrm>
              <a:off x="10450829" y="13037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5798" y="1479804"/>
                  </a:lnTo>
                  <a:lnTo>
                    <a:pt x="3695700" y="739902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0829" y="13037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501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4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4" y="1479804"/>
                  </a:lnTo>
                  <a:lnTo>
                    <a:pt x="3697226" y="739902"/>
                  </a:lnTo>
                  <a:lnTo>
                    <a:pt x="2957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501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6346" y="166897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538" y="1239011"/>
            <a:ext cx="3735704" cy="1518285"/>
            <a:chOff x="3796538" y="1239011"/>
            <a:chExt cx="3735704" cy="1518285"/>
          </a:xfrm>
        </p:grpSpPr>
        <p:sp>
          <p:nvSpPr>
            <p:cNvPr id="10" name="object 10"/>
            <p:cNvSpPr/>
            <p:nvPr/>
          </p:nvSpPr>
          <p:spPr>
            <a:xfrm>
              <a:off x="3815588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1" y="0"/>
                  </a:moveTo>
                  <a:lnTo>
                    <a:pt x="0" y="0"/>
                  </a:lnTo>
                  <a:lnTo>
                    <a:pt x="739901" y="739902"/>
                  </a:lnTo>
                  <a:lnTo>
                    <a:pt x="0" y="1479804"/>
                  </a:lnTo>
                  <a:lnTo>
                    <a:pt x="2957321" y="1479804"/>
                  </a:lnTo>
                  <a:lnTo>
                    <a:pt x="3697223" y="739902"/>
                  </a:lnTo>
                  <a:lnTo>
                    <a:pt x="295732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5588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2" y="739901"/>
                  </a:lnTo>
                  <a:lnTo>
                    <a:pt x="295732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7611" y="1662685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B</a:t>
            </a:r>
            <a:r>
              <a:rPr sz="3200" spc="-204" dirty="0">
                <a:latin typeface="Arial"/>
                <a:cs typeface="Arial"/>
              </a:rPr>
              <a:t>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4954" y="1254252"/>
            <a:ext cx="3733800" cy="1518285"/>
            <a:chOff x="7124954" y="1254252"/>
            <a:chExt cx="3733800" cy="1518285"/>
          </a:xfrm>
        </p:grpSpPr>
        <p:sp>
          <p:nvSpPr>
            <p:cNvPr id="14" name="object 14"/>
            <p:cNvSpPr/>
            <p:nvPr/>
          </p:nvSpPr>
          <p:spPr>
            <a:xfrm>
              <a:off x="7144004" y="12733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1" y="739901"/>
                  </a:lnTo>
                  <a:lnTo>
                    <a:pt x="0" y="1479803"/>
                  </a:lnTo>
                  <a:lnTo>
                    <a:pt x="2955798" y="1479803"/>
                  </a:lnTo>
                  <a:lnTo>
                    <a:pt x="3695700" y="739901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004" y="12733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801" y="0"/>
                  </a:lnTo>
                  <a:lnTo>
                    <a:pt x="3695702" y="739901"/>
                  </a:lnTo>
                  <a:lnTo>
                    <a:pt x="2955801" y="1479800"/>
                  </a:lnTo>
                  <a:lnTo>
                    <a:pt x="0" y="1479800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0698" y="17145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"/>
                <a:cs typeface="Arial"/>
              </a:rPr>
              <a:t>Production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295" y="16779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"/>
                <a:cs typeface="Arial"/>
              </a:rPr>
              <a:t>T</a:t>
            </a:r>
            <a:r>
              <a:rPr sz="3200" spc="-204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01" y="4310379"/>
            <a:ext cx="12124055" cy="321373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39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85" dirty="0">
                <a:latin typeface="Arial"/>
                <a:cs typeface="Arial"/>
              </a:rPr>
              <a:t>Automatically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deploy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new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changes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staging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environments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fortesting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45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25" dirty="0">
                <a:latin typeface="Arial"/>
                <a:cs typeface="Arial"/>
              </a:rPr>
              <a:t>Deploy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production </a:t>
            </a:r>
            <a:r>
              <a:rPr sz="2800" spc="-135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affectingcustomers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035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05" dirty="0">
                <a:latin typeface="Arial"/>
                <a:cs typeface="Arial"/>
              </a:rPr>
              <a:t>Deliver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customers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faster</a:t>
            </a:r>
            <a:endParaRPr sz="2800">
              <a:latin typeface="Arial"/>
              <a:cs typeface="Arial"/>
            </a:endParaRPr>
          </a:p>
          <a:p>
            <a:pPr marL="527685" marR="5080" indent="-514984">
              <a:lnSpc>
                <a:spcPts val="5090"/>
              </a:lnSpc>
              <a:spcBef>
                <a:spcPts val="380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45" dirty="0">
                <a:latin typeface="Arial"/>
                <a:cs typeface="Arial"/>
              </a:rPr>
              <a:t>Increase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deployment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frequency,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and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reduce</a:t>
            </a:r>
            <a:r>
              <a:rPr sz="2800" spc="37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change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lead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time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and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change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failure  </a:t>
            </a:r>
            <a:r>
              <a:rPr sz="2800" spc="-65" dirty="0"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465" y="3188398"/>
            <a:ext cx="13724255" cy="1092835"/>
            <a:chOff x="422465" y="3188398"/>
            <a:chExt cx="13724255" cy="1092835"/>
          </a:xfrm>
        </p:grpSpPr>
        <p:sp>
          <p:nvSpPr>
            <p:cNvPr id="20" name="object 20"/>
            <p:cNvSpPr/>
            <p:nvPr/>
          </p:nvSpPr>
          <p:spPr>
            <a:xfrm>
              <a:off x="422465" y="3188398"/>
              <a:ext cx="13724255" cy="1092835"/>
            </a:xfrm>
            <a:custGeom>
              <a:avLst/>
              <a:gdLst/>
              <a:ahLst/>
              <a:cxnLst/>
              <a:rect l="l" t="t" r="r" b="b"/>
              <a:pathLst>
                <a:path w="13724255" h="1092835">
                  <a:moveTo>
                    <a:pt x="13176186" y="0"/>
                  </a:moveTo>
                  <a:lnTo>
                    <a:pt x="13176186" y="273176"/>
                  </a:lnTo>
                  <a:lnTo>
                    <a:pt x="0" y="273176"/>
                  </a:lnTo>
                  <a:lnTo>
                    <a:pt x="0" y="819530"/>
                  </a:lnTo>
                  <a:lnTo>
                    <a:pt x="13176186" y="819530"/>
                  </a:lnTo>
                  <a:lnTo>
                    <a:pt x="13176186" y="1092708"/>
                  </a:lnTo>
                  <a:lnTo>
                    <a:pt x="13723810" y="546353"/>
                  </a:lnTo>
                  <a:lnTo>
                    <a:pt x="131761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74324" y="3589337"/>
              <a:ext cx="2950717" cy="261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3301" y="3607307"/>
              <a:ext cx="2445423" cy="261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483" y="1452372"/>
            <a:ext cx="2774950" cy="1142365"/>
            <a:chOff x="824483" y="1452372"/>
            <a:chExt cx="2774950" cy="1142365"/>
          </a:xfrm>
        </p:grpSpPr>
        <p:sp>
          <p:nvSpPr>
            <p:cNvPr id="3" name="object 3"/>
            <p:cNvSpPr/>
            <p:nvPr/>
          </p:nvSpPr>
          <p:spPr>
            <a:xfrm>
              <a:off x="84353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53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5544" y="1720792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0450" y="185685"/>
            <a:ext cx="103720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60" dirty="0">
                <a:latin typeface="Trebuchet MS"/>
                <a:cs typeface="Trebuchet MS"/>
              </a:rPr>
              <a:t>AWS </a:t>
            </a:r>
            <a:r>
              <a:rPr sz="5200" b="0" spc="-185" dirty="0">
                <a:latin typeface="Trebuchet MS"/>
                <a:cs typeface="Trebuchet MS"/>
              </a:rPr>
              <a:t>Developer </a:t>
            </a:r>
            <a:r>
              <a:rPr sz="5200" b="0" spc="-285" dirty="0">
                <a:latin typeface="Trebuchet MS"/>
                <a:cs typeface="Trebuchet MS"/>
              </a:rPr>
              <a:t>Tools </a:t>
            </a:r>
            <a:r>
              <a:rPr sz="5200" b="0" spc="-114" dirty="0">
                <a:latin typeface="Trebuchet MS"/>
                <a:cs typeface="Trebuchet MS"/>
              </a:rPr>
              <a:t>or </a:t>
            </a:r>
            <a:r>
              <a:rPr sz="5200" b="0" spc="-170" dirty="0">
                <a:latin typeface="Trebuchet MS"/>
                <a:cs typeface="Trebuchet MS"/>
              </a:rPr>
              <a:t>Code</a:t>
            </a:r>
            <a:r>
              <a:rPr sz="5200" b="0" spc="-1195" dirty="0">
                <a:latin typeface="Trebuchet MS"/>
                <a:cs typeface="Trebuchet MS"/>
              </a:rPr>
              <a:t> </a:t>
            </a:r>
            <a:r>
              <a:rPr sz="5200" b="0" spc="-200" dirty="0">
                <a:latin typeface="Trebuchet MS"/>
                <a:cs typeface="Trebuchet MS"/>
              </a:rPr>
              <a:t>Services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8123" y="1452372"/>
            <a:ext cx="2774950" cy="1142365"/>
            <a:chOff x="3278123" y="1452372"/>
            <a:chExt cx="2774950" cy="1142365"/>
          </a:xfrm>
        </p:grpSpPr>
        <p:sp>
          <p:nvSpPr>
            <p:cNvPr id="8" name="object 8"/>
            <p:cNvSpPr/>
            <p:nvPr/>
          </p:nvSpPr>
          <p:spPr>
            <a:xfrm>
              <a:off x="329717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717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2216" y="1720792"/>
            <a:ext cx="7346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60" dirty="0">
                <a:latin typeface="Trebuchet MS"/>
                <a:cs typeface="Trebuchet MS"/>
              </a:rPr>
              <a:t>B</a:t>
            </a:r>
            <a:r>
              <a:rPr sz="3100" spc="-265" dirty="0">
                <a:latin typeface="Trebuchet MS"/>
                <a:cs typeface="Trebuchet MS"/>
              </a:rPr>
              <a:t>u</a:t>
            </a:r>
            <a:r>
              <a:rPr sz="3100" spc="-395" dirty="0">
                <a:latin typeface="Trebuchet MS"/>
                <a:cs typeface="Trebuchet MS"/>
              </a:rPr>
              <a:t>i</a:t>
            </a:r>
            <a:r>
              <a:rPr sz="3100" spc="-425" dirty="0">
                <a:latin typeface="Trebuchet MS"/>
                <a:cs typeface="Trebuchet MS"/>
              </a:rPr>
              <a:t>l</a:t>
            </a:r>
            <a:r>
              <a:rPr sz="3100" spc="-65" dirty="0">
                <a:latin typeface="Trebuchet MS"/>
                <a:cs typeface="Trebuchet MS"/>
              </a:rPr>
              <a:t>d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1284" y="1437132"/>
            <a:ext cx="2774950" cy="1142365"/>
            <a:chOff x="5701284" y="1437132"/>
            <a:chExt cx="2774950" cy="1142365"/>
          </a:xfrm>
        </p:grpSpPr>
        <p:sp>
          <p:nvSpPr>
            <p:cNvPr id="12" name="object 12"/>
            <p:cNvSpPr/>
            <p:nvPr/>
          </p:nvSpPr>
          <p:spPr>
            <a:xfrm>
              <a:off x="5720334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0334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14756" y="1745176"/>
            <a:ext cx="589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700" dirty="0">
                <a:latin typeface="Trebuchet MS"/>
                <a:cs typeface="Trebuchet MS"/>
              </a:rPr>
              <a:t>T</a:t>
            </a:r>
            <a:r>
              <a:rPr sz="3100" spc="-395" dirty="0">
                <a:latin typeface="Trebuchet MS"/>
                <a:cs typeface="Trebuchet MS"/>
              </a:rPr>
              <a:t>e</a:t>
            </a:r>
            <a:r>
              <a:rPr sz="3100" spc="-285" dirty="0">
                <a:latin typeface="Trebuchet MS"/>
                <a:cs typeface="Trebuchet MS"/>
              </a:rPr>
              <a:t>s</a:t>
            </a:r>
            <a:r>
              <a:rPr sz="3100" spc="-180" dirty="0">
                <a:latin typeface="Trebuchet MS"/>
                <a:cs typeface="Trebuchet MS"/>
              </a:rPr>
              <a:t>t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4443" y="1437132"/>
            <a:ext cx="2774950" cy="1142365"/>
            <a:chOff x="8124443" y="1437132"/>
            <a:chExt cx="2774950" cy="1142365"/>
          </a:xfrm>
        </p:grpSpPr>
        <p:sp>
          <p:nvSpPr>
            <p:cNvPr id="16" name="object 16"/>
            <p:cNvSpPr/>
            <p:nvPr/>
          </p:nvSpPr>
          <p:spPr>
            <a:xfrm>
              <a:off x="8143493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43493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79953" y="1714696"/>
            <a:ext cx="102679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60" dirty="0">
                <a:latin typeface="Trebuchet MS"/>
                <a:cs typeface="Trebuchet MS"/>
              </a:rPr>
              <a:t>De</a:t>
            </a:r>
            <a:r>
              <a:rPr sz="3100" spc="-270" dirty="0">
                <a:latin typeface="Trebuchet MS"/>
                <a:cs typeface="Trebuchet MS"/>
              </a:rPr>
              <a:t>p</a:t>
            </a:r>
            <a:r>
              <a:rPr sz="3100" spc="-425" dirty="0">
                <a:latin typeface="Trebuchet MS"/>
                <a:cs typeface="Trebuchet MS"/>
              </a:rPr>
              <a:t>l</a:t>
            </a:r>
            <a:r>
              <a:rPr sz="3100" spc="-225" dirty="0">
                <a:latin typeface="Trebuchet MS"/>
                <a:cs typeface="Trebuchet MS"/>
              </a:rPr>
              <a:t>o</a:t>
            </a:r>
            <a:r>
              <a:rPr sz="3100" spc="-120" dirty="0">
                <a:latin typeface="Trebuchet MS"/>
                <a:cs typeface="Trebuchet MS"/>
              </a:rPr>
              <a:t>y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2364" y="1437131"/>
            <a:ext cx="2774950" cy="1142365"/>
            <a:chOff x="10532364" y="1437131"/>
            <a:chExt cx="2774950" cy="1142365"/>
          </a:xfrm>
        </p:grpSpPr>
        <p:sp>
          <p:nvSpPr>
            <p:cNvPr id="20" name="object 20"/>
            <p:cNvSpPr/>
            <p:nvPr/>
          </p:nvSpPr>
          <p:spPr>
            <a:xfrm>
              <a:off x="10551414" y="1456181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099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099" y="1103858"/>
                  </a:lnTo>
                  <a:lnTo>
                    <a:pt x="2736849" y="551929"/>
                  </a:lnTo>
                  <a:lnTo>
                    <a:pt x="21890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1414" y="1456181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98960" y="1714696"/>
            <a:ext cx="119824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60" dirty="0">
                <a:latin typeface="Trebuchet MS"/>
                <a:cs typeface="Trebuchet MS"/>
              </a:rPr>
              <a:t>M</a:t>
            </a:r>
            <a:r>
              <a:rPr sz="3100" dirty="0">
                <a:latin typeface="Trebuchet MS"/>
                <a:cs typeface="Trebuchet MS"/>
              </a:rPr>
              <a:t>o</a:t>
            </a:r>
            <a:r>
              <a:rPr sz="3100" spc="-254" dirty="0">
                <a:latin typeface="Trebuchet MS"/>
                <a:cs typeface="Trebuchet MS"/>
              </a:rPr>
              <a:t>n</a:t>
            </a:r>
            <a:r>
              <a:rPr sz="3100" spc="-395" dirty="0">
                <a:latin typeface="Trebuchet MS"/>
                <a:cs typeface="Trebuchet MS"/>
              </a:rPr>
              <a:t>i</a:t>
            </a:r>
            <a:r>
              <a:rPr sz="3100" spc="-434" dirty="0">
                <a:latin typeface="Trebuchet MS"/>
                <a:cs typeface="Trebuchet MS"/>
              </a:rPr>
              <a:t>t</a:t>
            </a:r>
            <a:r>
              <a:rPr sz="3100" spc="-210" dirty="0">
                <a:latin typeface="Trebuchet MS"/>
                <a:cs typeface="Trebuchet MS"/>
              </a:rPr>
              <a:t>o</a:t>
            </a:r>
            <a:r>
              <a:rPr sz="3100" spc="-105" dirty="0">
                <a:latin typeface="Trebuchet MS"/>
                <a:cs typeface="Trebuchet MS"/>
              </a:rPr>
              <a:t>r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9753" y="3863847"/>
            <a:ext cx="17075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AWSCodeBuild</a:t>
            </a:r>
            <a:r>
              <a:rPr sz="1900" spc="-29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+  </a:t>
            </a:r>
            <a:r>
              <a:rPr sz="1900" spc="-25" dirty="0">
                <a:latin typeface="Arial"/>
                <a:cs typeface="Arial"/>
              </a:rPr>
              <a:t>Third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Party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19671" y="2798064"/>
            <a:ext cx="1008887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1991" y="3842511"/>
            <a:ext cx="1811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92936" y="2791967"/>
            <a:ext cx="987551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56101" y="3842511"/>
            <a:ext cx="15265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AWSCodeBuild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26991" y="2791969"/>
            <a:ext cx="1008888" cy="1008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31898" y="3888232"/>
            <a:ext cx="12395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latin typeface="Arial"/>
                <a:cs typeface="Arial"/>
              </a:rPr>
              <a:t>CodeDeploy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98471" y="2840291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75352" y="3872991"/>
            <a:ext cx="1215390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0660">
              <a:lnSpc>
                <a:spcPct val="101099"/>
              </a:lnSpc>
              <a:spcBef>
                <a:spcPts val="75"/>
              </a:spcBef>
            </a:pPr>
            <a:r>
              <a:rPr sz="1900" spc="-95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</a:t>
            </a:r>
            <a:r>
              <a:rPr sz="1900" spc="-85" dirty="0">
                <a:latin typeface="Arial"/>
                <a:cs typeface="Arial"/>
              </a:rPr>
              <a:t>ou</a:t>
            </a:r>
            <a:r>
              <a:rPr sz="1900" spc="-90" dirty="0">
                <a:latin typeface="Arial"/>
                <a:cs typeface="Arial"/>
              </a:rPr>
              <a:t>d</a:t>
            </a:r>
            <a:r>
              <a:rPr sz="1900" spc="-315" dirty="0">
                <a:latin typeface="Arial"/>
                <a:cs typeface="Arial"/>
              </a:rPr>
              <a:t>W</a:t>
            </a:r>
            <a:r>
              <a:rPr sz="1900" spc="-145" dirty="0">
                <a:latin typeface="Arial"/>
                <a:cs typeface="Arial"/>
              </a:rPr>
              <a:t>a</a:t>
            </a:r>
            <a:r>
              <a:rPr sz="1900" spc="90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86699" y="2772284"/>
            <a:ext cx="10563225" cy="4538345"/>
            <a:chOff x="1886699" y="2772284"/>
            <a:chExt cx="10563225" cy="4538345"/>
          </a:xfrm>
        </p:grpSpPr>
        <p:sp>
          <p:nvSpPr>
            <p:cNvPr id="33" name="object 33"/>
            <p:cNvSpPr/>
            <p:nvPr/>
          </p:nvSpPr>
          <p:spPr>
            <a:xfrm>
              <a:off x="6571488" y="6455664"/>
              <a:ext cx="854963" cy="854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6699" y="3774973"/>
              <a:ext cx="7047230" cy="2685415"/>
            </a:xfrm>
            <a:custGeom>
              <a:avLst/>
              <a:gdLst/>
              <a:ahLst/>
              <a:cxnLst/>
              <a:rect l="l" t="t" r="r" b="b"/>
              <a:pathLst>
                <a:path w="7047230" h="2685415">
                  <a:moveTo>
                    <a:pt x="7046709" y="136677"/>
                  </a:moveTo>
                  <a:lnTo>
                    <a:pt x="6955231" y="174561"/>
                  </a:lnTo>
                  <a:lnTo>
                    <a:pt x="6954075" y="177342"/>
                  </a:lnTo>
                  <a:lnTo>
                    <a:pt x="6956095" y="182206"/>
                  </a:lnTo>
                  <a:lnTo>
                    <a:pt x="6958876" y="183362"/>
                  </a:lnTo>
                  <a:lnTo>
                    <a:pt x="7026516" y="155346"/>
                  </a:lnTo>
                  <a:lnTo>
                    <a:pt x="5117160" y="2666377"/>
                  </a:lnTo>
                  <a:lnTo>
                    <a:pt x="5141912" y="59080"/>
                  </a:lnTo>
                  <a:lnTo>
                    <a:pt x="5178222" y="122669"/>
                  </a:lnTo>
                  <a:lnTo>
                    <a:pt x="5181130" y="123469"/>
                  </a:lnTo>
                  <a:lnTo>
                    <a:pt x="5185702" y="120865"/>
                  </a:lnTo>
                  <a:lnTo>
                    <a:pt x="5186489" y="117944"/>
                  </a:lnTo>
                  <a:lnTo>
                    <a:pt x="5142801" y="41402"/>
                  </a:lnTo>
                  <a:lnTo>
                    <a:pt x="5137416" y="31953"/>
                  </a:lnTo>
                  <a:lnTo>
                    <a:pt x="5086718" y="117005"/>
                  </a:lnTo>
                  <a:lnTo>
                    <a:pt x="5087455" y="119926"/>
                  </a:lnTo>
                  <a:lnTo>
                    <a:pt x="5091976" y="122618"/>
                  </a:lnTo>
                  <a:lnTo>
                    <a:pt x="5094897" y="121881"/>
                  </a:lnTo>
                  <a:lnTo>
                    <a:pt x="5132387" y="58991"/>
                  </a:lnTo>
                  <a:lnTo>
                    <a:pt x="5107622" y="2668320"/>
                  </a:lnTo>
                  <a:lnTo>
                    <a:pt x="2766301" y="42913"/>
                  </a:lnTo>
                  <a:lnTo>
                    <a:pt x="2835935" y="65544"/>
                  </a:lnTo>
                  <a:lnTo>
                    <a:pt x="2838615" y="64173"/>
                  </a:lnTo>
                  <a:lnTo>
                    <a:pt x="2840240" y="59182"/>
                  </a:lnTo>
                  <a:lnTo>
                    <a:pt x="2838881" y="56489"/>
                  </a:lnTo>
                  <a:lnTo>
                    <a:pt x="2756662" y="29756"/>
                  </a:lnTo>
                  <a:lnTo>
                    <a:pt x="2744724" y="25869"/>
                  </a:lnTo>
                  <a:lnTo>
                    <a:pt x="2764409" y="122897"/>
                  </a:lnTo>
                  <a:lnTo>
                    <a:pt x="2766923" y="124561"/>
                  </a:lnTo>
                  <a:lnTo>
                    <a:pt x="2772079" y="123520"/>
                  </a:lnTo>
                  <a:lnTo>
                    <a:pt x="2773743" y="121005"/>
                  </a:lnTo>
                  <a:lnTo>
                    <a:pt x="2759176" y="49237"/>
                  </a:lnTo>
                  <a:lnTo>
                    <a:pt x="5091303" y="2664345"/>
                  </a:lnTo>
                  <a:lnTo>
                    <a:pt x="26174" y="12877"/>
                  </a:lnTo>
                  <a:lnTo>
                    <a:pt x="99339" y="9512"/>
                  </a:lnTo>
                  <a:lnTo>
                    <a:pt x="101371" y="7289"/>
                  </a:lnTo>
                  <a:lnTo>
                    <a:pt x="101231" y="4470"/>
                  </a:lnTo>
                  <a:lnTo>
                    <a:pt x="101130" y="2032"/>
                  </a:lnTo>
                  <a:lnTo>
                    <a:pt x="98894" y="0"/>
                  </a:lnTo>
                  <a:lnTo>
                    <a:pt x="0" y="4533"/>
                  </a:lnTo>
                  <a:lnTo>
                    <a:pt x="52628" y="88404"/>
                  </a:lnTo>
                  <a:lnTo>
                    <a:pt x="55562" y="89065"/>
                  </a:lnTo>
                  <a:lnTo>
                    <a:pt x="60020" y="86271"/>
                  </a:lnTo>
                  <a:lnTo>
                    <a:pt x="60693" y="83337"/>
                  </a:lnTo>
                  <a:lnTo>
                    <a:pt x="21742" y="21310"/>
                  </a:lnTo>
                  <a:lnTo>
                    <a:pt x="5110061" y="2684907"/>
                  </a:lnTo>
                  <a:lnTo>
                    <a:pt x="5112258" y="2680703"/>
                  </a:lnTo>
                  <a:lnTo>
                    <a:pt x="5116055" y="2683573"/>
                  </a:lnTo>
                  <a:lnTo>
                    <a:pt x="7034123" y="161099"/>
                  </a:lnTo>
                  <a:lnTo>
                    <a:pt x="7025208" y="233794"/>
                  </a:lnTo>
                  <a:lnTo>
                    <a:pt x="7027062" y="236169"/>
                  </a:lnTo>
                  <a:lnTo>
                    <a:pt x="7032282" y="236804"/>
                  </a:lnTo>
                  <a:lnTo>
                    <a:pt x="7034657" y="234950"/>
                  </a:lnTo>
                  <a:lnTo>
                    <a:pt x="7046125" y="141363"/>
                  </a:lnTo>
                  <a:lnTo>
                    <a:pt x="7046709" y="136677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390375" y="2772284"/>
              <a:ext cx="1059179" cy="10607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96734" y="3829177"/>
              <a:ext cx="4923790" cy="2630805"/>
            </a:xfrm>
            <a:custGeom>
              <a:avLst/>
              <a:gdLst/>
              <a:ahLst/>
              <a:cxnLst/>
              <a:rect l="l" t="t" r="r" b="b"/>
              <a:pathLst>
                <a:path w="4923790" h="2630804">
                  <a:moveTo>
                    <a:pt x="4897109" y="12327"/>
                  </a:moveTo>
                  <a:lnTo>
                    <a:pt x="0" y="2622283"/>
                  </a:lnTo>
                  <a:lnTo>
                    <a:pt x="4470" y="2630690"/>
                  </a:lnTo>
                  <a:lnTo>
                    <a:pt x="4901610" y="20725"/>
                  </a:lnTo>
                  <a:lnTo>
                    <a:pt x="4906570" y="12691"/>
                  </a:lnTo>
                  <a:lnTo>
                    <a:pt x="4897109" y="12327"/>
                  </a:lnTo>
                  <a:close/>
                </a:path>
                <a:path w="4923790" h="2630804">
                  <a:moveTo>
                    <a:pt x="4923141" y="3962"/>
                  </a:moveTo>
                  <a:lnTo>
                    <a:pt x="4912804" y="3962"/>
                  </a:lnTo>
                  <a:lnTo>
                    <a:pt x="4917287" y="12369"/>
                  </a:lnTo>
                  <a:lnTo>
                    <a:pt x="4901610" y="20725"/>
                  </a:lnTo>
                  <a:lnTo>
                    <a:pt x="4863134" y="83045"/>
                  </a:lnTo>
                  <a:lnTo>
                    <a:pt x="4863833" y="85978"/>
                  </a:lnTo>
                  <a:lnTo>
                    <a:pt x="4868303" y="88747"/>
                  </a:lnTo>
                  <a:lnTo>
                    <a:pt x="4871237" y="88049"/>
                  </a:lnTo>
                  <a:lnTo>
                    <a:pt x="4923141" y="3962"/>
                  </a:lnTo>
                  <a:close/>
                </a:path>
                <a:path w="4923790" h="2630804">
                  <a:moveTo>
                    <a:pt x="4906570" y="12691"/>
                  </a:moveTo>
                  <a:lnTo>
                    <a:pt x="4901610" y="20725"/>
                  </a:lnTo>
                  <a:lnTo>
                    <a:pt x="4916096" y="13004"/>
                  </a:lnTo>
                  <a:lnTo>
                    <a:pt x="4914722" y="13004"/>
                  </a:lnTo>
                  <a:lnTo>
                    <a:pt x="4906570" y="12691"/>
                  </a:lnTo>
                  <a:close/>
                </a:path>
                <a:path w="4923790" h="2630804">
                  <a:moveTo>
                    <a:pt x="4910861" y="5740"/>
                  </a:moveTo>
                  <a:lnTo>
                    <a:pt x="4906570" y="12691"/>
                  </a:lnTo>
                  <a:lnTo>
                    <a:pt x="4914722" y="13004"/>
                  </a:lnTo>
                  <a:lnTo>
                    <a:pt x="4910861" y="5740"/>
                  </a:lnTo>
                  <a:close/>
                </a:path>
                <a:path w="4923790" h="2630804">
                  <a:moveTo>
                    <a:pt x="4913752" y="5740"/>
                  </a:moveTo>
                  <a:lnTo>
                    <a:pt x="4910861" y="5740"/>
                  </a:lnTo>
                  <a:lnTo>
                    <a:pt x="4914722" y="13004"/>
                  </a:lnTo>
                  <a:lnTo>
                    <a:pt x="4916096" y="13004"/>
                  </a:lnTo>
                  <a:lnTo>
                    <a:pt x="4917287" y="12369"/>
                  </a:lnTo>
                  <a:lnTo>
                    <a:pt x="4913752" y="5740"/>
                  </a:lnTo>
                  <a:close/>
                </a:path>
                <a:path w="4923790" h="2630804">
                  <a:moveTo>
                    <a:pt x="4912804" y="3962"/>
                  </a:moveTo>
                  <a:lnTo>
                    <a:pt x="4897109" y="12327"/>
                  </a:lnTo>
                  <a:lnTo>
                    <a:pt x="4906570" y="12691"/>
                  </a:lnTo>
                  <a:lnTo>
                    <a:pt x="4910861" y="5740"/>
                  </a:lnTo>
                  <a:lnTo>
                    <a:pt x="4913752" y="5740"/>
                  </a:lnTo>
                  <a:lnTo>
                    <a:pt x="4912804" y="3962"/>
                  </a:lnTo>
                  <a:close/>
                </a:path>
                <a:path w="4923790" h="2630804">
                  <a:moveTo>
                    <a:pt x="4824310" y="0"/>
                  </a:moveTo>
                  <a:lnTo>
                    <a:pt x="4822101" y="2044"/>
                  </a:lnTo>
                  <a:lnTo>
                    <a:pt x="4821897" y="7302"/>
                  </a:lnTo>
                  <a:lnTo>
                    <a:pt x="4823942" y="9512"/>
                  </a:lnTo>
                  <a:lnTo>
                    <a:pt x="4897109" y="12327"/>
                  </a:lnTo>
                  <a:lnTo>
                    <a:pt x="4912804" y="3962"/>
                  </a:lnTo>
                  <a:lnTo>
                    <a:pt x="4923141" y="3962"/>
                  </a:lnTo>
                  <a:lnTo>
                    <a:pt x="4923243" y="3797"/>
                  </a:lnTo>
                  <a:lnTo>
                    <a:pt x="4824310" y="0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795586" y="3861308"/>
            <a:ext cx="7086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35" dirty="0">
                <a:latin typeface="Carlito"/>
                <a:cs typeface="Carlito"/>
              </a:rPr>
              <a:t>g</a:t>
            </a:r>
            <a:r>
              <a:rPr sz="1800" spc="-2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  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ECS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05600" y="2807207"/>
            <a:ext cx="3874770" cy="3762375"/>
            <a:chOff x="6805600" y="2807207"/>
            <a:chExt cx="3874770" cy="3762375"/>
          </a:xfrm>
        </p:grpSpPr>
        <p:sp>
          <p:nvSpPr>
            <p:cNvPr id="39" name="object 39"/>
            <p:cNvSpPr/>
            <p:nvPr/>
          </p:nvSpPr>
          <p:spPr>
            <a:xfrm>
              <a:off x="6805600" y="3869778"/>
              <a:ext cx="3343275" cy="2700020"/>
            </a:xfrm>
            <a:custGeom>
              <a:avLst/>
              <a:gdLst/>
              <a:ahLst/>
              <a:cxnLst/>
              <a:rect l="l" t="t" r="r" b="b"/>
              <a:pathLst>
                <a:path w="3343275" h="2700020">
                  <a:moveTo>
                    <a:pt x="3328344" y="11870"/>
                  </a:moveTo>
                  <a:lnTo>
                    <a:pt x="3318991" y="13293"/>
                  </a:lnTo>
                  <a:lnTo>
                    <a:pt x="0" y="2692107"/>
                  </a:lnTo>
                  <a:lnTo>
                    <a:pt x="5981" y="2699512"/>
                  </a:lnTo>
                  <a:lnTo>
                    <a:pt x="3324983" y="20699"/>
                  </a:lnTo>
                  <a:lnTo>
                    <a:pt x="3328344" y="11870"/>
                  </a:lnTo>
                  <a:close/>
                </a:path>
                <a:path w="3343275" h="2700020">
                  <a:moveTo>
                    <a:pt x="3342181" y="2273"/>
                  </a:moveTo>
                  <a:lnTo>
                    <a:pt x="3332645" y="2273"/>
                  </a:lnTo>
                  <a:lnTo>
                    <a:pt x="3338639" y="9677"/>
                  </a:lnTo>
                  <a:lnTo>
                    <a:pt x="3324983" y="20699"/>
                  </a:lnTo>
                  <a:lnTo>
                    <a:pt x="3298926" y="89153"/>
                  </a:lnTo>
                  <a:lnTo>
                    <a:pt x="3300158" y="91897"/>
                  </a:lnTo>
                  <a:lnTo>
                    <a:pt x="3305073" y="93776"/>
                  </a:lnTo>
                  <a:lnTo>
                    <a:pt x="3307829" y="92532"/>
                  </a:lnTo>
                  <a:lnTo>
                    <a:pt x="3342181" y="2273"/>
                  </a:lnTo>
                  <a:close/>
                </a:path>
                <a:path w="3343275" h="2700020">
                  <a:moveTo>
                    <a:pt x="3343046" y="0"/>
                  </a:moveTo>
                  <a:lnTo>
                    <a:pt x="3245167" y="14897"/>
                  </a:lnTo>
                  <a:lnTo>
                    <a:pt x="3243376" y="17322"/>
                  </a:lnTo>
                  <a:lnTo>
                    <a:pt x="3244164" y="22517"/>
                  </a:lnTo>
                  <a:lnTo>
                    <a:pt x="3246589" y="24307"/>
                  </a:lnTo>
                  <a:lnTo>
                    <a:pt x="3318991" y="13293"/>
                  </a:lnTo>
                  <a:lnTo>
                    <a:pt x="3332645" y="2273"/>
                  </a:lnTo>
                  <a:lnTo>
                    <a:pt x="3342181" y="2273"/>
                  </a:lnTo>
                  <a:lnTo>
                    <a:pt x="3343046" y="0"/>
                  </a:lnTo>
                  <a:close/>
                </a:path>
                <a:path w="3343275" h="2700020">
                  <a:moveTo>
                    <a:pt x="3334238" y="4241"/>
                  </a:moveTo>
                  <a:lnTo>
                    <a:pt x="3331248" y="4241"/>
                  </a:lnTo>
                  <a:lnTo>
                    <a:pt x="3336416" y="10642"/>
                  </a:lnTo>
                  <a:lnTo>
                    <a:pt x="3328344" y="11870"/>
                  </a:lnTo>
                  <a:lnTo>
                    <a:pt x="3324983" y="20699"/>
                  </a:lnTo>
                  <a:lnTo>
                    <a:pt x="3338639" y="9677"/>
                  </a:lnTo>
                  <a:lnTo>
                    <a:pt x="3334238" y="4241"/>
                  </a:lnTo>
                  <a:close/>
                </a:path>
                <a:path w="3343275" h="2700020">
                  <a:moveTo>
                    <a:pt x="3332645" y="2273"/>
                  </a:moveTo>
                  <a:lnTo>
                    <a:pt x="3318991" y="13293"/>
                  </a:lnTo>
                  <a:lnTo>
                    <a:pt x="3328344" y="11870"/>
                  </a:lnTo>
                  <a:lnTo>
                    <a:pt x="3331248" y="4241"/>
                  </a:lnTo>
                  <a:lnTo>
                    <a:pt x="3334238" y="4241"/>
                  </a:lnTo>
                  <a:lnTo>
                    <a:pt x="3332645" y="2273"/>
                  </a:lnTo>
                  <a:close/>
                </a:path>
                <a:path w="3343275" h="2700020">
                  <a:moveTo>
                    <a:pt x="3331248" y="4241"/>
                  </a:moveTo>
                  <a:lnTo>
                    <a:pt x="3328344" y="11870"/>
                  </a:lnTo>
                  <a:lnTo>
                    <a:pt x="3336416" y="10642"/>
                  </a:lnTo>
                  <a:lnTo>
                    <a:pt x="3331248" y="4241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16440" y="2807207"/>
              <a:ext cx="1063752" cy="10637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76315" y="7324849"/>
            <a:ext cx="183515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900" spc="-320" dirty="0">
                <a:latin typeface="Arial"/>
                <a:cs typeface="Arial"/>
              </a:rPr>
              <a:t>A</a:t>
            </a:r>
            <a:r>
              <a:rPr sz="1900" spc="-250" dirty="0">
                <a:latin typeface="Arial"/>
                <a:cs typeface="Arial"/>
              </a:rPr>
              <a:t>W</a:t>
            </a:r>
            <a:r>
              <a:rPr sz="1900" spc="120" dirty="0">
                <a:latin typeface="Arial"/>
                <a:cs typeface="Arial"/>
              </a:rPr>
              <a:t>S</a:t>
            </a:r>
            <a:r>
              <a:rPr sz="1900" spc="-90" dirty="0">
                <a:latin typeface="Arial"/>
                <a:cs typeface="Arial"/>
              </a:rPr>
              <a:t>C</a:t>
            </a:r>
            <a:r>
              <a:rPr sz="1900" spc="-85" dirty="0">
                <a:latin typeface="Arial"/>
                <a:cs typeface="Arial"/>
              </a:rPr>
              <a:t>ode</a:t>
            </a:r>
            <a:r>
              <a:rPr sz="1900" spc="-95" dirty="0">
                <a:latin typeface="Arial"/>
                <a:cs typeface="Arial"/>
              </a:rPr>
              <a:t>P</a:t>
            </a:r>
            <a:r>
              <a:rPr sz="1900" spc="-90" dirty="0">
                <a:latin typeface="Arial"/>
                <a:cs typeface="Arial"/>
              </a:rPr>
              <a:t>i</a:t>
            </a:r>
            <a:r>
              <a:rPr sz="1900" spc="-85" dirty="0">
                <a:latin typeface="Arial"/>
                <a:cs typeface="Arial"/>
              </a:rPr>
              <a:t>pe</a:t>
            </a:r>
            <a:r>
              <a:rPr sz="1900" spc="-90" dirty="0">
                <a:latin typeface="Arial"/>
                <a:cs typeface="Arial"/>
              </a:rPr>
              <a:t>li</a:t>
            </a:r>
            <a:r>
              <a:rPr sz="1900" spc="-85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483" y="1452372"/>
            <a:ext cx="2774950" cy="1142365"/>
            <a:chOff x="824483" y="1452372"/>
            <a:chExt cx="2774950" cy="1142365"/>
          </a:xfrm>
        </p:grpSpPr>
        <p:sp>
          <p:nvSpPr>
            <p:cNvPr id="3" name="object 3"/>
            <p:cNvSpPr/>
            <p:nvPr/>
          </p:nvSpPr>
          <p:spPr>
            <a:xfrm>
              <a:off x="84353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53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5544" y="1720792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40" dirty="0">
                <a:latin typeface="Trebuchet MS"/>
                <a:cs typeface="Trebuchet MS"/>
              </a:rPr>
              <a:t>S</a:t>
            </a:r>
            <a:r>
              <a:rPr sz="3100" spc="-235" dirty="0">
                <a:latin typeface="Trebuchet MS"/>
                <a:cs typeface="Trebuchet MS"/>
              </a:rPr>
              <a:t>o</a:t>
            </a:r>
            <a:r>
              <a:rPr sz="3100" spc="-260" dirty="0">
                <a:latin typeface="Trebuchet MS"/>
                <a:cs typeface="Trebuchet MS"/>
              </a:rPr>
              <a:t>u</a:t>
            </a:r>
            <a:r>
              <a:rPr sz="3100" spc="-375" dirty="0">
                <a:latin typeface="Trebuchet MS"/>
                <a:cs typeface="Trebuchet MS"/>
              </a:rPr>
              <a:t>r</a:t>
            </a:r>
            <a:r>
              <a:rPr sz="3100" spc="-395" dirty="0">
                <a:latin typeface="Trebuchet MS"/>
                <a:cs typeface="Trebuchet MS"/>
              </a:rPr>
              <a:t>c</a:t>
            </a:r>
            <a:r>
              <a:rPr sz="3100" spc="-110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0450" y="185685"/>
            <a:ext cx="103720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60" dirty="0">
                <a:latin typeface="Trebuchet MS"/>
                <a:cs typeface="Trebuchet MS"/>
              </a:rPr>
              <a:t>AWS </a:t>
            </a:r>
            <a:r>
              <a:rPr sz="5200" b="0" spc="-185" dirty="0">
                <a:latin typeface="Trebuchet MS"/>
                <a:cs typeface="Trebuchet MS"/>
              </a:rPr>
              <a:t>Developer </a:t>
            </a:r>
            <a:r>
              <a:rPr sz="5200" b="0" spc="-285" dirty="0">
                <a:latin typeface="Trebuchet MS"/>
                <a:cs typeface="Trebuchet MS"/>
              </a:rPr>
              <a:t>Tools </a:t>
            </a:r>
            <a:r>
              <a:rPr sz="5200" b="0" spc="-114" dirty="0">
                <a:latin typeface="Trebuchet MS"/>
                <a:cs typeface="Trebuchet MS"/>
              </a:rPr>
              <a:t>or </a:t>
            </a:r>
            <a:r>
              <a:rPr sz="5200" b="0" spc="-170" dirty="0">
                <a:latin typeface="Trebuchet MS"/>
                <a:cs typeface="Trebuchet MS"/>
              </a:rPr>
              <a:t>Code</a:t>
            </a:r>
            <a:r>
              <a:rPr sz="5200" b="0" spc="-1195" dirty="0">
                <a:latin typeface="Trebuchet MS"/>
                <a:cs typeface="Trebuchet MS"/>
              </a:rPr>
              <a:t> </a:t>
            </a:r>
            <a:r>
              <a:rPr sz="5200" b="0" spc="-200" dirty="0">
                <a:latin typeface="Trebuchet MS"/>
                <a:cs typeface="Trebuchet MS"/>
              </a:rPr>
              <a:t>Services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8123" y="1452372"/>
            <a:ext cx="2774950" cy="1142365"/>
            <a:chOff x="3278123" y="1452372"/>
            <a:chExt cx="2774950" cy="1142365"/>
          </a:xfrm>
        </p:grpSpPr>
        <p:sp>
          <p:nvSpPr>
            <p:cNvPr id="8" name="object 8"/>
            <p:cNvSpPr/>
            <p:nvPr/>
          </p:nvSpPr>
          <p:spPr>
            <a:xfrm>
              <a:off x="329717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7173" y="147142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2216" y="1720792"/>
            <a:ext cx="7346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60" dirty="0">
                <a:latin typeface="Trebuchet MS"/>
                <a:cs typeface="Trebuchet MS"/>
              </a:rPr>
              <a:t>B</a:t>
            </a:r>
            <a:r>
              <a:rPr sz="3100" spc="-265" dirty="0">
                <a:latin typeface="Trebuchet MS"/>
                <a:cs typeface="Trebuchet MS"/>
              </a:rPr>
              <a:t>u</a:t>
            </a:r>
            <a:r>
              <a:rPr sz="3100" spc="-395" dirty="0">
                <a:latin typeface="Trebuchet MS"/>
                <a:cs typeface="Trebuchet MS"/>
              </a:rPr>
              <a:t>i</a:t>
            </a:r>
            <a:r>
              <a:rPr sz="3100" spc="-425" dirty="0">
                <a:latin typeface="Trebuchet MS"/>
                <a:cs typeface="Trebuchet MS"/>
              </a:rPr>
              <a:t>l</a:t>
            </a:r>
            <a:r>
              <a:rPr sz="3100" spc="-65" dirty="0">
                <a:latin typeface="Trebuchet MS"/>
                <a:cs typeface="Trebuchet MS"/>
              </a:rPr>
              <a:t>d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1284" y="1437132"/>
            <a:ext cx="2774950" cy="1142365"/>
            <a:chOff x="5701284" y="1437132"/>
            <a:chExt cx="2774950" cy="1142365"/>
          </a:xfrm>
        </p:grpSpPr>
        <p:sp>
          <p:nvSpPr>
            <p:cNvPr id="12" name="object 12"/>
            <p:cNvSpPr/>
            <p:nvPr/>
          </p:nvSpPr>
          <p:spPr>
            <a:xfrm>
              <a:off x="5720334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0334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14756" y="1745176"/>
            <a:ext cx="589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700" dirty="0">
                <a:latin typeface="Trebuchet MS"/>
                <a:cs typeface="Trebuchet MS"/>
              </a:rPr>
              <a:t>T</a:t>
            </a:r>
            <a:r>
              <a:rPr sz="3100" spc="-395" dirty="0">
                <a:latin typeface="Trebuchet MS"/>
                <a:cs typeface="Trebuchet MS"/>
              </a:rPr>
              <a:t>e</a:t>
            </a:r>
            <a:r>
              <a:rPr sz="3100" spc="-285" dirty="0">
                <a:latin typeface="Trebuchet MS"/>
                <a:cs typeface="Trebuchet MS"/>
              </a:rPr>
              <a:t>s</a:t>
            </a:r>
            <a:r>
              <a:rPr sz="3100" spc="-180" dirty="0">
                <a:latin typeface="Trebuchet MS"/>
                <a:cs typeface="Trebuchet MS"/>
              </a:rPr>
              <a:t>t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4443" y="1437132"/>
            <a:ext cx="2774950" cy="1142365"/>
            <a:chOff x="8124443" y="1437132"/>
            <a:chExt cx="2774950" cy="1142365"/>
          </a:xfrm>
        </p:grpSpPr>
        <p:sp>
          <p:nvSpPr>
            <p:cNvPr id="16" name="object 16"/>
            <p:cNvSpPr/>
            <p:nvPr/>
          </p:nvSpPr>
          <p:spPr>
            <a:xfrm>
              <a:off x="8143493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124" y="1103858"/>
                  </a:lnTo>
                  <a:lnTo>
                    <a:pt x="2736824" y="551929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43493" y="1456182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79953" y="1714696"/>
            <a:ext cx="102679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260" dirty="0">
                <a:latin typeface="Trebuchet MS"/>
                <a:cs typeface="Trebuchet MS"/>
              </a:rPr>
              <a:t>De</a:t>
            </a:r>
            <a:r>
              <a:rPr sz="3100" spc="-270" dirty="0">
                <a:latin typeface="Trebuchet MS"/>
                <a:cs typeface="Trebuchet MS"/>
              </a:rPr>
              <a:t>p</a:t>
            </a:r>
            <a:r>
              <a:rPr sz="3100" spc="-425" dirty="0">
                <a:latin typeface="Trebuchet MS"/>
                <a:cs typeface="Trebuchet MS"/>
              </a:rPr>
              <a:t>l</a:t>
            </a:r>
            <a:r>
              <a:rPr sz="3100" spc="-225" dirty="0">
                <a:latin typeface="Trebuchet MS"/>
                <a:cs typeface="Trebuchet MS"/>
              </a:rPr>
              <a:t>o</a:t>
            </a:r>
            <a:r>
              <a:rPr sz="3100" spc="-120" dirty="0">
                <a:latin typeface="Trebuchet MS"/>
                <a:cs typeface="Trebuchet MS"/>
              </a:rPr>
              <a:t>y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2364" y="1437131"/>
            <a:ext cx="2774950" cy="1142365"/>
            <a:chOff x="10532364" y="1437131"/>
            <a:chExt cx="2774950" cy="1142365"/>
          </a:xfrm>
        </p:grpSpPr>
        <p:sp>
          <p:nvSpPr>
            <p:cNvPr id="20" name="object 20"/>
            <p:cNvSpPr/>
            <p:nvPr/>
          </p:nvSpPr>
          <p:spPr>
            <a:xfrm>
              <a:off x="10551414" y="1456181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099" y="0"/>
                  </a:moveTo>
                  <a:lnTo>
                    <a:pt x="0" y="0"/>
                  </a:lnTo>
                  <a:lnTo>
                    <a:pt x="547700" y="551929"/>
                  </a:lnTo>
                  <a:lnTo>
                    <a:pt x="0" y="1103858"/>
                  </a:lnTo>
                  <a:lnTo>
                    <a:pt x="2189099" y="1103858"/>
                  </a:lnTo>
                  <a:lnTo>
                    <a:pt x="2736849" y="551929"/>
                  </a:lnTo>
                  <a:lnTo>
                    <a:pt x="21890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1414" y="1456181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21" y="0"/>
                  </a:lnTo>
                  <a:lnTo>
                    <a:pt x="2736821" y="551926"/>
                  </a:lnTo>
                  <a:lnTo>
                    <a:pt x="2189121" y="1103850"/>
                  </a:lnTo>
                  <a:lnTo>
                    <a:pt x="0" y="1103850"/>
                  </a:lnTo>
                  <a:lnTo>
                    <a:pt x="547703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61394" y="1714696"/>
            <a:ext cx="119824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60" dirty="0">
                <a:latin typeface="Trebuchet MS"/>
                <a:cs typeface="Trebuchet MS"/>
              </a:rPr>
              <a:t>M</a:t>
            </a:r>
            <a:r>
              <a:rPr sz="3100" dirty="0">
                <a:latin typeface="Trebuchet MS"/>
                <a:cs typeface="Trebuchet MS"/>
              </a:rPr>
              <a:t>o</a:t>
            </a:r>
            <a:r>
              <a:rPr sz="3100" spc="-254" dirty="0">
                <a:latin typeface="Trebuchet MS"/>
                <a:cs typeface="Trebuchet MS"/>
              </a:rPr>
              <a:t>n</a:t>
            </a:r>
            <a:r>
              <a:rPr sz="3100" spc="-395" dirty="0">
                <a:latin typeface="Trebuchet MS"/>
                <a:cs typeface="Trebuchet MS"/>
              </a:rPr>
              <a:t>i</a:t>
            </a:r>
            <a:r>
              <a:rPr sz="3100" spc="-434" dirty="0">
                <a:latin typeface="Trebuchet MS"/>
                <a:cs typeface="Trebuchet MS"/>
              </a:rPr>
              <a:t>t</a:t>
            </a:r>
            <a:r>
              <a:rPr sz="3100" spc="-210" dirty="0">
                <a:latin typeface="Trebuchet MS"/>
                <a:cs typeface="Trebuchet MS"/>
              </a:rPr>
              <a:t>o</a:t>
            </a:r>
            <a:r>
              <a:rPr sz="3100" spc="-105" dirty="0">
                <a:latin typeface="Trebuchet MS"/>
                <a:cs typeface="Trebuchet MS"/>
              </a:rPr>
              <a:t>r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9753" y="3863847"/>
            <a:ext cx="17075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AWSCodeBuild</a:t>
            </a:r>
            <a:r>
              <a:rPr sz="1900" spc="-29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+  </a:t>
            </a:r>
            <a:r>
              <a:rPr sz="1900" spc="-25" dirty="0">
                <a:latin typeface="Arial"/>
                <a:cs typeface="Arial"/>
              </a:rPr>
              <a:t>Third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Party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19671" y="2798064"/>
            <a:ext cx="1008887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1991" y="3842511"/>
            <a:ext cx="1811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92936" y="2791967"/>
            <a:ext cx="987551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56101" y="3842511"/>
            <a:ext cx="15265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"/>
                <a:cs typeface="Arial"/>
              </a:rPr>
              <a:t>AWSCodeBuild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26991" y="2791969"/>
            <a:ext cx="1008888" cy="1008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212372" y="3949191"/>
            <a:ext cx="12153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</a:t>
            </a:r>
            <a:r>
              <a:rPr sz="1900" spc="-85" dirty="0">
                <a:latin typeface="Arial"/>
                <a:cs typeface="Arial"/>
              </a:rPr>
              <a:t>ou</a:t>
            </a:r>
            <a:r>
              <a:rPr sz="1900" spc="-90" dirty="0">
                <a:latin typeface="Arial"/>
                <a:cs typeface="Arial"/>
              </a:rPr>
              <a:t>d</a:t>
            </a:r>
            <a:r>
              <a:rPr sz="1900" spc="-315" dirty="0">
                <a:latin typeface="Arial"/>
                <a:cs typeface="Arial"/>
              </a:rPr>
              <a:t>W</a:t>
            </a:r>
            <a:r>
              <a:rPr sz="1900" spc="-145" dirty="0">
                <a:latin typeface="Arial"/>
                <a:cs typeface="Arial"/>
              </a:rPr>
              <a:t>a</a:t>
            </a:r>
            <a:r>
              <a:rPr sz="1900" spc="90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271618" y="2895448"/>
            <a:ext cx="1059179" cy="1060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43533" y="4275188"/>
            <a:ext cx="12230735" cy="3035935"/>
            <a:chOff x="843533" y="4275188"/>
            <a:chExt cx="12230735" cy="3035935"/>
          </a:xfrm>
        </p:grpSpPr>
        <p:sp>
          <p:nvSpPr>
            <p:cNvPr id="32" name="object 32"/>
            <p:cNvSpPr/>
            <p:nvPr/>
          </p:nvSpPr>
          <p:spPr>
            <a:xfrm>
              <a:off x="843535" y="4275188"/>
              <a:ext cx="5069840" cy="1094740"/>
            </a:xfrm>
            <a:custGeom>
              <a:avLst/>
              <a:gdLst/>
              <a:ahLst/>
              <a:cxnLst/>
              <a:rect l="l" t="t" r="r" b="b"/>
              <a:pathLst>
                <a:path w="5069840" h="1094739">
                  <a:moveTo>
                    <a:pt x="4597297" y="0"/>
                  </a:moveTo>
                  <a:lnTo>
                    <a:pt x="4597297" y="273557"/>
                  </a:lnTo>
                  <a:lnTo>
                    <a:pt x="0" y="273557"/>
                  </a:lnTo>
                  <a:lnTo>
                    <a:pt x="0" y="820673"/>
                  </a:lnTo>
                  <a:lnTo>
                    <a:pt x="4597297" y="820673"/>
                  </a:lnTo>
                  <a:lnTo>
                    <a:pt x="4597297" y="1094231"/>
                  </a:lnTo>
                  <a:lnTo>
                    <a:pt x="5069254" y="547115"/>
                  </a:lnTo>
                  <a:lnTo>
                    <a:pt x="459729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2888" y="4696639"/>
              <a:ext cx="2416561" cy="251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3533" y="5336730"/>
              <a:ext cx="12230735" cy="1092835"/>
            </a:xfrm>
            <a:custGeom>
              <a:avLst/>
              <a:gdLst/>
              <a:ahLst/>
              <a:cxnLst/>
              <a:rect l="l" t="t" r="r" b="b"/>
              <a:pathLst>
                <a:path w="12230735" h="1092835">
                  <a:moveTo>
                    <a:pt x="11742699" y="0"/>
                  </a:moveTo>
                  <a:lnTo>
                    <a:pt x="11742699" y="273176"/>
                  </a:lnTo>
                  <a:lnTo>
                    <a:pt x="0" y="273176"/>
                  </a:lnTo>
                  <a:lnTo>
                    <a:pt x="0" y="819530"/>
                  </a:lnTo>
                  <a:lnTo>
                    <a:pt x="11742699" y="819530"/>
                  </a:lnTo>
                  <a:lnTo>
                    <a:pt x="11742699" y="1092707"/>
                  </a:lnTo>
                  <a:lnTo>
                    <a:pt x="12230735" y="546353"/>
                  </a:lnTo>
                  <a:lnTo>
                    <a:pt x="1174269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58033" y="5737669"/>
              <a:ext cx="2950756" cy="2614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71487" y="6455663"/>
              <a:ext cx="854963" cy="8549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65770" y="5740400"/>
              <a:ext cx="2445423" cy="2614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993606" y="3964940"/>
            <a:ext cx="7086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35" dirty="0">
                <a:latin typeface="Carlito"/>
                <a:cs typeface="Carlito"/>
              </a:rPr>
              <a:t>g</a:t>
            </a:r>
            <a:r>
              <a:rPr sz="1800" spc="-2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  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27007" y="2886455"/>
            <a:ext cx="1060703" cy="10637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76315" y="7324849"/>
            <a:ext cx="183515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900" spc="-320" dirty="0">
                <a:latin typeface="Arial"/>
                <a:cs typeface="Arial"/>
              </a:rPr>
              <a:t>A</a:t>
            </a:r>
            <a:r>
              <a:rPr sz="1900" spc="-250" dirty="0">
                <a:latin typeface="Arial"/>
                <a:cs typeface="Arial"/>
              </a:rPr>
              <a:t>W</a:t>
            </a:r>
            <a:r>
              <a:rPr sz="1900" spc="120" dirty="0">
                <a:latin typeface="Arial"/>
                <a:cs typeface="Arial"/>
              </a:rPr>
              <a:t>S</a:t>
            </a:r>
            <a:r>
              <a:rPr sz="1900" spc="-90" dirty="0">
                <a:latin typeface="Arial"/>
                <a:cs typeface="Arial"/>
              </a:rPr>
              <a:t>C</a:t>
            </a:r>
            <a:r>
              <a:rPr sz="1900" spc="-85" dirty="0">
                <a:latin typeface="Arial"/>
                <a:cs typeface="Arial"/>
              </a:rPr>
              <a:t>ode</a:t>
            </a:r>
            <a:r>
              <a:rPr sz="1900" spc="-95" dirty="0">
                <a:latin typeface="Arial"/>
                <a:cs typeface="Arial"/>
              </a:rPr>
              <a:t>P</a:t>
            </a:r>
            <a:r>
              <a:rPr sz="1900" spc="-90" dirty="0">
                <a:latin typeface="Arial"/>
                <a:cs typeface="Arial"/>
              </a:rPr>
              <a:t>i</a:t>
            </a:r>
            <a:r>
              <a:rPr sz="1900" spc="-85" dirty="0">
                <a:latin typeface="Arial"/>
                <a:cs typeface="Arial"/>
              </a:rPr>
              <a:t>pe</a:t>
            </a:r>
            <a:r>
              <a:rPr sz="1900" spc="-90" dirty="0">
                <a:latin typeface="Arial"/>
                <a:cs typeface="Arial"/>
              </a:rPr>
              <a:t>li</a:t>
            </a:r>
            <a:r>
              <a:rPr sz="1900" spc="-85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5" y="2902202"/>
            <a:ext cx="7002780" cy="3162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ct val="97000"/>
              </a:lnSpc>
              <a:spcBef>
                <a:spcPts val="3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20" dirty="0">
                <a:solidFill>
                  <a:srgbClr val="00B050"/>
                </a:solidFill>
              </a:rPr>
              <a:t>What </a:t>
            </a:r>
            <a:r>
              <a:rPr spc="-30" dirty="0">
                <a:solidFill>
                  <a:srgbClr val="00B050"/>
                </a:solidFill>
              </a:rPr>
              <a:t>are  </a:t>
            </a:r>
            <a:r>
              <a:rPr spc="-10" dirty="0">
                <a:solidFill>
                  <a:srgbClr val="00B050"/>
                </a:solidFill>
              </a:rPr>
              <a:t>Microservices?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86634"/>
            <a:ext cx="11844020" cy="3847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5080" indent="-274320">
              <a:lnSpc>
                <a:spcPct val="89400"/>
              </a:lnSpc>
              <a:spcBef>
                <a:spcPts val="530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Microservices </a:t>
            </a:r>
            <a:r>
              <a:rPr sz="3400" dirty="0">
                <a:latin typeface="Carlito"/>
                <a:cs typeface="Carlito"/>
              </a:rPr>
              <a:t>- </a:t>
            </a:r>
            <a:r>
              <a:rPr sz="3400" spc="-5" dirty="0">
                <a:latin typeface="Carlito"/>
                <a:cs typeface="Carlito"/>
              </a:rPr>
              <a:t>also </a:t>
            </a:r>
            <a:r>
              <a:rPr sz="3400" spc="-10" dirty="0">
                <a:latin typeface="Carlito"/>
                <a:cs typeface="Carlito"/>
              </a:rPr>
              <a:t>known </a:t>
            </a:r>
            <a:r>
              <a:rPr sz="3400" spc="-5" dirty="0">
                <a:latin typeface="Carlito"/>
                <a:cs typeface="Carlito"/>
              </a:rPr>
              <a:t>as the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microservice </a:t>
            </a:r>
            <a:r>
              <a:rPr sz="3400" spc="-15" dirty="0">
                <a:solidFill>
                  <a:srgbClr val="0070C0"/>
                </a:solidFill>
                <a:latin typeface="Carlito"/>
                <a:cs typeface="Carlito"/>
              </a:rPr>
              <a:t>architecture </a:t>
            </a:r>
            <a:r>
              <a:rPr sz="3400" dirty="0">
                <a:latin typeface="Carlito"/>
                <a:cs typeface="Carlito"/>
              </a:rPr>
              <a:t>- </a:t>
            </a:r>
            <a:r>
              <a:rPr sz="3400" spc="-5" dirty="0">
                <a:latin typeface="Carlito"/>
                <a:cs typeface="Carlito"/>
              </a:rPr>
              <a:t>is an  </a:t>
            </a:r>
            <a:r>
              <a:rPr sz="3400" spc="-15" dirty="0">
                <a:latin typeface="Carlito"/>
                <a:cs typeface="Carlito"/>
              </a:rPr>
              <a:t>architectural style </a:t>
            </a:r>
            <a:r>
              <a:rPr sz="3400" spc="-10" dirty="0">
                <a:latin typeface="Carlito"/>
                <a:cs typeface="Carlito"/>
              </a:rPr>
              <a:t>that </a:t>
            </a:r>
            <a:r>
              <a:rPr sz="3400" spc="-15" dirty="0">
                <a:latin typeface="Carlito"/>
                <a:cs typeface="Carlito"/>
              </a:rPr>
              <a:t>structures </a:t>
            </a:r>
            <a:r>
              <a:rPr sz="3400" spc="-5" dirty="0">
                <a:latin typeface="Carlito"/>
                <a:cs typeface="Carlito"/>
              </a:rPr>
              <a:t>an </a:t>
            </a:r>
            <a:r>
              <a:rPr sz="3400" spc="-15" dirty="0">
                <a:latin typeface="Carlito"/>
                <a:cs typeface="Carlito"/>
              </a:rPr>
              <a:t>application </a:t>
            </a:r>
            <a:r>
              <a:rPr sz="3400" spc="-5" dirty="0">
                <a:latin typeface="Carlito"/>
                <a:cs typeface="Carlito"/>
              </a:rPr>
              <a:t>as </a:t>
            </a:r>
            <a:r>
              <a:rPr sz="3400" dirty="0">
                <a:latin typeface="Carlito"/>
                <a:cs typeface="Carlito"/>
              </a:rPr>
              <a:t>a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collection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of  </a:t>
            </a:r>
            <a:r>
              <a:rPr sz="3400" dirty="0">
                <a:solidFill>
                  <a:srgbClr val="0070C0"/>
                </a:solidFill>
                <a:latin typeface="Carlito"/>
                <a:cs typeface="Carlito"/>
              </a:rPr>
              <a:t>services </a:t>
            </a:r>
            <a:r>
              <a:rPr sz="3400" spc="-15" dirty="0">
                <a:latin typeface="Carlito"/>
                <a:cs typeface="Carlito"/>
              </a:rPr>
              <a:t>that</a:t>
            </a:r>
            <a:r>
              <a:rPr sz="3400" spc="-30" dirty="0">
                <a:latin typeface="Carlito"/>
                <a:cs typeface="Carlito"/>
              </a:rPr>
              <a:t> </a:t>
            </a:r>
            <a:r>
              <a:rPr sz="3400" spc="-20" dirty="0">
                <a:latin typeface="Carlito"/>
                <a:cs typeface="Carlito"/>
              </a:rPr>
              <a:t>are</a:t>
            </a:r>
            <a:endParaRPr sz="34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Highly </a:t>
            </a:r>
            <a:r>
              <a:rPr sz="2900" spc="-10" dirty="0">
                <a:latin typeface="Carlito"/>
                <a:cs typeface="Carlito"/>
              </a:rPr>
              <a:t>maintainable </a:t>
            </a:r>
            <a:r>
              <a:rPr sz="2900" spc="-5" dirty="0">
                <a:latin typeface="Carlito"/>
                <a:cs typeface="Carlito"/>
              </a:rPr>
              <a:t>and</a:t>
            </a:r>
            <a:r>
              <a:rPr sz="2900" spc="-15" dirty="0">
                <a:latin typeface="Carlito"/>
                <a:cs typeface="Carlito"/>
              </a:rPr>
              <a:t> testable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Loosely</a:t>
            </a:r>
            <a:r>
              <a:rPr sz="2900" spc="-1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coupled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Independently</a:t>
            </a:r>
            <a:r>
              <a:rPr sz="2900" spc="-10" dirty="0">
                <a:latin typeface="Carlito"/>
                <a:cs typeface="Carlito"/>
              </a:rPr>
              <a:t> deployable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25" dirty="0">
                <a:latin typeface="Carlito"/>
                <a:cs typeface="Carlito"/>
              </a:rPr>
              <a:t>Organized </a:t>
            </a:r>
            <a:r>
              <a:rPr sz="2900" spc="-10" dirty="0">
                <a:latin typeface="Carlito"/>
                <a:cs typeface="Carlito"/>
              </a:rPr>
              <a:t>around </a:t>
            </a:r>
            <a:r>
              <a:rPr sz="2900" spc="-5" dirty="0">
                <a:latin typeface="Carlito"/>
                <a:cs typeface="Carlito"/>
              </a:rPr>
              <a:t>business</a:t>
            </a:r>
            <a:r>
              <a:rPr sz="2900" spc="1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capabilities</a:t>
            </a:r>
            <a:endParaRPr sz="2900">
              <a:latin typeface="Carlito"/>
              <a:cs typeface="Carlito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5" dirty="0">
                <a:latin typeface="Carlito"/>
                <a:cs typeface="Carlito"/>
              </a:rPr>
              <a:t>Owned </a:t>
            </a:r>
            <a:r>
              <a:rPr sz="2900" spc="-10" dirty="0">
                <a:latin typeface="Carlito"/>
                <a:cs typeface="Carlito"/>
              </a:rPr>
              <a:t>by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5" dirty="0">
                <a:latin typeface="Carlito"/>
                <a:cs typeface="Carlito"/>
              </a:rPr>
              <a:t>small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spc="-15" dirty="0">
                <a:latin typeface="Carlito"/>
                <a:cs typeface="Carlito"/>
              </a:rPr>
              <a:t>team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6430" y="362712"/>
            <a:ext cx="67202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60" dirty="0">
                <a:latin typeface="Carlito"/>
                <a:cs typeface="Carlito"/>
              </a:rPr>
              <a:t>What </a:t>
            </a:r>
            <a:r>
              <a:rPr sz="5300" b="0" spc="-55" dirty="0">
                <a:latin typeface="Carlito"/>
                <a:cs typeface="Carlito"/>
              </a:rPr>
              <a:t>are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30" dirty="0">
                <a:latin typeface="Carlito"/>
                <a:cs typeface="Carlito"/>
              </a:rPr>
              <a:t>Microservices?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48534"/>
            <a:ext cx="12240260" cy="5274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6385" marR="704215" indent="-274320">
              <a:lnSpc>
                <a:spcPts val="3000"/>
              </a:lnSpc>
              <a:spcBef>
                <a:spcPts val="8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rlito"/>
                <a:cs typeface="Carlito"/>
              </a:rPr>
              <a:t>Developer </a:t>
            </a:r>
            <a:r>
              <a:rPr sz="3100" b="1" spc="-5" dirty="0">
                <a:solidFill>
                  <a:srgbClr val="406F8D"/>
                </a:solidFill>
                <a:latin typeface="Carlito"/>
                <a:cs typeface="Carlito"/>
              </a:rPr>
              <a:t>independence</a:t>
            </a:r>
            <a:r>
              <a:rPr sz="3100" spc="-5" dirty="0">
                <a:solidFill>
                  <a:srgbClr val="406F8D"/>
                </a:solidFill>
                <a:latin typeface="Carlito"/>
                <a:cs typeface="Carlito"/>
              </a:rPr>
              <a:t>: </a:t>
            </a:r>
            <a:r>
              <a:rPr sz="3100" spc="-5" dirty="0">
                <a:latin typeface="Carlito"/>
                <a:cs typeface="Carlito"/>
              </a:rPr>
              <a:t>Small </a:t>
            </a:r>
            <a:r>
              <a:rPr sz="3100" spc="-10" dirty="0">
                <a:latin typeface="Carlito"/>
                <a:cs typeface="Carlito"/>
              </a:rPr>
              <a:t>teams </a:t>
            </a:r>
            <a:r>
              <a:rPr sz="3100" spc="-15" dirty="0">
                <a:latin typeface="Carlito"/>
                <a:cs typeface="Carlito"/>
              </a:rPr>
              <a:t>work </a:t>
            </a:r>
            <a:r>
              <a:rPr sz="3100" dirty="0">
                <a:latin typeface="Carlito"/>
                <a:cs typeface="Carlito"/>
              </a:rPr>
              <a:t>in </a:t>
            </a:r>
            <a:r>
              <a:rPr sz="3100" spc="-15" dirty="0">
                <a:latin typeface="Carlito"/>
                <a:cs typeface="Carlito"/>
              </a:rPr>
              <a:t>parallel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0" dirty="0">
                <a:latin typeface="Carlito"/>
                <a:cs typeface="Carlito"/>
              </a:rPr>
              <a:t>can </a:t>
            </a:r>
            <a:r>
              <a:rPr sz="3100" spc="-30" dirty="0">
                <a:latin typeface="Carlito"/>
                <a:cs typeface="Carlito"/>
              </a:rPr>
              <a:t>iterate </a:t>
            </a:r>
            <a:r>
              <a:rPr sz="3100" spc="-3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25" dirty="0">
                <a:solidFill>
                  <a:srgbClr val="0070C0"/>
                </a:solidFill>
                <a:latin typeface="Carlito"/>
                <a:cs typeface="Carlito"/>
              </a:rPr>
              <a:t>faster </a:t>
            </a:r>
            <a:r>
              <a:rPr sz="3100" spc="-5" dirty="0">
                <a:latin typeface="Carlito"/>
                <a:cs typeface="Carlito"/>
              </a:rPr>
              <a:t>than </a:t>
            </a:r>
            <a:r>
              <a:rPr sz="3100" spc="-15" dirty="0">
                <a:latin typeface="Carlito"/>
                <a:cs typeface="Carlito"/>
              </a:rPr>
              <a:t>large</a:t>
            </a:r>
            <a:r>
              <a:rPr sz="3100" spc="-5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teams.</a:t>
            </a:r>
            <a:endParaRPr sz="3100">
              <a:latin typeface="Carlito"/>
              <a:cs typeface="Carlito"/>
            </a:endParaRPr>
          </a:p>
          <a:p>
            <a:pPr marL="286385" marR="492759" indent="-274320">
              <a:lnSpc>
                <a:spcPts val="3000"/>
              </a:lnSpc>
              <a:spcBef>
                <a:spcPts val="12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rlito"/>
                <a:cs typeface="Carlito"/>
              </a:rPr>
              <a:t>Isolation </a:t>
            </a:r>
            <a:r>
              <a:rPr sz="3100" b="1" spc="-5" dirty="0">
                <a:solidFill>
                  <a:srgbClr val="406F8D"/>
                </a:solidFill>
                <a:latin typeface="Carlito"/>
                <a:cs typeface="Carlito"/>
              </a:rPr>
              <a:t>and resilience</a:t>
            </a:r>
            <a:r>
              <a:rPr sz="3100" spc="-5" dirty="0">
                <a:solidFill>
                  <a:srgbClr val="406F8D"/>
                </a:solidFill>
                <a:latin typeface="Carlito"/>
                <a:cs typeface="Carlito"/>
              </a:rPr>
              <a:t>: </a:t>
            </a:r>
            <a:r>
              <a:rPr sz="3100" spc="-5" dirty="0">
                <a:latin typeface="Carlito"/>
                <a:cs typeface="Carlito"/>
              </a:rPr>
              <a:t>If </a:t>
            </a:r>
            <a:r>
              <a:rPr sz="3100" dirty="0">
                <a:latin typeface="Carlito"/>
                <a:cs typeface="Carlito"/>
              </a:rPr>
              <a:t>a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component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dies</a:t>
            </a:r>
            <a:r>
              <a:rPr sz="3100" spc="-5" dirty="0">
                <a:latin typeface="Carlito"/>
                <a:cs typeface="Carlito"/>
              </a:rPr>
              <a:t>, </a:t>
            </a:r>
            <a:r>
              <a:rPr sz="3100" spc="-15" dirty="0">
                <a:latin typeface="Carlito"/>
                <a:cs typeface="Carlito"/>
              </a:rPr>
              <a:t>you </a:t>
            </a:r>
            <a:r>
              <a:rPr sz="3100" spc="-5" dirty="0">
                <a:latin typeface="Carlito"/>
                <a:cs typeface="Carlito"/>
              </a:rPr>
              <a:t>spin up another while  and the </a:t>
            </a:r>
            <a:r>
              <a:rPr sz="3100" spc="-25" dirty="0">
                <a:latin typeface="Carlito"/>
                <a:cs typeface="Carlito"/>
              </a:rPr>
              <a:t>rest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application continues </a:t>
            </a:r>
            <a:r>
              <a:rPr sz="3100" spc="-20" dirty="0">
                <a:latin typeface="Carlito"/>
                <a:cs typeface="Carlito"/>
              </a:rPr>
              <a:t>to</a:t>
            </a:r>
            <a:r>
              <a:rPr sz="310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function.</a:t>
            </a:r>
            <a:endParaRPr sz="3100">
              <a:latin typeface="Carlito"/>
              <a:cs typeface="Carlito"/>
            </a:endParaRPr>
          </a:p>
          <a:p>
            <a:pPr marL="286385" marR="5080" indent="-27432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87020" algn="l"/>
              </a:tabLst>
            </a:pPr>
            <a:r>
              <a:rPr sz="3100" b="1" spc="-5" dirty="0">
                <a:solidFill>
                  <a:srgbClr val="406F8D"/>
                </a:solidFill>
                <a:latin typeface="Carlito"/>
                <a:cs typeface="Carlito"/>
              </a:rPr>
              <a:t>Scalability</a:t>
            </a:r>
            <a:r>
              <a:rPr sz="3100" spc="-5" dirty="0">
                <a:solidFill>
                  <a:srgbClr val="406F8D"/>
                </a:solidFill>
                <a:latin typeface="Carlito"/>
                <a:cs typeface="Carlito"/>
              </a:rPr>
              <a:t>: </a:t>
            </a:r>
            <a:r>
              <a:rPr sz="3100" spc="-5" dirty="0">
                <a:latin typeface="Carlito"/>
                <a:cs typeface="Carlito"/>
              </a:rPr>
              <a:t>Smaller </a:t>
            </a:r>
            <a:r>
              <a:rPr sz="3100" spc="-15" dirty="0">
                <a:latin typeface="Carlito"/>
                <a:cs typeface="Carlito"/>
              </a:rPr>
              <a:t>components </a:t>
            </a:r>
            <a:r>
              <a:rPr sz="3100" spc="-35" dirty="0">
                <a:latin typeface="Carlito"/>
                <a:cs typeface="Carlito"/>
              </a:rPr>
              <a:t>take </a:t>
            </a:r>
            <a:r>
              <a:rPr sz="3100" spc="-5" dirty="0">
                <a:latin typeface="Carlito"/>
                <a:cs typeface="Carlito"/>
              </a:rPr>
              <a:t>up </a:t>
            </a:r>
            <a:r>
              <a:rPr sz="3100" spc="-30" dirty="0">
                <a:latin typeface="Carlito"/>
                <a:cs typeface="Carlito"/>
              </a:rPr>
              <a:t>fewer </a:t>
            </a:r>
            <a:r>
              <a:rPr sz="3100" spc="-20" dirty="0">
                <a:latin typeface="Carlito"/>
                <a:cs typeface="Carlito"/>
              </a:rPr>
              <a:t>resources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0" dirty="0">
                <a:latin typeface="Carlito"/>
                <a:cs typeface="Carlito"/>
              </a:rPr>
              <a:t>can </a:t>
            </a:r>
            <a:r>
              <a:rPr sz="3100" spc="-5" dirty="0">
                <a:latin typeface="Carlito"/>
                <a:cs typeface="Carlito"/>
              </a:rPr>
              <a:t>be </a:t>
            </a:r>
            <a:r>
              <a:rPr sz="3100" spc="-10" dirty="0">
                <a:latin typeface="Carlito"/>
                <a:cs typeface="Carlito"/>
              </a:rPr>
              <a:t>scaled 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10" dirty="0">
                <a:latin typeface="Carlito"/>
                <a:cs typeface="Carlito"/>
              </a:rPr>
              <a:t>meet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increasing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demand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10" dirty="0">
                <a:latin typeface="Carlito"/>
                <a:cs typeface="Carlito"/>
              </a:rPr>
              <a:t>that component</a:t>
            </a:r>
            <a:r>
              <a:rPr sz="3100" spc="25" dirty="0">
                <a:latin typeface="Carlito"/>
                <a:cs typeface="Carlito"/>
              </a:rPr>
              <a:t> </a:t>
            </a:r>
            <a:r>
              <a:rPr sz="3100" spc="-45" dirty="0">
                <a:latin typeface="Carlito"/>
                <a:cs typeface="Carlito"/>
              </a:rPr>
              <a:t>only.</a:t>
            </a:r>
            <a:endParaRPr sz="3100">
              <a:latin typeface="Carlito"/>
              <a:cs typeface="Carlito"/>
            </a:endParaRPr>
          </a:p>
          <a:p>
            <a:pPr marL="286385" marR="928369" indent="-274320">
              <a:lnSpc>
                <a:spcPct val="79400"/>
              </a:lnSpc>
              <a:spcBef>
                <a:spcPts val="1265"/>
              </a:spcBef>
              <a:buFont typeface="Arial"/>
              <a:buChar char="•"/>
              <a:tabLst>
                <a:tab pos="287020" algn="l"/>
              </a:tabLst>
            </a:pPr>
            <a:r>
              <a:rPr sz="3100" b="1" spc="-15" dirty="0">
                <a:solidFill>
                  <a:srgbClr val="406F8D"/>
                </a:solidFill>
                <a:latin typeface="Carlito"/>
                <a:cs typeface="Carlito"/>
              </a:rPr>
              <a:t>Lifecycle </a:t>
            </a:r>
            <a:r>
              <a:rPr sz="3100" b="1" spc="-10" dirty="0">
                <a:solidFill>
                  <a:srgbClr val="406F8D"/>
                </a:solidFill>
                <a:latin typeface="Carlito"/>
                <a:cs typeface="Carlito"/>
              </a:rPr>
              <a:t>automation</a:t>
            </a:r>
            <a:r>
              <a:rPr sz="3100" spc="-10" dirty="0">
                <a:solidFill>
                  <a:srgbClr val="406F8D"/>
                </a:solidFill>
                <a:latin typeface="Carlito"/>
                <a:cs typeface="Carlito"/>
              </a:rPr>
              <a:t>: </a:t>
            </a:r>
            <a:r>
              <a:rPr sz="3100" spc="-5" dirty="0">
                <a:latin typeface="Carlito"/>
                <a:cs typeface="Carlito"/>
              </a:rPr>
              <a:t>Individual </a:t>
            </a:r>
            <a:r>
              <a:rPr sz="3100" spc="-10" dirty="0">
                <a:latin typeface="Carlito"/>
                <a:cs typeface="Carlito"/>
              </a:rPr>
              <a:t>components </a:t>
            </a:r>
            <a:r>
              <a:rPr sz="3100" spc="-20" dirty="0">
                <a:latin typeface="Carlito"/>
                <a:cs typeface="Carlito"/>
              </a:rPr>
              <a:t>are </a:t>
            </a:r>
            <a:r>
              <a:rPr sz="3100" spc="-5" dirty="0">
                <a:latin typeface="Carlito"/>
                <a:cs typeface="Carlito"/>
              </a:rPr>
              <a:t>easier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dirty="0">
                <a:latin typeface="Carlito"/>
                <a:cs typeface="Carlito"/>
              </a:rPr>
              <a:t>fit </a:t>
            </a:r>
            <a:r>
              <a:rPr sz="3100" spc="-20" dirty="0">
                <a:latin typeface="Carlito"/>
                <a:cs typeface="Carlito"/>
              </a:rPr>
              <a:t>into </a:t>
            </a:r>
            <a:r>
              <a:rPr sz="3100" spc="-2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continuous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delivery pipelines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5" dirty="0">
                <a:latin typeface="Carlito"/>
                <a:cs typeface="Carlito"/>
              </a:rPr>
              <a:t>complex </a:t>
            </a:r>
            <a:r>
              <a:rPr sz="3100" spc="-10" dirty="0">
                <a:latin typeface="Carlito"/>
                <a:cs typeface="Carlito"/>
              </a:rPr>
              <a:t>deployment </a:t>
            </a:r>
            <a:r>
              <a:rPr sz="3100" spc="-5" dirty="0">
                <a:latin typeface="Carlito"/>
                <a:cs typeface="Carlito"/>
              </a:rPr>
              <a:t>scenarios not  possible with</a:t>
            </a:r>
            <a:r>
              <a:rPr sz="3100" spc="-1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monoliths.</a:t>
            </a:r>
            <a:endParaRPr sz="3100">
              <a:latin typeface="Carlito"/>
              <a:cs typeface="Carlito"/>
            </a:endParaRPr>
          </a:p>
          <a:p>
            <a:pPr marL="286385" marR="135890" indent="-274320">
              <a:lnSpc>
                <a:spcPts val="3000"/>
              </a:lnSpc>
              <a:spcBef>
                <a:spcPts val="1180"/>
              </a:spcBef>
              <a:buFont typeface="Arial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rlito"/>
                <a:cs typeface="Carlito"/>
              </a:rPr>
              <a:t>Relationship </a:t>
            </a:r>
            <a:r>
              <a:rPr sz="3100" b="1" spc="-20" dirty="0">
                <a:solidFill>
                  <a:srgbClr val="406F8D"/>
                </a:solidFill>
                <a:latin typeface="Carlito"/>
                <a:cs typeface="Carlito"/>
              </a:rPr>
              <a:t>to </a:t>
            </a:r>
            <a:r>
              <a:rPr sz="3100" b="1" spc="-5" dirty="0">
                <a:solidFill>
                  <a:srgbClr val="406F8D"/>
                </a:solidFill>
                <a:latin typeface="Carlito"/>
                <a:cs typeface="Carlito"/>
              </a:rPr>
              <a:t>the business</a:t>
            </a:r>
            <a:r>
              <a:rPr sz="3100" spc="-5" dirty="0">
                <a:solidFill>
                  <a:srgbClr val="406F8D"/>
                </a:solidFill>
                <a:latin typeface="Carlito"/>
                <a:cs typeface="Carlito"/>
              </a:rPr>
              <a:t>: </a:t>
            </a:r>
            <a:r>
              <a:rPr sz="3100" spc="-5" dirty="0">
                <a:latin typeface="Carlito"/>
                <a:cs typeface="Carlito"/>
              </a:rPr>
              <a:t>Microservice </a:t>
            </a:r>
            <a:r>
              <a:rPr sz="3100" spc="-15" dirty="0">
                <a:latin typeface="Carlito"/>
                <a:cs typeface="Carlito"/>
              </a:rPr>
              <a:t>architectures </a:t>
            </a:r>
            <a:r>
              <a:rPr sz="3100" spc="-20" dirty="0">
                <a:latin typeface="Carlito"/>
                <a:cs typeface="Carlito"/>
              </a:rPr>
              <a:t>are </a:t>
            </a:r>
            <a:r>
              <a:rPr sz="3100" spc="-5" dirty="0">
                <a:latin typeface="Carlito"/>
                <a:cs typeface="Carlito"/>
              </a:rPr>
              <a:t>split along  business domain boundaries,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increasing independence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5" dirty="0">
                <a:latin typeface="Carlito"/>
                <a:cs typeface="Carlito"/>
              </a:rPr>
              <a:t>understanding  across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20" dirty="0">
                <a:latin typeface="Carlito"/>
                <a:cs typeface="Carlito"/>
              </a:rPr>
              <a:t>organization.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0890" y="362712"/>
            <a:ext cx="64674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 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-20" dirty="0">
                <a:latin typeface="Carlito"/>
                <a:cs typeface="Carlito"/>
              </a:rPr>
              <a:t> </a:t>
            </a:r>
            <a:r>
              <a:rPr sz="5300" b="0" spc="-40" dirty="0">
                <a:latin typeface="Carlito"/>
                <a:cs typeface="Carlito"/>
              </a:rPr>
              <a:t>Benefits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86634"/>
            <a:ext cx="1241234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20" dirty="0">
                <a:latin typeface="Carlito"/>
                <a:cs typeface="Carlito"/>
              </a:rPr>
              <a:t>Amazon </a:t>
            </a:r>
            <a:r>
              <a:rPr sz="3400" spc="-15" dirty="0">
                <a:latin typeface="Carlito"/>
                <a:cs typeface="Carlito"/>
              </a:rPr>
              <a:t>ECS can </a:t>
            </a:r>
            <a:r>
              <a:rPr sz="3400" dirty="0">
                <a:latin typeface="Carlito"/>
                <a:cs typeface="Carlito"/>
              </a:rPr>
              <a:t>be </a:t>
            </a:r>
            <a:r>
              <a:rPr sz="3400" spc="-5" dirty="0">
                <a:latin typeface="Carlito"/>
                <a:cs typeface="Carlito"/>
              </a:rPr>
              <a:t>used </a:t>
            </a:r>
            <a:r>
              <a:rPr sz="3400" spc="-20" dirty="0">
                <a:latin typeface="Carlito"/>
                <a:cs typeface="Carlito"/>
              </a:rPr>
              <a:t>to </a:t>
            </a:r>
            <a:r>
              <a:rPr sz="3400" spc="-25" dirty="0">
                <a:latin typeface="Carlito"/>
                <a:cs typeface="Carlito"/>
              </a:rPr>
              <a:t>create </a:t>
            </a:r>
            <a:r>
              <a:rPr sz="3400" dirty="0">
                <a:latin typeface="Carlito"/>
                <a:cs typeface="Carlito"/>
              </a:rPr>
              <a:t>a </a:t>
            </a:r>
            <a:r>
              <a:rPr sz="3400" spc="-20" dirty="0">
                <a:solidFill>
                  <a:srgbClr val="0070C0"/>
                </a:solidFill>
                <a:latin typeface="Carlito"/>
                <a:cs typeface="Carlito"/>
              </a:rPr>
              <a:t>consistent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deployment </a:t>
            </a:r>
            <a:r>
              <a:rPr sz="3400" spc="-5" dirty="0">
                <a:latin typeface="Carlito"/>
                <a:cs typeface="Carlito"/>
              </a:rPr>
              <a:t>and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build 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experience</a:t>
            </a:r>
            <a:r>
              <a:rPr sz="3400" spc="-10" dirty="0">
                <a:latin typeface="Carlito"/>
                <a:cs typeface="Carlito"/>
              </a:rPr>
              <a:t>, manage, </a:t>
            </a:r>
            <a:r>
              <a:rPr sz="3400" spc="-5" dirty="0">
                <a:latin typeface="Carlito"/>
                <a:cs typeface="Carlito"/>
              </a:rPr>
              <a:t>and </a:t>
            </a:r>
            <a:r>
              <a:rPr sz="3400" spc="-10" dirty="0">
                <a:latin typeface="Carlito"/>
                <a:cs typeface="Carlito"/>
              </a:rPr>
              <a:t>scale </a:t>
            </a:r>
            <a:r>
              <a:rPr sz="3400" spc="-20" dirty="0">
                <a:latin typeface="Carlito"/>
                <a:cs typeface="Carlito"/>
              </a:rPr>
              <a:t>batch </a:t>
            </a:r>
            <a:r>
              <a:rPr sz="3400" spc="-5" dirty="0">
                <a:latin typeface="Carlito"/>
                <a:cs typeface="Carlito"/>
              </a:rPr>
              <a:t>and </a:t>
            </a:r>
            <a:r>
              <a:rPr sz="3400" spc="-30" dirty="0">
                <a:solidFill>
                  <a:srgbClr val="0070C0"/>
                </a:solidFill>
                <a:latin typeface="Carlito"/>
                <a:cs typeface="Carlito"/>
              </a:rPr>
              <a:t>Extract-Transform-Load 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(ETL)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workloads</a:t>
            </a:r>
            <a:r>
              <a:rPr sz="3400" spc="-10" dirty="0">
                <a:latin typeface="Carlito"/>
                <a:cs typeface="Carlito"/>
              </a:rPr>
              <a:t>, </a:t>
            </a:r>
            <a:r>
              <a:rPr sz="3400" spc="-5" dirty="0">
                <a:latin typeface="Carlito"/>
                <a:cs typeface="Carlito"/>
              </a:rPr>
              <a:t>and build </a:t>
            </a:r>
            <a:r>
              <a:rPr sz="3400" spc="-15" dirty="0">
                <a:latin typeface="Carlito"/>
                <a:cs typeface="Carlito"/>
              </a:rPr>
              <a:t>sophisticated application architectures </a:t>
            </a:r>
            <a:r>
              <a:rPr sz="3400" spc="-5" dirty="0">
                <a:latin typeface="Carlito"/>
                <a:cs typeface="Carlito"/>
              </a:rPr>
              <a:t>on  </a:t>
            </a:r>
            <a:r>
              <a:rPr sz="3400" dirty="0">
                <a:latin typeface="Carlito"/>
                <a:cs typeface="Carlito"/>
              </a:rPr>
              <a:t>a </a:t>
            </a:r>
            <a:r>
              <a:rPr sz="3400" spc="-10" dirty="0">
                <a:solidFill>
                  <a:srgbClr val="C00000"/>
                </a:solidFill>
                <a:latin typeface="Carlito"/>
                <a:cs typeface="Carlito"/>
              </a:rPr>
              <a:t>microservices</a:t>
            </a:r>
            <a:r>
              <a:rPr sz="3400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400" spc="-5" dirty="0">
                <a:solidFill>
                  <a:srgbClr val="C00000"/>
                </a:solidFill>
                <a:latin typeface="Carlito"/>
                <a:cs typeface="Carlito"/>
              </a:rPr>
              <a:t>model</a:t>
            </a:r>
            <a:r>
              <a:rPr sz="3400" spc="-5" dirty="0">
                <a:latin typeface="Carlito"/>
                <a:cs typeface="Carlito"/>
              </a:rPr>
              <a:t>.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247" y="362712"/>
            <a:ext cx="77755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935" algn="l"/>
              </a:tabLst>
            </a:pPr>
            <a:r>
              <a:rPr sz="5300" b="0" spc="-30" dirty="0">
                <a:latin typeface="Carlito"/>
                <a:cs typeface="Carlito"/>
              </a:rPr>
              <a:t>ECS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65" dirty="0">
                <a:latin typeface="Carlito"/>
                <a:cs typeface="Carlito"/>
              </a:rPr>
              <a:t>&amp;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90" dirty="0">
                <a:latin typeface="Carlito"/>
                <a:cs typeface="Carlito"/>
              </a:rPr>
              <a:t>Fargate	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-60" dirty="0">
                <a:latin typeface="Carlito"/>
                <a:cs typeface="Carlito"/>
              </a:rPr>
              <a:t> </a:t>
            </a:r>
            <a:r>
              <a:rPr sz="5300" b="0" spc="-50" dirty="0">
                <a:latin typeface="Carlito"/>
                <a:cs typeface="Carlito"/>
              </a:rPr>
              <a:t>Introduction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753" y="517652"/>
            <a:ext cx="1146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Carlito"/>
                <a:cs typeface="Carlito"/>
              </a:rPr>
              <a:t>Microservices </a:t>
            </a:r>
            <a:r>
              <a:rPr sz="3600" b="0" spc="-35" dirty="0">
                <a:latin typeface="Carlito"/>
                <a:cs typeface="Carlito"/>
              </a:rPr>
              <a:t>Deployment </a:t>
            </a:r>
            <a:r>
              <a:rPr sz="3600" b="0" spc="-25" dirty="0">
                <a:latin typeface="Carlito"/>
                <a:cs typeface="Carlito"/>
              </a:rPr>
              <a:t>on </a:t>
            </a:r>
            <a:r>
              <a:rPr sz="3600" b="0" spc="-95" dirty="0">
                <a:latin typeface="Carlito"/>
                <a:cs typeface="Carlito"/>
              </a:rPr>
              <a:t>AWS </a:t>
            </a:r>
            <a:r>
              <a:rPr sz="3600" b="0" spc="-20" dirty="0">
                <a:latin typeface="Carlito"/>
                <a:cs typeface="Carlito"/>
              </a:rPr>
              <a:t>ECS </a:t>
            </a:r>
            <a:r>
              <a:rPr sz="3600" b="0" dirty="0">
                <a:latin typeface="Carlito"/>
                <a:cs typeface="Carlito"/>
              </a:rPr>
              <a:t>– </a:t>
            </a:r>
            <a:r>
              <a:rPr sz="3600" b="0" spc="-25" dirty="0">
                <a:solidFill>
                  <a:srgbClr val="00B050"/>
                </a:solidFill>
                <a:latin typeface="Carlito"/>
                <a:cs typeface="Carlito"/>
              </a:rPr>
              <a:t>No </a:t>
            </a:r>
            <a:r>
              <a:rPr sz="3600" b="0" spc="-20" dirty="0">
                <a:solidFill>
                  <a:srgbClr val="00B050"/>
                </a:solidFill>
                <a:latin typeface="Carlito"/>
                <a:cs typeface="Carlito"/>
              </a:rPr>
              <a:t>Service</a:t>
            </a:r>
            <a:r>
              <a:rPr sz="3600" b="0" spc="1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600" b="0" spc="-35" dirty="0">
                <a:solidFill>
                  <a:srgbClr val="00B050"/>
                </a:solidFill>
                <a:latin typeface="Carlito"/>
                <a:cs typeface="Carlito"/>
              </a:rPr>
              <a:t>Discovery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32" y="1569085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5" y="0"/>
                </a:lnTo>
                <a:lnTo>
                  <a:pt x="9967065" y="5773833"/>
                </a:lnTo>
                <a:lnTo>
                  <a:pt x="0" y="57738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12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sp>
          <p:nvSpPr>
            <p:cNvPr id="6" name="object 6"/>
            <p:cNvSpPr/>
            <p:nvPr/>
          </p:nvSpPr>
          <p:spPr>
            <a:xfrm>
              <a:off x="2935223" y="1569719"/>
              <a:ext cx="582168" cy="58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0210" y="5038788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1" y="0"/>
                  </a:lnTo>
                  <a:lnTo>
                    <a:pt x="2684801" y="1785651"/>
                  </a:lnTo>
                  <a:lnTo>
                    <a:pt x="0" y="17856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1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1" y="0"/>
                </a:lnTo>
                <a:lnTo>
                  <a:pt x="2684801" y="1785651"/>
                </a:lnTo>
                <a:lnTo>
                  <a:pt x="0" y="1785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1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 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sp>
          <p:nvSpPr>
            <p:cNvPr id="12" name="object 12"/>
            <p:cNvSpPr/>
            <p:nvPr/>
          </p:nvSpPr>
          <p:spPr>
            <a:xfrm>
              <a:off x="7812023" y="2026920"/>
              <a:ext cx="417575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4111" y="5050536"/>
              <a:ext cx="417575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94595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23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3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sp>
          <p:nvSpPr>
            <p:cNvPr id="18" name="object 18"/>
            <p:cNvSpPr/>
            <p:nvPr/>
          </p:nvSpPr>
          <p:spPr>
            <a:xfrm>
              <a:off x="9701783" y="2712719"/>
              <a:ext cx="475487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0" y="2703575"/>
              <a:ext cx="472440" cy="472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088" y="2697479"/>
              <a:ext cx="472440" cy="472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00679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sp>
          <p:nvSpPr>
            <p:cNvPr id="24" name="object 24"/>
            <p:cNvSpPr/>
            <p:nvPr/>
          </p:nvSpPr>
          <p:spPr>
            <a:xfrm>
              <a:off x="9610344" y="5708904"/>
              <a:ext cx="472440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3272" y="5699760"/>
              <a:ext cx="472440" cy="4724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8600" y="5693664"/>
              <a:ext cx="4754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17028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77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746992" y="2572511"/>
            <a:ext cx="713231" cy="713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47754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87200" y="5565647"/>
            <a:ext cx="713231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22331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Elastic Load Balancing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(ELB)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7"/>
            <a:ext cx="7614920" cy="3070225"/>
            <a:chOff x="4273296" y="2890977"/>
            <a:chExt cx="7614920" cy="3070225"/>
          </a:xfrm>
        </p:grpSpPr>
        <p:sp>
          <p:nvSpPr>
            <p:cNvPr id="34" name="object 34"/>
            <p:cNvSpPr/>
            <p:nvPr/>
          </p:nvSpPr>
          <p:spPr>
            <a:xfrm>
              <a:off x="4273296" y="3816096"/>
              <a:ext cx="713231" cy="7132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33"/>
                  </a:lnTo>
                  <a:lnTo>
                    <a:pt x="2753156" y="58839"/>
                  </a:lnTo>
                  <a:lnTo>
                    <a:pt x="647" y="1276426"/>
                  </a:lnTo>
                  <a:lnTo>
                    <a:pt x="2565" y="1280782"/>
                  </a:lnTo>
                  <a:lnTo>
                    <a:pt x="0" y="1284782"/>
                  </a:lnTo>
                  <a:lnTo>
                    <a:pt x="2681046" y="3003524"/>
                  </a:lnTo>
                  <a:lnTo>
                    <a:pt x="2663063" y="3031579"/>
                  </a:lnTo>
                  <a:lnTo>
                    <a:pt x="2747772" y="3040634"/>
                  </a:lnTo>
                  <a:lnTo>
                    <a:pt x="2729750" y="3010370"/>
                  </a:lnTo>
                  <a:lnTo>
                    <a:pt x="2704185" y="2967431"/>
                  </a:lnTo>
                  <a:lnTo>
                    <a:pt x="2686189" y="2995498"/>
                  </a:lnTo>
                  <a:lnTo>
                    <a:pt x="12598" y="1281557"/>
                  </a:lnTo>
                  <a:lnTo>
                    <a:pt x="2757005" y="67538"/>
                  </a:lnTo>
                  <a:lnTo>
                    <a:pt x="2770505" y="98018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36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88" y="76200"/>
                  </a:lnTo>
                  <a:lnTo>
                    <a:pt x="6755536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50"/>
                  </a:lnTo>
                  <a:lnTo>
                    <a:pt x="5509590" y="27597"/>
                  </a:lnTo>
                  <a:lnTo>
                    <a:pt x="5509552" y="37122"/>
                  </a:lnTo>
                  <a:lnTo>
                    <a:pt x="6688341" y="42875"/>
                  </a:lnTo>
                  <a:lnTo>
                    <a:pt x="6701041" y="42926"/>
                  </a:lnTo>
                  <a:lnTo>
                    <a:pt x="6755663" y="42875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79"/>
                  </a:moveTo>
                  <a:lnTo>
                    <a:pt x="6896709" y="3027210"/>
                  </a:lnTo>
                  <a:lnTo>
                    <a:pt x="6829158" y="2993948"/>
                  </a:lnTo>
                  <a:lnTo>
                    <a:pt x="6829361" y="3027299"/>
                  </a:lnTo>
                  <a:lnTo>
                    <a:pt x="5432539" y="3035871"/>
                  </a:lnTo>
                  <a:lnTo>
                    <a:pt x="5432603" y="3045396"/>
                  </a:lnTo>
                  <a:lnTo>
                    <a:pt x="6829412" y="3036824"/>
                  </a:lnTo>
                  <a:lnTo>
                    <a:pt x="6829628" y="3070148"/>
                  </a:lnTo>
                  <a:lnTo>
                    <a:pt x="6905587" y="3031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7" y="3260430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rlito"/>
                <a:cs typeface="Carlito"/>
              </a:rPr>
              <a:t>/us</a:t>
            </a:r>
            <a:r>
              <a:rPr sz="3300" spc="-30" baseline="1262" dirty="0">
                <a:latin typeface="Carlito"/>
                <a:cs typeface="Carlito"/>
              </a:rPr>
              <a:t>ermgm</a:t>
            </a:r>
            <a:r>
              <a:rPr sz="3300" spc="-30" baseline="2525" dirty="0">
                <a:latin typeface="Carlito"/>
                <a:cs typeface="Carlito"/>
              </a:rPr>
              <a:t>t*</a:t>
            </a:r>
            <a:endParaRPr sz="3300" baseline="2525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41" y="486572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rlito"/>
                <a:cs typeface="Carlito"/>
              </a:rPr>
              <a:t>/noti</a:t>
            </a:r>
            <a:r>
              <a:rPr sz="3300" spc="-44" baseline="1262" dirty="0">
                <a:latin typeface="Carlito"/>
                <a:cs typeface="Carlito"/>
              </a:rPr>
              <a:t>ficatio</a:t>
            </a:r>
            <a:r>
              <a:rPr sz="2200" spc="-30" dirty="0"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6" y="0"/>
                  </a:moveTo>
                  <a:lnTo>
                    <a:pt x="927572" y="1094"/>
                  </a:lnTo>
                  <a:lnTo>
                    <a:pt x="870549" y="4337"/>
                  </a:lnTo>
                  <a:lnTo>
                    <a:pt x="814500" y="9667"/>
                  </a:lnTo>
                  <a:lnTo>
                    <a:pt x="759516" y="17025"/>
                  </a:lnTo>
                  <a:lnTo>
                    <a:pt x="705691" y="26350"/>
                  </a:lnTo>
                  <a:lnTo>
                    <a:pt x="653116" y="37582"/>
                  </a:lnTo>
                  <a:lnTo>
                    <a:pt x="601885" y="50660"/>
                  </a:lnTo>
                  <a:lnTo>
                    <a:pt x="552089" y="65523"/>
                  </a:lnTo>
                  <a:lnTo>
                    <a:pt x="503822" y="82111"/>
                  </a:lnTo>
                  <a:lnTo>
                    <a:pt x="457175" y="100365"/>
                  </a:lnTo>
                  <a:lnTo>
                    <a:pt x="412240" y="120222"/>
                  </a:lnTo>
                  <a:lnTo>
                    <a:pt x="369111" y="141623"/>
                  </a:lnTo>
                  <a:lnTo>
                    <a:pt x="327880" y="164508"/>
                  </a:lnTo>
                  <a:lnTo>
                    <a:pt x="288640" y="188815"/>
                  </a:lnTo>
                  <a:lnTo>
                    <a:pt x="251481" y="214485"/>
                  </a:lnTo>
                  <a:lnTo>
                    <a:pt x="216498" y="241457"/>
                  </a:lnTo>
                  <a:lnTo>
                    <a:pt x="183782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9"/>
                  </a:lnTo>
                  <a:lnTo>
                    <a:pt x="57452" y="427243"/>
                  </a:lnTo>
                  <a:lnTo>
                    <a:pt x="40282" y="461636"/>
                  </a:lnTo>
                  <a:lnTo>
                    <a:pt x="14778" y="532815"/>
                  </a:lnTo>
                  <a:lnTo>
                    <a:pt x="1672" y="606785"/>
                  </a:lnTo>
                  <a:lnTo>
                    <a:pt x="0" y="644664"/>
                  </a:lnTo>
                  <a:lnTo>
                    <a:pt x="1672" y="682542"/>
                  </a:lnTo>
                  <a:lnTo>
                    <a:pt x="14778" y="756509"/>
                  </a:lnTo>
                  <a:lnTo>
                    <a:pt x="40282" y="827687"/>
                  </a:lnTo>
                  <a:lnTo>
                    <a:pt x="57452" y="862079"/>
                  </a:lnTo>
                  <a:lnTo>
                    <a:pt x="77443" y="895592"/>
                  </a:lnTo>
                  <a:lnTo>
                    <a:pt x="100165" y="928166"/>
                  </a:lnTo>
                  <a:lnTo>
                    <a:pt x="125523" y="959740"/>
                  </a:lnTo>
                  <a:lnTo>
                    <a:pt x="153427" y="990255"/>
                  </a:lnTo>
                  <a:lnTo>
                    <a:pt x="183782" y="1019648"/>
                  </a:lnTo>
                  <a:lnTo>
                    <a:pt x="216498" y="1047861"/>
                  </a:lnTo>
                  <a:lnTo>
                    <a:pt x="251481" y="1074833"/>
                  </a:lnTo>
                  <a:lnTo>
                    <a:pt x="288640" y="1100502"/>
                  </a:lnTo>
                  <a:lnTo>
                    <a:pt x="327880" y="1124809"/>
                  </a:lnTo>
                  <a:lnTo>
                    <a:pt x="369111" y="1147694"/>
                  </a:lnTo>
                  <a:lnTo>
                    <a:pt x="412240" y="1169094"/>
                  </a:lnTo>
                  <a:lnTo>
                    <a:pt x="457175" y="1188952"/>
                  </a:lnTo>
                  <a:lnTo>
                    <a:pt x="503822" y="1207205"/>
                  </a:lnTo>
                  <a:lnTo>
                    <a:pt x="552089" y="1223793"/>
                  </a:lnTo>
                  <a:lnTo>
                    <a:pt x="601885" y="1238656"/>
                  </a:lnTo>
                  <a:lnTo>
                    <a:pt x="653116" y="1251734"/>
                  </a:lnTo>
                  <a:lnTo>
                    <a:pt x="705691" y="1262965"/>
                  </a:lnTo>
                  <a:lnTo>
                    <a:pt x="759516" y="1272290"/>
                  </a:lnTo>
                  <a:lnTo>
                    <a:pt x="814500" y="1279649"/>
                  </a:lnTo>
                  <a:lnTo>
                    <a:pt x="870549" y="1284979"/>
                  </a:lnTo>
                  <a:lnTo>
                    <a:pt x="927572" y="1288222"/>
                  </a:lnTo>
                  <a:lnTo>
                    <a:pt x="985476" y="1289316"/>
                  </a:lnTo>
                  <a:lnTo>
                    <a:pt x="1043381" y="1288222"/>
                  </a:lnTo>
                  <a:lnTo>
                    <a:pt x="1100405" y="1284979"/>
                  </a:lnTo>
                  <a:lnTo>
                    <a:pt x="1156455" y="1279649"/>
                  </a:lnTo>
                  <a:lnTo>
                    <a:pt x="1211440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2" y="1238656"/>
                  </a:lnTo>
                  <a:lnTo>
                    <a:pt x="1418868" y="1223793"/>
                  </a:lnTo>
                  <a:lnTo>
                    <a:pt x="1467136" y="1207205"/>
                  </a:lnTo>
                  <a:lnTo>
                    <a:pt x="1513784" y="1188952"/>
                  </a:lnTo>
                  <a:lnTo>
                    <a:pt x="1558718" y="1169094"/>
                  </a:lnTo>
                  <a:lnTo>
                    <a:pt x="1601847" y="1147694"/>
                  </a:lnTo>
                  <a:lnTo>
                    <a:pt x="1643078" y="1124809"/>
                  </a:lnTo>
                  <a:lnTo>
                    <a:pt x="1682319" y="1100502"/>
                  </a:lnTo>
                  <a:lnTo>
                    <a:pt x="1719477" y="1074833"/>
                  </a:lnTo>
                  <a:lnTo>
                    <a:pt x="1754460" y="1047861"/>
                  </a:lnTo>
                  <a:lnTo>
                    <a:pt x="1787176" y="1019648"/>
                  </a:lnTo>
                  <a:lnTo>
                    <a:pt x="1817532" y="990255"/>
                  </a:lnTo>
                  <a:lnTo>
                    <a:pt x="1845435" y="959740"/>
                  </a:lnTo>
                  <a:lnTo>
                    <a:pt x="1870794" y="928166"/>
                  </a:lnTo>
                  <a:lnTo>
                    <a:pt x="1893515" y="895592"/>
                  </a:lnTo>
                  <a:lnTo>
                    <a:pt x="1913506" y="862079"/>
                  </a:lnTo>
                  <a:lnTo>
                    <a:pt x="1930676" y="827687"/>
                  </a:lnTo>
                  <a:lnTo>
                    <a:pt x="1956179" y="756509"/>
                  </a:lnTo>
                  <a:lnTo>
                    <a:pt x="1969285" y="682542"/>
                  </a:lnTo>
                  <a:lnTo>
                    <a:pt x="1970958" y="644664"/>
                  </a:lnTo>
                  <a:lnTo>
                    <a:pt x="1969285" y="606785"/>
                  </a:lnTo>
                  <a:lnTo>
                    <a:pt x="1956179" y="532815"/>
                  </a:lnTo>
                  <a:lnTo>
                    <a:pt x="1930676" y="461636"/>
                  </a:lnTo>
                  <a:lnTo>
                    <a:pt x="1913506" y="427243"/>
                  </a:lnTo>
                  <a:lnTo>
                    <a:pt x="1893515" y="393729"/>
                  </a:lnTo>
                  <a:lnTo>
                    <a:pt x="1870794" y="361154"/>
                  </a:lnTo>
                  <a:lnTo>
                    <a:pt x="1845435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0" y="241457"/>
                  </a:lnTo>
                  <a:lnTo>
                    <a:pt x="1719477" y="214485"/>
                  </a:lnTo>
                  <a:lnTo>
                    <a:pt x="1682319" y="188815"/>
                  </a:lnTo>
                  <a:lnTo>
                    <a:pt x="1643078" y="164508"/>
                  </a:lnTo>
                  <a:lnTo>
                    <a:pt x="1601847" y="141623"/>
                  </a:lnTo>
                  <a:lnTo>
                    <a:pt x="1558718" y="120222"/>
                  </a:lnTo>
                  <a:lnTo>
                    <a:pt x="1513784" y="100365"/>
                  </a:lnTo>
                  <a:lnTo>
                    <a:pt x="1467136" y="82111"/>
                  </a:lnTo>
                  <a:lnTo>
                    <a:pt x="1418868" y="65523"/>
                  </a:lnTo>
                  <a:lnTo>
                    <a:pt x="1369072" y="50660"/>
                  </a:lnTo>
                  <a:lnTo>
                    <a:pt x="1317841" y="37582"/>
                  </a:lnTo>
                  <a:lnTo>
                    <a:pt x="1265266" y="26350"/>
                  </a:lnTo>
                  <a:lnTo>
                    <a:pt x="1211440" y="17025"/>
                  </a:lnTo>
                  <a:lnTo>
                    <a:pt x="1156455" y="9667"/>
                  </a:lnTo>
                  <a:lnTo>
                    <a:pt x="1100405" y="4337"/>
                  </a:lnTo>
                  <a:lnTo>
                    <a:pt x="1043381" y="1094"/>
                  </a:lnTo>
                  <a:lnTo>
                    <a:pt x="985476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3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5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2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3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6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6" y="9667"/>
                  </a:lnTo>
                  <a:lnTo>
                    <a:pt x="1211440" y="17025"/>
                  </a:lnTo>
                  <a:lnTo>
                    <a:pt x="1265265" y="26351"/>
                  </a:lnTo>
                  <a:lnTo>
                    <a:pt x="1317840" y="37582"/>
                  </a:lnTo>
                  <a:lnTo>
                    <a:pt x="1369071" y="50660"/>
                  </a:lnTo>
                  <a:lnTo>
                    <a:pt x="1418867" y="65523"/>
                  </a:lnTo>
                  <a:lnTo>
                    <a:pt x="1467135" y="82112"/>
                  </a:lnTo>
                  <a:lnTo>
                    <a:pt x="1513782" y="100365"/>
                  </a:lnTo>
                  <a:lnTo>
                    <a:pt x="1558716" y="120222"/>
                  </a:lnTo>
                  <a:lnTo>
                    <a:pt x="1601846" y="141624"/>
                  </a:lnTo>
                  <a:lnTo>
                    <a:pt x="1643077" y="164508"/>
                  </a:lnTo>
                  <a:lnTo>
                    <a:pt x="1682318" y="188815"/>
                  </a:lnTo>
                  <a:lnTo>
                    <a:pt x="1719476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3"/>
                  </a:lnTo>
                  <a:lnTo>
                    <a:pt x="1893516" y="393728"/>
                  </a:lnTo>
                  <a:lnTo>
                    <a:pt x="1913508" y="427241"/>
                  </a:lnTo>
                  <a:lnTo>
                    <a:pt x="1930678" y="461633"/>
                  </a:lnTo>
                  <a:lnTo>
                    <a:pt x="1956181" y="532812"/>
                  </a:lnTo>
                  <a:lnTo>
                    <a:pt x="1969288" y="606779"/>
                  </a:lnTo>
                  <a:lnTo>
                    <a:pt x="1970961" y="644658"/>
                  </a:lnTo>
                  <a:lnTo>
                    <a:pt x="1969288" y="682536"/>
                  </a:lnTo>
                  <a:lnTo>
                    <a:pt x="1956181" y="756503"/>
                  </a:lnTo>
                  <a:lnTo>
                    <a:pt x="1930678" y="827682"/>
                  </a:lnTo>
                  <a:lnTo>
                    <a:pt x="1913508" y="862074"/>
                  </a:lnTo>
                  <a:lnTo>
                    <a:pt x="1893516" y="895587"/>
                  </a:lnTo>
                  <a:lnTo>
                    <a:pt x="1870794" y="928162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6" y="1074831"/>
                  </a:lnTo>
                  <a:lnTo>
                    <a:pt x="1682318" y="1100501"/>
                  </a:lnTo>
                  <a:lnTo>
                    <a:pt x="1643077" y="1124809"/>
                  </a:lnTo>
                  <a:lnTo>
                    <a:pt x="1601846" y="1147694"/>
                  </a:lnTo>
                  <a:lnTo>
                    <a:pt x="1558716" y="1169095"/>
                  </a:lnTo>
                  <a:lnTo>
                    <a:pt x="1513782" y="1188953"/>
                  </a:lnTo>
                  <a:lnTo>
                    <a:pt x="1467135" y="1207206"/>
                  </a:lnTo>
                  <a:lnTo>
                    <a:pt x="1418867" y="1223795"/>
                  </a:lnTo>
                  <a:lnTo>
                    <a:pt x="1369071" y="1238659"/>
                  </a:lnTo>
                  <a:lnTo>
                    <a:pt x="1317840" y="1251737"/>
                  </a:lnTo>
                  <a:lnTo>
                    <a:pt x="1265265" y="1262969"/>
                  </a:lnTo>
                  <a:lnTo>
                    <a:pt x="1211440" y="1272294"/>
                  </a:lnTo>
                  <a:lnTo>
                    <a:pt x="1156456" y="1279652"/>
                  </a:lnTo>
                  <a:lnTo>
                    <a:pt x="1100407" y="1284983"/>
                  </a:lnTo>
                  <a:lnTo>
                    <a:pt x="1043384" y="1288226"/>
                  </a:lnTo>
                  <a:lnTo>
                    <a:pt x="985480" y="1289320"/>
                  </a:lnTo>
                  <a:lnTo>
                    <a:pt x="927576" y="1288226"/>
                  </a:lnTo>
                  <a:lnTo>
                    <a:pt x="870552" y="1284983"/>
                  </a:lnTo>
                  <a:lnTo>
                    <a:pt x="814502" y="1279652"/>
                  </a:lnTo>
                  <a:lnTo>
                    <a:pt x="759518" y="1272294"/>
                  </a:lnTo>
                  <a:lnTo>
                    <a:pt x="705693" y="1262969"/>
                  </a:lnTo>
                  <a:lnTo>
                    <a:pt x="653118" y="1251737"/>
                  </a:lnTo>
                  <a:lnTo>
                    <a:pt x="601886" y="1238659"/>
                  </a:lnTo>
                  <a:lnTo>
                    <a:pt x="552090" y="1223795"/>
                  </a:lnTo>
                  <a:lnTo>
                    <a:pt x="503823" y="1207206"/>
                  </a:lnTo>
                  <a:lnTo>
                    <a:pt x="457175" y="1188953"/>
                  </a:lnTo>
                  <a:lnTo>
                    <a:pt x="412241" y="1169095"/>
                  </a:lnTo>
                  <a:lnTo>
                    <a:pt x="369112" y="1147694"/>
                  </a:lnTo>
                  <a:lnTo>
                    <a:pt x="327881" y="1124809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2"/>
                  </a:lnTo>
                  <a:lnTo>
                    <a:pt x="77443" y="895587"/>
                  </a:lnTo>
                  <a:lnTo>
                    <a:pt x="57452" y="862074"/>
                  </a:lnTo>
                  <a:lnTo>
                    <a:pt x="40282" y="827682"/>
                  </a:lnTo>
                  <a:lnTo>
                    <a:pt x="14778" y="756503"/>
                  </a:lnTo>
                  <a:lnTo>
                    <a:pt x="1672" y="682536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982" y="6163487"/>
              <a:ext cx="871188" cy="8711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40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48"/>
                </a:moveTo>
                <a:lnTo>
                  <a:pt x="72504" y="755916"/>
                </a:lnTo>
                <a:lnTo>
                  <a:pt x="43078" y="692581"/>
                </a:lnTo>
                <a:lnTo>
                  <a:pt x="2806" y="767664"/>
                </a:lnTo>
                <a:lnTo>
                  <a:pt x="36131" y="768629"/>
                </a:lnTo>
                <a:lnTo>
                  <a:pt x="0" y="2029307"/>
                </a:lnTo>
                <a:lnTo>
                  <a:pt x="9525" y="2029587"/>
                </a:lnTo>
                <a:lnTo>
                  <a:pt x="45656" y="768896"/>
                </a:lnTo>
                <a:lnTo>
                  <a:pt x="78981" y="769848"/>
                </a:lnTo>
                <a:close/>
              </a:path>
              <a:path w="3046095" h="2030095">
                <a:moveTo>
                  <a:pt x="3045993" y="37719"/>
                </a:moveTo>
                <a:lnTo>
                  <a:pt x="3036989" y="33274"/>
                </a:lnTo>
                <a:lnTo>
                  <a:pt x="2969603" y="0"/>
                </a:lnTo>
                <a:lnTo>
                  <a:pt x="2969768" y="33350"/>
                </a:lnTo>
                <a:lnTo>
                  <a:pt x="1028534" y="43167"/>
                </a:lnTo>
                <a:lnTo>
                  <a:pt x="1028585" y="52692"/>
                </a:lnTo>
                <a:lnTo>
                  <a:pt x="2969818" y="42875"/>
                </a:lnTo>
                <a:lnTo>
                  <a:pt x="2969996" y="76200"/>
                </a:lnTo>
                <a:lnTo>
                  <a:pt x="3045993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506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End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sp>
          <p:nvSpPr>
            <p:cNvPr id="47" name="object 47"/>
            <p:cNvSpPr/>
            <p:nvPr/>
          </p:nvSpPr>
          <p:spPr>
            <a:xfrm>
              <a:off x="13667232" y="5519927"/>
              <a:ext cx="807719" cy="8077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99225" y="4438700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46" y="1484503"/>
                  </a:moveTo>
                  <a:lnTo>
                    <a:pt x="994346" y="1446352"/>
                  </a:lnTo>
                  <a:lnTo>
                    <a:pt x="994283" y="1479702"/>
                  </a:lnTo>
                  <a:lnTo>
                    <a:pt x="0" y="1479105"/>
                  </a:lnTo>
                  <a:lnTo>
                    <a:pt x="0" y="1488630"/>
                  </a:lnTo>
                  <a:lnTo>
                    <a:pt x="994270" y="1489227"/>
                  </a:lnTo>
                  <a:lnTo>
                    <a:pt x="994219" y="1522552"/>
                  </a:lnTo>
                  <a:lnTo>
                    <a:pt x="1061059" y="1489227"/>
                  </a:lnTo>
                  <a:lnTo>
                    <a:pt x="1070546" y="1484503"/>
                  </a:lnTo>
                  <a:close/>
                </a:path>
                <a:path w="1492250" h="1522729">
                  <a:moveTo>
                    <a:pt x="1491805" y="75476"/>
                  </a:moveTo>
                  <a:lnTo>
                    <a:pt x="1485480" y="63398"/>
                  </a:lnTo>
                  <a:lnTo>
                    <a:pt x="1452308" y="0"/>
                  </a:lnTo>
                  <a:lnTo>
                    <a:pt x="1415605" y="76911"/>
                  </a:lnTo>
                  <a:lnTo>
                    <a:pt x="1448981" y="76288"/>
                  </a:lnTo>
                  <a:lnTo>
                    <a:pt x="1467929" y="1082357"/>
                  </a:lnTo>
                  <a:lnTo>
                    <a:pt x="1477454" y="1082179"/>
                  </a:lnTo>
                  <a:lnTo>
                    <a:pt x="1458506" y="76111"/>
                  </a:lnTo>
                  <a:lnTo>
                    <a:pt x="1491805" y="75476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699"/>
                  </a:moveTo>
                  <a:lnTo>
                    <a:pt x="2379484" y="5473699"/>
                  </a:lnTo>
                  <a:lnTo>
                    <a:pt x="2440927" y="5486399"/>
                  </a:lnTo>
                  <a:lnTo>
                    <a:pt x="2871076" y="5486399"/>
                  </a:lnTo>
                  <a:lnTo>
                    <a:pt x="2993136" y="5473699"/>
                  </a:lnTo>
                  <a:close/>
                </a:path>
                <a:path w="5346065" h="5486400">
                  <a:moveTo>
                    <a:pt x="2610624" y="12700"/>
                  </a:moveTo>
                  <a:lnTo>
                    <a:pt x="2360002" y="12700"/>
                  </a:lnTo>
                  <a:lnTo>
                    <a:pt x="2173859" y="50799"/>
                  </a:lnTo>
                  <a:lnTo>
                    <a:pt x="2112276" y="76199"/>
                  </a:lnTo>
                  <a:lnTo>
                    <a:pt x="2050973" y="88899"/>
                  </a:lnTo>
                  <a:lnTo>
                    <a:pt x="1989988" y="114299"/>
                  </a:lnTo>
                  <a:lnTo>
                    <a:pt x="1929345" y="126999"/>
                  </a:lnTo>
                  <a:lnTo>
                    <a:pt x="1632318" y="253999"/>
                  </a:lnTo>
                  <a:lnTo>
                    <a:pt x="1574355" y="292099"/>
                  </a:lnTo>
                  <a:lnTo>
                    <a:pt x="1516964" y="317499"/>
                  </a:lnTo>
                  <a:lnTo>
                    <a:pt x="1460144" y="355599"/>
                  </a:lnTo>
                  <a:lnTo>
                    <a:pt x="1348397" y="431799"/>
                  </a:lnTo>
                  <a:lnTo>
                    <a:pt x="1293520" y="457199"/>
                  </a:lnTo>
                  <a:lnTo>
                    <a:pt x="1239342" y="507999"/>
                  </a:lnTo>
                  <a:lnTo>
                    <a:pt x="1185913" y="546099"/>
                  </a:lnTo>
                  <a:lnTo>
                    <a:pt x="1133233" y="584199"/>
                  </a:lnTo>
                  <a:lnTo>
                    <a:pt x="1081366" y="622299"/>
                  </a:lnTo>
                  <a:lnTo>
                    <a:pt x="1030325" y="673099"/>
                  </a:lnTo>
                  <a:lnTo>
                    <a:pt x="930909" y="761999"/>
                  </a:lnTo>
                  <a:lnTo>
                    <a:pt x="835088" y="850899"/>
                  </a:lnTo>
                  <a:lnTo>
                    <a:pt x="743178" y="952499"/>
                  </a:lnTo>
                  <a:lnTo>
                    <a:pt x="655434" y="1054099"/>
                  </a:lnTo>
                  <a:lnTo>
                    <a:pt x="613117" y="1104899"/>
                  </a:lnTo>
                  <a:lnTo>
                    <a:pt x="572007" y="1155699"/>
                  </a:lnTo>
                  <a:lnTo>
                    <a:pt x="532066" y="1219199"/>
                  </a:lnTo>
                  <a:lnTo>
                    <a:pt x="493306" y="1269999"/>
                  </a:lnTo>
                  <a:lnTo>
                    <a:pt x="455764" y="1320799"/>
                  </a:lnTo>
                  <a:lnTo>
                    <a:pt x="419480" y="1384299"/>
                  </a:lnTo>
                  <a:lnTo>
                    <a:pt x="384479" y="1435099"/>
                  </a:lnTo>
                  <a:lnTo>
                    <a:pt x="350799" y="1498599"/>
                  </a:lnTo>
                  <a:lnTo>
                    <a:pt x="318452" y="1549399"/>
                  </a:lnTo>
                  <a:lnTo>
                    <a:pt x="287477" y="1612899"/>
                  </a:lnTo>
                  <a:lnTo>
                    <a:pt x="257911" y="1676399"/>
                  </a:lnTo>
                  <a:lnTo>
                    <a:pt x="229781" y="1727199"/>
                  </a:lnTo>
                  <a:lnTo>
                    <a:pt x="203123" y="1790699"/>
                  </a:lnTo>
                  <a:lnTo>
                    <a:pt x="177952" y="1854199"/>
                  </a:lnTo>
                  <a:lnTo>
                    <a:pt x="154317" y="1917699"/>
                  </a:lnTo>
                  <a:lnTo>
                    <a:pt x="132232" y="1981199"/>
                  </a:lnTo>
                  <a:lnTo>
                    <a:pt x="111747" y="2044699"/>
                  </a:lnTo>
                  <a:lnTo>
                    <a:pt x="92862" y="2108199"/>
                  </a:lnTo>
                  <a:lnTo>
                    <a:pt x="75641" y="2171699"/>
                  </a:lnTo>
                  <a:lnTo>
                    <a:pt x="60109" y="2235199"/>
                  </a:lnTo>
                  <a:lnTo>
                    <a:pt x="46278" y="2298699"/>
                  </a:lnTo>
                  <a:lnTo>
                    <a:pt x="34188" y="2362199"/>
                  </a:lnTo>
                  <a:lnTo>
                    <a:pt x="23875" y="2425699"/>
                  </a:lnTo>
                  <a:lnTo>
                    <a:pt x="15366" y="2489199"/>
                  </a:lnTo>
                  <a:lnTo>
                    <a:pt x="8699" y="2552699"/>
                  </a:lnTo>
                  <a:lnTo>
                    <a:pt x="3886" y="2616199"/>
                  </a:lnTo>
                  <a:lnTo>
                    <a:pt x="977" y="2679699"/>
                  </a:lnTo>
                  <a:lnTo>
                    <a:pt x="0" y="2743199"/>
                  </a:lnTo>
                  <a:lnTo>
                    <a:pt x="952" y="2806699"/>
                  </a:lnTo>
                  <a:lnTo>
                    <a:pt x="3797" y="2870199"/>
                  </a:lnTo>
                  <a:lnTo>
                    <a:pt x="8508" y="2933699"/>
                  </a:lnTo>
                  <a:lnTo>
                    <a:pt x="15062" y="2997199"/>
                  </a:lnTo>
                  <a:lnTo>
                    <a:pt x="23406" y="3060699"/>
                  </a:lnTo>
                  <a:lnTo>
                    <a:pt x="33527" y="3124199"/>
                  </a:lnTo>
                  <a:lnTo>
                    <a:pt x="45402" y="3187699"/>
                  </a:lnTo>
                  <a:lnTo>
                    <a:pt x="58978" y="3251199"/>
                  </a:lnTo>
                  <a:lnTo>
                    <a:pt x="74231" y="3314699"/>
                  </a:lnTo>
                  <a:lnTo>
                    <a:pt x="91147" y="3378199"/>
                  </a:lnTo>
                  <a:lnTo>
                    <a:pt x="109677" y="3441699"/>
                  </a:lnTo>
                  <a:lnTo>
                    <a:pt x="129806" y="3505199"/>
                  </a:lnTo>
                  <a:lnTo>
                    <a:pt x="151485" y="3568699"/>
                  </a:lnTo>
                  <a:lnTo>
                    <a:pt x="174713" y="3632199"/>
                  </a:lnTo>
                  <a:lnTo>
                    <a:pt x="199428" y="3695699"/>
                  </a:lnTo>
                  <a:lnTo>
                    <a:pt x="225615" y="3759199"/>
                  </a:lnTo>
                  <a:lnTo>
                    <a:pt x="253237" y="3809999"/>
                  </a:lnTo>
                  <a:lnTo>
                    <a:pt x="282282" y="3873499"/>
                  </a:lnTo>
                  <a:lnTo>
                    <a:pt x="312699" y="3936999"/>
                  </a:lnTo>
                  <a:lnTo>
                    <a:pt x="344474" y="3987799"/>
                  </a:lnTo>
                  <a:lnTo>
                    <a:pt x="377558" y="4051299"/>
                  </a:lnTo>
                  <a:lnTo>
                    <a:pt x="411937" y="4102099"/>
                  </a:lnTo>
                  <a:lnTo>
                    <a:pt x="447586" y="4165599"/>
                  </a:lnTo>
                  <a:lnTo>
                    <a:pt x="484454" y="4216399"/>
                  </a:lnTo>
                  <a:lnTo>
                    <a:pt x="522516" y="4267199"/>
                  </a:lnTo>
                  <a:lnTo>
                    <a:pt x="561759" y="4330699"/>
                  </a:lnTo>
                  <a:lnTo>
                    <a:pt x="643559" y="4432299"/>
                  </a:lnTo>
                  <a:lnTo>
                    <a:pt x="729754" y="4533899"/>
                  </a:lnTo>
                  <a:lnTo>
                    <a:pt x="820026" y="4635499"/>
                  </a:lnTo>
                  <a:lnTo>
                    <a:pt x="914145" y="4724399"/>
                  </a:lnTo>
                  <a:lnTo>
                    <a:pt x="1011872" y="4813299"/>
                  </a:lnTo>
                  <a:lnTo>
                    <a:pt x="1062101" y="4864099"/>
                  </a:lnTo>
                  <a:lnTo>
                    <a:pt x="1113066" y="4902199"/>
                  </a:lnTo>
                  <a:lnTo>
                    <a:pt x="1164793" y="4940299"/>
                  </a:lnTo>
                  <a:lnTo>
                    <a:pt x="1217294" y="4991099"/>
                  </a:lnTo>
                  <a:lnTo>
                    <a:pt x="1324406" y="5067299"/>
                  </a:lnTo>
                  <a:lnTo>
                    <a:pt x="1378991" y="5092699"/>
                  </a:lnTo>
                  <a:lnTo>
                    <a:pt x="1490002" y="5168899"/>
                  </a:lnTo>
                  <a:lnTo>
                    <a:pt x="1546390" y="5194299"/>
                  </a:lnTo>
                  <a:lnTo>
                    <a:pt x="1603311" y="5232399"/>
                  </a:lnTo>
                  <a:lnTo>
                    <a:pt x="1895106" y="5359399"/>
                  </a:lnTo>
                  <a:lnTo>
                    <a:pt x="1954682" y="5372099"/>
                  </a:lnTo>
                  <a:lnTo>
                    <a:pt x="2014600" y="5397499"/>
                  </a:lnTo>
                  <a:lnTo>
                    <a:pt x="2074811" y="5410199"/>
                  </a:lnTo>
                  <a:lnTo>
                    <a:pt x="2135314" y="5435599"/>
                  </a:lnTo>
                  <a:lnTo>
                    <a:pt x="2318181" y="5473699"/>
                  </a:lnTo>
                  <a:lnTo>
                    <a:pt x="2565133" y="5473699"/>
                  </a:lnTo>
                  <a:lnTo>
                    <a:pt x="2504236" y="5460999"/>
                  </a:lnTo>
                  <a:lnTo>
                    <a:pt x="2382621" y="5460999"/>
                  </a:lnTo>
                  <a:lnTo>
                    <a:pt x="2081085" y="5397499"/>
                  </a:lnTo>
                  <a:lnTo>
                    <a:pt x="2021446" y="5372099"/>
                  </a:lnTo>
                  <a:lnTo>
                    <a:pt x="1962099" y="5359399"/>
                  </a:lnTo>
                  <a:lnTo>
                    <a:pt x="1613789" y="5206999"/>
                  </a:lnTo>
                  <a:lnTo>
                    <a:pt x="1557324" y="5181599"/>
                  </a:lnTo>
                  <a:lnTo>
                    <a:pt x="1501381" y="5143499"/>
                  </a:lnTo>
                  <a:lnTo>
                    <a:pt x="1446009" y="5118099"/>
                  </a:lnTo>
                  <a:lnTo>
                    <a:pt x="1337068" y="5041899"/>
                  </a:lnTo>
                  <a:lnTo>
                    <a:pt x="1230731" y="4965699"/>
                  </a:lnTo>
                  <a:lnTo>
                    <a:pt x="1178623" y="4927599"/>
                  </a:lnTo>
                  <a:lnTo>
                    <a:pt x="1127252" y="4889499"/>
                  </a:lnTo>
                  <a:lnTo>
                    <a:pt x="1076655" y="4851399"/>
                  </a:lnTo>
                  <a:lnTo>
                    <a:pt x="1026960" y="4800599"/>
                  </a:lnTo>
                  <a:lnTo>
                    <a:pt x="929893" y="4711699"/>
                  </a:lnTo>
                  <a:lnTo>
                    <a:pt x="836421" y="4622799"/>
                  </a:lnTo>
                  <a:lnTo>
                    <a:pt x="746747" y="4521199"/>
                  </a:lnTo>
                  <a:lnTo>
                    <a:pt x="661136" y="4419599"/>
                  </a:lnTo>
                  <a:lnTo>
                    <a:pt x="579767" y="4317999"/>
                  </a:lnTo>
                  <a:lnTo>
                    <a:pt x="540791" y="4254499"/>
                  </a:lnTo>
                  <a:lnTo>
                    <a:pt x="502983" y="4203699"/>
                  </a:lnTo>
                  <a:lnTo>
                    <a:pt x="466369" y="4152899"/>
                  </a:lnTo>
                  <a:lnTo>
                    <a:pt x="430987" y="4089399"/>
                  </a:lnTo>
                  <a:lnTo>
                    <a:pt x="396849" y="4038599"/>
                  </a:lnTo>
                  <a:lnTo>
                    <a:pt x="363994" y="3975099"/>
                  </a:lnTo>
                  <a:lnTo>
                    <a:pt x="332460" y="3924299"/>
                  </a:lnTo>
                  <a:lnTo>
                    <a:pt x="302259" y="3860799"/>
                  </a:lnTo>
                  <a:lnTo>
                    <a:pt x="273443" y="3809999"/>
                  </a:lnTo>
                  <a:lnTo>
                    <a:pt x="246024" y="3746499"/>
                  </a:lnTo>
                  <a:lnTo>
                    <a:pt x="220027" y="3682999"/>
                  </a:lnTo>
                  <a:lnTo>
                    <a:pt x="195503" y="3619499"/>
                  </a:lnTo>
                  <a:lnTo>
                    <a:pt x="172465" y="3568699"/>
                  </a:lnTo>
                  <a:lnTo>
                    <a:pt x="150952" y="3505199"/>
                  </a:lnTo>
                  <a:lnTo>
                    <a:pt x="130987" y="3441699"/>
                  </a:lnTo>
                  <a:lnTo>
                    <a:pt x="112610" y="3378199"/>
                  </a:lnTo>
                  <a:lnTo>
                    <a:pt x="95834" y="3314699"/>
                  </a:lnTo>
                  <a:lnTo>
                    <a:pt x="80708" y="3251199"/>
                  </a:lnTo>
                  <a:lnTo>
                    <a:pt x="67246" y="3187699"/>
                  </a:lnTo>
                  <a:lnTo>
                    <a:pt x="55486" y="3124199"/>
                  </a:lnTo>
                  <a:lnTo>
                    <a:pt x="45440" y="3060699"/>
                  </a:lnTo>
                  <a:lnTo>
                    <a:pt x="37172" y="2997199"/>
                  </a:lnTo>
                  <a:lnTo>
                    <a:pt x="30683" y="2933699"/>
                  </a:lnTo>
                  <a:lnTo>
                    <a:pt x="25996" y="2870199"/>
                  </a:lnTo>
                  <a:lnTo>
                    <a:pt x="23177" y="2806699"/>
                  </a:lnTo>
                  <a:lnTo>
                    <a:pt x="22225" y="2743199"/>
                  </a:lnTo>
                  <a:lnTo>
                    <a:pt x="23177" y="2679699"/>
                  </a:lnTo>
                  <a:lnTo>
                    <a:pt x="26047" y="2616199"/>
                  </a:lnTo>
                  <a:lnTo>
                    <a:pt x="30797" y="2552699"/>
                  </a:lnTo>
                  <a:lnTo>
                    <a:pt x="37401" y="2489199"/>
                  </a:lnTo>
                  <a:lnTo>
                    <a:pt x="45821" y="2425699"/>
                  </a:lnTo>
                  <a:lnTo>
                    <a:pt x="56019" y="2362199"/>
                  </a:lnTo>
                  <a:lnTo>
                    <a:pt x="67995" y="2298699"/>
                  </a:lnTo>
                  <a:lnTo>
                    <a:pt x="81686" y="2235199"/>
                  </a:lnTo>
                  <a:lnTo>
                    <a:pt x="97078" y="2171699"/>
                  </a:lnTo>
                  <a:lnTo>
                    <a:pt x="114147" y="2108199"/>
                  </a:lnTo>
                  <a:lnTo>
                    <a:pt x="132854" y="2044699"/>
                  </a:lnTo>
                  <a:lnTo>
                    <a:pt x="153174" y="1981199"/>
                  </a:lnTo>
                  <a:lnTo>
                    <a:pt x="175069" y="1930399"/>
                  </a:lnTo>
                  <a:lnTo>
                    <a:pt x="198500" y="1866899"/>
                  </a:lnTo>
                  <a:lnTo>
                    <a:pt x="223469" y="1803399"/>
                  </a:lnTo>
                  <a:lnTo>
                    <a:pt x="249923" y="1739899"/>
                  </a:lnTo>
                  <a:lnTo>
                    <a:pt x="277825" y="1689099"/>
                  </a:lnTo>
                  <a:lnTo>
                    <a:pt x="307162" y="1625599"/>
                  </a:lnTo>
                  <a:lnTo>
                    <a:pt x="337896" y="1562099"/>
                  </a:lnTo>
                  <a:lnTo>
                    <a:pt x="370001" y="1511299"/>
                  </a:lnTo>
                  <a:lnTo>
                    <a:pt x="403440" y="1447799"/>
                  </a:lnTo>
                  <a:lnTo>
                    <a:pt x="438175" y="1396999"/>
                  </a:lnTo>
                  <a:lnTo>
                    <a:pt x="474205" y="1333499"/>
                  </a:lnTo>
                  <a:lnTo>
                    <a:pt x="511467" y="1282699"/>
                  </a:lnTo>
                  <a:lnTo>
                    <a:pt x="549948" y="1231899"/>
                  </a:lnTo>
                  <a:lnTo>
                    <a:pt x="589610" y="1168399"/>
                  </a:lnTo>
                  <a:lnTo>
                    <a:pt x="630440" y="1117599"/>
                  </a:lnTo>
                  <a:lnTo>
                    <a:pt x="672299" y="1066799"/>
                  </a:lnTo>
                  <a:lnTo>
                    <a:pt x="759434" y="965199"/>
                  </a:lnTo>
                  <a:lnTo>
                    <a:pt x="850696" y="863599"/>
                  </a:lnTo>
                  <a:lnTo>
                    <a:pt x="945845" y="774699"/>
                  </a:lnTo>
                  <a:lnTo>
                    <a:pt x="1044727" y="685799"/>
                  </a:lnTo>
                  <a:lnTo>
                    <a:pt x="1095413" y="647699"/>
                  </a:lnTo>
                  <a:lnTo>
                    <a:pt x="1146911" y="596899"/>
                  </a:lnTo>
                  <a:lnTo>
                    <a:pt x="1199197" y="558799"/>
                  </a:lnTo>
                  <a:lnTo>
                    <a:pt x="1306017" y="482599"/>
                  </a:lnTo>
                  <a:lnTo>
                    <a:pt x="1415618" y="406399"/>
                  </a:lnTo>
                  <a:lnTo>
                    <a:pt x="1471383" y="368299"/>
                  </a:lnTo>
                  <a:lnTo>
                    <a:pt x="1527746" y="342899"/>
                  </a:lnTo>
                  <a:lnTo>
                    <a:pt x="1584693" y="304799"/>
                  </a:lnTo>
                  <a:lnTo>
                    <a:pt x="1936648" y="152399"/>
                  </a:lnTo>
                  <a:lnTo>
                    <a:pt x="1996732" y="126999"/>
                  </a:lnTo>
                  <a:lnTo>
                    <a:pt x="2057145" y="114299"/>
                  </a:lnTo>
                  <a:lnTo>
                    <a:pt x="2117864" y="88899"/>
                  </a:lnTo>
                  <a:lnTo>
                    <a:pt x="2363089" y="38099"/>
                  </a:lnTo>
                  <a:lnTo>
                    <a:pt x="2424823" y="38099"/>
                  </a:lnTo>
                  <a:lnTo>
                    <a:pt x="2486685" y="25399"/>
                  </a:lnTo>
                  <a:lnTo>
                    <a:pt x="2548636" y="25399"/>
                  </a:lnTo>
                  <a:lnTo>
                    <a:pt x="2610624" y="12700"/>
                  </a:lnTo>
                  <a:close/>
                </a:path>
                <a:path w="5346065" h="5486400">
                  <a:moveTo>
                    <a:pt x="5218687" y="4550921"/>
                  </a:moveTo>
                  <a:lnTo>
                    <a:pt x="5215153" y="4571999"/>
                  </a:lnTo>
                  <a:lnTo>
                    <a:pt x="5207101" y="4584699"/>
                  </a:lnTo>
                  <a:lnTo>
                    <a:pt x="5197322" y="4610099"/>
                  </a:lnTo>
                  <a:lnTo>
                    <a:pt x="5185816" y="4635499"/>
                  </a:lnTo>
                  <a:lnTo>
                    <a:pt x="5172608" y="4660899"/>
                  </a:lnTo>
                  <a:lnTo>
                    <a:pt x="5157736" y="4686299"/>
                  </a:lnTo>
                  <a:lnTo>
                    <a:pt x="5141201" y="4698999"/>
                  </a:lnTo>
                  <a:lnTo>
                    <a:pt x="5123052" y="4724399"/>
                  </a:lnTo>
                  <a:lnTo>
                    <a:pt x="5103317" y="4749799"/>
                  </a:lnTo>
                  <a:lnTo>
                    <a:pt x="5082006" y="4775199"/>
                  </a:lnTo>
                  <a:lnTo>
                    <a:pt x="5059159" y="4787899"/>
                  </a:lnTo>
                  <a:lnTo>
                    <a:pt x="5034813" y="4813299"/>
                  </a:lnTo>
                  <a:lnTo>
                    <a:pt x="5008981" y="4838699"/>
                  </a:lnTo>
                  <a:lnTo>
                    <a:pt x="4981714" y="4864099"/>
                  </a:lnTo>
                  <a:lnTo>
                    <a:pt x="4953012" y="4876799"/>
                  </a:lnTo>
                  <a:lnTo>
                    <a:pt x="4922939" y="4902199"/>
                  </a:lnTo>
                  <a:lnTo>
                    <a:pt x="4891506" y="4927599"/>
                  </a:lnTo>
                  <a:lnTo>
                    <a:pt x="4858740" y="4940299"/>
                  </a:lnTo>
                  <a:lnTo>
                    <a:pt x="4824691" y="4965699"/>
                  </a:lnTo>
                  <a:lnTo>
                    <a:pt x="4789373" y="4991099"/>
                  </a:lnTo>
                  <a:lnTo>
                    <a:pt x="4752822" y="5003799"/>
                  </a:lnTo>
                  <a:lnTo>
                    <a:pt x="4715065" y="5029199"/>
                  </a:lnTo>
                  <a:lnTo>
                    <a:pt x="4676216" y="5041899"/>
                  </a:lnTo>
                  <a:lnTo>
                    <a:pt x="4594948" y="5079999"/>
                  </a:lnTo>
                  <a:lnTo>
                    <a:pt x="4509350" y="5118099"/>
                  </a:lnTo>
                  <a:lnTo>
                    <a:pt x="4419676" y="5156199"/>
                  </a:lnTo>
                  <a:lnTo>
                    <a:pt x="4326153" y="5194299"/>
                  </a:lnTo>
                  <a:lnTo>
                    <a:pt x="4229023" y="5219699"/>
                  </a:lnTo>
                  <a:lnTo>
                    <a:pt x="4128541" y="5257799"/>
                  </a:lnTo>
                  <a:lnTo>
                    <a:pt x="3918445" y="5308599"/>
                  </a:lnTo>
                  <a:lnTo>
                    <a:pt x="3584130" y="5384799"/>
                  </a:lnTo>
                  <a:lnTo>
                    <a:pt x="3468547" y="5397499"/>
                  </a:lnTo>
                  <a:lnTo>
                    <a:pt x="3351275" y="5422899"/>
                  </a:lnTo>
                  <a:lnTo>
                    <a:pt x="2991853" y="5460999"/>
                  </a:lnTo>
                  <a:lnTo>
                    <a:pt x="2870288" y="5460999"/>
                  </a:lnTo>
                  <a:lnTo>
                    <a:pt x="2748267" y="5473699"/>
                  </a:lnTo>
                  <a:lnTo>
                    <a:pt x="3114471" y="5473699"/>
                  </a:lnTo>
                  <a:lnTo>
                    <a:pt x="3354019" y="5448299"/>
                  </a:lnTo>
                  <a:lnTo>
                    <a:pt x="3471760" y="5422899"/>
                  </a:lnTo>
                  <a:lnTo>
                    <a:pt x="3587813" y="5410199"/>
                  </a:lnTo>
                  <a:lnTo>
                    <a:pt x="3923550" y="5333999"/>
                  </a:lnTo>
                  <a:lnTo>
                    <a:pt x="4134624" y="5283199"/>
                  </a:lnTo>
                  <a:lnTo>
                    <a:pt x="4235627" y="5245099"/>
                  </a:lnTo>
                  <a:lnTo>
                    <a:pt x="4333278" y="5206999"/>
                  </a:lnTo>
                  <a:lnTo>
                    <a:pt x="4427359" y="5181599"/>
                  </a:lnTo>
                  <a:lnTo>
                    <a:pt x="4517618" y="5143499"/>
                  </a:lnTo>
                  <a:lnTo>
                    <a:pt x="4603826" y="5105399"/>
                  </a:lnTo>
                  <a:lnTo>
                    <a:pt x="4685741" y="5067299"/>
                  </a:lnTo>
                  <a:lnTo>
                    <a:pt x="4725098" y="5041899"/>
                  </a:lnTo>
                  <a:lnTo>
                    <a:pt x="4763223" y="5029199"/>
                  </a:lnTo>
                  <a:lnTo>
                    <a:pt x="4800142" y="5003799"/>
                  </a:lnTo>
                  <a:lnTo>
                    <a:pt x="4835855" y="4978399"/>
                  </a:lnTo>
                  <a:lnTo>
                    <a:pt x="4870310" y="4965699"/>
                  </a:lnTo>
                  <a:lnTo>
                    <a:pt x="4903495" y="4940299"/>
                  </a:lnTo>
                  <a:lnTo>
                    <a:pt x="4935372" y="4914899"/>
                  </a:lnTo>
                  <a:lnTo>
                    <a:pt x="4965903" y="4902199"/>
                  </a:lnTo>
                  <a:lnTo>
                    <a:pt x="4995075" y="4876799"/>
                  </a:lnTo>
                  <a:lnTo>
                    <a:pt x="5022849" y="4851399"/>
                  </a:lnTo>
                  <a:lnTo>
                    <a:pt x="5049202" y="4825999"/>
                  </a:lnTo>
                  <a:lnTo>
                    <a:pt x="5074094" y="4813299"/>
                  </a:lnTo>
                  <a:lnTo>
                    <a:pt x="5097500" y="4787899"/>
                  </a:lnTo>
                  <a:lnTo>
                    <a:pt x="5119395" y="4762499"/>
                  </a:lnTo>
                  <a:lnTo>
                    <a:pt x="5139740" y="4737099"/>
                  </a:lnTo>
                  <a:lnTo>
                    <a:pt x="5158511" y="4711699"/>
                  </a:lnTo>
                  <a:lnTo>
                    <a:pt x="5175669" y="4698999"/>
                  </a:lnTo>
                  <a:lnTo>
                    <a:pt x="5205018" y="4648199"/>
                  </a:lnTo>
                  <a:lnTo>
                    <a:pt x="5227510" y="4597399"/>
                  </a:lnTo>
                  <a:lnTo>
                    <a:pt x="5240982" y="4554669"/>
                  </a:lnTo>
                  <a:lnTo>
                    <a:pt x="5218687" y="4550921"/>
                  </a:lnTo>
                  <a:close/>
                </a:path>
                <a:path w="5346065" h="5486400">
                  <a:moveTo>
                    <a:pt x="5259230" y="4533899"/>
                  </a:moveTo>
                  <a:lnTo>
                    <a:pt x="5221541" y="4533899"/>
                  </a:lnTo>
                  <a:lnTo>
                    <a:pt x="5243258" y="4546599"/>
                  </a:lnTo>
                  <a:lnTo>
                    <a:pt x="5240982" y="4554669"/>
                  </a:lnTo>
                  <a:lnTo>
                    <a:pt x="5268531" y="4559299"/>
                  </a:lnTo>
                  <a:lnTo>
                    <a:pt x="5259230" y="4533899"/>
                  </a:lnTo>
                  <a:close/>
                </a:path>
                <a:path w="5346065" h="5486400">
                  <a:moveTo>
                    <a:pt x="5221541" y="4533899"/>
                  </a:moveTo>
                  <a:lnTo>
                    <a:pt x="5218687" y="4550921"/>
                  </a:lnTo>
                  <a:lnTo>
                    <a:pt x="5240982" y="4554669"/>
                  </a:lnTo>
                  <a:lnTo>
                    <a:pt x="5243258" y="4546599"/>
                  </a:lnTo>
                  <a:lnTo>
                    <a:pt x="5221541" y="4533899"/>
                  </a:lnTo>
                  <a:close/>
                </a:path>
                <a:path w="5346065" h="5486400">
                  <a:moveTo>
                    <a:pt x="5240629" y="4483099"/>
                  </a:moveTo>
                  <a:lnTo>
                    <a:pt x="5192979" y="4546599"/>
                  </a:lnTo>
                  <a:lnTo>
                    <a:pt x="5218687" y="4550921"/>
                  </a:lnTo>
                  <a:lnTo>
                    <a:pt x="5221541" y="4533899"/>
                  </a:lnTo>
                  <a:lnTo>
                    <a:pt x="5259230" y="4533899"/>
                  </a:lnTo>
                  <a:lnTo>
                    <a:pt x="5240629" y="4483099"/>
                  </a:lnTo>
                  <a:close/>
                </a:path>
                <a:path w="5346065" h="5486400">
                  <a:moveTo>
                    <a:pt x="3170415" y="12700"/>
                  </a:moveTo>
                  <a:lnTo>
                    <a:pt x="2797174" y="12700"/>
                  </a:lnTo>
                  <a:lnTo>
                    <a:pt x="2921406" y="25399"/>
                  </a:lnTo>
                  <a:lnTo>
                    <a:pt x="3045155" y="25399"/>
                  </a:lnTo>
                  <a:lnTo>
                    <a:pt x="3411080" y="63499"/>
                  </a:lnTo>
                  <a:lnTo>
                    <a:pt x="3530460" y="88899"/>
                  </a:lnTo>
                  <a:lnTo>
                    <a:pt x="3648138" y="101599"/>
                  </a:lnTo>
                  <a:lnTo>
                    <a:pt x="3877386" y="152399"/>
                  </a:lnTo>
                  <a:lnTo>
                    <a:pt x="4202328" y="228599"/>
                  </a:lnTo>
                  <a:lnTo>
                    <a:pt x="4304626" y="266699"/>
                  </a:lnTo>
                  <a:lnTo>
                    <a:pt x="4403483" y="292099"/>
                  </a:lnTo>
                  <a:lnTo>
                    <a:pt x="4498682" y="330199"/>
                  </a:lnTo>
                  <a:lnTo>
                    <a:pt x="4589970" y="368299"/>
                  </a:lnTo>
                  <a:lnTo>
                    <a:pt x="4677168" y="406399"/>
                  </a:lnTo>
                  <a:lnTo>
                    <a:pt x="4719104" y="419099"/>
                  </a:lnTo>
                  <a:lnTo>
                    <a:pt x="4759896" y="444499"/>
                  </a:lnTo>
                  <a:lnTo>
                    <a:pt x="4799520" y="457199"/>
                  </a:lnTo>
                  <a:lnTo>
                    <a:pt x="4837950" y="482599"/>
                  </a:lnTo>
                  <a:lnTo>
                    <a:pt x="4875161" y="495299"/>
                  </a:lnTo>
                  <a:lnTo>
                    <a:pt x="4911115" y="520699"/>
                  </a:lnTo>
                  <a:lnTo>
                    <a:pt x="4945773" y="546099"/>
                  </a:lnTo>
                  <a:lnTo>
                    <a:pt x="4979111" y="558799"/>
                  </a:lnTo>
                  <a:lnTo>
                    <a:pt x="5011115" y="584199"/>
                  </a:lnTo>
                  <a:lnTo>
                    <a:pt x="5041722" y="609599"/>
                  </a:lnTo>
                  <a:lnTo>
                    <a:pt x="5070919" y="622299"/>
                  </a:lnTo>
                  <a:lnTo>
                    <a:pt x="5098681" y="647699"/>
                  </a:lnTo>
                  <a:lnTo>
                    <a:pt x="5124970" y="673099"/>
                  </a:lnTo>
                  <a:lnTo>
                    <a:pt x="5149748" y="698499"/>
                  </a:lnTo>
                  <a:lnTo>
                    <a:pt x="5172989" y="711199"/>
                  </a:lnTo>
                  <a:lnTo>
                    <a:pt x="5194668" y="736599"/>
                  </a:lnTo>
                  <a:lnTo>
                    <a:pt x="5214759" y="761999"/>
                  </a:lnTo>
                  <a:lnTo>
                    <a:pt x="5233225" y="787399"/>
                  </a:lnTo>
                  <a:lnTo>
                    <a:pt x="5250052" y="800099"/>
                  </a:lnTo>
                  <a:lnTo>
                    <a:pt x="5265204" y="825499"/>
                  </a:lnTo>
                  <a:lnTo>
                    <a:pt x="5278653" y="850899"/>
                  </a:lnTo>
                  <a:lnTo>
                    <a:pt x="5290375" y="876299"/>
                  </a:lnTo>
                  <a:lnTo>
                    <a:pt x="5300357" y="901699"/>
                  </a:lnTo>
                  <a:lnTo>
                    <a:pt x="5308574" y="914399"/>
                  </a:lnTo>
                  <a:lnTo>
                    <a:pt x="5315013" y="939799"/>
                  </a:lnTo>
                  <a:lnTo>
                    <a:pt x="5319648" y="965199"/>
                  </a:lnTo>
                  <a:lnTo>
                    <a:pt x="5322468" y="990599"/>
                  </a:lnTo>
                  <a:lnTo>
                    <a:pt x="5323433" y="1015999"/>
                  </a:lnTo>
                  <a:lnTo>
                    <a:pt x="5345645" y="1003299"/>
                  </a:lnTo>
                  <a:lnTo>
                    <a:pt x="5341708" y="965199"/>
                  </a:lnTo>
                  <a:lnTo>
                    <a:pt x="5329961" y="914399"/>
                  </a:lnTo>
                  <a:lnTo>
                    <a:pt x="5310720" y="863599"/>
                  </a:lnTo>
                  <a:lnTo>
                    <a:pt x="5284317" y="812799"/>
                  </a:lnTo>
                  <a:lnTo>
                    <a:pt x="5251056" y="774699"/>
                  </a:lnTo>
                  <a:lnTo>
                    <a:pt x="5231942" y="749299"/>
                  </a:lnTo>
                  <a:lnTo>
                    <a:pt x="5211229" y="723899"/>
                  </a:lnTo>
                  <a:lnTo>
                    <a:pt x="5188940" y="698499"/>
                  </a:lnTo>
                  <a:lnTo>
                    <a:pt x="5165102" y="673099"/>
                  </a:lnTo>
                  <a:lnTo>
                    <a:pt x="5139753" y="660399"/>
                  </a:lnTo>
                  <a:lnTo>
                    <a:pt x="5112918" y="634999"/>
                  </a:lnTo>
                  <a:lnTo>
                    <a:pt x="5084635" y="609599"/>
                  </a:lnTo>
                  <a:lnTo>
                    <a:pt x="5054942" y="584199"/>
                  </a:lnTo>
                  <a:lnTo>
                    <a:pt x="5023853" y="571499"/>
                  </a:lnTo>
                  <a:lnTo>
                    <a:pt x="4991392" y="546099"/>
                  </a:lnTo>
                  <a:lnTo>
                    <a:pt x="4957610" y="520699"/>
                  </a:lnTo>
                  <a:lnTo>
                    <a:pt x="4922532" y="507999"/>
                  </a:lnTo>
                  <a:lnTo>
                    <a:pt x="4886172" y="482599"/>
                  </a:lnTo>
                  <a:lnTo>
                    <a:pt x="4848580" y="457199"/>
                  </a:lnTo>
                  <a:lnTo>
                    <a:pt x="4809782" y="444499"/>
                  </a:lnTo>
                  <a:lnTo>
                    <a:pt x="4769789" y="419099"/>
                  </a:lnTo>
                  <a:lnTo>
                    <a:pt x="4728654" y="406399"/>
                  </a:lnTo>
                  <a:lnTo>
                    <a:pt x="4686401" y="380999"/>
                  </a:lnTo>
                  <a:lnTo>
                    <a:pt x="4598708" y="342899"/>
                  </a:lnTo>
                  <a:lnTo>
                    <a:pt x="4506823" y="304799"/>
                  </a:lnTo>
                  <a:lnTo>
                    <a:pt x="4411052" y="279399"/>
                  </a:lnTo>
                  <a:lnTo>
                    <a:pt x="4311637" y="241299"/>
                  </a:lnTo>
                  <a:lnTo>
                    <a:pt x="4208830" y="215899"/>
                  </a:lnTo>
                  <a:lnTo>
                    <a:pt x="4102849" y="177799"/>
                  </a:lnTo>
                  <a:lnTo>
                    <a:pt x="3652215" y="76199"/>
                  </a:lnTo>
                  <a:lnTo>
                    <a:pt x="3534079" y="63499"/>
                  </a:lnTo>
                  <a:lnTo>
                    <a:pt x="3414242" y="38099"/>
                  </a:lnTo>
                  <a:lnTo>
                    <a:pt x="3170415" y="12700"/>
                  </a:lnTo>
                  <a:close/>
                </a:path>
                <a:path w="5346065" h="5486400">
                  <a:moveTo>
                    <a:pt x="2922676" y="0"/>
                  </a:moveTo>
                  <a:lnTo>
                    <a:pt x="2484945" y="0"/>
                  </a:lnTo>
                  <a:lnTo>
                    <a:pt x="2422410" y="12700"/>
                  </a:lnTo>
                  <a:lnTo>
                    <a:pt x="3046907" y="12700"/>
                  </a:lnTo>
                  <a:lnTo>
                    <a:pt x="292267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527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ai</a:t>
            </a:r>
            <a:r>
              <a:rPr sz="2200" dirty="0">
                <a:latin typeface="Carlito"/>
                <a:cs typeface="Carlito"/>
              </a:rPr>
              <a:t>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71987" y="3751523"/>
            <a:ext cx="803559" cy="636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0066" y="3875532"/>
            <a:ext cx="1919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services.stacksimplify.com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66" y="649640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rlito"/>
                <a:cs typeface="Carlito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rlito"/>
                <a:cs typeface="Carlito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034" y="284989"/>
            <a:ext cx="13221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5945" algn="l"/>
              </a:tabLst>
            </a:pPr>
            <a:r>
              <a:rPr sz="4400" b="0" spc="-30" dirty="0">
                <a:latin typeface="Carlito"/>
                <a:cs typeface="Carlito"/>
              </a:rPr>
              <a:t>Microservices </a:t>
            </a:r>
            <a:r>
              <a:rPr sz="4400" b="0" spc="-40" dirty="0">
                <a:latin typeface="Carlito"/>
                <a:cs typeface="Carlito"/>
              </a:rPr>
              <a:t>Deployment </a:t>
            </a:r>
            <a:r>
              <a:rPr sz="4400" b="0" spc="-25" dirty="0">
                <a:latin typeface="Carlito"/>
                <a:cs typeface="Carlito"/>
              </a:rPr>
              <a:t>on</a:t>
            </a:r>
            <a:r>
              <a:rPr sz="4400" b="0" spc="125" dirty="0">
                <a:latin typeface="Carlito"/>
                <a:cs typeface="Carlito"/>
              </a:rPr>
              <a:t> </a:t>
            </a:r>
            <a:r>
              <a:rPr sz="4400" b="0" spc="-25" dirty="0">
                <a:latin typeface="Carlito"/>
                <a:cs typeface="Carlito"/>
              </a:rPr>
              <a:t>ECS</a:t>
            </a:r>
            <a:r>
              <a:rPr sz="4400" b="0" spc="-5" dirty="0">
                <a:latin typeface="Carlito"/>
                <a:cs typeface="Carlito"/>
              </a:rPr>
              <a:t> </a:t>
            </a:r>
            <a:r>
              <a:rPr sz="4400" b="0" dirty="0">
                <a:latin typeface="Carlito"/>
                <a:cs typeface="Carlito"/>
              </a:rPr>
              <a:t>-	</a:t>
            </a:r>
            <a:r>
              <a:rPr sz="4400" b="0" spc="-40" dirty="0">
                <a:solidFill>
                  <a:srgbClr val="00B050"/>
                </a:solidFill>
                <a:latin typeface="Carlito"/>
                <a:cs typeface="Carlito"/>
              </a:rPr>
              <a:t>with </a:t>
            </a:r>
            <a:r>
              <a:rPr sz="4400" b="0" spc="-20" dirty="0">
                <a:solidFill>
                  <a:srgbClr val="00B050"/>
                </a:solidFill>
                <a:latin typeface="Carlito"/>
                <a:cs typeface="Carlito"/>
              </a:rPr>
              <a:t>Service</a:t>
            </a:r>
            <a:r>
              <a:rPr sz="4400" b="0" spc="-2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4400" b="0" spc="-40" dirty="0">
                <a:solidFill>
                  <a:srgbClr val="00B050"/>
                </a:solidFill>
                <a:latin typeface="Carlito"/>
                <a:cs typeface="Carlito"/>
              </a:rPr>
              <a:t>Discovery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32" y="1569085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5" y="0"/>
                </a:lnTo>
                <a:lnTo>
                  <a:pt x="9967065" y="5773833"/>
                </a:lnTo>
                <a:lnTo>
                  <a:pt x="0" y="57738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12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sp>
          <p:nvSpPr>
            <p:cNvPr id="6" name="object 6"/>
            <p:cNvSpPr/>
            <p:nvPr/>
          </p:nvSpPr>
          <p:spPr>
            <a:xfrm>
              <a:off x="2935223" y="1569719"/>
              <a:ext cx="582168" cy="58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0210" y="5038788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1" y="0"/>
                  </a:lnTo>
                  <a:lnTo>
                    <a:pt x="2684801" y="1785651"/>
                  </a:lnTo>
                  <a:lnTo>
                    <a:pt x="0" y="17856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1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1" y="0"/>
                </a:lnTo>
                <a:lnTo>
                  <a:pt x="2684801" y="1785651"/>
                </a:lnTo>
                <a:lnTo>
                  <a:pt x="0" y="1785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1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 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sp>
          <p:nvSpPr>
            <p:cNvPr id="12" name="object 12"/>
            <p:cNvSpPr/>
            <p:nvPr/>
          </p:nvSpPr>
          <p:spPr>
            <a:xfrm>
              <a:off x="7812023" y="2026920"/>
              <a:ext cx="417575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4111" y="5050536"/>
              <a:ext cx="417575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94595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23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3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sp>
          <p:nvSpPr>
            <p:cNvPr id="18" name="object 18"/>
            <p:cNvSpPr/>
            <p:nvPr/>
          </p:nvSpPr>
          <p:spPr>
            <a:xfrm>
              <a:off x="9701783" y="2712719"/>
              <a:ext cx="475487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0" y="2703575"/>
              <a:ext cx="472440" cy="472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088" y="2697479"/>
              <a:ext cx="472440" cy="472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00679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sp>
          <p:nvSpPr>
            <p:cNvPr id="24" name="object 24"/>
            <p:cNvSpPr/>
            <p:nvPr/>
          </p:nvSpPr>
          <p:spPr>
            <a:xfrm>
              <a:off x="9610344" y="5708904"/>
              <a:ext cx="472440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3272" y="5699760"/>
              <a:ext cx="472440" cy="4724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8600" y="5693664"/>
              <a:ext cx="4754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17028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77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746992" y="2572511"/>
            <a:ext cx="713231" cy="713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47754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87200" y="5565647"/>
            <a:ext cx="713231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22331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Elastic Load Balancing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(ELB)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7"/>
            <a:ext cx="7614920" cy="3070225"/>
            <a:chOff x="4273296" y="2890977"/>
            <a:chExt cx="7614920" cy="3070225"/>
          </a:xfrm>
        </p:grpSpPr>
        <p:sp>
          <p:nvSpPr>
            <p:cNvPr id="34" name="object 34"/>
            <p:cNvSpPr/>
            <p:nvPr/>
          </p:nvSpPr>
          <p:spPr>
            <a:xfrm>
              <a:off x="4273296" y="3816096"/>
              <a:ext cx="713231" cy="7132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33"/>
                  </a:lnTo>
                  <a:lnTo>
                    <a:pt x="2753156" y="58839"/>
                  </a:lnTo>
                  <a:lnTo>
                    <a:pt x="647" y="1276426"/>
                  </a:lnTo>
                  <a:lnTo>
                    <a:pt x="2565" y="1280782"/>
                  </a:lnTo>
                  <a:lnTo>
                    <a:pt x="0" y="1284782"/>
                  </a:lnTo>
                  <a:lnTo>
                    <a:pt x="2681046" y="3003524"/>
                  </a:lnTo>
                  <a:lnTo>
                    <a:pt x="2663063" y="3031579"/>
                  </a:lnTo>
                  <a:lnTo>
                    <a:pt x="2747772" y="3040634"/>
                  </a:lnTo>
                  <a:lnTo>
                    <a:pt x="2729750" y="3010370"/>
                  </a:lnTo>
                  <a:lnTo>
                    <a:pt x="2704185" y="2967431"/>
                  </a:lnTo>
                  <a:lnTo>
                    <a:pt x="2686189" y="2995498"/>
                  </a:lnTo>
                  <a:lnTo>
                    <a:pt x="12598" y="1281557"/>
                  </a:lnTo>
                  <a:lnTo>
                    <a:pt x="2757005" y="67538"/>
                  </a:lnTo>
                  <a:lnTo>
                    <a:pt x="2770505" y="98018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36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88" y="76200"/>
                  </a:lnTo>
                  <a:lnTo>
                    <a:pt x="6755536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50"/>
                  </a:lnTo>
                  <a:lnTo>
                    <a:pt x="5509590" y="27597"/>
                  </a:lnTo>
                  <a:lnTo>
                    <a:pt x="5509552" y="37122"/>
                  </a:lnTo>
                  <a:lnTo>
                    <a:pt x="6688341" y="42875"/>
                  </a:lnTo>
                  <a:lnTo>
                    <a:pt x="6701041" y="42926"/>
                  </a:lnTo>
                  <a:lnTo>
                    <a:pt x="6755663" y="42875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79"/>
                  </a:moveTo>
                  <a:lnTo>
                    <a:pt x="6896709" y="3027210"/>
                  </a:lnTo>
                  <a:lnTo>
                    <a:pt x="6829158" y="2993948"/>
                  </a:lnTo>
                  <a:lnTo>
                    <a:pt x="6829361" y="3027299"/>
                  </a:lnTo>
                  <a:lnTo>
                    <a:pt x="5432539" y="3035871"/>
                  </a:lnTo>
                  <a:lnTo>
                    <a:pt x="5432603" y="3045396"/>
                  </a:lnTo>
                  <a:lnTo>
                    <a:pt x="6829412" y="3036824"/>
                  </a:lnTo>
                  <a:lnTo>
                    <a:pt x="6829628" y="3070148"/>
                  </a:lnTo>
                  <a:lnTo>
                    <a:pt x="6905587" y="3031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7" y="3260430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rlito"/>
                <a:cs typeface="Carlito"/>
              </a:rPr>
              <a:t>/us</a:t>
            </a:r>
            <a:r>
              <a:rPr sz="3300" spc="-30" baseline="1262" dirty="0">
                <a:latin typeface="Carlito"/>
                <a:cs typeface="Carlito"/>
              </a:rPr>
              <a:t>ermgm</a:t>
            </a:r>
            <a:r>
              <a:rPr sz="3300" spc="-30" baseline="2525" dirty="0">
                <a:latin typeface="Carlito"/>
                <a:cs typeface="Carlito"/>
              </a:rPr>
              <a:t>t*</a:t>
            </a:r>
            <a:endParaRPr sz="3300" baseline="2525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41" y="486572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rlito"/>
                <a:cs typeface="Carlito"/>
              </a:rPr>
              <a:t>/noti</a:t>
            </a:r>
            <a:r>
              <a:rPr sz="3300" spc="-44" baseline="1262" dirty="0">
                <a:latin typeface="Carlito"/>
                <a:cs typeface="Carlito"/>
              </a:rPr>
              <a:t>ficatio</a:t>
            </a:r>
            <a:r>
              <a:rPr sz="2200" spc="-30" dirty="0"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6" y="0"/>
                  </a:moveTo>
                  <a:lnTo>
                    <a:pt x="927572" y="1094"/>
                  </a:lnTo>
                  <a:lnTo>
                    <a:pt x="870549" y="4337"/>
                  </a:lnTo>
                  <a:lnTo>
                    <a:pt x="814500" y="9667"/>
                  </a:lnTo>
                  <a:lnTo>
                    <a:pt x="759516" y="17025"/>
                  </a:lnTo>
                  <a:lnTo>
                    <a:pt x="705691" y="26350"/>
                  </a:lnTo>
                  <a:lnTo>
                    <a:pt x="653116" y="37582"/>
                  </a:lnTo>
                  <a:lnTo>
                    <a:pt x="601885" y="50660"/>
                  </a:lnTo>
                  <a:lnTo>
                    <a:pt x="552089" y="65523"/>
                  </a:lnTo>
                  <a:lnTo>
                    <a:pt x="503822" y="82111"/>
                  </a:lnTo>
                  <a:lnTo>
                    <a:pt x="457175" y="100365"/>
                  </a:lnTo>
                  <a:lnTo>
                    <a:pt x="412240" y="120222"/>
                  </a:lnTo>
                  <a:lnTo>
                    <a:pt x="369111" y="141623"/>
                  </a:lnTo>
                  <a:lnTo>
                    <a:pt x="327880" y="164508"/>
                  </a:lnTo>
                  <a:lnTo>
                    <a:pt x="288640" y="188815"/>
                  </a:lnTo>
                  <a:lnTo>
                    <a:pt x="251481" y="214485"/>
                  </a:lnTo>
                  <a:lnTo>
                    <a:pt x="216498" y="241457"/>
                  </a:lnTo>
                  <a:lnTo>
                    <a:pt x="183782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9"/>
                  </a:lnTo>
                  <a:lnTo>
                    <a:pt x="57452" y="427243"/>
                  </a:lnTo>
                  <a:lnTo>
                    <a:pt x="40282" y="461636"/>
                  </a:lnTo>
                  <a:lnTo>
                    <a:pt x="14778" y="532815"/>
                  </a:lnTo>
                  <a:lnTo>
                    <a:pt x="1672" y="606785"/>
                  </a:lnTo>
                  <a:lnTo>
                    <a:pt x="0" y="644664"/>
                  </a:lnTo>
                  <a:lnTo>
                    <a:pt x="1672" y="682542"/>
                  </a:lnTo>
                  <a:lnTo>
                    <a:pt x="14778" y="756509"/>
                  </a:lnTo>
                  <a:lnTo>
                    <a:pt x="40282" y="827687"/>
                  </a:lnTo>
                  <a:lnTo>
                    <a:pt x="57452" y="862079"/>
                  </a:lnTo>
                  <a:lnTo>
                    <a:pt x="77443" y="895592"/>
                  </a:lnTo>
                  <a:lnTo>
                    <a:pt x="100165" y="928166"/>
                  </a:lnTo>
                  <a:lnTo>
                    <a:pt x="125523" y="959740"/>
                  </a:lnTo>
                  <a:lnTo>
                    <a:pt x="153427" y="990255"/>
                  </a:lnTo>
                  <a:lnTo>
                    <a:pt x="183782" y="1019648"/>
                  </a:lnTo>
                  <a:lnTo>
                    <a:pt x="216498" y="1047861"/>
                  </a:lnTo>
                  <a:lnTo>
                    <a:pt x="251481" y="1074833"/>
                  </a:lnTo>
                  <a:lnTo>
                    <a:pt x="288640" y="1100502"/>
                  </a:lnTo>
                  <a:lnTo>
                    <a:pt x="327880" y="1124809"/>
                  </a:lnTo>
                  <a:lnTo>
                    <a:pt x="369111" y="1147694"/>
                  </a:lnTo>
                  <a:lnTo>
                    <a:pt x="412240" y="1169094"/>
                  </a:lnTo>
                  <a:lnTo>
                    <a:pt x="457175" y="1188952"/>
                  </a:lnTo>
                  <a:lnTo>
                    <a:pt x="503822" y="1207205"/>
                  </a:lnTo>
                  <a:lnTo>
                    <a:pt x="552089" y="1223793"/>
                  </a:lnTo>
                  <a:lnTo>
                    <a:pt x="601885" y="1238656"/>
                  </a:lnTo>
                  <a:lnTo>
                    <a:pt x="653116" y="1251734"/>
                  </a:lnTo>
                  <a:lnTo>
                    <a:pt x="705691" y="1262965"/>
                  </a:lnTo>
                  <a:lnTo>
                    <a:pt x="759516" y="1272290"/>
                  </a:lnTo>
                  <a:lnTo>
                    <a:pt x="814500" y="1279649"/>
                  </a:lnTo>
                  <a:lnTo>
                    <a:pt x="870549" y="1284979"/>
                  </a:lnTo>
                  <a:lnTo>
                    <a:pt x="927572" y="1288222"/>
                  </a:lnTo>
                  <a:lnTo>
                    <a:pt x="985476" y="1289316"/>
                  </a:lnTo>
                  <a:lnTo>
                    <a:pt x="1043381" y="1288222"/>
                  </a:lnTo>
                  <a:lnTo>
                    <a:pt x="1100405" y="1284979"/>
                  </a:lnTo>
                  <a:lnTo>
                    <a:pt x="1156455" y="1279649"/>
                  </a:lnTo>
                  <a:lnTo>
                    <a:pt x="1211440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2" y="1238656"/>
                  </a:lnTo>
                  <a:lnTo>
                    <a:pt x="1418868" y="1223793"/>
                  </a:lnTo>
                  <a:lnTo>
                    <a:pt x="1467136" y="1207205"/>
                  </a:lnTo>
                  <a:lnTo>
                    <a:pt x="1513784" y="1188952"/>
                  </a:lnTo>
                  <a:lnTo>
                    <a:pt x="1558718" y="1169094"/>
                  </a:lnTo>
                  <a:lnTo>
                    <a:pt x="1601847" y="1147694"/>
                  </a:lnTo>
                  <a:lnTo>
                    <a:pt x="1643078" y="1124809"/>
                  </a:lnTo>
                  <a:lnTo>
                    <a:pt x="1682319" y="1100502"/>
                  </a:lnTo>
                  <a:lnTo>
                    <a:pt x="1719477" y="1074833"/>
                  </a:lnTo>
                  <a:lnTo>
                    <a:pt x="1754460" y="1047861"/>
                  </a:lnTo>
                  <a:lnTo>
                    <a:pt x="1787176" y="1019648"/>
                  </a:lnTo>
                  <a:lnTo>
                    <a:pt x="1817532" y="990255"/>
                  </a:lnTo>
                  <a:lnTo>
                    <a:pt x="1845435" y="959740"/>
                  </a:lnTo>
                  <a:lnTo>
                    <a:pt x="1870794" y="928166"/>
                  </a:lnTo>
                  <a:lnTo>
                    <a:pt x="1893515" y="895592"/>
                  </a:lnTo>
                  <a:lnTo>
                    <a:pt x="1913506" y="862079"/>
                  </a:lnTo>
                  <a:lnTo>
                    <a:pt x="1930676" y="827687"/>
                  </a:lnTo>
                  <a:lnTo>
                    <a:pt x="1956179" y="756509"/>
                  </a:lnTo>
                  <a:lnTo>
                    <a:pt x="1969285" y="682542"/>
                  </a:lnTo>
                  <a:lnTo>
                    <a:pt x="1970958" y="644664"/>
                  </a:lnTo>
                  <a:lnTo>
                    <a:pt x="1969285" y="606785"/>
                  </a:lnTo>
                  <a:lnTo>
                    <a:pt x="1956179" y="532815"/>
                  </a:lnTo>
                  <a:lnTo>
                    <a:pt x="1930676" y="461636"/>
                  </a:lnTo>
                  <a:lnTo>
                    <a:pt x="1913506" y="427243"/>
                  </a:lnTo>
                  <a:lnTo>
                    <a:pt x="1893515" y="393729"/>
                  </a:lnTo>
                  <a:lnTo>
                    <a:pt x="1870794" y="361154"/>
                  </a:lnTo>
                  <a:lnTo>
                    <a:pt x="1845435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0" y="241457"/>
                  </a:lnTo>
                  <a:lnTo>
                    <a:pt x="1719477" y="214485"/>
                  </a:lnTo>
                  <a:lnTo>
                    <a:pt x="1682319" y="188815"/>
                  </a:lnTo>
                  <a:lnTo>
                    <a:pt x="1643078" y="164508"/>
                  </a:lnTo>
                  <a:lnTo>
                    <a:pt x="1601847" y="141623"/>
                  </a:lnTo>
                  <a:lnTo>
                    <a:pt x="1558718" y="120222"/>
                  </a:lnTo>
                  <a:lnTo>
                    <a:pt x="1513784" y="100365"/>
                  </a:lnTo>
                  <a:lnTo>
                    <a:pt x="1467136" y="82111"/>
                  </a:lnTo>
                  <a:lnTo>
                    <a:pt x="1418868" y="65523"/>
                  </a:lnTo>
                  <a:lnTo>
                    <a:pt x="1369072" y="50660"/>
                  </a:lnTo>
                  <a:lnTo>
                    <a:pt x="1317841" y="37582"/>
                  </a:lnTo>
                  <a:lnTo>
                    <a:pt x="1265266" y="26350"/>
                  </a:lnTo>
                  <a:lnTo>
                    <a:pt x="1211440" y="17025"/>
                  </a:lnTo>
                  <a:lnTo>
                    <a:pt x="1156455" y="9667"/>
                  </a:lnTo>
                  <a:lnTo>
                    <a:pt x="1100405" y="4337"/>
                  </a:lnTo>
                  <a:lnTo>
                    <a:pt x="1043381" y="1094"/>
                  </a:lnTo>
                  <a:lnTo>
                    <a:pt x="985476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3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5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2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3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6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6" y="9667"/>
                  </a:lnTo>
                  <a:lnTo>
                    <a:pt x="1211440" y="17025"/>
                  </a:lnTo>
                  <a:lnTo>
                    <a:pt x="1265265" y="26351"/>
                  </a:lnTo>
                  <a:lnTo>
                    <a:pt x="1317840" y="37582"/>
                  </a:lnTo>
                  <a:lnTo>
                    <a:pt x="1369071" y="50660"/>
                  </a:lnTo>
                  <a:lnTo>
                    <a:pt x="1418867" y="65523"/>
                  </a:lnTo>
                  <a:lnTo>
                    <a:pt x="1467135" y="82112"/>
                  </a:lnTo>
                  <a:lnTo>
                    <a:pt x="1513782" y="100365"/>
                  </a:lnTo>
                  <a:lnTo>
                    <a:pt x="1558716" y="120222"/>
                  </a:lnTo>
                  <a:lnTo>
                    <a:pt x="1601846" y="141624"/>
                  </a:lnTo>
                  <a:lnTo>
                    <a:pt x="1643077" y="164508"/>
                  </a:lnTo>
                  <a:lnTo>
                    <a:pt x="1682318" y="188815"/>
                  </a:lnTo>
                  <a:lnTo>
                    <a:pt x="1719476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3"/>
                  </a:lnTo>
                  <a:lnTo>
                    <a:pt x="1893516" y="393728"/>
                  </a:lnTo>
                  <a:lnTo>
                    <a:pt x="1913508" y="427241"/>
                  </a:lnTo>
                  <a:lnTo>
                    <a:pt x="1930678" y="461633"/>
                  </a:lnTo>
                  <a:lnTo>
                    <a:pt x="1956181" y="532812"/>
                  </a:lnTo>
                  <a:lnTo>
                    <a:pt x="1969288" y="606779"/>
                  </a:lnTo>
                  <a:lnTo>
                    <a:pt x="1970961" y="644658"/>
                  </a:lnTo>
                  <a:lnTo>
                    <a:pt x="1969288" y="682536"/>
                  </a:lnTo>
                  <a:lnTo>
                    <a:pt x="1956181" y="756503"/>
                  </a:lnTo>
                  <a:lnTo>
                    <a:pt x="1930678" y="827682"/>
                  </a:lnTo>
                  <a:lnTo>
                    <a:pt x="1913508" y="862074"/>
                  </a:lnTo>
                  <a:lnTo>
                    <a:pt x="1893516" y="895587"/>
                  </a:lnTo>
                  <a:lnTo>
                    <a:pt x="1870794" y="928162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6" y="1074831"/>
                  </a:lnTo>
                  <a:lnTo>
                    <a:pt x="1682318" y="1100501"/>
                  </a:lnTo>
                  <a:lnTo>
                    <a:pt x="1643077" y="1124809"/>
                  </a:lnTo>
                  <a:lnTo>
                    <a:pt x="1601846" y="1147694"/>
                  </a:lnTo>
                  <a:lnTo>
                    <a:pt x="1558716" y="1169095"/>
                  </a:lnTo>
                  <a:lnTo>
                    <a:pt x="1513782" y="1188953"/>
                  </a:lnTo>
                  <a:lnTo>
                    <a:pt x="1467135" y="1207206"/>
                  </a:lnTo>
                  <a:lnTo>
                    <a:pt x="1418867" y="1223795"/>
                  </a:lnTo>
                  <a:lnTo>
                    <a:pt x="1369071" y="1238659"/>
                  </a:lnTo>
                  <a:lnTo>
                    <a:pt x="1317840" y="1251737"/>
                  </a:lnTo>
                  <a:lnTo>
                    <a:pt x="1265265" y="1262969"/>
                  </a:lnTo>
                  <a:lnTo>
                    <a:pt x="1211440" y="1272294"/>
                  </a:lnTo>
                  <a:lnTo>
                    <a:pt x="1156456" y="1279652"/>
                  </a:lnTo>
                  <a:lnTo>
                    <a:pt x="1100407" y="1284983"/>
                  </a:lnTo>
                  <a:lnTo>
                    <a:pt x="1043384" y="1288226"/>
                  </a:lnTo>
                  <a:lnTo>
                    <a:pt x="985480" y="1289320"/>
                  </a:lnTo>
                  <a:lnTo>
                    <a:pt x="927576" y="1288226"/>
                  </a:lnTo>
                  <a:lnTo>
                    <a:pt x="870552" y="1284983"/>
                  </a:lnTo>
                  <a:lnTo>
                    <a:pt x="814502" y="1279652"/>
                  </a:lnTo>
                  <a:lnTo>
                    <a:pt x="759518" y="1272294"/>
                  </a:lnTo>
                  <a:lnTo>
                    <a:pt x="705693" y="1262969"/>
                  </a:lnTo>
                  <a:lnTo>
                    <a:pt x="653118" y="1251737"/>
                  </a:lnTo>
                  <a:lnTo>
                    <a:pt x="601886" y="1238659"/>
                  </a:lnTo>
                  <a:lnTo>
                    <a:pt x="552090" y="1223795"/>
                  </a:lnTo>
                  <a:lnTo>
                    <a:pt x="503823" y="1207206"/>
                  </a:lnTo>
                  <a:lnTo>
                    <a:pt x="457175" y="1188953"/>
                  </a:lnTo>
                  <a:lnTo>
                    <a:pt x="412241" y="1169095"/>
                  </a:lnTo>
                  <a:lnTo>
                    <a:pt x="369112" y="1147694"/>
                  </a:lnTo>
                  <a:lnTo>
                    <a:pt x="327881" y="1124809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2"/>
                  </a:lnTo>
                  <a:lnTo>
                    <a:pt x="77443" y="895587"/>
                  </a:lnTo>
                  <a:lnTo>
                    <a:pt x="57452" y="862074"/>
                  </a:lnTo>
                  <a:lnTo>
                    <a:pt x="40282" y="827682"/>
                  </a:lnTo>
                  <a:lnTo>
                    <a:pt x="14778" y="756503"/>
                  </a:lnTo>
                  <a:lnTo>
                    <a:pt x="1672" y="682536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982" y="6163487"/>
              <a:ext cx="871188" cy="8711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40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48"/>
                </a:moveTo>
                <a:lnTo>
                  <a:pt x="72504" y="755916"/>
                </a:lnTo>
                <a:lnTo>
                  <a:pt x="43078" y="692581"/>
                </a:lnTo>
                <a:lnTo>
                  <a:pt x="2806" y="767664"/>
                </a:lnTo>
                <a:lnTo>
                  <a:pt x="36131" y="768629"/>
                </a:lnTo>
                <a:lnTo>
                  <a:pt x="0" y="2029307"/>
                </a:lnTo>
                <a:lnTo>
                  <a:pt x="9525" y="2029587"/>
                </a:lnTo>
                <a:lnTo>
                  <a:pt x="45656" y="768896"/>
                </a:lnTo>
                <a:lnTo>
                  <a:pt x="78981" y="769848"/>
                </a:lnTo>
                <a:close/>
              </a:path>
              <a:path w="3046095" h="2030095">
                <a:moveTo>
                  <a:pt x="3045993" y="37719"/>
                </a:moveTo>
                <a:lnTo>
                  <a:pt x="3036989" y="33274"/>
                </a:lnTo>
                <a:lnTo>
                  <a:pt x="2969603" y="0"/>
                </a:lnTo>
                <a:lnTo>
                  <a:pt x="2969768" y="33350"/>
                </a:lnTo>
                <a:lnTo>
                  <a:pt x="1028534" y="43167"/>
                </a:lnTo>
                <a:lnTo>
                  <a:pt x="1028585" y="52692"/>
                </a:lnTo>
                <a:lnTo>
                  <a:pt x="2969818" y="42875"/>
                </a:lnTo>
                <a:lnTo>
                  <a:pt x="2969996" y="76200"/>
                </a:lnTo>
                <a:lnTo>
                  <a:pt x="3045993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506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End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sp>
          <p:nvSpPr>
            <p:cNvPr id="47" name="object 47"/>
            <p:cNvSpPr/>
            <p:nvPr/>
          </p:nvSpPr>
          <p:spPr>
            <a:xfrm>
              <a:off x="13667232" y="5519927"/>
              <a:ext cx="807719" cy="8077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99225" y="4438700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46" y="1484503"/>
                  </a:moveTo>
                  <a:lnTo>
                    <a:pt x="994346" y="1446352"/>
                  </a:lnTo>
                  <a:lnTo>
                    <a:pt x="994283" y="1479702"/>
                  </a:lnTo>
                  <a:lnTo>
                    <a:pt x="0" y="1479105"/>
                  </a:lnTo>
                  <a:lnTo>
                    <a:pt x="0" y="1488630"/>
                  </a:lnTo>
                  <a:lnTo>
                    <a:pt x="994270" y="1489227"/>
                  </a:lnTo>
                  <a:lnTo>
                    <a:pt x="994219" y="1522552"/>
                  </a:lnTo>
                  <a:lnTo>
                    <a:pt x="1061059" y="1489227"/>
                  </a:lnTo>
                  <a:lnTo>
                    <a:pt x="1070546" y="1484503"/>
                  </a:lnTo>
                  <a:close/>
                </a:path>
                <a:path w="1492250" h="1522729">
                  <a:moveTo>
                    <a:pt x="1491805" y="75476"/>
                  </a:moveTo>
                  <a:lnTo>
                    <a:pt x="1485480" y="63398"/>
                  </a:lnTo>
                  <a:lnTo>
                    <a:pt x="1452308" y="0"/>
                  </a:lnTo>
                  <a:lnTo>
                    <a:pt x="1415605" y="76911"/>
                  </a:lnTo>
                  <a:lnTo>
                    <a:pt x="1448981" y="76288"/>
                  </a:lnTo>
                  <a:lnTo>
                    <a:pt x="1467929" y="1082357"/>
                  </a:lnTo>
                  <a:lnTo>
                    <a:pt x="1477454" y="1082179"/>
                  </a:lnTo>
                  <a:lnTo>
                    <a:pt x="1458506" y="76111"/>
                  </a:lnTo>
                  <a:lnTo>
                    <a:pt x="1491805" y="75476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699"/>
                  </a:moveTo>
                  <a:lnTo>
                    <a:pt x="2379484" y="5473699"/>
                  </a:lnTo>
                  <a:lnTo>
                    <a:pt x="2440927" y="5486399"/>
                  </a:lnTo>
                  <a:lnTo>
                    <a:pt x="2871076" y="5486399"/>
                  </a:lnTo>
                  <a:lnTo>
                    <a:pt x="2993136" y="5473699"/>
                  </a:lnTo>
                  <a:close/>
                </a:path>
                <a:path w="5346065" h="5486400">
                  <a:moveTo>
                    <a:pt x="2610624" y="12700"/>
                  </a:moveTo>
                  <a:lnTo>
                    <a:pt x="2360002" y="12700"/>
                  </a:lnTo>
                  <a:lnTo>
                    <a:pt x="2173859" y="50799"/>
                  </a:lnTo>
                  <a:lnTo>
                    <a:pt x="2112276" y="76199"/>
                  </a:lnTo>
                  <a:lnTo>
                    <a:pt x="2050973" y="88899"/>
                  </a:lnTo>
                  <a:lnTo>
                    <a:pt x="1989988" y="114299"/>
                  </a:lnTo>
                  <a:lnTo>
                    <a:pt x="1929345" y="126999"/>
                  </a:lnTo>
                  <a:lnTo>
                    <a:pt x="1632318" y="253999"/>
                  </a:lnTo>
                  <a:lnTo>
                    <a:pt x="1574355" y="292099"/>
                  </a:lnTo>
                  <a:lnTo>
                    <a:pt x="1516964" y="317499"/>
                  </a:lnTo>
                  <a:lnTo>
                    <a:pt x="1460144" y="355599"/>
                  </a:lnTo>
                  <a:lnTo>
                    <a:pt x="1348397" y="431799"/>
                  </a:lnTo>
                  <a:lnTo>
                    <a:pt x="1293520" y="457199"/>
                  </a:lnTo>
                  <a:lnTo>
                    <a:pt x="1239342" y="507999"/>
                  </a:lnTo>
                  <a:lnTo>
                    <a:pt x="1185913" y="546099"/>
                  </a:lnTo>
                  <a:lnTo>
                    <a:pt x="1133233" y="584199"/>
                  </a:lnTo>
                  <a:lnTo>
                    <a:pt x="1081366" y="622299"/>
                  </a:lnTo>
                  <a:lnTo>
                    <a:pt x="1030325" y="673099"/>
                  </a:lnTo>
                  <a:lnTo>
                    <a:pt x="930909" y="761999"/>
                  </a:lnTo>
                  <a:lnTo>
                    <a:pt x="835088" y="850899"/>
                  </a:lnTo>
                  <a:lnTo>
                    <a:pt x="743178" y="952499"/>
                  </a:lnTo>
                  <a:lnTo>
                    <a:pt x="655434" y="1054099"/>
                  </a:lnTo>
                  <a:lnTo>
                    <a:pt x="613117" y="1104899"/>
                  </a:lnTo>
                  <a:lnTo>
                    <a:pt x="572007" y="1155699"/>
                  </a:lnTo>
                  <a:lnTo>
                    <a:pt x="532066" y="1219199"/>
                  </a:lnTo>
                  <a:lnTo>
                    <a:pt x="493306" y="1269999"/>
                  </a:lnTo>
                  <a:lnTo>
                    <a:pt x="455764" y="1320799"/>
                  </a:lnTo>
                  <a:lnTo>
                    <a:pt x="419480" y="1384299"/>
                  </a:lnTo>
                  <a:lnTo>
                    <a:pt x="384479" y="1435099"/>
                  </a:lnTo>
                  <a:lnTo>
                    <a:pt x="350799" y="1498599"/>
                  </a:lnTo>
                  <a:lnTo>
                    <a:pt x="318452" y="1549399"/>
                  </a:lnTo>
                  <a:lnTo>
                    <a:pt x="287477" y="1612899"/>
                  </a:lnTo>
                  <a:lnTo>
                    <a:pt x="257911" y="1676399"/>
                  </a:lnTo>
                  <a:lnTo>
                    <a:pt x="229781" y="1727199"/>
                  </a:lnTo>
                  <a:lnTo>
                    <a:pt x="203123" y="1790699"/>
                  </a:lnTo>
                  <a:lnTo>
                    <a:pt x="177952" y="1854199"/>
                  </a:lnTo>
                  <a:lnTo>
                    <a:pt x="154317" y="1917699"/>
                  </a:lnTo>
                  <a:lnTo>
                    <a:pt x="132232" y="1981199"/>
                  </a:lnTo>
                  <a:lnTo>
                    <a:pt x="111747" y="2044699"/>
                  </a:lnTo>
                  <a:lnTo>
                    <a:pt x="92862" y="2108199"/>
                  </a:lnTo>
                  <a:lnTo>
                    <a:pt x="75641" y="2171699"/>
                  </a:lnTo>
                  <a:lnTo>
                    <a:pt x="60109" y="2235199"/>
                  </a:lnTo>
                  <a:lnTo>
                    <a:pt x="46278" y="2298699"/>
                  </a:lnTo>
                  <a:lnTo>
                    <a:pt x="34188" y="2362199"/>
                  </a:lnTo>
                  <a:lnTo>
                    <a:pt x="23875" y="2425699"/>
                  </a:lnTo>
                  <a:lnTo>
                    <a:pt x="15366" y="2489199"/>
                  </a:lnTo>
                  <a:lnTo>
                    <a:pt x="8699" y="2552699"/>
                  </a:lnTo>
                  <a:lnTo>
                    <a:pt x="3886" y="2616199"/>
                  </a:lnTo>
                  <a:lnTo>
                    <a:pt x="977" y="2679699"/>
                  </a:lnTo>
                  <a:lnTo>
                    <a:pt x="0" y="2743199"/>
                  </a:lnTo>
                  <a:lnTo>
                    <a:pt x="952" y="2806699"/>
                  </a:lnTo>
                  <a:lnTo>
                    <a:pt x="3797" y="2870199"/>
                  </a:lnTo>
                  <a:lnTo>
                    <a:pt x="8508" y="2933699"/>
                  </a:lnTo>
                  <a:lnTo>
                    <a:pt x="15062" y="2997199"/>
                  </a:lnTo>
                  <a:lnTo>
                    <a:pt x="23406" y="3060699"/>
                  </a:lnTo>
                  <a:lnTo>
                    <a:pt x="33527" y="3124199"/>
                  </a:lnTo>
                  <a:lnTo>
                    <a:pt x="45402" y="3187699"/>
                  </a:lnTo>
                  <a:lnTo>
                    <a:pt x="58978" y="3251199"/>
                  </a:lnTo>
                  <a:lnTo>
                    <a:pt x="74231" y="3314699"/>
                  </a:lnTo>
                  <a:lnTo>
                    <a:pt x="91147" y="3378199"/>
                  </a:lnTo>
                  <a:lnTo>
                    <a:pt x="109677" y="3441699"/>
                  </a:lnTo>
                  <a:lnTo>
                    <a:pt x="129806" y="3505199"/>
                  </a:lnTo>
                  <a:lnTo>
                    <a:pt x="151485" y="3568699"/>
                  </a:lnTo>
                  <a:lnTo>
                    <a:pt x="174713" y="3632199"/>
                  </a:lnTo>
                  <a:lnTo>
                    <a:pt x="199428" y="3695699"/>
                  </a:lnTo>
                  <a:lnTo>
                    <a:pt x="225615" y="3759199"/>
                  </a:lnTo>
                  <a:lnTo>
                    <a:pt x="253237" y="3809999"/>
                  </a:lnTo>
                  <a:lnTo>
                    <a:pt x="282282" y="3873499"/>
                  </a:lnTo>
                  <a:lnTo>
                    <a:pt x="312699" y="3936999"/>
                  </a:lnTo>
                  <a:lnTo>
                    <a:pt x="344474" y="3987799"/>
                  </a:lnTo>
                  <a:lnTo>
                    <a:pt x="377558" y="4051299"/>
                  </a:lnTo>
                  <a:lnTo>
                    <a:pt x="411937" y="4102099"/>
                  </a:lnTo>
                  <a:lnTo>
                    <a:pt x="447586" y="4165599"/>
                  </a:lnTo>
                  <a:lnTo>
                    <a:pt x="484454" y="4216399"/>
                  </a:lnTo>
                  <a:lnTo>
                    <a:pt x="522516" y="4267199"/>
                  </a:lnTo>
                  <a:lnTo>
                    <a:pt x="561759" y="4330699"/>
                  </a:lnTo>
                  <a:lnTo>
                    <a:pt x="643559" y="4432299"/>
                  </a:lnTo>
                  <a:lnTo>
                    <a:pt x="729754" y="4533899"/>
                  </a:lnTo>
                  <a:lnTo>
                    <a:pt x="820026" y="4635499"/>
                  </a:lnTo>
                  <a:lnTo>
                    <a:pt x="914145" y="4724399"/>
                  </a:lnTo>
                  <a:lnTo>
                    <a:pt x="1011872" y="4813299"/>
                  </a:lnTo>
                  <a:lnTo>
                    <a:pt x="1062101" y="4864099"/>
                  </a:lnTo>
                  <a:lnTo>
                    <a:pt x="1113066" y="4902199"/>
                  </a:lnTo>
                  <a:lnTo>
                    <a:pt x="1164793" y="4940299"/>
                  </a:lnTo>
                  <a:lnTo>
                    <a:pt x="1217294" y="4991099"/>
                  </a:lnTo>
                  <a:lnTo>
                    <a:pt x="1324406" y="5067299"/>
                  </a:lnTo>
                  <a:lnTo>
                    <a:pt x="1378991" y="5092699"/>
                  </a:lnTo>
                  <a:lnTo>
                    <a:pt x="1490002" y="5168899"/>
                  </a:lnTo>
                  <a:lnTo>
                    <a:pt x="1546390" y="5194299"/>
                  </a:lnTo>
                  <a:lnTo>
                    <a:pt x="1603311" y="5232399"/>
                  </a:lnTo>
                  <a:lnTo>
                    <a:pt x="1895106" y="5359399"/>
                  </a:lnTo>
                  <a:lnTo>
                    <a:pt x="1954682" y="5372099"/>
                  </a:lnTo>
                  <a:lnTo>
                    <a:pt x="2014600" y="5397499"/>
                  </a:lnTo>
                  <a:lnTo>
                    <a:pt x="2074811" y="5410199"/>
                  </a:lnTo>
                  <a:lnTo>
                    <a:pt x="2135314" y="5435599"/>
                  </a:lnTo>
                  <a:lnTo>
                    <a:pt x="2318181" y="5473699"/>
                  </a:lnTo>
                  <a:lnTo>
                    <a:pt x="2565133" y="5473699"/>
                  </a:lnTo>
                  <a:lnTo>
                    <a:pt x="2504236" y="5460999"/>
                  </a:lnTo>
                  <a:lnTo>
                    <a:pt x="2382621" y="5460999"/>
                  </a:lnTo>
                  <a:lnTo>
                    <a:pt x="2081085" y="5397499"/>
                  </a:lnTo>
                  <a:lnTo>
                    <a:pt x="2021446" y="5372099"/>
                  </a:lnTo>
                  <a:lnTo>
                    <a:pt x="1962099" y="5359399"/>
                  </a:lnTo>
                  <a:lnTo>
                    <a:pt x="1613789" y="5206999"/>
                  </a:lnTo>
                  <a:lnTo>
                    <a:pt x="1557324" y="5181599"/>
                  </a:lnTo>
                  <a:lnTo>
                    <a:pt x="1501381" y="5143499"/>
                  </a:lnTo>
                  <a:lnTo>
                    <a:pt x="1446009" y="5118099"/>
                  </a:lnTo>
                  <a:lnTo>
                    <a:pt x="1337068" y="5041899"/>
                  </a:lnTo>
                  <a:lnTo>
                    <a:pt x="1230731" y="4965699"/>
                  </a:lnTo>
                  <a:lnTo>
                    <a:pt x="1178623" y="4927599"/>
                  </a:lnTo>
                  <a:lnTo>
                    <a:pt x="1127252" y="4889499"/>
                  </a:lnTo>
                  <a:lnTo>
                    <a:pt x="1076655" y="4851399"/>
                  </a:lnTo>
                  <a:lnTo>
                    <a:pt x="1026960" y="4800599"/>
                  </a:lnTo>
                  <a:lnTo>
                    <a:pt x="929893" y="4711699"/>
                  </a:lnTo>
                  <a:lnTo>
                    <a:pt x="836421" y="4622799"/>
                  </a:lnTo>
                  <a:lnTo>
                    <a:pt x="746747" y="4521199"/>
                  </a:lnTo>
                  <a:lnTo>
                    <a:pt x="661136" y="4419599"/>
                  </a:lnTo>
                  <a:lnTo>
                    <a:pt x="579767" y="4317999"/>
                  </a:lnTo>
                  <a:lnTo>
                    <a:pt x="540791" y="4254499"/>
                  </a:lnTo>
                  <a:lnTo>
                    <a:pt x="502983" y="4203699"/>
                  </a:lnTo>
                  <a:lnTo>
                    <a:pt x="466369" y="4152899"/>
                  </a:lnTo>
                  <a:lnTo>
                    <a:pt x="430987" y="4089399"/>
                  </a:lnTo>
                  <a:lnTo>
                    <a:pt x="396849" y="4038599"/>
                  </a:lnTo>
                  <a:lnTo>
                    <a:pt x="363994" y="3975099"/>
                  </a:lnTo>
                  <a:lnTo>
                    <a:pt x="332460" y="3924299"/>
                  </a:lnTo>
                  <a:lnTo>
                    <a:pt x="302259" y="3860799"/>
                  </a:lnTo>
                  <a:lnTo>
                    <a:pt x="273443" y="3809999"/>
                  </a:lnTo>
                  <a:lnTo>
                    <a:pt x="246024" y="3746499"/>
                  </a:lnTo>
                  <a:lnTo>
                    <a:pt x="220027" y="3682999"/>
                  </a:lnTo>
                  <a:lnTo>
                    <a:pt x="195503" y="3619499"/>
                  </a:lnTo>
                  <a:lnTo>
                    <a:pt x="172465" y="3568699"/>
                  </a:lnTo>
                  <a:lnTo>
                    <a:pt x="150952" y="3505199"/>
                  </a:lnTo>
                  <a:lnTo>
                    <a:pt x="130987" y="3441699"/>
                  </a:lnTo>
                  <a:lnTo>
                    <a:pt x="112610" y="3378199"/>
                  </a:lnTo>
                  <a:lnTo>
                    <a:pt x="95834" y="3314699"/>
                  </a:lnTo>
                  <a:lnTo>
                    <a:pt x="80708" y="3251199"/>
                  </a:lnTo>
                  <a:lnTo>
                    <a:pt x="67246" y="3187699"/>
                  </a:lnTo>
                  <a:lnTo>
                    <a:pt x="55486" y="3124199"/>
                  </a:lnTo>
                  <a:lnTo>
                    <a:pt x="45440" y="3060699"/>
                  </a:lnTo>
                  <a:lnTo>
                    <a:pt x="37172" y="2997199"/>
                  </a:lnTo>
                  <a:lnTo>
                    <a:pt x="30683" y="2933699"/>
                  </a:lnTo>
                  <a:lnTo>
                    <a:pt x="25996" y="2870199"/>
                  </a:lnTo>
                  <a:lnTo>
                    <a:pt x="23177" y="2806699"/>
                  </a:lnTo>
                  <a:lnTo>
                    <a:pt x="22225" y="2743199"/>
                  </a:lnTo>
                  <a:lnTo>
                    <a:pt x="23177" y="2679699"/>
                  </a:lnTo>
                  <a:lnTo>
                    <a:pt x="26047" y="2616199"/>
                  </a:lnTo>
                  <a:lnTo>
                    <a:pt x="30797" y="2552699"/>
                  </a:lnTo>
                  <a:lnTo>
                    <a:pt x="37401" y="2489199"/>
                  </a:lnTo>
                  <a:lnTo>
                    <a:pt x="45821" y="2425699"/>
                  </a:lnTo>
                  <a:lnTo>
                    <a:pt x="56019" y="2362199"/>
                  </a:lnTo>
                  <a:lnTo>
                    <a:pt x="67995" y="2298699"/>
                  </a:lnTo>
                  <a:lnTo>
                    <a:pt x="81686" y="2235199"/>
                  </a:lnTo>
                  <a:lnTo>
                    <a:pt x="97078" y="2171699"/>
                  </a:lnTo>
                  <a:lnTo>
                    <a:pt x="114147" y="2108199"/>
                  </a:lnTo>
                  <a:lnTo>
                    <a:pt x="132854" y="2044699"/>
                  </a:lnTo>
                  <a:lnTo>
                    <a:pt x="153174" y="1981199"/>
                  </a:lnTo>
                  <a:lnTo>
                    <a:pt x="175069" y="1930399"/>
                  </a:lnTo>
                  <a:lnTo>
                    <a:pt x="198500" y="1866899"/>
                  </a:lnTo>
                  <a:lnTo>
                    <a:pt x="223469" y="1803399"/>
                  </a:lnTo>
                  <a:lnTo>
                    <a:pt x="249923" y="1739899"/>
                  </a:lnTo>
                  <a:lnTo>
                    <a:pt x="277825" y="1689099"/>
                  </a:lnTo>
                  <a:lnTo>
                    <a:pt x="307162" y="1625599"/>
                  </a:lnTo>
                  <a:lnTo>
                    <a:pt x="337896" y="1562099"/>
                  </a:lnTo>
                  <a:lnTo>
                    <a:pt x="370001" y="1511299"/>
                  </a:lnTo>
                  <a:lnTo>
                    <a:pt x="403440" y="1447799"/>
                  </a:lnTo>
                  <a:lnTo>
                    <a:pt x="438175" y="1396999"/>
                  </a:lnTo>
                  <a:lnTo>
                    <a:pt x="474205" y="1333499"/>
                  </a:lnTo>
                  <a:lnTo>
                    <a:pt x="511467" y="1282699"/>
                  </a:lnTo>
                  <a:lnTo>
                    <a:pt x="549948" y="1231899"/>
                  </a:lnTo>
                  <a:lnTo>
                    <a:pt x="589610" y="1168399"/>
                  </a:lnTo>
                  <a:lnTo>
                    <a:pt x="630440" y="1117599"/>
                  </a:lnTo>
                  <a:lnTo>
                    <a:pt x="672299" y="1066799"/>
                  </a:lnTo>
                  <a:lnTo>
                    <a:pt x="759434" y="965199"/>
                  </a:lnTo>
                  <a:lnTo>
                    <a:pt x="850696" y="863599"/>
                  </a:lnTo>
                  <a:lnTo>
                    <a:pt x="945845" y="774699"/>
                  </a:lnTo>
                  <a:lnTo>
                    <a:pt x="1044727" y="685799"/>
                  </a:lnTo>
                  <a:lnTo>
                    <a:pt x="1095413" y="647699"/>
                  </a:lnTo>
                  <a:lnTo>
                    <a:pt x="1146911" y="596899"/>
                  </a:lnTo>
                  <a:lnTo>
                    <a:pt x="1199197" y="558799"/>
                  </a:lnTo>
                  <a:lnTo>
                    <a:pt x="1306017" y="482599"/>
                  </a:lnTo>
                  <a:lnTo>
                    <a:pt x="1415618" y="406399"/>
                  </a:lnTo>
                  <a:lnTo>
                    <a:pt x="1471383" y="368299"/>
                  </a:lnTo>
                  <a:lnTo>
                    <a:pt x="1527746" y="342899"/>
                  </a:lnTo>
                  <a:lnTo>
                    <a:pt x="1584693" y="304799"/>
                  </a:lnTo>
                  <a:lnTo>
                    <a:pt x="1936648" y="152399"/>
                  </a:lnTo>
                  <a:lnTo>
                    <a:pt x="1996732" y="126999"/>
                  </a:lnTo>
                  <a:lnTo>
                    <a:pt x="2057145" y="114299"/>
                  </a:lnTo>
                  <a:lnTo>
                    <a:pt x="2117864" y="88899"/>
                  </a:lnTo>
                  <a:lnTo>
                    <a:pt x="2363089" y="38099"/>
                  </a:lnTo>
                  <a:lnTo>
                    <a:pt x="2424823" y="38099"/>
                  </a:lnTo>
                  <a:lnTo>
                    <a:pt x="2486685" y="25399"/>
                  </a:lnTo>
                  <a:lnTo>
                    <a:pt x="2548636" y="25399"/>
                  </a:lnTo>
                  <a:lnTo>
                    <a:pt x="2610624" y="12700"/>
                  </a:lnTo>
                  <a:close/>
                </a:path>
                <a:path w="5346065" h="5486400">
                  <a:moveTo>
                    <a:pt x="5218687" y="4550921"/>
                  </a:moveTo>
                  <a:lnTo>
                    <a:pt x="5215153" y="4571999"/>
                  </a:lnTo>
                  <a:lnTo>
                    <a:pt x="5207101" y="4584699"/>
                  </a:lnTo>
                  <a:lnTo>
                    <a:pt x="5197322" y="4610099"/>
                  </a:lnTo>
                  <a:lnTo>
                    <a:pt x="5185816" y="4635499"/>
                  </a:lnTo>
                  <a:lnTo>
                    <a:pt x="5172608" y="4660899"/>
                  </a:lnTo>
                  <a:lnTo>
                    <a:pt x="5157736" y="4686299"/>
                  </a:lnTo>
                  <a:lnTo>
                    <a:pt x="5141201" y="4698999"/>
                  </a:lnTo>
                  <a:lnTo>
                    <a:pt x="5123052" y="4724399"/>
                  </a:lnTo>
                  <a:lnTo>
                    <a:pt x="5103317" y="4749799"/>
                  </a:lnTo>
                  <a:lnTo>
                    <a:pt x="5082006" y="4775199"/>
                  </a:lnTo>
                  <a:lnTo>
                    <a:pt x="5059159" y="4787899"/>
                  </a:lnTo>
                  <a:lnTo>
                    <a:pt x="5034813" y="4813299"/>
                  </a:lnTo>
                  <a:lnTo>
                    <a:pt x="5008981" y="4838699"/>
                  </a:lnTo>
                  <a:lnTo>
                    <a:pt x="4981714" y="4864099"/>
                  </a:lnTo>
                  <a:lnTo>
                    <a:pt x="4953012" y="4876799"/>
                  </a:lnTo>
                  <a:lnTo>
                    <a:pt x="4922939" y="4902199"/>
                  </a:lnTo>
                  <a:lnTo>
                    <a:pt x="4891506" y="4927599"/>
                  </a:lnTo>
                  <a:lnTo>
                    <a:pt x="4858740" y="4940299"/>
                  </a:lnTo>
                  <a:lnTo>
                    <a:pt x="4824691" y="4965699"/>
                  </a:lnTo>
                  <a:lnTo>
                    <a:pt x="4789373" y="4991099"/>
                  </a:lnTo>
                  <a:lnTo>
                    <a:pt x="4752822" y="5003799"/>
                  </a:lnTo>
                  <a:lnTo>
                    <a:pt x="4715065" y="5029199"/>
                  </a:lnTo>
                  <a:lnTo>
                    <a:pt x="4676216" y="5041899"/>
                  </a:lnTo>
                  <a:lnTo>
                    <a:pt x="4594948" y="5079999"/>
                  </a:lnTo>
                  <a:lnTo>
                    <a:pt x="4509350" y="5118099"/>
                  </a:lnTo>
                  <a:lnTo>
                    <a:pt x="4419676" y="5156199"/>
                  </a:lnTo>
                  <a:lnTo>
                    <a:pt x="4326153" y="5194299"/>
                  </a:lnTo>
                  <a:lnTo>
                    <a:pt x="4229023" y="5219699"/>
                  </a:lnTo>
                  <a:lnTo>
                    <a:pt x="4128541" y="5257799"/>
                  </a:lnTo>
                  <a:lnTo>
                    <a:pt x="3918445" y="5308599"/>
                  </a:lnTo>
                  <a:lnTo>
                    <a:pt x="3584130" y="5384799"/>
                  </a:lnTo>
                  <a:lnTo>
                    <a:pt x="3468547" y="5397499"/>
                  </a:lnTo>
                  <a:lnTo>
                    <a:pt x="3351275" y="5422899"/>
                  </a:lnTo>
                  <a:lnTo>
                    <a:pt x="2991853" y="5460999"/>
                  </a:lnTo>
                  <a:lnTo>
                    <a:pt x="2870288" y="5460999"/>
                  </a:lnTo>
                  <a:lnTo>
                    <a:pt x="2748267" y="5473699"/>
                  </a:lnTo>
                  <a:lnTo>
                    <a:pt x="3114471" y="5473699"/>
                  </a:lnTo>
                  <a:lnTo>
                    <a:pt x="3354019" y="5448299"/>
                  </a:lnTo>
                  <a:lnTo>
                    <a:pt x="3471760" y="5422899"/>
                  </a:lnTo>
                  <a:lnTo>
                    <a:pt x="3587813" y="5410199"/>
                  </a:lnTo>
                  <a:lnTo>
                    <a:pt x="3923550" y="5333999"/>
                  </a:lnTo>
                  <a:lnTo>
                    <a:pt x="4134624" y="5283199"/>
                  </a:lnTo>
                  <a:lnTo>
                    <a:pt x="4235627" y="5245099"/>
                  </a:lnTo>
                  <a:lnTo>
                    <a:pt x="4333278" y="5206999"/>
                  </a:lnTo>
                  <a:lnTo>
                    <a:pt x="4427359" y="5181599"/>
                  </a:lnTo>
                  <a:lnTo>
                    <a:pt x="4517618" y="5143499"/>
                  </a:lnTo>
                  <a:lnTo>
                    <a:pt x="4603826" y="5105399"/>
                  </a:lnTo>
                  <a:lnTo>
                    <a:pt x="4685741" y="5067299"/>
                  </a:lnTo>
                  <a:lnTo>
                    <a:pt x="4725098" y="5041899"/>
                  </a:lnTo>
                  <a:lnTo>
                    <a:pt x="4763223" y="5029199"/>
                  </a:lnTo>
                  <a:lnTo>
                    <a:pt x="4800142" y="5003799"/>
                  </a:lnTo>
                  <a:lnTo>
                    <a:pt x="4835855" y="4978399"/>
                  </a:lnTo>
                  <a:lnTo>
                    <a:pt x="4870310" y="4965699"/>
                  </a:lnTo>
                  <a:lnTo>
                    <a:pt x="4903495" y="4940299"/>
                  </a:lnTo>
                  <a:lnTo>
                    <a:pt x="4935372" y="4914899"/>
                  </a:lnTo>
                  <a:lnTo>
                    <a:pt x="4965903" y="4902199"/>
                  </a:lnTo>
                  <a:lnTo>
                    <a:pt x="4995075" y="4876799"/>
                  </a:lnTo>
                  <a:lnTo>
                    <a:pt x="5022849" y="4851399"/>
                  </a:lnTo>
                  <a:lnTo>
                    <a:pt x="5049202" y="4825999"/>
                  </a:lnTo>
                  <a:lnTo>
                    <a:pt x="5074094" y="4813299"/>
                  </a:lnTo>
                  <a:lnTo>
                    <a:pt x="5097500" y="4787899"/>
                  </a:lnTo>
                  <a:lnTo>
                    <a:pt x="5119395" y="4762499"/>
                  </a:lnTo>
                  <a:lnTo>
                    <a:pt x="5139740" y="4737099"/>
                  </a:lnTo>
                  <a:lnTo>
                    <a:pt x="5158511" y="4711699"/>
                  </a:lnTo>
                  <a:lnTo>
                    <a:pt x="5175669" y="4698999"/>
                  </a:lnTo>
                  <a:lnTo>
                    <a:pt x="5205018" y="4648199"/>
                  </a:lnTo>
                  <a:lnTo>
                    <a:pt x="5227510" y="4597399"/>
                  </a:lnTo>
                  <a:lnTo>
                    <a:pt x="5240982" y="4554669"/>
                  </a:lnTo>
                  <a:lnTo>
                    <a:pt x="5218687" y="4550921"/>
                  </a:lnTo>
                  <a:close/>
                </a:path>
                <a:path w="5346065" h="5486400">
                  <a:moveTo>
                    <a:pt x="5259230" y="4533899"/>
                  </a:moveTo>
                  <a:lnTo>
                    <a:pt x="5221541" y="4533899"/>
                  </a:lnTo>
                  <a:lnTo>
                    <a:pt x="5243258" y="4546599"/>
                  </a:lnTo>
                  <a:lnTo>
                    <a:pt x="5240982" y="4554669"/>
                  </a:lnTo>
                  <a:lnTo>
                    <a:pt x="5268531" y="4559299"/>
                  </a:lnTo>
                  <a:lnTo>
                    <a:pt x="5259230" y="4533899"/>
                  </a:lnTo>
                  <a:close/>
                </a:path>
                <a:path w="5346065" h="5486400">
                  <a:moveTo>
                    <a:pt x="5221541" y="4533899"/>
                  </a:moveTo>
                  <a:lnTo>
                    <a:pt x="5218687" y="4550921"/>
                  </a:lnTo>
                  <a:lnTo>
                    <a:pt x="5240982" y="4554669"/>
                  </a:lnTo>
                  <a:lnTo>
                    <a:pt x="5243258" y="4546599"/>
                  </a:lnTo>
                  <a:lnTo>
                    <a:pt x="5221541" y="4533899"/>
                  </a:lnTo>
                  <a:close/>
                </a:path>
                <a:path w="5346065" h="5486400">
                  <a:moveTo>
                    <a:pt x="5240629" y="4483099"/>
                  </a:moveTo>
                  <a:lnTo>
                    <a:pt x="5192979" y="4546599"/>
                  </a:lnTo>
                  <a:lnTo>
                    <a:pt x="5218687" y="4550921"/>
                  </a:lnTo>
                  <a:lnTo>
                    <a:pt x="5221541" y="4533899"/>
                  </a:lnTo>
                  <a:lnTo>
                    <a:pt x="5259230" y="4533899"/>
                  </a:lnTo>
                  <a:lnTo>
                    <a:pt x="5240629" y="4483099"/>
                  </a:lnTo>
                  <a:close/>
                </a:path>
                <a:path w="5346065" h="5486400">
                  <a:moveTo>
                    <a:pt x="3170415" y="12700"/>
                  </a:moveTo>
                  <a:lnTo>
                    <a:pt x="2797174" y="12700"/>
                  </a:lnTo>
                  <a:lnTo>
                    <a:pt x="2921406" y="25399"/>
                  </a:lnTo>
                  <a:lnTo>
                    <a:pt x="3045155" y="25399"/>
                  </a:lnTo>
                  <a:lnTo>
                    <a:pt x="3411080" y="63499"/>
                  </a:lnTo>
                  <a:lnTo>
                    <a:pt x="3530460" y="88899"/>
                  </a:lnTo>
                  <a:lnTo>
                    <a:pt x="3648138" y="101599"/>
                  </a:lnTo>
                  <a:lnTo>
                    <a:pt x="3877386" y="152399"/>
                  </a:lnTo>
                  <a:lnTo>
                    <a:pt x="4202328" y="228599"/>
                  </a:lnTo>
                  <a:lnTo>
                    <a:pt x="4304626" y="266699"/>
                  </a:lnTo>
                  <a:lnTo>
                    <a:pt x="4403483" y="292099"/>
                  </a:lnTo>
                  <a:lnTo>
                    <a:pt x="4498682" y="330199"/>
                  </a:lnTo>
                  <a:lnTo>
                    <a:pt x="4589970" y="368299"/>
                  </a:lnTo>
                  <a:lnTo>
                    <a:pt x="4677168" y="406399"/>
                  </a:lnTo>
                  <a:lnTo>
                    <a:pt x="4719104" y="419099"/>
                  </a:lnTo>
                  <a:lnTo>
                    <a:pt x="4759896" y="444499"/>
                  </a:lnTo>
                  <a:lnTo>
                    <a:pt x="4799520" y="457199"/>
                  </a:lnTo>
                  <a:lnTo>
                    <a:pt x="4837950" y="482599"/>
                  </a:lnTo>
                  <a:lnTo>
                    <a:pt x="4875161" y="495299"/>
                  </a:lnTo>
                  <a:lnTo>
                    <a:pt x="4911115" y="520699"/>
                  </a:lnTo>
                  <a:lnTo>
                    <a:pt x="4945773" y="546099"/>
                  </a:lnTo>
                  <a:lnTo>
                    <a:pt x="4979111" y="558799"/>
                  </a:lnTo>
                  <a:lnTo>
                    <a:pt x="5011115" y="584199"/>
                  </a:lnTo>
                  <a:lnTo>
                    <a:pt x="5041722" y="609599"/>
                  </a:lnTo>
                  <a:lnTo>
                    <a:pt x="5070919" y="622299"/>
                  </a:lnTo>
                  <a:lnTo>
                    <a:pt x="5098681" y="647699"/>
                  </a:lnTo>
                  <a:lnTo>
                    <a:pt x="5124970" y="673099"/>
                  </a:lnTo>
                  <a:lnTo>
                    <a:pt x="5149748" y="698499"/>
                  </a:lnTo>
                  <a:lnTo>
                    <a:pt x="5172989" y="711199"/>
                  </a:lnTo>
                  <a:lnTo>
                    <a:pt x="5194668" y="736599"/>
                  </a:lnTo>
                  <a:lnTo>
                    <a:pt x="5214759" y="761999"/>
                  </a:lnTo>
                  <a:lnTo>
                    <a:pt x="5233225" y="787399"/>
                  </a:lnTo>
                  <a:lnTo>
                    <a:pt x="5250052" y="800099"/>
                  </a:lnTo>
                  <a:lnTo>
                    <a:pt x="5265204" y="825499"/>
                  </a:lnTo>
                  <a:lnTo>
                    <a:pt x="5278653" y="850899"/>
                  </a:lnTo>
                  <a:lnTo>
                    <a:pt x="5290375" y="876299"/>
                  </a:lnTo>
                  <a:lnTo>
                    <a:pt x="5300357" y="901699"/>
                  </a:lnTo>
                  <a:lnTo>
                    <a:pt x="5308574" y="914399"/>
                  </a:lnTo>
                  <a:lnTo>
                    <a:pt x="5315013" y="939799"/>
                  </a:lnTo>
                  <a:lnTo>
                    <a:pt x="5319648" y="965199"/>
                  </a:lnTo>
                  <a:lnTo>
                    <a:pt x="5322468" y="990599"/>
                  </a:lnTo>
                  <a:lnTo>
                    <a:pt x="5323433" y="1015999"/>
                  </a:lnTo>
                  <a:lnTo>
                    <a:pt x="5345645" y="1003299"/>
                  </a:lnTo>
                  <a:lnTo>
                    <a:pt x="5341708" y="965199"/>
                  </a:lnTo>
                  <a:lnTo>
                    <a:pt x="5329961" y="914399"/>
                  </a:lnTo>
                  <a:lnTo>
                    <a:pt x="5310720" y="863599"/>
                  </a:lnTo>
                  <a:lnTo>
                    <a:pt x="5284317" y="812799"/>
                  </a:lnTo>
                  <a:lnTo>
                    <a:pt x="5251056" y="774699"/>
                  </a:lnTo>
                  <a:lnTo>
                    <a:pt x="5231942" y="749299"/>
                  </a:lnTo>
                  <a:lnTo>
                    <a:pt x="5211229" y="723899"/>
                  </a:lnTo>
                  <a:lnTo>
                    <a:pt x="5188940" y="698499"/>
                  </a:lnTo>
                  <a:lnTo>
                    <a:pt x="5165102" y="673099"/>
                  </a:lnTo>
                  <a:lnTo>
                    <a:pt x="5139753" y="660399"/>
                  </a:lnTo>
                  <a:lnTo>
                    <a:pt x="5112918" y="634999"/>
                  </a:lnTo>
                  <a:lnTo>
                    <a:pt x="5084635" y="609599"/>
                  </a:lnTo>
                  <a:lnTo>
                    <a:pt x="5054942" y="584199"/>
                  </a:lnTo>
                  <a:lnTo>
                    <a:pt x="5023853" y="571499"/>
                  </a:lnTo>
                  <a:lnTo>
                    <a:pt x="4991392" y="546099"/>
                  </a:lnTo>
                  <a:lnTo>
                    <a:pt x="4957610" y="520699"/>
                  </a:lnTo>
                  <a:lnTo>
                    <a:pt x="4922532" y="507999"/>
                  </a:lnTo>
                  <a:lnTo>
                    <a:pt x="4886172" y="482599"/>
                  </a:lnTo>
                  <a:lnTo>
                    <a:pt x="4848580" y="457199"/>
                  </a:lnTo>
                  <a:lnTo>
                    <a:pt x="4809782" y="444499"/>
                  </a:lnTo>
                  <a:lnTo>
                    <a:pt x="4769789" y="419099"/>
                  </a:lnTo>
                  <a:lnTo>
                    <a:pt x="4728654" y="406399"/>
                  </a:lnTo>
                  <a:lnTo>
                    <a:pt x="4686401" y="380999"/>
                  </a:lnTo>
                  <a:lnTo>
                    <a:pt x="4598708" y="342899"/>
                  </a:lnTo>
                  <a:lnTo>
                    <a:pt x="4506823" y="304799"/>
                  </a:lnTo>
                  <a:lnTo>
                    <a:pt x="4411052" y="279399"/>
                  </a:lnTo>
                  <a:lnTo>
                    <a:pt x="4311637" y="241299"/>
                  </a:lnTo>
                  <a:lnTo>
                    <a:pt x="4208830" y="215899"/>
                  </a:lnTo>
                  <a:lnTo>
                    <a:pt x="4102849" y="177799"/>
                  </a:lnTo>
                  <a:lnTo>
                    <a:pt x="3652215" y="76199"/>
                  </a:lnTo>
                  <a:lnTo>
                    <a:pt x="3534079" y="63499"/>
                  </a:lnTo>
                  <a:lnTo>
                    <a:pt x="3414242" y="38099"/>
                  </a:lnTo>
                  <a:lnTo>
                    <a:pt x="3170415" y="12700"/>
                  </a:lnTo>
                  <a:close/>
                </a:path>
                <a:path w="5346065" h="5486400">
                  <a:moveTo>
                    <a:pt x="2922676" y="0"/>
                  </a:moveTo>
                  <a:lnTo>
                    <a:pt x="2484945" y="0"/>
                  </a:lnTo>
                  <a:lnTo>
                    <a:pt x="2422410" y="12700"/>
                  </a:lnTo>
                  <a:lnTo>
                    <a:pt x="3046907" y="12700"/>
                  </a:lnTo>
                  <a:lnTo>
                    <a:pt x="292267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527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ai</a:t>
            </a:r>
            <a:r>
              <a:rPr sz="2200" dirty="0">
                <a:latin typeface="Carlito"/>
                <a:cs typeface="Carlito"/>
              </a:rPr>
              <a:t>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71987" y="3751523"/>
            <a:ext cx="803559" cy="636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0066" y="3875532"/>
            <a:ext cx="1919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services.stacksimplify.com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66" y="649640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rlito"/>
                <a:cs typeface="Carlito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rlito"/>
                <a:cs typeface="Carlito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1462" y="4649723"/>
            <a:ext cx="1189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AWS </a:t>
            </a:r>
            <a:r>
              <a:rPr sz="1400" spc="-5" dirty="0">
                <a:latin typeface="Carlito"/>
                <a:cs typeface="Carlito"/>
              </a:rPr>
              <a:t>Cloud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396728" y="3959352"/>
            <a:ext cx="716279" cy="7132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566626" y="4686300"/>
            <a:ext cx="1296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 Route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53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810305" y="3183382"/>
            <a:ext cx="2784475" cy="2527935"/>
            <a:chOff x="9810305" y="3183382"/>
            <a:chExt cx="2784475" cy="2527935"/>
          </a:xfrm>
        </p:grpSpPr>
        <p:sp>
          <p:nvSpPr>
            <p:cNvPr id="58" name="object 58"/>
            <p:cNvSpPr/>
            <p:nvPr/>
          </p:nvSpPr>
          <p:spPr>
            <a:xfrm>
              <a:off x="11881104" y="3944112"/>
              <a:ext cx="713231" cy="7162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10305" y="3183382"/>
              <a:ext cx="142240" cy="2527935"/>
            </a:xfrm>
            <a:custGeom>
              <a:avLst/>
              <a:gdLst/>
              <a:ahLst/>
              <a:cxnLst/>
              <a:rect l="l" t="t" r="r" b="b"/>
              <a:pathLst>
                <a:path w="142240" h="2527935">
                  <a:moveTo>
                    <a:pt x="0" y="2450337"/>
                  </a:moveTo>
                  <a:lnTo>
                    <a:pt x="35255" y="2527896"/>
                  </a:lnTo>
                  <a:lnTo>
                    <a:pt x="69714" y="2464917"/>
                  </a:lnTo>
                  <a:lnTo>
                    <a:pt x="50304" y="2464917"/>
                  </a:lnTo>
                  <a:lnTo>
                    <a:pt x="24917" y="2463977"/>
                  </a:lnTo>
                  <a:lnTo>
                    <a:pt x="25389" y="2451278"/>
                  </a:lnTo>
                  <a:lnTo>
                    <a:pt x="0" y="2450337"/>
                  </a:lnTo>
                  <a:close/>
                </a:path>
                <a:path w="142240" h="2527935">
                  <a:moveTo>
                    <a:pt x="25389" y="2451278"/>
                  </a:moveTo>
                  <a:lnTo>
                    <a:pt x="24917" y="2463977"/>
                  </a:lnTo>
                  <a:lnTo>
                    <a:pt x="50304" y="2464917"/>
                  </a:lnTo>
                  <a:lnTo>
                    <a:pt x="50776" y="2452217"/>
                  </a:lnTo>
                  <a:lnTo>
                    <a:pt x="25389" y="2451278"/>
                  </a:lnTo>
                  <a:close/>
                </a:path>
                <a:path w="142240" h="2527935">
                  <a:moveTo>
                    <a:pt x="50776" y="2452217"/>
                  </a:moveTo>
                  <a:lnTo>
                    <a:pt x="50304" y="2464917"/>
                  </a:lnTo>
                  <a:lnTo>
                    <a:pt x="69714" y="2464917"/>
                  </a:lnTo>
                  <a:lnTo>
                    <a:pt x="76149" y="2453157"/>
                  </a:lnTo>
                  <a:lnTo>
                    <a:pt x="50776" y="2452217"/>
                  </a:lnTo>
                  <a:close/>
                </a:path>
                <a:path w="142240" h="2527935">
                  <a:moveTo>
                    <a:pt x="116471" y="0"/>
                  </a:moveTo>
                  <a:lnTo>
                    <a:pt x="25389" y="2451278"/>
                  </a:lnTo>
                  <a:lnTo>
                    <a:pt x="50776" y="2452217"/>
                  </a:lnTo>
                  <a:lnTo>
                    <a:pt x="141858" y="939"/>
                  </a:lnTo>
                  <a:lnTo>
                    <a:pt x="1164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578058" y="3672332"/>
            <a:ext cx="367030" cy="15703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00B050"/>
                </a:solidFill>
                <a:latin typeface="Carlito"/>
                <a:cs typeface="Carlito"/>
              </a:rPr>
              <a:t>/notification*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9" y="4000500"/>
            <a:ext cx="3035935" cy="1986280"/>
            <a:chOff x="4275289" y="40005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9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0" y="0"/>
                  </a:moveTo>
                  <a:lnTo>
                    <a:pt x="0" y="0"/>
                  </a:lnTo>
                  <a:lnTo>
                    <a:pt x="0" y="1960295"/>
                  </a:lnTo>
                  <a:lnTo>
                    <a:pt x="3009950" y="1960295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9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1" y="0"/>
                  </a:lnTo>
                  <a:lnTo>
                    <a:pt x="3009951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1" y="49218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1" y="49218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46" y="5069332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8011" y="4000500"/>
            <a:ext cx="3087370" cy="1983739"/>
            <a:chOff x="8778011" y="4000500"/>
            <a:chExt cx="3087370" cy="1983739"/>
          </a:xfrm>
        </p:grpSpPr>
        <p:sp>
          <p:nvSpPr>
            <p:cNvPr id="9" name="object 9"/>
            <p:cNvSpPr/>
            <p:nvPr/>
          </p:nvSpPr>
          <p:spPr>
            <a:xfrm>
              <a:off x="8790711" y="40132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5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5" y="1958238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40132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1" y="0"/>
                  </a:lnTo>
                  <a:lnTo>
                    <a:pt x="3061851" y="1958241"/>
                  </a:lnTo>
                  <a:lnTo>
                    <a:pt x="0" y="195824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2" y="49549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2"/>
                  </a:lnTo>
                  <a:lnTo>
                    <a:pt x="33142" y="33142"/>
                  </a:lnTo>
                  <a:lnTo>
                    <a:pt x="8892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2" y="609773"/>
                  </a:lnTo>
                  <a:lnTo>
                    <a:pt x="33142" y="645737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7"/>
                  </a:lnTo>
                  <a:lnTo>
                    <a:pt x="2429509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9" y="69110"/>
                  </a:lnTo>
                  <a:lnTo>
                    <a:pt x="2405264" y="33142"/>
                  </a:lnTo>
                  <a:lnTo>
                    <a:pt x="2369300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2" y="49549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17367" y="5116067"/>
            <a:ext cx="220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8436" y="5706364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294" y="3703472"/>
            <a:ext cx="13516610" cy="3590925"/>
            <a:chOff x="620294" y="3703472"/>
            <a:chExt cx="13516610" cy="3590925"/>
          </a:xfrm>
        </p:grpSpPr>
        <p:sp>
          <p:nvSpPr>
            <p:cNvPr id="16" name="object 16"/>
            <p:cNvSpPr/>
            <p:nvPr/>
          </p:nvSpPr>
          <p:spPr>
            <a:xfrm>
              <a:off x="13328904" y="6486144"/>
              <a:ext cx="807719" cy="807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94" y="3703472"/>
              <a:ext cx="871189" cy="8711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72642" y="4987035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End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658" y="7312659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ma</a:t>
            </a:r>
            <a:r>
              <a:rPr sz="1600" spc="-10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91" y="1857362"/>
            <a:ext cx="1960880" cy="1093470"/>
            <a:chOff x="65891" y="1857362"/>
            <a:chExt cx="1960880" cy="1093470"/>
          </a:xfrm>
        </p:grpSpPr>
        <p:sp>
          <p:nvSpPr>
            <p:cNvPr id="21" name="object 21"/>
            <p:cNvSpPr/>
            <p:nvPr/>
          </p:nvSpPr>
          <p:spPr>
            <a:xfrm>
              <a:off x="78591" y="1870062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3" y="0"/>
                  </a:moveTo>
                  <a:lnTo>
                    <a:pt x="906250" y="1050"/>
                  </a:lnTo>
                  <a:lnTo>
                    <a:pt x="846080" y="4160"/>
                  </a:lnTo>
                  <a:lnTo>
                    <a:pt x="787033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5" y="35940"/>
                  </a:lnTo>
                  <a:lnTo>
                    <a:pt x="564361" y="48407"/>
                  </a:lnTo>
                  <a:lnTo>
                    <a:pt x="512637" y="62559"/>
                  </a:lnTo>
                  <a:lnTo>
                    <a:pt x="462718" y="78331"/>
                  </a:lnTo>
                  <a:lnTo>
                    <a:pt x="414717" y="95663"/>
                  </a:lnTo>
                  <a:lnTo>
                    <a:pt x="368747" y="114491"/>
                  </a:lnTo>
                  <a:lnTo>
                    <a:pt x="324921" y="134753"/>
                  </a:lnTo>
                  <a:lnTo>
                    <a:pt x="283354" y="156386"/>
                  </a:lnTo>
                  <a:lnTo>
                    <a:pt x="244157" y="179327"/>
                  </a:lnTo>
                  <a:lnTo>
                    <a:pt x="207445" y="203515"/>
                  </a:lnTo>
                  <a:lnTo>
                    <a:pt x="173331" y="228886"/>
                  </a:lnTo>
                  <a:lnTo>
                    <a:pt x="141928" y="255378"/>
                  </a:lnTo>
                  <a:lnTo>
                    <a:pt x="113349" y="282929"/>
                  </a:lnTo>
                  <a:lnTo>
                    <a:pt x="87708" y="311476"/>
                  </a:lnTo>
                  <a:lnTo>
                    <a:pt x="45693" y="371306"/>
                  </a:lnTo>
                  <a:lnTo>
                    <a:pt x="16789" y="434370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699"/>
                  </a:lnTo>
                  <a:lnTo>
                    <a:pt x="16789" y="633496"/>
                  </a:lnTo>
                  <a:lnTo>
                    <a:pt x="45693" y="696560"/>
                  </a:lnTo>
                  <a:lnTo>
                    <a:pt x="87708" y="756390"/>
                  </a:lnTo>
                  <a:lnTo>
                    <a:pt x="113349" y="784937"/>
                  </a:lnTo>
                  <a:lnTo>
                    <a:pt x="141928" y="812487"/>
                  </a:lnTo>
                  <a:lnTo>
                    <a:pt x="173331" y="838980"/>
                  </a:lnTo>
                  <a:lnTo>
                    <a:pt x="207445" y="864351"/>
                  </a:lnTo>
                  <a:lnTo>
                    <a:pt x="244157" y="888539"/>
                  </a:lnTo>
                  <a:lnTo>
                    <a:pt x="283354" y="911480"/>
                  </a:lnTo>
                  <a:lnTo>
                    <a:pt x="324921" y="933113"/>
                  </a:lnTo>
                  <a:lnTo>
                    <a:pt x="368747" y="953375"/>
                  </a:lnTo>
                  <a:lnTo>
                    <a:pt x="414717" y="972203"/>
                  </a:lnTo>
                  <a:lnTo>
                    <a:pt x="462718" y="989534"/>
                  </a:lnTo>
                  <a:lnTo>
                    <a:pt x="512637" y="1005307"/>
                  </a:lnTo>
                  <a:lnTo>
                    <a:pt x="564361" y="1019459"/>
                  </a:lnTo>
                  <a:lnTo>
                    <a:pt x="617775" y="1031926"/>
                  </a:lnTo>
                  <a:lnTo>
                    <a:pt x="672768" y="1042647"/>
                  </a:lnTo>
                  <a:lnTo>
                    <a:pt x="729225" y="1051559"/>
                  </a:lnTo>
                  <a:lnTo>
                    <a:pt x="787033" y="1058600"/>
                  </a:lnTo>
                  <a:lnTo>
                    <a:pt x="846080" y="1063706"/>
                  </a:lnTo>
                  <a:lnTo>
                    <a:pt x="906250" y="1066816"/>
                  </a:lnTo>
                  <a:lnTo>
                    <a:pt x="967433" y="1067866"/>
                  </a:lnTo>
                  <a:lnTo>
                    <a:pt x="1028615" y="1066816"/>
                  </a:lnTo>
                  <a:lnTo>
                    <a:pt x="1088786" y="1063706"/>
                  </a:lnTo>
                  <a:lnTo>
                    <a:pt x="1147832" y="1058600"/>
                  </a:lnTo>
                  <a:lnTo>
                    <a:pt x="1205640" y="1051559"/>
                  </a:lnTo>
                  <a:lnTo>
                    <a:pt x="1262098" y="1042647"/>
                  </a:lnTo>
                  <a:lnTo>
                    <a:pt x="1317090" y="1031926"/>
                  </a:lnTo>
                  <a:lnTo>
                    <a:pt x="1370505" y="1019459"/>
                  </a:lnTo>
                  <a:lnTo>
                    <a:pt x="1422229" y="1005307"/>
                  </a:lnTo>
                  <a:lnTo>
                    <a:pt x="1472148" y="989534"/>
                  </a:lnTo>
                  <a:lnTo>
                    <a:pt x="1520149" y="972203"/>
                  </a:lnTo>
                  <a:lnTo>
                    <a:pt x="1566119" y="953375"/>
                  </a:lnTo>
                  <a:lnTo>
                    <a:pt x="1609944" y="933113"/>
                  </a:lnTo>
                  <a:lnTo>
                    <a:pt x="1651512" y="911480"/>
                  </a:lnTo>
                  <a:lnTo>
                    <a:pt x="1690709" y="888539"/>
                  </a:lnTo>
                  <a:lnTo>
                    <a:pt x="1727421" y="864351"/>
                  </a:lnTo>
                  <a:lnTo>
                    <a:pt x="1761535" y="838980"/>
                  </a:lnTo>
                  <a:lnTo>
                    <a:pt x="1792938" y="812487"/>
                  </a:lnTo>
                  <a:lnTo>
                    <a:pt x="1821517" y="784937"/>
                  </a:lnTo>
                  <a:lnTo>
                    <a:pt x="1847158" y="756390"/>
                  </a:lnTo>
                  <a:lnTo>
                    <a:pt x="1889173" y="696560"/>
                  </a:lnTo>
                  <a:lnTo>
                    <a:pt x="1918077" y="633496"/>
                  </a:lnTo>
                  <a:lnTo>
                    <a:pt x="1932963" y="567699"/>
                  </a:lnTo>
                  <a:lnTo>
                    <a:pt x="1934866" y="533933"/>
                  </a:lnTo>
                  <a:lnTo>
                    <a:pt x="1932963" y="500166"/>
                  </a:lnTo>
                  <a:lnTo>
                    <a:pt x="1918077" y="434370"/>
                  </a:lnTo>
                  <a:lnTo>
                    <a:pt x="1889173" y="371306"/>
                  </a:lnTo>
                  <a:lnTo>
                    <a:pt x="1847158" y="311476"/>
                  </a:lnTo>
                  <a:lnTo>
                    <a:pt x="1821517" y="282929"/>
                  </a:lnTo>
                  <a:lnTo>
                    <a:pt x="1792938" y="255378"/>
                  </a:lnTo>
                  <a:lnTo>
                    <a:pt x="1761535" y="228886"/>
                  </a:lnTo>
                  <a:lnTo>
                    <a:pt x="1727421" y="203515"/>
                  </a:lnTo>
                  <a:lnTo>
                    <a:pt x="1690709" y="179327"/>
                  </a:lnTo>
                  <a:lnTo>
                    <a:pt x="1651512" y="156386"/>
                  </a:lnTo>
                  <a:lnTo>
                    <a:pt x="1609944" y="134753"/>
                  </a:lnTo>
                  <a:lnTo>
                    <a:pt x="1566119" y="114491"/>
                  </a:lnTo>
                  <a:lnTo>
                    <a:pt x="1520149" y="95663"/>
                  </a:lnTo>
                  <a:lnTo>
                    <a:pt x="1472148" y="78331"/>
                  </a:lnTo>
                  <a:lnTo>
                    <a:pt x="1422229" y="62559"/>
                  </a:lnTo>
                  <a:lnTo>
                    <a:pt x="1370505" y="48407"/>
                  </a:lnTo>
                  <a:lnTo>
                    <a:pt x="1317090" y="35940"/>
                  </a:lnTo>
                  <a:lnTo>
                    <a:pt x="1262098" y="25218"/>
                  </a:lnTo>
                  <a:lnTo>
                    <a:pt x="1205640" y="16306"/>
                  </a:lnTo>
                  <a:lnTo>
                    <a:pt x="1147832" y="9266"/>
                  </a:lnTo>
                  <a:lnTo>
                    <a:pt x="1088786" y="4160"/>
                  </a:lnTo>
                  <a:lnTo>
                    <a:pt x="1028615" y="1050"/>
                  </a:lnTo>
                  <a:lnTo>
                    <a:pt x="96743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91" y="1870062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7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7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6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0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5" y="1050"/>
                  </a:lnTo>
                  <a:lnTo>
                    <a:pt x="1088786" y="4160"/>
                  </a:lnTo>
                  <a:lnTo>
                    <a:pt x="1147832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90" y="35939"/>
                  </a:lnTo>
                  <a:lnTo>
                    <a:pt x="1370505" y="48407"/>
                  </a:lnTo>
                  <a:lnTo>
                    <a:pt x="1422229" y="62558"/>
                  </a:lnTo>
                  <a:lnTo>
                    <a:pt x="1472148" y="78331"/>
                  </a:lnTo>
                  <a:lnTo>
                    <a:pt x="1520149" y="95663"/>
                  </a:lnTo>
                  <a:lnTo>
                    <a:pt x="1566120" y="114490"/>
                  </a:lnTo>
                  <a:lnTo>
                    <a:pt x="1609945" y="134752"/>
                  </a:lnTo>
                  <a:lnTo>
                    <a:pt x="1651513" y="156385"/>
                  </a:lnTo>
                  <a:lnTo>
                    <a:pt x="1690710" y="179326"/>
                  </a:lnTo>
                  <a:lnTo>
                    <a:pt x="1727422" y="203514"/>
                  </a:lnTo>
                  <a:lnTo>
                    <a:pt x="1761537" y="228885"/>
                  </a:lnTo>
                  <a:lnTo>
                    <a:pt x="1792940" y="255377"/>
                  </a:lnTo>
                  <a:lnTo>
                    <a:pt x="1821519" y="282928"/>
                  </a:lnTo>
                  <a:lnTo>
                    <a:pt x="1847161" y="311475"/>
                  </a:lnTo>
                  <a:lnTo>
                    <a:pt x="1889176" y="371305"/>
                  </a:lnTo>
                  <a:lnTo>
                    <a:pt x="1918081" y="434369"/>
                  </a:lnTo>
                  <a:lnTo>
                    <a:pt x="1932967" y="500166"/>
                  </a:lnTo>
                  <a:lnTo>
                    <a:pt x="1934871" y="533933"/>
                  </a:lnTo>
                  <a:lnTo>
                    <a:pt x="1932967" y="567700"/>
                  </a:lnTo>
                  <a:lnTo>
                    <a:pt x="1918081" y="633497"/>
                  </a:lnTo>
                  <a:lnTo>
                    <a:pt x="1889176" y="696561"/>
                  </a:lnTo>
                  <a:lnTo>
                    <a:pt x="1847161" y="756392"/>
                  </a:lnTo>
                  <a:lnTo>
                    <a:pt x="1821519" y="784939"/>
                  </a:lnTo>
                  <a:lnTo>
                    <a:pt x="1792940" y="812490"/>
                  </a:lnTo>
                  <a:lnTo>
                    <a:pt x="1761537" y="838982"/>
                  </a:lnTo>
                  <a:lnTo>
                    <a:pt x="1727422" y="864353"/>
                  </a:lnTo>
                  <a:lnTo>
                    <a:pt x="1690710" y="888541"/>
                  </a:lnTo>
                  <a:lnTo>
                    <a:pt x="1651513" y="911483"/>
                  </a:lnTo>
                  <a:lnTo>
                    <a:pt x="1609945" y="933116"/>
                  </a:lnTo>
                  <a:lnTo>
                    <a:pt x="1566120" y="953378"/>
                  </a:lnTo>
                  <a:lnTo>
                    <a:pt x="1520149" y="972206"/>
                  </a:lnTo>
                  <a:lnTo>
                    <a:pt x="1472148" y="989538"/>
                  </a:lnTo>
                  <a:lnTo>
                    <a:pt x="1422229" y="1005311"/>
                  </a:lnTo>
                  <a:lnTo>
                    <a:pt x="1370505" y="1019462"/>
                  </a:lnTo>
                  <a:lnTo>
                    <a:pt x="1317090" y="1031930"/>
                  </a:lnTo>
                  <a:lnTo>
                    <a:pt x="1262097" y="1042651"/>
                  </a:lnTo>
                  <a:lnTo>
                    <a:pt x="1205640" y="1051563"/>
                  </a:lnTo>
                  <a:lnTo>
                    <a:pt x="1147832" y="1058604"/>
                  </a:lnTo>
                  <a:lnTo>
                    <a:pt x="1088786" y="1063710"/>
                  </a:lnTo>
                  <a:lnTo>
                    <a:pt x="1028615" y="1066820"/>
                  </a:lnTo>
                  <a:lnTo>
                    <a:pt x="967433" y="1067870"/>
                  </a:lnTo>
                  <a:lnTo>
                    <a:pt x="906251" y="1066820"/>
                  </a:lnTo>
                  <a:lnTo>
                    <a:pt x="846080" y="1063710"/>
                  </a:lnTo>
                  <a:lnTo>
                    <a:pt x="787034" y="1058604"/>
                  </a:lnTo>
                  <a:lnTo>
                    <a:pt x="729225" y="1051563"/>
                  </a:lnTo>
                  <a:lnTo>
                    <a:pt x="672768" y="1042651"/>
                  </a:lnTo>
                  <a:lnTo>
                    <a:pt x="617776" y="1031930"/>
                  </a:lnTo>
                  <a:lnTo>
                    <a:pt x="564361" y="1019462"/>
                  </a:lnTo>
                  <a:lnTo>
                    <a:pt x="512637" y="1005311"/>
                  </a:lnTo>
                  <a:lnTo>
                    <a:pt x="462718" y="989538"/>
                  </a:lnTo>
                  <a:lnTo>
                    <a:pt x="414717" y="972206"/>
                  </a:lnTo>
                  <a:lnTo>
                    <a:pt x="368747" y="953378"/>
                  </a:lnTo>
                  <a:lnTo>
                    <a:pt x="324922" y="933116"/>
                  </a:lnTo>
                  <a:lnTo>
                    <a:pt x="283354" y="911483"/>
                  </a:lnTo>
                  <a:lnTo>
                    <a:pt x="244158" y="888541"/>
                  </a:lnTo>
                  <a:lnTo>
                    <a:pt x="207445" y="864353"/>
                  </a:lnTo>
                  <a:lnTo>
                    <a:pt x="173331" y="838982"/>
                  </a:lnTo>
                  <a:lnTo>
                    <a:pt x="141928" y="812490"/>
                  </a:lnTo>
                  <a:lnTo>
                    <a:pt x="113349" y="784939"/>
                  </a:lnTo>
                  <a:lnTo>
                    <a:pt x="87709" y="756392"/>
                  </a:lnTo>
                  <a:lnTo>
                    <a:pt x="45693" y="696561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8403" y="2042667"/>
            <a:ext cx="1016000" cy="6934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0975" marR="5080" indent="-168910">
              <a:lnSpc>
                <a:spcPts val="2620"/>
              </a:lnSpc>
              <a:spcBef>
                <a:spcPts val="204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54761" y="5359394"/>
            <a:ext cx="804500" cy="636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008909" y="2937929"/>
            <a:ext cx="12763500" cy="3989704"/>
            <a:chOff x="1008909" y="2937929"/>
            <a:chExt cx="12763500" cy="3989704"/>
          </a:xfrm>
        </p:grpSpPr>
        <p:sp>
          <p:nvSpPr>
            <p:cNvPr id="26" name="object 26"/>
            <p:cNvSpPr/>
            <p:nvPr/>
          </p:nvSpPr>
          <p:spPr>
            <a:xfrm>
              <a:off x="9102432" y="41378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1"/>
                  </a:lnTo>
                  <a:lnTo>
                    <a:pt x="33142" y="33140"/>
                  </a:lnTo>
                  <a:lnTo>
                    <a:pt x="8892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2" y="609768"/>
                  </a:lnTo>
                  <a:lnTo>
                    <a:pt x="33142" y="645736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02432" y="41378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8900" y="2937928"/>
              <a:ext cx="12763500" cy="3989704"/>
            </a:xfrm>
            <a:custGeom>
              <a:avLst/>
              <a:gdLst/>
              <a:ahLst/>
              <a:cxnLst/>
              <a:rect l="l" t="t" r="r" b="b"/>
              <a:pathLst>
                <a:path w="12763500" h="3989704">
                  <a:moveTo>
                    <a:pt x="76200" y="75704"/>
                  </a:moveTo>
                  <a:lnTo>
                    <a:pt x="69862" y="63436"/>
                  </a:lnTo>
                  <a:lnTo>
                    <a:pt x="37122" y="0"/>
                  </a:lnTo>
                  <a:lnTo>
                    <a:pt x="0" y="76682"/>
                  </a:lnTo>
                  <a:lnTo>
                    <a:pt x="33337" y="76263"/>
                  </a:lnTo>
                  <a:lnTo>
                    <a:pt x="42227" y="765606"/>
                  </a:lnTo>
                  <a:lnTo>
                    <a:pt x="51739" y="765479"/>
                  </a:lnTo>
                  <a:lnTo>
                    <a:pt x="42862" y="76136"/>
                  </a:lnTo>
                  <a:lnTo>
                    <a:pt x="76200" y="75704"/>
                  </a:lnTo>
                  <a:close/>
                </a:path>
                <a:path w="12763500" h="3989704">
                  <a:moveTo>
                    <a:pt x="12313818" y="3956342"/>
                  </a:moveTo>
                  <a:lnTo>
                    <a:pt x="12259297" y="3956342"/>
                  </a:lnTo>
                  <a:lnTo>
                    <a:pt x="12246635" y="3956342"/>
                  </a:lnTo>
                  <a:lnTo>
                    <a:pt x="12246470" y="3989616"/>
                  </a:lnTo>
                  <a:lnTo>
                    <a:pt x="12313818" y="3956342"/>
                  </a:lnTo>
                  <a:close/>
                </a:path>
                <a:path w="12763500" h="3989704">
                  <a:moveTo>
                    <a:pt x="12322924" y="3951846"/>
                  </a:moveTo>
                  <a:lnTo>
                    <a:pt x="12246851" y="3913416"/>
                  </a:lnTo>
                  <a:lnTo>
                    <a:pt x="12246674" y="3946766"/>
                  </a:lnTo>
                  <a:lnTo>
                    <a:pt x="9678340" y="3935984"/>
                  </a:lnTo>
                  <a:lnTo>
                    <a:pt x="9678289" y="3945509"/>
                  </a:lnTo>
                  <a:lnTo>
                    <a:pt x="12246635" y="3956291"/>
                  </a:lnTo>
                  <a:lnTo>
                    <a:pt x="12259297" y="3956342"/>
                  </a:lnTo>
                  <a:lnTo>
                    <a:pt x="12313920" y="3956291"/>
                  </a:lnTo>
                  <a:lnTo>
                    <a:pt x="12322924" y="3951846"/>
                  </a:lnTo>
                  <a:close/>
                </a:path>
                <a:path w="12763500" h="3989704">
                  <a:moveTo>
                    <a:pt x="12763233" y="3184842"/>
                  </a:moveTo>
                  <a:lnTo>
                    <a:pt x="12756883" y="3172142"/>
                  </a:lnTo>
                  <a:lnTo>
                    <a:pt x="12725133" y="3108642"/>
                  </a:lnTo>
                  <a:lnTo>
                    <a:pt x="12687033" y="3184842"/>
                  </a:lnTo>
                  <a:lnTo>
                    <a:pt x="12720307" y="3184842"/>
                  </a:lnTo>
                  <a:lnTo>
                    <a:pt x="12720307" y="3549612"/>
                  </a:lnTo>
                  <a:lnTo>
                    <a:pt x="12729832" y="3549612"/>
                  </a:lnTo>
                  <a:lnTo>
                    <a:pt x="12729832" y="3184842"/>
                  </a:lnTo>
                  <a:lnTo>
                    <a:pt x="12763233" y="3184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6179" y="3996435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API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4108" y="4299203"/>
            <a:ext cx="2034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87011" y="4158132"/>
            <a:ext cx="2463800" cy="704850"/>
            <a:chOff x="4587011" y="4158132"/>
            <a:chExt cx="2463800" cy="704850"/>
          </a:xfrm>
        </p:grpSpPr>
        <p:sp>
          <p:nvSpPr>
            <p:cNvPr id="32" name="object 32"/>
            <p:cNvSpPr/>
            <p:nvPr/>
          </p:nvSpPr>
          <p:spPr>
            <a:xfrm>
              <a:off x="4599711" y="41708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7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7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9711" y="41708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9944" y="4180332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 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08972" y="2341702"/>
            <a:ext cx="4271010" cy="3850004"/>
            <a:chOff x="3408972" y="2341702"/>
            <a:chExt cx="4271010" cy="3850004"/>
          </a:xfrm>
        </p:grpSpPr>
        <p:sp>
          <p:nvSpPr>
            <p:cNvPr id="36" name="object 36"/>
            <p:cNvSpPr/>
            <p:nvPr/>
          </p:nvSpPr>
          <p:spPr>
            <a:xfrm>
              <a:off x="3971886" y="3581400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2" y="0"/>
                  </a:lnTo>
                  <a:lnTo>
                    <a:pt x="3691592" y="2594001"/>
                  </a:lnTo>
                  <a:lnTo>
                    <a:pt x="0" y="259400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8972" y="2341702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5" h="114300">
                  <a:moveTo>
                    <a:pt x="449618" y="0"/>
                  </a:moveTo>
                  <a:lnTo>
                    <a:pt x="448966" y="38090"/>
                  </a:lnTo>
                  <a:lnTo>
                    <a:pt x="468007" y="38417"/>
                  </a:lnTo>
                  <a:lnTo>
                    <a:pt x="467360" y="76517"/>
                  </a:lnTo>
                  <a:lnTo>
                    <a:pt x="448308" y="76517"/>
                  </a:lnTo>
                  <a:lnTo>
                    <a:pt x="447662" y="114274"/>
                  </a:lnTo>
                  <a:lnTo>
                    <a:pt x="526522" y="76517"/>
                  </a:lnTo>
                  <a:lnTo>
                    <a:pt x="467360" y="76517"/>
                  </a:lnTo>
                  <a:lnTo>
                    <a:pt x="448314" y="76190"/>
                  </a:lnTo>
                  <a:lnTo>
                    <a:pt x="527204" y="76190"/>
                  </a:lnTo>
                  <a:lnTo>
                    <a:pt x="562914" y="59093"/>
                  </a:lnTo>
                  <a:lnTo>
                    <a:pt x="449618" y="0"/>
                  </a:lnTo>
                  <a:close/>
                </a:path>
                <a:path w="563245" h="114300">
                  <a:moveTo>
                    <a:pt x="448966" y="38090"/>
                  </a:moveTo>
                  <a:lnTo>
                    <a:pt x="448314" y="76190"/>
                  </a:lnTo>
                  <a:lnTo>
                    <a:pt x="467360" y="76517"/>
                  </a:lnTo>
                  <a:lnTo>
                    <a:pt x="468007" y="38417"/>
                  </a:lnTo>
                  <a:lnTo>
                    <a:pt x="448966" y="38090"/>
                  </a:lnTo>
                  <a:close/>
                </a:path>
                <a:path w="563245" h="114300">
                  <a:moveTo>
                    <a:pt x="647" y="30403"/>
                  </a:moveTo>
                  <a:lnTo>
                    <a:pt x="0" y="68503"/>
                  </a:lnTo>
                  <a:lnTo>
                    <a:pt x="448314" y="76190"/>
                  </a:lnTo>
                  <a:lnTo>
                    <a:pt x="448966" y="38090"/>
                  </a:lnTo>
                  <a:lnTo>
                    <a:pt x="647" y="3040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62436" y="3648964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</a:t>
            </a:r>
            <a:r>
              <a:rPr sz="1600" spc="-4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92879" y="3575303"/>
            <a:ext cx="417575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00083" y="2802636"/>
            <a:ext cx="87121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0" marR="5080" indent="-10858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Elastic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Load  </a:t>
            </a:r>
            <a:r>
              <a:rPr sz="1400" dirty="0">
                <a:latin typeface="Carlito"/>
                <a:cs typeface="Carlito"/>
              </a:rPr>
              <a:t>Balancer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97479" y="2033016"/>
            <a:ext cx="9496425" cy="4158615"/>
            <a:chOff x="2697479" y="2033016"/>
            <a:chExt cx="9496425" cy="4158615"/>
          </a:xfrm>
        </p:grpSpPr>
        <p:sp>
          <p:nvSpPr>
            <p:cNvPr id="42" name="object 42"/>
            <p:cNvSpPr/>
            <p:nvPr/>
          </p:nvSpPr>
          <p:spPr>
            <a:xfrm>
              <a:off x="8485822" y="3577907"/>
              <a:ext cx="3691890" cy="2597785"/>
            </a:xfrm>
            <a:custGeom>
              <a:avLst/>
              <a:gdLst/>
              <a:ahLst/>
              <a:cxnLst/>
              <a:rect l="l" t="t" r="r" b="b"/>
              <a:pathLst>
                <a:path w="3691890" h="2597785">
                  <a:moveTo>
                    <a:pt x="0" y="0"/>
                  </a:moveTo>
                  <a:lnTo>
                    <a:pt x="3691592" y="0"/>
                  </a:lnTo>
                  <a:lnTo>
                    <a:pt x="3691592" y="2597501"/>
                  </a:lnTo>
                  <a:lnTo>
                    <a:pt x="0" y="259750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7479" y="2033016"/>
              <a:ext cx="713232" cy="7162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976359" y="364286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8841" y="1113078"/>
            <a:ext cx="9928860" cy="6310630"/>
            <a:chOff x="2518841" y="1113078"/>
            <a:chExt cx="9928860" cy="6310630"/>
          </a:xfrm>
        </p:grpSpPr>
        <p:sp>
          <p:nvSpPr>
            <p:cNvPr id="46" name="object 46"/>
            <p:cNvSpPr/>
            <p:nvPr/>
          </p:nvSpPr>
          <p:spPr>
            <a:xfrm>
              <a:off x="8503919" y="3572255"/>
              <a:ext cx="420624" cy="4175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5191" y="1119428"/>
              <a:ext cx="9916160" cy="6297930"/>
            </a:xfrm>
            <a:custGeom>
              <a:avLst/>
              <a:gdLst/>
              <a:ahLst/>
              <a:cxnLst/>
              <a:rect l="l" t="t" r="r" b="b"/>
              <a:pathLst>
                <a:path w="9916160" h="6297930">
                  <a:moveTo>
                    <a:pt x="0" y="0"/>
                  </a:moveTo>
                  <a:lnTo>
                    <a:pt x="9916115" y="0"/>
                  </a:lnTo>
                  <a:lnTo>
                    <a:pt x="9916115" y="6297383"/>
                  </a:lnTo>
                  <a:lnTo>
                    <a:pt x="0" y="62973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6971" y="1184147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13369" y="1115567"/>
            <a:ext cx="10164445" cy="6120765"/>
            <a:chOff x="2013369" y="1115567"/>
            <a:chExt cx="10164445" cy="6120765"/>
          </a:xfrm>
        </p:grpSpPr>
        <p:sp>
          <p:nvSpPr>
            <p:cNvPr id="50" name="object 50"/>
            <p:cNvSpPr/>
            <p:nvPr/>
          </p:nvSpPr>
          <p:spPr>
            <a:xfrm>
              <a:off x="2538984" y="1115567"/>
              <a:ext cx="573024" cy="612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3369" y="2354491"/>
              <a:ext cx="685165" cy="76200"/>
            </a:xfrm>
            <a:custGeom>
              <a:avLst/>
              <a:gdLst/>
              <a:ahLst/>
              <a:cxnLst/>
              <a:rect l="l" t="t" r="r" b="b"/>
              <a:pathLst>
                <a:path w="685164" h="76200">
                  <a:moveTo>
                    <a:pt x="677247" y="33096"/>
                  </a:moveTo>
                  <a:lnTo>
                    <a:pt x="621144" y="33096"/>
                  </a:lnTo>
                  <a:lnTo>
                    <a:pt x="621334" y="42621"/>
                  </a:lnTo>
                  <a:lnTo>
                    <a:pt x="608629" y="42859"/>
                  </a:lnTo>
                  <a:lnTo>
                    <a:pt x="609257" y="76187"/>
                  </a:lnTo>
                  <a:lnTo>
                    <a:pt x="684733" y="36664"/>
                  </a:lnTo>
                  <a:lnTo>
                    <a:pt x="677247" y="33096"/>
                  </a:lnTo>
                  <a:close/>
                </a:path>
                <a:path w="685164" h="76200">
                  <a:moveTo>
                    <a:pt x="608449" y="33334"/>
                  </a:moveTo>
                  <a:lnTo>
                    <a:pt x="0" y="44742"/>
                  </a:lnTo>
                  <a:lnTo>
                    <a:pt x="177" y="54267"/>
                  </a:lnTo>
                  <a:lnTo>
                    <a:pt x="608629" y="42859"/>
                  </a:lnTo>
                  <a:lnTo>
                    <a:pt x="608449" y="33334"/>
                  </a:lnTo>
                  <a:close/>
                </a:path>
                <a:path w="685164" h="76200">
                  <a:moveTo>
                    <a:pt x="621144" y="33096"/>
                  </a:moveTo>
                  <a:lnTo>
                    <a:pt x="608449" y="33334"/>
                  </a:lnTo>
                  <a:lnTo>
                    <a:pt x="608629" y="42859"/>
                  </a:lnTo>
                  <a:lnTo>
                    <a:pt x="621334" y="42621"/>
                  </a:lnTo>
                  <a:lnTo>
                    <a:pt x="621144" y="33096"/>
                  </a:lnTo>
                  <a:close/>
                </a:path>
                <a:path w="685164" h="76200">
                  <a:moveTo>
                    <a:pt x="607822" y="0"/>
                  </a:moveTo>
                  <a:lnTo>
                    <a:pt x="608449" y="33334"/>
                  </a:lnTo>
                  <a:lnTo>
                    <a:pt x="621144" y="33096"/>
                  </a:lnTo>
                  <a:lnTo>
                    <a:pt x="677247" y="33096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34583" y="6522720"/>
              <a:ext cx="716279" cy="7132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056" y="6522720"/>
              <a:ext cx="716279" cy="7132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1887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7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691597" y="592175"/>
                  </a:lnTo>
                  <a:lnTo>
                    <a:pt x="3691597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85822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85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691585" y="592175"/>
                  </a:lnTo>
                  <a:lnTo>
                    <a:pt x="3691585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94259" y="6728459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93247" y="6649211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456474" y="0"/>
            <a:ext cx="117170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55" dirty="0">
                <a:solidFill>
                  <a:srgbClr val="00B050"/>
                </a:solidFill>
                <a:latin typeface="Carlito"/>
                <a:cs typeface="Carlito"/>
              </a:rPr>
              <a:t>with </a:t>
            </a:r>
            <a:r>
              <a:rPr sz="5300" b="0" spc="-140" dirty="0">
                <a:solidFill>
                  <a:srgbClr val="00B050"/>
                </a:solidFill>
                <a:latin typeface="Carlito"/>
                <a:cs typeface="Carlito"/>
              </a:rPr>
              <a:t>AWS </a:t>
            </a:r>
            <a:r>
              <a:rPr sz="5300" b="0" spc="-45" dirty="0">
                <a:solidFill>
                  <a:srgbClr val="00B050"/>
                </a:solidFill>
                <a:latin typeface="Carlito"/>
                <a:cs typeface="Carlito"/>
              </a:rPr>
              <a:t>AppMesh </a:t>
            </a:r>
            <a:r>
              <a:rPr sz="5300" b="0" spc="-35" dirty="0">
                <a:solidFill>
                  <a:srgbClr val="00B050"/>
                </a:solidFill>
                <a:latin typeface="Carlito"/>
                <a:cs typeface="Carlito"/>
              </a:rPr>
              <a:t>on</a:t>
            </a:r>
            <a:r>
              <a:rPr sz="5300" b="0" spc="254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5300" b="0" spc="-30" dirty="0">
                <a:solidFill>
                  <a:srgbClr val="00B050"/>
                </a:solidFill>
                <a:latin typeface="Carlito"/>
                <a:cs typeface="Carlito"/>
              </a:rPr>
              <a:t>ECS</a:t>
            </a:r>
            <a:endParaRPr sz="5300">
              <a:latin typeface="Carlito"/>
              <a:cs typeface="Carlito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959187" y="2092007"/>
          <a:ext cx="8206105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72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852468" y="1522006"/>
            <a:ext cx="8479790" cy="1513840"/>
          </a:xfrm>
          <a:custGeom>
            <a:avLst/>
            <a:gdLst/>
            <a:ahLst/>
            <a:cxnLst/>
            <a:rect l="l" t="t" r="r" b="b"/>
            <a:pathLst>
              <a:path w="8479790" h="1513839">
                <a:moveTo>
                  <a:pt x="0" y="0"/>
                </a:moveTo>
                <a:lnTo>
                  <a:pt x="8479234" y="0"/>
                </a:lnTo>
                <a:lnTo>
                  <a:pt x="8479234" y="1513300"/>
                </a:lnTo>
                <a:lnTo>
                  <a:pt x="0" y="1513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2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86332" y="2741676"/>
            <a:ext cx="761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App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Mesh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21215" y="1585594"/>
            <a:ext cx="7167245" cy="5347335"/>
            <a:chOff x="3221215" y="1585594"/>
            <a:chExt cx="7167245" cy="5347335"/>
          </a:xfrm>
        </p:grpSpPr>
        <p:sp>
          <p:nvSpPr>
            <p:cNvPr id="63" name="object 63"/>
            <p:cNvSpPr/>
            <p:nvPr/>
          </p:nvSpPr>
          <p:spPr>
            <a:xfrm>
              <a:off x="7717535" y="2078736"/>
              <a:ext cx="716279" cy="7162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1215" y="1585594"/>
              <a:ext cx="7167245" cy="5347335"/>
            </a:xfrm>
            <a:custGeom>
              <a:avLst/>
              <a:gdLst/>
              <a:ahLst/>
              <a:cxnLst/>
              <a:rect l="l" t="t" r="r" b="b"/>
              <a:pathLst>
                <a:path w="7167245" h="5347334">
                  <a:moveTo>
                    <a:pt x="2181123" y="5309336"/>
                  </a:moveTo>
                  <a:lnTo>
                    <a:pt x="2119947" y="5309336"/>
                  </a:lnTo>
                  <a:lnTo>
                    <a:pt x="2101316" y="5309336"/>
                  </a:lnTo>
                  <a:lnTo>
                    <a:pt x="2100237" y="5346878"/>
                  </a:lnTo>
                  <a:lnTo>
                    <a:pt x="2181123" y="5309336"/>
                  </a:lnTo>
                  <a:close/>
                </a:path>
                <a:path w="7167245" h="5347334">
                  <a:moveTo>
                    <a:pt x="2651468" y="1226642"/>
                  </a:moveTo>
                  <a:lnTo>
                    <a:pt x="2641701" y="1206169"/>
                  </a:lnTo>
                  <a:lnTo>
                    <a:pt x="2612555" y="1145044"/>
                  </a:lnTo>
                  <a:lnTo>
                    <a:pt x="2613609" y="1139761"/>
                  </a:lnTo>
                  <a:lnTo>
                    <a:pt x="2615476" y="1112596"/>
                  </a:lnTo>
                  <a:lnTo>
                    <a:pt x="2596477" y="1111300"/>
                  </a:lnTo>
                  <a:lnTo>
                    <a:pt x="2577465" y="1109980"/>
                  </a:lnTo>
                  <a:lnTo>
                    <a:pt x="2575598" y="1137145"/>
                  </a:lnTo>
                  <a:lnTo>
                    <a:pt x="2570657" y="1160589"/>
                  </a:lnTo>
                  <a:lnTo>
                    <a:pt x="2537193" y="1224495"/>
                  </a:lnTo>
                  <a:lnTo>
                    <a:pt x="2542349" y="1224597"/>
                  </a:lnTo>
                  <a:lnTo>
                    <a:pt x="2535351" y="1236306"/>
                  </a:lnTo>
                  <a:lnTo>
                    <a:pt x="2496172" y="1286116"/>
                  </a:lnTo>
                  <a:lnTo>
                    <a:pt x="2445105" y="1335239"/>
                  </a:lnTo>
                  <a:lnTo>
                    <a:pt x="2415362" y="1359319"/>
                  </a:lnTo>
                  <a:lnTo>
                    <a:pt x="2382977" y="1382979"/>
                  </a:lnTo>
                  <a:lnTo>
                    <a:pt x="2348077" y="1406144"/>
                  </a:lnTo>
                  <a:lnTo>
                    <a:pt x="2310765" y="1428737"/>
                  </a:lnTo>
                  <a:lnTo>
                    <a:pt x="2271179" y="1450708"/>
                  </a:lnTo>
                  <a:lnTo>
                    <a:pt x="2229434" y="1471980"/>
                  </a:lnTo>
                  <a:lnTo>
                    <a:pt x="2185657" y="1492491"/>
                  </a:lnTo>
                  <a:lnTo>
                    <a:pt x="2139975" y="1512189"/>
                  </a:lnTo>
                  <a:lnTo>
                    <a:pt x="2092490" y="1531010"/>
                  </a:lnTo>
                  <a:lnTo>
                    <a:pt x="2043353" y="1548904"/>
                  </a:lnTo>
                  <a:lnTo>
                    <a:pt x="1992655" y="1565808"/>
                  </a:lnTo>
                  <a:lnTo>
                    <a:pt x="1940534" y="1581670"/>
                  </a:lnTo>
                  <a:lnTo>
                    <a:pt x="1887105" y="1596428"/>
                  </a:lnTo>
                  <a:lnTo>
                    <a:pt x="1832495" y="1610042"/>
                  </a:lnTo>
                  <a:lnTo>
                    <a:pt x="1776818" y="1622450"/>
                  </a:lnTo>
                  <a:lnTo>
                    <a:pt x="1720189" y="1633588"/>
                  </a:lnTo>
                  <a:lnTo>
                    <a:pt x="1662747" y="1643418"/>
                  </a:lnTo>
                  <a:lnTo>
                    <a:pt x="1604594" y="1651876"/>
                  </a:lnTo>
                  <a:lnTo>
                    <a:pt x="1545869" y="1658912"/>
                  </a:lnTo>
                  <a:lnTo>
                    <a:pt x="1486662" y="1664474"/>
                  </a:lnTo>
                  <a:lnTo>
                    <a:pt x="1427124" y="1668513"/>
                  </a:lnTo>
                  <a:lnTo>
                    <a:pt x="1367358" y="1670977"/>
                  </a:lnTo>
                  <a:lnTo>
                    <a:pt x="1277137" y="1672463"/>
                  </a:lnTo>
                  <a:lnTo>
                    <a:pt x="1246136" y="1674444"/>
                  </a:lnTo>
                  <a:lnTo>
                    <a:pt x="1184287" y="1682343"/>
                  </a:lnTo>
                  <a:lnTo>
                    <a:pt x="1122768" y="1695297"/>
                  </a:lnTo>
                  <a:lnTo>
                    <a:pt x="1061694" y="1713115"/>
                  </a:lnTo>
                  <a:lnTo>
                    <a:pt x="1001204" y="1735645"/>
                  </a:lnTo>
                  <a:lnTo>
                    <a:pt x="941705" y="1762531"/>
                  </a:lnTo>
                  <a:lnTo>
                    <a:pt x="882700" y="1793887"/>
                  </a:lnTo>
                  <a:lnTo>
                    <a:pt x="824611" y="1829384"/>
                  </a:lnTo>
                  <a:lnTo>
                    <a:pt x="767575" y="1868855"/>
                  </a:lnTo>
                  <a:lnTo>
                    <a:pt x="711669" y="1912137"/>
                  </a:lnTo>
                  <a:lnTo>
                    <a:pt x="657021" y="1959063"/>
                  </a:lnTo>
                  <a:lnTo>
                    <a:pt x="603745" y="2009444"/>
                  </a:lnTo>
                  <a:lnTo>
                    <a:pt x="551942" y="2063127"/>
                  </a:lnTo>
                  <a:lnTo>
                    <a:pt x="501726" y="2119934"/>
                  </a:lnTo>
                  <a:lnTo>
                    <a:pt x="453199" y="2179726"/>
                  </a:lnTo>
                  <a:lnTo>
                    <a:pt x="406501" y="2242312"/>
                  </a:lnTo>
                  <a:lnTo>
                    <a:pt x="361721" y="2307526"/>
                  </a:lnTo>
                  <a:lnTo>
                    <a:pt x="318973" y="2375230"/>
                  </a:lnTo>
                  <a:lnTo>
                    <a:pt x="278396" y="2445232"/>
                  </a:lnTo>
                  <a:lnTo>
                    <a:pt x="240080" y="2517394"/>
                  </a:lnTo>
                  <a:lnTo>
                    <a:pt x="204139" y="2591536"/>
                  </a:lnTo>
                  <a:lnTo>
                    <a:pt x="170713" y="2667508"/>
                  </a:lnTo>
                  <a:lnTo>
                    <a:pt x="139915" y="2745130"/>
                  </a:lnTo>
                  <a:lnTo>
                    <a:pt x="111836" y="2824251"/>
                  </a:lnTo>
                  <a:lnTo>
                    <a:pt x="86614" y="2904706"/>
                  </a:lnTo>
                  <a:lnTo>
                    <a:pt x="64376" y="2986328"/>
                  </a:lnTo>
                  <a:lnTo>
                    <a:pt x="45224" y="3068967"/>
                  </a:lnTo>
                  <a:lnTo>
                    <a:pt x="29273" y="3152444"/>
                  </a:lnTo>
                  <a:lnTo>
                    <a:pt x="16662" y="3236595"/>
                  </a:lnTo>
                  <a:lnTo>
                    <a:pt x="7493" y="3321278"/>
                  </a:lnTo>
                  <a:lnTo>
                    <a:pt x="1905" y="3406317"/>
                  </a:lnTo>
                  <a:lnTo>
                    <a:pt x="0" y="3491534"/>
                  </a:lnTo>
                  <a:lnTo>
                    <a:pt x="800" y="3534537"/>
                  </a:lnTo>
                  <a:lnTo>
                    <a:pt x="3213" y="3577437"/>
                  </a:lnTo>
                  <a:lnTo>
                    <a:pt x="7200" y="3620287"/>
                  </a:lnTo>
                  <a:lnTo>
                    <a:pt x="12763" y="3663061"/>
                  </a:lnTo>
                  <a:lnTo>
                    <a:pt x="19837" y="3705720"/>
                  </a:lnTo>
                  <a:lnTo>
                    <a:pt x="28435" y="3748278"/>
                  </a:lnTo>
                  <a:lnTo>
                    <a:pt x="38493" y="3790683"/>
                  </a:lnTo>
                  <a:lnTo>
                    <a:pt x="50012" y="3832923"/>
                  </a:lnTo>
                  <a:lnTo>
                    <a:pt x="62953" y="3874986"/>
                  </a:lnTo>
                  <a:lnTo>
                    <a:pt x="77292" y="3916845"/>
                  </a:lnTo>
                  <a:lnTo>
                    <a:pt x="93002" y="3958463"/>
                  </a:lnTo>
                  <a:lnTo>
                    <a:pt x="110058" y="3999852"/>
                  </a:lnTo>
                  <a:lnTo>
                    <a:pt x="128422" y="4040962"/>
                  </a:lnTo>
                  <a:lnTo>
                    <a:pt x="148082" y="4081792"/>
                  </a:lnTo>
                  <a:lnTo>
                    <a:pt x="169011" y="4122318"/>
                  </a:lnTo>
                  <a:lnTo>
                    <a:pt x="191173" y="4162514"/>
                  </a:lnTo>
                  <a:lnTo>
                    <a:pt x="214553" y="4202353"/>
                  </a:lnTo>
                  <a:lnTo>
                    <a:pt x="239115" y="4241838"/>
                  </a:lnTo>
                  <a:lnTo>
                    <a:pt x="264845" y="4280928"/>
                  </a:lnTo>
                  <a:lnTo>
                    <a:pt x="291719" y="4319625"/>
                  </a:lnTo>
                  <a:lnTo>
                    <a:pt x="348602" y="4395508"/>
                  </a:lnTo>
                  <a:lnTo>
                    <a:pt x="409879" y="4469727"/>
                  </a:lnTo>
                  <a:lnTo>
                    <a:pt x="475170" y="4541926"/>
                  </a:lnTo>
                  <a:lnTo>
                    <a:pt x="544309" y="4611916"/>
                  </a:lnTo>
                  <a:lnTo>
                    <a:pt x="617067" y="4679569"/>
                  </a:lnTo>
                  <a:lnTo>
                    <a:pt x="693254" y="4744707"/>
                  </a:lnTo>
                  <a:lnTo>
                    <a:pt x="772680" y="4807178"/>
                  </a:lnTo>
                  <a:lnTo>
                    <a:pt x="855129" y="4866805"/>
                  </a:lnTo>
                  <a:lnTo>
                    <a:pt x="940409" y="4923447"/>
                  </a:lnTo>
                  <a:lnTo>
                    <a:pt x="1028306" y="4976927"/>
                  </a:lnTo>
                  <a:lnTo>
                    <a:pt x="1118641" y="5027079"/>
                  </a:lnTo>
                  <a:lnTo>
                    <a:pt x="1211211" y="5073739"/>
                  </a:lnTo>
                  <a:lnTo>
                    <a:pt x="1305801" y="5116754"/>
                  </a:lnTo>
                  <a:lnTo>
                    <a:pt x="1402232" y="5155946"/>
                  </a:lnTo>
                  <a:lnTo>
                    <a:pt x="1500289" y="5191150"/>
                  </a:lnTo>
                  <a:lnTo>
                    <a:pt x="1599780" y="5222214"/>
                  </a:lnTo>
                  <a:lnTo>
                    <a:pt x="1700504" y="5248961"/>
                  </a:lnTo>
                  <a:lnTo>
                    <a:pt x="1751469" y="5260721"/>
                  </a:lnTo>
                  <a:lnTo>
                    <a:pt x="1802536" y="5271287"/>
                  </a:lnTo>
                  <a:lnTo>
                    <a:pt x="1853679" y="5280672"/>
                  </a:lnTo>
                  <a:lnTo>
                    <a:pt x="1905076" y="5288889"/>
                  </a:lnTo>
                  <a:lnTo>
                    <a:pt x="1956638" y="5295900"/>
                  </a:lnTo>
                  <a:lnTo>
                    <a:pt x="2008327" y="5301678"/>
                  </a:lnTo>
                  <a:lnTo>
                    <a:pt x="2060117" y="5306212"/>
                  </a:lnTo>
                  <a:lnTo>
                    <a:pt x="2101342" y="5308371"/>
                  </a:lnTo>
                  <a:lnTo>
                    <a:pt x="2119985" y="5308371"/>
                  </a:lnTo>
                  <a:lnTo>
                    <a:pt x="2183206" y="5308371"/>
                  </a:lnTo>
                  <a:lnTo>
                    <a:pt x="2216150" y="5293080"/>
                  </a:lnTo>
                  <a:lnTo>
                    <a:pt x="2103551" y="5232628"/>
                  </a:lnTo>
                  <a:lnTo>
                    <a:pt x="2102446" y="5270284"/>
                  </a:lnTo>
                  <a:lnTo>
                    <a:pt x="2063432" y="5268252"/>
                  </a:lnTo>
                  <a:lnTo>
                    <a:pt x="2012556" y="5263807"/>
                  </a:lnTo>
                  <a:lnTo>
                    <a:pt x="1961756" y="5258143"/>
                  </a:lnTo>
                  <a:lnTo>
                    <a:pt x="1911083" y="5251259"/>
                  </a:lnTo>
                  <a:lnTo>
                    <a:pt x="1860562" y="5243195"/>
                  </a:lnTo>
                  <a:lnTo>
                    <a:pt x="1810194" y="5233962"/>
                  </a:lnTo>
                  <a:lnTo>
                    <a:pt x="1760029" y="5223586"/>
                  </a:lnTo>
                  <a:lnTo>
                    <a:pt x="1710270" y="5212143"/>
                  </a:lnTo>
                  <a:lnTo>
                    <a:pt x="1611122" y="5185842"/>
                  </a:lnTo>
                  <a:lnTo>
                    <a:pt x="1513154" y="5155298"/>
                  </a:lnTo>
                  <a:lnTo>
                    <a:pt x="1416570" y="5120640"/>
                  </a:lnTo>
                  <a:lnTo>
                    <a:pt x="1321562" y="5082057"/>
                  </a:lnTo>
                  <a:lnTo>
                    <a:pt x="1228356" y="5039715"/>
                  </a:lnTo>
                  <a:lnTo>
                    <a:pt x="1137132" y="4993767"/>
                  </a:lnTo>
                  <a:lnTo>
                    <a:pt x="1048105" y="4944364"/>
                  </a:lnTo>
                  <a:lnTo>
                    <a:pt x="961478" y="4891710"/>
                  </a:lnTo>
                  <a:lnTo>
                    <a:pt x="877455" y="4835931"/>
                  </a:lnTo>
                  <a:lnTo>
                    <a:pt x="796226" y="4777232"/>
                  </a:lnTo>
                  <a:lnTo>
                    <a:pt x="718019" y="4715751"/>
                  </a:lnTo>
                  <a:lnTo>
                    <a:pt x="643013" y="4651667"/>
                  </a:lnTo>
                  <a:lnTo>
                    <a:pt x="571411" y="4585144"/>
                  </a:lnTo>
                  <a:lnTo>
                    <a:pt x="503428" y="4516361"/>
                  </a:lnTo>
                  <a:lnTo>
                    <a:pt x="439254" y="4445470"/>
                  </a:lnTo>
                  <a:lnTo>
                    <a:pt x="379095" y="4372648"/>
                  </a:lnTo>
                  <a:lnTo>
                    <a:pt x="323011" y="4297883"/>
                  </a:lnTo>
                  <a:lnTo>
                    <a:pt x="296672" y="4259986"/>
                  </a:lnTo>
                  <a:lnTo>
                    <a:pt x="271462" y="4221708"/>
                  </a:lnTo>
                  <a:lnTo>
                    <a:pt x="247408" y="4183075"/>
                  </a:lnTo>
                  <a:lnTo>
                    <a:pt x="224536" y="4144111"/>
                  </a:lnTo>
                  <a:lnTo>
                    <a:pt x="202857" y="4104830"/>
                  </a:lnTo>
                  <a:lnTo>
                    <a:pt x="182410" y="4065257"/>
                  </a:lnTo>
                  <a:lnTo>
                    <a:pt x="163207" y="4025417"/>
                  </a:lnTo>
                  <a:lnTo>
                    <a:pt x="145275" y="3985323"/>
                  </a:lnTo>
                  <a:lnTo>
                    <a:pt x="128638" y="3945013"/>
                  </a:lnTo>
                  <a:lnTo>
                    <a:pt x="113334" y="3904488"/>
                  </a:lnTo>
                  <a:lnTo>
                    <a:pt x="99364" y="3863771"/>
                  </a:lnTo>
                  <a:lnTo>
                    <a:pt x="86766" y="3822903"/>
                  </a:lnTo>
                  <a:lnTo>
                    <a:pt x="75565" y="3781869"/>
                  </a:lnTo>
                  <a:lnTo>
                    <a:pt x="65760" y="3740721"/>
                  </a:lnTo>
                  <a:lnTo>
                    <a:pt x="57429" y="3699472"/>
                  </a:lnTo>
                  <a:lnTo>
                    <a:pt x="50533" y="3658133"/>
                  </a:lnTo>
                  <a:lnTo>
                    <a:pt x="45123" y="3616731"/>
                  </a:lnTo>
                  <a:lnTo>
                    <a:pt x="41249" y="3575291"/>
                  </a:lnTo>
                  <a:lnTo>
                    <a:pt x="38887" y="3533813"/>
                  </a:lnTo>
                  <a:lnTo>
                    <a:pt x="38074" y="3492385"/>
                  </a:lnTo>
                  <a:lnTo>
                    <a:pt x="39903" y="3408807"/>
                  </a:lnTo>
                  <a:lnTo>
                    <a:pt x="45377" y="3325368"/>
                  </a:lnTo>
                  <a:lnTo>
                    <a:pt x="54343" y="3242246"/>
                  </a:lnTo>
                  <a:lnTo>
                    <a:pt x="66700" y="3159582"/>
                  </a:lnTo>
                  <a:lnTo>
                    <a:pt x="82334" y="3077565"/>
                  </a:lnTo>
                  <a:lnTo>
                    <a:pt x="101117" y="2996336"/>
                  </a:lnTo>
                  <a:lnTo>
                    <a:pt x="122974" y="2916097"/>
                  </a:lnTo>
                  <a:lnTo>
                    <a:pt x="147751" y="2836976"/>
                  </a:lnTo>
                  <a:lnTo>
                    <a:pt x="175323" y="2759176"/>
                  </a:lnTo>
                  <a:lnTo>
                    <a:pt x="205587" y="2682837"/>
                  </a:lnTo>
                  <a:lnTo>
                    <a:pt x="238429" y="2608148"/>
                  </a:lnTo>
                  <a:lnTo>
                    <a:pt x="273723" y="2535263"/>
                  </a:lnTo>
                  <a:lnTo>
                    <a:pt x="311353" y="2464333"/>
                  </a:lnTo>
                  <a:lnTo>
                    <a:pt x="351193" y="2395563"/>
                  </a:lnTo>
                  <a:lnTo>
                    <a:pt x="393128" y="2329091"/>
                  </a:lnTo>
                  <a:lnTo>
                    <a:pt x="437032" y="2265083"/>
                  </a:lnTo>
                  <a:lnTo>
                    <a:pt x="482790" y="2203729"/>
                  </a:lnTo>
                  <a:lnTo>
                    <a:pt x="530275" y="2145169"/>
                  </a:lnTo>
                  <a:lnTo>
                    <a:pt x="579361" y="2089569"/>
                  </a:lnTo>
                  <a:lnTo>
                    <a:pt x="629932" y="2037118"/>
                  </a:lnTo>
                  <a:lnTo>
                    <a:pt x="681850" y="1987956"/>
                  </a:lnTo>
                  <a:lnTo>
                    <a:pt x="734999" y="1942261"/>
                  </a:lnTo>
                  <a:lnTo>
                    <a:pt x="789266" y="1900174"/>
                  </a:lnTo>
                  <a:lnTo>
                    <a:pt x="844499" y="1861883"/>
                  </a:lnTo>
                  <a:lnTo>
                    <a:pt x="900595" y="1827517"/>
                  </a:lnTo>
                  <a:lnTo>
                    <a:pt x="957402" y="1797253"/>
                  </a:lnTo>
                  <a:lnTo>
                    <a:pt x="1015136" y="1771103"/>
                  </a:lnTo>
                  <a:lnTo>
                    <a:pt x="1073061" y="1749488"/>
                  </a:lnTo>
                  <a:lnTo>
                    <a:pt x="1131366" y="1732407"/>
                  </a:lnTo>
                  <a:lnTo>
                    <a:pt x="1189901" y="1720024"/>
                  </a:lnTo>
                  <a:lnTo>
                    <a:pt x="1248600" y="1712468"/>
                  </a:lnTo>
                  <a:lnTo>
                    <a:pt x="1368933" y="1709039"/>
                  </a:lnTo>
                  <a:lnTo>
                    <a:pt x="1429702" y="1706524"/>
                  </a:lnTo>
                  <a:lnTo>
                    <a:pt x="1490230" y="1702409"/>
                  </a:lnTo>
                  <a:lnTo>
                    <a:pt x="1550403" y="1696745"/>
                  </a:lnTo>
                  <a:lnTo>
                    <a:pt x="1610080" y="1689582"/>
                  </a:lnTo>
                  <a:lnTo>
                    <a:pt x="1669173" y="1680972"/>
                  </a:lnTo>
                  <a:lnTo>
                    <a:pt x="1727555" y="1670977"/>
                  </a:lnTo>
                  <a:lnTo>
                    <a:pt x="1785099" y="1659636"/>
                  </a:lnTo>
                  <a:lnTo>
                    <a:pt x="1841703" y="1647012"/>
                  </a:lnTo>
                  <a:lnTo>
                    <a:pt x="1897253" y="1633156"/>
                  </a:lnTo>
                  <a:lnTo>
                    <a:pt x="1951621" y="1618119"/>
                  </a:lnTo>
                  <a:lnTo>
                    <a:pt x="2004707" y="1601952"/>
                  </a:lnTo>
                  <a:lnTo>
                    <a:pt x="2056384" y="1584706"/>
                  </a:lnTo>
                  <a:lnTo>
                    <a:pt x="2106549" y="1566430"/>
                  </a:lnTo>
                  <a:lnTo>
                    <a:pt x="2155063" y="1547164"/>
                  </a:lnTo>
                  <a:lnTo>
                    <a:pt x="2201837" y="1526984"/>
                  </a:lnTo>
                  <a:lnTo>
                    <a:pt x="2246744" y="1505915"/>
                  </a:lnTo>
                  <a:lnTo>
                    <a:pt x="2289683" y="1484020"/>
                  </a:lnTo>
                  <a:lnTo>
                    <a:pt x="2330526" y="1461325"/>
                  </a:lnTo>
                  <a:lnTo>
                    <a:pt x="2369159" y="1437881"/>
                  </a:lnTo>
                  <a:lnTo>
                    <a:pt x="2405481" y="1413725"/>
                  </a:lnTo>
                  <a:lnTo>
                    <a:pt x="2439365" y="1388910"/>
                  </a:lnTo>
                  <a:lnTo>
                    <a:pt x="2470696" y="1363459"/>
                  </a:lnTo>
                  <a:lnTo>
                    <a:pt x="2499372" y="1337386"/>
                  </a:lnTo>
                  <a:lnTo>
                    <a:pt x="2548229" y="1283512"/>
                  </a:lnTo>
                  <a:lnTo>
                    <a:pt x="2574899" y="1244231"/>
                  </a:lnTo>
                  <a:lnTo>
                    <a:pt x="2554846" y="2312974"/>
                  </a:lnTo>
                  <a:lnTo>
                    <a:pt x="2516746" y="2312251"/>
                  </a:lnTo>
                  <a:lnTo>
                    <a:pt x="2571750" y="2427605"/>
                  </a:lnTo>
                  <a:lnTo>
                    <a:pt x="2621419" y="2332736"/>
                  </a:lnTo>
                  <a:lnTo>
                    <a:pt x="2631033" y="2314397"/>
                  </a:lnTo>
                  <a:lnTo>
                    <a:pt x="2592933" y="2313686"/>
                  </a:lnTo>
                  <a:lnTo>
                    <a:pt x="2613368" y="1225931"/>
                  </a:lnTo>
                  <a:lnTo>
                    <a:pt x="2651468" y="1226642"/>
                  </a:lnTo>
                  <a:close/>
                </a:path>
                <a:path w="7167245" h="5347334">
                  <a:moveTo>
                    <a:pt x="6720141" y="5309032"/>
                  </a:moveTo>
                  <a:lnTo>
                    <a:pt x="6658572" y="5309032"/>
                  </a:lnTo>
                  <a:lnTo>
                    <a:pt x="6639928" y="5309032"/>
                  </a:lnTo>
                  <a:lnTo>
                    <a:pt x="6638722" y="5346509"/>
                  </a:lnTo>
                  <a:lnTo>
                    <a:pt x="6720141" y="5309032"/>
                  </a:lnTo>
                  <a:close/>
                </a:path>
                <a:path w="7167245" h="5347334">
                  <a:moveTo>
                    <a:pt x="7116750" y="512762"/>
                  </a:moveTo>
                  <a:lnTo>
                    <a:pt x="7114260" y="444677"/>
                  </a:lnTo>
                  <a:lnTo>
                    <a:pt x="7112482" y="395693"/>
                  </a:lnTo>
                  <a:lnTo>
                    <a:pt x="7081672" y="412534"/>
                  </a:lnTo>
                  <a:lnTo>
                    <a:pt x="7048500" y="383374"/>
                  </a:lnTo>
                  <a:lnTo>
                    <a:pt x="7014146" y="360108"/>
                  </a:lnTo>
                  <a:lnTo>
                    <a:pt x="6974599" y="337337"/>
                  </a:lnTo>
                  <a:lnTo>
                    <a:pt x="6929945" y="314972"/>
                  </a:lnTo>
                  <a:lnTo>
                    <a:pt x="6880644" y="293141"/>
                  </a:lnTo>
                  <a:lnTo>
                    <a:pt x="6826453" y="271703"/>
                  </a:lnTo>
                  <a:lnTo>
                    <a:pt x="6767931" y="250825"/>
                  </a:lnTo>
                  <a:lnTo>
                    <a:pt x="6705130" y="230466"/>
                  </a:lnTo>
                  <a:lnTo>
                    <a:pt x="6638252" y="210693"/>
                  </a:lnTo>
                  <a:lnTo>
                    <a:pt x="6567475" y="191516"/>
                  </a:lnTo>
                  <a:lnTo>
                    <a:pt x="6493002" y="172986"/>
                  </a:lnTo>
                  <a:lnTo>
                    <a:pt x="6415049" y="155155"/>
                  </a:lnTo>
                  <a:lnTo>
                    <a:pt x="6333807" y="138061"/>
                  </a:lnTo>
                  <a:lnTo>
                    <a:pt x="6249479" y="121754"/>
                  </a:lnTo>
                  <a:lnTo>
                    <a:pt x="6162268" y="106248"/>
                  </a:lnTo>
                  <a:lnTo>
                    <a:pt x="6072390" y="91605"/>
                  </a:lnTo>
                  <a:lnTo>
                    <a:pt x="5980036" y="77889"/>
                  </a:lnTo>
                  <a:lnTo>
                    <a:pt x="5885408" y="65125"/>
                  </a:lnTo>
                  <a:lnTo>
                    <a:pt x="5788723" y="53365"/>
                  </a:lnTo>
                  <a:lnTo>
                    <a:pt x="5690184" y="42646"/>
                  </a:lnTo>
                  <a:lnTo>
                    <a:pt x="5609818" y="34925"/>
                  </a:lnTo>
                  <a:lnTo>
                    <a:pt x="5488356" y="24549"/>
                  </a:lnTo>
                  <a:lnTo>
                    <a:pt x="5385486" y="17221"/>
                  </a:lnTo>
                  <a:lnTo>
                    <a:pt x="5281561" y="11137"/>
                  </a:lnTo>
                  <a:lnTo>
                    <a:pt x="5176825" y="6350"/>
                  </a:lnTo>
                  <a:lnTo>
                    <a:pt x="5071453" y="2844"/>
                  </a:lnTo>
                  <a:lnTo>
                    <a:pt x="4965662" y="736"/>
                  </a:lnTo>
                  <a:lnTo>
                    <a:pt x="4859667" y="0"/>
                  </a:lnTo>
                  <a:lnTo>
                    <a:pt x="4753661" y="736"/>
                  </a:lnTo>
                  <a:lnTo>
                    <a:pt x="4647882" y="2933"/>
                  </a:lnTo>
                  <a:lnTo>
                    <a:pt x="4542510" y="6527"/>
                  </a:lnTo>
                  <a:lnTo>
                    <a:pt x="4437761" y="11442"/>
                  </a:lnTo>
                  <a:lnTo>
                    <a:pt x="4333849" y="17678"/>
                  </a:lnTo>
                  <a:lnTo>
                    <a:pt x="4230967" y="25184"/>
                  </a:lnTo>
                  <a:lnTo>
                    <a:pt x="4129328" y="33883"/>
                  </a:lnTo>
                  <a:lnTo>
                    <a:pt x="4029125" y="43776"/>
                  </a:lnTo>
                  <a:lnTo>
                    <a:pt x="3930573" y="54775"/>
                  </a:lnTo>
                  <a:lnTo>
                    <a:pt x="3833876" y="66827"/>
                  </a:lnTo>
                  <a:lnTo>
                    <a:pt x="3739248" y="79921"/>
                  </a:lnTo>
                  <a:lnTo>
                    <a:pt x="3646881" y="94005"/>
                  </a:lnTo>
                  <a:lnTo>
                    <a:pt x="3556978" y="109016"/>
                  </a:lnTo>
                  <a:lnTo>
                    <a:pt x="3469754" y="124929"/>
                  </a:lnTo>
                  <a:lnTo>
                    <a:pt x="3385401" y="141668"/>
                  </a:lnTo>
                  <a:lnTo>
                    <a:pt x="3304133" y="159207"/>
                  </a:lnTo>
                  <a:lnTo>
                    <a:pt x="3226155" y="177520"/>
                  </a:lnTo>
                  <a:lnTo>
                    <a:pt x="3151644" y="196532"/>
                  </a:lnTo>
                  <a:lnTo>
                    <a:pt x="3080816" y="216217"/>
                  </a:lnTo>
                  <a:lnTo>
                    <a:pt x="3013887" y="236537"/>
                  </a:lnTo>
                  <a:lnTo>
                    <a:pt x="2951022" y="257441"/>
                  </a:lnTo>
                  <a:lnTo>
                    <a:pt x="2892577" y="278853"/>
                  </a:lnTo>
                  <a:lnTo>
                    <a:pt x="2838462" y="300824"/>
                  </a:lnTo>
                  <a:lnTo>
                    <a:pt x="2788996" y="323303"/>
                  </a:lnTo>
                  <a:lnTo>
                    <a:pt x="2744368" y="346265"/>
                  </a:lnTo>
                  <a:lnTo>
                    <a:pt x="2704731" y="369735"/>
                  </a:lnTo>
                  <a:lnTo>
                    <a:pt x="2670251" y="393738"/>
                  </a:lnTo>
                  <a:lnTo>
                    <a:pt x="2641130" y="418401"/>
                  </a:lnTo>
                  <a:lnTo>
                    <a:pt x="2608008" y="457009"/>
                  </a:lnTo>
                  <a:lnTo>
                    <a:pt x="2588996" y="498144"/>
                  </a:lnTo>
                  <a:lnTo>
                    <a:pt x="2585402" y="524256"/>
                  </a:lnTo>
                  <a:lnTo>
                    <a:pt x="2620238" y="526669"/>
                  </a:lnTo>
                  <a:lnTo>
                    <a:pt x="2621064" y="514756"/>
                  </a:lnTo>
                  <a:lnTo>
                    <a:pt x="2623197" y="505180"/>
                  </a:lnTo>
                  <a:lnTo>
                    <a:pt x="2645714" y="464591"/>
                  </a:lnTo>
                  <a:lnTo>
                    <a:pt x="2678252" y="432054"/>
                  </a:lnTo>
                  <a:lnTo>
                    <a:pt x="2724086" y="398792"/>
                  </a:lnTo>
                  <a:lnTo>
                    <a:pt x="2761653" y="376605"/>
                  </a:lnTo>
                  <a:lnTo>
                    <a:pt x="2804566" y="354571"/>
                  </a:lnTo>
                  <a:lnTo>
                    <a:pt x="2852559" y="332778"/>
                  </a:lnTo>
                  <a:lnTo>
                    <a:pt x="2905417" y="311327"/>
                  </a:lnTo>
                  <a:lnTo>
                    <a:pt x="2963024" y="290245"/>
                  </a:lnTo>
                  <a:lnTo>
                    <a:pt x="3024898" y="269684"/>
                  </a:lnTo>
                  <a:lnTo>
                    <a:pt x="3090964" y="249643"/>
                  </a:lnTo>
                  <a:lnTo>
                    <a:pt x="3160992" y="230187"/>
                  </a:lnTo>
                  <a:lnTo>
                    <a:pt x="3234779" y="211353"/>
                  </a:lnTo>
                  <a:lnTo>
                    <a:pt x="3312096" y="193217"/>
                  </a:lnTo>
                  <a:lnTo>
                    <a:pt x="3392779" y="175806"/>
                  </a:lnTo>
                  <a:lnTo>
                    <a:pt x="3476548" y="159169"/>
                  </a:lnTo>
                  <a:lnTo>
                    <a:pt x="3563239" y="143370"/>
                  </a:lnTo>
                  <a:lnTo>
                    <a:pt x="3652634" y="128460"/>
                  </a:lnTo>
                  <a:lnTo>
                    <a:pt x="3744506" y="114452"/>
                  </a:lnTo>
                  <a:lnTo>
                    <a:pt x="3838664" y="101422"/>
                  </a:lnTo>
                  <a:lnTo>
                    <a:pt x="3934904" y="89420"/>
                  </a:lnTo>
                  <a:lnTo>
                    <a:pt x="4032999" y="78473"/>
                  </a:lnTo>
                  <a:lnTo>
                    <a:pt x="4132745" y="68643"/>
                  </a:lnTo>
                  <a:lnTo>
                    <a:pt x="4233951" y="59982"/>
                  </a:lnTo>
                  <a:lnTo>
                    <a:pt x="4336389" y="52514"/>
                  </a:lnTo>
                  <a:lnTo>
                    <a:pt x="4439856" y="46304"/>
                  </a:lnTo>
                  <a:lnTo>
                    <a:pt x="4544149" y="41402"/>
                  </a:lnTo>
                  <a:lnTo>
                    <a:pt x="4649063" y="37833"/>
                  </a:lnTo>
                  <a:lnTo>
                    <a:pt x="4754384" y="35661"/>
                  </a:lnTo>
                  <a:lnTo>
                    <a:pt x="4942256" y="35509"/>
                  </a:lnTo>
                  <a:lnTo>
                    <a:pt x="4965433" y="35661"/>
                  </a:lnTo>
                  <a:lnTo>
                    <a:pt x="5070754" y="37769"/>
                  </a:lnTo>
                  <a:lnTo>
                    <a:pt x="5175669" y="41236"/>
                  </a:lnTo>
                  <a:lnTo>
                    <a:pt x="5279961" y="46037"/>
                  </a:lnTo>
                  <a:lnTo>
                    <a:pt x="5383441" y="52095"/>
                  </a:lnTo>
                  <a:lnTo>
                    <a:pt x="5485879" y="59372"/>
                  </a:lnTo>
                  <a:lnTo>
                    <a:pt x="5587085" y="67843"/>
                  </a:lnTo>
                  <a:lnTo>
                    <a:pt x="5686844" y="77419"/>
                  </a:lnTo>
                  <a:lnTo>
                    <a:pt x="5784951" y="88087"/>
                  </a:lnTo>
                  <a:lnTo>
                    <a:pt x="5881192" y="99796"/>
                  </a:lnTo>
                  <a:lnTo>
                    <a:pt x="5975362" y="112496"/>
                  </a:lnTo>
                  <a:lnTo>
                    <a:pt x="6067247" y="126149"/>
                  </a:lnTo>
                  <a:lnTo>
                    <a:pt x="6156655" y="140716"/>
                  </a:lnTo>
                  <a:lnTo>
                    <a:pt x="6243358" y="156121"/>
                  </a:lnTo>
                  <a:lnTo>
                    <a:pt x="6327165" y="172351"/>
                  </a:lnTo>
                  <a:lnTo>
                    <a:pt x="6407848" y="189331"/>
                  </a:lnTo>
                  <a:lnTo>
                    <a:pt x="6485217" y="207035"/>
                  </a:lnTo>
                  <a:lnTo>
                    <a:pt x="6559042" y="225412"/>
                  </a:lnTo>
                  <a:lnTo>
                    <a:pt x="6629108" y="244398"/>
                  </a:lnTo>
                  <a:lnTo>
                    <a:pt x="6695224" y="263956"/>
                  </a:lnTo>
                  <a:lnTo>
                    <a:pt x="6757162" y="284048"/>
                  </a:lnTo>
                  <a:lnTo>
                    <a:pt x="6814706" y="304596"/>
                  </a:lnTo>
                  <a:lnTo>
                    <a:pt x="6867487" y="325501"/>
                  </a:lnTo>
                  <a:lnTo>
                    <a:pt x="6915544" y="346786"/>
                  </a:lnTo>
                  <a:lnTo>
                    <a:pt x="6958533" y="368338"/>
                  </a:lnTo>
                  <a:lnTo>
                    <a:pt x="6996201" y="390080"/>
                  </a:lnTo>
                  <a:lnTo>
                    <a:pt x="7028307" y="411873"/>
                  </a:lnTo>
                  <a:lnTo>
                    <a:pt x="7050202" y="429729"/>
                  </a:lnTo>
                  <a:lnTo>
                    <a:pt x="7020534" y="445947"/>
                  </a:lnTo>
                  <a:lnTo>
                    <a:pt x="7116750" y="512762"/>
                  </a:lnTo>
                  <a:close/>
                </a:path>
                <a:path w="7167245" h="5347334">
                  <a:moveTo>
                    <a:pt x="7166686" y="1226019"/>
                  </a:moveTo>
                  <a:lnTo>
                    <a:pt x="7157059" y="1206398"/>
                  </a:lnTo>
                  <a:lnTo>
                    <a:pt x="7126300" y="1143723"/>
                  </a:lnTo>
                  <a:lnTo>
                    <a:pt x="7127418" y="1138669"/>
                  </a:lnTo>
                  <a:lnTo>
                    <a:pt x="7127545" y="1137780"/>
                  </a:lnTo>
                  <a:lnTo>
                    <a:pt x="7127811" y="1134071"/>
                  </a:lnTo>
                  <a:lnTo>
                    <a:pt x="7128015" y="1131404"/>
                  </a:lnTo>
                  <a:lnTo>
                    <a:pt x="7129399" y="1112697"/>
                  </a:lnTo>
                  <a:lnTo>
                    <a:pt x="7110400" y="1111300"/>
                  </a:lnTo>
                  <a:lnTo>
                    <a:pt x="7091400" y="1109891"/>
                  </a:lnTo>
                  <a:lnTo>
                    <a:pt x="7089724" y="1132687"/>
                  </a:lnTo>
                  <a:lnTo>
                    <a:pt x="7076745" y="1177188"/>
                  </a:lnTo>
                  <a:lnTo>
                    <a:pt x="7051573" y="1221028"/>
                  </a:lnTo>
                  <a:lnTo>
                    <a:pt x="7014324" y="1265123"/>
                  </a:lnTo>
                  <a:lnTo>
                    <a:pt x="6965645" y="1308722"/>
                  </a:lnTo>
                  <a:lnTo>
                    <a:pt x="6906336" y="1351165"/>
                  </a:lnTo>
                  <a:lnTo>
                    <a:pt x="6872999" y="1371777"/>
                  </a:lnTo>
                  <a:lnTo>
                    <a:pt x="6837362" y="1391881"/>
                  </a:lnTo>
                  <a:lnTo>
                    <a:pt x="6799542" y="1411439"/>
                  </a:lnTo>
                  <a:lnTo>
                    <a:pt x="6759651" y="1430375"/>
                  </a:lnTo>
                  <a:lnTo>
                    <a:pt x="6717805" y="1448638"/>
                  </a:lnTo>
                  <a:lnTo>
                    <a:pt x="6674142" y="1466176"/>
                  </a:lnTo>
                  <a:lnTo>
                    <a:pt x="6628752" y="1482940"/>
                  </a:lnTo>
                  <a:lnTo>
                    <a:pt x="6581775" y="1498866"/>
                  </a:lnTo>
                  <a:lnTo>
                    <a:pt x="6533312" y="1513928"/>
                  </a:lnTo>
                  <a:lnTo>
                    <a:pt x="6483477" y="1528051"/>
                  </a:lnTo>
                  <a:lnTo>
                    <a:pt x="6432410" y="1541195"/>
                  </a:lnTo>
                  <a:lnTo>
                    <a:pt x="6326746" y="1564411"/>
                  </a:lnTo>
                  <a:lnTo>
                    <a:pt x="6272835" y="1574292"/>
                  </a:lnTo>
                  <a:lnTo>
                    <a:pt x="6217907" y="1583042"/>
                  </a:lnTo>
                  <a:lnTo>
                    <a:pt x="6162319" y="1590573"/>
                  </a:lnTo>
                  <a:lnTo>
                    <a:pt x="6106160" y="1596847"/>
                  </a:lnTo>
                  <a:lnTo>
                    <a:pt x="6049569" y="1601800"/>
                  </a:lnTo>
                  <a:lnTo>
                    <a:pt x="5992634" y="1605394"/>
                  </a:lnTo>
                  <a:lnTo>
                    <a:pt x="5935497" y="1607578"/>
                  </a:lnTo>
                  <a:lnTo>
                    <a:pt x="5878258" y="1608315"/>
                  </a:lnTo>
                  <a:lnTo>
                    <a:pt x="5849188" y="1608988"/>
                  </a:lnTo>
                  <a:lnTo>
                    <a:pt x="5789790" y="1614385"/>
                  </a:lnTo>
                  <a:lnTo>
                    <a:pt x="5730646" y="1625041"/>
                  </a:lnTo>
                  <a:lnTo>
                    <a:pt x="5671896" y="1640763"/>
                  </a:lnTo>
                  <a:lnTo>
                    <a:pt x="5613666" y="1661350"/>
                  </a:lnTo>
                  <a:lnTo>
                    <a:pt x="5527827" y="1700822"/>
                  </a:lnTo>
                  <a:lnTo>
                    <a:pt x="5471338" y="1732749"/>
                  </a:lnTo>
                  <a:lnTo>
                    <a:pt x="5415762" y="1768919"/>
                  </a:lnTo>
                  <a:lnTo>
                    <a:pt x="5361190" y="1809115"/>
                  </a:lnTo>
                  <a:lnTo>
                    <a:pt x="5307723" y="1853184"/>
                  </a:lnTo>
                  <a:lnTo>
                    <a:pt x="5255463" y="1900948"/>
                  </a:lnTo>
                  <a:lnTo>
                    <a:pt x="5204523" y="1952231"/>
                  </a:lnTo>
                  <a:lnTo>
                    <a:pt x="5154993" y="2006866"/>
                  </a:lnTo>
                  <a:lnTo>
                    <a:pt x="5106987" y="2064689"/>
                  </a:lnTo>
                  <a:lnTo>
                    <a:pt x="5060607" y="2125522"/>
                  </a:lnTo>
                  <a:lnTo>
                    <a:pt x="5015966" y="2189200"/>
                  </a:lnTo>
                  <a:lnTo>
                    <a:pt x="4973167" y="2255558"/>
                  </a:lnTo>
                  <a:lnTo>
                    <a:pt x="4932324" y="2324443"/>
                  </a:lnTo>
                  <a:lnTo>
                    <a:pt x="4893538" y="2395664"/>
                  </a:lnTo>
                  <a:lnTo>
                    <a:pt x="4856924" y="2469070"/>
                  </a:lnTo>
                  <a:lnTo>
                    <a:pt x="4822583" y="2544495"/>
                  </a:lnTo>
                  <a:lnTo>
                    <a:pt x="4790643" y="2621762"/>
                  </a:lnTo>
                  <a:lnTo>
                    <a:pt x="4761204" y="2700718"/>
                  </a:lnTo>
                  <a:lnTo>
                    <a:pt x="4734395" y="2781198"/>
                  </a:lnTo>
                  <a:lnTo>
                    <a:pt x="4710290" y="2863037"/>
                  </a:lnTo>
                  <a:lnTo>
                    <a:pt x="4689043" y="2946057"/>
                  </a:lnTo>
                  <a:lnTo>
                    <a:pt x="4670742" y="3030093"/>
                  </a:lnTo>
                  <a:lnTo>
                    <a:pt x="4655515" y="3114992"/>
                  </a:lnTo>
                  <a:lnTo>
                    <a:pt x="4643463" y="3200577"/>
                  </a:lnTo>
                  <a:lnTo>
                    <a:pt x="4634712" y="3286696"/>
                  </a:lnTo>
                  <a:lnTo>
                    <a:pt x="4629366" y="3373158"/>
                  </a:lnTo>
                  <a:lnTo>
                    <a:pt x="4627550" y="3459823"/>
                  </a:lnTo>
                  <a:lnTo>
                    <a:pt x="4628324" y="3503511"/>
                  </a:lnTo>
                  <a:lnTo>
                    <a:pt x="4630636" y="3547122"/>
                  </a:lnTo>
                  <a:lnTo>
                    <a:pt x="4634458" y="3590671"/>
                  </a:lnTo>
                  <a:lnTo>
                    <a:pt x="4639780" y="3634155"/>
                  </a:lnTo>
                  <a:lnTo>
                    <a:pt x="4646574" y="3677526"/>
                  </a:lnTo>
                  <a:lnTo>
                    <a:pt x="4654804" y="3720782"/>
                  </a:lnTo>
                  <a:lnTo>
                    <a:pt x="4664456" y="3763886"/>
                  </a:lnTo>
                  <a:lnTo>
                    <a:pt x="4675505" y="3806837"/>
                  </a:lnTo>
                  <a:lnTo>
                    <a:pt x="4687913" y="3849598"/>
                  </a:lnTo>
                  <a:lnTo>
                    <a:pt x="4701654" y="3892156"/>
                  </a:lnTo>
                  <a:lnTo>
                    <a:pt x="4716716" y="3934498"/>
                  </a:lnTo>
                  <a:lnTo>
                    <a:pt x="4733061" y="3976573"/>
                  </a:lnTo>
                  <a:lnTo>
                    <a:pt x="4750689" y="4018394"/>
                  </a:lnTo>
                  <a:lnTo>
                    <a:pt x="4769536" y="4059910"/>
                  </a:lnTo>
                  <a:lnTo>
                    <a:pt x="4789614" y="4101134"/>
                  </a:lnTo>
                  <a:lnTo>
                    <a:pt x="4810874" y="4142016"/>
                  </a:lnTo>
                  <a:lnTo>
                    <a:pt x="4833302" y="4182554"/>
                  </a:lnTo>
                  <a:lnTo>
                    <a:pt x="4856861" y="4222712"/>
                  </a:lnTo>
                  <a:lnTo>
                    <a:pt x="4907191" y="4301655"/>
                  </a:lnTo>
                  <a:lnTo>
                    <a:pt x="4961902" y="4379061"/>
                  </a:lnTo>
                  <a:lnTo>
                    <a:pt x="5020678" y="4454576"/>
                  </a:lnTo>
                  <a:lnTo>
                    <a:pt x="5083340" y="4528045"/>
                  </a:lnTo>
                  <a:lnTo>
                    <a:pt x="5149672" y="4599279"/>
                  </a:lnTo>
                  <a:lnTo>
                    <a:pt x="5219497" y="4668126"/>
                  </a:lnTo>
                  <a:lnTo>
                    <a:pt x="5292623" y="4734420"/>
                  </a:lnTo>
                  <a:lnTo>
                    <a:pt x="5368836" y="4798009"/>
                  </a:lnTo>
                  <a:lnTo>
                    <a:pt x="5447970" y="4858702"/>
                  </a:lnTo>
                  <a:lnTo>
                    <a:pt x="5529821" y="4916360"/>
                  </a:lnTo>
                  <a:lnTo>
                    <a:pt x="5614200" y="4970792"/>
                  </a:lnTo>
                  <a:lnTo>
                    <a:pt x="5700915" y="5021846"/>
                  </a:lnTo>
                  <a:lnTo>
                    <a:pt x="5789765" y="5069357"/>
                  </a:lnTo>
                  <a:lnTo>
                    <a:pt x="5880582" y="5113147"/>
                  </a:lnTo>
                  <a:lnTo>
                    <a:pt x="5973153" y="5153063"/>
                  </a:lnTo>
                  <a:lnTo>
                    <a:pt x="6067298" y="5188915"/>
                  </a:lnTo>
                  <a:lnTo>
                    <a:pt x="6162827" y="5220551"/>
                  </a:lnTo>
                  <a:lnTo>
                    <a:pt x="6259550" y="5247792"/>
                  </a:lnTo>
                  <a:lnTo>
                    <a:pt x="6308509" y="5259768"/>
                  </a:lnTo>
                  <a:lnTo>
                    <a:pt x="6357493" y="5270512"/>
                  </a:lnTo>
                  <a:lnTo>
                    <a:pt x="6406667" y="5280088"/>
                  </a:lnTo>
                  <a:lnTo>
                    <a:pt x="6456019" y="5288445"/>
                  </a:lnTo>
                  <a:lnTo>
                    <a:pt x="6505537" y="5295595"/>
                  </a:lnTo>
                  <a:lnTo>
                    <a:pt x="6555168" y="5301475"/>
                  </a:lnTo>
                  <a:lnTo>
                    <a:pt x="6604914" y="5306098"/>
                  </a:lnTo>
                  <a:lnTo>
                    <a:pt x="6639954" y="5308016"/>
                  </a:lnTo>
                  <a:lnTo>
                    <a:pt x="6658623" y="5308016"/>
                  </a:lnTo>
                  <a:lnTo>
                    <a:pt x="6722351" y="5308016"/>
                  </a:lnTo>
                  <a:lnTo>
                    <a:pt x="6754800" y="5293080"/>
                  </a:lnTo>
                  <a:lnTo>
                    <a:pt x="6642405" y="5232273"/>
                  </a:lnTo>
                  <a:lnTo>
                    <a:pt x="6641185" y="5269941"/>
                  </a:lnTo>
                  <a:lnTo>
                    <a:pt x="6608432" y="5268163"/>
                  </a:lnTo>
                  <a:lnTo>
                    <a:pt x="6559651" y="5263642"/>
                  </a:lnTo>
                  <a:lnTo>
                    <a:pt x="6510960" y="5257876"/>
                  </a:lnTo>
                  <a:lnTo>
                    <a:pt x="6462382" y="5250891"/>
                  </a:lnTo>
                  <a:lnTo>
                    <a:pt x="6413944" y="5242687"/>
                  </a:lnTo>
                  <a:lnTo>
                    <a:pt x="6365659" y="5233301"/>
                  </a:lnTo>
                  <a:lnTo>
                    <a:pt x="6317551" y="5222748"/>
                  </a:lnTo>
                  <a:lnTo>
                    <a:pt x="6269875" y="5211115"/>
                  </a:lnTo>
                  <a:lnTo>
                    <a:pt x="6174803" y="5184381"/>
                  </a:lnTo>
                  <a:lnTo>
                    <a:pt x="6080861" y="5153304"/>
                  </a:lnTo>
                  <a:lnTo>
                    <a:pt x="5988240" y="5118074"/>
                  </a:lnTo>
                  <a:lnTo>
                    <a:pt x="5897130" y="5078831"/>
                  </a:lnTo>
                  <a:lnTo>
                    <a:pt x="5807735" y="5035753"/>
                  </a:lnTo>
                  <a:lnTo>
                    <a:pt x="5720232" y="4989017"/>
                  </a:lnTo>
                  <a:lnTo>
                    <a:pt x="5634850" y="4938776"/>
                  </a:lnTo>
                  <a:lnTo>
                    <a:pt x="5551754" y="4885207"/>
                  </a:lnTo>
                  <a:lnTo>
                    <a:pt x="5471160" y="4828476"/>
                  </a:lnTo>
                  <a:lnTo>
                    <a:pt x="5393245" y="4768748"/>
                  </a:lnTo>
                  <a:lnTo>
                    <a:pt x="5318201" y="4706201"/>
                  </a:lnTo>
                  <a:lnTo>
                    <a:pt x="5246243" y="4640999"/>
                  </a:lnTo>
                  <a:lnTo>
                    <a:pt x="5177548" y="4573308"/>
                  </a:lnTo>
                  <a:lnTo>
                    <a:pt x="5112321" y="4503305"/>
                  </a:lnTo>
                  <a:lnTo>
                    <a:pt x="5050739" y="4431169"/>
                  </a:lnTo>
                  <a:lnTo>
                    <a:pt x="4993005" y="4357065"/>
                  </a:lnTo>
                  <a:lnTo>
                    <a:pt x="4939309" y="4281157"/>
                  </a:lnTo>
                  <a:lnTo>
                    <a:pt x="4889716" y="4203433"/>
                  </a:lnTo>
                  <a:lnTo>
                    <a:pt x="4866627" y="4164101"/>
                  </a:lnTo>
                  <a:lnTo>
                    <a:pt x="4844669" y="4124426"/>
                  </a:lnTo>
                  <a:lnTo>
                    <a:pt x="4823866" y="4084447"/>
                  </a:lnTo>
                  <a:lnTo>
                    <a:pt x="4804232" y="4044162"/>
                  </a:lnTo>
                  <a:lnTo>
                    <a:pt x="4785792" y="4003586"/>
                  </a:lnTo>
                  <a:lnTo>
                    <a:pt x="4768583" y="3962768"/>
                  </a:lnTo>
                  <a:lnTo>
                    <a:pt x="4752606" y="3921709"/>
                  </a:lnTo>
                  <a:lnTo>
                    <a:pt x="4737913" y="3880447"/>
                  </a:lnTo>
                  <a:lnTo>
                    <a:pt x="4724501" y="3838981"/>
                  </a:lnTo>
                  <a:lnTo>
                    <a:pt x="4712398" y="3797350"/>
                  </a:lnTo>
                  <a:lnTo>
                    <a:pt x="4701641" y="3755567"/>
                  </a:lnTo>
                  <a:lnTo>
                    <a:pt x="4692231" y="3713645"/>
                  </a:lnTo>
                  <a:lnTo>
                    <a:pt x="4684217" y="3671620"/>
                  </a:lnTo>
                  <a:lnTo>
                    <a:pt x="4677600" y="3629507"/>
                  </a:lnTo>
                  <a:lnTo>
                    <a:pt x="4672419" y="3587331"/>
                  </a:lnTo>
                  <a:lnTo>
                    <a:pt x="4668672" y="3545090"/>
                  </a:lnTo>
                  <a:lnTo>
                    <a:pt x="4666412" y="3502837"/>
                  </a:lnTo>
                  <a:lnTo>
                    <a:pt x="4665637" y="3460623"/>
                  </a:lnTo>
                  <a:lnTo>
                    <a:pt x="4667402" y="3375507"/>
                  </a:lnTo>
                  <a:lnTo>
                    <a:pt x="4672622" y="3290544"/>
                  </a:lnTo>
                  <a:lnTo>
                    <a:pt x="4681194" y="3205886"/>
                  </a:lnTo>
                  <a:lnTo>
                    <a:pt x="4693018" y="3121710"/>
                  </a:lnTo>
                  <a:lnTo>
                    <a:pt x="4707979" y="3038195"/>
                  </a:lnTo>
                  <a:lnTo>
                    <a:pt x="4725949" y="2955493"/>
                  </a:lnTo>
                  <a:lnTo>
                    <a:pt x="4746841" y="2873794"/>
                  </a:lnTo>
                  <a:lnTo>
                    <a:pt x="4770539" y="2793238"/>
                  </a:lnTo>
                  <a:lnTo>
                    <a:pt x="4796917" y="2714028"/>
                  </a:lnTo>
                  <a:lnTo>
                    <a:pt x="4825860" y="2636316"/>
                  </a:lnTo>
                  <a:lnTo>
                    <a:pt x="4857267" y="2560269"/>
                  </a:lnTo>
                  <a:lnTo>
                    <a:pt x="4891024" y="2486075"/>
                  </a:lnTo>
                  <a:lnTo>
                    <a:pt x="4927003" y="2413876"/>
                  </a:lnTo>
                  <a:lnTo>
                    <a:pt x="4965090" y="2343874"/>
                  </a:lnTo>
                  <a:lnTo>
                    <a:pt x="5005197" y="2276208"/>
                  </a:lnTo>
                  <a:lnTo>
                    <a:pt x="5047170" y="2211070"/>
                  </a:lnTo>
                  <a:lnTo>
                    <a:pt x="5090909" y="2148611"/>
                  </a:lnTo>
                  <a:lnTo>
                    <a:pt x="5136299" y="2089023"/>
                  </a:lnTo>
                  <a:lnTo>
                    <a:pt x="5183225" y="2032457"/>
                  </a:lnTo>
                  <a:lnTo>
                    <a:pt x="5231562" y="1979079"/>
                  </a:lnTo>
                  <a:lnTo>
                    <a:pt x="5281180" y="1929066"/>
                  </a:lnTo>
                  <a:lnTo>
                    <a:pt x="5331968" y="1882584"/>
                  </a:lnTo>
                  <a:lnTo>
                    <a:pt x="5383796" y="1839785"/>
                  </a:lnTo>
                  <a:lnTo>
                    <a:pt x="5436565" y="1800834"/>
                  </a:lnTo>
                  <a:lnTo>
                    <a:pt x="5490121" y="1765909"/>
                  </a:lnTo>
                  <a:lnTo>
                    <a:pt x="5544350" y="1735137"/>
                  </a:lnTo>
                  <a:lnTo>
                    <a:pt x="5599468" y="1708569"/>
                  </a:lnTo>
                  <a:lnTo>
                    <a:pt x="5654738" y="1686610"/>
                  </a:lnTo>
                  <a:lnTo>
                    <a:pt x="5710339" y="1669275"/>
                  </a:lnTo>
                  <a:lnTo>
                    <a:pt x="5766143" y="1656702"/>
                  </a:lnTo>
                  <a:lnTo>
                    <a:pt x="5822086" y="1649031"/>
                  </a:lnTo>
                  <a:lnTo>
                    <a:pt x="5936958" y="1645653"/>
                  </a:lnTo>
                  <a:lnTo>
                    <a:pt x="5995047" y="1643418"/>
                  </a:lnTo>
                  <a:lnTo>
                    <a:pt x="6052896" y="1639747"/>
                  </a:lnTo>
                  <a:lnTo>
                    <a:pt x="6110389" y="1634705"/>
                  </a:lnTo>
                  <a:lnTo>
                    <a:pt x="6167437" y="1628330"/>
                  </a:lnTo>
                  <a:lnTo>
                    <a:pt x="6223914" y="1620659"/>
                  </a:lnTo>
                  <a:lnTo>
                    <a:pt x="6279705" y="1611757"/>
                  </a:lnTo>
                  <a:lnTo>
                    <a:pt x="6334925" y="1601622"/>
                  </a:lnTo>
                  <a:lnTo>
                    <a:pt x="6441910" y="1578089"/>
                  </a:lnTo>
                  <a:lnTo>
                    <a:pt x="6493878" y="1564703"/>
                  </a:lnTo>
                  <a:lnTo>
                    <a:pt x="6544615" y="1550301"/>
                  </a:lnTo>
                  <a:lnTo>
                    <a:pt x="6594018" y="1534947"/>
                  </a:lnTo>
                  <a:lnTo>
                    <a:pt x="6641960" y="1518678"/>
                  </a:lnTo>
                  <a:lnTo>
                    <a:pt x="6688341" y="1501533"/>
                  </a:lnTo>
                  <a:lnTo>
                    <a:pt x="6733057" y="1483550"/>
                  </a:lnTo>
                  <a:lnTo>
                    <a:pt x="6775996" y="1464792"/>
                  </a:lnTo>
                  <a:lnTo>
                    <a:pt x="6817042" y="1445272"/>
                  </a:lnTo>
                  <a:lnTo>
                    <a:pt x="6856095" y="1425067"/>
                  </a:lnTo>
                  <a:lnTo>
                    <a:pt x="6893052" y="1404175"/>
                  </a:lnTo>
                  <a:lnTo>
                    <a:pt x="6927799" y="1382649"/>
                  </a:lnTo>
                  <a:lnTo>
                    <a:pt x="6960235" y="1360525"/>
                  </a:lnTo>
                  <a:lnTo>
                    <a:pt x="7017702" y="1314551"/>
                  </a:lnTo>
                  <a:lnTo>
                    <a:pt x="7064578" y="1266380"/>
                  </a:lnTo>
                  <a:lnTo>
                    <a:pt x="7090423" y="1230845"/>
                  </a:lnTo>
                  <a:lnTo>
                    <a:pt x="7082231" y="2313165"/>
                  </a:lnTo>
                  <a:lnTo>
                    <a:pt x="7044144" y="2312873"/>
                  </a:lnTo>
                  <a:lnTo>
                    <a:pt x="7100417" y="2427605"/>
                  </a:lnTo>
                  <a:lnTo>
                    <a:pt x="7148868" y="2332507"/>
                  </a:lnTo>
                  <a:lnTo>
                    <a:pt x="7158444" y="2313736"/>
                  </a:lnTo>
                  <a:lnTo>
                    <a:pt x="7120331" y="2313457"/>
                  </a:lnTo>
                  <a:lnTo>
                    <a:pt x="7128573" y="1225740"/>
                  </a:lnTo>
                  <a:lnTo>
                    <a:pt x="7166686" y="1226019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756877" y="4542028"/>
            <a:ext cx="1008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Egress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3306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30132" y="6477507"/>
            <a:ext cx="905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Egress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587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3370795"/>
            <a:ext cx="10382250" cy="3503295"/>
            <a:chOff x="-12700" y="3370795"/>
            <a:chExt cx="10382250" cy="3503295"/>
          </a:xfrm>
        </p:grpSpPr>
        <p:sp>
          <p:nvSpPr>
            <p:cNvPr id="3" name="object 3"/>
            <p:cNvSpPr/>
            <p:nvPr/>
          </p:nvSpPr>
          <p:spPr>
            <a:xfrm>
              <a:off x="3466947" y="5526633"/>
              <a:ext cx="3010535" cy="1347470"/>
            </a:xfrm>
            <a:custGeom>
              <a:avLst/>
              <a:gdLst/>
              <a:ahLst/>
              <a:cxnLst/>
              <a:rect l="l" t="t" r="r" b="b"/>
              <a:pathLst>
                <a:path w="3010535" h="1347470">
                  <a:moveTo>
                    <a:pt x="3009950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09950" y="1347076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7529" y="5526633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70" h="1347470">
                  <a:moveTo>
                    <a:pt x="3061855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55" y="1347076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634" y="4906175"/>
              <a:ext cx="871188" cy="871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83495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676423" y="0"/>
                  </a:moveTo>
                  <a:lnTo>
                    <a:pt x="619879" y="1656"/>
                  </a:lnTo>
                  <a:lnTo>
                    <a:pt x="564594" y="6539"/>
                  </a:lnTo>
                  <a:lnTo>
                    <a:pt x="510746" y="14520"/>
                  </a:lnTo>
                  <a:lnTo>
                    <a:pt x="458511" y="25472"/>
                  </a:lnTo>
                  <a:lnTo>
                    <a:pt x="408067" y="39264"/>
                  </a:lnTo>
                  <a:lnTo>
                    <a:pt x="359592" y="55768"/>
                  </a:lnTo>
                  <a:lnTo>
                    <a:pt x="313263" y="74857"/>
                  </a:lnTo>
                  <a:lnTo>
                    <a:pt x="269257" y="96401"/>
                  </a:lnTo>
                  <a:lnTo>
                    <a:pt x="227752" y="120271"/>
                  </a:lnTo>
                  <a:lnTo>
                    <a:pt x="188925" y="146340"/>
                  </a:lnTo>
                  <a:lnTo>
                    <a:pt x="152954" y="174478"/>
                  </a:lnTo>
                  <a:lnTo>
                    <a:pt x="120016" y="204557"/>
                  </a:lnTo>
                  <a:lnTo>
                    <a:pt x="90288" y="236449"/>
                  </a:lnTo>
                  <a:lnTo>
                    <a:pt x="63949" y="270024"/>
                  </a:lnTo>
                  <a:lnTo>
                    <a:pt x="41175" y="305154"/>
                  </a:lnTo>
                  <a:lnTo>
                    <a:pt x="22144" y="341710"/>
                  </a:lnTo>
                  <a:lnTo>
                    <a:pt x="7033" y="379565"/>
                  </a:lnTo>
                  <a:lnTo>
                    <a:pt x="0" y="594776"/>
                  </a:lnTo>
                  <a:lnTo>
                    <a:pt x="7033" y="619700"/>
                  </a:lnTo>
                  <a:lnTo>
                    <a:pt x="22144" y="657555"/>
                  </a:lnTo>
                  <a:lnTo>
                    <a:pt x="41175" y="694112"/>
                  </a:lnTo>
                  <a:lnTo>
                    <a:pt x="63949" y="729242"/>
                  </a:lnTo>
                  <a:lnTo>
                    <a:pt x="90288" y="762818"/>
                  </a:lnTo>
                  <a:lnTo>
                    <a:pt x="120016" y="794709"/>
                  </a:lnTo>
                  <a:lnTo>
                    <a:pt x="152954" y="824787"/>
                  </a:lnTo>
                  <a:lnTo>
                    <a:pt x="188925" y="852925"/>
                  </a:lnTo>
                  <a:lnTo>
                    <a:pt x="227752" y="878993"/>
                  </a:lnTo>
                  <a:lnTo>
                    <a:pt x="269257" y="902863"/>
                  </a:lnTo>
                  <a:lnTo>
                    <a:pt x="313263" y="924406"/>
                  </a:lnTo>
                  <a:lnTo>
                    <a:pt x="359592" y="943494"/>
                  </a:lnTo>
                  <a:lnTo>
                    <a:pt x="408067" y="959998"/>
                  </a:lnTo>
                  <a:lnTo>
                    <a:pt x="458511" y="973790"/>
                  </a:lnTo>
                  <a:lnTo>
                    <a:pt x="510746" y="984741"/>
                  </a:lnTo>
                  <a:lnTo>
                    <a:pt x="564594" y="992722"/>
                  </a:lnTo>
                  <a:lnTo>
                    <a:pt x="619879" y="997605"/>
                  </a:lnTo>
                  <a:lnTo>
                    <a:pt x="676423" y="999261"/>
                  </a:lnTo>
                  <a:lnTo>
                    <a:pt x="732967" y="997605"/>
                  </a:lnTo>
                  <a:lnTo>
                    <a:pt x="788252" y="992722"/>
                  </a:lnTo>
                  <a:lnTo>
                    <a:pt x="842100" y="984741"/>
                  </a:lnTo>
                  <a:lnTo>
                    <a:pt x="894335" y="973790"/>
                  </a:lnTo>
                  <a:lnTo>
                    <a:pt x="944779" y="959998"/>
                  </a:lnTo>
                  <a:lnTo>
                    <a:pt x="993254" y="943494"/>
                  </a:lnTo>
                  <a:lnTo>
                    <a:pt x="1039583" y="924406"/>
                  </a:lnTo>
                  <a:lnTo>
                    <a:pt x="1083588" y="902863"/>
                  </a:lnTo>
                  <a:lnTo>
                    <a:pt x="1125093" y="878993"/>
                  </a:lnTo>
                  <a:lnTo>
                    <a:pt x="1163920" y="852925"/>
                  </a:lnTo>
                  <a:lnTo>
                    <a:pt x="1199891" y="824787"/>
                  </a:lnTo>
                  <a:lnTo>
                    <a:pt x="1232828" y="794709"/>
                  </a:lnTo>
                  <a:lnTo>
                    <a:pt x="1262555" y="762818"/>
                  </a:lnTo>
                  <a:lnTo>
                    <a:pt x="1288895" y="729242"/>
                  </a:lnTo>
                  <a:lnTo>
                    <a:pt x="1311668" y="694112"/>
                  </a:lnTo>
                  <a:lnTo>
                    <a:pt x="1330699" y="657555"/>
                  </a:lnTo>
                  <a:lnTo>
                    <a:pt x="1345810" y="619700"/>
                  </a:lnTo>
                  <a:lnTo>
                    <a:pt x="1356823" y="580675"/>
                  </a:lnTo>
                  <a:lnTo>
                    <a:pt x="1363561" y="540609"/>
                  </a:lnTo>
                  <a:lnTo>
                    <a:pt x="1365846" y="499630"/>
                  </a:lnTo>
                  <a:lnTo>
                    <a:pt x="1363561" y="458653"/>
                  </a:lnTo>
                  <a:lnTo>
                    <a:pt x="1356823" y="418589"/>
                  </a:lnTo>
                  <a:lnTo>
                    <a:pt x="1345810" y="379565"/>
                  </a:lnTo>
                  <a:lnTo>
                    <a:pt x="1330699" y="341710"/>
                  </a:lnTo>
                  <a:lnTo>
                    <a:pt x="1311668" y="305154"/>
                  </a:lnTo>
                  <a:lnTo>
                    <a:pt x="1288895" y="270024"/>
                  </a:lnTo>
                  <a:lnTo>
                    <a:pt x="1262555" y="236449"/>
                  </a:lnTo>
                  <a:lnTo>
                    <a:pt x="1232828" y="204557"/>
                  </a:lnTo>
                  <a:lnTo>
                    <a:pt x="1199891" y="174478"/>
                  </a:lnTo>
                  <a:lnTo>
                    <a:pt x="1163920" y="146340"/>
                  </a:lnTo>
                  <a:lnTo>
                    <a:pt x="1125093" y="120271"/>
                  </a:lnTo>
                  <a:lnTo>
                    <a:pt x="1083588" y="96401"/>
                  </a:lnTo>
                  <a:lnTo>
                    <a:pt x="1039583" y="74857"/>
                  </a:lnTo>
                  <a:lnTo>
                    <a:pt x="993254" y="55768"/>
                  </a:lnTo>
                  <a:lnTo>
                    <a:pt x="944779" y="39264"/>
                  </a:lnTo>
                  <a:lnTo>
                    <a:pt x="894335" y="25472"/>
                  </a:lnTo>
                  <a:lnTo>
                    <a:pt x="842100" y="14520"/>
                  </a:lnTo>
                  <a:lnTo>
                    <a:pt x="788252" y="6539"/>
                  </a:lnTo>
                  <a:lnTo>
                    <a:pt x="732967" y="1656"/>
                  </a:lnTo>
                  <a:lnTo>
                    <a:pt x="67642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83495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0" y="404487"/>
                  </a:moveTo>
                  <a:lnTo>
                    <a:pt x="22144" y="341709"/>
                  </a:lnTo>
                  <a:lnTo>
                    <a:pt x="41175" y="305152"/>
                  </a:lnTo>
                  <a:lnTo>
                    <a:pt x="63949" y="270022"/>
                  </a:lnTo>
                  <a:lnTo>
                    <a:pt x="90289" y="236447"/>
                  </a:lnTo>
                  <a:lnTo>
                    <a:pt x="120016" y="204555"/>
                  </a:lnTo>
                  <a:lnTo>
                    <a:pt x="152954" y="174476"/>
                  </a:lnTo>
                  <a:lnTo>
                    <a:pt x="188925" y="146338"/>
                  </a:lnTo>
                  <a:lnTo>
                    <a:pt x="227752" y="120270"/>
                  </a:lnTo>
                  <a:lnTo>
                    <a:pt x="269257" y="96400"/>
                  </a:lnTo>
                  <a:lnTo>
                    <a:pt x="313263" y="74856"/>
                  </a:lnTo>
                  <a:lnTo>
                    <a:pt x="359592" y="55768"/>
                  </a:lnTo>
                  <a:lnTo>
                    <a:pt x="408067" y="39263"/>
                  </a:lnTo>
                  <a:lnTo>
                    <a:pt x="458511" y="25471"/>
                  </a:lnTo>
                  <a:lnTo>
                    <a:pt x="510746" y="14520"/>
                  </a:lnTo>
                  <a:lnTo>
                    <a:pt x="564594" y="6539"/>
                  </a:lnTo>
                  <a:lnTo>
                    <a:pt x="619879" y="1656"/>
                  </a:lnTo>
                  <a:lnTo>
                    <a:pt x="676423" y="0"/>
                  </a:lnTo>
                  <a:lnTo>
                    <a:pt x="732967" y="1656"/>
                  </a:lnTo>
                  <a:lnTo>
                    <a:pt x="788252" y="6539"/>
                  </a:lnTo>
                  <a:lnTo>
                    <a:pt x="842101" y="14520"/>
                  </a:lnTo>
                  <a:lnTo>
                    <a:pt x="894336" y="25471"/>
                  </a:lnTo>
                  <a:lnTo>
                    <a:pt x="944780" y="39263"/>
                  </a:lnTo>
                  <a:lnTo>
                    <a:pt x="993256" y="55768"/>
                  </a:lnTo>
                  <a:lnTo>
                    <a:pt x="1039585" y="74856"/>
                  </a:lnTo>
                  <a:lnTo>
                    <a:pt x="1083590" y="96400"/>
                  </a:lnTo>
                  <a:lnTo>
                    <a:pt x="1125095" y="120270"/>
                  </a:lnTo>
                  <a:lnTo>
                    <a:pt x="1163922" y="146338"/>
                  </a:lnTo>
                  <a:lnTo>
                    <a:pt x="1199892" y="174476"/>
                  </a:lnTo>
                  <a:lnTo>
                    <a:pt x="1232830" y="204555"/>
                  </a:lnTo>
                  <a:lnTo>
                    <a:pt x="1262557" y="236447"/>
                  </a:lnTo>
                  <a:lnTo>
                    <a:pt x="1288896" y="270022"/>
                  </a:lnTo>
                  <a:lnTo>
                    <a:pt x="1311670" y="305152"/>
                  </a:lnTo>
                  <a:lnTo>
                    <a:pt x="1330700" y="341709"/>
                  </a:lnTo>
                  <a:lnTo>
                    <a:pt x="1345811" y="379564"/>
                  </a:lnTo>
                  <a:lnTo>
                    <a:pt x="1356824" y="418588"/>
                  </a:lnTo>
                  <a:lnTo>
                    <a:pt x="1363562" y="458653"/>
                  </a:lnTo>
                  <a:lnTo>
                    <a:pt x="1365847" y="499631"/>
                  </a:lnTo>
                  <a:lnTo>
                    <a:pt x="1363562" y="540608"/>
                  </a:lnTo>
                  <a:lnTo>
                    <a:pt x="1356824" y="580674"/>
                  </a:lnTo>
                  <a:lnTo>
                    <a:pt x="1345811" y="619698"/>
                  </a:lnTo>
                  <a:lnTo>
                    <a:pt x="1330700" y="657553"/>
                  </a:lnTo>
                  <a:lnTo>
                    <a:pt x="1311670" y="694110"/>
                  </a:lnTo>
                  <a:lnTo>
                    <a:pt x="1288896" y="729241"/>
                  </a:lnTo>
                  <a:lnTo>
                    <a:pt x="1262557" y="762816"/>
                  </a:lnTo>
                  <a:lnTo>
                    <a:pt x="1232830" y="794707"/>
                  </a:lnTo>
                  <a:lnTo>
                    <a:pt x="1199892" y="824786"/>
                  </a:lnTo>
                  <a:lnTo>
                    <a:pt x="1163922" y="852924"/>
                  </a:lnTo>
                  <a:lnTo>
                    <a:pt x="1125095" y="878993"/>
                  </a:lnTo>
                  <a:lnTo>
                    <a:pt x="1083590" y="902863"/>
                  </a:lnTo>
                  <a:lnTo>
                    <a:pt x="1039585" y="924407"/>
                  </a:lnTo>
                  <a:lnTo>
                    <a:pt x="993256" y="943495"/>
                  </a:lnTo>
                  <a:lnTo>
                    <a:pt x="944780" y="959999"/>
                  </a:lnTo>
                  <a:lnTo>
                    <a:pt x="894336" y="973791"/>
                  </a:lnTo>
                  <a:lnTo>
                    <a:pt x="842101" y="984742"/>
                  </a:lnTo>
                  <a:lnTo>
                    <a:pt x="788252" y="992724"/>
                  </a:lnTo>
                  <a:lnTo>
                    <a:pt x="732967" y="997607"/>
                  </a:lnTo>
                  <a:lnTo>
                    <a:pt x="676423" y="999263"/>
                  </a:lnTo>
                  <a:lnTo>
                    <a:pt x="619879" y="997607"/>
                  </a:lnTo>
                  <a:lnTo>
                    <a:pt x="564594" y="992724"/>
                  </a:lnTo>
                  <a:lnTo>
                    <a:pt x="510746" y="984742"/>
                  </a:lnTo>
                  <a:lnTo>
                    <a:pt x="458511" y="973791"/>
                  </a:lnTo>
                  <a:lnTo>
                    <a:pt x="408067" y="959999"/>
                  </a:lnTo>
                  <a:lnTo>
                    <a:pt x="359592" y="943495"/>
                  </a:lnTo>
                  <a:lnTo>
                    <a:pt x="313263" y="924407"/>
                  </a:lnTo>
                  <a:lnTo>
                    <a:pt x="269257" y="902863"/>
                  </a:lnTo>
                  <a:lnTo>
                    <a:pt x="227752" y="878993"/>
                  </a:lnTo>
                  <a:lnTo>
                    <a:pt x="188925" y="852924"/>
                  </a:lnTo>
                  <a:lnTo>
                    <a:pt x="152954" y="824786"/>
                  </a:lnTo>
                  <a:lnTo>
                    <a:pt x="120016" y="794707"/>
                  </a:lnTo>
                  <a:lnTo>
                    <a:pt x="90289" y="762816"/>
                  </a:lnTo>
                  <a:lnTo>
                    <a:pt x="63949" y="729241"/>
                  </a:lnTo>
                  <a:lnTo>
                    <a:pt x="41175" y="694110"/>
                  </a:lnTo>
                  <a:lnTo>
                    <a:pt x="22144" y="657553"/>
                  </a:lnTo>
                  <a:lnTo>
                    <a:pt x="7033" y="619698"/>
                  </a:lnTo>
                  <a:lnTo>
                    <a:pt x="0" y="594775"/>
                  </a:lnTo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130" y="4382757"/>
              <a:ext cx="76200" cy="523875"/>
            </a:xfrm>
            <a:custGeom>
              <a:avLst/>
              <a:gdLst/>
              <a:ahLst/>
              <a:cxnLst/>
              <a:rect l="l" t="t" r="r" b="b"/>
              <a:pathLst>
                <a:path w="76200" h="523875">
                  <a:moveTo>
                    <a:pt x="42862" y="63500"/>
                  </a:moveTo>
                  <a:lnTo>
                    <a:pt x="33337" y="63500"/>
                  </a:lnTo>
                  <a:lnTo>
                    <a:pt x="33336" y="523417"/>
                  </a:lnTo>
                  <a:lnTo>
                    <a:pt x="42861" y="523417"/>
                  </a:lnTo>
                  <a:lnTo>
                    <a:pt x="42862" y="63500"/>
                  </a:lnTo>
                  <a:close/>
                </a:path>
                <a:path w="76200" h="523875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23875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6370" y="5767323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API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06550" y="5638596"/>
            <a:ext cx="2463800" cy="704850"/>
            <a:chOff x="7606550" y="5638596"/>
            <a:chExt cx="2463800" cy="704850"/>
          </a:xfrm>
        </p:grpSpPr>
        <p:sp>
          <p:nvSpPr>
            <p:cNvPr id="11" name="object 11"/>
            <p:cNvSpPr/>
            <p:nvPr/>
          </p:nvSpPr>
          <p:spPr>
            <a:xfrm>
              <a:off x="7619250" y="565129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8"/>
                  </a:lnTo>
                  <a:lnTo>
                    <a:pt x="33140" y="645736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250" y="565129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7529" y="5526633"/>
            <a:ext cx="3061970" cy="1347470"/>
          </a:xfrm>
          <a:prstGeom prst="rect">
            <a:avLst/>
          </a:prstGeom>
          <a:ln w="25400">
            <a:solidFill>
              <a:srgbClr val="623316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V1</a:t>
            </a:r>
            <a:endParaRPr sz="2000">
              <a:latin typeface="Carlito"/>
              <a:cs typeface="Carlito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5968" y="5671565"/>
            <a:ext cx="2463800" cy="704850"/>
            <a:chOff x="3765968" y="5671565"/>
            <a:chExt cx="2463800" cy="704850"/>
          </a:xfrm>
        </p:grpSpPr>
        <p:sp>
          <p:nvSpPr>
            <p:cNvPr id="15" name="object 15"/>
            <p:cNvSpPr/>
            <p:nvPr/>
          </p:nvSpPr>
          <p:spPr>
            <a:xfrm>
              <a:off x="3778668" y="568426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7"/>
                  </a:lnTo>
                  <a:lnTo>
                    <a:pt x="2429509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9" y="69110"/>
                  </a:lnTo>
                  <a:lnTo>
                    <a:pt x="2405264" y="33142"/>
                  </a:lnTo>
                  <a:lnTo>
                    <a:pt x="2369300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8668" y="568426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6947" y="5526633"/>
            <a:ext cx="3010535" cy="1347470"/>
          </a:xfrm>
          <a:prstGeom prst="rect">
            <a:avLst/>
          </a:prstGeom>
          <a:ln w="25400">
            <a:solidFill>
              <a:srgbClr val="2B4A5E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129665" marR="404495" indent="-666115">
              <a:lnSpc>
                <a:spcPct val="100000"/>
              </a:lnSpc>
              <a:spcBef>
                <a:spcPts val="1400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 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marL="166370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5" dirty="0">
                <a:latin typeface="Carlito"/>
                <a:cs typeface="Carlito"/>
              </a:rPr>
              <a:t> 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7929" y="3855135"/>
            <a:ext cx="4059554" cy="3211830"/>
            <a:chOff x="2587929" y="3855135"/>
            <a:chExt cx="4059554" cy="3211830"/>
          </a:xfrm>
        </p:grpSpPr>
        <p:sp>
          <p:nvSpPr>
            <p:cNvPr id="19" name="object 19"/>
            <p:cNvSpPr/>
            <p:nvPr/>
          </p:nvSpPr>
          <p:spPr>
            <a:xfrm>
              <a:off x="3150857" y="5094833"/>
              <a:ext cx="3480435" cy="1955800"/>
            </a:xfrm>
            <a:custGeom>
              <a:avLst/>
              <a:gdLst/>
              <a:ahLst/>
              <a:cxnLst/>
              <a:rect l="l" t="t" r="r" b="b"/>
              <a:pathLst>
                <a:path w="3480434" h="1955800">
                  <a:moveTo>
                    <a:pt x="0" y="0"/>
                  </a:moveTo>
                  <a:lnTo>
                    <a:pt x="3480221" y="0"/>
                  </a:lnTo>
                  <a:lnTo>
                    <a:pt x="3480221" y="1955791"/>
                  </a:lnTo>
                  <a:lnTo>
                    <a:pt x="0" y="195579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7929" y="3855135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4" h="114300">
                  <a:moveTo>
                    <a:pt x="449618" y="0"/>
                  </a:moveTo>
                  <a:lnTo>
                    <a:pt x="448966" y="38090"/>
                  </a:lnTo>
                  <a:lnTo>
                    <a:pt x="468007" y="38417"/>
                  </a:lnTo>
                  <a:lnTo>
                    <a:pt x="467360" y="76517"/>
                  </a:lnTo>
                  <a:lnTo>
                    <a:pt x="448308" y="76517"/>
                  </a:lnTo>
                  <a:lnTo>
                    <a:pt x="447662" y="114274"/>
                  </a:lnTo>
                  <a:lnTo>
                    <a:pt x="526530" y="76517"/>
                  </a:lnTo>
                  <a:lnTo>
                    <a:pt x="467360" y="76517"/>
                  </a:lnTo>
                  <a:lnTo>
                    <a:pt x="448314" y="76190"/>
                  </a:lnTo>
                  <a:lnTo>
                    <a:pt x="527212" y="76190"/>
                  </a:lnTo>
                  <a:lnTo>
                    <a:pt x="562927" y="59093"/>
                  </a:lnTo>
                  <a:lnTo>
                    <a:pt x="449618" y="0"/>
                  </a:lnTo>
                  <a:close/>
                </a:path>
                <a:path w="563244" h="114300">
                  <a:moveTo>
                    <a:pt x="448966" y="38090"/>
                  </a:moveTo>
                  <a:lnTo>
                    <a:pt x="448314" y="76190"/>
                  </a:lnTo>
                  <a:lnTo>
                    <a:pt x="467360" y="76517"/>
                  </a:lnTo>
                  <a:lnTo>
                    <a:pt x="468007" y="38417"/>
                  </a:lnTo>
                  <a:lnTo>
                    <a:pt x="448966" y="38090"/>
                  </a:lnTo>
                  <a:close/>
                </a:path>
                <a:path w="563244" h="114300">
                  <a:moveTo>
                    <a:pt x="647" y="30403"/>
                  </a:moveTo>
                  <a:lnTo>
                    <a:pt x="0" y="68503"/>
                  </a:lnTo>
                  <a:lnTo>
                    <a:pt x="448314" y="76190"/>
                  </a:lnTo>
                  <a:lnTo>
                    <a:pt x="448966" y="38090"/>
                  </a:lnTo>
                  <a:lnTo>
                    <a:pt x="647" y="3040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1394" y="5160771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</a:t>
            </a:r>
            <a:r>
              <a:rPr sz="1600" spc="-4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9920" y="5090159"/>
            <a:ext cx="417576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154" y="3612388"/>
            <a:ext cx="234632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1605915" indent="-122555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1600">
              <a:latin typeface="Carlito"/>
              <a:cs typeface="Carlito"/>
            </a:endParaRPr>
          </a:p>
          <a:p>
            <a:pPr marL="1595755" marR="5080" indent="-108585">
              <a:lnSpc>
                <a:spcPct val="101400"/>
              </a:lnSpc>
              <a:spcBef>
                <a:spcPts val="1685"/>
              </a:spcBef>
            </a:pPr>
            <a:r>
              <a:rPr sz="1400" spc="-5" dirty="0">
                <a:latin typeface="Carlito"/>
                <a:cs typeface="Carlito"/>
              </a:rPr>
              <a:t>Elastic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Load  </a:t>
            </a:r>
            <a:r>
              <a:rPr sz="1400" dirty="0">
                <a:latin typeface="Carlito"/>
                <a:cs typeface="Carlito"/>
              </a:rPr>
              <a:t>Balancer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4520" y="3547871"/>
            <a:ext cx="8714105" cy="3515360"/>
            <a:chOff x="1874520" y="3547871"/>
            <a:chExt cx="8714105" cy="3515360"/>
          </a:xfrm>
        </p:grpSpPr>
        <p:sp>
          <p:nvSpPr>
            <p:cNvPr id="25" name="object 25"/>
            <p:cNvSpPr/>
            <p:nvPr/>
          </p:nvSpPr>
          <p:spPr>
            <a:xfrm>
              <a:off x="7002640" y="5091340"/>
              <a:ext cx="3569970" cy="1955800"/>
            </a:xfrm>
            <a:custGeom>
              <a:avLst/>
              <a:gdLst/>
              <a:ahLst/>
              <a:cxnLst/>
              <a:rect l="l" t="t" r="r" b="b"/>
              <a:pathLst>
                <a:path w="3569970" h="1955800">
                  <a:moveTo>
                    <a:pt x="0" y="0"/>
                  </a:moveTo>
                  <a:lnTo>
                    <a:pt x="3569932" y="0"/>
                  </a:lnTo>
                  <a:lnTo>
                    <a:pt x="3569932" y="1955791"/>
                  </a:lnTo>
                  <a:lnTo>
                    <a:pt x="0" y="195579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4520" y="3547871"/>
              <a:ext cx="716280" cy="713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93177" y="515772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03438" y="908050"/>
            <a:ext cx="13101319" cy="6664959"/>
            <a:chOff x="1403438" y="908050"/>
            <a:chExt cx="13101319" cy="6664959"/>
          </a:xfrm>
        </p:grpSpPr>
        <p:sp>
          <p:nvSpPr>
            <p:cNvPr id="29" name="object 29"/>
            <p:cNvSpPr/>
            <p:nvPr/>
          </p:nvSpPr>
          <p:spPr>
            <a:xfrm>
              <a:off x="7022592" y="5087111"/>
              <a:ext cx="417575" cy="417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4149" y="914400"/>
              <a:ext cx="12793980" cy="6652259"/>
            </a:xfrm>
            <a:custGeom>
              <a:avLst/>
              <a:gdLst/>
              <a:ahLst/>
              <a:cxnLst/>
              <a:rect l="l" t="t" r="r" b="b"/>
              <a:pathLst>
                <a:path w="12793980" h="6652259">
                  <a:moveTo>
                    <a:pt x="0" y="0"/>
                  </a:moveTo>
                  <a:lnTo>
                    <a:pt x="12793907" y="0"/>
                  </a:lnTo>
                  <a:lnTo>
                    <a:pt x="12793907" y="6652213"/>
                  </a:lnTo>
                  <a:lnTo>
                    <a:pt x="0" y="66522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3832" y="911351"/>
              <a:ext cx="569976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3438" y="3863073"/>
              <a:ext cx="473709" cy="76200"/>
            </a:xfrm>
            <a:custGeom>
              <a:avLst/>
              <a:gdLst/>
              <a:ahLst/>
              <a:cxnLst/>
              <a:rect l="l" t="t" r="r" b="b"/>
              <a:pathLst>
                <a:path w="473710" h="76200">
                  <a:moveTo>
                    <a:pt x="399224" y="0"/>
                  </a:moveTo>
                  <a:lnTo>
                    <a:pt x="397713" y="33308"/>
                  </a:lnTo>
                  <a:lnTo>
                    <a:pt x="410400" y="33883"/>
                  </a:lnTo>
                  <a:lnTo>
                    <a:pt x="409968" y="43395"/>
                  </a:lnTo>
                  <a:lnTo>
                    <a:pt x="397255" y="43395"/>
                  </a:lnTo>
                  <a:lnTo>
                    <a:pt x="395770" y="76123"/>
                  </a:lnTo>
                  <a:lnTo>
                    <a:pt x="469392" y="43395"/>
                  </a:lnTo>
                  <a:lnTo>
                    <a:pt x="409968" y="43395"/>
                  </a:lnTo>
                  <a:lnTo>
                    <a:pt x="397281" y="42820"/>
                  </a:lnTo>
                  <a:lnTo>
                    <a:pt x="470686" y="42820"/>
                  </a:lnTo>
                  <a:lnTo>
                    <a:pt x="473621" y="41516"/>
                  </a:lnTo>
                  <a:lnTo>
                    <a:pt x="399224" y="0"/>
                  </a:lnTo>
                  <a:close/>
                </a:path>
                <a:path w="473710" h="76200">
                  <a:moveTo>
                    <a:pt x="397713" y="33308"/>
                  </a:moveTo>
                  <a:lnTo>
                    <a:pt x="397281" y="42820"/>
                  </a:lnTo>
                  <a:lnTo>
                    <a:pt x="409968" y="43395"/>
                  </a:lnTo>
                  <a:lnTo>
                    <a:pt x="410400" y="33883"/>
                  </a:lnTo>
                  <a:lnTo>
                    <a:pt x="397713" y="33308"/>
                  </a:lnTo>
                  <a:close/>
                </a:path>
                <a:path w="473710" h="76200">
                  <a:moveTo>
                    <a:pt x="431" y="15290"/>
                  </a:moveTo>
                  <a:lnTo>
                    <a:pt x="0" y="24815"/>
                  </a:lnTo>
                  <a:lnTo>
                    <a:pt x="397281" y="42820"/>
                  </a:lnTo>
                  <a:lnTo>
                    <a:pt x="397713" y="33308"/>
                  </a:lnTo>
                  <a:lnTo>
                    <a:pt x="431" y="15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857" y="3618141"/>
              <a:ext cx="3480435" cy="592455"/>
            </a:xfrm>
            <a:custGeom>
              <a:avLst/>
              <a:gdLst/>
              <a:ahLst/>
              <a:cxnLst/>
              <a:rect l="l" t="t" r="r" b="b"/>
              <a:pathLst>
                <a:path w="3480434" h="592454">
                  <a:moveTo>
                    <a:pt x="3480219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480219" y="592175"/>
                  </a:lnTo>
                  <a:lnTo>
                    <a:pt x="3480219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23620" y="3618141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51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548951" y="592175"/>
                  </a:lnTo>
                  <a:lnTo>
                    <a:pt x="3548951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1426" y="1370787"/>
              <a:ext cx="11367135" cy="3178175"/>
            </a:xfrm>
            <a:custGeom>
              <a:avLst/>
              <a:gdLst/>
              <a:ahLst/>
              <a:cxnLst/>
              <a:rect l="l" t="t" r="r" b="b"/>
              <a:pathLst>
                <a:path w="11367135" h="3178175">
                  <a:moveTo>
                    <a:pt x="0" y="0"/>
                  </a:moveTo>
                  <a:lnTo>
                    <a:pt x="11366506" y="0"/>
                  </a:lnTo>
                  <a:lnTo>
                    <a:pt x="11366506" y="3177951"/>
                  </a:lnTo>
                  <a:lnTo>
                    <a:pt x="0" y="31779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45929" y="979931"/>
            <a:ext cx="11557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  <a:p>
            <a:pPr marL="402590">
              <a:lnSpc>
                <a:spcPct val="100000"/>
              </a:lnSpc>
              <a:spcBef>
                <a:spcPts val="1510"/>
              </a:spcBef>
            </a:pPr>
            <a:r>
              <a:rPr sz="1400" dirty="0">
                <a:latin typeface="Carlito"/>
                <a:cs typeface="Carlito"/>
              </a:rPr>
              <a:t>App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Mesh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251235" y="70610"/>
            <a:ext cx="1212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30" dirty="0">
                <a:latin typeface="Carlito"/>
                <a:cs typeface="Carlito"/>
              </a:rPr>
              <a:t>Microservices </a:t>
            </a:r>
            <a:r>
              <a:rPr sz="4000" b="0" dirty="0">
                <a:latin typeface="Carlito"/>
                <a:cs typeface="Carlito"/>
              </a:rPr>
              <a:t>– </a:t>
            </a:r>
            <a:r>
              <a:rPr sz="4000" b="0" spc="-25" dirty="0">
                <a:latin typeface="Carlito"/>
                <a:cs typeface="Carlito"/>
              </a:rPr>
              <a:t>Canary </a:t>
            </a:r>
            <a:r>
              <a:rPr sz="4000" b="0" spc="-40" dirty="0">
                <a:latin typeface="Carlito"/>
                <a:cs typeface="Carlito"/>
              </a:rPr>
              <a:t>Deployments with </a:t>
            </a:r>
            <a:r>
              <a:rPr sz="4000" b="0" spc="-35" dirty="0">
                <a:latin typeface="Carlito"/>
                <a:cs typeface="Carlito"/>
              </a:rPr>
              <a:t>AppMesh </a:t>
            </a:r>
            <a:r>
              <a:rPr sz="4000" b="0" spc="-25" dirty="0">
                <a:latin typeface="Carlito"/>
                <a:cs typeface="Carlito"/>
              </a:rPr>
              <a:t>on</a:t>
            </a:r>
            <a:r>
              <a:rPr sz="4000" b="0" spc="180" dirty="0">
                <a:latin typeface="Carlito"/>
                <a:cs typeface="Carlito"/>
              </a:rPr>
              <a:t> </a:t>
            </a:r>
            <a:r>
              <a:rPr sz="4000" b="0" spc="-25" dirty="0">
                <a:latin typeface="Carlito"/>
                <a:cs typeface="Carlito"/>
              </a:rPr>
              <a:t>ECS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54095" y="1402080"/>
            <a:ext cx="11247120" cy="4124960"/>
            <a:chOff x="3054095" y="1402080"/>
            <a:chExt cx="11247120" cy="4124960"/>
          </a:xfrm>
        </p:grpSpPr>
        <p:sp>
          <p:nvSpPr>
            <p:cNvPr id="39" name="object 39"/>
            <p:cNvSpPr/>
            <p:nvPr/>
          </p:nvSpPr>
          <p:spPr>
            <a:xfrm>
              <a:off x="3054095" y="1402080"/>
              <a:ext cx="414528" cy="411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40935" y="4210316"/>
              <a:ext cx="4051300" cy="1316355"/>
            </a:xfrm>
            <a:custGeom>
              <a:avLst/>
              <a:gdLst/>
              <a:ahLst/>
              <a:cxnLst/>
              <a:rect l="l" t="t" r="r" b="b"/>
              <a:pathLst>
                <a:path w="4051300" h="1316354">
                  <a:moveTo>
                    <a:pt x="181013" y="1198727"/>
                  </a:moveTo>
                  <a:lnTo>
                    <a:pt x="142976" y="1201064"/>
                  </a:lnTo>
                  <a:lnTo>
                    <a:pt x="76060" y="112928"/>
                  </a:lnTo>
                  <a:lnTo>
                    <a:pt x="114084" y="110578"/>
                  </a:lnTo>
                  <a:lnTo>
                    <a:pt x="104419" y="93903"/>
                  </a:lnTo>
                  <a:lnTo>
                    <a:pt x="50025" y="0"/>
                  </a:lnTo>
                  <a:lnTo>
                    <a:pt x="0" y="117602"/>
                  </a:lnTo>
                  <a:lnTo>
                    <a:pt x="38036" y="115265"/>
                  </a:lnTo>
                  <a:lnTo>
                    <a:pt x="104940" y="1203413"/>
                  </a:lnTo>
                  <a:lnTo>
                    <a:pt x="66929" y="1205738"/>
                  </a:lnTo>
                  <a:lnTo>
                    <a:pt x="130987" y="1316316"/>
                  </a:lnTo>
                  <a:lnTo>
                    <a:pt x="170929" y="1222413"/>
                  </a:lnTo>
                  <a:lnTo>
                    <a:pt x="181013" y="1198727"/>
                  </a:lnTo>
                  <a:close/>
                </a:path>
                <a:path w="4051300" h="1316354">
                  <a:moveTo>
                    <a:pt x="4051147" y="1200327"/>
                  </a:moveTo>
                  <a:lnTo>
                    <a:pt x="4013060" y="1201496"/>
                  </a:lnTo>
                  <a:lnTo>
                    <a:pt x="3979697" y="113665"/>
                  </a:lnTo>
                  <a:lnTo>
                    <a:pt x="4017784" y="112496"/>
                  </a:lnTo>
                  <a:lnTo>
                    <a:pt x="4008145" y="94627"/>
                  </a:lnTo>
                  <a:lnTo>
                    <a:pt x="3957167" y="0"/>
                  </a:lnTo>
                  <a:lnTo>
                    <a:pt x="3903535" y="116001"/>
                  </a:lnTo>
                  <a:lnTo>
                    <a:pt x="3941610" y="114833"/>
                  </a:lnTo>
                  <a:lnTo>
                    <a:pt x="3974973" y="1202664"/>
                  </a:lnTo>
                  <a:lnTo>
                    <a:pt x="3936898" y="1203820"/>
                  </a:lnTo>
                  <a:lnTo>
                    <a:pt x="3997515" y="1316316"/>
                  </a:lnTo>
                  <a:lnTo>
                    <a:pt x="4041254" y="1221701"/>
                  </a:lnTo>
                  <a:lnTo>
                    <a:pt x="4051147" y="1200327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51895" y="3611791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38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548938" y="592175"/>
                  </a:lnTo>
                  <a:lnTo>
                    <a:pt x="3548938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138157" y="3605441"/>
          <a:ext cx="11152503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 Proxy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2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 Proxy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2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11117808" y="5511736"/>
            <a:ext cx="3061970" cy="1347470"/>
            <a:chOff x="11117808" y="5511736"/>
            <a:chExt cx="3061970" cy="1347470"/>
          </a:xfrm>
        </p:grpSpPr>
        <p:sp>
          <p:nvSpPr>
            <p:cNvPr id="44" name="object 44"/>
            <p:cNvSpPr/>
            <p:nvPr/>
          </p:nvSpPr>
          <p:spPr>
            <a:xfrm>
              <a:off x="11117808" y="55117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69" h="1347470">
                  <a:moveTo>
                    <a:pt x="3061868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68" y="1347076"/>
                  </a:lnTo>
                  <a:lnTo>
                    <a:pt x="3061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9543" y="563639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319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6"/>
                  </a:lnTo>
                  <a:lnTo>
                    <a:pt x="33140" y="645729"/>
                  </a:lnTo>
                  <a:lnTo>
                    <a:pt x="69105" y="669975"/>
                  </a:lnTo>
                  <a:lnTo>
                    <a:pt x="113144" y="678865"/>
                  </a:lnTo>
                  <a:lnTo>
                    <a:pt x="2325319" y="678865"/>
                  </a:lnTo>
                  <a:lnTo>
                    <a:pt x="2369340" y="669975"/>
                  </a:lnTo>
                  <a:lnTo>
                    <a:pt x="2405265" y="645729"/>
                  </a:lnTo>
                  <a:lnTo>
                    <a:pt x="2429475" y="609766"/>
                  </a:lnTo>
                  <a:lnTo>
                    <a:pt x="2438349" y="565721"/>
                  </a:lnTo>
                  <a:lnTo>
                    <a:pt x="2438349" y="113144"/>
                  </a:lnTo>
                  <a:lnTo>
                    <a:pt x="2429475" y="69105"/>
                  </a:lnTo>
                  <a:lnTo>
                    <a:pt x="2405265" y="33140"/>
                  </a:lnTo>
                  <a:lnTo>
                    <a:pt x="2369340" y="8891"/>
                  </a:lnTo>
                  <a:lnTo>
                    <a:pt x="232531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29543" y="563639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17808" y="5511736"/>
            <a:ext cx="3061970" cy="13474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V2</a:t>
            </a:r>
            <a:endParaRPr sz="2000">
              <a:latin typeface="Carlito"/>
              <a:cs typeface="Carlito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812919" y="5076444"/>
            <a:ext cx="3569970" cy="1955800"/>
          </a:xfrm>
          <a:custGeom>
            <a:avLst/>
            <a:gdLst/>
            <a:ahLst/>
            <a:cxnLst/>
            <a:rect l="l" t="t" r="r" b="b"/>
            <a:pathLst>
              <a:path w="3569969" h="1955800">
                <a:moveTo>
                  <a:pt x="0" y="0"/>
                </a:moveTo>
                <a:lnTo>
                  <a:pt x="3569932" y="0"/>
                </a:lnTo>
                <a:lnTo>
                  <a:pt x="3569932" y="1955791"/>
                </a:lnTo>
                <a:lnTo>
                  <a:pt x="0" y="1955791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303457" y="514248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832592" y="4203966"/>
            <a:ext cx="1856739" cy="1316355"/>
            <a:chOff x="10832592" y="4203966"/>
            <a:chExt cx="1856739" cy="1316355"/>
          </a:xfrm>
        </p:grpSpPr>
        <p:sp>
          <p:nvSpPr>
            <p:cNvPr id="51" name="object 51"/>
            <p:cNvSpPr/>
            <p:nvPr/>
          </p:nvSpPr>
          <p:spPr>
            <a:xfrm>
              <a:off x="10832592" y="5071871"/>
              <a:ext cx="417575" cy="4175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41288" y="4203966"/>
              <a:ext cx="147955" cy="1316355"/>
            </a:xfrm>
            <a:custGeom>
              <a:avLst/>
              <a:gdLst/>
              <a:ahLst/>
              <a:cxnLst/>
              <a:rect l="l" t="t" r="r" b="b"/>
              <a:pathLst>
                <a:path w="147954" h="1316354">
                  <a:moveTo>
                    <a:pt x="71437" y="1202655"/>
                  </a:moveTo>
                  <a:lnTo>
                    <a:pt x="33350" y="1203820"/>
                  </a:lnTo>
                  <a:lnTo>
                    <a:pt x="93979" y="1316316"/>
                  </a:lnTo>
                  <a:lnTo>
                    <a:pt x="137718" y="1221701"/>
                  </a:lnTo>
                  <a:lnTo>
                    <a:pt x="72021" y="1221701"/>
                  </a:lnTo>
                  <a:lnTo>
                    <a:pt x="71437" y="1202655"/>
                  </a:lnTo>
                  <a:close/>
                </a:path>
                <a:path w="147954" h="1316354">
                  <a:moveTo>
                    <a:pt x="109512" y="1201492"/>
                  </a:moveTo>
                  <a:lnTo>
                    <a:pt x="71437" y="1202655"/>
                  </a:lnTo>
                  <a:lnTo>
                    <a:pt x="72021" y="1221701"/>
                  </a:lnTo>
                  <a:lnTo>
                    <a:pt x="110096" y="1220533"/>
                  </a:lnTo>
                  <a:lnTo>
                    <a:pt x="109512" y="1201492"/>
                  </a:lnTo>
                  <a:close/>
                </a:path>
                <a:path w="147954" h="1316354">
                  <a:moveTo>
                    <a:pt x="147599" y="1200327"/>
                  </a:moveTo>
                  <a:lnTo>
                    <a:pt x="109512" y="1201492"/>
                  </a:lnTo>
                  <a:lnTo>
                    <a:pt x="110096" y="1220533"/>
                  </a:lnTo>
                  <a:lnTo>
                    <a:pt x="72021" y="1221701"/>
                  </a:lnTo>
                  <a:lnTo>
                    <a:pt x="137718" y="1221701"/>
                  </a:lnTo>
                  <a:lnTo>
                    <a:pt x="147599" y="1200327"/>
                  </a:lnTo>
                  <a:close/>
                </a:path>
                <a:path w="147954" h="1316354">
                  <a:moveTo>
                    <a:pt x="76161" y="113665"/>
                  </a:moveTo>
                  <a:lnTo>
                    <a:pt x="38086" y="114833"/>
                  </a:lnTo>
                  <a:lnTo>
                    <a:pt x="71437" y="1202655"/>
                  </a:lnTo>
                  <a:lnTo>
                    <a:pt x="109512" y="1201492"/>
                  </a:lnTo>
                  <a:lnTo>
                    <a:pt x="76161" y="113665"/>
                  </a:lnTo>
                  <a:close/>
                </a:path>
                <a:path w="147954" h="1316354">
                  <a:moveTo>
                    <a:pt x="53619" y="0"/>
                  </a:moveTo>
                  <a:lnTo>
                    <a:pt x="0" y="116001"/>
                  </a:lnTo>
                  <a:lnTo>
                    <a:pt x="38086" y="114833"/>
                  </a:lnTo>
                  <a:lnTo>
                    <a:pt x="37503" y="95796"/>
                  </a:lnTo>
                  <a:lnTo>
                    <a:pt x="75577" y="94627"/>
                  </a:lnTo>
                  <a:lnTo>
                    <a:pt x="104618" y="94627"/>
                  </a:lnTo>
                  <a:lnTo>
                    <a:pt x="53619" y="0"/>
                  </a:lnTo>
                  <a:close/>
                </a:path>
                <a:path w="147954" h="1316354">
                  <a:moveTo>
                    <a:pt x="75577" y="94627"/>
                  </a:moveTo>
                  <a:lnTo>
                    <a:pt x="37503" y="95796"/>
                  </a:lnTo>
                  <a:lnTo>
                    <a:pt x="38086" y="114833"/>
                  </a:lnTo>
                  <a:lnTo>
                    <a:pt x="76161" y="113665"/>
                  </a:lnTo>
                  <a:lnTo>
                    <a:pt x="75577" y="94627"/>
                  </a:lnTo>
                  <a:close/>
                </a:path>
                <a:path w="147954" h="1316354">
                  <a:moveTo>
                    <a:pt x="104618" y="94627"/>
                  </a:moveTo>
                  <a:lnTo>
                    <a:pt x="75577" y="94627"/>
                  </a:lnTo>
                  <a:lnTo>
                    <a:pt x="76161" y="113665"/>
                  </a:lnTo>
                  <a:lnTo>
                    <a:pt x="114249" y="112496"/>
                  </a:lnTo>
                  <a:lnTo>
                    <a:pt x="104618" y="94627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09414" y="2902203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50% </a:t>
            </a:r>
            <a:r>
              <a:rPr sz="1600" spc="-30" dirty="0">
                <a:latin typeface="Carlito"/>
                <a:cs typeface="Carlito"/>
              </a:rPr>
              <a:t>Traffic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8513" y="2804667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50% </a:t>
            </a:r>
            <a:r>
              <a:rPr sz="1600" spc="-30" dirty="0">
                <a:latin typeface="Carlito"/>
                <a:cs typeface="Carlito"/>
              </a:rPr>
              <a:t>Traffic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8740" y="1733283"/>
            <a:ext cx="2943860" cy="69913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6954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Virtual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 Router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71910" y="2025510"/>
            <a:ext cx="7654925" cy="1593215"/>
          </a:xfrm>
          <a:custGeom>
            <a:avLst/>
            <a:gdLst/>
            <a:ahLst/>
            <a:cxnLst/>
            <a:rect l="l" t="t" r="r" b="b"/>
            <a:pathLst>
              <a:path w="7654925" h="1593214">
                <a:moveTo>
                  <a:pt x="4146829" y="57150"/>
                </a:moveTo>
                <a:lnTo>
                  <a:pt x="4108729" y="38100"/>
                </a:lnTo>
                <a:lnTo>
                  <a:pt x="4032529" y="0"/>
                </a:lnTo>
                <a:lnTo>
                  <a:pt x="4032529" y="38100"/>
                </a:lnTo>
                <a:lnTo>
                  <a:pt x="19050" y="38100"/>
                </a:lnTo>
                <a:lnTo>
                  <a:pt x="11633" y="39598"/>
                </a:lnTo>
                <a:lnTo>
                  <a:pt x="5575" y="43688"/>
                </a:lnTo>
                <a:lnTo>
                  <a:pt x="1485" y="49745"/>
                </a:lnTo>
                <a:lnTo>
                  <a:pt x="0" y="57150"/>
                </a:lnTo>
                <a:lnTo>
                  <a:pt x="0" y="1592630"/>
                </a:lnTo>
                <a:lnTo>
                  <a:pt x="38100" y="1592630"/>
                </a:lnTo>
                <a:lnTo>
                  <a:pt x="38100" y="76200"/>
                </a:lnTo>
                <a:lnTo>
                  <a:pt x="4032529" y="76200"/>
                </a:lnTo>
                <a:lnTo>
                  <a:pt x="4032529" y="114300"/>
                </a:lnTo>
                <a:lnTo>
                  <a:pt x="4108729" y="76200"/>
                </a:lnTo>
                <a:lnTo>
                  <a:pt x="4146829" y="57150"/>
                </a:lnTo>
                <a:close/>
              </a:path>
              <a:path w="7654925" h="1593214">
                <a:moveTo>
                  <a:pt x="7654455" y="1586280"/>
                </a:moveTo>
                <a:lnTo>
                  <a:pt x="7633868" y="1555000"/>
                </a:lnTo>
                <a:lnTo>
                  <a:pt x="7584224" y="1479524"/>
                </a:lnTo>
                <a:lnTo>
                  <a:pt x="7565110" y="1512506"/>
                </a:lnTo>
                <a:lnTo>
                  <a:pt x="5628183" y="390055"/>
                </a:lnTo>
                <a:lnTo>
                  <a:pt x="5618632" y="406539"/>
                </a:lnTo>
                <a:lnTo>
                  <a:pt x="5607697" y="390944"/>
                </a:lnTo>
                <a:lnTo>
                  <a:pt x="4008844" y="1511439"/>
                </a:lnTo>
                <a:lnTo>
                  <a:pt x="3986987" y="1480235"/>
                </a:lnTo>
                <a:lnTo>
                  <a:pt x="3926192" y="1592630"/>
                </a:lnTo>
                <a:lnTo>
                  <a:pt x="4052582" y="1573834"/>
                </a:lnTo>
                <a:lnTo>
                  <a:pt x="4038371" y="1553565"/>
                </a:lnTo>
                <a:lnTo>
                  <a:pt x="4030713" y="1542643"/>
                </a:lnTo>
                <a:lnTo>
                  <a:pt x="5619597" y="429120"/>
                </a:lnTo>
                <a:lnTo>
                  <a:pt x="7546010" y="1545463"/>
                </a:lnTo>
                <a:lnTo>
                  <a:pt x="7526909" y="1578419"/>
                </a:lnTo>
                <a:lnTo>
                  <a:pt x="7654455" y="158628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5" y="2902202"/>
            <a:ext cx="7002780" cy="3162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ct val="97000"/>
              </a:lnSpc>
              <a:spcBef>
                <a:spcPts val="3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5" dirty="0">
                <a:solidFill>
                  <a:srgbClr val="00B050"/>
                </a:solidFill>
              </a:rPr>
              <a:t>Microservices  </a:t>
            </a:r>
            <a:r>
              <a:rPr spc="-15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695196"/>
            <a:ext cx="5903595" cy="1244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5" dirty="0">
                <a:latin typeface="Carlito"/>
                <a:cs typeface="Carlito"/>
              </a:rPr>
              <a:t>User </a:t>
            </a:r>
            <a:r>
              <a:rPr sz="3400" spc="-10" dirty="0">
                <a:latin typeface="Carlito"/>
                <a:cs typeface="Carlito"/>
              </a:rPr>
              <a:t>Management</a:t>
            </a:r>
            <a:r>
              <a:rPr sz="3400" spc="-55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Microservice</a:t>
            </a:r>
            <a:endParaRPr sz="3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10" dirty="0">
                <a:latin typeface="Carlito"/>
                <a:cs typeface="Carlito"/>
              </a:rPr>
              <a:t>Notification</a:t>
            </a:r>
            <a:r>
              <a:rPr sz="3400" spc="-15" dirty="0">
                <a:latin typeface="Carlito"/>
                <a:cs typeface="Carlito"/>
              </a:rPr>
              <a:t> </a:t>
            </a:r>
            <a:r>
              <a:rPr sz="3400" spc="-5" dirty="0">
                <a:latin typeface="Carlito"/>
                <a:cs typeface="Carlito"/>
              </a:rPr>
              <a:t>Microservice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7276" y="362712"/>
            <a:ext cx="375475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7276" y="362712"/>
            <a:ext cx="375475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</a:t>
            </a:r>
            <a:endParaRPr sz="5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1289" y="2039492"/>
            <a:ext cx="3035935" cy="3717290"/>
            <a:chOff x="2751289" y="2039492"/>
            <a:chExt cx="3035935" cy="3717290"/>
          </a:xfrm>
        </p:grpSpPr>
        <p:sp>
          <p:nvSpPr>
            <p:cNvPr id="4" name="object 4"/>
            <p:cNvSpPr/>
            <p:nvPr/>
          </p:nvSpPr>
          <p:spPr>
            <a:xfrm>
              <a:off x="2763989" y="2052192"/>
              <a:ext cx="3010535" cy="3691890"/>
            </a:xfrm>
            <a:custGeom>
              <a:avLst/>
              <a:gdLst/>
              <a:ahLst/>
              <a:cxnLst/>
              <a:rect l="l" t="t" r="r" b="b"/>
              <a:pathLst>
                <a:path w="3010535" h="3691890">
                  <a:moveTo>
                    <a:pt x="3009950" y="0"/>
                  </a:moveTo>
                  <a:lnTo>
                    <a:pt x="0" y="0"/>
                  </a:lnTo>
                  <a:lnTo>
                    <a:pt x="0" y="3691318"/>
                  </a:lnTo>
                  <a:lnTo>
                    <a:pt x="3009950" y="3691318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989" y="2052192"/>
              <a:ext cx="3010535" cy="3691890"/>
            </a:xfrm>
            <a:custGeom>
              <a:avLst/>
              <a:gdLst/>
              <a:ahLst/>
              <a:cxnLst/>
              <a:rect l="l" t="t" r="r" b="b"/>
              <a:pathLst>
                <a:path w="3010535" h="3691890">
                  <a:moveTo>
                    <a:pt x="0" y="0"/>
                  </a:moveTo>
                  <a:lnTo>
                    <a:pt x="3009951" y="0"/>
                  </a:lnTo>
                  <a:lnTo>
                    <a:pt x="3009951" y="3691322"/>
                  </a:lnTo>
                  <a:lnTo>
                    <a:pt x="0" y="36913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5711" y="22167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5711" y="22167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6259" y="2362707"/>
            <a:ext cx="1798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2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3011" y="3014522"/>
            <a:ext cx="2463800" cy="704850"/>
            <a:chOff x="3063011" y="3014522"/>
            <a:chExt cx="2463800" cy="704850"/>
          </a:xfrm>
        </p:grpSpPr>
        <p:sp>
          <p:nvSpPr>
            <p:cNvPr id="10" name="object 10"/>
            <p:cNvSpPr/>
            <p:nvPr/>
          </p:nvSpPr>
          <p:spPr>
            <a:xfrm>
              <a:off x="3075711" y="302722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0"/>
                  </a:lnTo>
                  <a:lnTo>
                    <a:pt x="33140" y="33135"/>
                  </a:lnTo>
                  <a:lnTo>
                    <a:pt x="8891" y="69099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0"/>
                  </a:lnTo>
                  <a:lnTo>
                    <a:pt x="33140" y="645725"/>
                  </a:lnTo>
                  <a:lnTo>
                    <a:pt x="69105" y="669973"/>
                  </a:lnTo>
                  <a:lnTo>
                    <a:pt x="113144" y="678865"/>
                  </a:lnTo>
                  <a:lnTo>
                    <a:pt x="2325255" y="678865"/>
                  </a:lnTo>
                  <a:lnTo>
                    <a:pt x="2369294" y="669973"/>
                  </a:lnTo>
                  <a:lnTo>
                    <a:pt x="2405259" y="645725"/>
                  </a:lnTo>
                  <a:lnTo>
                    <a:pt x="2429508" y="609760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8" y="69099"/>
                  </a:lnTo>
                  <a:lnTo>
                    <a:pt x="2405259" y="33135"/>
                  </a:lnTo>
                  <a:lnTo>
                    <a:pt x="2369294" y="8890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5711" y="302722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24948" y="3173475"/>
            <a:ext cx="1541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List Users</a:t>
            </a:r>
            <a:r>
              <a:rPr sz="2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9155" y="3819804"/>
            <a:ext cx="2477770" cy="1490980"/>
            <a:chOff x="3049155" y="3819804"/>
            <a:chExt cx="2477770" cy="1490980"/>
          </a:xfrm>
        </p:grpSpPr>
        <p:sp>
          <p:nvSpPr>
            <p:cNvPr id="14" name="object 14"/>
            <p:cNvSpPr/>
            <p:nvPr/>
          </p:nvSpPr>
          <p:spPr>
            <a:xfrm>
              <a:off x="3075711" y="383250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8"/>
                  </a:lnTo>
                  <a:lnTo>
                    <a:pt x="33140" y="645736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6"/>
                  </a:lnTo>
                  <a:lnTo>
                    <a:pt x="2429508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5711" y="383250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1855" y="46187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6"/>
                  </a:lnTo>
                  <a:lnTo>
                    <a:pt x="33140" y="645729"/>
                  </a:lnTo>
                  <a:lnTo>
                    <a:pt x="69105" y="669975"/>
                  </a:lnTo>
                  <a:lnTo>
                    <a:pt x="113144" y="678865"/>
                  </a:lnTo>
                  <a:lnTo>
                    <a:pt x="2325255" y="678865"/>
                  </a:lnTo>
                  <a:lnTo>
                    <a:pt x="2369294" y="669975"/>
                  </a:lnTo>
                  <a:lnTo>
                    <a:pt x="2405259" y="645729"/>
                  </a:lnTo>
                  <a:lnTo>
                    <a:pt x="2429508" y="609766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1855" y="46187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91890" y="3978147"/>
            <a:ext cx="197929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Delete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Health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Status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8546" y="5425947"/>
            <a:ext cx="2664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54011" y="2039492"/>
            <a:ext cx="3087370" cy="3717290"/>
            <a:chOff x="7254011" y="2039492"/>
            <a:chExt cx="3087370" cy="3717290"/>
          </a:xfrm>
        </p:grpSpPr>
        <p:sp>
          <p:nvSpPr>
            <p:cNvPr id="21" name="object 21"/>
            <p:cNvSpPr/>
            <p:nvPr/>
          </p:nvSpPr>
          <p:spPr>
            <a:xfrm>
              <a:off x="7266711" y="2052192"/>
              <a:ext cx="3061970" cy="3691890"/>
            </a:xfrm>
            <a:custGeom>
              <a:avLst/>
              <a:gdLst/>
              <a:ahLst/>
              <a:cxnLst/>
              <a:rect l="l" t="t" r="r" b="b"/>
              <a:pathLst>
                <a:path w="3061970" h="3691890">
                  <a:moveTo>
                    <a:pt x="3061855" y="0"/>
                  </a:moveTo>
                  <a:lnTo>
                    <a:pt x="0" y="0"/>
                  </a:lnTo>
                  <a:lnTo>
                    <a:pt x="0" y="3691318"/>
                  </a:lnTo>
                  <a:lnTo>
                    <a:pt x="3061855" y="3691318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66711" y="2052192"/>
              <a:ext cx="3061970" cy="3691890"/>
            </a:xfrm>
            <a:custGeom>
              <a:avLst/>
              <a:gdLst/>
              <a:ahLst/>
              <a:cxnLst/>
              <a:rect l="l" t="t" r="r" b="b"/>
              <a:pathLst>
                <a:path w="3061970" h="3691890">
                  <a:moveTo>
                    <a:pt x="0" y="0"/>
                  </a:moveTo>
                  <a:lnTo>
                    <a:pt x="3061851" y="0"/>
                  </a:lnTo>
                  <a:lnTo>
                    <a:pt x="3061851" y="3691322"/>
                  </a:lnTo>
                  <a:lnTo>
                    <a:pt x="0" y="36913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8432" y="227040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1"/>
                  </a:lnTo>
                  <a:lnTo>
                    <a:pt x="33142" y="33140"/>
                  </a:lnTo>
                  <a:lnTo>
                    <a:pt x="8892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2" y="609768"/>
                  </a:lnTo>
                  <a:lnTo>
                    <a:pt x="33142" y="645736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8432" y="227040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07134" y="2249931"/>
            <a:ext cx="198183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802005" marR="5080" indent="-789940">
              <a:lnSpc>
                <a:spcPts val="2590"/>
              </a:lnSpc>
              <a:spcBef>
                <a:spcPts val="22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Send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65732" y="3115894"/>
            <a:ext cx="2463800" cy="704850"/>
            <a:chOff x="7565732" y="3115894"/>
            <a:chExt cx="2463800" cy="704850"/>
          </a:xfrm>
        </p:grpSpPr>
        <p:sp>
          <p:nvSpPr>
            <p:cNvPr id="27" name="object 27"/>
            <p:cNvSpPr/>
            <p:nvPr/>
          </p:nvSpPr>
          <p:spPr>
            <a:xfrm>
              <a:off x="7578432" y="312859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1"/>
                  </a:lnTo>
                  <a:lnTo>
                    <a:pt x="33142" y="33140"/>
                  </a:lnTo>
                  <a:lnTo>
                    <a:pt x="8892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2" y="609768"/>
                  </a:lnTo>
                  <a:lnTo>
                    <a:pt x="33142" y="645736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78432" y="3128594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08468" y="3274059"/>
            <a:ext cx="1979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Health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Status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5811" y="5425947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5841" y="1903082"/>
            <a:ext cx="11708765" cy="3884295"/>
            <a:chOff x="355841" y="1903082"/>
            <a:chExt cx="11708765" cy="3884295"/>
          </a:xfrm>
        </p:grpSpPr>
        <p:sp>
          <p:nvSpPr>
            <p:cNvPr id="32" name="object 32"/>
            <p:cNvSpPr/>
            <p:nvPr/>
          </p:nvSpPr>
          <p:spPr>
            <a:xfrm>
              <a:off x="842590" y="4916119"/>
              <a:ext cx="871185" cy="871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541" y="1915782"/>
              <a:ext cx="1923414" cy="1289685"/>
            </a:xfrm>
            <a:custGeom>
              <a:avLst/>
              <a:gdLst/>
              <a:ahLst/>
              <a:cxnLst/>
              <a:rect l="l" t="t" r="r" b="b"/>
              <a:pathLst>
                <a:path w="1923414" h="1289685">
                  <a:moveTo>
                    <a:pt x="961542" y="0"/>
                  </a:moveTo>
                  <a:lnTo>
                    <a:pt x="905044" y="1094"/>
                  </a:lnTo>
                  <a:lnTo>
                    <a:pt x="849406" y="4337"/>
                  </a:lnTo>
                  <a:lnTo>
                    <a:pt x="794718" y="9667"/>
                  </a:lnTo>
                  <a:lnTo>
                    <a:pt x="741069" y="17025"/>
                  </a:lnTo>
                  <a:lnTo>
                    <a:pt x="688551" y="26350"/>
                  </a:lnTo>
                  <a:lnTo>
                    <a:pt x="637254" y="37582"/>
                  </a:lnTo>
                  <a:lnTo>
                    <a:pt x="587267" y="50659"/>
                  </a:lnTo>
                  <a:lnTo>
                    <a:pt x="538680" y="65523"/>
                  </a:lnTo>
                  <a:lnTo>
                    <a:pt x="491585" y="82111"/>
                  </a:lnTo>
                  <a:lnTo>
                    <a:pt x="446071" y="100364"/>
                  </a:lnTo>
                  <a:lnTo>
                    <a:pt x="402228" y="120221"/>
                  </a:lnTo>
                  <a:lnTo>
                    <a:pt x="360147" y="141622"/>
                  </a:lnTo>
                  <a:lnTo>
                    <a:pt x="319917" y="164506"/>
                  </a:lnTo>
                  <a:lnTo>
                    <a:pt x="281629" y="188814"/>
                  </a:lnTo>
                  <a:lnTo>
                    <a:pt x="245373" y="214483"/>
                  </a:lnTo>
                  <a:lnTo>
                    <a:pt x="211240" y="241454"/>
                  </a:lnTo>
                  <a:lnTo>
                    <a:pt x="179319" y="269667"/>
                  </a:lnTo>
                  <a:lnTo>
                    <a:pt x="149700" y="299061"/>
                  </a:lnTo>
                  <a:lnTo>
                    <a:pt x="122475" y="329575"/>
                  </a:lnTo>
                  <a:lnTo>
                    <a:pt x="97732" y="361150"/>
                  </a:lnTo>
                  <a:lnTo>
                    <a:pt x="75562" y="393724"/>
                  </a:lnTo>
                  <a:lnTo>
                    <a:pt x="56056" y="427237"/>
                  </a:lnTo>
                  <a:lnTo>
                    <a:pt x="39304" y="461629"/>
                  </a:lnTo>
                  <a:lnTo>
                    <a:pt x="14420" y="532806"/>
                  </a:lnTo>
                  <a:lnTo>
                    <a:pt x="1632" y="606773"/>
                  </a:lnTo>
                  <a:lnTo>
                    <a:pt x="0" y="644651"/>
                  </a:lnTo>
                  <a:lnTo>
                    <a:pt x="1632" y="682531"/>
                  </a:lnTo>
                  <a:lnTo>
                    <a:pt x="14420" y="756500"/>
                  </a:lnTo>
                  <a:lnTo>
                    <a:pt x="39304" y="827680"/>
                  </a:lnTo>
                  <a:lnTo>
                    <a:pt x="56056" y="862073"/>
                  </a:lnTo>
                  <a:lnTo>
                    <a:pt x="75562" y="895587"/>
                  </a:lnTo>
                  <a:lnTo>
                    <a:pt x="97732" y="928161"/>
                  </a:lnTo>
                  <a:lnTo>
                    <a:pt x="122475" y="959736"/>
                  </a:lnTo>
                  <a:lnTo>
                    <a:pt x="149700" y="990251"/>
                  </a:lnTo>
                  <a:lnTo>
                    <a:pt x="179319" y="1019646"/>
                  </a:lnTo>
                  <a:lnTo>
                    <a:pt x="211240" y="1047859"/>
                  </a:lnTo>
                  <a:lnTo>
                    <a:pt x="245373" y="1074831"/>
                  </a:lnTo>
                  <a:lnTo>
                    <a:pt x="281629" y="1100501"/>
                  </a:lnTo>
                  <a:lnTo>
                    <a:pt x="319917" y="1124808"/>
                  </a:lnTo>
                  <a:lnTo>
                    <a:pt x="360147" y="1147693"/>
                  </a:lnTo>
                  <a:lnTo>
                    <a:pt x="402228" y="1169094"/>
                  </a:lnTo>
                  <a:lnTo>
                    <a:pt x="446071" y="1188951"/>
                  </a:lnTo>
                  <a:lnTo>
                    <a:pt x="491585" y="1207204"/>
                  </a:lnTo>
                  <a:lnTo>
                    <a:pt x="538680" y="1223793"/>
                  </a:lnTo>
                  <a:lnTo>
                    <a:pt x="587267" y="1238656"/>
                  </a:lnTo>
                  <a:lnTo>
                    <a:pt x="637254" y="1251734"/>
                  </a:lnTo>
                  <a:lnTo>
                    <a:pt x="688551" y="1262965"/>
                  </a:lnTo>
                  <a:lnTo>
                    <a:pt x="741069" y="1272290"/>
                  </a:lnTo>
                  <a:lnTo>
                    <a:pt x="794718" y="1279649"/>
                  </a:lnTo>
                  <a:lnTo>
                    <a:pt x="849406" y="1284979"/>
                  </a:lnTo>
                  <a:lnTo>
                    <a:pt x="905044" y="1288222"/>
                  </a:lnTo>
                  <a:lnTo>
                    <a:pt x="961542" y="1289316"/>
                  </a:lnTo>
                  <a:lnTo>
                    <a:pt x="1018040" y="1288222"/>
                  </a:lnTo>
                  <a:lnTo>
                    <a:pt x="1073679" y="1284979"/>
                  </a:lnTo>
                  <a:lnTo>
                    <a:pt x="1128368" y="1279649"/>
                  </a:lnTo>
                  <a:lnTo>
                    <a:pt x="1182016" y="1272290"/>
                  </a:lnTo>
                  <a:lnTo>
                    <a:pt x="1234535" y="1262965"/>
                  </a:lnTo>
                  <a:lnTo>
                    <a:pt x="1285833" y="1251734"/>
                  </a:lnTo>
                  <a:lnTo>
                    <a:pt x="1335820" y="1238656"/>
                  </a:lnTo>
                  <a:lnTo>
                    <a:pt x="1384406" y="1223793"/>
                  </a:lnTo>
                  <a:lnTo>
                    <a:pt x="1431502" y="1207204"/>
                  </a:lnTo>
                  <a:lnTo>
                    <a:pt x="1477016" y="1188951"/>
                  </a:lnTo>
                  <a:lnTo>
                    <a:pt x="1520859" y="1169094"/>
                  </a:lnTo>
                  <a:lnTo>
                    <a:pt x="1562940" y="1147693"/>
                  </a:lnTo>
                  <a:lnTo>
                    <a:pt x="1603169" y="1124808"/>
                  </a:lnTo>
                  <a:lnTo>
                    <a:pt x="1641457" y="1100501"/>
                  </a:lnTo>
                  <a:lnTo>
                    <a:pt x="1677713" y="1074831"/>
                  </a:lnTo>
                  <a:lnTo>
                    <a:pt x="1711846" y="1047859"/>
                  </a:lnTo>
                  <a:lnTo>
                    <a:pt x="1743767" y="1019646"/>
                  </a:lnTo>
                  <a:lnTo>
                    <a:pt x="1773385" y="990251"/>
                  </a:lnTo>
                  <a:lnTo>
                    <a:pt x="1800610" y="959736"/>
                  </a:lnTo>
                  <a:lnTo>
                    <a:pt x="1825353" y="928161"/>
                  </a:lnTo>
                  <a:lnTo>
                    <a:pt x="1847522" y="895587"/>
                  </a:lnTo>
                  <a:lnTo>
                    <a:pt x="1867028" y="862073"/>
                  </a:lnTo>
                  <a:lnTo>
                    <a:pt x="1883781" y="827680"/>
                  </a:lnTo>
                  <a:lnTo>
                    <a:pt x="1908664" y="756500"/>
                  </a:lnTo>
                  <a:lnTo>
                    <a:pt x="1921452" y="682531"/>
                  </a:lnTo>
                  <a:lnTo>
                    <a:pt x="1923084" y="644651"/>
                  </a:lnTo>
                  <a:lnTo>
                    <a:pt x="1921452" y="606773"/>
                  </a:lnTo>
                  <a:lnTo>
                    <a:pt x="1908664" y="532806"/>
                  </a:lnTo>
                  <a:lnTo>
                    <a:pt x="1883781" y="461629"/>
                  </a:lnTo>
                  <a:lnTo>
                    <a:pt x="1867028" y="427237"/>
                  </a:lnTo>
                  <a:lnTo>
                    <a:pt x="1847522" y="393724"/>
                  </a:lnTo>
                  <a:lnTo>
                    <a:pt x="1825353" y="361150"/>
                  </a:lnTo>
                  <a:lnTo>
                    <a:pt x="1800610" y="329575"/>
                  </a:lnTo>
                  <a:lnTo>
                    <a:pt x="1773385" y="299061"/>
                  </a:lnTo>
                  <a:lnTo>
                    <a:pt x="1743767" y="269667"/>
                  </a:lnTo>
                  <a:lnTo>
                    <a:pt x="1711846" y="241454"/>
                  </a:lnTo>
                  <a:lnTo>
                    <a:pt x="1677713" y="214483"/>
                  </a:lnTo>
                  <a:lnTo>
                    <a:pt x="1641457" y="188814"/>
                  </a:lnTo>
                  <a:lnTo>
                    <a:pt x="1603169" y="164506"/>
                  </a:lnTo>
                  <a:lnTo>
                    <a:pt x="1562940" y="141622"/>
                  </a:lnTo>
                  <a:lnTo>
                    <a:pt x="1520859" y="120221"/>
                  </a:lnTo>
                  <a:lnTo>
                    <a:pt x="1477016" y="100364"/>
                  </a:lnTo>
                  <a:lnTo>
                    <a:pt x="1431502" y="82111"/>
                  </a:lnTo>
                  <a:lnTo>
                    <a:pt x="1384406" y="65523"/>
                  </a:lnTo>
                  <a:lnTo>
                    <a:pt x="1335820" y="50659"/>
                  </a:lnTo>
                  <a:lnTo>
                    <a:pt x="1285833" y="37582"/>
                  </a:lnTo>
                  <a:lnTo>
                    <a:pt x="1234535" y="26350"/>
                  </a:lnTo>
                  <a:lnTo>
                    <a:pt x="1182016" y="17025"/>
                  </a:lnTo>
                  <a:lnTo>
                    <a:pt x="1128368" y="9667"/>
                  </a:lnTo>
                  <a:lnTo>
                    <a:pt x="1073679" y="4337"/>
                  </a:lnTo>
                  <a:lnTo>
                    <a:pt x="1018040" y="1094"/>
                  </a:lnTo>
                  <a:lnTo>
                    <a:pt x="961542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541" y="1915782"/>
              <a:ext cx="1923414" cy="1289685"/>
            </a:xfrm>
            <a:custGeom>
              <a:avLst/>
              <a:gdLst/>
              <a:ahLst/>
              <a:cxnLst/>
              <a:rect l="l" t="t" r="r" b="b"/>
              <a:pathLst>
                <a:path w="1923414" h="1289685">
                  <a:moveTo>
                    <a:pt x="0" y="644658"/>
                  </a:moveTo>
                  <a:lnTo>
                    <a:pt x="6469" y="569477"/>
                  </a:lnTo>
                  <a:lnTo>
                    <a:pt x="25395" y="496844"/>
                  </a:lnTo>
                  <a:lnTo>
                    <a:pt x="56056" y="427241"/>
                  </a:lnTo>
                  <a:lnTo>
                    <a:pt x="75562" y="393728"/>
                  </a:lnTo>
                  <a:lnTo>
                    <a:pt x="97732" y="361153"/>
                  </a:lnTo>
                  <a:lnTo>
                    <a:pt x="122475" y="329579"/>
                  </a:lnTo>
                  <a:lnTo>
                    <a:pt x="149700" y="299064"/>
                  </a:lnTo>
                  <a:lnTo>
                    <a:pt x="179319" y="269670"/>
                  </a:lnTo>
                  <a:lnTo>
                    <a:pt x="211240" y="241457"/>
                  </a:lnTo>
                  <a:lnTo>
                    <a:pt x="245374" y="214485"/>
                  </a:lnTo>
                  <a:lnTo>
                    <a:pt x="281629" y="188815"/>
                  </a:lnTo>
                  <a:lnTo>
                    <a:pt x="319917" y="164508"/>
                  </a:lnTo>
                  <a:lnTo>
                    <a:pt x="360147" y="141624"/>
                  </a:lnTo>
                  <a:lnTo>
                    <a:pt x="402228" y="120222"/>
                  </a:lnTo>
                  <a:lnTo>
                    <a:pt x="446071" y="100365"/>
                  </a:lnTo>
                  <a:lnTo>
                    <a:pt x="491586" y="82112"/>
                  </a:lnTo>
                  <a:lnTo>
                    <a:pt x="538681" y="65523"/>
                  </a:lnTo>
                  <a:lnTo>
                    <a:pt x="587268" y="50660"/>
                  </a:lnTo>
                  <a:lnTo>
                    <a:pt x="637255" y="37582"/>
                  </a:lnTo>
                  <a:lnTo>
                    <a:pt x="688553" y="26351"/>
                  </a:lnTo>
                  <a:lnTo>
                    <a:pt x="741071" y="17025"/>
                  </a:lnTo>
                  <a:lnTo>
                    <a:pt x="794719" y="9667"/>
                  </a:lnTo>
                  <a:lnTo>
                    <a:pt x="849408" y="4337"/>
                  </a:lnTo>
                  <a:lnTo>
                    <a:pt x="905046" y="1094"/>
                  </a:lnTo>
                  <a:lnTo>
                    <a:pt x="961544" y="0"/>
                  </a:lnTo>
                  <a:lnTo>
                    <a:pt x="1018042" y="1094"/>
                  </a:lnTo>
                  <a:lnTo>
                    <a:pt x="1073680" y="4337"/>
                  </a:lnTo>
                  <a:lnTo>
                    <a:pt x="1128369" y="9667"/>
                  </a:lnTo>
                  <a:lnTo>
                    <a:pt x="1182017" y="17025"/>
                  </a:lnTo>
                  <a:lnTo>
                    <a:pt x="1234536" y="26351"/>
                  </a:lnTo>
                  <a:lnTo>
                    <a:pt x="1285834" y="37582"/>
                  </a:lnTo>
                  <a:lnTo>
                    <a:pt x="1335821" y="50660"/>
                  </a:lnTo>
                  <a:lnTo>
                    <a:pt x="1384407" y="65523"/>
                  </a:lnTo>
                  <a:lnTo>
                    <a:pt x="1431503" y="82112"/>
                  </a:lnTo>
                  <a:lnTo>
                    <a:pt x="1477017" y="100365"/>
                  </a:lnTo>
                  <a:lnTo>
                    <a:pt x="1520860" y="120222"/>
                  </a:lnTo>
                  <a:lnTo>
                    <a:pt x="1562942" y="141624"/>
                  </a:lnTo>
                  <a:lnTo>
                    <a:pt x="1603172" y="164508"/>
                  </a:lnTo>
                  <a:lnTo>
                    <a:pt x="1641460" y="188815"/>
                  </a:lnTo>
                  <a:lnTo>
                    <a:pt x="1677716" y="214485"/>
                  </a:lnTo>
                  <a:lnTo>
                    <a:pt x="1711849" y="241457"/>
                  </a:lnTo>
                  <a:lnTo>
                    <a:pt x="1743770" y="269670"/>
                  </a:lnTo>
                  <a:lnTo>
                    <a:pt x="1773389" y="299064"/>
                  </a:lnTo>
                  <a:lnTo>
                    <a:pt x="1800615" y="329579"/>
                  </a:lnTo>
                  <a:lnTo>
                    <a:pt x="1825358" y="361153"/>
                  </a:lnTo>
                  <a:lnTo>
                    <a:pt x="1847527" y="393728"/>
                  </a:lnTo>
                  <a:lnTo>
                    <a:pt x="1867034" y="427241"/>
                  </a:lnTo>
                  <a:lnTo>
                    <a:pt x="1883786" y="461633"/>
                  </a:lnTo>
                  <a:lnTo>
                    <a:pt x="1908671" y="532812"/>
                  </a:lnTo>
                  <a:lnTo>
                    <a:pt x="1921458" y="606779"/>
                  </a:lnTo>
                  <a:lnTo>
                    <a:pt x="1923091" y="644658"/>
                  </a:lnTo>
                  <a:lnTo>
                    <a:pt x="1921458" y="682536"/>
                  </a:lnTo>
                  <a:lnTo>
                    <a:pt x="1908671" y="756503"/>
                  </a:lnTo>
                  <a:lnTo>
                    <a:pt x="1883786" y="827682"/>
                  </a:lnTo>
                  <a:lnTo>
                    <a:pt x="1867034" y="862074"/>
                  </a:lnTo>
                  <a:lnTo>
                    <a:pt x="1847527" y="895587"/>
                  </a:lnTo>
                  <a:lnTo>
                    <a:pt x="1825358" y="928162"/>
                  </a:lnTo>
                  <a:lnTo>
                    <a:pt x="1800615" y="959737"/>
                  </a:lnTo>
                  <a:lnTo>
                    <a:pt x="1773389" y="990252"/>
                  </a:lnTo>
                  <a:lnTo>
                    <a:pt x="1743770" y="1019646"/>
                  </a:lnTo>
                  <a:lnTo>
                    <a:pt x="1711849" y="1047859"/>
                  </a:lnTo>
                  <a:lnTo>
                    <a:pt x="1677716" y="1074831"/>
                  </a:lnTo>
                  <a:lnTo>
                    <a:pt x="1641460" y="1100501"/>
                  </a:lnTo>
                  <a:lnTo>
                    <a:pt x="1603172" y="1124809"/>
                  </a:lnTo>
                  <a:lnTo>
                    <a:pt x="1562942" y="1147694"/>
                  </a:lnTo>
                  <a:lnTo>
                    <a:pt x="1520860" y="1169095"/>
                  </a:lnTo>
                  <a:lnTo>
                    <a:pt x="1477017" y="1188953"/>
                  </a:lnTo>
                  <a:lnTo>
                    <a:pt x="1431503" y="1207206"/>
                  </a:lnTo>
                  <a:lnTo>
                    <a:pt x="1384407" y="1223795"/>
                  </a:lnTo>
                  <a:lnTo>
                    <a:pt x="1335821" y="1238659"/>
                  </a:lnTo>
                  <a:lnTo>
                    <a:pt x="1285834" y="1251737"/>
                  </a:lnTo>
                  <a:lnTo>
                    <a:pt x="1234536" y="1262969"/>
                  </a:lnTo>
                  <a:lnTo>
                    <a:pt x="1182017" y="1272294"/>
                  </a:lnTo>
                  <a:lnTo>
                    <a:pt x="1128369" y="1279652"/>
                  </a:lnTo>
                  <a:lnTo>
                    <a:pt x="1073680" y="1284983"/>
                  </a:lnTo>
                  <a:lnTo>
                    <a:pt x="1018042" y="1288226"/>
                  </a:lnTo>
                  <a:lnTo>
                    <a:pt x="961544" y="1289320"/>
                  </a:lnTo>
                  <a:lnTo>
                    <a:pt x="905046" y="1288226"/>
                  </a:lnTo>
                  <a:lnTo>
                    <a:pt x="849408" y="1284983"/>
                  </a:lnTo>
                  <a:lnTo>
                    <a:pt x="794719" y="1279652"/>
                  </a:lnTo>
                  <a:lnTo>
                    <a:pt x="741071" y="1272294"/>
                  </a:lnTo>
                  <a:lnTo>
                    <a:pt x="688553" y="1262969"/>
                  </a:lnTo>
                  <a:lnTo>
                    <a:pt x="637255" y="1251737"/>
                  </a:lnTo>
                  <a:lnTo>
                    <a:pt x="587268" y="1238659"/>
                  </a:lnTo>
                  <a:lnTo>
                    <a:pt x="538681" y="1223795"/>
                  </a:lnTo>
                  <a:lnTo>
                    <a:pt x="491586" y="1207206"/>
                  </a:lnTo>
                  <a:lnTo>
                    <a:pt x="446071" y="1188953"/>
                  </a:lnTo>
                  <a:lnTo>
                    <a:pt x="402228" y="1169095"/>
                  </a:lnTo>
                  <a:lnTo>
                    <a:pt x="360147" y="1147694"/>
                  </a:lnTo>
                  <a:lnTo>
                    <a:pt x="319917" y="1124809"/>
                  </a:lnTo>
                  <a:lnTo>
                    <a:pt x="281629" y="1100501"/>
                  </a:lnTo>
                  <a:lnTo>
                    <a:pt x="245374" y="1074831"/>
                  </a:lnTo>
                  <a:lnTo>
                    <a:pt x="211240" y="1047859"/>
                  </a:lnTo>
                  <a:lnTo>
                    <a:pt x="179319" y="1019646"/>
                  </a:lnTo>
                  <a:lnTo>
                    <a:pt x="149700" y="990252"/>
                  </a:lnTo>
                  <a:lnTo>
                    <a:pt x="122475" y="959737"/>
                  </a:lnTo>
                  <a:lnTo>
                    <a:pt x="97732" y="928162"/>
                  </a:lnTo>
                  <a:lnTo>
                    <a:pt x="75562" y="895587"/>
                  </a:lnTo>
                  <a:lnTo>
                    <a:pt x="56056" y="862074"/>
                  </a:lnTo>
                  <a:lnTo>
                    <a:pt x="39304" y="827682"/>
                  </a:lnTo>
                  <a:lnTo>
                    <a:pt x="14420" y="756503"/>
                  </a:lnTo>
                  <a:lnTo>
                    <a:pt x="1632" y="682536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56264" y="2225039"/>
              <a:ext cx="807720" cy="807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839192" y="3106419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End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28577" y="3082035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ai</a:t>
            </a:r>
            <a:r>
              <a:rPr sz="2200" dirty="0">
                <a:latin typeface="Carlito"/>
                <a:cs typeface="Carlito"/>
              </a:rPr>
              <a:t>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2467" y="2201163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979603" y="2324500"/>
            <a:ext cx="804500" cy="636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273428" y="2518473"/>
            <a:ext cx="11471910" cy="4657725"/>
            <a:chOff x="1273428" y="2518473"/>
            <a:chExt cx="11471910" cy="4657725"/>
          </a:xfrm>
        </p:grpSpPr>
        <p:sp>
          <p:nvSpPr>
            <p:cNvPr id="41" name="object 41"/>
            <p:cNvSpPr/>
            <p:nvPr/>
          </p:nvSpPr>
          <p:spPr>
            <a:xfrm>
              <a:off x="1273429" y="2518473"/>
              <a:ext cx="11471910" cy="2398395"/>
            </a:xfrm>
            <a:custGeom>
              <a:avLst/>
              <a:gdLst/>
              <a:ahLst/>
              <a:cxnLst/>
              <a:rect l="l" t="t" r="r" b="b"/>
              <a:pathLst>
                <a:path w="11471910" h="2398395">
                  <a:moveTo>
                    <a:pt x="92430" y="763943"/>
                  </a:moveTo>
                  <a:lnTo>
                    <a:pt x="85953" y="749947"/>
                  </a:lnTo>
                  <a:lnTo>
                    <a:pt x="56654" y="686625"/>
                  </a:lnTo>
                  <a:lnTo>
                    <a:pt x="16268" y="761631"/>
                  </a:lnTo>
                  <a:lnTo>
                    <a:pt x="49580" y="762647"/>
                  </a:lnTo>
                  <a:lnTo>
                    <a:pt x="0" y="2397493"/>
                  </a:lnTo>
                  <a:lnTo>
                    <a:pt x="9512" y="2397798"/>
                  </a:lnTo>
                  <a:lnTo>
                    <a:pt x="59105" y="762939"/>
                  </a:lnTo>
                  <a:lnTo>
                    <a:pt x="92430" y="763943"/>
                  </a:lnTo>
                  <a:close/>
                </a:path>
                <a:path w="11471910" h="2398395">
                  <a:moveTo>
                    <a:pt x="1802282" y="37693"/>
                  </a:moveTo>
                  <a:lnTo>
                    <a:pt x="1793316" y="33274"/>
                  </a:lnTo>
                  <a:lnTo>
                    <a:pt x="1725879" y="0"/>
                  </a:lnTo>
                  <a:lnTo>
                    <a:pt x="1726057" y="33350"/>
                  </a:lnTo>
                  <a:lnTo>
                    <a:pt x="1018171" y="37198"/>
                  </a:lnTo>
                  <a:lnTo>
                    <a:pt x="1018222" y="46723"/>
                  </a:lnTo>
                  <a:lnTo>
                    <a:pt x="1726107" y="42875"/>
                  </a:lnTo>
                  <a:lnTo>
                    <a:pt x="1726285" y="76200"/>
                  </a:lnTo>
                  <a:lnTo>
                    <a:pt x="1802282" y="37693"/>
                  </a:lnTo>
                  <a:close/>
                </a:path>
                <a:path w="11471910" h="2398395">
                  <a:moveTo>
                    <a:pt x="6297358" y="95021"/>
                  </a:moveTo>
                  <a:lnTo>
                    <a:pt x="6241440" y="95021"/>
                  </a:lnTo>
                  <a:lnTo>
                    <a:pt x="6228727" y="95021"/>
                  </a:lnTo>
                  <a:lnTo>
                    <a:pt x="6228156" y="128130"/>
                  </a:lnTo>
                  <a:lnTo>
                    <a:pt x="6297358" y="95021"/>
                  </a:lnTo>
                  <a:close/>
                </a:path>
                <a:path w="11471910" h="2398395">
                  <a:moveTo>
                    <a:pt x="6305004" y="91363"/>
                  </a:moveTo>
                  <a:lnTo>
                    <a:pt x="6229489" y="51943"/>
                  </a:lnTo>
                  <a:lnTo>
                    <a:pt x="6228905" y="85280"/>
                  </a:lnTo>
                  <a:lnTo>
                    <a:pt x="4077030" y="47713"/>
                  </a:lnTo>
                  <a:lnTo>
                    <a:pt x="4076865" y="57238"/>
                  </a:lnTo>
                  <a:lnTo>
                    <a:pt x="6228727" y="94805"/>
                  </a:lnTo>
                  <a:lnTo>
                    <a:pt x="6241440" y="94805"/>
                  </a:lnTo>
                  <a:lnTo>
                    <a:pt x="6297815" y="94805"/>
                  </a:lnTo>
                  <a:lnTo>
                    <a:pt x="6305004" y="91363"/>
                  </a:lnTo>
                  <a:close/>
                </a:path>
                <a:path w="11471910" h="2398395">
                  <a:moveTo>
                    <a:pt x="9975456" y="113741"/>
                  </a:moveTo>
                  <a:lnTo>
                    <a:pt x="9919818" y="113741"/>
                  </a:lnTo>
                  <a:lnTo>
                    <a:pt x="9907118" y="113741"/>
                  </a:lnTo>
                  <a:lnTo>
                    <a:pt x="9906622" y="146875"/>
                  </a:lnTo>
                  <a:lnTo>
                    <a:pt x="9975456" y="113741"/>
                  </a:lnTo>
                  <a:close/>
                </a:path>
                <a:path w="11471910" h="2398395">
                  <a:moveTo>
                    <a:pt x="9983381" y="109931"/>
                  </a:moveTo>
                  <a:lnTo>
                    <a:pt x="9907765" y="70688"/>
                  </a:lnTo>
                  <a:lnTo>
                    <a:pt x="9907257" y="104038"/>
                  </a:lnTo>
                  <a:lnTo>
                    <a:pt x="8743480" y="86601"/>
                  </a:lnTo>
                  <a:lnTo>
                    <a:pt x="8743340" y="96126"/>
                  </a:lnTo>
                  <a:lnTo>
                    <a:pt x="9907118" y="113563"/>
                  </a:lnTo>
                  <a:lnTo>
                    <a:pt x="9919818" y="113563"/>
                  </a:lnTo>
                  <a:lnTo>
                    <a:pt x="9975850" y="113563"/>
                  </a:lnTo>
                  <a:lnTo>
                    <a:pt x="9983381" y="109931"/>
                  </a:lnTo>
                  <a:close/>
                </a:path>
                <a:path w="11471910" h="2398395">
                  <a:moveTo>
                    <a:pt x="11465789" y="135483"/>
                  </a:moveTo>
                  <a:lnTo>
                    <a:pt x="11407851" y="135483"/>
                  </a:lnTo>
                  <a:lnTo>
                    <a:pt x="11395126" y="135483"/>
                  </a:lnTo>
                  <a:lnTo>
                    <a:pt x="11394034" y="168376"/>
                  </a:lnTo>
                  <a:lnTo>
                    <a:pt x="11465789" y="135483"/>
                  </a:lnTo>
                  <a:close/>
                </a:path>
                <a:path w="11471910" h="2398395">
                  <a:moveTo>
                    <a:pt x="11471529" y="132854"/>
                  </a:moveTo>
                  <a:lnTo>
                    <a:pt x="11396586" y="92227"/>
                  </a:lnTo>
                  <a:lnTo>
                    <a:pt x="11395469" y="125552"/>
                  </a:lnTo>
                  <a:lnTo>
                    <a:pt x="10788015" y="105168"/>
                  </a:lnTo>
                  <a:lnTo>
                    <a:pt x="10787685" y="114681"/>
                  </a:lnTo>
                  <a:lnTo>
                    <a:pt x="11395139" y="135064"/>
                  </a:lnTo>
                  <a:lnTo>
                    <a:pt x="11407864" y="135064"/>
                  </a:lnTo>
                  <a:lnTo>
                    <a:pt x="11466716" y="135064"/>
                  </a:lnTo>
                  <a:lnTo>
                    <a:pt x="11471529" y="132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60622" y="6415417"/>
              <a:ext cx="1432560" cy="760730"/>
            </a:xfrm>
            <a:custGeom>
              <a:avLst/>
              <a:gdLst/>
              <a:ahLst/>
              <a:cxnLst/>
              <a:rect l="l" t="t" r="r" b="b"/>
              <a:pathLst>
                <a:path w="1432560" h="760729">
                  <a:moveTo>
                    <a:pt x="1432560" y="0"/>
                  </a:moveTo>
                  <a:lnTo>
                    <a:pt x="1396043" y="34343"/>
                  </a:lnTo>
                  <a:lnTo>
                    <a:pt x="1334767" y="54841"/>
                  </a:lnTo>
                  <a:lnTo>
                    <a:pt x="1294360" y="64171"/>
                  </a:lnTo>
                  <a:lnTo>
                    <a:pt x="1248022" y="72801"/>
                  </a:lnTo>
                  <a:lnTo>
                    <a:pt x="1196192" y="80664"/>
                  </a:lnTo>
                  <a:lnTo>
                    <a:pt x="1139306" y="87694"/>
                  </a:lnTo>
                  <a:lnTo>
                    <a:pt x="1077801" y="93824"/>
                  </a:lnTo>
                  <a:lnTo>
                    <a:pt x="1012113" y="98989"/>
                  </a:lnTo>
                  <a:lnTo>
                    <a:pt x="942680" y="103121"/>
                  </a:lnTo>
                  <a:lnTo>
                    <a:pt x="869939" y="106154"/>
                  </a:lnTo>
                  <a:lnTo>
                    <a:pt x="794326" y="108023"/>
                  </a:lnTo>
                  <a:lnTo>
                    <a:pt x="716280" y="108661"/>
                  </a:lnTo>
                  <a:lnTo>
                    <a:pt x="638233" y="108023"/>
                  </a:lnTo>
                  <a:lnTo>
                    <a:pt x="562620" y="106154"/>
                  </a:lnTo>
                  <a:lnTo>
                    <a:pt x="489879" y="103121"/>
                  </a:lnTo>
                  <a:lnTo>
                    <a:pt x="420446" y="98989"/>
                  </a:lnTo>
                  <a:lnTo>
                    <a:pt x="354758" y="93824"/>
                  </a:lnTo>
                  <a:lnTo>
                    <a:pt x="293253" y="87694"/>
                  </a:lnTo>
                  <a:lnTo>
                    <a:pt x="236367" y="80664"/>
                  </a:lnTo>
                  <a:lnTo>
                    <a:pt x="184537" y="72801"/>
                  </a:lnTo>
                  <a:lnTo>
                    <a:pt x="138199" y="64171"/>
                  </a:lnTo>
                  <a:lnTo>
                    <a:pt x="97792" y="54841"/>
                  </a:lnTo>
                  <a:lnTo>
                    <a:pt x="36516" y="34343"/>
                  </a:lnTo>
                  <a:lnTo>
                    <a:pt x="4203" y="11839"/>
                  </a:lnTo>
                  <a:lnTo>
                    <a:pt x="0" y="0"/>
                  </a:lnTo>
                  <a:lnTo>
                    <a:pt x="0" y="651984"/>
                  </a:lnTo>
                  <a:lnTo>
                    <a:pt x="36516" y="686332"/>
                  </a:lnTo>
                  <a:lnTo>
                    <a:pt x="97792" y="706831"/>
                  </a:lnTo>
                  <a:lnTo>
                    <a:pt x="138199" y="716162"/>
                  </a:lnTo>
                  <a:lnTo>
                    <a:pt x="184537" y="724792"/>
                  </a:lnTo>
                  <a:lnTo>
                    <a:pt x="236367" y="732655"/>
                  </a:lnTo>
                  <a:lnTo>
                    <a:pt x="293253" y="739685"/>
                  </a:lnTo>
                  <a:lnTo>
                    <a:pt x="354758" y="745815"/>
                  </a:lnTo>
                  <a:lnTo>
                    <a:pt x="420446" y="750979"/>
                  </a:lnTo>
                  <a:lnTo>
                    <a:pt x="489879" y="755111"/>
                  </a:lnTo>
                  <a:lnTo>
                    <a:pt x="562620" y="758144"/>
                  </a:lnTo>
                  <a:lnTo>
                    <a:pt x="638233" y="760013"/>
                  </a:lnTo>
                  <a:lnTo>
                    <a:pt x="716280" y="760651"/>
                  </a:lnTo>
                  <a:lnTo>
                    <a:pt x="794326" y="760013"/>
                  </a:lnTo>
                  <a:lnTo>
                    <a:pt x="869939" y="758144"/>
                  </a:lnTo>
                  <a:lnTo>
                    <a:pt x="942680" y="755111"/>
                  </a:lnTo>
                  <a:lnTo>
                    <a:pt x="1012113" y="750979"/>
                  </a:lnTo>
                  <a:lnTo>
                    <a:pt x="1077801" y="745815"/>
                  </a:lnTo>
                  <a:lnTo>
                    <a:pt x="1139306" y="739685"/>
                  </a:lnTo>
                  <a:lnTo>
                    <a:pt x="1196192" y="732655"/>
                  </a:lnTo>
                  <a:lnTo>
                    <a:pt x="1248022" y="724792"/>
                  </a:lnTo>
                  <a:lnTo>
                    <a:pt x="1294360" y="716162"/>
                  </a:lnTo>
                  <a:lnTo>
                    <a:pt x="1334767" y="706831"/>
                  </a:lnTo>
                  <a:lnTo>
                    <a:pt x="1396043" y="686332"/>
                  </a:lnTo>
                  <a:lnTo>
                    <a:pt x="1428356" y="663825"/>
                  </a:lnTo>
                  <a:lnTo>
                    <a:pt x="1432560" y="651984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60622" y="6306743"/>
              <a:ext cx="1432560" cy="217804"/>
            </a:xfrm>
            <a:custGeom>
              <a:avLst/>
              <a:gdLst/>
              <a:ahLst/>
              <a:cxnLst/>
              <a:rect l="l" t="t" r="r" b="b"/>
              <a:pathLst>
                <a:path w="1432560" h="217804">
                  <a:moveTo>
                    <a:pt x="716280" y="0"/>
                  </a:moveTo>
                  <a:lnTo>
                    <a:pt x="638233" y="637"/>
                  </a:lnTo>
                  <a:lnTo>
                    <a:pt x="562620" y="2506"/>
                  </a:lnTo>
                  <a:lnTo>
                    <a:pt x="489879" y="5540"/>
                  </a:lnTo>
                  <a:lnTo>
                    <a:pt x="420446" y="9672"/>
                  </a:lnTo>
                  <a:lnTo>
                    <a:pt x="354758" y="14836"/>
                  </a:lnTo>
                  <a:lnTo>
                    <a:pt x="293253" y="20967"/>
                  </a:lnTo>
                  <a:lnTo>
                    <a:pt x="236367" y="27997"/>
                  </a:lnTo>
                  <a:lnTo>
                    <a:pt x="184537" y="35861"/>
                  </a:lnTo>
                  <a:lnTo>
                    <a:pt x="138199" y="44491"/>
                  </a:lnTo>
                  <a:lnTo>
                    <a:pt x="97792" y="53823"/>
                  </a:lnTo>
                  <a:lnTo>
                    <a:pt x="36516" y="74324"/>
                  </a:lnTo>
                  <a:lnTo>
                    <a:pt x="4203" y="96832"/>
                  </a:lnTo>
                  <a:lnTo>
                    <a:pt x="0" y="108673"/>
                  </a:lnTo>
                  <a:lnTo>
                    <a:pt x="4203" y="120512"/>
                  </a:lnTo>
                  <a:lnTo>
                    <a:pt x="36516" y="143017"/>
                  </a:lnTo>
                  <a:lnTo>
                    <a:pt x="97792" y="163515"/>
                  </a:lnTo>
                  <a:lnTo>
                    <a:pt x="138199" y="172845"/>
                  </a:lnTo>
                  <a:lnTo>
                    <a:pt x="184537" y="181475"/>
                  </a:lnTo>
                  <a:lnTo>
                    <a:pt x="236367" y="189338"/>
                  </a:lnTo>
                  <a:lnTo>
                    <a:pt x="293253" y="196368"/>
                  </a:lnTo>
                  <a:lnTo>
                    <a:pt x="354758" y="202498"/>
                  </a:lnTo>
                  <a:lnTo>
                    <a:pt x="420446" y="207662"/>
                  </a:lnTo>
                  <a:lnTo>
                    <a:pt x="489879" y="211795"/>
                  </a:lnTo>
                  <a:lnTo>
                    <a:pt x="562620" y="214828"/>
                  </a:lnTo>
                  <a:lnTo>
                    <a:pt x="638233" y="216697"/>
                  </a:lnTo>
                  <a:lnTo>
                    <a:pt x="716280" y="217335"/>
                  </a:lnTo>
                  <a:lnTo>
                    <a:pt x="794326" y="216697"/>
                  </a:lnTo>
                  <a:lnTo>
                    <a:pt x="869939" y="214828"/>
                  </a:lnTo>
                  <a:lnTo>
                    <a:pt x="942680" y="211795"/>
                  </a:lnTo>
                  <a:lnTo>
                    <a:pt x="1012113" y="207662"/>
                  </a:lnTo>
                  <a:lnTo>
                    <a:pt x="1077801" y="202498"/>
                  </a:lnTo>
                  <a:lnTo>
                    <a:pt x="1139306" y="196368"/>
                  </a:lnTo>
                  <a:lnTo>
                    <a:pt x="1196192" y="189338"/>
                  </a:lnTo>
                  <a:lnTo>
                    <a:pt x="1248022" y="181475"/>
                  </a:lnTo>
                  <a:lnTo>
                    <a:pt x="1294360" y="172845"/>
                  </a:lnTo>
                  <a:lnTo>
                    <a:pt x="1334767" y="163515"/>
                  </a:lnTo>
                  <a:lnTo>
                    <a:pt x="1396043" y="143017"/>
                  </a:lnTo>
                  <a:lnTo>
                    <a:pt x="1428356" y="120512"/>
                  </a:lnTo>
                  <a:lnTo>
                    <a:pt x="1432560" y="108673"/>
                  </a:lnTo>
                  <a:lnTo>
                    <a:pt x="1428356" y="96832"/>
                  </a:lnTo>
                  <a:lnTo>
                    <a:pt x="1396043" y="74324"/>
                  </a:lnTo>
                  <a:lnTo>
                    <a:pt x="1334767" y="53823"/>
                  </a:lnTo>
                  <a:lnTo>
                    <a:pt x="1294360" y="44491"/>
                  </a:lnTo>
                  <a:lnTo>
                    <a:pt x="1248022" y="35861"/>
                  </a:lnTo>
                  <a:lnTo>
                    <a:pt x="1196192" y="27997"/>
                  </a:lnTo>
                  <a:lnTo>
                    <a:pt x="1139306" y="20967"/>
                  </a:lnTo>
                  <a:lnTo>
                    <a:pt x="1077801" y="14836"/>
                  </a:lnTo>
                  <a:lnTo>
                    <a:pt x="1012113" y="9672"/>
                  </a:lnTo>
                  <a:lnTo>
                    <a:pt x="942680" y="5540"/>
                  </a:lnTo>
                  <a:lnTo>
                    <a:pt x="869939" y="2506"/>
                  </a:lnTo>
                  <a:lnTo>
                    <a:pt x="794326" y="637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8CA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5824" y="5764276"/>
            <a:ext cx="1631950" cy="1022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7200" marR="5080" indent="-44450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  </a:t>
            </a:r>
            <a:r>
              <a:rPr sz="2200" spc="5" dirty="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40"/>
              </a:lnSpc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55415" y="6602476"/>
            <a:ext cx="104266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Users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021790" y="6331496"/>
            <a:ext cx="1524000" cy="786765"/>
            <a:chOff x="8021790" y="6331496"/>
            <a:chExt cx="1524000" cy="786765"/>
          </a:xfrm>
        </p:grpSpPr>
        <p:sp>
          <p:nvSpPr>
            <p:cNvPr id="47" name="object 47"/>
            <p:cNvSpPr/>
            <p:nvPr/>
          </p:nvSpPr>
          <p:spPr>
            <a:xfrm>
              <a:off x="8120062" y="6429768"/>
              <a:ext cx="1327785" cy="589915"/>
            </a:xfrm>
            <a:custGeom>
              <a:avLst/>
              <a:gdLst/>
              <a:ahLst/>
              <a:cxnLst/>
              <a:rect l="l" t="t" r="r" b="b"/>
              <a:pathLst>
                <a:path w="1327784" h="589915">
                  <a:moveTo>
                    <a:pt x="1327442" y="0"/>
                  </a:moveTo>
                  <a:lnTo>
                    <a:pt x="0" y="0"/>
                  </a:lnTo>
                  <a:lnTo>
                    <a:pt x="0" y="589677"/>
                  </a:lnTo>
                  <a:lnTo>
                    <a:pt x="1327442" y="589677"/>
                  </a:lnTo>
                  <a:lnTo>
                    <a:pt x="1327442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790" y="6331496"/>
              <a:ext cx="1524000" cy="98425"/>
            </a:xfrm>
            <a:custGeom>
              <a:avLst/>
              <a:gdLst/>
              <a:ahLst/>
              <a:cxnLst/>
              <a:rect l="l" t="t" r="r" b="b"/>
              <a:pathLst>
                <a:path w="1524000" h="98425">
                  <a:moveTo>
                    <a:pt x="1524000" y="0"/>
                  </a:moveTo>
                  <a:lnTo>
                    <a:pt x="0" y="0"/>
                  </a:lnTo>
                  <a:lnTo>
                    <a:pt x="98272" y="98272"/>
                  </a:lnTo>
                  <a:lnTo>
                    <a:pt x="1425714" y="982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8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21790" y="7019446"/>
              <a:ext cx="1524000" cy="98425"/>
            </a:xfrm>
            <a:custGeom>
              <a:avLst/>
              <a:gdLst/>
              <a:ahLst/>
              <a:cxnLst/>
              <a:rect l="l" t="t" r="r" b="b"/>
              <a:pathLst>
                <a:path w="1524000" h="98425">
                  <a:moveTo>
                    <a:pt x="1425714" y="0"/>
                  </a:moveTo>
                  <a:lnTo>
                    <a:pt x="98272" y="0"/>
                  </a:lnTo>
                  <a:lnTo>
                    <a:pt x="0" y="98277"/>
                  </a:lnTo>
                  <a:lnTo>
                    <a:pt x="1524000" y="98277"/>
                  </a:lnTo>
                  <a:lnTo>
                    <a:pt x="1425714" y="0"/>
                  </a:lnTo>
                  <a:close/>
                </a:path>
              </a:pathLst>
            </a:custGeom>
            <a:solidFill>
              <a:srgbClr val="763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790" y="6331496"/>
              <a:ext cx="98425" cy="786765"/>
            </a:xfrm>
            <a:custGeom>
              <a:avLst/>
              <a:gdLst/>
              <a:ahLst/>
              <a:cxnLst/>
              <a:rect l="l" t="t" r="r" b="b"/>
              <a:pathLst>
                <a:path w="98425" h="786765">
                  <a:moveTo>
                    <a:pt x="0" y="0"/>
                  </a:moveTo>
                  <a:lnTo>
                    <a:pt x="0" y="786227"/>
                  </a:lnTo>
                  <a:lnTo>
                    <a:pt x="98272" y="687950"/>
                  </a:lnTo>
                  <a:lnTo>
                    <a:pt x="98272" y="98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9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47504" y="6331496"/>
              <a:ext cx="98425" cy="786765"/>
            </a:xfrm>
            <a:custGeom>
              <a:avLst/>
              <a:gdLst/>
              <a:ahLst/>
              <a:cxnLst/>
              <a:rect l="l" t="t" r="r" b="b"/>
              <a:pathLst>
                <a:path w="98425" h="786765">
                  <a:moveTo>
                    <a:pt x="98285" y="0"/>
                  </a:moveTo>
                  <a:lnTo>
                    <a:pt x="0" y="98272"/>
                  </a:lnTo>
                  <a:lnTo>
                    <a:pt x="0" y="687950"/>
                  </a:lnTo>
                  <a:lnTo>
                    <a:pt x="98285" y="786227"/>
                  </a:lnTo>
                  <a:lnTo>
                    <a:pt x="98285" y="0"/>
                  </a:lnTo>
                  <a:close/>
                </a:path>
              </a:pathLst>
            </a:custGeom>
            <a:solidFill>
              <a:srgbClr val="582E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407616" y="6364732"/>
            <a:ext cx="75311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ts val="2615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SMTP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615"/>
              </a:lnSpc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Se</a:t>
            </a:r>
            <a:r>
              <a:rPr sz="2200" spc="1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2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41253" y="5743359"/>
            <a:ext cx="4582795" cy="588645"/>
          </a:xfrm>
          <a:custGeom>
            <a:avLst/>
            <a:gdLst/>
            <a:ahLst/>
            <a:cxnLst/>
            <a:rect l="l" t="t" r="r" b="b"/>
            <a:pathLst>
              <a:path w="4582795" h="588645">
                <a:moveTo>
                  <a:pt x="76161" y="488442"/>
                </a:moveTo>
                <a:lnTo>
                  <a:pt x="42837" y="487387"/>
                </a:lnTo>
                <a:lnTo>
                  <a:pt x="58420" y="304"/>
                </a:lnTo>
                <a:lnTo>
                  <a:pt x="48895" y="0"/>
                </a:lnTo>
                <a:lnTo>
                  <a:pt x="33312" y="487083"/>
                </a:lnTo>
                <a:lnTo>
                  <a:pt x="0" y="486003"/>
                </a:lnTo>
                <a:lnTo>
                  <a:pt x="35648" y="563384"/>
                </a:lnTo>
                <a:lnTo>
                  <a:pt x="69862" y="500075"/>
                </a:lnTo>
                <a:lnTo>
                  <a:pt x="76161" y="488442"/>
                </a:lnTo>
                <a:close/>
              </a:path>
              <a:path w="4582795" h="588645">
                <a:moveTo>
                  <a:pt x="4582414" y="512851"/>
                </a:moveTo>
                <a:lnTo>
                  <a:pt x="4549089" y="512076"/>
                </a:lnTo>
                <a:lnTo>
                  <a:pt x="4561141" y="266"/>
                </a:lnTo>
                <a:lnTo>
                  <a:pt x="4551629" y="38"/>
                </a:lnTo>
                <a:lnTo>
                  <a:pt x="4539564" y="511848"/>
                </a:lnTo>
                <a:lnTo>
                  <a:pt x="4506239" y="511060"/>
                </a:lnTo>
                <a:lnTo>
                  <a:pt x="4542536" y="588137"/>
                </a:lnTo>
                <a:lnTo>
                  <a:pt x="4576102" y="524764"/>
                </a:lnTo>
                <a:lnTo>
                  <a:pt x="4582414" y="512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101" y="362712"/>
            <a:ext cx="106121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 </a:t>
            </a:r>
            <a:r>
              <a:rPr sz="5300" b="0" spc="-45" dirty="0">
                <a:latin typeface="Carlito"/>
                <a:cs typeface="Carlito"/>
              </a:rPr>
              <a:t>Deployment </a:t>
            </a:r>
            <a:r>
              <a:rPr sz="5300" b="0" spc="-35" dirty="0">
                <a:latin typeface="Carlito"/>
                <a:cs typeface="Carlito"/>
              </a:rPr>
              <a:t>on </a:t>
            </a:r>
            <a:r>
              <a:rPr sz="5300" b="0" spc="-140" dirty="0">
                <a:latin typeface="Carlito"/>
                <a:cs typeface="Carlito"/>
              </a:rPr>
              <a:t>AWS</a:t>
            </a:r>
            <a:r>
              <a:rPr sz="5300" b="0" spc="95" dirty="0">
                <a:latin typeface="Carlito"/>
                <a:cs typeface="Carlito"/>
              </a:rPr>
              <a:t> </a:t>
            </a:r>
            <a:r>
              <a:rPr sz="5300" b="0" spc="-30" dirty="0">
                <a:latin typeface="Carlito"/>
                <a:cs typeface="Carlito"/>
              </a:rPr>
              <a:t>ECS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32" y="1569085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5" y="0"/>
                </a:lnTo>
                <a:lnTo>
                  <a:pt x="9967065" y="5773833"/>
                </a:lnTo>
                <a:lnTo>
                  <a:pt x="0" y="57738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12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sp>
          <p:nvSpPr>
            <p:cNvPr id="6" name="object 6"/>
            <p:cNvSpPr/>
            <p:nvPr/>
          </p:nvSpPr>
          <p:spPr>
            <a:xfrm>
              <a:off x="2935223" y="1569719"/>
              <a:ext cx="582168" cy="58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0210" y="5038788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1" y="0"/>
                  </a:lnTo>
                  <a:lnTo>
                    <a:pt x="2684801" y="1785651"/>
                  </a:lnTo>
                  <a:lnTo>
                    <a:pt x="0" y="17856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1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1" y="0"/>
                </a:lnTo>
                <a:lnTo>
                  <a:pt x="2684801" y="1785651"/>
                </a:lnTo>
                <a:lnTo>
                  <a:pt x="0" y="1785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1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 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sp>
          <p:nvSpPr>
            <p:cNvPr id="12" name="object 12"/>
            <p:cNvSpPr/>
            <p:nvPr/>
          </p:nvSpPr>
          <p:spPr>
            <a:xfrm>
              <a:off x="7812023" y="2026920"/>
              <a:ext cx="417575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4111" y="5050536"/>
              <a:ext cx="417575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94595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23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3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sp>
          <p:nvSpPr>
            <p:cNvPr id="18" name="object 18"/>
            <p:cNvSpPr/>
            <p:nvPr/>
          </p:nvSpPr>
          <p:spPr>
            <a:xfrm>
              <a:off x="9701783" y="2712719"/>
              <a:ext cx="475487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0" y="2703575"/>
              <a:ext cx="472440" cy="472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088" y="2697479"/>
              <a:ext cx="472440" cy="472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00679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sp>
          <p:nvSpPr>
            <p:cNvPr id="24" name="object 24"/>
            <p:cNvSpPr/>
            <p:nvPr/>
          </p:nvSpPr>
          <p:spPr>
            <a:xfrm>
              <a:off x="9610344" y="5708904"/>
              <a:ext cx="472440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3272" y="5699760"/>
              <a:ext cx="472440" cy="4724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8600" y="5693664"/>
              <a:ext cx="4754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17028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77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746992" y="2572511"/>
            <a:ext cx="713231" cy="713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47754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87200" y="5565647"/>
            <a:ext cx="713231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22331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Elastic Load Balancing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(ELB)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7"/>
            <a:ext cx="7614920" cy="3070225"/>
            <a:chOff x="4273296" y="2890977"/>
            <a:chExt cx="7614920" cy="3070225"/>
          </a:xfrm>
        </p:grpSpPr>
        <p:sp>
          <p:nvSpPr>
            <p:cNvPr id="34" name="object 34"/>
            <p:cNvSpPr/>
            <p:nvPr/>
          </p:nvSpPr>
          <p:spPr>
            <a:xfrm>
              <a:off x="4273296" y="3816096"/>
              <a:ext cx="713231" cy="7132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33"/>
                  </a:lnTo>
                  <a:lnTo>
                    <a:pt x="2753156" y="58839"/>
                  </a:lnTo>
                  <a:lnTo>
                    <a:pt x="647" y="1276426"/>
                  </a:lnTo>
                  <a:lnTo>
                    <a:pt x="2565" y="1280782"/>
                  </a:lnTo>
                  <a:lnTo>
                    <a:pt x="0" y="1284782"/>
                  </a:lnTo>
                  <a:lnTo>
                    <a:pt x="2681046" y="3003524"/>
                  </a:lnTo>
                  <a:lnTo>
                    <a:pt x="2663063" y="3031579"/>
                  </a:lnTo>
                  <a:lnTo>
                    <a:pt x="2747772" y="3040634"/>
                  </a:lnTo>
                  <a:lnTo>
                    <a:pt x="2729750" y="3010370"/>
                  </a:lnTo>
                  <a:lnTo>
                    <a:pt x="2704185" y="2967431"/>
                  </a:lnTo>
                  <a:lnTo>
                    <a:pt x="2686189" y="2995498"/>
                  </a:lnTo>
                  <a:lnTo>
                    <a:pt x="12598" y="1281557"/>
                  </a:lnTo>
                  <a:lnTo>
                    <a:pt x="2757005" y="67538"/>
                  </a:lnTo>
                  <a:lnTo>
                    <a:pt x="2770505" y="98018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36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88" y="76200"/>
                  </a:lnTo>
                  <a:lnTo>
                    <a:pt x="6755536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50"/>
                  </a:lnTo>
                  <a:lnTo>
                    <a:pt x="5509590" y="27597"/>
                  </a:lnTo>
                  <a:lnTo>
                    <a:pt x="5509552" y="37122"/>
                  </a:lnTo>
                  <a:lnTo>
                    <a:pt x="6688341" y="42875"/>
                  </a:lnTo>
                  <a:lnTo>
                    <a:pt x="6701041" y="42926"/>
                  </a:lnTo>
                  <a:lnTo>
                    <a:pt x="6755663" y="42875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79"/>
                  </a:moveTo>
                  <a:lnTo>
                    <a:pt x="6896709" y="3027210"/>
                  </a:lnTo>
                  <a:lnTo>
                    <a:pt x="6829158" y="2993948"/>
                  </a:lnTo>
                  <a:lnTo>
                    <a:pt x="6829361" y="3027299"/>
                  </a:lnTo>
                  <a:lnTo>
                    <a:pt x="5432539" y="3035871"/>
                  </a:lnTo>
                  <a:lnTo>
                    <a:pt x="5432603" y="3045396"/>
                  </a:lnTo>
                  <a:lnTo>
                    <a:pt x="6829412" y="3036824"/>
                  </a:lnTo>
                  <a:lnTo>
                    <a:pt x="6829628" y="3070148"/>
                  </a:lnTo>
                  <a:lnTo>
                    <a:pt x="6905587" y="3031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7" y="3260430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rlito"/>
                <a:cs typeface="Carlito"/>
              </a:rPr>
              <a:t>/us</a:t>
            </a:r>
            <a:r>
              <a:rPr sz="3300" spc="-30" baseline="1262" dirty="0">
                <a:latin typeface="Carlito"/>
                <a:cs typeface="Carlito"/>
              </a:rPr>
              <a:t>ermgm</a:t>
            </a:r>
            <a:r>
              <a:rPr sz="3300" spc="-30" baseline="2525" dirty="0">
                <a:latin typeface="Carlito"/>
                <a:cs typeface="Carlito"/>
              </a:rPr>
              <a:t>t*</a:t>
            </a:r>
            <a:endParaRPr sz="3300" baseline="2525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41" y="486572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rlito"/>
                <a:cs typeface="Carlito"/>
              </a:rPr>
              <a:t>/noti</a:t>
            </a:r>
            <a:r>
              <a:rPr sz="3300" spc="-44" baseline="1262" dirty="0">
                <a:latin typeface="Carlito"/>
                <a:cs typeface="Carlito"/>
              </a:rPr>
              <a:t>ficatio</a:t>
            </a:r>
            <a:r>
              <a:rPr sz="2200" spc="-30" dirty="0"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6" y="0"/>
                  </a:moveTo>
                  <a:lnTo>
                    <a:pt x="927572" y="1094"/>
                  </a:lnTo>
                  <a:lnTo>
                    <a:pt x="870549" y="4337"/>
                  </a:lnTo>
                  <a:lnTo>
                    <a:pt x="814500" y="9667"/>
                  </a:lnTo>
                  <a:lnTo>
                    <a:pt x="759516" y="17025"/>
                  </a:lnTo>
                  <a:lnTo>
                    <a:pt x="705691" y="26350"/>
                  </a:lnTo>
                  <a:lnTo>
                    <a:pt x="653116" y="37582"/>
                  </a:lnTo>
                  <a:lnTo>
                    <a:pt x="601885" y="50660"/>
                  </a:lnTo>
                  <a:lnTo>
                    <a:pt x="552089" y="65523"/>
                  </a:lnTo>
                  <a:lnTo>
                    <a:pt x="503822" y="82111"/>
                  </a:lnTo>
                  <a:lnTo>
                    <a:pt x="457175" y="100365"/>
                  </a:lnTo>
                  <a:lnTo>
                    <a:pt x="412240" y="120222"/>
                  </a:lnTo>
                  <a:lnTo>
                    <a:pt x="369111" y="141623"/>
                  </a:lnTo>
                  <a:lnTo>
                    <a:pt x="327880" y="164508"/>
                  </a:lnTo>
                  <a:lnTo>
                    <a:pt x="288640" y="188815"/>
                  </a:lnTo>
                  <a:lnTo>
                    <a:pt x="251481" y="214485"/>
                  </a:lnTo>
                  <a:lnTo>
                    <a:pt x="216498" y="241457"/>
                  </a:lnTo>
                  <a:lnTo>
                    <a:pt x="183782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9"/>
                  </a:lnTo>
                  <a:lnTo>
                    <a:pt x="57452" y="427243"/>
                  </a:lnTo>
                  <a:lnTo>
                    <a:pt x="40282" y="461636"/>
                  </a:lnTo>
                  <a:lnTo>
                    <a:pt x="14778" y="532815"/>
                  </a:lnTo>
                  <a:lnTo>
                    <a:pt x="1672" y="606785"/>
                  </a:lnTo>
                  <a:lnTo>
                    <a:pt x="0" y="644664"/>
                  </a:lnTo>
                  <a:lnTo>
                    <a:pt x="1672" y="682542"/>
                  </a:lnTo>
                  <a:lnTo>
                    <a:pt x="14778" y="756509"/>
                  </a:lnTo>
                  <a:lnTo>
                    <a:pt x="40282" y="827687"/>
                  </a:lnTo>
                  <a:lnTo>
                    <a:pt x="57452" y="862079"/>
                  </a:lnTo>
                  <a:lnTo>
                    <a:pt x="77443" y="895592"/>
                  </a:lnTo>
                  <a:lnTo>
                    <a:pt x="100165" y="928166"/>
                  </a:lnTo>
                  <a:lnTo>
                    <a:pt x="125523" y="959740"/>
                  </a:lnTo>
                  <a:lnTo>
                    <a:pt x="153427" y="990255"/>
                  </a:lnTo>
                  <a:lnTo>
                    <a:pt x="183782" y="1019648"/>
                  </a:lnTo>
                  <a:lnTo>
                    <a:pt x="216498" y="1047861"/>
                  </a:lnTo>
                  <a:lnTo>
                    <a:pt x="251481" y="1074833"/>
                  </a:lnTo>
                  <a:lnTo>
                    <a:pt x="288640" y="1100502"/>
                  </a:lnTo>
                  <a:lnTo>
                    <a:pt x="327880" y="1124809"/>
                  </a:lnTo>
                  <a:lnTo>
                    <a:pt x="369111" y="1147694"/>
                  </a:lnTo>
                  <a:lnTo>
                    <a:pt x="412240" y="1169094"/>
                  </a:lnTo>
                  <a:lnTo>
                    <a:pt x="457175" y="1188952"/>
                  </a:lnTo>
                  <a:lnTo>
                    <a:pt x="503822" y="1207205"/>
                  </a:lnTo>
                  <a:lnTo>
                    <a:pt x="552089" y="1223793"/>
                  </a:lnTo>
                  <a:lnTo>
                    <a:pt x="601885" y="1238656"/>
                  </a:lnTo>
                  <a:lnTo>
                    <a:pt x="653116" y="1251734"/>
                  </a:lnTo>
                  <a:lnTo>
                    <a:pt x="705691" y="1262965"/>
                  </a:lnTo>
                  <a:lnTo>
                    <a:pt x="759516" y="1272290"/>
                  </a:lnTo>
                  <a:lnTo>
                    <a:pt x="814500" y="1279649"/>
                  </a:lnTo>
                  <a:lnTo>
                    <a:pt x="870549" y="1284979"/>
                  </a:lnTo>
                  <a:lnTo>
                    <a:pt x="927572" y="1288222"/>
                  </a:lnTo>
                  <a:lnTo>
                    <a:pt x="985476" y="1289316"/>
                  </a:lnTo>
                  <a:lnTo>
                    <a:pt x="1043381" y="1288222"/>
                  </a:lnTo>
                  <a:lnTo>
                    <a:pt x="1100405" y="1284979"/>
                  </a:lnTo>
                  <a:lnTo>
                    <a:pt x="1156455" y="1279649"/>
                  </a:lnTo>
                  <a:lnTo>
                    <a:pt x="1211440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2" y="1238656"/>
                  </a:lnTo>
                  <a:lnTo>
                    <a:pt x="1418868" y="1223793"/>
                  </a:lnTo>
                  <a:lnTo>
                    <a:pt x="1467136" y="1207205"/>
                  </a:lnTo>
                  <a:lnTo>
                    <a:pt x="1513784" y="1188952"/>
                  </a:lnTo>
                  <a:lnTo>
                    <a:pt x="1558718" y="1169094"/>
                  </a:lnTo>
                  <a:lnTo>
                    <a:pt x="1601847" y="1147694"/>
                  </a:lnTo>
                  <a:lnTo>
                    <a:pt x="1643078" y="1124809"/>
                  </a:lnTo>
                  <a:lnTo>
                    <a:pt x="1682319" y="1100502"/>
                  </a:lnTo>
                  <a:lnTo>
                    <a:pt x="1719477" y="1074833"/>
                  </a:lnTo>
                  <a:lnTo>
                    <a:pt x="1754460" y="1047861"/>
                  </a:lnTo>
                  <a:lnTo>
                    <a:pt x="1787176" y="1019648"/>
                  </a:lnTo>
                  <a:lnTo>
                    <a:pt x="1817532" y="990255"/>
                  </a:lnTo>
                  <a:lnTo>
                    <a:pt x="1845435" y="959740"/>
                  </a:lnTo>
                  <a:lnTo>
                    <a:pt x="1870794" y="928166"/>
                  </a:lnTo>
                  <a:lnTo>
                    <a:pt x="1893515" y="895592"/>
                  </a:lnTo>
                  <a:lnTo>
                    <a:pt x="1913506" y="862079"/>
                  </a:lnTo>
                  <a:lnTo>
                    <a:pt x="1930676" y="827687"/>
                  </a:lnTo>
                  <a:lnTo>
                    <a:pt x="1956179" y="756509"/>
                  </a:lnTo>
                  <a:lnTo>
                    <a:pt x="1969285" y="682542"/>
                  </a:lnTo>
                  <a:lnTo>
                    <a:pt x="1970958" y="644664"/>
                  </a:lnTo>
                  <a:lnTo>
                    <a:pt x="1969285" y="606785"/>
                  </a:lnTo>
                  <a:lnTo>
                    <a:pt x="1956179" y="532815"/>
                  </a:lnTo>
                  <a:lnTo>
                    <a:pt x="1930676" y="461636"/>
                  </a:lnTo>
                  <a:lnTo>
                    <a:pt x="1913506" y="427243"/>
                  </a:lnTo>
                  <a:lnTo>
                    <a:pt x="1893515" y="393729"/>
                  </a:lnTo>
                  <a:lnTo>
                    <a:pt x="1870794" y="361154"/>
                  </a:lnTo>
                  <a:lnTo>
                    <a:pt x="1845435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0" y="241457"/>
                  </a:lnTo>
                  <a:lnTo>
                    <a:pt x="1719477" y="214485"/>
                  </a:lnTo>
                  <a:lnTo>
                    <a:pt x="1682319" y="188815"/>
                  </a:lnTo>
                  <a:lnTo>
                    <a:pt x="1643078" y="164508"/>
                  </a:lnTo>
                  <a:lnTo>
                    <a:pt x="1601847" y="141623"/>
                  </a:lnTo>
                  <a:lnTo>
                    <a:pt x="1558718" y="120222"/>
                  </a:lnTo>
                  <a:lnTo>
                    <a:pt x="1513784" y="100365"/>
                  </a:lnTo>
                  <a:lnTo>
                    <a:pt x="1467136" y="82111"/>
                  </a:lnTo>
                  <a:lnTo>
                    <a:pt x="1418868" y="65523"/>
                  </a:lnTo>
                  <a:lnTo>
                    <a:pt x="1369072" y="50660"/>
                  </a:lnTo>
                  <a:lnTo>
                    <a:pt x="1317841" y="37582"/>
                  </a:lnTo>
                  <a:lnTo>
                    <a:pt x="1265266" y="26350"/>
                  </a:lnTo>
                  <a:lnTo>
                    <a:pt x="1211440" y="17025"/>
                  </a:lnTo>
                  <a:lnTo>
                    <a:pt x="1156455" y="9667"/>
                  </a:lnTo>
                  <a:lnTo>
                    <a:pt x="1100405" y="4337"/>
                  </a:lnTo>
                  <a:lnTo>
                    <a:pt x="1043381" y="1094"/>
                  </a:lnTo>
                  <a:lnTo>
                    <a:pt x="985476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3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5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2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3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6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6" y="9667"/>
                  </a:lnTo>
                  <a:lnTo>
                    <a:pt x="1211440" y="17025"/>
                  </a:lnTo>
                  <a:lnTo>
                    <a:pt x="1265265" y="26351"/>
                  </a:lnTo>
                  <a:lnTo>
                    <a:pt x="1317840" y="37582"/>
                  </a:lnTo>
                  <a:lnTo>
                    <a:pt x="1369071" y="50660"/>
                  </a:lnTo>
                  <a:lnTo>
                    <a:pt x="1418867" y="65523"/>
                  </a:lnTo>
                  <a:lnTo>
                    <a:pt x="1467135" y="82112"/>
                  </a:lnTo>
                  <a:lnTo>
                    <a:pt x="1513782" y="100365"/>
                  </a:lnTo>
                  <a:lnTo>
                    <a:pt x="1558716" y="120222"/>
                  </a:lnTo>
                  <a:lnTo>
                    <a:pt x="1601846" y="141624"/>
                  </a:lnTo>
                  <a:lnTo>
                    <a:pt x="1643077" y="164508"/>
                  </a:lnTo>
                  <a:lnTo>
                    <a:pt x="1682318" y="188815"/>
                  </a:lnTo>
                  <a:lnTo>
                    <a:pt x="1719476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3"/>
                  </a:lnTo>
                  <a:lnTo>
                    <a:pt x="1893516" y="393728"/>
                  </a:lnTo>
                  <a:lnTo>
                    <a:pt x="1913508" y="427241"/>
                  </a:lnTo>
                  <a:lnTo>
                    <a:pt x="1930678" y="461633"/>
                  </a:lnTo>
                  <a:lnTo>
                    <a:pt x="1956181" y="532812"/>
                  </a:lnTo>
                  <a:lnTo>
                    <a:pt x="1969288" y="606779"/>
                  </a:lnTo>
                  <a:lnTo>
                    <a:pt x="1970961" y="644658"/>
                  </a:lnTo>
                  <a:lnTo>
                    <a:pt x="1969288" y="682536"/>
                  </a:lnTo>
                  <a:lnTo>
                    <a:pt x="1956181" y="756503"/>
                  </a:lnTo>
                  <a:lnTo>
                    <a:pt x="1930678" y="827682"/>
                  </a:lnTo>
                  <a:lnTo>
                    <a:pt x="1913508" y="862074"/>
                  </a:lnTo>
                  <a:lnTo>
                    <a:pt x="1893516" y="895587"/>
                  </a:lnTo>
                  <a:lnTo>
                    <a:pt x="1870794" y="928162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6" y="1074831"/>
                  </a:lnTo>
                  <a:lnTo>
                    <a:pt x="1682318" y="1100501"/>
                  </a:lnTo>
                  <a:lnTo>
                    <a:pt x="1643077" y="1124809"/>
                  </a:lnTo>
                  <a:lnTo>
                    <a:pt x="1601846" y="1147694"/>
                  </a:lnTo>
                  <a:lnTo>
                    <a:pt x="1558716" y="1169095"/>
                  </a:lnTo>
                  <a:lnTo>
                    <a:pt x="1513782" y="1188953"/>
                  </a:lnTo>
                  <a:lnTo>
                    <a:pt x="1467135" y="1207206"/>
                  </a:lnTo>
                  <a:lnTo>
                    <a:pt x="1418867" y="1223795"/>
                  </a:lnTo>
                  <a:lnTo>
                    <a:pt x="1369071" y="1238659"/>
                  </a:lnTo>
                  <a:lnTo>
                    <a:pt x="1317840" y="1251737"/>
                  </a:lnTo>
                  <a:lnTo>
                    <a:pt x="1265265" y="1262969"/>
                  </a:lnTo>
                  <a:lnTo>
                    <a:pt x="1211440" y="1272294"/>
                  </a:lnTo>
                  <a:lnTo>
                    <a:pt x="1156456" y="1279652"/>
                  </a:lnTo>
                  <a:lnTo>
                    <a:pt x="1100407" y="1284983"/>
                  </a:lnTo>
                  <a:lnTo>
                    <a:pt x="1043384" y="1288226"/>
                  </a:lnTo>
                  <a:lnTo>
                    <a:pt x="985480" y="1289320"/>
                  </a:lnTo>
                  <a:lnTo>
                    <a:pt x="927576" y="1288226"/>
                  </a:lnTo>
                  <a:lnTo>
                    <a:pt x="870552" y="1284983"/>
                  </a:lnTo>
                  <a:lnTo>
                    <a:pt x="814502" y="1279652"/>
                  </a:lnTo>
                  <a:lnTo>
                    <a:pt x="759518" y="1272294"/>
                  </a:lnTo>
                  <a:lnTo>
                    <a:pt x="705693" y="1262969"/>
                  </a:lnTo>
                  <a:lnTo>
                    <a:pt x="653118" y="1251737"/>
                  </a:lnTo>
                  <a:lnTo>
                    <a:pt x="601886" y="1238659"/>
                  </a:lnTo>
                  <a:lnTo>
                    <a:pt x="552090" y="1223795"/>
                  </a:lnTo>
                  <a:lnTo>
                    <a:pt x="503823" y="1207206"/>
                  </a:lnTo>
                  <a:lnTo>
                    <a:pt x="457175" y="1188953"/>
                  </a:lnTo>
                  <a:lnTo>
                    <a:pt x="412241" y="1169095"/>
                  </a:lnTo>
                  <a:lnTo>
                    <a:pt x="369112" y="1147694"/>
                  </a:lnTo>
                  <a:lnTo>
                    <a:pt x="327881" y="1124809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2"/>
                  </a:lnTo>
                  <a:lnTo>
                    <a:pt x="77443" y="895587"/>
                  </a:lnTo>
                  <a:lnTo>
                    <a:pt x="57452" y="862074"/>
                  </a:lnTo>
                  <a:lnTo>
                    <a:pt x="40282" y="827682"/>
                  </a:lnTo>
                  <a:lnTo>
                    <a:pt x="14778" y="756503"/>
                  </a:lnTo>
                  <a:lnTo>
                    <a:pt x="1672" y="682536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982" y="6163487"/>
              <a:ext cx="871188" cy="8711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40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48"/>
                </a:moveTo>
                <a:lnTo>
                  <a:pt x="72504" y="755916"/>
                </a:lnTo>
                <a:lnTo>
                  <a:pt x="43078" y="692581"/>
                </a:lnTo>
                <a:lnTo>
                  <a:pt x="2806" y="767664"/>
                </a:lnTo>
                <a:lnTo>
                  <a:pt x="36131" y="768629"/>
                </a:lnTo>
                <a:lnTo>
                  <a:pt x="0" y="2029307"/>
                </a:lnTo>
                <a:lnTo>
                  <a:pt x="9525" y="2029587"/>
                </a:lnTo>
                <a:lnTo>
                  <a:pt x="45656" y="768896"/>
                </a:lnTo>
                <a:lnTo>
                  <a:pt x="78981" y="769848"/>
                </a:lnTo>
                <a:close/>
              </a:path>
              <a:path w="3046095" h="2030095">
                <a:moveTo>
                  <a:pt x="3045993" y="37719"/>
                </a:moveTo>
                <a:lnTo>
                  <a:pt x="3036989" y="33274"/>
                </a:lnTo>
                <a:lnTo>
                  <a:pt x="2969603" y="0"/>
                </a:lnTo>
                <a:lnTo>
                  <a:pt x="2969768" y="33350"/>
                </a:lnTo>
                <a:lnTo>
                  <a:pt x="1028534" y="43167"/>
                </a:lnTo>
                <a:lnTo>
                  <a:pt x="1028585" y="52692"/>
                </a:lnTo>
                <a:lnTo>
                  <a:pt x="2969818" y="42875"/>
                </a:lnTo>
                <a:lnTo>
                  <a:pt x="2969996" y="76200"/>
                </a:lnTo>
                <a:lnTo>
                  <a:pt x="3045993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506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End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sp>
          <p:nvSpPr>
            <p:cNvPr id="47" name="object 47"/>
            <p:cNvSpPr/>
            <p:nvPr/>
          </p:nvSpPr>
          <p:spPr>
            <a:xfrm>
              <a:off x="13667232" y="5519927"/>
              <a:ext cx="807719" cy="8077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99225" y="4438700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46" y="1484503"/>
                  </a:moveTo>
                  <a:lnTo>
                    <a:pt x="994346" y="1446352"/>
                  </a:lnTo>
                  <a:lnTo>
                    <a:pt x="994283" y="1479702"/>
                  </a:lnTo>
                  <a:lnTo>
                    <a:pt x="0" y="1479105"/>
                  </a:lnTo>
                  <a:lnTo>
                    <a:pt x="0" y="1488630"/>
                  </a:lnTo>
                  <a:lnTo>
                    <a:pt x="994270" y="1489227"/>
                  </a:lnTo>
                  <a:lnTo>
                    <a:pt x="994219" y="1522552"/>
                  </a:lnTo>
                  <a:lnTo>
                    <a:pt x="1061059" y="1489227"/>
                  </a:lnTo>
                  <a:lnTo>
                    <a:pt x="1070546" y="1484503"/>
                  </a:lnTo>
                  <a:close/>
                </a:path>
                <a:path w="1492250" h="1522729">
                  <a:moveTo>
                    <a:pt x="1491805" y="75476"/>
                  </a:moveTo>
                  <a:lnTo>
                    <a:pt x="1485480" y="63398"/>
                  </a:lnTo>
                  <a:lnTo>
                    <a:pt x="1452308" y="0"/>
                  </a:lnTo>
                  <a:lnTo>
                    <a:pt x="1415605" y="76911"/>
                  </a:lnTo>
                  <a:lnTo>
                    <a:pt x="1448981" y="76288"/>
                  </a:lnTo>
                  <a:lnTo>
                    <a:pt x="1467929" y="1082357"/>
                  </a:lnTo>
                  <a:lnTo>
                    <a:pt x="1477454" y="1082179"/>
                  </a:lnTo>
                  <a:lnTo>
                    <a:pt x="1458506" y="76111"/>
                  </a:lnTo>
                  <a:lnTo>
                    <a:pt x="1491805" y="75476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699"/>
                  </a:moveTo>
                  <a:lnTo>
                    <a:pt x="2379484" y="5473699"/>
                  </a:lnTo>
                  <a:lnTo>
                    <a:pt x="2440927" y="5486399"/>
                  </a:lnTo>
                  <a:lnTo>
                    <a:pt x="2871076" y="5486399"/>
                  </a:lnTo>
                  <a:lnTo>
                    <a:pt x="2993136" y="5473699"/>
                  </a:lnTo>
                  <a:close/>
                </a:path>
                <a:path w="5346065" h="5486400">
                  <a:moveTo>
                    <a:pt x="2610624" y="12700"/>
                  </a:moveTo>
                  <a:lnTo>
                    <a:pt x="2360002" y="12700"/>
                  </a:lnTo>
                  <a:lnTo>
                    <a:pt x="2173859" y="50799"/>
                  </a:lnTo>
                  <a:lnTo>
                    <a:pt x="2112276" y="76199"/>
                  </a:lnTo>
                  <a:lnTo>
                    <a:pt x="2050973" y="88899"/>
                  </a:lnTo>
                  <a:lnTo>
                    <a:pt x="1989988" y="114299"/>
                  </a:lnTo>
                  <a:lnTo>
                    <a:pt x="1929345" y="126999"/>
                  </a:lnTo>
                  <a:lnTo>
                    <a:pt x="1632318" y="253999"/>
                  </a:lnTo>
                  <a:lnTo>
                    <a:pt x="1574355" y="292099"/>
                  </a:lnTo>
                  <a:lnTo>
                    <a:pt x="1516964" y="317499"/>
                  </a:lnTo>
                  <a:lnTo>
                    <a:pt x="1460144" y="355599"/>
                  </a:lnTo>
                  <a:lnTo>
                    <a:pt x="1348397" y="431799"/>
                  </a:lnTo>
                  <a:lnTo>
                    <a:pt x="1293520" y="457199"/>
                  </a:lnTo>
                  <a:lnTo>
                    <a:pt x="1239342" y="507999"/>
                  </a:lnTo>
                  <a:lnTo>
                    <a:pt x="1185913" y="546099"/>
                  </a:lnTo>
                  <a:lnTo>
                    <a:pt x="1133233" y="584199"/>
                  </a:lnTo>
                  <a:lnTo>
                    <a:pt x="1081366" y="622299"/>
                  </a:lnTo>
                  <a:lnTo>
                    <a:pt x="1030325" y="673099"/>
                  </a:lnTo>
                  <a:lnTo>
                    <a:pt x="930909" y="761999"/>
                  </a:lnTo>
                  <a:lnTo>
                    <a:pt x="835088" y="850899"/>
                  </a:lnTo>
                  <a:lnTo>
                    <a:pt x="743178" y="952499"/>
                  </a:lnTo>
                  <a:lnTo>
                    <a:pt x="655434" y="1054099"/>
                  </a:lnTo>
                  <a:lnTo>
                    <a:pt x="613117" y="1104899"/>
                  </a:lnTo>
                  <a:lnTo>
                    <a:pt x="572007" y="1155699"/>
                  </a:lnTo>
                  <a:lnTo>
                    <a:pt x="532066" y="1219199"/>
                  </a:lnTo>
                  <a:lnTo>
                    <a:pt x="493306" y="1269999"/>
                  </a:lnTo>
                  <a:lnTo>
                    <a:pt x="455764" y="1320799"/>
                  </a:lnTo>
                  <a:lnTo>
                    <a:pt x="419480" y="1384299"/>
                  </a:lnTo>
                  <a:lnTo>
                    <a:pt x="384479" y="1435099"/>
                  </a:lnTo>
                  <a:lnTo>
                    <a:pt x="350799" y="1498599"/>
                  </a:lnTo>
                  <a:lnTo>
                    <a:pt x="318452" y="1549399"/>
                  </a:lnTo>
                  <a:lnTo>
                    <a:pt x="287477" y="1612899"/>
                  </a:lnTo>
                  <a:lnTo>
                    <a:pt x="257911" y="1676399"/>
                  </a:lnTo>
                  <a:lnTo>
                    <a:pt x="229781" y="1727199"/>
                  </a:lnTo>
                  <a:lnTo>
                    <a:pt x="203123" y="1790699"/>
                  </a:lnTo>
                  <a:lnTo>
                    <a:pt x="177952" y="1854199"/>
                  </a:lnTo>
                  <a:lnTo>
                    <a:pt x="154317" y="1917699"/>
                  </a:lnTo>
                  <a:lnTo>
                    <a:pt x="132232" y="1981199"/>
                  </a:lnTo>
                  <a:lnTo>
                    <a:pt x="111747" y="2044699"/>
                  </a:lnTo>
                  <a:lnTo>
                    <a:pt x="92862" y="2108199"/>
                  </a:lnTo>
                  <a:lnTo>
                    <a:pt x="75641" y="2171699"/>
                  </a:lnTo>
                  <a:lnTo>
                    <a:pt x="60109" y="2235199"/>
                  </a:lnTo>
                  <a:lnTo>
                    <a:pt x="46278" y="2298699"/>
                  </a:lnTo>
                  <a:lnTo>
                    <a:pt x="34188" y="2362199"/>
                  </a:lnTo>
                  <a:lnTo>
                    <a:pt x="23875" y="2425699"/>
                  </a:lnTo>
                  <a:lnTo>
                    <a:pt x="15366" y="2489199"/>
                  </a:lnTo>
                  <a:lnTo>
                    <a:pt x="8699" y="2552699"/>
                  </a:lnTo>
                  <a:lnTo>
                    <a:pt x="3886" y="2616199"/>
                  </a:lnTo>
                  <a:lnTo>
                    <a:pt x="977" y="2679699"/>
                  </a:lnTo>
                  <a:lnTo>
                    <a:pt x="0" y="2743199"/>
                  </a:lnTo>
                  <a:lnTo>
                    <a:pt x="952" y="2806699"/>
                  </a:lnTo>
                  <a:lnTo>
                    <a:pt x="3797" y="2870199"/>
                  </a:lnTo>
                  <a:lnTo>
                    <a:pt x="8508" y="2933699"/>
                  </a:lnTo>
                  <a:lnTo>
                    <a:pt x="15062" y="2997199"/>
                  </a:lnTo>
                  <a:lnTo>
                    <a:pt x="23406" y="3060699"/>
                  </a:lnTo>
                  <a:lnTo>
                    <a:pt x="33527" y="3124199"/>
                  </a:lnTo>
                  <a:lnTo>
                    <a:pt x="45402" y="3187699"/>
                  </a:lnTo>
                  <a:lnTo>
                    <a:pt x="58978" y="3251199"/>
                  </a:lnTo>
                  <a:lnTo>
                    <a:pt x="74231" y="3314699"/>
                  </a:lnTo>
                  <a:lnTo>
                    <a:pt x="91147" y="3378199"/>
                  </a:lnTo>
                  <a:lnTo>
                    <a:pt x="109677" y="3441699"/>
                  </a:lnTo>
                  <a:lnTo>
                    <a:pt x="129806" y="3505199"/>
                  </a:lnTo>
                  <a:lnTo>
                    <a:pt x="151485" y="3568699"/>
                  </a:lnTo>
                  <a:lnTo>
                    <a:pt x="174713" y="3632199"/>
                  </a:lnTo>
                  <a:lnTo>
                    <a:pt x="199428" y="3695699"/>
                  </a:lnTo>
                  <a:lnTo>
                    <a:pt x="225615" y="3759199"/>
                  </a:lnTo>
                  <a:lnTo>
                    <a:pt x="253237" y="3809999"/>
                  </a:lnTo>
                  <a:lnTo>
                    <a:pt x="282282" y="3873499"/>
                  </a:lnTo>
                  <a:lnTo>
                    <a:pt x="312699" y="3936999"/>
                  </a:lnTo>
                  <a:lnTo>
                    <a:pt x="344474" y="3987799"/>
                  </a:lnTo>
                  <a:lnTo>
                    <a:pt x="377558" y="4051299"/>
                  </a:lnTo>
                  <a:lnTo>
                    <a:pt x="411937" y="4102099"/>
                  </a:lnTo>
                  <a:lnTo>
                    <a:pt x="447586" y="4165599"/>
                  </a:lnTo>
                  <a:lnTo>
                    <a:pt x="484454" y="4216399"/>
                  </a:lnTo>
                  <a:lnTo>
                    <a:pt x="522516" y="4267199"/>
                  </a:lnTo>
                  <a:lnTo>
                    <a:pt x="561759" y="4330699"/>
                  </a:lnTo>
                  <a:lnTo>
                    <a:pt x="643559" y="4432299"/>
                  </a:lnTo>
                  <a:lnTo>
                    <a:pt x="729754" y="4533899"/>
                  </a:lnTo>
                  <a:lnTo>
                    <a:pt x="820026" y="4635499"/>
                  </a:lnTo>
                  <a:lnTo>
                    <a:pt x="914145" y="4724399"/>
                  </a:lnTo>
                  <a:lnTo>
                    <a:pt x="1011872" y="4813299"/>
                  </a:lnTo>
                  <a:lnTo>
                    <a:pt x="1062101" y="4864099"/>
                  </a:lnTo>
                  <a:lnTo>
                    <a:pt x="1113066" y="4902199"/>
                  </a:lnTo>
                  <a:lnTo>
                    <a:pt x="1164793" y="4940299"/>
                  </a:lnTo>
                  <a:lnTo>
                    <a:pt x="1217294" y="4991099"/>
                  </a:lnTo>
                  <a:lnTo>
                    <a:pt x="1324406" y="5067299"/>
                  </a:lnTo>
                  <a:lnTo>
                    <a:pt x="1378991" y="5092699"/>
                  </a:lnTo>
                  <a:lnTo>
                    <a:pt x="1490002" y="5168899"/>
                  </a:lnTo>
                  <a:lnTo>
                    <a:pt x="1546390" y="5194299"/>
                  </a:lnTo>
                  <a:lnTo>
                    <a:pt x="1603311" y="5232399"/>
                  </a:lnTo>
                  <a:lnTo>
                    <a:pt x="1895106" y="5359399"/>
                  </a:lnTo>
                  <a:lnTo>
                    <a:pt x="1954682" y="5372099"/>
                  </a:lnTo>
                  <a:lnTo>
                    <a:pt x="2014600" y="5397499"/>
                  </a:lnTo>
                  <a:lnTo>
                    <a:pt x="2074811" y="5410199"/>
                  </a:lnTo>
                  <a:lnTo>
                    <a:pt x="2135314" y="5435599"/>
                  </a:lnTo>
                  <a:lnTo>
                    <a:pt x="2318181" y="5473699"/>
                  </a:lnTo>
                  <a:lnTo>
                    <a:pt x="2565133" y="5473699"/>
                  </a:lnTo>
                  <a:lnTo>
                    <a:pt x="2504236" y="5460999"/>
                  </a:lnTo>
                  <a:lnTo>
                    <a:pt x="2382621" y="5460999"/>
                  </a:lnTo>
                  <a:lnTo>
                    <a:pt x="2081085" y="5397499"/>
                  </a:lnTo>
                  <a:lnTo>
                    <a:pt x="2021446" y="5372099"/>
                  </a:lnTo>
                  <a:lnTo>
                    <a:pt x="1962099" y="5359399"/>
                  </a:lnTo>
                  <a:lnTo>
                    <a:pt x="1613789" y="5206999"/>
                  </a:lnTo>
                  <a:lnTo>
                    <a:pt x="1557324" y="5181599"/>
                  </a:lnTo>
                  <a:lnTo>
                    <a:pt x="1501381" y="5143499"/>
                  </a:lnTo>
                  <a:lnTo>
                    <a:pt x="1446009" y="5118099"/>
                  </a:lnTo>
                  <a:lnTo>
                    <a:pt x="1337068" y="5041899"/>
                  </a:lnTo>
                  <a:lnTo>
                    <a:pt x="1230731" y="4965699"/>
                  </a:lnTo>
                  <a:lnTo>
                    <a:pt x="1178623" y="4927599"/>
                  </a:lnTo>
                  <a:lnTo>
                    <a:pt x="1127252" y="4889499"/>
                  </a:lnTo>
                  <a:lnTo>
                    <a:pt x="1076655" y="4851399"/>
                  </a:lnTo>
                  <a:lnTo>
                    <a:pt x="1026960" y="4800599"/>
                  </a:lnTo>
                  <a:lnTo>
                    <a:pt x="929893" y="4711699"/>
                  </a:lnTo>
                  <a:lnTo>
                    <a:pt x="836421" y="4622799"/>
                  </a:lnTo>
                  <a:lnTo>
                    <a:pt x="746747" y="4521199"/>
                  </a:lnTo>
                  <a:lnTo>
                    <a:pt x="661136" y="4419599"/>
                  </a:lnTo>
                  <a:lnTo>
                    <a:pt x="579767" y="4317999"/>
                  </a:lnTo>
                  <a:lnTo>
                    <a:pt x="540791" y="4254499"/>
                  </a:lnTo>
                  <a:lnTo>
                    <a:pt x="502983" y="4203699"/>
                  </a:lnTo>
                  <a:lnTo>
                    <a:pt x="466369" y="4152899"/>
                  </a:lnTo>
                  <a:lnTo>
                    <a:pt x="430987" y="4089399"/>
                  </a:lnTo>
                  <a:lnTo>
                    <a:pt x="396849" y="4038599"/>
                  </a:lnTo>
                  <a:lnTo>
                    <a:pt x="363994" y="3975099"/>
                  </a:lnTo>
                  <a:lnTo>
                    <a:pt x="332460" y="3924299"/>
                  </a:lnTo>
                  <a:lnTo>
                    <a:pt x="302259" y="3860799"/>
                  </a:lnTo>
                  <a:lnTo>
                    <a:pt x="273443" y="3809999"/>
                  </a:lnTo>
                  <a:lnTo>
                    <a:pt x="246024" y="3746499"/>
                  </a:lnTo>
                  <a:lnTo>
                    <a:pt x="220027" y="3682999"/>
                  </a:lnTo>
                  <a:lnTo>
                    <a:pt x="195503" y="3619499"/>
                  </a:lnTo>
                  <a:lnTo>
                    <a:pt x="172465" y="3568699"/>
                  </a:lnTo>
                  <a:lnTo>
                    <a:pt x="150952" y="3505199"/>
                  </a:lnTo>
                  <a:lnTo>
                    <a:pt x="130987" y="3441699"/>
                  </a:lnTo>
                  <a:lnTo>
                    <a:pt x="112610" y="3378199"/>
                  </a:lnTo>
                  <a:lnTo>
                    <a:pt x="95834" y="3314699"/>
                  </a:lnTo>
                  <a:lnTo>
                    <a:pt x="80708" y="3251199"/>
                  </a:lnTo>
                  <a:lnTo>
                    <a:pt x="67246" y="3187699"/>
                  </a:lnTo>
                  <a:lnTo>
                    <a:pt x="55486" y="3124199"/>
                  </a:lnTo>
                  <a:lnTo>
                    <a:pt x="45440" y="3060699"/>
                  </a:lnTo>
                  <a:lnTo>
                    <a:pt x="37172" y="2997199"/>
                  </a:lnTo>
                  <a:lnTo>
                    <a:pt x="30683" y="2933699"/>
                  </a:lnTo>
                  <a:lnTo>
                    <a:pt x="25996" y="2870199"/>
                  </a:lnTo>
                  <a:lnTo>
                    <a:pt x="23177" y="2806699"/>
                  </a:lnTo>
                  <a:lnTo>
                    <a:pt x="22225" y="2743199"/>
                  </a:lnTo>
                  <a:lnTo>
                    <a:pt x="23177" y="2679699"/>
                  </a:lnTo>
                  <a:lnTo>
                    <a:pt x="26047" y="2616199"/>
                  </a:lnTo>
                  <a:lnTo>
                    <a:pt x="30797" y="2552699"/>
                  </a:lnTo>
                  <a:lnTo>
                    <a:pt x="37401" y="2489199"/>
                  </a:lnTo>
                  <a:lnTo>
                    <a:pt x="45821" y="2425699"/>
                  </a:lnTo>
                  <a:lnTo>
                    <a:pt x="56019" y="2362199"/>
                  </a:lnTo>
                  <a:lnTo>
                    <a:pt x="67995" y="2298699"/>
                  </a:lnTo>
                  <a:lnTo>
                    <a:pt x="81686" y="2235199"/>
                  </a:lnTo>
                  <a:lnTo>
                    <a:pt x="97078" y="2171699"/>
                  </a:lnTo>
                  <a:lnTo>
                    <a:pt x="114147" y="2108199"/>
                  </a:lnTo>
                  <a:lnTo>
                    <a:pt x="132854" y="2044699"/>
                  </a:lnTo>
                  <a:lnTo>
                    <a:pt x="153174" y="1981199"/>
                  </a:lnTo>
                  <a:lnTo>
                    <a:pt x="175069" y="1930399"/>
                  </a:lnTo>
                  <a:lnTo>
                    <a:pt x="198500" y="1866899"/>
                  </a:lnTo>
                  <a:lnTo>
                    <a:pt x="223469" y="1803399"/>
                  </a:lnTo>
                  <a:lnTo>
                    <a:pt x="249923" y="1739899"/>
                  </a:lnTo>
                  <a:lnTo>
                    <a:pt x="277825" y="1689099"/>
                  </a:lnTo>
                  <a:lnTo>
                    <a:pt x="307162" y="1625599"/>
                  </a:lnTo>
                  <a:lnTo>
                    <a:pt x="337896" y="1562099"/>
                  </a:lnTo>
                  <a:lnTo>
                    <a:pt x="370001" y="1511299"/>
                  </a:lnTo>
                  <a:lnTo>
                    <a:pt x="403440" y="1447799"/>
                  </a:lnTo>
                  <a:lnTo>
                    <a:pt x="438175" y="1396999"/>
                  </a:lnTo>
                  <a:lnTo>
                    <a:pt x="474205" y="1333499"/>
                  </a:lnTo>
                  <a:lnTo>
                    <a:pt x="511467" y="1282699"/>
                  </a:lnTo>
                  <a:lnTo>
                    <a:pt x="549948" y="1231899"/>
                  </a:lnTo>
                  <a:lnTo>
                    <a:pt x="589610" y="1168399"/>
                  </a:lnTo>
                  <a:lnTo>
                    <a:pt x="630440" y="1117599"/>
                  </a:lnTo>
                  <a:lnTo>
                    <a:pt x="672299" y="1066799"/>
                  </a:lnTo>
                  <a:lnTo>
                    <a:pt x="759434" y="965199"/>
                  </a:lnTo>
                  <a:lnTo>
                    <a:pt x="850696" y="863599"/>
                  </a:lnTo>
                  <a:lnTo>
                    <a:pt x="945845" y="774699"/>
                  </a:lnTo>
                  <a:lnTo>
                    <a:pt x="1044727" y="685799"/>
                  </a:lnTo>
                  <a:lnTo>
                    <a:pt x="1095413" y="647699"/>
                  </a:lnTo>
                  <a:lnTo>
                    <a:pt x="1146911" y="596899"/>
                  </a:lnTo>
                  <a:lnTo>
                    <a:pt x="1199197" y="558799"/>
                  </a:lnTo>
                  <a:lnTo>
                    <a:pt x="1306017" y="482599"/>
                  </a:lnTo>
                  <a:lnTo>
                    <a:pt x="1415618" y="406399"/>
                  </a:lnTo>
                  <a:lnTo>
                    <a:pt x="1471383" y="368299"/>
                  </a:lnTo>
                  <a:lnTo>
                    <a:pt x="1527746" y="342899"/>
                  </a:lnTo>
                  <a:lnTo>
                    <a:pt x="1584693" y="304799"/>
                  </a:lnTo>
                  <a:lnTo>
                    <a:pt x="1936648" y="152399"/>
                  </a:lnTo>
                  <a:lnTo>
                    <a:pt x="1996732" y="126999"/>
                  </a:lnTo>
                  <a:lnTo>
                    <a:pt x="2057145" y="114299"/>
                  </a:lnTo>
                  <a:lnTo>
                    <a:pt x="2117864" y="88899"/>
                  </a:lnTo>
                  <a:lnTo>
                    <a:pt x="2363089" y="38099"/>
                  </a:lnTo>
                  <a:lnTo>
                    <a:pt x="2424823" y="38099"/>
                  </a:lnTo>
                  <a:lnTo>
                    <a:pt x="2486685" y="25399"/>
                  </a:lnTo>
                  <a:lnTo>
                    <a:pt x="2548636" y="25399"/>
                  </a:lnTo>
                  <a:lnTo>
                    <a:pt x="2610624" y="12700"/>
                  </a:lnTo>
                  <a:close/>
                </a:path>
                <a:path w="5346065" h="5486400">
                  <a:moveTo>
                    <a:pt x="5218687" y="4550921"/>
                  </a:moveTo>
                  <a:lnTo>
                    <a:pt x="5215153" y="4571999"/>
                  </a:lnTo>
                  <a:lnTo>
                    <a:pt x="5207101" y="4584699"/>
                  </a:lnTo>
                  <a:lnTo>
                    <a:pt x="5197322" y="4610099"/>
                  </a:lnTo>
                  <a:lnTo>
                    <a:pt x="5185816" y="4635499"/>
                  </a:lnTo>
                  <a:lnTo>
                    <a:pt x="5172608" y="4660899"/>
                  </a:lnTo>
                  <a:lnTo>
                    <a:pt x="5157736" y="4686299"/>
                  </a:lnTo>
                  <a:lnTo>
                    <a:pt x="5141201" y="4698999"/>
                  </a:lnTo>
                  <a:lnTo>
                    <a:pt x="5123052" y="4724399"/>
                  </a:lnTo>
                  <a:lnTo>
                    <a:pt x="5103317" y="4749799"/>
                  </a:lnTo>
                  <a:lnTo>
                    <a:pt x="5082006" y="4775199"/>
                  </a:lnTo>
                  <a:lnTo>
                    <a:pt x="5059159" y="4787899"/>
                  </a:lnTo>
                  <a:lnTo>
                    <a:pt x="5034813" y="4813299"/>
                  </a:lnTo>
                  <a:lnTo>
                    <a:pt x="5008981" y="4838699"/>
                  </a:lnTo>
                  <a:lnTo>
                    <a:pt x="4981714" y="4864099"/>
                  </a:lnTo>
                  <a:lnTo>
                    <a:pt x="4953012" y="4876799"/>
                  </a:lnTo>
                  <a:lnTo>
                    <a:pt x="4922939" y="4902199"/>
                  </a:lnTo>
                  <a:lnTo>
                    <a:pt x="4891506" y="4927599"/>
                  </a:lnTo>
                  <a:lnTo>
                    <a:pt x="4858740" y="4940299"/>
                  </a:lnTo>
                  <a:lnTo>
                    <a:pt x="4824691" y="4965699"/>
                  </a:lnTo>
                  <a:lnTo>
                    <a:pt x="4789373" y="4991099"/>
                  </a:lnTo>
                  <a:lnTo>
                    <a:pt x="4752822" y="5003799"/>
                  </a:lnTo>
                  <a:lnTo>
                    <a:pt x="4715065" y="5029199"/>
                  </a:lnTo>
                  <a:lnTo>
                    <a:pt x="4676216" y="5041899"/>
                  </a:lnTo>
                  <a:lnTo>
                    <a:pt x="4594948" y="5079999"/>
                  </a:lnTo>
                  <a:lnTo>
                    <a:pt x="4509350" y="5118099"/>
                  </a:lnTo>
                  <a:lnTo>
                    <a:pt x="4419676" y="5156199"/>
                  </a:lnTo>
                  <a:lnTo>
                    <a:pt x="4326153" y="5194299"/>
                  </a:lnTo>
                  <a:lnTo>
                    <a:pt x="4229023" y="5219699"/>
                  </a:lnTo>
                  <a:lnTo>
                    <a:pt x="4128541" y="5257799"/>
                  </a:lnTo>
                  <a:lnTo>
                    <a:pt x="3918445" y="5308599"/>
                  </a:lnTo>
                  <a:lnTo>
                    <a:pt x="3584130" y="5384799"/>
                  </a:lnTo>
                  <a:lnTo>
                    <a:pt x="3468547" y="5397499"/>
                  </a:lnTo>
                  <a:lnTo>
                    <a:pt x="3351275" y="5422899"/>
                  </a:lnTo>
                  <a:lnTo>
                    <a:pt x="2991853" y="5460999"/>
                  </a:lnTo>
                  <a:lnTo>
                    <a:pt x="2870288" y="5460999"/>
                  </a:lnTo>
                  <a:lnTo>
                    <a:pt x="2748267" y="5473699"/>
                  </a:lnTo>
                  <a:lnTo>
                    <a:pt x="3114471" y="5473699"/>
                  </a:lnTo>
                  <a:lnTo>
                    <a:pt x="3354019" y="5448299"/>
                  </a:lnTo>
                  <a:lnTo>
                    <a:pt x="3471760" y="5422899"/>
                  </a:lnTo>
                  <a:lnTo>
                    <a:pt x="3587813" y="5410199"/>
                  </a:lnTo>
                  <a:lnTo>
                    <a:pt x="3923550" y="5333999"/>
                  </a:lnTo>
                  <a:lnTo>
                    <a:pt x="4134624" y="5283199"/>
                  </a:lnTo>
                  <a:lnTo>
                    <a:pt x="4235627" y="5245099"/>
                  </a:lnTo>
                  <a:lnTo>
                    <a:pt x="4333278" y="5206999"/>
                  </a:lnTo>
                  <a:lnTo>
                    <a:pt x="4427359" y="5181599"/>
                  </a:lnTo>
                  <a:lnTo>
                    <a:pt x="4517618" y="5143499"/>
                  </a:lnTo>
                  <a:lnTo>
                    <a:pt x="4603826" y="5105399"/>
                  </a:lnTo>
                  <a:lnTo>
                    <a:pt x="4685741" y="5067299"/>
                  </a:lnTo>
                  <a:lnTo>
                    <a:pt x="4725098" y="5041899"/>
                  </a:lnTo>
                  <a:lnTo>
                    <a:pt x="4763223" y="5029199"/>
                  </a:lnTo>
                  <a:lnTo>
                    <a:pt x="4800142" y="5003799"/>
                  </a:lnTo>
                  <a:lnTo>
                    <a:pt x="4835855" y="4978399"/>
                  </a:lnTo>
                  <a:lnTo>
                    <a:pt x="4870310" y="4965699"/>
                  </a:lnTo>
                  <a:lnTo>
                    <a:pt x="4903495" y="4940299"/>
                  </a:lnTo>
                  <a:lnTo>
                    <a:pt x="4935372" y="4914899"/>
                  </a:lnTo>
                  <a:lnTo>
                    <a:pt x="4965903" y="4902199"/>
                  </a:lnTo>
                  <a:lnTo>
                    <a:pt x="4995075" y="4876799"/>
                  </a:lnTo>
                  <a:lnTo>
                    <a:pt x="5022849" y="4851399"/>
                  </a:lnTo>
                  <a:lnTo>
                    <a:pt x="5049202" y="4825999"/>
                  </a:lnTo>
                  <a:lnTo>
                    <a:pt x="5074094" y="4813299"/>
                  </a:lnTo>
                  <a:lnTo>
                    <a:pt x="5097500" y="4787899"/>
                  </a:lnTo>
                  <a:lnTo>
                    <a:pt x="5119395" y="4762499"/>
                  </a:lnTo>
                  <a:lnTo>
                    <a:pt x="5139740" y="4737099"/>
                  </a:lnTo>
                  <a:lnTo>
                    <a:pt x="5158511" y="4711699"/>
                  </a:lnTo>
                  <a:lnTo>
                    <a:pt x="5175669" y="4698999"/>
                  </a:lnTo>
                  <a:lnTo>
                    <a:pt x="5205018" y="4648199"/>
                  </a:lnTo>
                  <a:lnTo>
                    <a:pt x="5227510" y="4597399"/>
                  </a:lnTo>
                  <a:lnTo>
                    <a:pt x="5240982" y="4554669"/>
                  </a:lnTo>
                  <a:lnTo>
                    <a:pt x="5218687" y="4550921"/>
                  </a:lnTo>
                  <a:close/>
                </a:path>
                <a:path w="5346065" h="5486400">
                  <a:moveTo>
                    <a:pt x="5259230" y="4533899"/>
                  </a:moveTo>
                  <a:lnTo>
                    <a:pt x="5221541" y="4533899"/>
                  </a:lnTo>
                  <a:lnTo>
                    <a:pt x="5243258" y="4546599"/>
                  </a:lnTo>
                  <a:lnTo>
                    <a:pt x="5240982" y="4554669"/>
                  </a:lnTo>
                  <a:lnTo>
                    <a:pt x="5268531" y="4559299"/>
                  </a:lnTo>
                  <a:lnTo>
                    <a:pt x="5259230" y="4533899"/>
                  </a:lnTo>
                  <a:close/>
                </a:path>
                <a:path w="5346065" h="5486400">
                  <a:moveTo>
                    <a:pt x="5221541" y="4533899"/>
                  </a:moveTo>
                  <a:lnTo>
                    <a:pt x="5218687" y="4550921"/>
                  </a:lnTo>
                  <a:lnTo>
                    <a:pt x="5240982" y="4554669"/>
                  </a:lnTo>
                  <a:lnTo>
                    <a:pt x="5243258" y="4546599"/>
                  </a:lnTo>
                  <a:lnTo>
                    <a:pt x="5221541" y="4533899"/>
                  </a:lnTo>
                  <a:close/>
                </a:path>
                <a:path w="5346065" h="5486400">
                  <a:moveTo>
                    <a:pt x="5240629" y="4483099"/>
                  </a:moveTo>
                  <a:lnTo>
                    <a:pt x="5192979" y="4546599"/>
                  </a:lnTo>
                  <a:lnTo>
                    <a:pt x="5218687" y="4550921"/>
                  </a:lnTo>
                  <a:lnTo>
                    <a:pt x="5221541" y="4533899"/>
                  </a:lnTo>
                  <a:lnTo>
                    <a:pt x="5259230" y="4533899"/>
                  </a:lnTo>
                  <a:lnTo>
                    <a:pt x="5240629" y="4483099"/>
                  </a:lnTo>
                  <a:close/>
                </a:path>
                <a:path w="5346065" h="5486400">
                  <a:moveTo>
                    <a:pt x="3170415" y="12700"/>
                  </a:moveTo>
                  <a:lnTo>
                    <a:pt x="2797174" y="12700"/>
                  </a:lnTo>
                  <a:lnTo>
                    <a:pt x="2921406" y="25399"/>
                  </a:lnTo>
                  <a:lnTo>
                    <a:pt x="3045155" y="25399"/>
                  </a:lnTo>
                  <a:lnTo>
                    <a:pt x="3411080" y="63499"/>
                  </a:lnTo>
                  <a:lnTo>
                    <a:pt x="3530460" y="88899"/>
                  </a:lnTo>
                  <a:lnTo>
                    <a:pt x="3648138" y="101599"/>
                  </a:lnTo>
                  <a:lnTo>
                    <a:pt x="3877386" y="152399"/>
                  </a:lnTo>
                  <a:lnTo>
                    <a:pt x="4202328" y="228599"/>
                  </a:lnTo>
                  <a:lnTo>
                    <a:pt x="4304626" y="266699"/>
                  </a:lnTo>
                  <a:lnTo>
                    <a:pt x="4403483" y="292099"/>
                  </a:lnTo>
                  <a:lnTo>
                    <a:pt x="4498682" y="330199"/>
                  </a:lnTo>
                  <a:lnTo>
                    <a:pt x="4589970" y="368299"/>
                  </a:lnTo>
                  <a:lnTo>
                    <a:pt x="4677168" y="406399"/>
                  </a:lnTo>
                  <a:lnTo>
                    <a:pt x="4719104" y="419099"/>
                  </a:lnTo>
                  <a:lnTo>
                    <a:pt x="4759896" y="444499"/>
                  </a:lnTo>
                  <a:lnTo>
                    <a:pt x="4799520" y="457199"/>
                  </a:lnTo>
                  <a:lnTo>
                    <a:pt x="4837950" y="482599"/>
                  </a:lnTo>
                  <a:lnTo>
                    <a:pt x="4875161" y="495299"/>
                  </a:lnTo>
                  <a:lnTo>
                    <a:pt x="4911115" y="520699"/>
                  </a:lnTo>
                  <a:lnTo>
                    <a:pt x="4945773" y="546099"/>
                  </a:lnTo>
                  <a:lnTo>
                    <a:pt x="4979111" y="558799"/>
                  </a:lnTo>
                  <a:lnTo>
                    <a:pt x="5011115" y="584199"/>
                  </a:lnTo>
                  <a:lnTo>
                    <a:pt x="5041722" y="609599"/>
                  </a:lnTo>
                  <a:lnTo>
                    <a:pt x="5070919" y="622299"/>
                  </a:lnTo>
                  <a:lnTo>
                    <a:pt x="5098681" y="647699"/>
                  </a:lnTo>
                  <a:lnTo>
                    <a:pt x="5124970" y="673099"/>
                  </a:lnTo>
                  <a:lnTo>
                    <a:pt x="5149748" y="698499"/>
                  </a:lnTo>
                  <a:lnTo>
                    <a:pt x="5172989" y="711199"/>
                  </a:lnTo>
                  <a:lnTo>
                    <a:pt x="5194668" y="736599"/>
                  </a:lnTo>
                  <a:lnTo>
                    <a:pt x="5214759" y="761999"/>
                  </a:lnTo>
                  <a:lnTo>
                    <a:pt x="5233225" y="787399"/>
                  </a:lnTo>
                  <a:lnTo>
                    <a:pt x="5250052" y="800099"/>
                  </a:lnTo>
                  <a:lnTo>
                    <a:pt x="5265204" y="825499"/>
                  </a:lnTo>
                  <a:lnTo>
                    <a:pt x="5278653" y="850899"/>
                  </a:lnTo>
                  <a:lnTo>
                    <a:pt x="5290375" y="876299"/>
                  </a:lnTo>
                  <a:lnTo>
                    <a:pt x="5300357" y="901699"/>
                  </a:lnTo>
                  <a:lnTo>
                    <a:pt x="5308574" y="914399"/>
                  </a:lnTo>
                  <a:lnTo>
                    <a:pt x="5315013" y="939799"/>
                  </a:lnTo>
                  <a:lnTo>
                    <a:pt x="5319648" y="965199"/>
                  </a:lnTo>
                  <a:lnTo>
                    <a:pt x="5322468" y="990599"/>
                  </a:lnTo>
                  <a:lnTo>
                    <a:pt x="5323433" y="1015999"/>
                  </a:lnTo>
                  <a:lnTo>
                    <a:pt x="5345645" y="1003299"/>
                  </a:lnTo>
                  <a:lnTo>
                    <a:pt x="5341708" y="965199"/>
                  </a:lnTo>
                  <a:lnTo>
                    <a:pt x="5329961" y="914399"/>
                  </a:lnTo>
                  <a:lnTo>
                    <a:pt x="5310720" y="863599"/>
                  </a:lnTo>
                  <a:lnTo>
                    <a:pt x="5284317" y="812799"/>
                  </a:lnTo>
                  <a:lnTo>
                    <a:pt x="5251056" y="774699"/>
                  </a:lnTo>
                  <a:lnTo>
                    <a:pt x="5231942" y="749299"/>
                  </a:lnTo>
                  <a:lnTo>
                    <a:pt x="5211229" y="723899"/>
                  </a:lnTo>
                  <a:lnTo>
                    <a:pt x="5188940" y="698499"/>
                  </a:lnTo>
                  <a:lnTo>
                    <a:pt x="5165102" y="673099"/>
                  </a:lnTo>
                  <a:lnTo>
                    <a:pt x="5139753" y="660399"/>
                  </a:lnTo>
                  <a:lnTo>
                    <a:pt x="5112918" y="634999"/>
                  </a:lnTo>
                  <a:lnTo>
                    <a:pt x="5084635" y="609599"/>
                  </a:lnTo>
                  <a:lnTo>
                    <a:pt x="5054942" y="584199"/>
                  </a:lnTo>
                  <a:lnTo>
                    <a:pt x="5023853" y="571499"/>
                  </a:lnTo>
                  <a:lnTo>
                    <a:pt x="4991392" y="546099"/>
                  </a:lnTo>
                  <a:lnTo>
                    <a:pt x="4957610" y="520699"/>
                  </a:lnTo>
                  <a:lnTo>
                    <a:pt x="4922532" y="507999"/>
                  </a:lnTo>
                  <a:lnTo>
                    <a:pt x="4886172" y="482599"/>
                  </a:lnTo>
                  <a:lnTo>
                    <a:pt x="4848580" y="457199"/>
                  </a:lnTo>
                  <a:lnTo>
                    <a:pt x="4809782" y="444499"/>
                  </a:lnTo>
                  <a:lnTo>
                    <a:pt x="4769789" y="419099"/>
                  </a:lnTo>
                  <a:lnTo>
                    <a:pt x="4728654" y="406399"/>
                  </a:lnTo>
                  <a:lnTo>
                    <a:pt x="4686401" y="380999"/>
                  </a:lnTo>
                  <a:lnTo>
                    <a:pt x="4598708" y="342899"/>
                  </a:lnTo>
                  <a:lnTo>
                    <a:pt x="4506823" y="304799"/>
                  </a:lnTo>
                  <a:lnTo>
                    <a:pt x="4411052" y="279399"/>
                  </a:lnTo>
                  <a:lnTo>
                    <a:pt x="4311637" y="241299"/>
                  </a:lnTo>
                  <a:lnTo>
                    <a:pt x="4208830" y="215899"/>
                  </a:lnTo>
                  <a:lnTo>
                    <a:pt x="4102849" y="177799"/>
                  </a:lnTo>
                  <a:lnTo>
                    <a:pt x="3652215" y="76199"/>
                  </a:lnTo>
                  <a:lnTo>
                    <a:pt x="3534079" y="63499"/>
                  </a:lnTo>
                  <a:lnTo>
                    <a:pt x="3414242" y="38099"/>
                  </a:lnTo>
                  <a:lnTo>
                    <a:pt x="3170415" y="12700"/>
                  </a:lnTo>
                  <a:close/>
                </a:path>
                <a:path w="5346065" h="5486400">
                  <a:moveTo>
                    <a:pt x="2922676" y="0"/>
                  </a:moveTo>
                  <a:lnTo>
                    <a:pt x="2484945" y="0"/>
                  </a:lnTo>
                  <a:lnTo>
                    <a:pt x="2422410" y="12700"/>
                  </a:lnTo>
                  <a:lnTo>
                    <a:pt x="3046907" y="12700"/>
                  </a:lnTo>
                  <a:lnTo>
                    <a:pt x="292267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527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ai</a:t>
            </a:r>
            <a:r>
              <a:rPr sz="2200" dirty="0">
                <a:latin typeface="Carlito"/>
                <a:cs typeface="Carlito"/>
              </a:rPr>
              <a:t>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71987" y="3751523"/>
            <a:ext cx="803559" cy="636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0066" y="3875532"/>
            <a:ext cx="1919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services.stacksimplify.com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66" y="649640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rlito"/>
                <a:cs typeface="Carlito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rlito"/>
                <a:cs typeface="Carlito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5" y="2902202"/>
            <a:ext cx="700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</a:t>
            </a:r>
            <a:r>
              <a:rPr spc="140" dirty="0"/>
              <a:t> </a:t>
            </a:r>
            <a:r>
              <a:rPr spc="-40" dirty="0"/>
              <a:t>ECS</a:t>
            </a:r>
          </a:p>
          <a:p>
            <a:pPr marL="287020" marR="278765" indent="635" algn="ctr">
              <a:lnSpc>
                <a:spcPct val="103400"/>
              </a:lnSpc>
              <a:spcBef>
                <a:spcPts val="120"/>
              </a:spcBef>
            </a:pPr>
            <a:r>
              <a:rPr spc="-5" dirty="0">
                <a:solidFill>
                  <a:srgbClr val="00B050"/>
                </a:solidFill>
              </a:rPr>
              <a:t>Microservices  </a:t>
            </a:r>
            <a:r>
              <a:rPr spc="5" dirty="0">
                <a:solidFill>
                  <a:srgbClr val="00B050"/>
                </a:solidFill>
              </a:rPr>
              <a:t>Service</a:t>
            </a:r>
            <a:r>
              <a:rPr spc="-70" dirty="0">
                <a:solidFill>
                  <a:srgbClr val="00B050"/>
                </a:solidFill>
              </a:rPr>
              <a:t> </a:t>
            </a:r>
            <a:r>
              <a:rPr spc="-15" dirty="0">
                <a:solidFill>
                  <a:srgbClr val="00B050"/>
                </a:solidFill>
              </a:rPr>
              <a:t>Discovery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65" y="243331"/>
            <a:ext cx="139522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5" dirty="0">
                <a:latin typeface="Carlito"/>
                <a:cs typeface="Carlito"/>
              </a:rPr>
              <a:t>Microservices </a:t>
            </a:r>
            <a:r>
              <a:rPr sz="4800" b="0" spc="-45" dirty="0">
                <a:latin typeface="Carlito"/>
                <a:cs typeface="Carlito"/>
              </a:rPr>
              <a:t>Deployment </a:t>
            </a:r>
            <a:r>
              <a:rPr sz="4800" b="0" spc="-35" dirty="0">
                <a:latin typeface="Carlito"/>
                <a:cs typeface="Carlito"/>
              </a:rPr>
              <a:t>on </a:t>
            </a:r>
            <a:r>
              <a:rPr sz="4800" b="0" spc="-25" dirty="0">
                <a:latin typeface="Carlito"/>
                <a:cs typeface="Carlito"/>
              </a:rPr>
              <a:t>ECS </a:t>
            </a:r>
            <a:r>
              <a:rPr sz="4800" b="0" spc="-50" dirty="0">
                <a:latin typeface="Carlito"/>
                <a:cs typeface="Carlito"/>
              </a:rPr>
              <a:t>with </a:t>
            </a:r>
            <a:r>
              <a:rPr sz="4800" b="0" spc="-25" dirty="0">
                <a:latin typeface="Carlito"/>
                <a:cs typeface="Carlito"/>
              </a:rPr>
              <a:t>Service</a:t>
            </a:r>
            <a:r>
              <a:rPr sz="4800" b="0" spc="290" dirty="0">
                <a:latin typeface="Carlito"/>
                <a:cs typeface="Carlito"/>
              </a:rPr>
              <a:t> </a:t>
            </a:r>
            <a:r>
              <a:rPr sz="4800" b="0" spc="-45" dirty="0">
                <a:latin typeface="Carlito"/>
                <a:cs typeface="Carlito"/>
              </a:rPr>
              <a:t>Discovery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32" y="1569085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5" y="0"/>
                </a:lnTo>
                <a:lnTo>
                  <a:pt x="9967065" y="5773833"/>
                </a:lnTo>
                <a:lnTo>
                  <a:pt x="0" y="57738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12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sp>
          <p:nvSpPr>
            <p:cNvPr id="6" name="object 6"/>
            <p:cNvSpPr/>
            <p:nvPr/>
          </p:nvSpPr>
          <p:spPr>
            <a:xfrm>
              <a:off x="2935223" y="1569719"/>
              <a:ext cx="582168" cy="58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0210" y="5038788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1" y="0"/>
                  </a:lnTo>
                  <a:lnTo>
                    <a:pt x="2684801" y="1785651"/>
                  </a:lnTo>
                  <a:lnTo>
                    <a:pt x="0" y="17856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1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1" y="0"/>
                </a:lnTo>
                <a:lnTo>
                  <a:pt x="2684801" y="1785651"/>
                </a:lnTo>
                <a:lnTo>
                  <a:pt x="0" y="1785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1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 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sp>
          <p:nvSpPr>
            <p:cNvPr id="12" name="object 12"/>
            <p:cNvSpPr/>
            <p:nvPr/>
          </p:nvSpPr>
          <p:spPr>
            <a:xfrm>
              <a:off x="7812023" y="2026920"/>
              <a:ext cx="417575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4111" y="5050536"/>
              <a:ext cx="417575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94595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23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3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sp>
          <p:nvSpPr>
            <p:cNvPr id="18" name="object 18"/>
            <p:cNvSpPr/>
            <p:nvPr/>
          </p:nvSpPr>
          <p:spPr>
            <a:xfrm>
              <a:off x="9701783" y="2712719"/>
              <a:ext cx="475487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0" y="2703575"/>
              <a:ext cx="472440" cy="472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088" y="2697479"/>
              <a:ext cx="472440" cy="472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00679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ainer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sp>
          <p:nvSpPr>
            <p:cNvPr id="24" name="object 24"/>
            <p:cNvSpPr/>
            <p:nvPr/>
          </p:nvSpPr>
          <p:spPr>
            <a:xfrm>
              <a:off x="9610344" y="5708904"/>
              <a:ext cx="472440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3272" y="5699760"/>
              <a:ext cx="472440" cy="4724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8600" y="5693664"/>
              <a:ext cx="4754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17028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rlito"/>
                <a:cs typeface="Carlito"/>
              </a:rPr>
              <a:t>Task  </a:t>
            </a:r>
            <a:r>
              <a:rPr sz="1400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ini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77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746992" y="2572511"/>
            <a:ext cx="713231" cy="713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47754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87200" y="5565647"/>
            <a:ext cx="713231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22331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Elastic Load Balancing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(ELB)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7"/>
            <a:ext cx="7614920" cy="3070225"/>
            <a:chOff x="4273296" y="2890977"/>
            <a:chExt cx="7614920" cy="3070225"/>
          </a:xfrm>
        </p:grpSpPr>
        <p:sp>
          <p:nvSpPr>
            <p:cNvPr id="34" name="object 34"/>
            <p:cNvSpPr/>
            <p:nvPr/>
          </p:nvSpPr>
          <p:spPr>
            <a:xfrm>
              <a:off x="4273296" y="3816096"/>
              <a:ext cx="713231" cy="7132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33"/>
                  </a:lnTo>
                  <a:lnTo>
                    <a:pt x="2753156" y="58839"/>
                  </a:lnTo>
                  <a:lnTo>
                    <a:pt x="647" y="1276426"/>
                  </a:lnTo>
                  <a:lnTo>
                    <a:pt x="2565" y="1280782"/>
                  </a:lnTo>
                  <a:lnTo>
                    <a:pt x="0" y="1284782"/>
                  </a:lnTo>
                  <a:lnTo>
                    <a:pt x="2681046" y="3003524"/>
                  </a:lnTo>
                  <a:lnTo>
                    <a:pt x="2663063" y="3031579"/>
                  </a:lnTo>
                  <a:lnTo>
                    <a:pt x="2747772" y="3040634"/>
                  </a:lnTo>
                  <a:lnTo>
                    <a:pt x="2729750" y="3010370"/>
                  </a:lnTo>
                  <a:lnTo>
                    <a:pt x="2704185" y="2967431"/>
                  </a:lnTo>
                  <a:lnTo>
                    <a:pt x="2686189" y="2995498"/>
                  </a:lnTo>
                  <a:lnTo>
                    <a:pt x="12598" y="1281557"/>
                  </a:lnTo>
                  <a:lnTo>
                    <a:pt x="2757005" y="67538"/>
                  </a:lnTo>
                  <a:lnTo>
                    <a:pt x="2770505" y="98018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36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88" y="76200"/>
                  </a:lnTo>
                  <a:lnTo>
                    <a:pt x="6755536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50"/>
                  </a:lnTo>
                  <a:lnTo>
                    <a:pt x="5509590" y="27597"/>
                  </a:lnTo>
                  <a:lnTo>
                    <a:pt x="5509552" y="37122"/>
                  </a:lnTo>
                  <a:lnTo>
                    <a:pt x="6688341" y="42875"/>
                  </a:lnTo>
                  <a:lnTo>
                    <a:pt x="6701041" y="42926"/>
                  </a:lnTo>
                  <a:lnTo>
                    <a:pt x="6755663" y="42875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79"/>
                  </a:moveTo>
                  <a:lnTo>
                    <a:pt x="6896709" y="3027210"/>
                  </a:lnTo>
                  <a:lnTo>
                    <a:pt x="6829158" y="2993948"/>
                  </a:lnTo>
                  <a:lnTo>
                    <a:pt x="6829361" y="3027299"/>
                  </a:lnTo>
                  <a:lnTo>
                    <a:pt x="5432539" y="3035871"/>
                  </a:lnTo>
                  <a:lnTo>
                    <a:pt x="5432603" y="3045396"/>
                  </a:lnTo>
                  <a:lnTo>
                    <a:pt x="6829412" y="3036824"/>
                  </a:lnTo>
                  <a:lnTo>
                    <a:pt x="6829628" y="3070148"/>
                  </a:lnTo>
                  <a:lnTo>
                    <a:pt x="6905587" y="3031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7" y="3260430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rlito"/>
                <a:cs typeface="Carlito"/>
              </a:rPr>
              <a:t>/us</a:t>
            </a:r>
            <a:r>
              <a:rPr sz="3300" spc="-30" baseline="1262" dirty="0">
                <a:latin typeface="Carlito"/>
                <a:cs typeface="Carlito"/>
              </a:rPr>
              <a:t>ermgm</a:t>
            </a:r>
            <a:r>
              <a:rPr sz="3300" spc="-30" baseline="2525" dirty="0">
                <a:latin typeface="Carlito"/>
                <a:cs typeface="Carlito"/>
              </a:rPr>
              <a:t>t*</a:t>
            </a:r>
            <a:endParaRPr sz="3300" baseline="2525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41" y="486572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rlito"/>
                <a:cs typeface="Carlito"/>
              </a:rPr>
              <a:t>/noti</a:t>
            </a:r>
            <a:r>
              <a:rPr sz="3300" spc="-44" baseline="1262" dirty="0">
                <a:latin typeface="Carlito"/>
                <a:cs typeface="Carlito"/>
              </a:rPr>
              <a:t>ficatio</a:t>
            </a:r>
            <a:r>
              <a:rPr sz="2200" spc="-30" dirty="0"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6" y="0"/>
                  </a:moveTo>
                  <a:lnTo>
                    <a:pt x="927572" y="1094"/>
                  </a:lnTo>
                  <a:lnTo>
                    <a:pt x="870549" y="4337"/>
                  </a:lnTo>
                  <a:lnTo>
                    <a:pt x="814500" y="9667"/>
                  </a:lnTo>
                  <a:lnTo>
                    <a:pt x="759516" y="17025"/>
                  </a:lnTo>
                  <a:lnTo>
                    <a:pt x="705691" y="26350"/>
                  </a:lnTo>
                  <a:lnTo>
                    <a:pt x="653116" y="37582"/>
                  </a:lnTo>
                  <a:lnTo>
                    <a:pt x="601885" y="50660"/>
                  </a:lnTo>
                  <a:lnTo>
                    <a:pt x="552089" y="65523"/>
                  </a:lnTo>
                  <a:lnTo>
                    <a:pt x="503822" y="82111"/>
                  </a:lnTo>
                  <a:lnTo>
                    <a:pt x="457175" y="100365"/>
                  </a:lnTo>
                  <a:lnTo>
                    <a:pt x="412240" y="120222"/>
                  </a:lnTo>
                  <a:lnTo>
                    <a:pt x="369111" y="141623"/>
                  </a:lnTo>
                  <a:lnTo>
                    <a:pt x="327880" y="164508"/>
                  </a:lnTo>
                  <a:lnTo>
                    <a:pt x="288640" y="188815"/>
                  </a:lnTo>
                  <a:lnTo>
                    <a:pt x="251481" y="214485"/>
                  </a:lnTo>
                  <a:lnTo>
                    <a:pt x="216498" y="241457"/>
                  </a:lnTo>
                  <a:lnTo>
                    <a:pt x="183782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9"/>
                  </a:lnTo>
                  <a:lnTo>
                    <a:pt x="57452" y="427243"/>
                  </a:lnTo>
                  <a:lnTo>
                    <a:pt x="40282" y="461636"/>
                  </a:lnTo>
                  <a:lnTo>
                    <a:pt x="14778" y="532815"/>
                  </a:lnTo>
                  <a:lnTo>
                    <a:pt x="1672" y="606785"/>
                  </a:lnTo>
                  <a:lnTo>
                    <a:pt x="0" y="644664"/>
                  </a:lnTo>
                  <a:lnTo>
                    <a:pt x="1672" y="682542"/>
                  </a:lnTo>
                  <a:lnTo>
                    <a:pt x="14778" y="756509"/>
                  </a:lnTo>
                  <a:lnTo>
                    <a:pt x="40282" y="827687"/>
                  </a:lnTo>
                  <a:lnTo>
                    <a:pt x="57452" y="862079"/>
                  </a:lnTo>
                  <a:lnTo>
                    <a:pt x="77443" y="895592"/>
                  </a:lnTo>
                  <a:lnTo>
                    <a:pt x="100165" y="928166"/>
                  </a:lnTo>
                  <a:lnTo>
                    <a:pt x="125523" y="959740"/>
                  </a:lnTo>
                  <a:lnTo>
                    <a:pt x="153427" y="990255"/>
                  </a:lnTo>
                  <a:lnTo>
                    <a:pt x="183782" y="1019648"/>
                  </a:lnTo>
                  <a:lnTo>
                    <a:pt x="216498" y="1047861"/>
                  </a:lnTo>
                  <a:lnTo>
                    <a:pt x="251481" y="1074833"/>
                  </a:lnTo>
                  <a:lnTo>
                    <a:pt x="288640" y="1100502"/>
                  </a:lnTo>
                  <a:lnTo>
                    <a:pt x="327880" y="1124809"/>
                  </a:lnTo>
                  <a:lnTo>
                    <a:pt x="369111" y="1147694"/>
                  </a:lnTo>
                  <a:lnTo>
                    <a:pt x="412240" y="1169094"/>
                  </a:lnTo>
                  <a:lnTo>
                    <a:pt x="457175" y="1188952"/>
                  </a:lnTo>
                  <a:lnTo>
                    <a:pt x="503822" y="1207205"/>
                  </a:lnTo>
                  <a:lnTo>
                    <a:pt x="552089" y="1223793"/>
                  </a:lnTo>
                  <a:lnTo>
                    <a:pt x="601885" y="1238656"/>
                  </a:lnTo>
                  <a:lnTo>
                    <a:pt x="653116" y="1251734"/>
                  </a:lnTo>
                  <a:lnTo>
                    <a:pt x="705691" y="1262965"/>
                  </a:lnTo>
                  <a:lnTo>
                    <a:pt x="759516" y="1272290"/>
                  </a:lnTo>
                  <a:lnTo>
                    <a:pt x="814500" y="1279649"/>
                  </a:lnTo>
                  <a:lnTo>
                    <a:pt x="870549" y="1284979"/>
                  </a:lnTo>
                  <a:lnTo>
                    <a:pt x="927572" y="1288222"/>
                  </a:lnTo>
                  <a:lnTo>
                    <a:pt x="985476" y="1289316"/>
                  </a:lnTo>
                  <a:lnTo>
                    <a:pt x="1043381" y="1288222"/>
                  </a:lnTo>
                  <a:lnTo>
                    <a:pt x="1100405" y="1284979"/>
                  </a:lnTo>
                  <a:lnTo>
                    <a:pt x="1156455" y="1279649"/>
                  </a:lnTo>
                  <a:lnTo>
                    <a:pt x="1211440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2" y="1238656"/>
                  </a:lnTo>
                  <a:lnTo>
                    <a:pt x="1418868" y="1223793"/>
                  </a:lnTo>
                  <a:lnTo>
                    <a:pt x="1467136" y="1207205"/>
                  </a:lnTo>
                  <a:lnTo>
                    <a:pt x="1513784" y="1188952"/>
                  </a:lnTo>
                  <a:lnTo>
                    <a:pt x="1558718" y="1169094"/>
                  </a:lnTo>
                  <a:lnTo>
                    <a:pt x="1601847" y="1147694"/>
                  </a:lnTo>
                  <a:lnTo>
                    <a:pt x="1643078" y="1124809"/>
                  </a:lnTo>
                  <a:lnTo>
                    <a:pt x="1682319" y="1100502"/>
                  </a:lnTo>
                  <a:lnTo>
                    <a:pt x="1719477" y="1074833"/>
                  </a:lnTo>
                  <a:lnTo>
                    <a:pt x="1754460" y="1047861"/>
                  </a:lnTo>
                  <a:lnTo>
                    <a:pt x="1787176" y="1019648"/>
                  </a:lnTo>
                  <a:lnTo>
                    <a:pt x="1817532" y="990255"/>
                  </a:lnTo>
                  <a:lnTo>
                    <a:pt x="1845435" y="959740"/>
                  </a:lnTo>
                  <a:lnTo>
                    <a:pt x="1870794" y="928166"/>
                  </a:lnTo>
                  <a:lnTo>
                    <a:pt x="1893515" y="895592"/>
                  </a:lnTo>
                  <a:lnTo>
                    <a:pt x="1913506" y="862079"/>
                  </a:lnTo>
                  <a:lnTo>
                    <a:pt x="1930676" y="827687"/>
                  </a:lnTo>
                  <a:lnTo>
                    <a:pt x="1956179" y="756509"/>
                  </a:lnTo>
                  <a:lnTo>
                    <a:pt x="1969285" y="682542"/>
                  </a:lnTo>
                  <a:lnTo>
                    <a:pt x="1970958" y="644664"/>
                  </a:lnTo>
                  <a:lnTo>
                    <a:pt x="1969285" y="606785"/>
                  </a:lnTo>
                  <a:lnTo>
                    <a:pt x="1956179" y="532815"/>
                  </a:lnTo>
                  <a:lnTo>
                    <a:pt x="1930676" y="461636"/>
                  </a:lnTo>
                  <a:lnTo>
                    <a:pt x="1913506" y="427243"/>
                  </a:lnTo>
                  <a:lnTo>
                    <a:pt x="1893515" y="393729"/>
                  </a:lnTo>
                  <a:lnTo>
                    <a:pt x="1870794" y="361154"/>
                  </a:lnTo>
                  <a:lnTo>
                    <a:pt x="1845435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0" y="241457"/>
                  </a:lnTo>
                  <a:lnTo>
                    <a:pt x="1719477" y="214485"/>
                  </a:lnTo>
                  <a:lnTo>
                    <a:pt x="1682319" y="188815"/>
                  </a:lnTo>
                  <a:lnTo>
                    <a:pt x="1643078" y="164508"/>
                  </a:lnTo>
                  <a:lnTo>
                    <a:pt x="1601847" y="141623"/>
                  </a:lnTo>
                  <a:lnTo>
                    <a:pt x="1558718" y="120222"/>
                  </a:lnTo>
                  <a:lnTo>
                    <a:pt x="1513784" y="100365"/>
                  </a:lnTo>
                  <a:lnTo>
                    <a:pt x="1467136" y="82111"/>
                  </a:lnTo>
                  <a:lnTo>
                    <a:pt x="1418868" y="65523"/>
                  </a:lnTo>
                  <a:lnTo>
                    <a:pt x="1369072" y="50660"/>
                  </a:lnTo>
                  <a:lnTo>
                    <a:pt x="1317841" y="37582"/>
                  </a:lnTo>
                  <a:lnTo>
                    <a:pt x="1265266" y="26350"/>
                  </a:lnTo>
                  <a:lnTo>
                    <a:pt x="1211440" y="17025"/>
                  </a:lnTo>
                  <a:lnTo>
                    <a:pt x="1156455" y="9667"/>
                  </a:lnTo>
                  <a:lnTo>
                    <a:pt x="1100405" y="4337"/>
                  </a:lnTo>
                  <a:lnTo>
                    <a:pt x="1043381" y="1094"/>
                  </a:lnTo>
                  <a:lnTo>
                    <a:pt x="985476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3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5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2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3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6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6" y="9667"/>
                  </a:lnTo>
                  <a:lnTo>
                    <a:pt x="1211440" y="17025"/>
                  </a:lnTo>
                  <a:lnTo>
                    <a:pt x="1265265" y="26351"/>
                  </a:lnTo>
                  <a:lnTo>
                    <a:pt x="1317840" y="37582"/>
                  </a:lnTo>
                  <a:lnTo>
                    <a:pt x="1369071" y="50660"/>
                  </a:lnTo>
                  <a:lnTo>
                    <a:pt x="1418867" y="65523"/>
                  </a:lnTo>
                  <a:lnTo>
                    <a:pt x="1467135" y="82112"/>
                  </a:lnTo>
                  <a:lnTo>
                    <a:pt x="1513782" y="100365"/>
                  </a:lnTo>
                  <a:lnTo>
                    <a:pt x="1558716" y="120222"/>
                  </a:lnTo>
                  <a:lnTo>
                    <a:pt x="1601846" y="141624"/>
                  </a:lnTo>
                  <a:lnTo>
                    <a:pt x="1643077" y="164508"/>
                  </a:lnTo>
                  <a:lnTo>
                    <a:pt x="1682318" y="188815"/>
                  </a:lnTo>
                  <a:lnTo>
                    <a:pt x="1719476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3"/>
                  </a:lnTo>
                  <a:lnTo>
                    <a:pt x="1893516" y="393728"/>
                  </a:lnTo>
                  <a:lnTo>
                    <a:pt x="1913508" y="427241"/>
                  </a:lnTo>
                  <a:lnTo>
                    <a:pt x="1930678" y="461633"/>
                  </a:lnTo>
                  <a:lnTo>
                    <a:pt x="1956181" y="532812"/>
                  </a:lnTo>
                  <a:lnTo>
                    <a:pt x="1969288" y="606779"/>
                  </a:lnTo>
                  <a:lnTo>
                    <a:pt x="1970961" y="644658"/>
                  </a:lnTo>
                  <a:lnTo>
                    <a:pt x="1969288" y="682536"/>
                  </a:lnTo>
                  <a:lnTo>
                    <a:pt x="1956181" y="756503"/>
                  </a:lnTo>
                  <a:lnTo>
                    <a:pt x="1930678" y="827682"/>
                  </a:lnTo>
                  <a:lnTo>
                    <a:pt x="1913508" y="862074"/>
                  </a:lnTo>
                  <a:lnTo>
                    <a:pt x="1893516" y="895587"/>
                  </a:lnTo>
                  <a:lnTo>
                    <a:pt x="1870794" y="928162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6" y="1074831"/>
                  </a:lnTo>
                  <a:lnTo>
                    <a:pt x="1682318" y="1100501"/>
                  </a:lnTo>
                  <a:lnTo>
                    <a:pt x="1643077" y="1124809"/>
                  </a:lnTo>
                  <a:lnTo>
                    <a:pt x="1601846" y="1147694"/>
                  </a:lnTo>
                  <a:lnTo>
                    <a:pt x="1558716" y="1169095"/>
                  </a:lnTo>
                  <a:lnTo>
                    <a:pt x="1513782" y="1188953"/>
                  </a:lnTo>
                  <a:lnTo>
                    <a:pt x="1467135" y="1207206"/>
                  </a:lnTo>
                  <a:lnTo>
                    <a:pt x="1418867" y="1223795"/>
                  </a:lnTo>
                  <a:lnTo>
                    <a:pt x="1369071" y="1238659"/>
                  </a:lnTo>
                  <a:lnTo>
                    <a:pt x="1317840" y="1251737"/>
                  </a:lnTo>
                  <a:lnTo>
                    <a:pt x="1265265" y="1262969"/>
                  </a:lnTo>
                  <a:lnTo>
                    <a:pt x="1211440" y="1272294"/>
                  </a:lnTo>
                  <a:lnTo>
                    <a:pt x="1156456" y="1279652"/>
                  </a:lnTo>
                  <a:lnTo>
                    <a:pt x="1100407" y="1284983"/>
                  </a:lnTo>
                  <a:lnTo>
                    <a:pt x="1043384" y="1288226"/>
                  </a:lnTo>
                  <a:lnTo>
                    <a:pt x="985480" y="1289320"/>
                  </a:lnTo>
                  <a:lnTo>
                    <a:pt x="927576" y="1288226"/>
                  </a:lnTo>
                  <a:lnTo>
                    <a:pt x="870552" y="1284983"/>
                  </a:lnTo>
                  <a:lnTo>
                    <a:pt x="814502" y="1279652"/>
                  </a:lnTo>
                  <a:lnTo>
                    <a:pt x="759518" y="1272294"/>
                  </a:lnTo>
                  <a:lnTo>
                    <a:pt x="705693" y="1262969"/>
                  </a:lnTo>
                  <a:lnTo>
                    <a:pt x="653118" y="1251737"/>
                  </a:lnTo>
                  <a:lnTo>
                    <a:pt x="601886" y="1238659"/>
                  </a:lnTo>
                  <a:lnTo>
                    <a:pt x="552090" y="1223795"/>
                  </a:lnTo>
                  <a:lnTo>
                    <a:pt x="503823" y="1207206"/>
                  </a:lnTo>
                  <a:lnTo>
                    <a:pt x="457175" y="1188953"/>
                  </a:lnTo>
                  <a:lnTo>
                    <a:pt x="412241" y="1169095"/>
                  </a:lnTo>
                  <a:lnTo>
                    <a:pt x="369112" y="1147694"/>
                  </a:lnTo>
                  <a:lnTo>
                    <a:pt x="327881" y="1124809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2"/>
                  </a:lnTo>
                  <a:lnTo>
                    <a:pt x="77443" y="895587"/>
                  </a:lnTo>
                  <a:lnTo>
                    <a:pt x="57452" y="862074"/>
                  </a:lnTo>
                  <a:lnTo>
                    <a:pt x="40282" y="827682"/>
                  </a:lnTo>
                  <a:lnTo>
                    <a:pt x="14778" y="756503"/>
                  </a:lnTo>
                  <a:lnTo>
                    <a:pt x="1672" y="682536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982" y="6163487"/>
              <a:ext cx="871188" cy="8711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40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48"/>
                </a:moveTo>
                <a:lnTo>
                  <a:pt x="72504" y="755916"/>
                </a:lnTo>
                <a:lnTo>
                  <a:pt x="43078" y="692581"/>
                </a:lnTo>
                <a:lnTo>
                  <a:pt x="2806" y="767664"/>
                </a:lnTo>
                <a:lnTo>
                  <a:pt x="36131" y="768629"/>
                </a:lnTo>
                <a:lnTo>
                  <a:pt x="0" y="2029307"/>
                </a:lnTo>
                <a:lnTo>
                  <a:pt x="9525" y="2029587"/>
                </a:lnTo>
                <a:lnTo>
                  <a:pt x="45656" y="768896"/>
                </a:lnTo>
                <a:lnTo>
                  <a:pt x="78981" y="769848"/>
                </a:lnTo>
                <a:close/>
              </a:path>
              <a:path w="3046095" h="2030095">
                <a:moveTo>
                  <a:pt x="3045993" y="37719"/>
                </a:moveTo>
                <a:lnTo>
                  <a:pt x="3036989" y="33274"/>
                </a:lnTo>
                <a:lnTo>
                  <a:pt x="2969603" y="0"/>
                </a:lnTo>
                <a:lnTo>
                  <a:pt x="2969768" y="33350"/>
                </a:lnTo>
                <a:lnTo>
                  <a:pt x="1028534" y="43167"/>
                </a:lnTo>
                <a:lnTo>
                  <a:pt x="1028585" y="52692"/>
                </a:lnTo>
                <a:lnTo>
                  <a:pt x="2969818" y="42875"/>
                </a:lnTo>
                <a:lnTo>
                  <a:pt x="2969996" y="76200"/>
                </a:lnTo>
                <a:lnTo>
                  <a:pt x="3045993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506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End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sp>
          <p:nvSpPr>
            <p:cNvPr id="47" name="object 47"/>
            <p:cNvSpPr/>
            <p:nvPr/>
          </p:nvSpPr>
          <p:spPr>
            <a:xfrm>
              <a:off x="13667232" y="5519927"/>
              <a:ext cx="807719" cy="8077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99225" y="4438700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46" y="1484503"/>
                  </a:moveTo>
                  <a:lnTo>
                    <a:pt x="994346" y="1446352"/>
                  </a:lnTo>
                  <a:lnTo>
                    <a:pt x="994283" y="1479702"/>
                  </a:lnTo>
                  <a:lnTo>
                    <a:pt x="0" y="1479105"/>
                  </a:lnTo>
                  <a:lnTo>
                    <a:pt x="0" y="1488630"/>
                  </a:lnTo>
                  <a:lnTo>
                    <a:pt x="994270" y="1489227"/>
                  </a:lnTo>
                  <a:lnTo>
                    <a:pt x="994219" y="1522552"/>
                  </a:lnTo>
                  <a:lnTo>
                    <a:pt x="1061059" y="1489227"/>
                  </a:lnTo>
                  <a:lnTo>
                    <a:pt x="1070546" y="1484503"/>
                  </a:lnTo>
                  <a:close/>
                </a:path>
                <a:path w="1492250" h="1522729">
                  <a:moveTo>
                    <a:pt x="1491805" y="75476"/>
                  </a:moveTo>
                  <a:lnTo>
                    <a:pt x="1485480" y="63398"/>
                  </a:lnTo>
                  <a:lnTo>
                    <a:pt x="1452308" y="0"/>
                  </a:lnTo>
                  <a:lnTo>
                    <a:pt x="1415605" y="76911"/>
                  </a:lnTo>
                  <a:lnTo>
                    <a:pt x="1448981" y="76288"/>
                  </a:lnTo>
                  <a:lnTo>
                    <a:pt x="1467929" y="1082357"/>
                  </a:lnTo>
                  <a:lnTo>
                    <a:pt x="1477454" y="1082179"/>
                  </a:lnTo>
                  <a:lnTo>
                    <a:pt x="1458506" y="76111"/>
                  </a:lnTo>
                  <a:lnTo>
                    <a:pt x="1491805" y="75476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699"/>
                  </a:moveTo>
                  <a:lnTo>
                    <a:pt x="2379484" y="5473699"/>
                  </a:lnTo>
                  <a:lnTo>
                    <a:pt x="2440927" y="5486399"/>
                  </a:lnTo>
                  <a:lnTo>
                    <a:pt x="2871076" y="5486399"/>
                  </a:lnTo>
                  <a:lnTo>
                    <a:pt x="2993136" y="5473699"/>
                  </a:lnTo>
                  <a:close/>
                </a:path>
                <a:path w="5346065" h="5486400">
                  <a:moveTo>
                    <a:pt x="2610624" y="12700"/>
                  </a:moveTo>
                  <a:lnTo>
                    <a:pt x="2360002" y="12700"/>
                  </a:lnTo>
                  <a:lnTo>
                    <a:pt x="2173859" y="50799"/>
                  </a:lnTo>
                  <a:lnTo>
                    <a:pt x="2112276" y="76199"/>
                  </a:lnTo>
                  <a:lnTo>
                    <a:pt x="2050973" y="88899"/>
                  </a:lnTo>
                  <a:lnTo>
                    <a:pt x="1989988" y="114299"/>
                  </a:lnTo>
                  <a:lnTo>
                    <a:pt x="1929345" y="126999"/>
                  </a:lnTo>
                  <a:lnTo>
                    <a:pt x="1632318" y="253999"/>
                  </a:lnTo>
                  <a:lnTo>
                    <a:pt x="1574355" y="292099"/>
                  </a:lnTo>
                  <a:lnTo>
                    <a:pt x="1516964" y="317499"/>
                  </a:lnTo>
                  <a:lnTo>
                    <a:pt x="1460144" y="355599"/>
                  </a:lnTo>
                  <a:lnTo>
                    <a:pt x="1348397" y="431799"/>
                  </a:lnTo>
                  <a:lnTo>
                    <a:pt x="1293520" y="457199"/>
                  </a:lnTo>
                  <a:lnTo>
                    <a:pt x="1239342" y="507999"/>
                  </a:lnTo>
                  <a:lnTo>
                    <a:pt x="1185913" y="546099"/>
                  </a:lnTo>
                  <a:lnTo>
                    <a:pt x="1133233" y="584199"/>
                  </a:lnTo>
                  <a:lnTo>
                    <a:pt x="1081366" y="622299"/>
                  </a:lnTo>
                  <a:lnTo>
                    <a:pt x="1030325" y="673099"/>
                  </a:lnTo>
                  <a:lnTo>
                    <a:pt x="930909" y="761999"/>
                  </a:lnTo>
                  <a:lnTo>
                    <a:pt x="835088" y="850899"/>
                  </a:lnTo>
                  <a:lnTo>
                    <a:pt x="743178" y="952499"/>
                  </a:lnTo>
                  <a:lnTo>
                    <a:pt x="655434" y="1054099"/>
                  </a:lnTo>
                  <a:lnTo>
                    <a:pt x="613117" y="1104899"/>
                  </a:lnTo>
                  <a:lnTo>
                    <a:pt x="572007" y="1155699"/>
                  </a:lnTo>
                  <a:lnTo>
                    <a:pt x="532066" y="1219199"/>
                  </a:lnTo>
                  <a:lnTo>
                    <a:pt x="493306" y="1269999"/>
                  </a:lnTo>
                  <a:lnTo>
                    <a:pt x="455764" y="1320799"/>
                  </a:lnTo>
                  <a:lnTo>
                    <a:pt x="419480" y="1384299"/>
                  </a:lnTo>
                  <a:lnTo>
                    <a:pt x="384479" y="1435099"/>
                  </a:lnTo>
                  <a:lnTo>
                    <a:pt x="350799" y="1498599"/>
                  </a:lnTo>
                  <a:lnTo>
                    <a:pt x="318452" y="1549399"/>
                  </a:lnTo>
                  <a:lnTo>
                    <a:pt x="287477" y="1612899"/>
                  </a:lnTo>
                  <a:lnTo>
                    <a:pt x="257911" y="1676399"/>
                  </a:lnTo>
                  <a:lnTo>
                    <a:pt x="229781" y="1727199"/>
                  </a:lnTo>
                  <a:lnTo>
                    <a:pt x="203123" y="1790699"/>
                  </a:lnTo>
                  <a:lnTo>
                    <a:pt x="177952" y="1854199"/>
                  </a:lnTo>
                  <a:lnTo>
                    <a:pt x="154317" y="1917699"/>
                  </a:lnTo>
                  <a:lnTo>
                    <a:pt x="132232" y="1981199"/>
                  </a:lnTo>
                  <a:lnTo>
                    <a:pt x="111747" y="2044699"/>
                  </a:lnTo>
                  <a:lnTo>
                    <a:pt x="92862" y="2108199"/>
                  </a:lnTo>
                  <a:lnTo>
                    <a:pt x="75641" y="2171699"/>
                  </a:lnTo>
                  <a:lnTo>
                    <a:pt x="60109" y="2235199"/>
                  </a:lnTo>
                  <a:lnTo>
                    <a:pt x="46278" y="2298699"/>
                  </a:lnTo>
                  <a:lnTo>
                    <a:pt x="34188" y="2362199"/>
                  </a:lnTo>
                  <a:lnTo>
                    <a:pt x="23875" y="2425699"/>
                  </a:lnTo>
                  <a:lnTo>
                    <a:pt x="15366" y="2489199"/>
                  </a:lnTo>
                  <a:lnTo>
                    <a:pt x="8699" y="2552699"/>
                  </a:lnTo>
                  <a:lnTo>
                    <a:pt x="3886" y="2616199"/>
                  </a:lnTo>
                  <a:lnTo>
                    <a:pt x="977" y="2679699"/>
                  </a:lnTo>
                  <a:lnTo>
                    <a:pt x="0" y="2743199"/>
                  </a:lnTo>
                  <a:lnTo>
                    <a:pt x="952" y="2806699"/>
                  </a:lnTo>
                  <a:lnTo>
                    <a:pt x="3797" y="2870199"/>
                  </a:lnTo>
                  <a:lnTo>
                    <a:pt x="8508" y="2933699"/>
                  </a:lnTo>
                  <a:lnTo>
                    <a:pt x="15062" y="2997199"/>
                  </a:lnTo>
                  <a:lnTo>
                    <a:pt x="23406" y="3060699"/>
                  </a:lnTo>
                  <a:lnTo>
                    <a:pt x="33527" y="3124199"/>
                  </a:lnTo>
                  <a:lnTo>
                    <a:pt x="45402" y="3187699"/>
                  </a:lnTo>
                  <a:lnTo>
                    <a:pt x="58978" y="3251199"/>
                  </a:lnTo>
                  <a:lnTo>
                    <a:pt x="74231" y="3314699"/>
                  </a:lnTo>
                  <a:lnTo>
                    <a:pt x="91147" y="3378199"/>
                  </a:lnTo>
                  <a:lnTo>
                    <a:pt x="109677" y="3441699"/>
                  </a:lnTo>
                  <a:lnTo>
                    <a:pt x="129806" y="3505199"/>
                  </a:lnTo>
                  <a:lnTo>
                    <a:pt x="151485" y="3568699"/>
                  </a:lnTo>
                  <a:lnTo>
                    <a:pt x="174713" y="3632199"/>
                  </a:lnTo>
                  <a:lnTo>
                    <a:pt x="199428" y="3695699"/>
                  </a:lnTo>
                  <a:lnTo>
                    <a:pt x="225615" y="3759199"/>
                  </a:lnTo>
                  <a:lnTo>
                    <a:pt x="253237" y="3809999"/>
                  </a:lnTo>
                  <a:lnTo>
                    <a:pt x="282282" y="3873499"/>
                  </a:lnTo>
                  <a:lnTo>
                    <a:pt x="312699" y="3936999"/>
                  </a:lnTo>
                  <a:lnTo>
                    <a:pt x="344474" y="3987799"/>
                  </a:lnTo>
                  <a:lnTo>
                    <a:pt x="377558" y="4051299"/>
                  </a:lnTo>
                  <a:lnTo>
                    <a:pt x="411937" y="4102099"/>
                  </a:lnTo>
                  <a:lnTo>
                    <a:pt x="447586" y="4165599"/>
                  </a:lnTo>
                  <a:lnTo>
                    <a:pt x="484454" y="4216399"/>
                  </a:lnTo>
                  <a:lnTo>
                    <a:pt x="522516" y="4267199"/>
                  </a:lnTo>
                  <a:lnTo>
                    <a:pt x="561759" y="4330699"/>
                  </a:lnTo>
                  <a:lnTo>
                    <a:pt x="643559" y="4432299"/>
                  </a:lnTo>
                  <a:lnTo>
                    <a:pt x="729754" y="4533899"/>
                  </a:lnTo>
                  <a:lnTo>
                    <a:pt x="820026" y="4635499"/>
                  </a:lnTo>
                  <a:lnTo>
                    <a:pt x="914145" y="4724399"/>
                  </a:lnTo>
                  <a:lnTo>
                    <a:pt x="1011872" y="4813299"/>
                  </a:lnTo>
                  <a:lnTo>
                    <a:pt x="1062101" y="4864099"/>
                  </a:lnTo>
                  <a:lnTo>
                    <a:pt x="1113066" y="4902199"/>
                  </a:lnTo>
                  <a:lnTo>
                    <a:pt x="1164793" y="4940299"/>
                  </a:lnTo>
                  <a:lnTo>
                    <a:pt x="1217294" y="4991099"/>
                  </a:lnTo>
                  <a:lnTo>
                    <a:pt x="1324406" y="5067299"/>
                  </a:lnTo>
                  <a:lnTo>
                    <a:pt x="1378991" y="5092699"/>
                  </a:lnTo>
                  <a:lnTo>
                    <a:pt x="1490002" y="5168899"/>
                  </a:lnTo>
                  <a:lnTo>
                    <a:pt x="1546390" y="5194299"/>
                  </a:lnTo>
                  <a:lnTo>
                    <a:pt x="1603311" y="5232399"/>
                  </a:lnTo>
                  <a:lnTo>
                    <a:pt x="1895106" y="5359399"/>
                  </a:lnTo>
                  <a:lnTo>
                    <a:pt x="1954682" y="5372099"/>
                  </a:lnTo>
                  <a:lnTo>
                    <a:pt x="2014600" y="5397499"/>
                  </a:lnTo>
                  <a:lnTo>
                    <a:pt x="2074811" y="5410199"/>
                  </a:lnTo>
                  <a:lnTo>
                    <a:pt x="2135314" y="5435599"/>
                  </a:lnTo>
                  <a:lnTo>
                    <a:pt x="2318181" y="5473699"/>
                  </a:lnTo>
                  <a:lnTo>
                    <a:pt x="2565133" y="5473699"/>
                  </a:lnTo>
                  <a:lnTo>
                    <a:pt x="2504236" y="5460999"/>
                  </a:lnTo>
                  <a:lnTo>
                    <a:pt x="2382621" y="5460999"/>
                  </a:lnTo>
                  <a:lnTo>
                    <a:pt x="2081085" y="5397499"/>
                  </a:lnTo>
                  <a:lnTo>
                    <a:pt x="2021446" y="5372099"/>
                  </a:lnTo>
                  <a:lnTo>
                    <a:pt x="1962099" y="5359399"/>
                  </a:lnTo>
                  <a:lnTo>
                    <a:pt x="1613789" y="5206999"/>
                  </a:lnTo>
                  <a:lnTo>
                    <a:pt x="1557324" y="5181599"/>
                  </a:lnTo>
                  <a:lnTo>
                    <a:pt x="1501381" y="5143499"/>
                  </a:lnTo>
                  <a:lnTo>
                    <a:pt x="1446009" y="5118099"/>
                  </a:lnTo>
                  <a:lnTo>
                    <a:pt x="1337068" y="5041899"/>
                  </a:lnTo>
                  <a:lnTo>
                    <a:pt x="1230731" y="4965699"/>
                  </a:lnTo>
                  <a:lnTo>
                    <a:pt x="1178623" y="4927599"/>
                  </a:lnTo>
                  <a:lnTo>
                    <a:pt x="1127252" y="4889499"/>
                  </a:lnTo>
                  <a:lnTo>
                    <a:pt x="1076655" y="4851399"/>
                  </a:lnTo>
                  <a:lnTo>
                    <a:pt x="1026960" y="4800599"/>
                  </a:lnTo>
                  <a:lnTo>
                    <a:pt x="929893" y="4711699"/>
                  </a:lnTo>
                  <a:lnTo>
                    <a:pt x="836421" y="4622799"/>
                  </a:lnTo>
                  <a:lnTo>
                    <a:pt x="746747" y="4521199"/>
                  </a:lnTo>
                  <a:lnTo>
                    <a:pt x="661136" y="4419599"/>
                  </a:lnTo>
                  <a:lnTo>
                    <a:pt x="579767" y="4317999"/>
                  </a:lnTo>
                  <a:lnTo>
                    <a:pt x="540791" y="4254499"/>
                  </a:lnTo>
                  <a:lnTo>
                    <a:pt x="502983" y="4203699"/>
                  </a:lnTo>
                  <a:lnTo>
                    <a:pt x="466369" y="4152899"/>
                  </a:lnTo>
                  <a:lnTo>
                    <a:pt x="430987" y="4089399"/>
                  </a:lnTo>
                  <a:lnTo>
                    <a:pt x="396849" y="4038599"/>
                  </a:lnTo>
                  <a:lnTo>
                    <a:pt x="363994" y="3975099"/>
                  </a:lnTo>
                  <a:lnTo>
                    <a:pt x="332460" y="3924299"/>
                  </a:lnTo>
                  <a:lnTo>
                    <a:pt x="302259" y="3860799"/>
                  </a:lnTo>
                  <a:lnTo>
                    <a:pt x="273443" y="3809999"/>
                  </a:lnTo>
                  <a:lnTo>
                    <a:pt x="246024" y="3746499"/>
                  </a:lnTo>
                  <a:lnTo>
                    <a:pt x="220027" y="3682999"/>
                  </a:lnTo>
                  <a:lnTo>
                    <a:pt x="195503" y="3619499"/>
                  </a:lnTo>
                  <a:lnTo>
                    <a:pt x="172465" y="3568699"/>
                  </a:lnTo>
                  <a:lnTo>
                    <a:pt x="150952" y="3505199"/>
                  </a:lnTo>
                  <a:lnTo>
                    <a:pt x="130987" y="3441699"/>
                  </a:lnTo>
                  <a:lnTo>
                    <a:pt x="112610" y="3378199"/>
                  </a:lnTo>
                  <a:lnTo>
                    <a:pt x="95834" y="3314699"/>
                  </a:lnTo>
                  <a:lnTo>
                    <a:pt x="80708" y="3251199"/>
                  </a:lnTo>
                  <a:lnTo>
                    <a:pt x="67246" y="3187699"/>
                  </a:lnTo>
                  <a:lnTo>
                    <a:pt x="55486" y="3124199"/>
                  </a:lnTo>
                  <a:lnTo>
                    <a:pt x="45440" y="3060699"/>
                  </a:lnTo>
                  <a:lnTo>
                    <a:pt x="37172" y="2997199"/>
                  </a:lnTo>
                  <a:lnTo>
                    <a:pt x="30683" y="2933699"/>
                  </a:lnTo>
                  <a:lnTo>
                    <a:pt x="25996" y="2870199"/>
                  </a:lnTo>
                  <a:lnTo>
                    <a:pt x="23177" y="2806699"/>
                  </a:lnTo>
                  <a:lnTo>
                    <a:pt x="22225" y="2743199"/>
                  </a:lnTo>
                  <a:lnTo>
                    <a:pt x="23177" y="2679699"/>
                  </a:lnTo>
                  <a:lnTo>
                    <a:pt x="26047" y="2616199"/>
                  </a:lnTo>
                  <a:lnTo>
                    <a:pt x="30797" y="2552699"/>
                  </a:lnTo>
                  <a:lnTo>
                    <a:pt x="37401" y="2489199"/>
                  </a:lnTo>
                  <a:lnTo>
                    <a:pt x="45821" y="2425699"/>
                  </a:lnTo>
                  <a:lnTo>
                    <a:pt x="56019" y="2362199"/>
                  </a:lnTo>
                  <a:lnTo>
                    <a:pt x="67995" y="2298699"/>
                  </a:lnTo>
                  <a:lnTo>
                    <a:pt x="81686" y="2235199"/>
                  </a:lnTo>
                  <a:lnTo>
                    <a:pt x="97078" y="2171699"/>
                  </a:lnTo>
                  <a:lnTo>
                    <a:pt x="114147" y="2108199"/>
                  </a:lnTo>
                  <a:lnTo>
                    <a:pt x="132854" y="2044699"/>
                  </a:lnTo>
                  <a:lnTo>
                    <a:pt x="153174" y="1981199"/>
                  </a:lnTo>
                  <a:lnTo>
                    <a:pt x="175069" y="1930399"/>
                  </a:lnTo>
                  <a:lnTo>
                    <a:pt x="198500" y="1866899"/>
                  </a:lnTo>
                  <a:lnTo>
                    <a:pt x="223469" y="1803399"/>
                  </a:lnTo>
                  <a:lnTo>
                    <a:pt x="249923" y="1739899"/>
                  </a:lnTo>
                  <a:lnTo>
                    <a:pt x="277825" y="1689099"/>
                  </a:lnTo>
                  <a:lnTo>
                    <a:pt x="307162" y="1625599"/>
                  </a:lnTo>
                  <a:lnTo>
                    <a:pt x="337896" y="1562099"/>
                  </a:lnTo>
                  <a:lnTo>
                    <a:pt x="370001" y="1511299"/>
                  </a:lnTo>
                  <a:lnTo>
                    <a:pt x="403440" y="1447799"/>
                  </a:lnTo>
                  <a:lnTo>
                    <a:pt x="438175" y="1396999"/>
                  </a:lnTo>
                  <a:lnTo>
                    <a:pt x="474205" y="1333499"/>
                  </a:lnTo>
                  <a:lnTo>
                    <a:pt x="511467" y="1282699"/>
                  </a:lnTo>
                  <a:lnTo>
                    <a:pt x="549948" y="1231899"/>
                  </a:lnTo>
                  <a:lnTo>
                    <a:pt x="589610" y="1168399"/>
                  </a:lnTo>
                  <a:lnTo>
                    <a:pt x="630440" y="1117599"/>
                  </a:lnTo>
                  <a:lnTo>
                    <a:pt x="672299" y="1066799"/>
                  </a:lnTo>
                  <a:lnTo>
                    <a:pt x="759434" y="965199"/>
                  </a:lnTo>
                  <a:lnTo>
                    <a:pt x="850696" y="863599"/>
                  </a:lnTo>
                  <a:lnTo>
                    <a:pt x="945845" y="774699"/>
                  </a:lnTo>
                  <a:lnTo>
                    <a:pt x="1044727" y="685799"/>
                  </a:lnTo>
                  <a:lnTo>
                    <a:pt x="1095413" y="647699"/>
                  </a:lnTo>
                  <a:lnTo>
                    <a:pt x="1146911" y="596899"/>
                  </a:lnTo>
                  <a:lnTo>
                    <a:pt x="1199197" y="558799"/>
                  </a:lnTo>
                  <a:lnTo>
                    <a:pt x="1306017" y="482599"/>
                  </a:lnTo>
                  <a:lnTo>
                    <a:pt x="1415618" y="406399"/>
                  </a:lnTo>
                  <a:lnTo>
                    <a:pt x="1471383" y="368299"/>
                  </a:lnTo>
                  <a:lnTo>
                    <a:pt x="1527746" y="342899"/>
                  </a:lnTo>
                  <a:lnTo>
                    <a:pt x="1584693" y="304799"/>
                  </a:lnTo>
                  <a:lnTo>
                    <a:pt x="1936648" y="152399"/>
                  </a:lnTo>
                  <a:lnTo>
                    <a:pt x="1996732" y="126999"/>
                  </a:lnTo>
                  <a:lnTo>
                    <a:pt x="2057145" y="114299"/>
                  </a:lnTo>
                  <a:lnTo>
                    <a:pt x="2117864" y="88899"/>
                  </a:lnTo>
                  <a:lnTo>
                    <a:pt x="2363089" y="38099"/>
                  </a:lnTo>
                  <a:lnTo>
                    <a:pt x="2424823" y="38099"/>
                  </a:lnTo>
                  <a:lnTo>
                    <a:pt x="2486685" y="25399"/>
                  </a:lnTo>
                  <a:lnTo>
                    <a:pt x="2548636" y="25399"/>
                  </a:lnTo>
                  <a:lnTo>
                    <a:pt x="2610624" y="12700"/>
                  </a:lnTo>
                  <a:close/>
                </a:path>
                <a:path w="5346065" h="5486400">
                  <a:moveTo>
                    <a:pt x="5218687" y="4550921"/>
                  </a:moveTo>
                  <a:lnTo>
                    <a:pt x="5215153" y="4571999"/>
                  </a:lnTo>
                  <a:lnTo>
                    <a:pt x="5207101" y="4584699"/>
                  </a:lnTo>
                  <a:lnTo>
                    <a:pt x="5197322" y="4610099"/>
                  </a:lnTo>
                  <a:lnTo>
                    <a:pt x="5185816" y="4635499"/>
                  </a:lnTo>
                  <a:lnTo>
                    <a:pt x="5172608" y="4660899"/>
                  </a:lnTo>
                  <a:lnTo>
                    <a:pt x="5157736" y="4686299"/>
                  </a:lnTo>
                  <a:lnTo>
                    <a:pt x="5141201" y="4698999"/>
                  </a:lnTo>
                  <a:lnTo>
                    <a:pt x="5123052" y="4724399"/>
                  </a:lnTo>
                  <a:lnTo>
                    <a:pt x="5103317" y="4749799"/>
                  </a:lnTo>
                  <a:lnTo>
                    <a:pt x="5082006" y="4775199"/>
                  </a:lnTo>
                  <a:lnTo>
                    <a:pt x="5059159" y="4787899"/>
                  </a:lnTo>
                  <a:lnTo>
                    <a:pt x="5034813" y="4813299"/>
                  </a:lnTo>
                  <a:lnTo>
                    <a:pt x="5008981" y="4838699"/>
                  </a:lnTo>
                  <a:lnTo>
                    <a:pt x="4981714" y="4864099"/>
                  </a:lnTo>
                  <a:lnTo>
                    <a:pt x="4953012" y="4876799"/>
                  </a:lnTo>
                  <a:lnTo>
                    <a:pt x="4922939" y="4902199"/>
                  </a:lnTo>
                  <a:lnTo>
                    <a:pt x="4891506" y="4927599"/>
                  </a:lnTo>
                  <a:lnTo>
                    <a:pt x="4858740" y="4940299"/>
                  </a:lnTo>
                  <a:lnTo>
                    <a:pt x="4824691" y="4965699"/>
                  </a:lnTo>
                  <a:lnTo>
                    <a:pt x="4789373" y="4991099"/>
                  </a:lnTo>
                  <a:lnTo>
                    <a:pt x="4752822" y="5003799"/>
                  </a:lnTo>
                  <a:lnTo>
                    <a:pt x="4715065" y="5029199"/>
                  </a:lnTo>
                  <a:lnTo>
                    <a:pt x="4676216" y="5041899"/>
                  </a:lnTo>
                  <a:lnTo>
                    <a:pt x="4594948" y="5079999"/>
                  </a:lnTo>
                  <a:lnTo>
                    <a:pt x="4509350" y="5118099"/>
                  </a:lnTo>
                  <a:lnTo>
                    <a:pt x="4419676" y="5156199"/>
                  </a:lnTo>
                  <a:lnTo>
                    <a:pt x="4326153" y="5194299"/>
                  </a:lnTo>
                  <a:lnTo>
                    <a:pt x="4229023" y="5219699"/>
                  </a:lnTo>
                  <a:lnTo>
                    <a:pt x="4128541" y="5257799"/>
                  </a:lnTo>
                  <a:lnTo>
                    <a:pt x="3918445" y="5308599"/>
                  </a:lnTo>
                  <a:lnTo>
                    <a:pt x="3584130" y="5384799"/>
                  </a:lnTo>
                  <a:lnTo>
                    <a:pt x="3468547" y="5397499"/>
                  </a:lnTo>
                  <a:lnTo>
                    <a:pt x="3351275" y="5422899"/>
                  </a:lnTo>
                  <a:lnTo>
                    <a:pt x="2991853" y="5460999"/>
                  </a:lnTo>
                  <a:lnTo>
                    <a:pt x="2870288" y="5460999"/>
                  </a:lnTo>
                  <a:lnTo>
                    <a:pt x="2748267" y="5473699"/>
                  </a:lnTo>
                  <a:lnTo>
                    <a:pt x="3114471" y="5473699"/>
                  </a:lnTo>
                  <a:lnTo>
                    <a:pt x="3354019" y="5448299"/>
                  </a:lnTo>
                  <a:lnTo>
                    <a:pt x="3471760" y="5422899"/>
                  </a:lnTo>
                  <a:lnTo>
                    <a:pt x="3587813" y="5410199"/>
                  </a:lnTo>
                  <a:lnTo>
                    <a:pt x="3923550" y="5333999"/>
                  </a:lnTo>
                  <a:lnTo>
                    <a:pt x="4134624" y="5283199"/>
                  </a:lnTo>
                  <a:lnTo>
                    <a:pt x="4235627" y="5245099"/>
                  </a:lnTo>
                  <a:lnTo>
                    <a:pt x="4333278" y="5206999"/>
                  </a:lnTo>
                  <a:lnTo>
                    <a:pt x="4427359" y="5181599"/>
                  </a:lnTo>
                  <a:lnTo>
                    <a:pt x="4517618" y="5143499"/>
                  </a:lnTo>
                  <a:lnTo>
                    <a:pt x="4603826" y="5105399"/>
                  </a:lnTo>
                  <a:lnTo>
                    <a:pt x="4685741" y="5067299"/>
                  </a:lnTo>
                  <a:lnTo>
                    <a:pt x="4725098" y="5041899"/>
                  </a:lnTo>
                  <a:lnTo>
                    <a:pt x="4763223" y="5029199"/>
                  </a:lnTo>
                  <a:lnTo>
                    <a:pt x="4800142" y="5003799"/>
                  </a:lnTo>
                  <a:lnTo>
                    <a:pt x="4835855" y="4978399"/>
                  </a:lnTo>
                  <a:lnTo>
                    <a:pt x="4870310" y="4965699"/>
                  </a:lnTo>
                  <a:lnTo>
                    <a:pt x="4903495" y="4940299"/>
                  </a:lnTo>
                  <a:lnTo>
                    <a:pt x="4935372" y="4914899"/>
                  </a:lnTo>
                  <a:lnTo>
                    <a:pt x="4965903" y="4902199"/>
                  </a:lnTo>
                  <a:lnTo>
                    <a:pt x="4995075" y="4876799"/>
                  </a:lnTo>
                  <a:lnTo>
                    <a:pt x="5022849" y="4851399"/>
                  </a:lnTo>
                  <a:lnTo>
                    <a:pt x="5049202" y="4825999"/>
                  </a:lnTo>
                  <a:lnTo>
                    <a:pt x="5074094" y="4813299"/>
                  </a:lnTo>
                  <a:lnTo>
                    <a:pt x="5097500" y="4787899"/>
                  </a:lnTo>
                  <a:lnTo>
                    <a:pt x="5119395" y="4762499"/>
                  </a:lnTo>
                  <a:lnTo>
                    <a:pt x="5139740" y="4737099"/>
                  </a:lnTo>
                  <a:lnTo>
                    <a:pt x="5158511" y="4711699"/>
                  </a:lnTo>
                  <a:lnTo>
                    <a:pt x="5175669" y="4698999"/>
                  </a:lnTo>
                  <a:lnTo>
                    <a:pt x="5205018" y="4648199"/>
                  </a:lnTo>
                  <a:lnTo>
                    <a:pt x="5227510" y="4597399"/>
                  </a:lnTo>
                  <a:lnTo>
                    <a:pt x="5240982" y="4554669"/>
                  </a:lnTo>
                  <a:lnTo>
                    <a:pt x="5218687" y="4550921"/>
                  </a:lnTo>
                  <a:close/>
                </a:path>
                <a:path w="5346065" h="5486400">
                  <a:moveTo>
                    <a:pt x="5259230" y="4533899"/>
                  </a:moveTo>
                  <a:lnTo>
                    <a:pt x="5221541" y="4533899"/>
                  </a:lnTo>
                  <a:lnTo>
                    <a:pt x="5243258" y="4546599"/>
                  </a:lnTo>
                  <a:lnTo>
                    <a:pt x="5240982" y="4554669"/>
                  </a:lnTo>
                  <a:lnTo>
                    <a:pt x="5268531" y="4559299"/>
                  </a:lnTo>
                  <a:lnTo>
                    <a:pt x="5259230" y="4533899"/>
                  </a:lnTo>
                  <a:close/>
                </a:path>
                <a:path w="5346065" h="5486400">
                  <a:moveTo>
                    <a:pt x="5221541" y="4533899"/>
                  </a:moveTo>
                  <a:lnTo>
                    <a:pt x="5218687" y="4550921"/>
                  </a:lnTo>
                  <a:lnTo>
                    <a:pt x="5240982" y="4554669"/>
                  </a:lnTo>
                  <a:lnTo>
                    <a:pt x="5243258" y="4546599"/>
                  </a:lnTo>
                  <a:lnTo>
                    <a:pt x="5221541" y="4533899"/>
                  </a:lnTo>
                  <a:close/>
                </a:path>
                <a:path w="5346065" h="5486400">
                  <a:moveTo>
                    <a:pt x="5240629" y="4483099"/>
                  </a:moveTo>
                  <a:lnTo>
                    <a:pt x="5192979" y="4546599"/>
                  </a:lnTo>
                  <a:lnTo>
                    <a:pt x="5218687" y="4550921"/>
                  </a:lnTo>
                  <a:lnTo>
                    <a:pt x="5221541" y="4533899"/>
                  </a:lnTo>
                  <a:lnTo>
                    <a:pt x="5259230" y="4533899"/>
                  </a:lnTo>
                  <a:lnTo>
                    <a:pt x="5240629" y="4483099"/>
                  </a:lnTo>
                  <a:close/>
                </a:path>
                <a:path w="5346065" h="5486400">
                  <a:moveTo>
                    <a:pt x="3170415" y="12700"/>
                  </a:moveTo>
                  <a:lnTo>
                    <a:pt x="2797174" y="12700"/>
                  </a:lnTo>
                  <a:lnTo>
                    <a:pt x="2921406" y="25399"/>
                  </a:lnTo>
                  <a:lnTo>
                    <a:pt x="3045155" y="25399"/>
                  </a:lnTo>
                  <a:lnTo>
                    <a:pt x="3411080" y="63499"/>
                  </a:lnTo>
                  <a:lnTo>
                    <a:pt x="3530460" y="88899"/>
                  </a:lnTo>
                  <a:lnTo>
                    <a:pt x="3648138" y="101599"/>
                  </a:lnTo>
                  <a:lnTo>
                    <a:pt x="3877386" y="152399"/>
                  </a:lnTo>
                  <a:lnTo>
                    <a:pt x="4202328" y="228599"/>
                  </a:lnTo>
                  <a:lnTo>
                    <a:pt x="4304626" y="266699"/>
                  </a:lnTo>
                  <a:lnTo>
                    <a:pt x="4403483" y="292099"/>
                  </a:lnTo>
                  <a:lnTo>
                    <a:pt x="4498682" y="330199"/>
                  </a:lnTo>
                  <a:lnTo>
                    <a:pt x="4589970" y="368299"/>
                  </a:lnTo>
                  <a:lnTo>
                    <a:pt x="4677168" y="406399"/>
                  </a:lnTo>
                  <a:lnTo>
                    <a:pt x="4719104" y="419099"/>
                  </a:lnTo>
                  <a:lnTo>
                    <a:pt x="4759896" y="444499"/>
                  </a:lnTo>
                  <a:lnTo>
                    <a:pt x="4799520" y="457199"/>
                  </a:lnTo>
                  <a:lnTo>
                    <a:pt x="4837950" y="482599"/>
                  </a:lnTo>
                  <a:lnTo>
                    <a:pt x="4875161" y="495299"/>
                  </a:lnTo>
                  <a:lnTo>
                    <a:pt x="4911115" y="520699"/>
                  </a:lnTo>
                  <a:lnTo>
                    <a:pt x="4945773" y="546099"/>
                  </a:lnTo>
                  <a:lnTo>
                    <a:pt x="4979111" y="558799"/>
                  </a:lnTo>
                  <a:lnTo>
                    <a:pt x="5011115" y="584199"/>
                  </a:lnTo>
                  <a:lnTo>
                    <a:pt x="5041722" y="609599"/>
                  </a:lnTo>
                  <a:lnTo>
                    <a:pt x="5070919" y="622299"/>
                  </a:lnTo>
                  <a:lnTo>
                    <a:pt x="5098681" y="647699"/>
                  </a:lnTo>
                  <a:lnTo>
                    <a:pt x="5124970" y="673099"/>
                  </a:lnTo>
                  <a:lnTo>
                    <a:pt x="5149748" y="698499"/>
                  </a:lnTo>
                  <a:lnTo>
                    <a:pt x="5172989" y="711199"/>
                  </a:lnTo>
                  <a:lnTo>
                    <a:pt x="5194668" y="736599"/>
                  </a:lnTo>
                  <a:lnTo>
                    <a:pt x="5214759" y="761999"/>
                  </a:lnTo>
                  <a:lnTo>
                    <a:pt x="5233225" y="787399"/>
                  </a:lnTo>
                  <a:lnTo>
                    <a:pt x="5250052" y="800099"/>
                  </a:lnTo>
                  <a:lnTo>
                    <a:pt x="5265204" y="825499"/>
                  </a:lnTo>
                  <a:lnTo>
                    <a:pt x="5278653" y="850899"/>
                  </a:lnTo>
                  <a:lnTo>
                    <a:pt x="5290375" y="876299"/>
                  </a:lnTo>
                  <a:lnTo>
                    <a:pt x="5300357" y="901699"/>
                  </a:lnTo>
                  <a:lnTo>
                    <a:pt x="5308574" y="914399"/>
                  </a:lnTo>
                  <a:lnTo>
                    <a:pt x="5315013" y="939799"/>
                  </a:lnTo>
                  <a:lnTo>
                    <a:pt x="5319648" y="965199"/>
                  </a:lnTo>
                  <a:lnTo>
                    <a:pt x="5322468" y="990599"/>
                  </a:lnTo>
                  <a:lnTo>
                    <a:pt x="5323433" y="1015999"/>
                  </a:lnTo>
                  <a:lnTo>
                    <a:pt x="5345645" y="1003299"/>
                  </a:lnTo>
                  <a:lnTo>
                    <a:pt x="5341708" y="965199"/>
                  </a:lnTo>
                  <a:lnTo>
                    <a:pt x="5329961" y="914399"/>
                  </a:lnTo>
                  <a:lnTo>
                    <a:pt x="5310720" y="863599"/>
                  </a:lnTo>
                  <a:lnTo>
                    <a:pt x="5284317" y="812799"/>
                  </a:lnTo>
                  <a:lnTo>
                    <a:pt x="5251056" y="774699"/>
                  </a:lnTo>
                  <a:lnTo>
                    <a:pt x="5231942" y="749299"/>
                  </a:lnTo>
                  <a:lnTo>
                    <a:pt x="5211229" y="723899"/>
                  </a:lnTo>
                  <a:lnTo>
                    <a:pt x="5188940" y="698499"/>
                  </a:lnTo>
                  <a:lnTo>
                    <a:pt x="5165102" y="673099"/>
                  </a:lnTo>
                  <a:lnTo>
                    <a:pt x="5139753" y="660399"/>
                  </a:lnTo>
                  <a:lnTo>
                    <a:pt x="5112918" y="634999"/>
                  </a:lnTo>
                  <a:lnTo>
                    <a:pt x="5084635" y="609599"/>
                  </a:lnTo>
                  <a:lnTo>
                    <a:pt x="5054942" y="584199"/>
                  </a:lnTo>
                  <a:lnTo>
                    <a:pt x="5023853" y="571499"/>
                  </a:lnTo>
                  <a:lnTo>
                    <a:pt x="4991392" y="546099"/>
                  </a:lnTo>
                  <a:lnTo>
                    <a:pt x="4957610" y="520699"/>
                  </a:lnTo>
                  <a:lnTo>
                    <a:pt x="4922532" y="507999"/>
                  </a:lnTo>
                  <a:lnTo>
                    <a:pt x="4886172" y="482599"/>
                  </a:lnTo>
                  <a:lnTo>
                    <a:pt x="4848580" y="457199"/>
                  </a:lnTo>
                  <a:lnTo>
                    <a:pt x="4809782" y="444499"/>
                  </a:lnTo>
                  <a:lnTo>
                    <a:pt x="4769789" y="419099"/>
                  </a:lnTo>
                  <a:lnTo>
                    <a:pt x="4728654" y="406399"/>
                  </a:lnTo>
                  <a:lnTo>
                    <a:pt x="4686401" y="380999"/>
                  </a:lnTo>
                  <a:lnTo>
                    <a:pt x="4598708" y="342899"/>
                  </a:lnTo>
                  <a:lnTo>
                    <a:pt x="4506823" y="304799"/>
                  </a:lnTo>
                  <a:lnTo>
                    <a:pt x="4411052" y="279399"/>
                  </a:lnTo>
                  <a:lnTo>
                    <a:pt x="4311637" y="241299"/>
                  </a:lnTo>
                  <a:lnTo>
                    <a:pt x="4208830" y="215899"/>
                  </a:lnTo>
                  <a:lnTo>
                    <a:pt x="4102849" y="177799"/>
                  </a:lnTo>
                  <a:lnTo>
                    <a:pt x="3652215" y="76199"/>
                  </a:lnTo>
                  <a:lnTo>
                    <a:pt x="3534079" y="63499"/>
                  </a:lnTo>
                  <a:lnTo>
                    <a:pt x="3414242" y="38099"/>
                  </a:lnTo>
                  <a:lnTo>
                    <a:pt x="3170415" y="12700"/>
                  </a:lnTo>
                  <a:close/>
                </a:path>
                <a:path w="5346065" h="5486400">
                  <a:moveTo>
                    <a:pt x="2922676" y="0"/>
                  </a:moveTo>
                  <a:lnTo>
                    <a:pt x="2484945" y="0"/>
                  </a:lnTo>
                  <a:lnTo>
                    <a:pt x="2422410" y="12700"/>
                  </a:lnTo>
                  <a:lnTo>
                    <a:pt x="3046907" y="12700"/>
                  </a:lnTo>
                  <a:lnTo>
                    <a:pt x="292267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527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E</a:t>
            </a:r>
            <a:r>
              <a:rPr sz="2200" spc="5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ai</a:t>
            </a:r>
            <a:r>
              <a:rPr sz="2200" dirty="0">
                <a:latin typeface="Carlito"/>
                <a:cs typeface="Carlito"/>
              </a:rPr>
              <a:t>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71987" y="3751523"/>
            <a:ext cx="803559" cy="636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0066" y="3875532"/>
            <a:ext cx="1919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services.stacksimplify.com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66" y="6496405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rlito"/>
                <a:cs typeface="Carlito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rlito"/>
                <a:cs typeface="Carlito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rlito"/>
                <a:cs typeface="Carlito"/>
              </a:rPr>
              <a:t>n*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1462" y="4649723"/>
            <a:ext cx="1189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AWS </a:t>
            </a:r>
            <a:r>
              <a:rPr sz="1400" spc="-5" dirty="0">
                <a:latin typeface="Carlito"/>
                <a:cs typeface="Carlito"/>
              </a:rPr>
              <a:t>Cloud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396728" y="3959352"/>
            <a:ext cx="716279" cy="7132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566626" y="4686300"/>
            <a:ext cx="1296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 Route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53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810305" y="3183382"/>
            <a:ext cx="2784475" cy="2527935"/>
            <a:chOff x="9810305" y="3183382"/>
            <a:chExt cx="2784475" cy="2527935"/>
          </a:xfrm>
        </p:grpSpPr>
        <p:sp>
          <p:nvSpPr>
            <p:cNvPr id="58" name="object 58"/>
            <p:cNvSpPr/>
            <p:nvPr/>
          </p:nvSpPr>
          <p:spPr>
            <a:xfrm>
              <a:off x="11881104" y="3944112"/>
              <a:ext cx="713231" cy="7162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10305" y="3183382"/>
              <a:ext cx="142240" cy="2527935"/>
            </a:xfrm>
            <a:custGeom>
              <a:avLst/>
              <a:gdLst/>
              <a:ahLst/>
              <a:cxnLst/>
              <a:rect l="l" t="t" r="r" b="b"/>
              <a:pathLst>
                <a:path w="142240" h="2527935">
                  <a:moveTo>
                    <a:pt x="0" y="2450337"/>
                  </a:moveTo>
                  <a:lnTo>
                    <a:pt x="35255" y="2527896"/>
                  </a:lnTo>
                  <a:lnTo>
                    <a:pt x="69714" y="2464917"/>
                  </a:lnTo>
                  <a:lnTo>
                    <a:pt x="50304" y="2464917"/>
                  </a:lnTo>
                  <a:lnTo>
                    <a:pt x="24917" y="2463977"/>
                  </a:lnTo>
                  <a:lnTo>
                    <a:pt x="25389" y="2451278"/>
                  </a:lnTo>
                  <a:lnTo>
                    <a:pt x="0" y="2450337"/>
                  </a:lnTo>
                  <a:close/>
                </a:path>
                <a:path w="142240" h="2527935">
                  <a:moveTo>
                    <a:pt x="25389" y="2451278"/>
                  </a:moveTo>
                  <a:lnTo>
                    <a:pt x="24917" y="2463977"/>
                  </a:lnTo>
                  <a:lnTo>
                    <a:pt x="50304" y="2464917"/>
                  </a:lnTo>
                  <a:lnTo>
                    <a:pt x="50776" y="2452217"/>
                  </a:lnTo>
                  <a:lnTo>
                    <a:pt x="25389" y="2451278"/>
                  </a:lnTo>
                  <a:close/>
                </a:path>
                <a:path w="142240" h="2527935">
                  <a:moveTo>
                    <a:pt x="50776" y="2452217"/>
                  </a:moveTo>
                  <a:lnTo>
                    <a:pt x="50304" y="2464917"/>
                  </a:lnTo>
                  <a:lnTo>
                    <a:pt x="69714" y="2464917"/>
                  </a:lnTo>
                  <a:lnTo>
                    <a:pt x="76149" y="2453157"/>
                  </a:lnTo>
                  <a:lnTo>
                    <a:pt x="50776" y="2452217"/>
                  </a:lnTo>
                  <a:close/>
                </a:path>
                <a:path w="142240" h="2527935">
                  <a:moveTo>
                    <a:pt x="116471" y="0"/>
                  </a:moveTo>
                  <a:lnTo>
                    <a:pt x="25389" y="2451278"/>
                  </a:lnTo>
                  <a:lnTo>
                    <a:pt x="50776" y="2452217"/>
                  </a:lnTo>
                  <a:lnTo>
                    <a:pt x="141858" y="939"/>
                  </a:lnTo>
                  <a:lnTo>
                    <a:pt x="1164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578058" y="3672332"/>
            <a:ext cx="367030" cy="15703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00B050"/>
                </a:solidFill>
                <a:latin typeface="Carlito"/>
                <a:cs typeface="Carlito"/>
              </a:rPr>
              <a:t>/notification*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612265" marR="5080" indent="-1600200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35" dirty="0">
                <a:solidFill>
                  <a:srgbClr val="00B050"/>
                </a:solidFill>
              </a:rPr>
              <a:t>First</a:t>
            </a:r>
            <a:r>
              <a:rPr spc="-15" dirty="0">
                <a:solidFill>
                  <a:srgbClr val="00B050"/>
                </a:solidFill>
              </a:rPr>
              <a:t> </a:t>
            </a:r>
            <a:r>
              <a:rPr spc="-25" dirty="0">
                <a:solidFill>
                  <a:srgbClr val="00B050"/>
                </a:solidFill>
              </a:rPr>
              <a:t>Steps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8286" rIns="0" bIns="0" rtlCol="0">
            <a:spAutoFit/>
          </a:bodyPr>
          <a:lstStyle/>
          <a:p>
            <a:pPr marL="1493520" marR="5080" indent="-1481455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dirty="0">
                <a:solidFill>
                  <a:srgbClr val="00B050"/>
                </a:solidFill>
              </a:rPr>
              <a:t>Cloud</a:t>
            </a:r>
            <a:r>
              <a:rPr spc="-5" dirty="0">
                <a:solidFill>
                  <a:srgbClr val="00B050"/>
                </a:solidFill>
              </a:rPr>
              <a:t> Map</a:t>
            </a:r>
          </a:p>
        </p:txBody>
      </p:sp>
      <p:sp>
        <p:nvSpPr>
          <p:cNvPr id="3" name="object 3"/>
          <p:cNvSpPr/>
          <p:nvPr/>
        </p:nvSpPr>
        <p:spPr>
          <a:xfrm>
            <a:off x="11064240" y="524255"/>
            <a:ext cx="30784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" y="490727"/>
            <a:ext cx="3078479" cy="3081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5959" y="524255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824" y="134112"/>
            <a:ext cx="93052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20" dirty="0">
                <a:latin typeface="Carlito"/>
                <a:cs typeface="Carlito"/>
              </a:rPr>
              <a:t>Complexity </a:t>
            </a:r>
            <a:r>
              <a:rPr sz="5300" b="0" spc="-35" dirty="0">
                <a:latin typeface="Carlito"/>
                <a:cs typeface="Carlito"/>
              </a:rPr>
              <a:t>of </a:t>
            </a:r>
            <a:r>
              <a:rPr sz="5300" b="0" spc="-90" dirty="0">
                <a:latin typeface="Carlito"/>
                <a:cs typeface="Carlito"/>
              </a:rPr>
              <a:t>modern</a:t>
            </a:r>
            <a:r>
              <a:rPr sz="5300" b="0" spc="-885" dirty="0">
                <a:latin typeface="Carlito"/>
                <a:cs typeface="Carlito"/>
              </a:rPr>
              <a:t> </a:t>
            </a:r>
            <a:r>
              <a:rPr sz="5300" b="0" spc="-150" dirty="0">
                <a:latin typeface="Carlito"/>
                <a:cs typeface="Carlito"/>
              </a:rPr>
              <a:t>architectures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26" y="2208275"/>
            <a:ext cx="6343650" cy="367411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rlito"/>
                <a:cs typeface="Carlito"/>
              </a:rPr>
              <a:t>Wide </a:t>
            </a:r>
            <a:r>
              <a:rPr sz="3200" spc="-20" dirty="0">
                <a:latin typeface="Carlito"/>
                <a:cs typeface="Carlito"/>
              </a:rPr>
              <a:t>variety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resources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rlito"/>
                <a:cs typeface="Carlito"/>
              </a:rPr>
              <a:t>Complexity </a:t>
            </a:r>
            <a:r>
              <a:rPr sz="3200" spc="-35" dirty="0">
                <a:latin typeface="Carlito"/>
                <a:cs typeface="Carlito"/>
              </a:rPr>
              <a:t>grows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exponentially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93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rlito"/>
                <a:cs typeface="Carlito"/>
              </a:rPr>
              <a:t>Multiple </a:t>
            </a:r>
            <a:r>
              <a:rPr sz="3200" spc="-30" dirty="0">
                <a:latin typeface="Carlito"/>
                <a:cs typeface="Carlito"/>
              </a:rPr>
              <a:t>versions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35" dirty="0">
                <a:latin typeface="Carlito"/>
                <a:cs typeface="Carlito"/>
              </a:rPr>
              <a:t>stages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coexist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30" dirty="0">
                <a:latin typeface="Carlito"/>
                <a:cs typeface="Carlito"/>
              </a:rPr>
              <a:t>Infrastructure </a:t>
            </a:r>
            <a:r>
              <a:rPr sz="3200" spc="-15" dirty="0">
                <a:latin typeface="Carlito"/>
                <a:cs typeface="Carlito"/>
              </a:rPr>
              <a:t>scales </a:t>
            </a:r>
            <a:r>
              <a:rPr sz="3200" spc="-10" dirty="0">
                <a:latin typeface="Carlito"/>
                <a:cs typeface="Carlito"/>
              </a:rPr>
              <a:t>dynamically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96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rlito"/>
                <a:cs typeface="Carlito"/>
              </a:rPr>
              <a:t>Unhealthy </a:t>
            </a:r>
            <a:r>
              <a:rPr sz="3200" spc="-25" dirty="0">
                <a:latin typeface="Carlito"/>
                <a:cs typeface="Carlito"/>
              </a:rPr>
              <a:t>resources </a:t>
            </a:r>
            <a:r>
              <a:rPr sz="3200" spc="-3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replaced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2945129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59">
                <a:moveTo>
                  <a:pt x="0" y="0"/>
                </a:moveTo>
                <a:lnTo>
                  <a:pt x="0" y="3629282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681971" y="3351276"/>
            <a:ext cx="1019810" cy="805180"/>
            <a:chOff x="9681971" y="3351276"/>
            <a:chExt cx="1019810" cy="805180"/>
          </a:xfrm>
        </p:grpSpPr>
        <p:sp>
          <p:nvSpPr>
            <p:cNvPr id="6" name="object 6"/>
            <p:cNvSpPr/>
            <p:nvPr/>
          </p:nvSpPr>
          <p:spPr>
            <a:xfrm>
              <a:off x="9798557" y="3422142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70">
                  <a:moveTo>
                    <a:pt x="786384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786384" y="66141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98557" y="3422142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70">
                  <a:moveTo>
                    <a:pt x="0" y="661415"/>
                  </a:moveTo>
                  <a:lnTo>
                    <a:pt x="786383" y="661415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9329" y="349377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9329" y="349377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79329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79329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0517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40517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87305" y="3356610"/>
              <a:ext cx="1009015" cy="794385"/>
            </a:xfrm>
            <a:custGeom>
              <a:avLst/>
              <a:gdLst/>
              <a:ahLst/>
              <a:cxnLst/>
              <a:rect l="l" t="t" r="r" b="b"/>
              <a:pathLst>
                <a:path w="1009015" h="794385">
                  <a:moveTo>
                    <a:pt x="0" y="794003"/>
                  </a:moveTo>
                  <a:lnTo>
                    <a:pt x="1008890" y="794003"/>
                  </a:lnTo>
                  <a:lnTo>
                    <a:pt x="1008890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769595" y="4978908"/>
            <a:ext cx="525780" cy="1097280"/>
            <a:chOff x="12769595" y="4978908"/>
            <a:chExt cx="525780" cy="1097280"/>
          </a:xfrm>
        </p:grpSpPr>
        <p:sp>
          <p:nvSpPr>
            <p:cNvPr id="16" name="object 16"/>
            <p:cNvSpPr/>
            <p:nvPr/>
          </p:nvSpPr>
          <p:spPr>
            <a:xfrm>
              <a:off x="12848081" y="5075682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39">
                  <a:moveTo>
                    <a:pt x="368808" y="0"/>
                  </a:moveTo>
                  <a:lnTo>
                    <a:pt x="0" y="0"/>
                  </a:lnTo>
                  <a:lnTo>
                    <a:pt x="0" y="903732"/>
                  </a:lnTo>
                  <a:lnTo>
                    <a:pt x="368808" y="903732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48081" y="5075682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39">
                  <a:moveTo>
                    <a:pt x="0" y="903733"/>
                  </a:moveTo>
                  <a:lnTo>
                    <a:pt x="368809" y="903733"/>
                  </a:lnTo>
                  <a:lnTo>
                    <a:pt x="368809" y="0"/>
                  </a:lnTo>
                  <a:lnTo>
                    <a:pt x="0" y="0"/>
                  </a:lnTo>
                  <a:lnTo>
                    <a:pt x="0" y="90373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21233" y="5168646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220979" y="30327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21233" y="5168646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6"/>
                  </a:moveTo>
                  <a:lnTo>
                    <a:pt x="220978" y="303276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21233" y="5583174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220979" y="30327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21233" y="5583174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6"/>
                  </a:moveTo>
                  <a:lnTo>
                    <a:pt x="220978" y="303276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774929" y="4984242"/>
              <a:ext cx="515620" cy="1087120"/>
            </a:xfrm>
            <a:custGeom>
              <a:avLst/>
              <a:gdLst/>
              <a:ahLst/>
              <a:cxnLst/>
              <a:rect l="l" t="t" r="r" b="b"/>
              <a:pathLst>
                <a:path w="515619" h="1087120">
                  <a:moveTo>
                    <a:pt x="0" y="1086610"/>
                  </a:moveTo>
                  <a:lnTo>
                    <a:pt x="515113" y="1086610"/>
                  </a:lnTo>
                  <a:lnTo>
                    <a:pt x="515113" y="0"/>
                  </a:lnTo>
                  <a:lnTo>
                    <a:pt x="0" y="0"/>
                  </a:lnTo>
                  <a:lnTo>
                    <a:pt x="0" y="1086610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853928" y="3299459"/>
            <a:ext cx="1376680" cy="805180"/>
            <a:chOff x="10853928" y="3299459"/>
            <a:chExt cx="1376680" cy="805180"/>
          </a:xfrm>
        </p:grpSpPr>
        <p:sp>
          <p:nvSpPr>
            <p:cNvPr id="24" name="object 24"/>
            <p:cNvSpPr/>
            <p:nvPr/>
          </p:nvSpPr>
          <p:spPr>
            <a:xfrm>
              <a:off x="10959846" y="3371849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1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162811" y="659891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59846" y="3371849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1"/>
                  </a:moveTo>
                  <a:lnTo>
                    <a:pt x="1162810" y="659891"/>
                  </a:lnTo>
                  <a:lnTo>
                    <a:pt x="1162810" y="0"/>
                  </a:lnTo>
                  <a:lnTo>
                    <a:pt x="0" y="0"/>
                  </a:lnTo>
                  <a:lnTo>
                    <a:pt x="0" y="65989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48238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48238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48238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48238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09426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09426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72138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72138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138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72138" y="344195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59262" y="3304793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3"/>
                  </a:moveTo>
                  <a:lnTo>
                    <a:pt x="1365500" y="794003"/>
                  </a:lnTo>
                  <a:lnTo>
                    <a:pt x="1365500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681971" y="4363211"/>
            <a:ext cx="1376680" cy="805180"/>
            <a:chOff x="9681971" y="4363211"/>
            <a:chExt cx="1376680" cy="805180"/>
          </a:xfrm>
        </p:grpSpPr>
        <p:sp>
          <p:nvSpPr>
            <p:cNvPr id="38" name="object 38"/>
            <p:cNvSpPr/>
            <p:nvPr/>
          </p:nvSpPr>
          <p:spPr>
            <a:xfrm>
              <a:off x="9787889" y="4435601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5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4335" y="659892"/>
                  </a:lnTo>
                  <a:lnTo>
                    <a:pt x="1164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87889" y="4435601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40" y="659892"/>
                  </a:lnTo>
                  <a:lnTo>
                    <a:pt x="116434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76281" y="450570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76281" y="450570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76281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76281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37469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37469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600181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00181" y="480288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00181" y="450570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00181" y="450570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87305" y="4368545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3"/>
                  </a:moveTo>
                  <a:lnTo>
                    <a:pt x="1365500" y="794003"/>
                  </a:lnTo>
                  <a:lnTo>
                    <a:pt x="1365500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2769595" y="6259067"/>
            <a:ext cx="525780" cy="1097280"/>
            <a:chOff x="12769595" y="6259067"/>
            <a:chExt cx="525780" cy="1097280"/>
          </a:xfrm>
        </p:grpSpPr>
        <p:sp>
          <p:nvSpPr>
            <p:cNvPr id="52" name="object 52"/>
            <p:cNvSpPr/>
            <p:nvPr/>
          </p:nvSpPr>
          <p:spPr>
            <a:xfrm>
              <a:off x="12848081" y="6355841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40">
                  <a:moveTo>
                    <a:pt x="368808" y="0"/>
                  </a:moveTo>
                  <a:lnTo>
                    <a:pt x="0" y="0"/>
                  </a:lnTo>
                  <a:lnTo>
                    <a:pt x="0" y="903729"/>
                  </a:lnTo>
                  <a:lnTo>
                    <a:pt x="368808" y="903729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848081" y="6355841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40">
                  <a:moveTo>
                    <a:pt x="0" y="903731"/>
                  </a:moveTo>
                  <a:lnTo>
                    <a:pt x="368809" y="903731"/>
                  </a:lnTo>
                  <a:lnTo>
                    <a:pt x="368809" y="0"/>
                  </a:lnTo>
                  <a:lnTo>
                    <a:pt x="0" y="0"/>
                  </a:lnTo>
                  <a:lnTo>
                    <a:pt x="0" y="90373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921233" y="6448805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6"/>
                  </a:lnTo>
                  <a:lnTo>
                    <a:pt x="220979" y="303276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921233" y="6448805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7"/>
                  </a:moveTo>
                  <a:lnTo>
                    <a:pt x="220978" y="303277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7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921233" y="6863333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6"/>
                  </a:lnTo>
                  <a:lnTo>
                    <a:pt x="220979" y="303276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921233" y="6863333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7"/>
                  </a:moveTo>
                  <a:lnTo>
                    <a:pt x="220978" y="303277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7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774929" y="6264401"/>
              <a:ext cx="515620" cy="1087120"/>
            </a:xfrm>
            <a:custGeom>
              <a:avLst/>
              <a:gdLst/>
              <a:ahLst/>
              <a:cxnLst/>
              <a:rect l="l" t="t" r="r" b="b"/>
              <a:pathLst>
                <a:path w="515619" h="1087120">
                  <a:moveTo>
                    <a:pt x="0" y="1086610"/>
                  </a:moveTo>
                  <a:lnTo>
                    <a:pt x="515113" y="1086610"/>
                  </a:lnTo>
                  <a:lnTo>
                    <a:pt x="515113" y="0"/>
                  </a:lnTo>
                  <a:lnTo>
                    <a:pt x="0" y="0"/>
                  </a:lnTo>
                  <a:lnTo>
                    <a:pt x="0" y="108661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1180064" y="5271515"/>
            <a:ext cx="1376680" cy="805180"/>
            <a:chOff x="11180064" y="5271515"/>
            <a:chExt cx="1376680" cy="805180"/>
          </a:xfrm>
        </p:grpSpPr>
        <p:sp>
          <p:nvSpPr>
            <p:cNvPr id="60" name="object 60"/>
            <p:cNvSpPr/>
            <p:nvPr/>
          </p:nvSpPr>
          <p:spPr>
            <a:xfrm>
              <a:off x="11285982" y="5343905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6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4336" y="659892"/>
                  </a:lnTo>
                  <a:lnTo>
                    <a:pt x="1164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85982" y="5343905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30" y="659892"/>
                  </a:lnTo>
                  <a:lnTo>
                    <a:pt x="116433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74374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74374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74374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74374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735562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2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2" y="220979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735562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098274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098274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098274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098274" y="54140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85398" y="5276849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4"/>
                  </a:moveTo>
                  <a:lnTo>
                    <a:pt x="1365500" y="794004"/>
                  </a:lnTo>
                  <a:lnTo>
                    <a:pt x="1365500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8136635" y="5033771"/>
            <a:ext cx="1377950" cy="805180"/>
            <a:chOff x="8136635" y="5033771"/>
            <a:chExt cx="1377950" cy="805180"/>
          </a:xfrm>
        </p:grpSpPr>
        <p:sp>
          <p:nvSpPr>
            <p:cNvPr id="74" name="object 74"/>
            <p:cNvSpPr/>
            <p:nvPr/>
          </p:nvSpPr>
          <p:spPr>
            <a:xfrm>
              <a:off x="8244077" y="5106161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2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2812" y="659892"/>
                  </a:lnTo>
                  <a:lnTo>
                    <a:pt x="1162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44077" y="5106161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0" y="659892"/>
                  </a:lnTo>
                  <a:lnTo>
                    <a:pt x="116281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32469" y="517626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32469" y="517626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32469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32469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93657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693657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54845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54845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54845" y="517626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54845" y="5176265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41969" y="5039105"/>
              <a:ext cx="1367155" cy="794385"/>
            </a:xfrm>
            <a:custGeom>
              <a:avLst/>
              <a:gdLst/>
              <a:ahLst/>
              <a:cxnLst/>
              <a:rect l="l" t="t" r="r" b="b"/>
              <a:pathLst>
                <a:path w="1367154" h="794385">
                  <a:moveTo>
                    <a:pt x="0" y="794004"/>
                  </a:moveTo>
                  <a:lnTo>
                    <a:pt x="1367030" y="794004"/>
                  </a:lnTo>
                  <a:lnTo>
                    <a:pt x="1367030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0887456" y="2357627"/>
            <a:ext cx="957580" cy="525780"/>
            <a:chOff x="10887456" y="2357627"/>
            <a:chExt cx="957580" cy="525780"/>
          </a:xfrm>
        </p:grpSpPr>
        <p:sp>
          <p:nvSpPr>
            <p:cNvPr id="88" name="object 88"/>
            <p:cNvSpPr/>
            <p:nvPr/>
          </p:nvSpPr>
          <p:spPr>
            <a:xfrm>
              <a:off x="10973562" y="2436113"/>
              <a:ext cx="784860" cy="368935"/>
            </a:xfrm>
            <a:custGeom>
              <a:avLst/>
              <a:gdLst/>
              <a:ahLst/>
              <a:cxnLst/>
              <a:rect l="l" t="t" r="r" b="b"/>
              <a:pathLst>
                <a:path w="784859" h="368935">
                  <a:moveTo>
                    <a:pt x="7848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84860" y="368808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73562" y="2436113"/>
              <a:ext cx="784860" cy="368935"/>
            </a:xfrm>
            <a:custGeom>
              <a:avLst/>
              <a:gdLst/>
              <a:ahLst/>
              <a:cxnLst/>
              <a:rect l="l" t="t" r="r" b="b"/>
              <a:pathLst>
                <a:path w="784859" h="368935">
                  <a:moveTo>
                    <a:pt x="0" y="368808"/>
                  </a:moveTo>
                  <a:lnTo>
                    <a:pt x="784860" y="368808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052810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052810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415522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415522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892790" y="2362961"/>
              <a:ext cx="946785" cy="515620"/>
            </a:xfrm>
            <a:custGeom>
              <a:avLst/>
              <a:gdLst/>
              <a:ahLst/>
              <a:cxnLst/>
              <a:rect l="l" t="t" r="r" b="b"/>
              <a:pathLst>
                <a:path w="946784" h="515619">
                  <a:moveTo>
                    <a:pt x="0" y="515113"/>
                  </a:moveTo>
                  <a:lnTo>
                    <a:pt x="946404" y="515113"/>
                  </a:lnTo>
                  <a:lnTo>
                    <a:pt x="946404" y="0"/>
                  </a:lnTo>
                  <a:lnTo>
                    <a:pt x="0" y="0"/>
                  </a:lnTo>
                  <a:lnTo>
                    <a:pt x="0" y="51511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2370307" y="4320540"/>
            <a:ext cx="955675" cy="525780"/>
            <a:chOff x="12370307" y="4320540"/>
            <a:chExt cx="955675" cy="525780"/>
          </a:xfrm>
        </p:grpSpPr>
        <p:sp>
          <p:nvSpPr>
            <p:cNvPr id="96" name="object 96"/>
            <p:cNvSpPr/>
            <p:nvPr/>
          </p:nvSpPr>
          <p:spPr>
            <a:xfrm>
              <a:off x="12454889" y="4399026"/>
              <a:ext cx="786765" cy="368935"/>
            </a:xfrm>
            <a:custGeom>
              <a:avLst/>
              <a:gdLst/>
              <a:ahLst/>
              <a:cxnLst/>
              <a:rect l="l" t="t" r="r" b="b"/>
              <a:pathLst>
                <a:path w="786765" h="368935">
                  <a:moveTo>
                    <a:pt x="786383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86383" y="368808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454889" y="4399026"/>
              <a:ext cx="786765" cy="368935"/>
            </a:xfrm>
            <a:custGeom>
              <a:avLst/>
              <a:gdLst/>
              <a:ahLst/>
              <a:cxnLst/>
              <a:rect l="l" t="t" r="r" b="b"/>
              <a:pathLst>
                <a:path w="786765" h="368935">
                  <a:moveTo>
                    <a:pt x="0" y="368808"/>
                  </a:moveTo>
                  <a:lnTo>
                    <a:pt x="786384" y="368808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35661" y="4473702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2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2" y="22098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35661" y="4473702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896849" y="4473702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896849" y="4473702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375641" y="4325874"/>
              <a:ext cx="944880" cy="515620"/>
            </a:xfrm>
            <a:custGeom>
              <a:avLst/>
              <a:gdLst/>
              <a:ahLst/>
              <a:cxnLst/>
              <a:rect l="l" t="t" r="r" b="b"/>
              <a:pathLst>
                <a:path w="944880" h="515620">
                  <a:moveTo>
                    <a:pt x="0" y="515112"/>
                  </a:moveTo>
                  <a:lnTo>
                    <a:pt x="944880" y="515112"/>
                  </a:lnTo>
                  <a:lnTo>
                    <a:pt x="944880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9715500" y="5309615"/>
            <a:ext cx="1377950" cy="805180"/>
            <a:chOff x="9715500" y="5309615"/>
            <a:chExt cx="1377950" cy="805180"/>
          </a:xfrm>
        </p:grpSpPr>
        <p:sp>
          <p:nvSpPr>
            <p:cNvPr id="104" name="object 104"/>
            <p:cNvSpPr/>
            <p:nvPr/>
          </p:nvSpPr>
          <p:spPr>
            <a:xfrm>
              <a:off x="9822942" y="538200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1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2811" y="659892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822942" y="538200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0" y="659892"/>
                  </a:lnTo>
                  <a:lnTo>
                    <a:pt x="116281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909810" y="54521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909810" y="54521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90981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90981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72522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272522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3371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63371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33710" y="54521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633710" y="545210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20834" y="5314949"/>
              <a:ext cx="1367155" cy="794385"/>
            </a:xfrm>
            <a:custGeom>
              <a:avLst/>
              <a:gdLst/>
              <a:ahLst/>
              <a:cxnLst/>
              <a:rect l="l" t="t" r="r" b="b"/>
              <a:pathLst>
                <a:path w="1367154" h="794385">
                  <a:moveTo>
                    <a:pt x="0" y="794004"/>
                  </a:moveTo>
                  <a:lnTo>
                    <a:pt x="1367030" y="794004"/>
                  </a:lnTo>
                  <a:lnTo>
                    <a:pt x="1367030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1178540" y="4352544"/>
            <a:ext cx="1019810" cy="803275"/>
            <a:chOff x="11178540" y="4352544"/>
            <a:chExt cx="1019810" cy="803275"/>
          </a:xfrm>
        </p:grpSpPr>
        <p:sp>
          <p:nvSpPr>
            <p:cNvPr id="118" name="object 118"/>
            <p:cNvSpPr/>
            <p:nvPr/>
          </p:nvSpPr>
          <p:spPr>
            <a:xfrm>
              <a:off x="11296650" y="4423410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784859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784859" y="661415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296650" y="4423410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0" y="661415"/>
                  </a:moveTo>
                  <a:lnTo>
                    <a:pt x="784860" y="661415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375898" y="449351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375898" y="449351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737086" y="4792218"/>
              <a:ext cx="265430" cy="222885"/>
            </a:xfrm>
            <a:custGeom>
              <a:avLst/>
              <a:gdLst/>
              <a:ahLst/>
              <a:cxnLst/>
              <a:rect l="l" t="t" r="r" b="b"/>
              <a:pathLst>
                <a:path w="265429" h="222885">
                  <a:moveTo>
                    <a:pt x="265175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5175" y="222504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737086" y="4792218"/>
              <a:ext cx="265430" cy="222885"/>
            </a:xfrm>
            <a:custGeom>
              <a:avLst/>
              <a:gdLst/>
              <a:ahLst/>
              <a:cxnLst/>
              <a:rect l="l" t="t" r="r" b="b"/>
              <a:pathLst>
                <a:path w="265429" h="222885">
                  <a:moveTo>
                    <a:pt x="0" y="222503"/>
                  </a:moveTo>
                  <a:lnTo>
                    <a:pt x="265176" y="222503"/>
                  </a:lnTo>
                  <a:lnTo>
                    <a:pt x="265176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183874" y="4357878"/>
              <a:ext cx="1009015" cy="792480"/>
            </a:xfrm>
            <a:custGeom>
              <a:avLst/>
              <a:gdLst/>
              <a:ahLst/>
              <a:cxnLst/>
              <a:rect l="l" t="t" r="r" b="b"/>
              <a:pathLst>
                <a:path w="1009015" h="792479">
                  <a:moveTo>
                    <a:pt x="0" y="792481"/>
                  </a:moveTo>
                  <a:lnTo>
                    <a:pt x="1008890" y="792481"/>
                  </a:lnTo>
                  <a:lnTo>
                    <a:pt x="1008890" y="0"/>
                  </a:lnTo>
                  <a:lnTo>
                    <a:pt x="0" y="0"/>
                  </a:lnTo>
                  <a:lnTo>
                    <a:pt x="0" y="79248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8828531" y="6498335"/>
            <a:ext cx="1376680" cy="805180"/>
            <a:chOff x="8828531" y="6498335"/>
            <a:chExt cx="1376680" cy="805180"/>
          </a:xfrm>
        </p:grpSpPr>
        <p:sp>
          <p:nvSpPr>
            <p:cNvPr id="126" name="object 126"/>
            <p:cNvSpPr/>
            <p:nvPr/>
          </p:nvSpPr>
          <p:spPr>
            <a:xfrm>
              <a:off x="8934449" y="6570725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5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4335" y="659892"/>
                  </a:lnTo>
                  <a:lnTo>
                    <a:pt x="1164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934449" y="6570725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40" y="659892"/>
                  </a:lnTo>
                  <a:lnTo>
                    <a:pt x="116434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022841" y="66408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22841" y="66408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22841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22841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384029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384029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746741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746741" y="69380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746741" y="66408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746741" y="66408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33865" y="6503669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4">
                  <a:moveTo>
                    <a:pt x="0" y="794004"/>
                  </a:moveTo>
                  <a:lnTo>
                    <a:pt x="1365500" y="794004"/>
                  </a:lnTo>
                  <a:lnTo>
                    <a:pt x="1365500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9681971" y="2368295"/>
            <a:ext cx="1019810" cy="803275"/>
            <a:chOff x="9681971" y="2368295"/>
            <a:chExt cx="1019810" cy="803275"/>
          </a:xfrm>
        </p:grpSpPr>
        <p:sp>
          <p:nvSpPr>
            <p:cNvPr id="140" name="object 140"/>
            <p:cNvSpPr/>
            <p:nvPr/>
          </p:nvSpPr>
          <p:spPr>
            <a:xfrm>
              <a:off x="9798557" y="2439161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69">
                  <a:moveTo>
                    <a:pt x="786384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786384" y="661415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798557" y="2439161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69">
                  <a:moveTo>
                    <a:pt x="0" y="661416"/>
                  </a:moveTo>
                  <a:lnTo>
                    <a:pt x="786383" y="661416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879329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879329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879329" y="280796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879329" y="280796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240517" y="280796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240517" y="280796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687305" y="2373629"/>
              <a:ext cx="1009015" cy="792480"/>
            </a:xfrm>
            <a:custGeom>
              <a:avLst/>
              <a:gdLst/>
              <a:ahLst/>
              <a:cxnLst/>
              <a:rect l="l" t="t" r="r" b="b"/>
              <a:pathLst>
                <a:path w="1009015" h="792480">
                  <a:moveTo>
                    <a:pt x="0" y="792479"/>
                  </a:moveTo>
                  <a:lnTo>
                    <a:pt x="1008890" y="792479"/>
                  </a:lnTo>
                  <a:lnTo>
                    <a:pt x="100889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8441435" y="3634740"/>
            <a:ext cx="1021080" cy="805180"/>
            <a:chOff x="8441435" y="3634740"/>
            <a:chExt cx="1021080" cy="805180"/>
          </a:xfrm>
        </p:grpSpPr>
        <p:sp>
          <p:nvSpPr>
            <p:cNvPr id="150" name="object 150"/>
            <p:cNvSpPr/>
            <p:nvPr/>
          </p:nvSpPr>
          <p:spPr>
            <a:xfrm>
              <a:off x="8559545" y="3707130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784859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784859" y="661416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59545" y="3707130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0" y="661415"/>
                  </a:moveTo>
                  <a:lnTo>
                    <a:pt x="784860" y="661415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638793" y="377723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263651" y="222503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38793" y="377723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638793" y="407593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638793" y="407593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001505" y="407593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001505" y="407593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446769" y="3640074"/>
              <a:ext cx="1010919" cy="794385"/>
            </a:xfrm>
            <a:custGeom>
              <a:avLst/>
              <a:gdLst/>
              <a:ahLst/>
              <a:cxnLst/>
              <a:rect l="l" t="t" r="r" b="b"/>
              <a:pathLst>
                <a:path w="1010920" h="794385">
                  <a:moveTo>
                    <a:pt x="0" y="794003"/>
                  </a:moveTo>
                  <a:lnTo>
                    <a:pt x="1010410" y="794003"/>
                  </a:lnTo>
                  <a:lnTo>
                    <a:pt x="1010410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12257531" y="2372867"/>
            <a:ext cx="1021080" cy="805180"/>
            <a:chOff x="12257531" y="2372867"/>
            <a:chExt cx="1021080" cy="805180"/>
          </a:xfrm>
        </p:grpSpPr>
        <p:sp>
          <p:nvSpPr>
            <p:cNvPr id="160" name="object 160"/>
            <p:cNvSpPr/>
            <p:nvPr/>
          </p:nvSpPr>
          <p:spPr>
            <a:xfrm>
              <a:off x="12375641" y="2443733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69">
                  <a:moveTo>
                    <a:pt x="784859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784859" y="661415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2375641" y="2443733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69">
                  <a:moveTo>
                    <a:pt x="0" y="661416"/>
                  </a:moveTo>
                  <a:lnTo>
                    <a:pt x="784860" y="661416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2454889" y="251536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80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454889" y="251536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80">
                  <a:moveTo>
                    <a:pt x="0" y="220978"/>
                  </a:moveTo>
                  <a:lnTo>
                    <a:pt x="263652" y="220978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454889" y="2812541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454889" y="2812541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2817601" y="2812541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817601" y="2812541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2262865" y="2378201"/>
              <a:ext cx="1010919" cy="794385"/>
            </a:xfrm>
            <a:custGeom>
              <a:avLst/>
              <a:gdLst/>
              <a:ahLst/>
              <a:cxnLst/>
              <a:rect l="l" t="t" r="r" b="b"/>
              <a:pathLst>
                <a:path w="1010919" h="794385">
                  <a:moveTo>
                    <a:pt x="0" y="794003"/>
                  </a:moveTo>
                  <a:lnTo>
                    <a:pt x="1010410" y="794003"/>
                  </a:lnTo>
                  <a:lnTo>
                    <a:pt x="1010410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10834116" y="6307835"/>
            <a:ext cx="1376680" cy="805180"/>
            <a:chOff x="10834116" y="6307835"/>
            <a:chExt cx="1376680" cy="805180"/>
          </a:xfrm>
        </p:grpSpPr>
        <p:sp>
          <p:nvSpPr>
            <p:cNvPr id="170" name="object 170"/>
            <p:cNvSpPr/>
            <p:nvPr/>
          </p:nvSpPr>
          <p:spPr>
            <a:xfrm>
              <a:off x="10941558" y="638022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2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2812" y="659892"/>
                  </a:lnTo>
                  <a:lnTo>
                    <a:pt x="1162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941558" y="638022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0" y="659892"/>
                  </a:lnTo>
                  <a:lnTo>
                    <a:pt x="116281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028426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028426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028426" y="67475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028426" y="67475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391138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391138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752326" y="67475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752326" y="674750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752326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1752326" y="6450329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839450" y="6313169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4">
                  <a:moveTo>
                    <a:pt x="0" y="794004"/>
                  </a:moveTo>
                  <a:lnTo>
                    <a:pt x="1365500" y="794004"/>
                  </a:lnTo>
                  <a:lnTo>
                    <a:pt x="1365500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37" y="1587500"/>
            <a:ext cx="5772785" cy="333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solidFill>
                  <a:srgbClr val="406F8D"/>
                </a:solidFill>
                <a:latin typeface="Carlito"/>
                <a:cs typeface="Carlito"/>
              </a:rPr>
              <a:t>Service</a:t>
            </a:r>
            <a:r>
              <a:rPr sz="4800" b="1" spc="-4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4800" b="1" spc="-25" dirty="0">
                <a:solidFill>
                  <a:srgbClr val="406F8D"/>
                </a:solidFill>
                <a:latin typeface="Carlito"/>
                <a:cs typeface="Carlito"/>
              </a:rPr>
              <a:t>Discovery</a:t>
            </a:r>
            <a:endParaRPr sz="4800">
              <a:latin typeface="Carlito"/>
              <a:cs typeface="Carlito"/>
            </a:endParaRPr>
          </a:p>
          <a:p>
            <a:pPr marL="12700" marR="5080">
              <a:lnSpc>
                <a:spcPct val="220800"/>
              </a:lnSpc>
              <a:spcBef>
                <a:spcPts val="300"/>
              </a:spcBef>
            </a:pPr>
            <a:r>
              <a:rPr sz="2600" b="1" spc="-30" dirty="0">
                <a:latin typeface="Carlito"/>
                <a:cs typeface="Carlito"/>
              </a:rPr>
              <a:t>Finding </a:t>
            </a:r>
            <a:r>
              <a:rPr sz="2600" b="1" spc="-20" dirty="0">
                <a:latin typeface="Carlito"/>
                <a:cs typeface="Carlito"/>
              </a:rPr>
              <a:t>the </a:t>
            </a:r>
            <a:r>
              <a:rPr sz="2600" b="1" spc="-30" dirty="0">
                <a:latin typeface="Carlito"/>
                <a:cs typeface="Carlito"/>
              </a:rPr>
              <a:t>location </a:t>
            </a:r>
            <a:r>
              <a:rPr sz="2600" b="1" spc="-15" dirty="0">
                <a:latin typeface="Carlito"/>
                <a:cs typeface="Carlito"/>
              </a:rPr>
              <a:t>of </a:t>
            </a:r>
            <a:r>
              <a:rPr sz="2600" b="1" dirty="0">
                <a:latin typeface="Carlito"/>
                <a:cs typeface="Carlito"/>
              </a:rPr>
              <a:t>a </a:t>
            </a:r>
            <a:r>
              <a:rPr sz="2600" b="1" spc="-15" dirty="0">
                <a:latin typeface="Carlito"/>
                <a:cs typeface="Carlito"/>
              </a:rPr>
              <a:t>service </a:t>
            </a:r>
            <a:r>
              <a:rPr sz="2600" b="1" spc="-30" dirty="0">
                <a:latin typeface="Carlito"/>
                <a:cs typeface="Carlito"/>
              </a:rPr>
              <a:t>provider  </a:t>
            </a:r>
            <a:r>
              <a:rPr sz="2600" b="1" spc="-55" dirty="0">
                <a:solidFill>
                  <a:srgbClr val="8B28FF"/>
                </a:solidFill>
                <a:latin typeface="Carlito"/>
                <a:cs typeface="Carlito"/>
              </a:rPr>
              <a:t>myapp: </a:t>
            </a:r>
            <a:r>
              <a:rPr sz="2600" b="1" spc="-30" dirty="0">
                <a:solidFill>
                  <a:srgbClr val="8B28FF"/>
                </a:solidFill>
                <a:latin typeface="Carlito"/>
                <a:cs typeface="Carlito"/>
              </a:rPr>
              <a:t>{10.20.30.4:8080,</a:t>
            </a:r>
            <a:r>
              <a:rPr sz="2600" b="1" spc="60" dirty="0">
                <a:solidFill>
                  <a:srgbClr val="8B28FF"/>
                </a:solidFill>
                <a:latin typeface="Carlito"/>
                <a:cs typeface="Carlito"/>
              </a:rPr>
              <a:t> </a:t>
            </a:r>
            <a:r>
              <a:rPr sz="2600" b="1" spc="-30" dirty="0">
                <a:solidFill>
                  <a:srgbClr val="8B28FF"/>
                </a:solidFill>
                <a:latin typeface="Carlito"/>
                <a:cs typeface="Carlito"/>
              </a:rPr>
              <a:t>10.20.30.6:8080}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b="1" spc="-40" dirty="0">
                <a:solidFill>
                  <a:srgbClr val="8B28FF"/>
                </a:solidFill>
                <a:latin typeface="Carlito"/>
                <a:cs typeface="Carlito"/>
              </a:rPr>
              <a:t>mylogs: </a:t>
            </a:r>
            <a:r>
              <a:rPr sz="2600" b="1" spc="-45" dirty="0">
                <a:solidFill>
                  <a:srgbClr val="8B28FF"/>
                </a:solidFill>
                <a:latin typeface="Carlito"/>
                <a:cs typeface="Carlito"/>
              </a:rPr>
              <a:t>{S3bucket1,</a:t>
            </a:r>
            <a:r>
              <a:rPr sz="2600" b="1" dirty="0">
                <a:solidFill>
                  <a:srgbClr val="8B28FF"/>
                </a:solidFill>
                <a:latin typeface="Carlito"/>
                <a:cs typeface="Carlito"/>
              </a:rPr>
              <a:t> </a:t>
            </a:r>
            <a:r>
              <a:rPr sz="2600" b="1" spc="-50" dirty="0">
                <a:solidFill>
                  <a:srgbClr val="8B28FF"/>
                </a:solidFill>
                <a:latin typeface="Carlito"/>
                <a:cs typeface="Carlito"/>
              </a:rPr>
              <a:t>S3bucket2}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50807" y="1872995"/>
            <a:ext cx="2330450" cy="2179320"/>
            <a:chOff x="8750807" y="1872995"/>
            <a:chExt cx="2330450" cy="2179320"/>
          </a:xfrm>
        </p:grpSpPr>
        <p:sp>
          <p:nvSpPr>
            <p:cNvPr id="4" name="object 4"/>
            <p:cNvSpPr/>
            <p:nvPr/>
          </p:nvSpPr>
          <p:spPr>
            <a:xfrm>
              <a:off x="9013697" y="2059685"/>
              <a:ext cx="1804670" cy="1804670"/>
            </a:xfrm>
            <a:custGeom>
              <a:avLst/>
              <a:gdLst/>
              <a:ahLst/>
              <a:cxnLst/>
              <a:rect l="l" t="t" r="r" b="b"/>
              <a:pathLst>
                <a:path w="1804670" h="1804670">
                  <a:moveTo>
                    <a:pt x="1804416" y="0"/>
                  </a:moveTo>
                  <a:lnTo>
                    <a:pt x="0" y="0"/>
                  </a:lnTo>
                  <a:lnTo>
                    <a:pt x="0" y="1804415"/>
                  </a:lnTo>
                  <a:lnTo>
                    <a:pt x="1804416" y="1804415"/>
                  </a:lnTo>
                  <a:lnTo>
                    <a:pt x="1804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3697" y="2059685"/>
              <a:ext cx="1804670" cy="1804670"/>
            </a:xfrm>
            <a:custGeom>
              <a:avLst/>
              <a:gdLst/>
              <a:ahLst/>
              <a:cxnLst/>
              <a:rect l="l" t="t" r="r" b="b"/>
              <a:pathLst>
                <a:path w="1804670" h="1804670">
                  <a:moveTo>
                    <a:pt x="0" y="1804421"/>
                  </a:moveTo>
                  <a:lnTo>
                    <a:pt x="1804421" y="1804421"/>
                  </a:lnTo>
                  <a:lnTo>
                    <a:pt x="1804421" y="0"/>
                  </a:lnTo>
                  <a:lnTo>
                    <a:pt x="0" y="0"/>
                  </a:lnTo>
                  <a:lnTo>
                    <a:pt x="0" y="180442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98101" y="2251709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05027" y="606551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98101" y="2251709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98101" y="3065525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05027" y="606551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98101" y="3065525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28681" y="3065525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05027" y="606551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8681" y="3065525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56141" y="1878329"/>
              <a:ext cx="2319655" cy="2169160"/>
            </a:xfrm>
            <a:custGeom>
              <a:avLst/>
              <a:gdLst/>
              <a:ahLst/>
              <a:cxnLst/>
              <a:rect l="l" t="t" r="r" b="b"/>
              <a:pathLst>
                <a:path w="2319654" h="2169160">
                  <a:moveTo>
                    <a:pt x="0" y="2168651"/>
                  </a:moveTo>
                  <a:lnTo>
                    <a:pt x="2319531" y="2168651"/>
                  </a:lnTo>
                  <a:lnTo>
                    <a:pt x="2319531" y="0"/>
                  </a:lnTo>
                  <a:lnTo>
                    <a:pt x="0" y="0"/>
                  </a:lnTo>
                  <a:lnTo>
                    <a:pt x="0" y="216865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455907" y="2628900"/>
            <a:ext cx="2182495" cy="1419225"/>
            <a:chOff x="11455907" y="2628900"/>
            <a:chExt cx="2182495" cy="1419225"/>
          </a:xfrm>
        </p:grpSpPr>
        <p:sp>
          <p:nvSpPr>
            <p:cNvPr id="14" name="object 14"/>
            <p:cNvSpPr/>
            <p:nvPr/>
          </p:nvSpPr>
          <p:spPr>
            <a:xfrm>
              <a:off x="11644121" y="2835402"/>
              <a:ext cx="1805939" cy="1005840"/>
            </a:xfrm>
            <a:custGeom>
              <a:avLst/>
              <a:gdLst/>
              <a:ahLst/>
              <a:cxnLst/>
              <a:rect l="l" t="t" r="r" b="b"/>
              <a:pathLst>
                <a:path w="1805940" h="1005839">
                  <a:moveTo>
                    <a:pt x="1805939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1805939" y="1005839"/>
                  </a:lnTo>
                  <a:lnTo>
                    <a:pt x="1805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44121" y="2835402"/>
              <a:ext cx="1805939" cy="1005840"/>
            </a:xfrm>
            <a:custGeom>
              <a:avLst/>
              <a:gdLst/>
              <a:ahLst/>
              <a:cxnLst/>
              <a:rect l="l" t="t" r="r" b="b"/>
              <a:pathLst>
                <a:path w="1805940" h="1005839">
                  <a:moveTo>
                    <a:pt x="0" y="1005840"/>
                  </a:moveTo>
                  <a:lnTo>
                    <a:pt x="1805941" y="1005840"/>
                  </a:lnTo>
                  <a:lnTo>
                    <a:pt x="1805941" y="0"/>
                  </a:lnTo>
                  <a:lnTo>
                    <a:pt x="0" y="0"/>
                  </a:lnTo>
                  <a:lnTo>
                    <a:pt x="0" y="100584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28525" y="3035045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606551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06551" y="606551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28525" y="3035045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0" y="606551"/>
                  </a:moveTo>
                  <a:lnTo>
                    <a:pt x="606552" y="606551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59105" y="3035045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606551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606551" y="606551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59105" y="3035045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0" y="606551"/>
                  </a:moveTo>
                  <a:lnTo>
                    <a:pt x="606552" y="606551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1241" y="2634234"/>
              <a:ext cx="2171700" cy="1408430"/>
            </a:xfrm>
            <a:custGeom>
              <a:avLst/>
              <a:gdLst/>
              <a:ahLst/>
              <a:cxnLst/>
              <a:rect l="l" t="t" r="r" b="b"/>
              <a:pathLst>
                <a:path w="2171700" h="1408429">
                  <a:moveTo>
                    <a:pt x="0" y="1408180"/>
                  </a:moveTo>
                  <a:lnTo>
                    <a:pt x="2171701" y="1408180"/>
                  </a:lnTo>
                  <a:lnTo>
                    <a:pt x="2171701" y="0"/>
                  </a:lnTo>
                  <a:lnTo>
                    <a:pt x="0" y="0"/>
                  </a:lnTo>
                  <a:lnTo>
                    <a:pt x="0" y="1408180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752332" y="4384548"/>
            <a:ext cx="3150235" cy="2179320"/>
            <a:chOff x="8752332" y="4384548"/>
            <a:chExt cx="3150235" cy="2179320"/>
          </a:xfrm>
        </p:grpSpPr>
        <p:sp>
          <p:nvSpPr>
            <p:cNvPr id="22" name="object 22"/>
            <p:cNvSpPr/>
            <p:nvPr/>
          </p:nvSpPr>
          <p:spPr>
            <a:xfrm>
              <a:off x="8990837" y="4571238"/>
              <a:ext cx="2673350" cy="1805939"/>
            </a:xfrm>
            <a:custGeom>
              <a:avLst/>
              <a:gdLst/>
              <a:ahLst/>
              <a:cxnLst/>
              <a:rect l="l" t="t" r="r" b="b"/>
              <a:pathLst>
                <a:path w="2673350" h="1805939">
                  <a:moveTo>
                    <a:pt x="2673095" y="0"/>
                  </a:moveTo>
                  <a:lnTo>
                    <a:pt x="0" y="0"/>
                  </a:lnTo>
                  <a:lnTo>
                    <a:pt x="0" y="1805939"/>
                  </a:lnTo>
                  <a:lnTo>
                    <a:pt x="2673095" y="1805939"/>
                  </a:lnTo>
                  <a:lnTo>
                    <a:pt x="2673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90837" y="4571238"/>
              <a:ext cx="2673350" cy="1805939"/>
            </a:xfrm>
            <a:custGeom>
              <a:avLst/>
              <a:gdLst/>
              <a:ahLst/>
              <a:cxnLst/>
              <a:rect l="l" t="t" r="r" b="b"/>
              <a:pathLst>
                <a:path w="2673350" h="1805939">
                  <a:moveTo>
                    <a:pt x="0" y="1805941"/>
                  </a:moveTo>
                  <a:lnTo>
                    <a:pt x="2673101" y="1805941"/>
                  </a:lnTo>
                  <a:lnTo>
                    <a:pt x="2673101" y="0"/>
                  </a:lnTo>
                  <a:lnTo>
                    <a:pt x="0" y="0"/>
                  </a:lnTo>
                  <a:lnTo>
                    <a:pt x="0" y="180594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93529" y="4764786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606551" y="605027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93529" y="4764786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8"/>
                  </a:moveTo>
                  <a:lnTo>
                    <a:pt x="606552" y="605028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9352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6551" y="605028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352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9"/>
                  </a:moveTo>
                  <a:lnTo>
                    <a:pt x="606552" y="605029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2410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6551" y="605028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2410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9"/>
                  </a:moveTo>
                  <a:lnTo>
                    <a:pt x="606552" y="605029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24109" y="4764786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606551" y="605027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24109" y="4764786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8"/>
                  </a:moveTo>
                  <a:lnTo>
                    <a:pt x="606552" y="605028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56213" y="5578602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27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5027" y="60502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56213" y="5578602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5029"/>
                  </a:moveTo>
                  <a:lnTo>
                    <a:pt x="605028" y="605029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56213" y="4764786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27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605027" y="605027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56213" y="4764786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5028"/>
                  </a:moveTo>
                  <a:lnTo>
                    <a:pt x="605028" y="605028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57665" y="4389882"/>
              <a:ext cx="3139440" cy="2169160"/>
            </a:xfrm>
            <a:custGeom>
              <a:avLst/>
              <a:gdLst/>
              <a:ahLst/>
              <a:cxnLst/>
              <a:rect l="l" t="t" r="r" b="b"/>
              <a:pathLst>
                <a:path w="3139440" h="2169159">
                  <a:moveTo>
                    <a:pt x="0" y="2168651"/>
                  </a:moveTo>
                  <a:lnTo>
                    <a:pt x="3139441" y="2168651"/>
                  </a:lnTo>
                  <a:lnTo>
                    <a:pt x="3139441" y="0"/>
                  </a:lnTo>
                  <a:lnTo>
                    <a:pt x="0" y="0"/>
                  </a:lnTo>
                  <a:lnTo>
                    <a:pt x="0" y="2168651"/>
                  </a:lnTo>
                  <a:close/>
                </a:path>
              </a:pathLst>
            </a:custGeom>
            <a:ln w="1066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664957" y="2404110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82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321115" y="134112"/>
            <a:ext cx="954341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70" dirty="0">
                <a:latin typeface="Carlito"/>
                <a:cs typeface="Carlito"/>
              </a:rPr>
              <a:t>How</a:t>
            </a:r>
            <a:r>
              <a:rPr sz="5300" b="0" spc="-335" dirty="0">
                <a:latin typeface="Carlito"/>
                <a:cs typeface="Carlito"/>
              </a:rPr>
              <a:t> </a:t>
            </a:r>
            <a:r>
              <a:rPr sz="5300" b="0" spc="-70" dirty="0">
                <a:latin typeface="Carlito"/>
                <a:cs typeface="Carlito"/>
              </a:rPr>
              <a:t>to</a:t>
            </a:r>
            <a:r>
              <a:rPr sz="5300" b="0" spc="-325" dirty="0">
                <a:latin typeface="Carlito"/>
                <a:cs typeface="Carlito"/>
              </a:rPr>
              <a:t> </a:t>
            </a:r>
            <a:r>
              <a:rPr sz="5300" b="0" spc="-75" dirty="0">
                <a:latin typeface="Carlito"/>
                <a:cs typeface="Carlito"/>
              </a:rPr>
              <a:t>find</a:t>
            </a:r>
            <a:r>
              <a:rPr sz="5300" b="0" spc="-340" dirty="0">
                <a:latin typeface="Carlito"/>
                <a:cs typeface="Carlito"/>
              </a:rPr>
              <a:t> </a:t>
            </a:r>
            <a:r>
              <a:rPr sz="5300" b="0" spc="-135" dirty="0">
                <a:latin typeface="Carlito"/>
                <a:cs typeface="Carlito"/>
              </a:rPr>
              <a:t>resources</a:t>
            </a:r>
            <a:r>
              <a:rPr sz="5300" b="0" spc="-370" dirty="0">
                <a:latin typeface="Carlito"/>
                <a:cs typeface="Carlito"/>
              </a:rPr>
              <a:t> </a:t>
            </a:r>
            <a:r>
              <a:rPr sz="5300" b="0" spc="-70" dirty="0">
                <a:latin typeface="Carlito"/>
                <a:cs typeface="Carlito"/>
              </a:rPr>
              <a:t>to</a:t>
            </a:r>
            <a:r>
              <a:rPr sz="5300" b="0" spc="-315" dirty="0">
                <a:latin typeface="Carlito"/>
                <a:cs typeface="Carlito"/>
              </a:rPr>
              <a:t> </a:t>
            </a:r>
            <a:r>
              <a:rPr sz="5300" b="0" spc="-110" dirty="0">
                <a:latin typeface="Carlito"/>
                <a:cs typeface="Carlito"/>
              </a:rPr>
              <a:t>connect</a:t>
            </a:r>
            <a:r>
              <a:rPr sz="5300" b="0" spc="-355" dirty="0">
                <a:latin typeface="Carlito"/>
                <a:cs typeface="Carlito"/>
              </a:rPr>
              <a:t> </a:t>
            </a:r>
            <a:r>
              <a:rPr sz="5300" b="0" spc="-85" dirty="0">
                <a:latin typeface="Carlito"/>
                <a:cs typeface="Carlito"/>
              </a:rPr>
              <a:t>to?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94" y="210312"/>
            <a:ext cx="94729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20" dirty="0">
                <a:latin typeface="Carlito"/>
                <a:cs typeface="Carlito"/>
              </a:rPr>
              <a:t>Server-side </a:t>
            </a:r>
            <a:r>
              <a:rPr sz="5300" b="0" spc="-85" dirty="0">
                <a:latin typeface="Carlito"/>
                <a:cs typeface="Carlito"/>
              </a:rPr>
              <a:t>service </a:t>
            </a:r>
            <a:r>
              <a:rPr sz="5300" b="0" spc="-120" dirty="0">
                <a:latin typeface="Carlito"/>
                <a:cs typeface="Carlito"/>
              </a:rPr>
              <a:t>discovery</a:t>
            </a:r>
            <a:r>
              <a:rPr sz="5300" b="0" spc="-925" dirty="0">
                <a:latin typeface="Carlito"/>
                <a:cs typeface="Carlito"/>
              </a:rPr>
              <a:t> </a:t>
            </a:r>
            <a:r>
              <a:rPr sz="5300" b="0" spc="-140" dirty="0">
                <a:latin typeface="Carlito"/>
                <a:cs typeface="Carlito"/>
              </a:rPr>
              <a:t>pattern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490" y="2201164"/>
            <a:ext cx="3883660" cy="16103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Connections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spc="-35" dirty="0">
                <a:latin typeface="Carlito"/>
                <a:cs typeface="Carlito"/>
              </a:rPr>
              <a:t>proxied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0" dirty="0">
                <a:latin typeface="Carlito"/>
                <a:cs typeface="Carlito"/>
              </a:rPr>
              <a:t>Discovery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30" dirty="0">
                <a:latin typeface="Carlito"/>
                <a:cs typeface="Carlito"/>
              </a:rPr>
              <a:t>abstracted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away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5" dirty="0">
                <a:latin typeface="Carlito"/>
                <a:cs typeface="Carlito"/>
              </a:rPr>
              <a:t>Availability </a:t>
            </a:r>
            <a:r>
              <a:rPr sz="2200" spc="-10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capacity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impact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Additional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latency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2972" y="3174428"/>
            <a:ext cx="6185535" cy="681355"/>
            <a:chOff x="6002972" y="3174428"/>
            <a:chExt cx="6185535" cy="681355"/>
          </a:xfrm>
        </p:grpSpPr>
        <p:sp>
          <p:nvSpPr>
            <p:cNvPr id="5" name="object 5"/>
            <p:cNvSpPr/>
            <p:nvPr/>
          </p:nvSpPr>
          <p:spPr>
            <a:xfrm>
              <a:off x="10162794" y="3477005"/>
              <a:ext cx="2025650" cy="76200"/>
            </a:xfrm>
            <a:custGeom>
              <a:avLst/>
              <a:gdLst/>
              <a:ahLst/>
              <a:cxnLst/>
              <a:rect l="l" t="t" r="r" b="b"/>
              <a:pathLst>
                <a:path w="2025650" h="76200">
                  <a:moveTo>
                    <a:pt x="2025650" y="38100"/>
                  </a:moveTo>
                  <a:lnTo>
                    <a:pt x="2005838" y="28194"/>
                  </a:lnTo>
                  <a:lnTo>
                    <a:pt x="1949450" y="0"/>
                  </a:lnTo>
                  <a:lnTo>
                    <a:pt x="1949450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1949450" y="48006"/>
                  </a:lnTo>
                  <a:lnTo>
                    <a:pt x="1949450" y="76200"/>
                  </a:lnTo>
                  <a:lnTo>
                    <a:pt x="2005838" y="48006"/>
                  </a:lnTo>
                  <a:lnTo>
                    <a:pt x="2025650" y="3810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8369" y="3179826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40" y="0"/>
                  </a:lnTo>
                  <a:lnTo>
                    <a:pt x="1760541" y="8782"/>
                  </a:lnTo>
                  <a:lnTo>
                    <a:pt x="1796071" y="32734"/>
                  </a:lnTo>
                  <a:lnTo>
                    <a:pt x="1820021" y="68258"/>
                  </a:lnTo>
                  <a:lnTo>
                    <a:pt x="1828801" y="111760"/>
                  </a:lnTo>
                  <a:lnTo>
                    <a:pt x="1828801" y="558800"/>
                  </a:lnTo>
                  <a:lnTo>
                    <a:pt x="1820021" y="602301"/>
                  </a:lnTo>
                  <a:lnTo>
                    <a:pt x="1796071" y="637825"/>
                  </a:lnTo>
                  <a:lnTo>
                    <a:pt x="1760541" y="661777"/>
                  </a:lnTo>
                  <a:lnTo>
                    <a:pt x="1717040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58102" y="3340608"/>
            <a:ext cx="5200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C</a:t>
            </a:r>
            <a:r>
              <a:rPr sz="1700" spc="-10" dirty="0">
                <a:latin typeface="Carlito"/>
                <a:cs typeface="Carlito"/>
              </a:rPr>
              <a:t>li</a:t>
            </a:r>
            <a:r>
              <a:rPr sz="1700" spc="-20" dirty="0">
                <a:latin typeface="Carlito"/>
                <a:cs typeface="Carlito"/>
              </a:rPr>
              <a:t>e</a:t>
            </a:r>
            <a:r>
              <a:rPr sz="1700" spc="-45" dirty="0">
                <a:latin typeface="Carlito"/>
                <a:cs typeface="Carlito"/>
              </a:rPr>
              <a:t>n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316968" y="4117847"/>
            <a:ext cx="1841500" cy="680085"/>
            <a:chOff x="12316968" y="4117847"/>
            <a:chExt cx="1841500" cy="680085"/>
          </a:xfrm>
        </p:grpSpPr>
        <p:sp>
          <p:nvSpPr>
            <p:cNvPr id="9" name="object 9"/>
            <p:cNvSpPr/>
            <p:nvPr/>
          </p:nvSpPr>
          <p:spPr>
            <a:xfrm>
              <a:off x="12322302" y="4123181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1718817" y="0"/>
                  </a:moveTo>
                  <a:lnTo>
                    <a:pt x="111505" y="0"/>
                  </a:lnTo>
                  <a:lnTo>
                    <a:pt x="68097" y="8762"/>
                  </a:lnTo>
                  <a:lnTo>
                    <a:pt x="32651" y="32651"/>
                  </a:lnTo>
                  <a:lnTo>
                    <a:pt x="8763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3" y="600938"/>
                  </a:lnTo>
                  <a:lnTo>
                    <a:pt x="32651" y="636384"/>
                  </a:lnTo>
                  <a:lnTo>
                    <a:pt x="68097" y="660272"/>
                  </a:lnTo>
                  <a:lnTo>
                    <a:pt x="111505" y="669035"/>
                  </a:lnTo>
                  <a:lnTo>
                    <a:pt x="1718817" y="669035"/>
                  </a:lnTo>
                  <a:lnTo>
                    <a:pt x="1762252" y="660272"/>
                  </a:lnTo>
                  <a:lnTo>
                    <a:pt x="1797684" y="636384"/>
                  </a:lnTo>
                  <a:lnTo>
                    <a:pt x="1821561" y="600938"/>
                  </a:lnTo>
                  <a:lnTo>
                    <a:pt x="1830324" y="557529"/>
                  </a:lnTo>
                  <a:lnTo>
                    <a:pt x="1830324" y="111505"/>
                  </a:lnTo>
                  <a:lnTo>
                    <a:pt x="1821561" y="68097"/>
                  </a:lnTo>
                  <a:lnTo>
                    <a:pt x="1797684" y="32651"/>
                  </a:lnTo>
                  <a:lnTo>
                    <a:pt x="1762252" y="8762"/>
                  </a:lnTo>
                  <a:lnTo>
                    <a:pt x="1718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2302" y="4123181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8820" y="0"/>
                  </a:lnTo>
                  <a:lnTo>
                    <a:pt x="1762231" y="8761"/>
                  </a:lnTo>
                  <a:lnTo>
                    <a:pt x="1797671" y="32654"/>
                  </a:lnTo>
                  <a:lnTo>
                    <a:pt x="1821561" y="68097"/>
                  </a:lnTo>
                  <a:lnTo>
                    <a:pt x="1830321" y="111505"/>
                  </a:lnTo>
                  <a:lnTo>
                    <a:pt x="1830321" y="557530"/>
                  </a:lnTo>
                  <a:lnTo>
                    <a:pt x="1821561" y="600939"/>
                  </a:lnTo>
                  <a:lnTo>
                    <a:pt x="1797671" y="636382"/>
                  </a:lnTo>
                  <a:lnTo>
                    <a:pt x="1762231" y="660275"/>
                  </a:lnTo>
                  <a:lnTo>
                    <a:pt x="1718820" y="669036"/>
                  </a:lnTo>
                  <a:lnTo>
                    <a:pt x="111505" y="669036"/>
                  </a:lnTo>
                  <a:lnTo>
                    <a:pt x="68097" y="660275"/>
                  </a:lnTo>
                  <a:lnTo>
                    <a:pt x="32654" y="636382"/>
                  </a:lnTo>
                  <a:lnTo>
                    <a:pt x="8761" y="600939"/>
                  </a:lnTo>
                  <a:lnTo>
                    <a:pt x="0" y="557530"/>
                  </a:lnTo>
                  <a:lnTo>
                    <a:pt x="0" y="111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22200" y="4282440"/>
            <a:ext cx="14141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9900"/>
                </a:solidFill>
                <a:latin typeface="Carlito"/>
                <a:cs typeface="Carlito"/>
              </a:rPr>
              <a:t>Service</a:t>
            </a:r>
            <a:r>
              <a:rPr sz="1700" spc="-100" dirty="0">
                <a:solidFill>
                  <a:srgbClr val="FF99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16968" y="3169920"/>
            <a:ext cx="1841500" cy="680085"/>
            <a:chOff x="12316968" y="3169920"/>
            <a:chExt cx="1841500" cy="680085"/>
          </a:xfrm>
        </p:grpSpPr>
        <p:sp>
          <p:nvSpPr>
            <p:cNvPr id="13" name="object 13"/>
            <p:cNvSpPr/>
            <p:nvPr/>
          </p:nvSpPr>
          <p:spPr>
            <a:xfrm>
              <a:off x="12322302" y="3175254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1718817" y="0"/>
                  </a:moveTo>
                  <a:lnTo>
                    <a:pt x="111505" y="0"/>
                  </a:lnTo>
                  <a:lnTo>
                    <a:pt x="68097" y="8762"/>
                  </a:lnTo>
                  <a:lnTo>
                    <a:pt x="32651" y="32651"/>
                  </a:lnTo>
                  <a:lnTo>
                    <a:pt x="8763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3" y="600938"/>
                  </a:lnTo>
                  <a:lnTo>
                    <a:pt x="32651" y="636384"/>
                  </a:lnTo>
                  <a:lnTo>
                    <a:pt x="68097" y="660273"/>
                  </a:lnTo>
                  <a:lnTo>
                    <a:pt x="111505" y="669036"/>
                  </a:lnTo>
                  <a:lnTo>
                    <a:pt x="1718817" y="669036"/>
                  </a:lnTo>
                  <a:lnTo>
                    <a:pt x="1762252" y="660273"/>
                  </a:lnTo>
                  <a:lnTo>
                    <a:pt x="1797684" y="636384"/>
                  </a:lnTo>
                  <a:lnTo>
                    <a:pt x="1821561" y="600938"/>
                  </a:lnTo>
                  <a:lnTo>
                    <a:pt x="1830324" y="557530"/>
                  </a:lnTo>
                  <a:lnTo>
                    <a:pt x="1830324" y="111506"/>
                  </a:lnTo>
                  <a:lnTo>
                    <a:pt x="1821561" y="68097"/>
                  </a:lnTo>
                  <a:lnTo>
                    <a:pt x="1797684" y="32651"/>
                  </a:lnTo>
                  <a:lnTo>
                    <a:pt x="1762252" y="8762"/>
                  </a:lnTo>
                  <a:lnTo>
                    <a:pt x="1718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22302" y="3175254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8820" y="0"/>
                  </a:lnTo>
                  <a:lnTo>
                    <a:pt x="1762231" y="8761"/>
                  </a:lnTo>
                  <a:lnTo>
                    <a:pt x="1797671" y="32654"/>
                  </a:lnTo>
                  <a:lnTo>
                    <a:pt x="1821561" y="68097"/>
                  </a:lnTo>
                  <a:lnTo>
                    <a:pt x="1830321" y="111506"/>
                  </a:lnTo>
                  <a:lnTo>
                    <a:pt x="1830321" y="557531"/>
                  </a:lnTo>
                  <a:lnTo>
                    <a:pt x="1821561" y="600939"/>
                  </a:lnTo>
                  <a:lnTo>
                    <a:pt x="1797671" y="636382"/>
                  </a:lnTo>
                  <a:lnTo>
                    <a:pt x="1762231" y="660275"/>
                  </a:lnTo>
                  <a:lnTo>
                    <a:pt x="1718820" y="669037"/>
                  </a:lnTo>
                  <a:lnTo>
                    <a:pt x="111505" y="669037"/>
                  </a:lnTo>
                  <a:lnTo>
                    <a:pt x="68097" y="660275"/>
                  </a:lnTo>
                  <a:lnTo>
                    <a:pt x="32654" y="636382"/>
                  </a:lnTo>
                  <a:lnTo>
                    <a:pt x="8761" y="600939"/>
                  </a:lnTo>
                  <a:lnTo>
                    <a:pt x="0" y="557531"/>
                  </a:lnTo>
                  <a:lnTo>
                    <a:pt x="0" y="11150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22200" y="3334511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9900"/>
                </a:solidFill>
                <a:latin typeface="Carlito"/>
                <a:cs typeface="Carlito"/>
              </a:rPr>
              <a:t>Service</a:t>
            </a:r>
            <a:r>
              <a:rPr sz="1700" spc="-95" dirty="0">
                <a:solidFill>
                  <a:srgbClr val="FF99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40468" y="5048122"/>
            <a:ext cx="4318000" cy="697865"/>
            <a:chOff x="9840468" y="5048122"/>
            <a:chExt cx="4318000" cy="697865"/>
          </a:xfrm>
        </p:grpSpPr>
        <p:sp>
          <p:nvSpPr>
            <p:cNvPr id="17" name="object 17"/>
            <p:cNvSpPr/>
            <p:nvPr/>
          </p:nvSpPr>
          <p:spPr>
            <a:xfrm>
              <a:off x="12322302" y="5069585"/>
              <a:ext cx="1830705" cy="670560"/>
            </a:xfrm>
            <a:custGeom>
              <a:avLst/>
              <a:gdLst/>
              <a:ahLst/>
              <a:cxnLst/>
              <a:rect l="l" t="t" r="r" b="b"/>
              <a:pathLst>
                <a:path w="1830705" h="670560">
                  <a:moveTo>
                    <a:pt x="1718563" y="0"/>
                  </a:moveTo>
                  <a:lnTo>
                    <a:pt x="111759" y="0"/>
                  </a:lnTo>
                  <a:lnTo>
                    <a:pt x="68262" y="8775"/>
                  </a:lnTo>
                  <a:lnTo>
                    <a:pt x="32727" y="32727"/>
                  </a:lnTo>
                  <a:lnTo>
                    <a:pt x="8775" y="68262"/>
                  </a:lnTo>
                  <a:lnTo>
                    <a:pt x="0" y="111759"/>
                  </a:lnTo>
                  <a:lnTo>
                    <a:pt x="0" y="558800"/>
                  </a:lnTo>
                  <a:lnTo>
                    <a:pt x="8775" y="602297"/>
                  </a:lnTo>
                  <a:lnTo>
                    <a:pt x="32727" y="637819"/>
                  </a:lnTo>
                  <a:lnTo>
                    <a:pt x="68262" y="661771"/>
                  </a:lnTo>
                  <a:lnTo>
                    <a:pt x="111759" y="670559"/>
                  </a:lnTo>
                  <a:lnTo>
                    <a:pt x="1718563" y="670559"/>
                  </a:lnTo>
                  <a:lnTo>
                    <a:pt x="1762125" y="661771"/>
                  </a:lnTo>
                  <a:lnTo>
                    <a:pt x="1797557" y="637819"/>
                  </a:lnTo>
                  <a:lnTo>
                    <a:pt x="1821561" y="602297"/>
                  </a:lnTo>
                  <a:lnTo>
                    <a:pt x="1830324" y="558800"/>
                  </a:lnTo>
                  <a:lnTo>
                    <a:pt x="1830324" y="111759"/>
                  </a:lnTo>
                  <a:lnTo>
                    <a:pt x="1821561" y="68262"/>
                  </a:lnTo>
                  <a:lnTo>
                    <a:pt x="1797557" y="32727"/>
                  </a:lnTo>
                  <a:lnTo>
                    <a:pt x="1762125" y="8775"/>
                  </a:lnTo>
                  <a:lnTo>
                    <a:pt x="1718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22302" y="5069585"/>
              <a:ext cx="1830705" cy="670560"/>
            </a:xfrm>
            <a:custGeom>
              <a:avLst/>
              <a:gdLst/>
              <a:ahLst/>
              <a:cxnLst/>
              <a:rect l="l" t="t" r="r" b="b"/>
              <a:pathLst>
                <a:path w="1830705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8560" y="0"/>
                  </a:lnTo>
                  <a:lnTo>
                    <a:pt x="1762071" y="8782"/>
                  </a:lnTo>
                  <a:lnTo>
                    <a:pt x="1797591" y="32734"/>
                  </a:lnTo>
                  <a:lnTo>
                    <a:pt x="1821541" y="68258"/>
                  </a:lnTo>
                  <a:lnTo>
                    <a:pt x="1830321" y="111759"/>
                  </a:lnTo>
                  <a:lnTo>
                    <a:pt x="1830321" y="558800"/>
                  </a:lnTo>
                  <a:lnTo>
                    <a:pt x="1821541" y="602301"/>
                  </a:lnTo>
                  <a:lnTo>
                    <a:pt x="1797591" y="637825"/>
                  </a:lnTo>
                  <a:lnTo>
                    <a:pt x="1762071" y="661777"/>
                  </a:lnTo>
                  <a:lnTo>
                    <a:pt x="1718560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50374" y="5404865"/>
              <a:ext cx="2472055" cy="0"/>
            </a:xfrm>
            <a:custGeom>
              <a:avLst/>
              <a:gdLst/>
              <a:ahLst/>
              <a:cxnLst/>
              <a:rect l="l" t="t" r="r" b="b"/>
              <a:pathLst>
                <a:path w="2472054">
                  <a:moveTo>
                    <a:pt x="2472051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0468" y="5048122"/>
              <a:ext cx="20320" cy="356870"/>
            </a:xfrm>
            <a:custGeom>
              <a:avLst/>
              <a:gdLst/>
              <a:ahLst/>
              <a:cxnLst/>
              <a:rect l="l" t="t" r="r" b="b"/>
              <a:pathLst>
                <a:path w="20320" h="356870">
                  <a:moveTo>
                    <a:pt x="19812" y="277368"/>
                  </a:moveTo>
                  <a:lnTo>
                    <a:pt x="0" y="277368"/>
                  </a:lnTo>
                  <a:lnTo>
                    <a:pt x="0" y="356616"/>
                  </a:lnTo>
                  <a:lnTo>
                    <a:pt x="19812" y="356616"/>
                  </a:lnTo>
                  <a:lnTo>
                    <a:pt x="19812" y="277368"/>
                  </a:lnTo>
                  <a:close/>
                </a:path>
                <a:path w="20320" h="356870">
                  <a:moveTo>
                    <a:pt x="19812" y="138684"/>
                  </a:moveTo>
                  <a:lnTo>
                    <a:pt x="0" y="138684"/>
                  </a:lnTo>
                  <a:lnTo>
                    <a:pt x="0" y="217932"/>
                  </a:lnTo>
                  <a:lnTo>
                    <a:pt x="19812" y="217932"/>
                  </a:lnTo>
                  <a:lnTo>
                    <a:pt x="19812" y="138684"/>
                  </a:lnTo>
                  <a:close/>
                </a:path>
                <a:path w="20320" h="356870">
                  <a:moveTo>
                    <a:pt x="19812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19812" y="79248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063223" y="4928615"/>
            <a:ext cx="2873375" cy="586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spc="-25" dirty="0">
                <a:latin typeface="Carlito"/>
                <a:cs typeface="Carlito"/>
              </a:rPr>
              <a:t>Register</a:t>
            </a:r>
            <a:endParaRPr sz="1700">
              <a:latin typeface="Carlito"/>
              <a:cs typeface="Carlito"/>
            </a:endParaRPr>
          </a:p>
          <a:p>
            <a:pPr marL="1471295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solidFill>
                  <a:srgbClr val="FF9900"/>
                </a:solidFill>
                <a:latin typeface="Carlito"/>
                <a:cs typeface="Carlito"/>
              </a:rPr>
              <a:t>Service</a:t>
            </a:r>
            <a:r>
              <a:rPr sz="1700" spc="-95" dirty="0">
                <a:solidFill>
                  <a:srgbClr val="FF99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37170" y="3477005"/>
            <a:ext cx="1459865" cy="76200"/>
          </a:xfrm>
          <a:custGeom>
            <a:avLst/>
            <a:gdLst/>
            <a:ahLst/>
            <a:cxnLst/>
            <a:rect l="l" t="t" r="r" b="b"/>
            <a:pathLst>
              <a:path w="1459865" h="76200">
                <a:moveTo>
                  <a:pt x="1459611" y="38100"/>
                </a:moveTo>
                <a:lnTo>
                  <a:pt x="1439799" y="28194"/>
                </a:lnTo>
                <a:lnTo>
                  <a:pt x="1383411" y="0"/>
                </a:lnTo>
                <a:lnTo>
                  <a:pt x="1383411" y="28194"/>
                </a:lnTo>
                <a:lnTo>
                  <a:pt x="0" y="28194"/>
                </a:lnTo>
                <a:lnTo>
                  <a:pt x="0" y="48006"/>
                </a:lnTo>
                <a:lnTo>
                  <a:pt x="1383411" y="48006"/>
                </a:lnTo>
                <a:lnTo>
                  <a:pt x="1383411" y="76200"/>
                </a:lnTo>
                <a:lnTo>
                  <a:pt x="1439799" y="48006"/>
                </a:lnTo>
                <a:lnTo>
                  <a:pt x="1459611" y="3810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01914" y="3044952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Request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31602" y="3044952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Request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54451" y="3913632"/>
            <a:ext cx="72961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14"/>
              </a:lnSpc>
              <a:spcBef>
                <a:spcPts val="100"/>
              </a:spcBef>
            </a:pPr>
            <a:r>
              <a:rPr sz="1700" spc="-10" dirty="0">
                <a:latin typeface="Carlito"/>
                <a:cs typeface="Carlito"/>
              </a:rPr>
              <a:t>LB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endParaRPr sz="1700">
              <a:latin typeface="Carlito"/>
              <a:cs typeface="Carlito"/>
            </a:endParaRPr>
          </a:p>
          <a:p>
            <a:pPr marL="12700" marR="5080" indent="2540" algn="ctr">
              <a:lnSpc>
                <a:spcPts val="2020"/>
              </a:lnSpc>
              <a:spcBef>
                <a:spcPts val="60"/>
              </a:spcBef>
            </a:pPr>
            <a:r>
              <a:rPr sz="1700" b="1" spc="-15" dirty="0">
                <a:latin typeface="Carlito"/>
                <a:cs typeface="Carlito"/>
              </a:rPr>
              <a:t>Service  </a:t>
            </a:r>
            <a:r>
              <a:rPr sz="1700" b="1" spc="-70" dirty="0">
                <a:latin typeface="Carlito"/>
                <a:cs typeface="Carlito"/>
              </a:rPr>
              <a:t>R</a:t>
            </a:r>
            <a:r>
              <a:rPr sz="1700" b="1" spc="-30" dirty="0">
                <a:latin typeface="Carlito"/>
                <a:cs typeface="Carlito"/>
              </a:rPr>
              <a:t>e</a:t>
            </a:r>
            <a:r>
              <a:rPr sz="1700" b="1" spc="-15" dirty="0">
                <a:latin typeface="Carlito"/>
                <a:cs typeface="Carlito"/>
              </a:rPr>
              <a:t>g</a:t>
            </a:r>
            <a:r>
              <a:rPr sz="1700" b="1" spc="-30" dirty="0">
                <a:latin typeface="Carlito"/>
                <a:cs typeface="Carlito"/>
              </a:rPr>
              <a:t>i</a:t>
            </a:r>
            <a:r>
              <a:rPr sz="1700" b="1" spc="-50" dirty="0">
                <a:latin typeface="Carlito"/>
                <a:cs typeface="Carlito"/>
              </a:rPr>
              <a:t>s</a:t>
            </a:r>
            <a:r>
              <a:rPr sz="1700" b="1" spc="-5" dirty="0">
                <a:latin typeface="Carlito"/>
                <a:cs typeface="Carlito"/>
              </a:rPr>
              <a:t>t</a:t>
            </a:r>
            <a:r>
              <a:rPr sz="1700" b="1" spc="15" dirty="0">
                <a:latin typeface="Carlito"/>
                <a:cs typeface="Carlito"/>
              </a:rPr>
              <a:t>r</a:t>
            </a:r>
            <a:r>
              <a:rPr sz="1700" b="1" dirty="0">
                <a:latin typeface="Carlito"/>
                <a:cs typeface="Carlito"/>
              </a:rPr>
              <a:t>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05718" y="4166615"/>
            <a:ext cx="16306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345" algn="l"/>
              </a:tabLst>
            </a:pPr>
            <a:r>
              <a:rPr sz="1700" u="heavy" dirty="0">
                <a:uFill>
                  <a:solidFill>
                    <a:srgbClr val="D231AA"/>
                  </a:solidFill>
                </a:uFill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33126" y="4418838"/>
            <a:ext cx="125856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2274" y="4792217"/>
            <a:ext cx="76200" cy="196850"/>
          </a:xfrm>
          <a:custGeom>
            <a:avLst/>
            <a:gdLst/>
            <a:ahLst/>
            <a:cxnLst/>
            <a:rect l="l" t="t" r="r" b="b"/>
            <a:pathLst>
              <a:path w="76200" h="196850">
                <a:moveTo>
                  <a:pt x="48006" y="117221"/>
                </a:moveTo>
                <a:lnTo>
                  <a:pt x="28194" y="117221"/>
                </a:lnTo>
                <a:lnTo>
                  <a:pt x="28194" y="196469"/>
                </a:lnTo>
                <a:lnTo>
                  <a:pt x="48006" y="196469"/>
                </a:lnTo>
                <a:lnTo>
                  <a:pt x="48006" y="117221"/>
                </a:lnTo>
                <a:close/>
              </a:path>
              <a:path w="76200" h="1968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63731" y="4032503"/>
            <a:ext cx="71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Register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2817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82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70492" y="3015997"/>
            <a:ext cx="929639" cy="929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2210308"/>
            <a:ext cx="4382770" cy="16135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Clients </a:t>
            </a:r>
            <a:r>
              <a:rPr sz="2200" spc="-20" dirty="0">
                <a:latin typeface="Carlito"/>
                <a:cs typeface="Carlito"/>
              </a:rPr>
              <a:t>connect directly </a:t>
            </a:r>
            <a:r>
              <a:rPr sz="2200" spc="-25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providers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30" dirty="0">
                <a:latin typeface="Carlito"/>
                <a:cs typeface="Carlito"/>
              </a:rPr>
              <a:t>Fewer </a:t>
            </a:r>
            <a:r>
              <a:rPr sz="2200" spc="-20" dirty="0">
                <a:latin typeface="Carlito"/>
                <a:cs typeface="Carlito"/>
              </a:rPr>
              <a:t>components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Clients </a:t>
            </a:r>
            <a:r>
              <a:rPr sz="2200" spc="-20" dirty="0">
                <a:latin typeface="Carlito"/>
                <a:cs typeface="Carlito"/>
              </a:rPr>
              <a:t>must </a:t>
            </a:r>
            <a:r>
              <a:rPr sz="2200" spc="-10" dirty="0">
                <a:latin typeface="Carlito"/>
                <a:cs typeface="Carlito"/>
              </a:rPr>
              <a:t>be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registry-aware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5" dirty="0">
                <a:latin typeface="Carlito"/>
                <a:cs typeface="Carlito"/>
              </a:rPr>
              <a:t>Client-side </a:t>
            </a:r>
            <a:r>
              <a:rPr sz="2200" spc="-5" dirty="0">
                <a:latin typeface="Carlito"/>
                <a:cs typeface="Carlito"/>
              </a:rPr>
              <a:t>load </a:t>
            </a:r>
            <a:r>
              <a:rPr sz="2200" spc="-20" dirty="0">
                <a:latin typeface="Carlito"/>
                <a:cs typeface="Carlito"/>
              </a:rPr>
              <a:t>balancing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8538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82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912481" y="3663569"/>
            <a:ext cx="1294130" cy="1288415"/>
            <a:chOff x="7912481" y="3663569"/>
            <a:chExt cx="1294130" cy="1288415"/>
          </a:xfrm>
        </p:grpSpPr>
        <p:sp>
          <p:nvSpPr>
            <p:cNvPr id="5" name="object 5"/>
            <p:cNvSpPr/>
            <p:nvPr/>
          </p:nvSpPr>
          <p:spPr>
            <a:xfrm>
              <a:off x="9095867" y="4841747"/>
              <a:ext cx="110235" cy="110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2481" y="3663569"/>
              <a:ext cx="1266190" cy="1261110"/>
            </a:xfrm>
            <a:custGeom>
              <a:avLst/>
              <a:gdLst/>
              <a:ahLst/>
              <a:cxnLst/>
              <a:rect l="l" t="t" r="r" b="b"/>
              <a:pathLst>
                <a:path w="1266190" h="1261110">
                  <a:moveTo>
                    <a:pt x="13970" y="0"/>
                  </a:moveTo>
                  <a:lnTo>
                    <a:pt x="0" y="13969"/>
                  </a:lnTo>
                  <a:lnTo>
                    <a:pt x="1246847" y="1255585"/>
                  </a:lnTo>
                  <a:lnTo>
                    <a:pt x="1265758" y="1260513"/>
                  </a:lnTo>
                  <a:lnTo>
                    <a:pt x="1260716" y="124152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19466" y="3188144"/>
            <a:ext cx="6237605" cy="681355"/>
            <a:chOff x="7919466" y="3188144"/>
            <a:chExt cx="6237605" cy="681355"/>
          </a:xfrm>
        </p:grpSpPr>
        <p:sp>
          <p:nvSpPr>
            <p:cNvPr id="8" name="object 8"/>
            <p:cNvSpPr/>
            <p:nvPr/>
          </p:nvSpPr>
          <p:spPr>
            <a:xfrm>
              <a:off x="7919466" y="3431539"/>
              <a:ext cx="4386580" cy="66675"/>
            </a:xfrm>
            <a:custGeom>
              <a:avLst/>
              <a:gdLst/>
              <a:ahLst/>
              <a:cxnLst/>
              <a:rect l="l" t="t" r="r" b="b"/>
              <a:pathLst>
                <a:path w="4386580" h="66675">
                  <a:moveTo>
                    <a:pt x="4386097" y="20320"/>
                  </a:moveTo>
                  <a:lnTo>
                    <a:pt x="4383532" y="20320"/>
                  </a:lnTo>
                  <a:lnTo>
                    <a:pt x="4383532" y="18923"/>
                  </a:lnTo>
                  <a:lnTo>
                    <a:pt x="4378452" y="18923"/>
                  </a:lnTo>
                  <a:lnTo>
                    <a:pt x="4363859" y="10414"/>
                  </a:lnTo>
                  <a:lnTo>
                    <a:pt x="4355579" y="15240"/>
                  </a:lnTo>
                  <a:lnTo>
                    <a:pt x="4355579" y="10160"/>
                  </a:lnTo>
                  <a:lnTo>
                    <a:pt x="4354715" y="10160"/>
                  </a:lnTo>
                  <a:lnTo>
                    <a:pt x="435471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4346841" y="20320"/>
                  </a:lnTo>
                  <a:lnTo>
                    <a:pt x="4297553" y="49022"/>
                  </a:lnTo>
                  <a:lnTo>
                    <a:pt x="4295902" y="55118"/>
                  </a:lnTo>
                  <a:lnTo>
                    <a:pt x="4301490" y="64643"/>
                  </a:lnTo>
                  <a:lnTo>
                    <a:pt x="4307459" y="66167"/>
                  </a:lnTo>
                  <a:lnTo>
                    <a:pt x="4386097" y="2032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15368" y="3386201"/>
              <a:ext cx="107187" cy="656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2302" y="319354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1717040" y="0"/>
                  </a:moveTo>
                  <a:lnTo>
                    <a:pt x="111759" y="0"/>
                  </a:lnTo>
                  <a:lnTo>
                    <a:pt x="68262" y="8788"/>
                  </a:lnTo>
                  <a:lnTo>
                    <a:pt x="32727" y="32740"/>
                  </a:lnTo>
                  <a:lnTo>
                    <a:pt x="8775" y="68262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75" y="602297"/>
                  </a:lnTo>
                  <a:lnTo>
                    <a:pt x="32727" y="637819"/>
                  </a:lnTo>
                  <a:lnTo>
                    <a:pt x="68262" y="661771"/>
                  </a:lnTo>
                  <a:lnTo>
                    <a:pt x="111759" y="670560"/>
                  </a:lnTo>
                  <a:lnTo>
                    <a:pt x="1717040" y="670560"/>
                  </a:lnTo>
                  <a:lnTo>
                    <a:pt x="1760474" y="661771"/>
                  </a:lnTo>
                  <a:lnTo>
                    <a:pt x="1796034" y="637819"/>
                  </a:lnTo>
                  <a:lnTo>
                    <a:pt x="1820036" y="602297"/>
                  </a:lnTo>
                  <a:lnTo>
                    <a:pt x="1828800" y="558800"/>
                  </a:lnTo>
                  <a:lnTo>
                    <a:pt x="1828800" y="111760"/>
                  </a:lnTo>
                  <a:lnTo>
                    <a:pt x="1820036" y="68262"/>
                  </a:lnTo>
                  <a:lnTo>
                    <a:pt x="1796034" y="32740"/>
                  </a:lnTo>
                  <a:lnTo>
                    <a:pt x="1760474" y="8788"/>
                  </a:lnTo>
                  <a:lnTo>
                    <a:pt x="171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22302" y="319354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40" y="0"/>
                  </a:lnTo>
                  <a:lnTo>
                    <a:pt x="1760541" y="8782"/>
                  </a:lnTo>
                  <a:lnTo>
                    <a:pt x="1796071" y="32734"/>
                  </a:lnTo>
                  <a:lnTo>
                    <a:pt x="1820021" y="68258"/>
                  </a:lnTo>
                  <a:lnTo>
                    <a:pt x="1828801" y="111760"/>
                  </a:lnTo>
                  <a:lnTo>
                    <a:pt x="1828801" y="558800"/>
                  </a:lnTo>
                  <a:lnTo>
                    <a:pt x="1820021" y="602301"/>
                  </a:lnTo>
                  <a:lnTo>
                    <a:pt x="1796071" y="637825"/>
                  </a:lnTo>
                  <a:lnTo>
                    <a:pt x="1760541" y="661777"/>
                  </a:lnTo>
                  <a:lnTo>
                    <a:pt x="1717040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95282" y="3593973"/>
              <a:ext cx="2870200" cy="25400"/>
            </a:xfrm>
            <a:custGeom>
              <a:avLst/>
              <a:gdLst/>
              <a:ahLst/>
              <a:cxnLst/>
              <a:rect l="l" t="t" r="r" b="b"/>
              <a:pathLst>
                <a:path w="2870200" h="25400">
                  <a:moveTo>
                    <a:pt x="28702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870200" y="25400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06846" y="3199638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4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20" y="0"/>
                </a:lnTo>
                <a:lnTo>
                  <a:pt x="1762231" y="8761"/>
                </a:lnTo>
                <a:lnTo>
                  <a:pt x="1797671" y="32654"/>
                </a:lnTo>
                <a:lnTo>
                  <a:pt x="1821561" y="68097"/>
                </a:lnTo>
                <a:lnTo>
                  <a:pt x="1830331" y="111506"/>
                </a:lnTo>
                <a:lnTo>
                  <a:pt x="1830331" y="557530"/>
                </a:lnTo>
                <a:lnTo>
                  <a:pt x="1821561" y="600939"/>
                </a:lnTo>
                <a:lnTo>
                  <a:pt x="1797671" y="636382"/>
                </a:lnTo>
                <a:lnTo>
                  <a:pt x="1762231" y="660275"/>
                </a:lnTo>
                <a:lnTo>
                  <a:pt x="1718820" y="669037"/>
                </a:lnTo>
                <a:lnTo>
                  <a:pt x="111505" y="669037"/>
                </a:lnTo>
                <a:lnTo>
                  <a:pt x="68097" y="660275"/>
                </a:lnTo>
                <a:lnTo>
                  <a:pt x="32654" y="636382"/>
                </a:lnTo>
                <a:lnTo>
                  <a:pt x="8761" y="600939"/>
                </a:lnTo>
                <a:lnTo>
                  <a:pt x="0" y="557530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7593" y="3358896"/>
            <a:ext cx="5200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C</a:t>
            </a:r>
            <a:r>
              <a:rPr sz="1700" spc="-10" dirty="0">
                <a:latin typeface="Carlito"/>
                <a:cs typeface="Carlito"/>
              </a:rPr>
              <a:t>li</a:t>
            </a:r>
            <a:r>
              <a:rPr sz="1700" spc="-20" dirty="0">
                <a:latin typeface="Carlito"/>
                <a:cs typeface="Carlito"/>
              </a:rPr>
              <a:t>e</a:t>
            </a:r>
            <a:r>
              <a:rPr sz="1700" spc="-45" dirty="0">
                <a:latin typeface="Carlito"/>
                <a:cs typeface="Carlito"/>
              </a:rPr>
              <a:t>n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16904" y="4136072"/>
            <a:ext cx="1839595" cy="680085"/>
            <a:chOff x="12316904" y="4136072"/>
            <a:chExt cx="1839595" cy="680085"/>
          </a:xfrm>
        </p:grpSpPr>
        <p:sp>
          <p:nvSpPr>
            <p:cNvPr id="16" name="object 16"/>
            <p:cNvSpPr/>
            <p:nvPr/>
          </p:nvSpPr>
          <p:spPr>
            <a:xfrm>
              <a:off x="12322302" y="4141469"/>
              <a:ext cx="1828800" cy="669290"/>
            </a:xfrm>
            <a:custGeom>
              <a:avLst/>
              <a:gdLst/>
              <a:ahLst/>
              <a:cxnLst/>
              <a:rect l="l" t="t" r="r" b="b"/>
              <a:pathLst>
                <a:path w="1828800" h="669289">
                  <a:moveTo>
                    <a:pt x="1717294" y="0"/>
                  </a:moveTo>
                  <a:lnTo>
                    <a:pt x="111505" y="0"/>
                  </a:lnTo>
                  <a:lnTo>
                    <a:pt x="68097" y="8762"/>
                  </a:lnTo>
                  <a:lnTo>
                    <a:pt x="32651" y="32651"/>
                  </a:lnTo>
                  <a:lnTo>
                    <a:pt x="8763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3" y="600938"/>
                  </a:lnTo>
                  <a:lnTo>
                    <a:pt x="32651" y="636384"/>
                  </a:lnTo>
                  <a:lnTo>
                    <a:pt x="68097" y="660272"/>
                  </a:lnTo>
                  <a:lnTo>
                    <a:pt x="111505" y="669035"/>
                  </a:lnTo>
                  <a:lnTo>
                    <a:pt x="1717294" y="669035"/>
                  </a:lnTo>
                  <a:lnTo>
                    <a:pt x="1760728" y="660272"/>
                  </a:lnTo>
                  <a:lnTo>
                    <a:pt x="1796161" y="636384"/>
                  </a:lnTo>
                  <a:lnTo>
                    <a:pt x="1820036" y="600938"/>
                  </a:lnTo>
                  <a:lnTo>
                    <a:pt x="1828800" y="557529"/>
                  </a:lnTo>
                  <a:lnTo>
                    <a:pt x="1828800" y="111505"/>
                  </a:lnTo>
                  <a:lnTo>
                    <a:pt x="1820036" y="68097"/>
                  </a:lnTo>
                  <a:lnTo>
                    <a:pt x="1796161" y="32651"/>
                  </a:lnTo>
                  <a:lnTo>
                    <a:pt x="1760728" y="8762"/>
                  </a:lnTo>
                  <a:lnTo>
                    <a:pt x="1717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22302" y="4141469"/>
              <a:ext cx="1828800" cy="669290"/>
            </a:xfrm>
            <a:custGeom>
              <a:avLst/>
              <a:gdLst/>
              <a:ahLst/>
              <a:cxnLst/>
              <a:rect l="l" t="t" r="r" b="b"/>
              <a:pathLst>
                <a:path w="1828800" h="669289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7290" y="0"/>
                  </a:lnTo>
                  <a:lnTo>
                    <a:pt x="1760701" y="8761"/>
                  </a:lnTo>
                  <a:lnTo>
                    <a:pt x="1796151" y="32654"/>
                  </a:lnTo>
                  <a:lnTo>
                    <a:pt x="1820041" y="68097"/>
                  </a:lnTo>
                  <a:lnTo>
                    <a:pt x="1828801" y="111505"/>
                  </a:lnTo>
                  <a:lnTo>
                    <a:pt x="1828801" y="557530"/>
                  </a:lnTo>
                  <a:lnTo>
                    <a:pt x="1820041" y="600939"/>
                  </a:lnTo>
                  <a:lnTo>
                    <a:pt x="1796151" y="636382"/>
                  </a:lnTo>
                  <a:lnTo>
                    <a:pt x="1760701" y="660275"/>
                  </a:lnTo>
                  <a:lnTo>
                    <a:pt x="1717290" y="669036"/>
                  </a:lnTo>
                  <a:lnTo>
                    <a:pt x="111505" y="669036"/>
                  </a:lnTo>
                  <a:lnTo>
                    <a:pt x="68097" y="660275"/>
                  </a:lnTo>
                  <a:lnTo>
                    <a:pt x="32654" y="636382"/>
                  </a:lnTo>
                  <a:lnTo>
                    <a:pt x="8761" y="600939"/>
                  </a:lnTo>
                  <a:lnTo>
                    <a:pt x="0" y="557530"/>
                  </a:lnTo>
                  <a:lnTo>
                    <a:pt x="0" y="111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21183" y="4300728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rlito"/>
                <a:cs typeface="Carlito"/>
              </a:rPr>
              <a:t>Service</a:t>
            </a:r>
            <a:r>
              <a:rPr sz="1700" spc="-9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21056" y="3352800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rlito"/>
                <a:cs typeface="Carlito"/>
              </a:rPr>
              <a:t>Service</a:t>
            </a:r>
            <a:r>
              <a:rPr sz="1700" spc="-9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16968" y="5082540"/>
            <a:ext cx="1839595" cy="681355"/>
            <a:chOff x="12316968" y="5082540"/>
            <a:chExt cx="1839595" cy="681355"/>
          </a:xfrm>
        </p:grpSpPr>
        <p:sp>
          <p:nvSpPr>
            <p:cNvPr id="21" name="object 21"/>
            <p:cNvSpPr/>
            <p:nvPr/>
          </p:nvSpPr>
          <p:spPr>
            <a:xfrm>
              <a:off x="12322302" y="5087874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1717040" y="0"/>
                  </a:moveTo>
                  <a:lnTo>
                    <a:pt x="111759" y="0"/>
                  </a:lnTo>
                  <a:lnTo>
                    <a:pt x="68262" y="8775"/>
                  </a:lnTo>
                  <a:lnTo>
                    <a:pt x="32727" y="32727"/>
                  </a:lnTo>
                  <a:lnTo>
                    <a:pt x="8775" y="68262"/>
                  </a:lnTo>
                  <a:lnTo>
                    <a:pt x="0" y="111759"/>
                  </a:lnTo>
                  <a:lnTo>
                    <a:pt x="0" y="558800"/>
                  </a:lnTo>
                  <a:lnTo>
                    <a:pt x="8775" y="602297"/>
                  </a:lnTo>
                  <a:lnTo>
                    <a:pt x="32727" y="637819"/>
                  </a:lnTo>
                  <a:lnTo>
                    <a:pt x="68262" y="661771"/>
                  </a:lnTo>
                  <a:lnTo>
                    <a:pt x="111759" y="670559"/>
                  </a:lnTo>
                  <a:lnTo>
                    <a:pt x="1717040" y="670559"/>
                  </a:lnTo>
                  <a:lnTo>
                    <a:pt x="1760474" y="661771"/>
                  </a:lnTo>
                  <a:lnTo>
                    <a:pt x="1796034" y="637819"/>
                  </a:lnTo>
                  <a:lnTo>
                    <a:pt x="1820036" y="602297"/>
                  </a:lnTo>
                  <a:lnTo>
                    <a:pt x="1828800" y="558800"/>
                  </a:lnTo>
                  <a:lnTo>
                    <a:pt x="1828800" y="111759"/>
                  </a:lnTo>
                  <a:lnTo>
                    <a:pt x="1820036" y="68262"/>
                  </a:lnTo>
                  <a:lnTo>
                    <a:pt x="1796034" y="32727"/>
                  </a:lnTo>
                  <a:lnTo>
                    <a:pt x="1760474" y="8775"/>
                  </a:lnTo>
                  <a:lnTo>
                    <a:pt x="171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22302" y="5087874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40" y="0"/>
                  </a:lnTo>
                  <a:lnTo>
                    <a:pt x="1760541" y="8782"/>
                  </a:lnTo>
                  <a:lnTo>
                    <a:pt x="1796071" y="32734"/>
                  </a:lnTo>
                  <a:lnTo>
                    <a:pt x="1820021" y="68258"/>
                  </a:lnTo>
                  <a:lnTo>
                    <a:pt x="1828801" y="111759"/>
                  </a:lnTo>
                  <a:lnTo>
                    <a:pt x="1828801" y="558800"/>
                  </a:lnTo>
                  <a:lnTo>
                    <a:pt x="1820021" y="602301"/>
                  </a:lnTo>
                  <a:lnTo>
                    <a:pt x="1796071" y="637825"/>
                  </a:lnTo>
                  <a:lnTo>
                    <a:pt x="1760541" y="661777"/>
                  </a:lnTo>
                  <a:lnTo>
                    <a:pt x="1717040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521565" y="5248655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rlito"/>
                <a:cs typeface="Carlito"/>
              </a:rPr>
              <a:t>Service</a:t>
            </a:r>
            <a:r>
              <a:rPr sz="1700" spc="-9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rlito"/>
                <a:cs typeface="Carlito"/>
              </a:rPr>
              <a:t>Provider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65285" y="5087873"/>
            <a:ext cx="1458595" cy="670560"/>
          </a:xfrm>
          <a:prstGeom prst="rect">
            <a:avLst/>
          </a:prstGeom>
          <a:solidFill>
            <a:srgbClr val="BEBEBE"/>
          </a:solidFill>
          <a:ln w="10667">
            <a:solidFill>
              <a:srgbClr val="9A21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82270" marR="381635" indent="36195">
              <a:lnSpc>
                <a:spcPts val="1989"/>
              </a:lnSpc>
              <a:spcBef>
                <a:spcPts val="465"/>
              </a:spcBef>
            </a:pPr>
            <a:r>
              <a:rPr sz="1700" spc="-10" dirty="0">
                <a:latin typeface="Carlito"/>
                <a:cs typeface="Carlito"/>
              </a:rPr>
              <a:t>Service  </a:t>
            </a:r>
            <a:r>
              <a:rPr sz="1700" spc="-50" dirty="0">
                <a:latin typeface="Carlito"/>
                <a:cs typeface="Carlito"/>
              </a:rPr>
              <a:t>R</a:t>
            </a:r>
            <a:r>
              <a:rPr sz="1700" spc="-20" dirty="0">
                <a:latin typeface="Carlito"/>
                <a:cs typeface="Carlito"/>
              </a:rPr>
              <a:t>eg</a:t>
            </a:r>
            <a:r>
              <a:rPr sz="1700" spc="-15" dirty="0">
                <a:latin typeface="Carlito"/>
                <a:cs typeface="Carlito"/>
              </a:rPr>
              <a:t>i</a:t>
            </a:r>
            <a:r>
              <a:rPr sz="1700" spc="-30" dirty="0">
                <a:latin typeface="Carlito"/>
                <a:cs typeface="Carlito"/>
              </a:rPr>
              <a:t>s</a:t>
            </a:r>
            <a:r>
              <a:rPr sz="1700" spc="-15" dirty="0">
                <a:latin typeface="Carlito"/>
                <a:cs typeface="Carlito"/>
              </a:rPr>
              <a:t>t</a:t>
            </a:r>
            <a:r>
              <a:rPr sz="1700" spc="-5" dirty="0">
                <a:latin typeface="Carlito"/>
                <a:cs typeface="Carlito"/>
              </a:rPr>
              <a:t>r</a:t>
            </a:r>
            <a:r>
              <a:rPr sz="1700" dirty="0">
                <a:latin typeface="Carlito"/>
                <a:cs typeface="Carlito"/>
              </a:rPr>
              <a:t>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05210" y="4974335"/>
            <a:ext cx="1630680" cy="83629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1617345" algn="l"/>
              </a:tabLst>
            </a:pPr>
            <a:r>
              <a:rPr sz="1700" u="heavy" dirty="0">
                <a:uFill>
                  <a:solidFill>
                    <a:srgbClr val="D231AA"/>
                  </a:solidFill>
                </a:uFill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150"/>
              </a:spcBef>
            </a:pPr>
            <a:r>
              <a:rPr sz="1700" spc="-30" dirty="0">
                <a:latin typeface="Carlito"/>
                <a:cs typeface="Carlito"/>
              </a:rPr>
              <a:t>Register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01406" y="3063240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Request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85376" y="3670553"/>
            <a:ext cx="20320" cy="218440"/>
          </a:xfrm>
          <a:custGeom>
            <a:avLst/>
            <a:gdLst/>
            <a:ahLst/>
            <a:cxnLst/>
            <a:rect l="l" t="t" r="r" b="b"/>
            <a:pathLst>
              <a:path w="20320" h="218439">
                <a:moveTo>
                  <a:pt x="19812" y="138684"/>
                </a:moveTo>
                <a:lnTo>
                  <a:pt x="0" y="138684"/>
                </a:lnTo>
                <a:lnTo>
                  <a:pt x="0" y="217932"/>
                </a:lnTo>
                <a:lnTo>
                  <a:pt x="19812" y="217932"/>
                </a:lnTo>
                <a:lnTo>
                  <a:pt x="19812" y="138684"/>
                </a:lnTo>
                <a:close/>
              </a:path>
              <a:path w="20320" h="218439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5376" y="3947921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85376" y="4086605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85376" y="4225290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85376" y="4363973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5376" y="4502658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2" y="0"/>
                </a:moveTo>
                <a:lnTo>
                  <a:pt x="0" y="0"/>
                </a:lnTo>
                <a:lnTo>
                  <a:pt x="0" y="79247"/>
                </a:lnTo>
                <a:lnTo>
                  <a:pt x="19812" y="79247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7182" y="4641341"/>
            <a:ext cx="76200" cy="160655"/>
          </a:xfrm>
          <a:custGeom>
            <a:avLst/>
            <a:gdLst/>
            <a:ahLst/>
            <a:cxnLst/>
            <a:rect l="l" t="t" r="r" b="b"/>
            <a:pathLst>
              <a:path w="76200" h="160654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160654">
                <a:moveTo>
                  <a:pt x="76200" y="84328"/>
                </a:moveTo>
                <a:lnTo>
                  <a:pt x="0" y="84328"/>
                </a:lnTo>
                <a:lnTo>
                  <a:pt x="38100" y="160528"/>
                </a:lnTo>
                <a:lnTo>
                  <a:pt x="76200" y="84328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871709" y="4460747"/>
            <a:ext cx="2459990" cy="350520"/>
            <a:chOff x="9871709" y="4460747"/>
            <a:chExt cx="2459990" cy="350520"/>
          </a:xfrm>
        </p:grpSpPr>
        <p:sp>
          <p:nvSpPr>
            <p:cNvPr id="35" name="object 35"/>
            <p:cNvSpPr/>
            <p:nvPr/>
          </p:nvSpPr>
          <p:spPr>
            <a:xfrm>
              <a:off x="9909809" y="4470653"/>
              <a:ext cx="2412365" cy="5715"/>
            </a:xfrm>
            <a:custGeom>
              <a:avLst/>
              <a:gdLst/>
              <a:ahLst/>
              <a:cxnLst/>
              <a:rect l="l" t="t" r="r" b="b"/>
              <a:pathLst>
                <a:path w="2412365" h="5714">
                  <a:moveTo>
                    <a:pt x="2411981" y="5207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71710" y="4495037"/>
              <a:ext cx="76200" cy="316230"/>
            </a:xfrm>
            <a:custGeom>
              <a:avLst/>
              <a:gdLst/>
              <a:ahLst/>
              <a:cxnLst/>
              <a:rect l="l" t="t" r="r" b="b"/>
              <a:pathLst>
                <a:path w="76200" h="316229">
                  <a:moveTo>
                    <a:pt x="48006" y="138684"/>
                  </a:moveTo>
                  <a:lnTo>
                    <a:pt x="28194" y="138684"/>
                  </a:lnTo>
                  <a:lnTo>
                    <a:pt x="28194" y="217932"/>
                  </a:lnTo>
                  <a:lnTo>
                    <a:pt x="48006" y="217932"/>
                  </a:lnTo>
                  <a:lnTo>
                    <a:pt x="48006" y="138684"/>
                  </a:lnTo>
                  <a:close/>
                </a:path>
                <a:path w="76200" h="316229">
                  <a:moveTo>
                    <a:pt x="48006" y="0"/>
                  </a:moveTo>
                  <a:lnTo>
                    <a:pt x="28194" y="0"/>
                  </a:lnTo>
                  <a:lnTo>
                    <a:pt x="28194" y="79248"/>
                  </a:lnTo>
                  <a:lnTo>
                    <a:pt x="48006" y="79248"/>
                  </a:lnTo>
                  <a:lnTo>
                    <a:pt x="48006" y="0"/>
                  </a:lnTo>
                  <a:close/>
                </a:path>
                <a:path w="76200" h="316229">
                  <a:moveTo>
                    <a:pt x="76200" y="239776"/>
                  </a:moveTo>
                  <a:lnTo>
                    <a:pt x="0" y="239776"/>
                  </a:lnTo>
                  <a:lnTo>
                    <a:pt x="38100" y="315976"/>
                  </a:lnTo>
                  <a:lnTo>
                    <a:pt x="76200" y="239776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313669" y="4578096"/>
            <a:ext cx="71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Register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485881" y="5367401"/>
            <a:ext cx="172593" cy="111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780778" y="3767328"/>
            <a:ext cx="71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rlito"/>
                <a:cs typeface="Carlito"/>
              </a:rPr>
              <a:t>Register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6118" y="4059935"/>
            <a:ext cx="5613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rlito"/>
                <a:cs typeface="Carlito"/>
              </a:rPr>
              <a:t>Q</a:t>
            </a:r>
            <a:r>
              <a:rPr sz="1700" spc="-15" dirty="0">
                <a:latin typeface="Carlito"/>
                <a:cs typeface="Carlito"/>
              </a:rPr>
              <a:t>u</a:t>
            </a:r>
            <a:r>
              <a:rPr sz="1700" spc="-10" dirty="0">
                <a:latin typeface="Carlito"/>
                <a:cs typeface="Carlito"/>
              </a:rPr>
              <a:t>e</a:t>
            </a:r>
            <a:r>
              <a:rPr sz="1700" spc="10" dirty="0">
                <a:latin typeface="Carlito"/>
                <a:cs typeface="Carlito"/>
              </a:rPr>
              <a:t>r</a:t>
            </a:r>
            <a:r>
              <a:rPr sz="1700" dirty="0">
                <a:latin typeface="Carlito"/>
                <a:cs typeface="Carlito"/>
              </a:rPr>
              <a:t>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51038" y="173228"/>
            <a:ext cx="8357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30" dirty="0">
                <a:latin typeface="Carlito"/>
                <a:cs typeface="Carlito"/>
              </a:rPr>
              <a:t>Client-side </a:t>
            </a:r>
            <a:r>
              <a:rPr sz="4800" b="0" spc="-85" dirty="0">
                <a:latin typeface="Carlito"/>
                <a:cs typeface="Carlito"/>
              </a:rPr>
              <a:t>service </a:t>
            </a:r>
            <a:r>
              <a:rPr sz="4800" b="0" spc="-120" dirty="0">
                <a:latin typeface="Carlito"/>
                <a:cs typeface="Carlito"/>
              </a:rPr>
              <a:t>discovery</a:t>
            </a:r>
            <a:r>
              <a:rPr sz="4800" b="0" spc="-925" dirty="0">
                <a:latin typeface="Carlito"/>
                <a:cs typeface="Carlito"/>
              </a:rPr>
              <a:t> </a:t>
            </a:r>
            <a:r>
              <a:rPr sz="4800" b="0" spc="-135" dirty="0">
                <a:latin typeface="Carlito"/>
                <a:cs typeface="Carlito"/>
              </a:rPr>
              <a:t>pattern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621" y="2751188"/>
            <a:ext cx="706570" cy="43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288" y="173736"/>
            <a:ext cx="127831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10" dirty="0">
                <a:latin typeface="Carlito"/>
                <a:cs typeface="Carlito"/>
              </a:rPr>
              <a:t>Existing </a:t>
            </a:r>
            <a:r>
              <a:rPr sz="5300" b="0" spc="-100" dirty="0">
                <a:latin typeface="Carlito"/>
                <a:cs typeface="Carlito"/>
              </a:rPr>
              <a:t>solutions </a:t>
            </a:r>
            <a:r>
              <a:rPr sz="5300" b="0" spc="-130" dirty="0">
                <a:latin typeface="Carlito"/>
                <a:cs typeface="Carlito"/>
              </a:rPr>
              <a:t>require </a:t>
            </a:r>
            <a:r>
              <a:rPr sz="5300" b="0" spc="-95" dirty="0">
                <a:latin typeface="Carlito"/>
                <a:cs typeface="Carlito"/>
              </a:rPr>
              <a:t>setup</a:t>
            </a:r>
            <a:r>
              <a:rPr sz="5300" b="0" spc="-585" dirty="0">
                <a:latin typeface="Carlito"/>
                <a:cs typeface="Carlito"/>
              </a:rPr>
              <a:t> </a:t>
            </a:r>
            <a:r>
              <a:rPr sz="5300" b="0" spc="-75" dirty="0">
                <a:latin typeface="Carlito"/>
                <a:cs typeface="Carlito"/>
              </a:rPr>
              <a:t>andmanagement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934" y="5173471"/>
            <a:ext cx="1685925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11454">
              <a:lnSpc>
                <a:spcPts val="4100"/>
              </a:lnSpc>
              <a:spcBef>
                <a:spcPts val="120"/>
              </a:spcBef>
            </a:pPr>
            <a:r>
              <a:rPr sz="3300" spc="30" dirty="0">
                <a:latin typeface="Carlito"/>
                <a:cs typeface="Carlito"/>
              </a:rPr>
              <a:t>Service  </a:t>
            </a:r>
            <a:r>
              <a:rPr sz="3300" spc="-80" dirty="0">
                <a:latin typeface="Carlito"/>
                <a:cs typeface="Carlito"/>
              </a:rPr>
              <a:t>R</a:t>
            </a:r>
            <a:r>
              <a:rPr sz="3300" spc="30" dirty="0">
                <a:latin typeface="Carlito"/>
                <a:cs typeface="Carlito"/>
              </a:rPr>
              <a:t>eg</a:t>
            </a:r>
            <a:r>
              <a:rPr sz="3300" spc="25" dirty="0">
                <a:latin typeface="Carlito"/>
                <a:cs typeface="Carlito"/>
              </a:rPr>
              <a:t>i</a:t>
            </a:r>
            <a:r>
              <a:rPr sz="3300" spc="-50" dirty="0">
                <a:latin typeface="Carlito"/>
                <a:cs typeface="Carlito"/>
              </a:rPr>
              <a:t>s</a:t>
            </a:r>
            <a:r>
              <a:rPr sz="3300" spc="25" dirty="0">
                <a:latin typeface="Carlito"/>
                <a:cs typeface="Carlito"/>
              </a:rPr>
              <a:t>t</a:t>
            </a:r>
            <a:r>
              <a:rPr sz="3300" spc="10" dirty="0">
                <a:latin typeface="Carlito"/>
                <a:cs typeface="Carlito"/>
              </a:rPr>
              <a:t>r</a:t>
            </a:r>
            <a:r>
              <a:rPr sz="3300" spc="25" dirty="0">
                <a:latin typeface="Carlito"/>
                <a:cs typeface="Carlito"/>
              </a:rPr>
              <a:t>ies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5" y="2758439"/>
            <a:ext cx="1199388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021" y="3534905"/>
            <a:ext cx="1177030" cy="339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9288" y="4238866"/>
            <a:ext cx="1339595" cy="47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5683" y="3185160"/>
            <a:ext cx="1120140" cy="1120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19075" marR="212725" indent="15240">
              <a:lnSpc>
                <a:spcPts val="2110"/>
              </a:lnSpc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spc="-2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  </a:t>
            </a:r>
            <a:r>
              <a:rPr sz="1800" spc="-70" dirty="0">
                <a:latin typeface="Carlito"/>
                <a:cs typeface="Carlito"/>
              </a:rPr>
              <a:t>r</a:t>
            </a:r>
            <a:r>
              <a:rPr sz="1800" spc="-20" dirty="0">
                <a:latin typeface="Carlito"/>
                <a:cs typeface="Carlito"/>
              </a:rPr>
              <a:t>e</a:t>
            </a:r>
            <a:r>
              <a:rPr sz="1800" spc="-25" dirty="0">
                <a:latin typeface="Carlito"/>
                <a:cs typeface="Carlito"/>
              </a:rPr>
              <a:t>g</a:t>
            </a:r>
            <a:r>
              <a:rPr sz="1800" spc="-15" dirty="0">
                <a:latin typeface="Carlito"/>
                <a:cs typeface="Carlito"/>
              </a:rPr>
              <a:t>i</a:t>
            </a:r>
            <a:r>
              <a:rPr sz="1800" spc="-50" dirty="0">
                <a:latin typeface="Carlito"/>
                <a:cs typeface="Carlito"/>
              </a:rPr>
              <a:t>s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68836" y="4108703"/>
            <a:ext cx="1274445" cy="762000"/>
            <a:chOff x="5068836" y="4108703"/>
            <a:chExt cx="1274445" cy="762000"/>
          </a:xfrm>
        </p:grpSpPr>
        <p:sp>
          <p:nvSpPr>
            <p:cNvPr id="10" name="object 10"/>
            <p:cNvSpPr/>
            <p:nvPr/>
          </p:nvSpPr>
          <p:spPr>
            <a:xfrm>
              <a:off x="5068836" y="4108703"/>
              <a:ext cx="600443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0014" y="4325873"/>
              <a:ext cx="642874" cy="1394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927847" y="3396997"/>
            <a:ext cx="525778" cy="525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1986" y="3570859"/>
            <a:ext cx="913383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1951" y="2885567"/>
            <a:ext cx="527050" cy="13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974" y="1701330"/>
            <a:ext cx="7527988" cy="47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845" y="1500122"/>
            <a:ext cx="756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rlito"/>
                <a:cs typeface="Carlito"/>
              </a:rPr>
              <a:t>Build the </a:t>
            </a:r>
            <a:r>
              <a:rPr sz="4000" b="0" spc="-15" dirty="0">
                <a:latin typeface="Carlito"/>
                <a:cs typeface="Carlito"/>
              </a:rPr>
              <a:t>dynamic </a:t>
            </a:r>
            <a:r>
              <a:rPr sz="4000" b="0" spc="-5" dirty="0">
                <a:latin typeface="Carlito"/>
                <a:cs typeface="Carlito"/>
              </a:rPr>
              <a:t>map of </a:t>
            </a:r>
            <a:r>
              <a:rPr sz="4000" b="0" spc="-25" dirty="0">
                <a:latin typeface="Carlito"/>
                <a:cs typeface="Carlito"/>
              </a:rPr>
              <a:t>your</a:t>
            </a:r>
            <a:r>
              <a:rPr sz="4000" b="0" spc="-135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cloud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822" y="5753227"/>
            <a:ext cx="2586990" cy="17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794" y="6027548"/>
            <a:ext cx="2256282" cy="176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4090" y="5746496"/>
            <a:ext cx="1904238" cy="167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442" y="6011800"/>
            <a:ext cx="2336672" cy="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6511" y="5747513"/>
            <a:ext cx="2001989" cy="218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7526" y="6022213"/>
            <a:ext cx="2523489" cy="17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2946" y="5747513"/>
            <a:ext cx="1995297" cy="218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8525" y="6021832"/>
            <a:ext cx="2134996" cy="218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76400" y="3185160"/>
            <a:ext cx="1841500" cy="1842770"/>
            <a:chOff x="1676400" y="3185160"/>
            <a:chExt cx="1841500" cy="1842770"/>
          </a:xfrm>
        </p:grpSpPr>
        <p:sp>
          <p:nvSpPr>
            <p:cNvPr id="13" name="object 13"/>
            <p:cNvSpPr/>
            <p:nvPr/>
          </p:nvSpPr>
          <p:spPr>
            <a:xfrm>
              <a:off x="2078736" y="4251959"/>
              <a:ext cx="227074" cy="2529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0448" y="4239767"/>
              <a:ext cx="234950" cy="283845"/>
            </a:xfrm>
            <a:custGeom>
              <a:avLst/>
              <a:gdLst/>
              <a:ahLst/>
              <a:cxnLst/>
              <a:rect l="l" t="t" r="r" b="b"/>
              <a:pathLst>
                <a:path w="234950" h="283845">
                  <a:moveTo>
                    <a:pt x="144906" y="0"/>
                  </a:moveTo>
                  <a:lnTo>
                    <a:pt x="97701" y="7315"/>
                  </a:lnTo>
                  <a:lnTo>
                    <a:pt x="57746" y="27609"/>
                  </a:lnTo>
                  <a:lnTo>
                    <a:pt x="26898" y="58432"/>
                  </a:lnTo>
                  <a:lnTo>
                    <a:pt x="7035" y="97294"/>
                  </a:lnTo>
                  <a:lnTo>
                    <a:pt x="0" y="141732"/>
                  </a:lnTo>
                  <a:lnTo>
                    <a:pt x="7035" y="187388"/>
                  </a:lnTo>
                  <a:lnTo>
                    <a:pt x="26898" y="226402"/>
                  </a:lnTo>
                  <a:lnTo>
                    <a:pt x="57746" y="256768"/>
                  </a:lnTo>
                  <a:lnTo>
                    <a:pt x="97701" y="276453"/>
                  </a:lnTo>
                  <a:lnTo>
                    <a:pt x="144906" y="283464"/>
                  </a:lnTo>
                  <a:lnTo>
                    <a:pt x="189014" y="276453"/>
                  </a:lnTo>
                  <a:lnTo>
                    <a:pt x="225310" y="257683"/>
                  </a:lnTo>
                  <a:lnTo>
                    <a:pt x="144906" y="257683"/>
                  </a:lnTo>
                  <a:lnTo>
                    <a:pt x="101981" y="248615"/>
                  </a:lnTo>
                  <a:lnTo>
                    <a:pt x="67208" y="223850"/>
                  </a:lnTo>
                  <a:lnTo>
                    <a:pt x="43929" y="187007"/>
                  </a:lnTo>
                  <a:lnTo>
                    <a:pt x="35432" y="141732"/>
                  </a:lnTo>
                  <a:lnTo>
                    <a:pt x="47574" y="100634"/>
                  </a:lnTo>
                  <a:lnTo>
                    <a:pt x="72072" y="66814"/>
                  </a:lnTo>
                  <a:lnTo>
                    <a:pt x="105625" y="43878"/>
                  </a:lnTo>
                  <a:lnTo>
                    <a:pt x="144906" y="35433"/>
                  </a:lnTo>
                  <a:lnTo>
                    <a:pt x="234670" y="35433"/>
                  </a:lnTo>
                  <a:lnTo>
                    <a:pt x="227088" y="27609"/>
                  </a:lnTo>
                  <a:lnTo>
                    <a:pt x="189014" y="7315"/>
                  </a:lnTo>
                  <a:lnTo>
                    <a:pt x="144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5355" y="4275200"/>
              <a:ext cx="138556" cy="2222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5120" y="4251959"/>
              <a:ext cx="225551" cy="2529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5308" y="4239767"/>
              <a:ext cx="237490" cy="283845"/>
            </a:xfrm>
            <a:custGeom>
              <a:avLst/>
              <a:gdLst/>
              <a:ahLst/>
              <a:cxnLst/>
              <a:rect l="l" t="t" r="r" b="b"/>
              <a:pathLst>
                <a:path w="237489" h="283845">
                  <a:moveTo>
                    <a:pt x="146558" y="0"/>
                  </a:moveTo>
                  <a:lnTo>
                    <a:pt x="98780" y="7315"/>
                  </a:lnTo>
                  <a:lnTo>
                    <a:pt x="58369" y="27609"/>
                  </a:lnTo>
                  <a:lnTo>
                    <a:pt x="27190" y="58432"/>
                  </a:lnTo>
                  <a:lnTo>
                    <a:pt x="7112" y="97294"/>
                  </a:lnTo>
                  <a:lnTo>
                    <a:pt x="0" y="141732"/>
                  </a:lnTo>
                  <a:lnTo>
                    <a:pt x="7112" y="187388"/>
                  </a:lnTo>
                  <a:lnTo>
                    <a:pt x="27190" y="226402"/>
                  </a:lnTo>
                  <a:lnTo>
                    <a:pt x="58369" y="256768"/>
                  </a:lnTo>
                  <a:lnTo>
                    <a:pt x="98780" y="276453"/>
                  </a:lnTo>
                  <a:lnTo>
                    <a:pt x="146558" y="283464"/>
                  </a:lnTo>
                  <a:lnTo>
                    <a:pt x="191109" y="276453"/>
                  </a:lnTo>
                  <a:lnTo>
                    <a:pt x="227761" y="257683"/>
                  </a:lnTo>
                  <a:lnTo>
                    <a:pt x="146558" y="257683"/>
                  </a:lnTo>
                  <a:lnTo>
                    <a:pt x="101244" y="248615"/>
                  </a:lnTo>
                  <a:lnTo>
                    <a:pt x="65100" y="223850"/>
                  </a:lnTo>
                  <a:lnTo>
                    <a:pt x="41173" y="187007"/>
                  </a:lnTo>
                  <a:lnTo>
                    <a:pt x="32512" y="141732"/>
                  </a:lnTo>
                  <a:lnTo>
                    <a:pt x="45326" y="100634"/>
                  </a:lnTo>
                  <a:lnTo>
                    <a:pt x="71247" y="66814"/>
                  </a:lnTo>
                  <a:lnTo>
                    <a:pt x="106299" y="43878"/>
                  </a:lnTo>
                  <a:lnTo>
                    <a:pt x="146558" y="35433"/>
                  </a:lnTo>
                  <a:lnTo>
                    <a:pt x="237223" y="35433"/>
                  </a:lnTo>
                  <a:lnTo>
                    <a:pt x="229565" y="27609"/>
                  </a:lnTo>
                  <a:lnTo>
                    <a:pt x="191109" y="7315"/>
                  </a:lnTo>
                  <a:lnTo>
                    <a:pt x="146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91866" y="4275200"/>
              <a:ext cx="139953" cy="2222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1522" y="4496561"/>
              <a:ext cx="521334" cy="135890"/>
            </a:xfrm>
            <a:custGeom>
              <a:avLst/>
              <a:gdLst/>
              <a:ahLst/>
              <a:cxnLst/>
              <a:rect l="l" t="t" r="r" b="b"/>
              <a:pathLst>
                <a:path w="521335" h="135889">
                  <a:moveTo>
                    <a:pt x="521206" y="93599"/>
                  </a:moveTo>
                  <a:lnTo>
                    <a:pt x="476274" y="111098"/>
                  </a:lnTo>
                  <a:lnTo>
                    <a:pt x="428925" y="124334"/>
                  </a:lnTo>
                  <a:lnTo>
                    <a:pt x="379171" y="132712"/>
                  </a:lnTo>
                  <a:lnTo>
                    <a:pt x="327024" y="135637"/>
                  </a:lnTo>
                  <a:lnTo>
                    <a:pt x="273539" y="132529"/>
                  </a:lnTo>
                  <a:lnTo>
                    <a:pt x="221659" y="123431"/>
                  </a:lnTo>
                  <a:lnTo>
                    <a:pt x="171773" y="108684"/>
                  </a:lnTo>
                  <a:lnTo>
                    <a:pt x="124273" y="88627"/>
                  </a:lnTo>
                  <a:lnTo>
                    <a:pt x="79549" y="63601"/>
                  </a:lnTo>
                  <a:lnTo>
                    <a:pt x="37994" y="33945"/>
                  </a:lnTo>
                  <a:lnTo>
                    <a:pt x="0" y="0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0162" y="3761993"/>
              <a:ext cx="241300" cy="508000"/>
            </a:xfrm>
            <a:custGeom>
              <a:avLst/>
              <a:gdLst/>
              <a:ahLst/>
              <a:cxnLst/>
              <a:rect l="l" t="t" r="r" b="b"/>
              <a:pathLst>
                <a:path w="241300" h="508000">
                  <a:moveTo>
                    <a:pt x="0" y="0"/>
                  </a:moveTo>
                  <a:lnTo>
                    <a:pt x="41522" y="25548"/>
                  </a:lnTo>
                  <a:lnTo>
                    <a:pt x="80003" y="55403"/>
                  </a:lnTo>
                  <a:lnTo>
                    <a:pt x="115130" y="89214"/>
                  </a:lnTo>
                  <a:lnTo>
                    <a:pt x="146590" y="126632"/>
                  </a:lnTo>
                  <a:lnTo>
                    <a:pt x="174069" y="167306"/>
                  </a:lnTo>
                  <a:lnTo>
                    <a:pt x="197254" y="210888"/>
                  </a:lnTo>
                  <a:lnTo>
                    <a:pt x="215832" y="257026"/>
                  </a:lnTo>
                  <a:lnTo>
                    <a:pt x="229490" y="305373"/>
                  </a:lnTo>
                  <a:lnTo>
                    <a:pt x="237914" y="355577"/>
                  </a:lnTo>
                  <a:lnTo>
                    <a:pt x="240792" y="407288"/>
                  </a:lnTo>
                  <a:lnTo>
                    <a:pt x="240174" y="433393"/>
                  </a:lnTo>
                  <a:lnTo>
                    <a:pt x="238331" y="458581"/>
                  </a:lnTo>
                  <a:lnTo>
                    <a:pt x="235273" y="483173"/>
                  </a:lnTo>
                  <a:lnTo>
                    <a:pt x="231012" y="507491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0404" y="3593591"/>
              <a:ext cx="227074" cy="2529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2116" y="3579875"/>
              <a:ext cx="238125" cy="285115"/>
            </a:xfrm>
            <a:custGeom>
              <a:avLst/>
              <a:gdLst/>
              <a:ahLst/>
              <a:cxnLst/>
              <a:rect l="l" t="t" r="r" b="b"/>
              <a:pathLst>
                <a:path w="238125" h="285114">
                  <a:moveTo>
                    <a:pt x="148844" y="0"/>
                  </a:moveTo>
                  <a:lnTo>
                    <a:pt x="101079" y="7353"/>
                  </a:lnTo>
                  <a:lnTo>
                    <a:pt x="60134" y="27774"/>
                  </a:lnTo>
                  <a:lnTo>
                    <a:pt x="28181" y="58762"/>
                  </a:lnTo>
                  <a:lnTo>
                    <a:pt x="7404" y="97828"/>
                  </a:lnTo>
                  <a:lnTo>
                    <a:pt x="0" y="142494"/>
                  </a:lnTo>
                  <a:lnTo>
                    <a:pt x="7404" y="187159"/>
                  </a:lnTo>
                  <a:lnTo>
                    <a:pt x="28181" y="226225"/>
                  </a:lnTo>
                  <a:lnTo>
                    <a:pt x="60134" y="257213"/>
                  </a:lnTo>
                  <a:lnTo>
                    <a:pt x="101079" y="277634"/>
                  </a:lnTo>
                  <a:lnTo>
                    <a:pt x="148844" y="284988"/>
                  </a:lnTo>
                  <a:lnTo>
                    <a:pt x="191896" y="277634"/>
                  </a:lnTo>
                  <a:lnTo>
                    <a:pt x="229984" y="257213"/>
                  </a:lnTo>
                  <a:lnTo>
                    <a:pt x="231406" y="255777"/>
                  </a:lnTo>
                  <a:lnTo>
                    <a:pt x="148844" y="255777"/>
                  </a:lnTo>
                  <a:lnTo>
                    <a:pt x="103873" y="247180"/>
                  </a:lnTo>
                  <a:lnTo>
                    <a:pt x="67957" y="223431"/>
                  </a:lnTo>
                  <a:lnTo>
                    <a:pt x="44170" y="187515"/>
                  </a:lnTo>
                  <a:lnTo>
                    <a:pt x="35559" y="142494"/>
                  </a:lnTo>
                  <a:lnTo>
                    <a:pt x="47815" y="101193"/>
                  </a:lnTo>
                  <a:lnTo>
                    <a:pt x="72821" y="67170"/>
                  </a:lnTo>
                  <a:lnTo>
                    <a:pt x="107518" y="44069"/>
                  </a:lnTo>
                  <a:lnTo>
                    <a:pt x="148844" y="35560"/>
                  </a:lnTo>
                  <a:lnTo>
                    <a:pt x="237655" y="35560"/>
                  </a:lnTo>
                  <a:lnTo>
                    <a:pt x="229984" y="27774"/>
                  </a:lnTo>
                  <a:lnTo>
                    <a:pt x="191896" y="7353"/>
                  </a:lnTo>
                  <a:lnTo>
                    <a:pt x="14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00960" y="3615435"/>
              <a:ext cx="139191" cy="22021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8934" y="3723893"/>
              <a:ext cx="332740" cy="429895"/>
            </a:xfrm>
            <a:custGeom>
              <a:avLst/>
              <a:gdLst/>
              <a:ahLst/>
              <a:cxnLst/>
              <a:rect l="l" t="t" r="r" b="b"/>
              <a:pathLst>
                <a:path w="332739" h="429895">
                  <a:moveTo>
                    <a:pt x="0" y="429767"/>
                  </a:moveTo>
                  <a:lnTo>
                    <a:pt x="4325" y="379595"/>
                  </a:lnTo>
                  <a:lnTo>
                    <a:pt x="13867" y="331064"/>
                  </a:lnTo>
                  <a:lnTo>
                    <a:pt x="28336" y="284464"/>
                  </a:lnTo>
                  <a:lnTo>
                    <a:pt x="47441" y="240086"/>
                  </a:lnTo>
                  <a:lnTo>
                    <a:pt x="70890" y="198222"/>
                  </a:lnTo>
                  <a:lnTo>
                    <a:pt x="98393" y="159162"/>
                  </a:lnTo>
                  <a:lnTo>
                    <a:pt x="129658" y="123198"/>
                  </a:lnTo>
                  <a:lnTo>
                    <a:pt x="164395" y="90621"/>
                  </a:lnTo>
                  <a:lnTo>
                    <a:pt x="202312" y="61721"/>
                  </a:lnTo>
                  <a:lnTo>
                    <a:pt x="243117" y="36791"/>
                  </a:lnTo>
                  <a:lnTo>
                    <a:pt x="286521" y="16120"/>
                  </a:lnTo>
                  <a:lnTo>
                    <a:pt x="332233" y="0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0878" y="3199637"/>
              <a:ext cx="1812289" cy="1813560"/>
            </a:xfrm>
            <a:custGeom>
              <a:avLst/>
              <a:gdLst/>
              <a:ahLst/>
              <a:cxnLst/>
              <a:rect l="l" t="t" r="r" b="b"/>
              <a:pathLst>
                <a:path w="1812289" h="1813560">
                  <a:moveTo>
                    <a:pt x="0" y="906779"/>
                  </a:moveTo>
                  <a:lnTo>
                    <a:pt x="1255" y="858625"/>
                  </a:lnTo>
                  <a:lnTo>
                    <a:pt x="4981" y="811125"/>
                  </a:lnTo>
                  <a:lnTo>
                    <a:pt x="11114" y="764341"/>
                  </a:lnTo>
                  <a:lnTo>
                    <a:pt x="19592" y="718337"/>
                  </a:lnTo>
                  <a:lnTo>
                    <a:pt x="30353" y="673176"/>
                  </a:lnTo>
                  <a:lnTo>
                    <a:pt x="43332" y="628919"/>
                  </a:lnTo>
                  <a:lnTo>
                    <a:pt x="58469" y="585630"/>
                  </a:lnTo>
                  <a:lnTo>
                    <a:pt x="75699" y="543372"/>
                  </a:lnTo>
                  <a:lnTo>
                    <a:pt x="94962" y="502207"/>
                  </a:lnTo>
                  <a:lnTo>
                    <a:pt x="116194" y="462197"/>
                  </a:lnTo>
                  <a:lnTo>
                    <a:pt x="139332" y="423406"/>
                  </a:lnTo>
                  <a:lnTo>
                    <a:pt x="164313" y="385895"/>
                  </a:lnTo>
                  <a:lnTo>
                    <a:pt x="191076" y="349729"/>
                  </a:lnTo>
                  <a:lnTo>
                    <a:pt x="219558" y="314969"/>
                  </a:lnTo>
                  <a:lnTo>
                    <a:pt x="249696" y="281679"/>
                  </a:lnTo>
                  <a:lnTo>
                    <a:pt x="281427" y="249920"/>
                  </a:lnTo>
                  <a:lnTo>
                    <a:pt x="314689" y="219756"/>
                  </a:lnTo>
                  <a:lnTo>
                    <a:pt x="349418" y="191249"/>
                  </a:lnTo>
                  <a:lnTo>
                    <a:pt x="385554" y="164463"/>
                  </a:lnTo>
                  <a:lnTo>
                    <a:pt x="423032" y="139458"/>
                  </a:lnTo>
                  <a:lnTo>
                    <a:pt x="461791" y="116300"/>
                  </a:lnTo>
                  <a:lnTo>
                    <a:pt x="501767" y="95049"/>
                  </a:lnTo>
                  <a:lnTo>
                    <a:pt x="542898" y="75769"/>
                  </a:lnTo>
                  <a:lnTo>
                    <a:pt x="585122" y="58523"/>
                  </a:lnTo>
                  <a:lnTo>
                    <a:pt x="628376" y="43372"/>
                  </a:lnTo>
                  <a:lnTo>
                    <a:pt x="672597" y="30381"/>
                  </a:lnTo>
                  <a:lnTo>
                    <a:pt x="717722" y="19611"/>
                  </a:lnTo>
                  <a:lnTo>
                    <a:pt x="763690" y="11125"/>
                  </a:lnTo>
                  <a:lnTo>
                    <a:pt x="810436" y="4986"/>
                  </a:lnTo>
                  <a:lnTo>
                    <a:pt x="857900" y="1257"/>
                  </a:lnTo>
                  <a:lnTo>
                    <a:pt x="906018" y="0"/>
                  </a:lnTo>
                  <a:lnTo>
                    <a:pt x="954135" y="1257"/>
                  </a:lnTo>
                  <a:lnTo>
                    <a:pt x="1001600" y="4986"/>
                  </a:lnTo>
                  <a:lnTo>
                    <a:pt x="1048350" y="11125"/>
                  </a:lnTo>
                  <a:lnTo>
                    <a:pt x="1094310" y="19611"/>
                  </a:lnTo>
                  <a:lnTo>
                    <a:pt x="1139440" y="30381"/>
                  </a:lnTo>
                  <a:lnTo>
                    <a:pt x="1183660" y="43372"/>
                  </a:lnTo>
                  <a:lnTo>
                    <a:pt x="1226910" y="58523"/>
                  </a:lnTo>
                  <a:lnTo>
                    <a:pt x="1269140" y="75769"/>
                  </a:lnTo>
                  <a:lnTo>
                    <a:pt x="1310270" y="95049"/>
                  </a:lnTo>
                  <a:lnTo>
                    <a:pt x="1350240" y="116300"/>
                  </a:lnTo>
                  <a:lnTo>
                    <a:pt x="1389000" y="139458"/>
                  </a:lnTo>
                  <a:lnTo>
                    <a:pt x="1426480" y="164463"/>
                  </a:lnTo>
                  <a:lnTo>
                    <a:pt x="1462620" y="191249"/>
                  </a:lnTo>
                  <a:lnTo>
                    <a:pt x="1497350" y="219756"/>
                  </a:lnTo>
                  <a:lnTo>
                    <a:pt x="1530610" y="249920"/>
                  </a:lnTo>
                  <a:lnTo>
                    <a:pt x="1562340" y="281679"/>
                  </a:lnTo>
                  <a:lnTo>
                    <a:pt x="1592480" y="314969"/>
                  </a:lnTo>
                  <a:lnTo>
                    <a:pt x="1620960" y="349729"/>
                  </a:lnTo>
                  <a:lnTo>
                    <a:pt x="1647720" y="385895"/>
                  </a:lnTo>
                  <a:lnTo>
                    <a:pt x="1672700" y="423406"/>
                  </a:lnTo>
                  <a:lnTo>
                    <a:pt x="1695840" y="462197"/>
                  </a:lnTo>
                  <a:lnTo>
                    <a:pt x="1717070" y="502207"/>
                  </a:lnTo>
                  <a:lnTo>
                    <a:pt x="1736340" y="543372"/>
                  </a:lnTo>
                  <a:lnTo>
                    <a:pt x="1753570" y="585630"/>
                  </a:lnTo>
                  <a:lnTo>
                    <a:pt x="1768701" y="628919"/>
                  </a:lnTo>
                  <a:lnTo>
                    <a:pt x="1781681" y="673176"/>
                  </a:lnTo>
                  <a:lnTo>
                    <a:pt x="1792441" y="718337"/>
                  </a:lnTo>
                  <a:lnTo>
                    <a:pt x="1800921" y="764341"/>
                  </a:lnTo>
                  <a:lnTo>
                    <a:pt x="1807051" y="811125"/>
                  </a:lnTo>
                  <a:lnTo>
                    <a:pt x="1810781" y="858625"/>
                  </a:lnTo>
                  <a:lnTo>
                    <a:pt x="1812041" y="906779"/>
                  </a:lnTo>
                  <a:lnTo>
                    <a:pt x="1810781" y="954934"/>
                  </a:lnTo>
                  <a:lnTo>
                    <a:pt x="1807051" y="1002430"/>
                  </a:lnTo>
                  <a:lnTo>
                    <a:pt x="1800921" y="1049220"/>
                  </a:lnTo>
                  <a:lnTo>
                    <a:pt x="1792441" y="1095220"/>
                  </a:lnTo>
                  <a:lnTo>
                    <a:pt x="1781681" y="1140380"/>
                  </a:lnTo>
                  <a:lnTo>
                    <a:pt x="1768701" y="1184640"/>
                  </a:lnTo>
                  <a:lnTo>
                    <a:pt x="1753570" y="1227930"/>
                  </a:lnTo>
                  <a:lnTo>
                    <a:pt x="1736340" y="1270190"/>
                  </a:lnTo>
                  <a:lnTo>
                    <a:pt x="1717070" y="1311350"/>
                  </a:lnTo>
                  <a:lnTo>
                    <a:pt x="1695840" y="1351360"/>
                  </a:lnTo>
                  <a:lnTo>
                    <a:pt x="1672700" y="1390150"/>
                  </a:lnTo>
                  <a:lnTo>
                    <a:pt x="1647720" y="1427660"/>
                  </a:lnTo>
                  <a:lnTo>
                    <a:pt x="1620960" y="1463830"/>
                  </a:lnTo>
                  <a:lnTo>
                    <a:pt x="1592480" y="1498590"/>
                  </a:lnTo>
                  <a:lnTo>
                    <a:pt x="1562340" y="1531880"/>
                  </a:lnTo>
                  <a:lnTo>
                    <a:pt x="1530610" y="1563640"/>
                  </a:lnTo>
                  <a:lnTo>
                    <a:pt x="1497350" y="1593800"/>
                  </a:lnTo>
                  <a:lnTo>
                    <a:pt x="1462620" y="1622310"/>
                  </a:lnTo>
                  <a:lnTo>
                    <a:pt x="1426480" y="1649100"/>
                  </a:lnTo>
                  <a:lnTo>
                    <a:pt x="1389000" y="1674100"/>
                  </a:lnTo>
                  <a:lnTo>
                    <a:pt x="1350240" y="1697260"/>
                  </a:lnTo>
                  <a:lnTo>
                    <a:pt x="1310270" y="1718510"/>
                  </a:lnTo>
                  <a:lnTo>
                    <a:pt x="1269140" y="1737790"/>
                  </a:lnTo>
                  <a:lnTo>
                    <a:pt x="1226910" y="1755040"/>
                  </a:lnTo>
                  <a:lnTo>
                    <a:pt x="1183660" y="1770191"/>
                  </a:lnTo>
                  <a:lnTo>
                    <a:pt x="1139440" y="1783181"/>
                  </a:lnTo>
                  <a:lnTo>
                    <a:pt x="1094310" y="1793951"/>
                  </a:lnTo>
                  <a:lnTo>
                    <a:pt x="1048350" y="1802431"/>
                  </a:lnTo>
                  <a:lnTo>
                    <a:pt x="1001600" y="1808571"/>
                  </a:lnTo>
                  <a:lnTo>
                    <a:pt x="954135" y="1812301"/>
                  </a:lnTo>
                  <a:lnTo>
                    <a:pt x="906018" y="1813561"/>
                  </a:lnTo>
                  <a:lnTo>
                    <a:pt x="857900" y="1812301"/>
                  </a:lnTo>
                  <a:lnTo>
                    <a:pt x="810436" y="1808571"/>
                  </a:lnTo>
                  <a:lnTo>
                    <a:pt x="763690" y="1802431"/>
                  </a:lnTo>
                  <a:lnTo>
                    <a:pt x="717722" y="1793951"/>
                  </a:lnTo>
                  <a:lnTo>
                    <a:pt x="672597" y="1783181"/>
                  </a:lnTo>
                  <a:lnTo>
                    <a:pt x="628376" y="1770191"/>
                  </a:lnTo>
                  <a:lnTo>
                    <a:pt x="585122" y="1755040"/>
                  </a:lnTo>
                  <a:lnTo>
                    <a:pt x="542898" y="1737790"/>
                  </a:lnTo>
                  <a:lnTo>
                    <a:pt x="501767" y="1718510"/>
                  </a:lnTo>
                  <a:lnTo>
                    <a:pt x="461791" y="1697260"/>
                  </a:lnTo>
                  <a:lnTo>
                    <a:pt x="423032" y="1674100"/>
                  </a:lnTo>
                  <a:lnTo>
                    <a:pt x="385554" y="1649100"/>
                  </a:lnTo>
                  <a:lnTo>
                    <a:pt x="349418" y="1622310"/>
                  </a:lnTo>
                  <a:lnTo>
                    <a:pt x="314689" y="1593800"/>
                  </a:lnTo>
                  <a:lnTo>
                    <a:pt x="281427" y="1563640"/>
                  </a:lnTo>
                  <a:lnTo>
                    <a:pt x="249696" y="1531880"/>
                  </a:lnTo>
                  <a:lnTo>
                    <a:pt x="219558" y="1498590"/>
                  </a:lnTo>
                  <a:lnTo>
                    <a:pt x="191076" y="1463830"/>
                  </a:lnTo>
                  <a:lnTo>
                    <a:pt x="164313" y="1427660"/>
                  </a:lnTo>
                  <a:lnTo>
                    <a:pt x="139332" y="1390150"/>
                  </a:lnTo>
                  <a:lnTo>
                    <a:pt x="116194" y="1351360"/>
                  </a:lnTo>
                  <a:lnTo>
                    <a:pt x="94962" y="1311350"/>
                  </a:lnTo>
                  <a:lnTo>
                    <a:pt x="75699" y="1270190"/>
                  </a:lnTo>
                  <a:lnTo>
                    <a:pt x="58469" y="1227930"/>
                  </a:lnTo>
                  <a:lnTo>
                    <a:pt x="43332" y="1184640"/>
                  </a:lnTo>
                  <a:lnTo>
                    <a:pt x="30353" y="1140380"/>
                  </a:lnTo>
                  <a:lnTo>
                    <a:pt x="19592" y="1095220"/>
                  </a:lnTo>
                  <a:lnTo>
                    <a:pt x="11114" y="1049220"/>
                  </a:lnTo>
                  <a:lnTo>
                    <a:pt x="4981" y="1002430"/>
                  </a:lnTo>
                  <a:lnTo>
                    <a:pt x="1255" y="954934"/>
                  </a:lnTo>
                  <a:lnTo>
                    <a:pt x="0" y="906779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914131" y="3119627"/>
            <a:ext cx="1972055" cy="19735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747259" y="3130295"/>
            <a:ext cx="1935480" cy="1936114"/>
            <a:chOff x="4747259" y="3130295"/>
            <a:chExt cx="1935480" cy="1936114"/>
          </a:xfrm>
        </p:grpSpPr>
        <p:sp>
          <p:nvSpPr>
            <p:cNvPr id="28" name="object 28"/>
            <p:cNvSpPr/>
            <p:nvPr/>
          </p:nvSpPr>
          <p:spPr>
            <a:xfrm>
              <a:off x="5169407" y="3502151"/>
              <a:ext cx="607060" cy="919480"/>
            </a:xfrm>
            <a:custGeom>
              <a:avLst/>
              <a:gdLst/>
              <a:ahLst/>
              <a:cxnLst/>
              <a:rect l="l" t="t" r="r" b="b"/>
              <a:pathLst>
                <a:path w="607060" h="919479">
                  <a:moveTo>
                    <a:pt x="473328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7746" y="918972"/>
                  </a:lnTo>
                  <a:lnTo>
                    <a:pt x="606551" y="134238"/>
                  </a:lnTo>
                  <a:lnTo>
                    <a:pt x="473328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2703" y="3514343"/>
              <a:ext cx="242570" cy="227329"/>
            </a:xfrm>
            <a:custGeom>
              <a:avLst/>
              <a:gdLst/>
              <a:ahLst/>
              <a:cxnLst/>
              <a:rect l="l" t="t" r="r" b="b"/>
              <a:pathLst>
                <a:path w="242570" h="227329">
                  <a:moveTo>
                    <a:pt x="0" y="0"/>
                  </a:moveTo>
                  <a:lnTo>
                    <a:pt x="0" y="227075"/>
                  </a:lnTo>
                  <a:lnTo>
                    <a:pt x="242316" y="227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2703" y="3514343"/>
              <a:ext cx="242570" cy="227329"/>
            </a:xfrm>
            <a:custGeom>
              <a:avLst/>
              <a:gdLst/>
              <a:ahLst/>
              <a:cxnLst/>
              <a:rect l="l" t="t" r="r" b="b"/>
              <a:pathLst>
                <a:path w="242570" h="227329">
                  <a:moveTo>
                    <a:pt x="0" y="0"/>
                  </a:moveTo>
                  <a:lnTo>
                    <a:pt x="0" y="227075"/>
                  </a:lnTo>
                  <a:lnTo>
                    <a:pt x="242316" y="227075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48655" y="3625595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60">
                  <a:moveTo>
                    <a:pt x="0" y="0"/>
                  </a:moveTo>
                  <a:lnTo>
                    <a:pt x="276479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9407" y="3502151"/>
              <a:ext cx="706120" cy="919480"/>
            </a:xfrm>
            <a:custGeom>
              <a:avLst/>
              <a:gdLst/>
              <a:ahLst/>
              <a:cxnLst/>
              <a:rect l="l" t="t" r="r" b="b"/>
              <a:pathLst>
                <a:path w="706120" h="919479">
                  <a:moveTo>
                    <a:pt x="705612" y="234061"/>
                  </a:moveTo>
                  <a:lnTo>
                    <a:pt x="473455" y="0"/>
                  </a:lnTo>
                  <a:lnTo>
                    <a:pt x="0" y="0"/>
                  </a:lnTo>
                  <a:lnTo>
                    <a:pt x="0" y="918973"/>
                  </a:lnTo>
                  <a:lnTo>
                    <a:pt x="705612" y="918973"/>
                  </a:lnTo>
                  <a:lnTo>
                    <a:pt x="705612" y="23406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8655" y="3823715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48655" y="3976115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48655" y="4280915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8655" y="4128515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3623" y="3796283"/>
              <a:ext cx="722630" cy="721360"/>
            </a:xfrm>
            <a:custGeom>
              <a:avLst/>
              <a:gdLst/>
              <a:ahLst/>
              <a:cxnLst/>
              <a:rect l="l" t="t" r="r" b="b"/>
              <a:pathLst>
                <a:path w="722629" h="721360">
                  <a:moveTo>
                    <a:pt x="361188" y="0"/>
                  </a:moveTo>
                  <a:lnTo>
                    <a:pt x="312165" y="3289"/>
                  </a:lnTo>
                  <a:lnTo>
                    <a:pt x="265150" y="12877"/>
                  </a:lnTo>
                  <a:lnTo>
                    <a:pt x="220573" y="28333"/>
                  </a:lnTo>
                  <a:lnTo>
                    <a:pt x="178866" y="49225"/>
                  </a:lnTo>
                  <a:lnTo>
                    <a:pt x="140462" y="75120"/>
                  </a:lnTo>
                  <a:lnTo>
                    <a:pt x="105778" y="105587"/>
                  </a:lnTo>
                  <a:lnTo>
                    <a:pt x="75247" y="140195"/>
                  </a:lnTo>
                  <a:lnTo>
                    <a:pt x="49301" y="178536"/>
                  </a:lnTo>
                  <a:lnTo>
                    <a:pt x="28371" y="220154"/>
                  </a:lnTo>
                  <a:lnTo>
                    <a:pt x="12903" y="264629"/>
                  </a:lnTo>
                  <a:lnTo>
                    <a:pt x="3289" y="311530"/>
                  </a:lnTo>
                  <a:lnTo>
                    <a:pt x="0" y="360425"/>
                  </a:lnTo>
                  <a:lnTo>
                    <a:pt x="3289" y="409320"/>
                  </a:lnTo>
                  <a:lnTo>
                    <a:pt x="12903" y="456222"/>
                  </a:lnTo>
                  <a:lnTo>
                    <a:pt x="28371" y="500697"/>
                  </a:lnTo>
                  <a:lnTo>
                    <a:pt x="49301" y="542315"/>
                  </a:lnTo>
                  <a:lnTo>
                    <a:pt x="75247" y="580656"/>
                  </a:lnTo>
                  <a:lnTo>
                    <a:pt x="105778" y="615264"/>
                  </a:lnTo>
                  <a:lnTo>
                    <a:pt x="140462" y="645731"/>
                  </a:lnTo>
                  <a:lnTo>
                    <a:pt x="178866" y="671626"/>
                  </a:lnTo>
                  <a:lnTo>
                    <a:pt x="220573" y="692518"/>
                  </a:lnTo>
                  <a:lnTo>
                    <a:pt x="265150" y="707974"/>
                  </a:lnTo>
                  <a:lnTo>
                    <a:pt x="312165" y="717562"/>
                  </a:lnTo>
                  <a:lnTo>
                    <a:pt x="361188" y="720851"/>
                  </a:lnTo>
                  <a:lnTo>
                    <a:pt x="410210" y="717562"/>
                  </a:lnTo>
                  <a:lnTo>
                    <a:pt x="457212" y="707974"/>
                  </a:lnTo>
                  <a:lnTo>
                    <a:pt x="501789" y="692518"/>
                  </a:lnTo>
                  <a:lnTo>
                    <a:pt x="543496" y="671626"/>
                  </a:lnTo>
                  <a:lnTo>
                    <a:pt x="581913" y="645731"/>
                  </a:lnTo>
                  <a:lnTo>
                    <a:pt x="616597" y="615264"/>
                  </a:lnTo>
                  <a:lnTo>
                    <a:pt x="647128" y="580656"/>
                  </a:lnTo>
                  <a:lnTo>
                    <a:pt x="673074" y="542315"/>
                  </a:lnTo>
                  <a:lnTo>
                    <a:pt x="693991" y="500697"/>
                  </a:lnTo>
                  <a:lnTo>
                    <a:pt x="709472" y="456222"/>
                  </a:lnTo>
                  <a:lnTo>
                    <a:pt x="719074" y="409320"/>
                  </a:lnTo>
                  <a:lnTo>
                    <a:pt x="722376" y="360425"/>
                  </a:lnTo>
                  <a:lnTo>
                    <a:pt x="719074" y="311530"/>
                  </a:lnTo>
                  <a:lnTo>
                    <a:pt x="709472" y="264629"/>
                  </a:lnTo>
                  <a:lnTo>
                    <a:pt x="693991" y="220154"/>
                  </a:lnTo>
                  <a:lnTo>
                    <a:pt x="673074" y="178536"/>
                  </a:lnTo>
                  <a:lnTo>
                    <a:pt x="647128" y="140195"/>
                  </a:lnTo>
                  <a:lnTo>
                    <a:pt x="616597" y="105587"/>
                  </a:lnTo>
                  <a:lnTo>
                    <a:pt x="581913" y="75120"/>
                  </a:lnTo>
                  <a:lnTo>
                    <a:pt x="543496" y="49225"/>
                  </a:lnTo>
                  <a:lnTo>
                    <a:pt x="501789" y="28333"/>
                  </a:lnTo>
                  <a:lnTo>
                    <a:pt x="457212" y="12877"/>
                  </a:lnTo>
                  <a:lnTo>
                    <a:pt x="410210" y="3289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3623" y="3796283"/>
              <a:ext cx="722630" cy="721360"/>
            </a:xfrm>
            <a:custGeom>
              <a:avLst/>
              <a:gdLst/>
              <a:ahLst/>
              <a:cxnLst/>
              <a:rect l="l" t="t" r="r" b="b"/>
              <a:pathLst>
                <a:path w="722629" h="721360">
                  <a:moveTo>
                    <a:pt x="0" y="360425"/>
                  </a:moveTo>
                  <a:lnTo>
                    <a:pt x="3296" y="311528"/>
                  </a:lnTo>
                  <a:lnTo>
                    <a:pt x="12899" y="264627"/>
                  </a:lnTo>
                  <a:lnTo>
                    <a:pt x="28378" y="220152"/>
                  </a:lnTo>
                  <a:lnTo>
                    <a:pt x="49304" y="178533"/>
                  </a:lnTo>
                  <a:lnTo>
                    <a:pt x="75246" y="140201"/>
                  </a:lnTo>
                  <a:lnTo>
                    <a:pt x="105775" y="105584"/>
                  </a:lnTo>
                  <a:lnTo>
                    <a:pt x="140460" y="75114"/>
                  </a:lnTo>
                  <a:lnTo>
                    <a:pt x="178872" y="49219"/>
                  </a:lnTo>
                  <a:lnTo>
                    <a:pt x="220581" y="28330"/>
                  </a:lnTo>
                  <a:lnTo>
                    <a:pt x="265156" y="12878"/>
                  </a:lnTo>
                  <a:lnTo>
                    <a:pt x="312168" y="3291"/>
                  </a:lnTo>
                  <a:lnTo>
                    <a:pt x="361188" y="0"/>
                  </a:lnTo>
                  <a:lnTo>
                    <a:pt x="410208" y="3291"/>
                  </a:lnTo>
                  <a:lnTo>
                    <a:pt x="457220" y="12878"/>
                  </a:lnTo>
                  <a:lnTo>
                    <a:pt x="501795" y="28330"/>
                  </a:lnTo>
                  <a:lnTo>
                    <a:pt x="543504" y="49219"/>
                  </a:lnTo>
                  <a:lnTo>
                    <a:pt x="581916" y="75114"/>
                  </a:lnTo>
                  <a:lnTo>
                    <a:pt x="616601" y="105584"/>
                  </a:lnTo>
                  <a:lnTo>
                    <a:pt x="647130" y="140201"/>
                  </a:lnTo>
                  <a:lnTo>
                    <a:pt x="673072" y="178533"/>
                  </a:lnTo>
                  <a:lnTo>
                    <a:pt x="693998" y="220152"/>
                  </a:lnTo>
                  <a:lnTo>
                    <a:pt x="709477" y="264627"/>
                  </a:lnTo>
                  <a:lnTo>
                    <a:pt x="719080" y="311528"/>
                  </a:lnTo>
                  <a:lnTo>
                    <a:pt x="722377" y="360425"/>
                  </a:lnTo>
                  <a:lnTo>
                    <a:pt x="719080" y="409323"/>
                  </a:lnTo>
                  <a:lnTo>
                    <a:pt x="709477" y="456224"/>
                  </a:lnTo>
                  <a:lnTo>
                    <a:pt x="693998" y="500699"/>
                  </a:lnTo>
                  <a:lnTo>
                    <a:pt x="673072" y="542318"/>
                  </a:lnTo>
                  <a:lnTo>
                    <a:pt x="647130" y="580650"/>
                  </a:lnTo>
                  <a:lnTo>
                    <a:pt x="616601" y="615267"/>
                  </a:lnTo>
                  <a:lnTo>
                    <a:pt x="581916" y="645737"/>
                  </a:lnTo>
                  <a:lnTo>
                    <a:pt x="543504" y="671632"/>
                  </a:lnTo>
                  <a:lnTo>
                    <a:pt x="501795" y="692521"/>
                  </a:lnTo>
                  <a:lnTo>
                    <a:pt x="457220" y="707973"/>
                  </a:lnTo>
                  <a:lnTo>
                    <a:pt x="410208" y="717560"/>
                  </a:lnTo>
                  <a:lnTo>
                    <a:pt x="361188" y="720851"/>
                  </a:lnTo>
                  <a:lnTo>
                    <a:pt x="312168" y="717560"/>
                  </a:lnTo>
                  <a:lnTo>
                    <a:pt x="265156" y="707973"/>
                  </a:lnTo>
                  <a:lnTo>
                    <a:pt x="220581" y="692521"/>
                  </a:lnTo>
                  <a:lnTo>
                    <a:pt x="178872" y="671632"/>
                  </a:lnTo>
                  <a:lnTo>
                    <a:pt x="140460" y="645737"/>
                  </a:lnTo>
                  <a:lnTo>
                    <a:pt x="105775" y="615267"/>
                  </a:lnTo>
                  <a:lnTo>
                    <a:pt x="75246" y="580650"/>
                  </a:lnTo>
                  <a:lnTo>
                    <a:pt x="49304" y="542318"/>
                  </a:lnTo>
                  <a:lnTo>
                    <a:pt x="28378" y="500699"/>
                  </a:lnTo>
                  <a:lnTo>
                    <a:pt x="12899" y="456224"/>
                  </a:lnTo>
                  <a:lnTo>
                    <a:pt x="3296" y="409323"/>
                  </a:lnTo>
                  <a:lnTo>
                    <a:pt x="0" y="36042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3599" y="4364735"/>
              <a:ext cx="322580" cy="324485"/>
            </a:xfrm>
            <a:custGeom>
              <a:avLst/>
              <a:gdLst/>
              <a:ahLst/>
              <a:cxnLst/>
              <a:rect l="l" t="t" r="r" b="b"/>
              <a:pathLst>
                <a:path w="322579" h="324485">
                  <a:moveTo>
                    <a:pt x="0" y="84074"/>
                  </a:moveTo>
                  <a:lnTo>
                    <a:pt x="129002" y="213663"/>
                  </a:lnTo>
                  <a:lnTo>
                    <a:pt x="195247" y="280209"/>
                  </a:lnTo>
                  <a:lnTo>
                    <a:pt x="219653" y="304726"/>
                  </a:lnTo>
                  <a:lnTo>
                    <a:pt x="223139" y="308228"/>
                  </a:lnTo>
                  <a:lnTo>
                    <a:pt x="241072" y="320016"/>
                  </a:lnTo>
                  <a:lnTo>
                    <a:pt x="262303" y="323945"/>
                  </a:lnTo>
                  <a:lnTo>
                    <a:pt x="284844" y="320016"/>
                  </a:lnTo>
                  <a:lnTo>
                    <a:pt x="306705" y="308228"/>
                  </a:lnTo>
                  <a:lnTo>
                    <a:pt x="318493" y="286198"/>
                  </a:lnTo>
                  <a:lnTo>
                    <a:pt x="322422" y="263525"/>
                  </a:lnTo>
                  <a:lnTo>
                    <a:pt x="318493" y="242185"/>
                  </a:lnTo>
                  <a:lnTo>
                    <a:pt x="306705" y="224154"/>
                  </a:lnTo>
                  <a:lnTo>
                    <a:pt x="177777" y="94565"/>
                  </a:lnTo>
                  <a:lnTo>
                    <a:pt x="111569" y="28019"/>
                  </a:lnTo>
                  <a:lnTo>
                    <a:pt x="87177" y="3502"/>
                  </a:lnTo>
                  <a:lnTo>
                    <a:pt x="8369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1737" y="3144773"/>
              <a:ext cx="1906905" cy="1906905"/>
            </a:xfrm>
            <a:custGeom>
              <a:avLst/>
              <a:gdLst/>
              <a:ahLst/>
              <a:cxnLst/>
              <a:rect l="l" t="t" r="r" b="b"/>
              <a:pathLst>
                <a:path w="1906904" h="1906904">
                  <a:moveTo>
                    <a:pt x="0" y="953262"/>
                  </a:moveTo>
                  <a:lnTo>
                    <a:pt x="1166" y="905690"/>
                  </a:lnTo>
                  <a:lnTo>
                    <a:pt x="4630" y="858720"/>
                  </a:lnTo>
                  <a:lnTo>
                    <a:pt x="10337" y="812408"/>
                  </a:lnTo>
                  <a:lnTo>
                    <a:pt x="18231" y="766809"/>
                  </a:lnTo>
                  <a:lnTo>
                    <a:pt x="28258" y="721978"/>
                  </a:lnTo>
                  <a:lnTo>
                    <a:pt x="40364" y="677968"/>
                  </a:lnTo>
                  <a:lnTo>
                    <a:pt x="54494" y="634834"/>
                  </a:lnTo>
                  <a:lnTo>
                    <a:pt x="70593" y="592632"/>
                  </a:lnTo>
                  <a:lnTo>
                    <a:pt x="88607" y="551415"/>
                  </a:lnTo>
                  <a:lnTo>
                    <a:pt x="108481" y="511239"/>
                  </a:lnTo>
                  <a:lnTo>
                    <a:pt x="130160" y="472157"/>
                  </a:lnTo>
                  <a:lnTo>
                    <a:pt x="153590" y="434226"/>
                  </a:lnTo>
                  <a:lnTo>
                    <a:pt x="178716" y="397498"/>
                  </a:lnTo>
                  <a:lnTo>
                    <a:pt x="205484" y="362030"/>
                  </a:lnTo>
                  <a:lnTo>
                    <a:pt x="233838" y="327875"/>
                  </a:lnTo>
                  <a:lnTo>
                    <a:pt x="263724" y="295088"/>
                  </a:lnTo>
                  <a:lnTo>
                    <a:pt x="295088" y="263724"/>
                  </a:lnTo>
                  <a:lnTo>
                    <a:pt x="327875" y="233838"/>
                  </a:lnTo>
                  <a:lnTo>
                    <a:pt x="362030" y="205484"/>
                  </a:lnTo>
                  <a:lnTo>
                    <a:pt x="397498" y="178716"/>
                  </a:lnTo>
                  <a:lnTo>
                    <a:pt x="434226" y="153590"/>
                  </a:lnTo>
                  <a:lnTo>
                    <a:pt x="472157" y="130160"/>
                  </a:lnTo>
                  <a:lnTo>
                    <a:pt x="511239" y="108481"/>
                  </a:lnTo>
                  <a:lnTo>
                    <a:pt x="551415" y="88607"/>
                  </a:lnTo>
                  <a:lnTo>
                    <a:pt x="592632" y="70593"/>
                  </a:lnTo>
                  <a:lnTo>
                    <a:pt x="634834" y="54494"/>
                  </a:lnTo>
                  <a:lnTo>
                    <a:pt x="677968" y="40364"/>
                  </a:lnTo>
                  <a:lnTo>
                    <a:pt x="721978" y="28258"/>
                  </a:lnTo>
                  <a:lnTo>
                    <a:pt x="766809" y="18231"/>
                  </a:lnTo>
                  <a:lnTo>
                    <a:pt x="812408" y="10337"/>
                  </a:lnTo>
                  <a:lnTo>
                    <a:pt x="858720" y="4630"/>
                  </a:lnTo>
                  <a:lnTo>
                    <a:pt x="905690" y="1166"/>
                  </a:lnTo>
                  <a:lnTo>
                    <a:pt x="953262" y="0"/>
                  </a:lnTo>
                  <a:lnTo>
                    <a:pt x="1000830" y="1166"/>
                  </a:lnTo>
                  <a:lnTo>
                    <a:pt x="1047800" y="4630"/>
                  </a:lnTo>
                  <a:lnTo>
                    <a:pt x="1094120" y="10337"/>
                  </a:lnTo>
                  <a:lnTo>
                    <a:pt x="1139720" y="18231"/>
                  </a:lnTo>
                  <a:lnTo>
                    <a:pt x="1184550" y="28258"/>
                  </a:lnTo>
                  <a:lnTo>
                    <a:pt x="1228560" y="40364"/>
                  </a:lnTo>
                  <a:lnTo>
                    <a:pt x="1271690" y="54494"/>
                  </a:lnTo>
                  <a:lnTo>
                    <a:pt x="1313890" y="70593"/>
                  </a:lnTo>
                  <a:lnTo>
                    <a:pt x="1355110" y="88607"/>
                  </a:lnTo>
                  <a:lnTo>
                    <a:pt x="1395290" y="108481"/>
                  </a:lnTo>
                  <a:lnTo>
                    <a:pt x="1434370" y="130160"/>
                  </a:lnTo>
                  <a:lnTo>
                    <a:pt x="1472300" y="153590"/>
                  </a:lnTo>
                  <a:lnTo>
                    <a:pt x="1509030" y="178716"/>
                  </a:lnTo>
                  <a:lnTo>
                    <a:pt x="1544490" y="205484"/>
                  </a:lnTo>
                  <a:lnTo>
                    <a:pt x="1578650" y="233838"/>
                  </a:lnTo>
                  <a:lnTo>
                    <a:pt x="1611440" y="263724"/>
                  </a:lnTo>
                  <a:lnTo>
                    <a:pt x="1642800" y="295088"/>
                  </a:lnTo>
                  <a:lnTo>
                    <a:pt x="1672690" y="327875"/>
                  </a:lnTo>
                  <a:lnTo>
                    <a:pt x="1701040" y="362030"/>
                  </a:lnTo>
                  <a:lnTo>
                    <a:pt x="1727810" y="397498"/>
                  </a:lnTo>
                  <a:lnTo>
                    <a:pt x="1752930" y="434226"/>
                  </a:lnTo>
                  <a:lnTo>
                    <a:pt x="1776361" y="472157"/>
                  </a:lnTo>
                  <a:lnTo>
                    <a:pt x="1798041" y="511239"/>
                  </a:lnTo>
                  <a:lnTo>
                    <a:pt x="1817921" y="551415"/>
                  </a:lnTo>
                  <a:lnTo>
                    <a:pt x="1835931" y="592632"/>
                  </a:lnTo>
                  <a:lnTo>
                    <a:pt x="1852031" y="634834"/>
                  </a:lnTo>
                  <a:lnTo>
                    <a:pt x="1866161" y="677968"/>
                  </a:lnTo>
                  <a:lnTo>
                    <a:pt x="1878271" y="721978"/>
                  </a:lnTo>
                  <a:lnTo>
                    <a:pt x="1888291" y="766809"/>
                  </a:lnTo>
                  <a:lnTo>
                    <a:pt x="1896191" y="812408"/>
                  </a:lnTo>
                  <a:lnTo>
                    <a:pt x="1901891" y="858720"/>
                  </a:lnTo>
                  <a:lnTo>
                    <a:pt x="1905361" y="905690"/>
                  </a:lnTo>
                  <a:lnTo>
                    <a:pt x="1906521" y="953262"/>
                  </a:lnTo>
                  <a:lnTo>
                    <a:pt x="1905361" y="1000830"/>
                  </a:lnTo>
                  <a:lnTo>
                    <a:pt x="1901891" y="1047800"/>
                  </a:lnTo>
                  <a:lnTo>
                    <a:pt x="1896191" y="1094120"/>
                  </a:lnTo>
                  <a:lnTo>
                    <a:pt x="1888291" y="1139720"/>
                  </a:lnTo>
                  <a:lnTo>
                    <a:pt x="1878271" y="1184550"/>
                  </a:lnTo>
                  <a:lnTo>
                    <a:pt x="1866161" y="1228560"/>
                  </a:lnTo>
                  <a:lnTo>
                    <a:pt x="1852031" y="1271690"/>
                  </a:lnTo>
                  <a:lnTo>
                    <a:pt x="1835931" y="1313890"/>
                  </a:lnTo>
                  <a:lnTo>
                    <a:pt x="1817921" y="1355110"/>
                  </a:lnTo>
                  <a:lnTo>
                    <a:pt x="1798041" y="1395290"/>
                  </a:lnTo>
                  <a:lnTo>
                    <a:pt x="1776361" y="1434370"/>
                  </a:lnTo>
                  <a:lnTo>
                    <a:pt x="1752930" y="1472300"/>
                  </a:lnTo>
                  <a:lnTo>
                    <a:pt x="1727810" y="1509030"/>
                  </a:lnTo>
                  <a:lnTo>
                    <a:pt x="1701040" y="1544490"/>
                  </a:lnTo>
                  <a:lnTo>
                    <a:pt x="1672690" y="1578650"/>
                  </a:lnTo>
                  <a:lnTo>
                    <a:pt x="1642800" y="1611440"/>
                  </a:lnTo>
                  <a:lnTo>
                    <a:pt x="1611440" y="1642800"/>
                  </a:lnTo>
                  <a:lnTo>
                    <a:pt x="1578650" y="1672690"/>
                  </a:lnTo>
                  <a:lnTo>
                    <a:pt x="1544490" y="1701040"/>
                  </a:lnTo>
                  <a:lnTo>
                    <a:pt x="1509030" y="1727810"/>
                  </a:lnTo>
                  <a:lnTo>
                    <a:pt x="1472300" y="1752930"/>
                  </a:lnTo>
                  <a:lnTo>
                    <a:pt x="1434370" y="1776361"/>
                  </a:lnTo>
                  <a:lnTo>
                    <a:pt x="1395290" y="1798041"/>
                  </a:lnTo>
                  <a:lnTo>
                    <a:pt x="1355110" y="1817921"/>
                  </a:lnTo>
                  <a:lnTo>
                    <a:pt x="1313890" y="1835931"/>
                  </a:lnTo>
                  <a:lnTo>
                    <a:pt x="1271690" y="1852031"/>
                  </a:lnTo>
                  <a:lnTo>
                    <a:pt x="1228560" y="1866161"/>
                  </a:lnTo>
                  <a:lnTo>
                    <a:pt x="1184550" y="1878271"/>
                  </a:lnTo>
                  <a:lnTo>
                    <a:pt x="1139720" y="1888291"/>
                  </a:lnTo>
                  <a:lnTo>
                    <a:pt x="1094120" y="1896191"/>
                  </a:lnTo>
                  <a:lnTo>
                    <a:pt x="1047800" y="1901891"/>
                  </a:lnTo>
                  <a:lnTo>
                    <a:pt x="1000830" y="1905361"/>
                  </a:lnTo>
                  <a:lnTo>
                    <a:pt x="953262" y="1906531"/>
                  </a:lnTo>
                  <a:lnTo>
                    <a:pt x="905690" y="1905361"/>
                  </a:lnTo>
                  <a:lnTo>
                    <a:pt x="858720" y="1901891"/>
                  </a:lnTo>
                  <a:lnTo>
                    <a:pt x="812408" y="1896191"/>
                  </a:lnTo>
                  <a:lnTo>
                    <a:pt x="766809" y="1888291"/>
                  </a:lnTo>
                  <a:lnTo>
                    <a:pt x="721978" y="1878271"/>
                  </a:lnTo>
                  <a:lnTo>
                    <a:pt x="677968" y="1866161"/>
                  </a:lnTo>
                  <a:lnTo>
                    <a:pt x="634834" y="1852031"/>
                  </a:lnTo>
                  <a:lnTo>
                    <a:pt x="592632" y="1835931"/>
                  </a:lnTo>
                  <a:lnTo>
                    <a:pt x="551415" y="1817921"/>
                  </a:lnTo>
                  <a:lnTo>
                    <a:pt x="511239" y="1798041"/>
                  </a:lnTo>
                  <a:lnTo>
                    <a:pt x="472157" y="1776361"/>
                  </a:lnTo>
                  <a:lnTo>
                    <a:pt x="434226" y="1752930"/>
                  </a:lnTo>
                  <a:lnTo>
                    <a:pt x="397498" y="1727810"/>
                  </a:lnTo>
                  <a:lnTo>
                    <a:pt x="362030" y="1701040"/>
                  </a:lnTo>
                  <a:lnTo>
                    <a:pt x="327875" y="1672690"/>
                  </a:lnTo>
                  <a:lnTo>
                    <a:pt x="295088" y="1642800"/>
                  </a:lnTo>
                  <a:lnTo>
                    <a:pt x="263724" y="1611440"/>
                  </a:lnTo>
                  <a:lnTo>
                    <a:pt x="233838" y="1578650"/>
                  </a:lnTo>
                  <a:lnTo>
                    <a:pt x="205484" y="1544490"/>
                  </a:lnTo>
                  <a:lnTo>
                    <a:pt x="178716" y="1509030"/>
                  </a:lnTo>
                  <a:lnTo>
                    <a:pt x="153590" y="1472300"/>
                  </a:lnTo>
                  <a:lnTo>
                    <a:pt x="130160" y="1434370"/>
                  </a:lnTo>
                  <a:lnTo>
                    <a:pt x="108481" y="1395290"/>
                  </a:lnTo>
                  <a:lnTo>
                    <a:pt x="88607" y="1355110"/>
                  </a:lnTo>
                  <a:lnTo>
                    <a:pt x="70593" y="1313890"/>
                  </a:lnTo>
                  <a:lnTo>
                    <a:pt x="54494" y="1271690"/>
                  </a:lnTo>
                  <a:lnTo>
                    <a:pt x="40364" y="1228560"/>
                  </a:lnTo>
                  <a:lnTo>
                    <a:pt x="28258" y="1184550"/>
                  </a:lnTo>
                  <a:lnTo>
                    <a:pt x="18231" y="1139720"/>
                  </a:lnTo>
                  <a:lnTo>
                    <a:pt x="10337" y="1094120"/>
                  </a:lnTo>
                  <a:lnTo>
                    <a:pt x="4630" y="1047800"/>
                  </a:lnTo>
                  <a:lnTo>
                    <a:pt x="1166" y="1000830"/>
                  </a:lnTo>
                  <a:lnTo>
                    <a:pt x="0" y="95326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117580" y="3009900"/>
            <a:ext cx="2021205" cy="2051685"/>
            <a:chOff x="11117580" y="3009900"/>
            <a:chExt cx="2021205" cy="2051685"/>
          </a:xfrm>
        </p:grpSpPr>
        <p:sp>
          <p:nvSpPr>
            <p:cNvPr id="42" name="object 42"/>
            <p:cNvSpPr/>
            <p:nvPr/>
          </p:nvSpPr>
          <p:spPr>
            <a:xfrm>
              <a:off x="11452860" y="3381756"/>
              <a:ext cx="1333500" cy="1355090"/>
            </a:xfrm>
            <a:custGeom>
              <a:avLst/>
              <a:gdLst/>
              <a:ahLst/>
              <a:cxnLst/>
              <a:rect l="l" t="t" r="r" b="b"/>
              <a:pathLst>
                <a:path w="1333500" h="1355089">
                  <a:moveTo>
                    <a:pt x="0" y="677418"/>
                  </a:moveTo>
                  <a:lnTo>
                    <a:pt x="1673" y="629037"/>
                  </a:lnTo>
                  <a:lnTo>
                    <a:pt x="6619" y="581576"/>
                  </a:lnTo>
                  <a:lnTo>
                    <a:pt x="14725" y="535147"/>
                  </a:lnTo>
                  <a:lnTo>
                    <a:pt x="25878" y="489866"/>
                  </a:lnTo>
                  <a:lnTo>
                    <a:pt x="39964" y="445847"/>
                  </a:lnTo>
                  <a:lnTo>
                    <a:pt x="56872" y="403205"/>
                  </a:lnTo>
                  <a:lnTo>
                    <a:pt x="76489" y="362054"/>
                  </a:lnTo>
                  <a:lnTo>
                    <a:pt x="98702" y="322509"/>
                  </a:lnTo>
                  <a:lnTo>
                    <a:pt x="123398" y="284685"/>
                  </a:lnTo>
                  <a:lnTo>
                    <a:pt x="150464" y="248697"/>
                  </a:lnTo>
                  <a:lnTo>
                    <a:pt x="179788" y="214658"/>
                  </a:lnTo>
                  <a:lnTo>
                    <a:pt x="211258" y="182683"/>
                  </a:lnTo>
                  <a:lnTo>
                    <a:pt x="244759" y="152888"/>
                  </a:lnTo>
                  <a:lnTo>
                    <a:pt x="280180" y="125386"/>
                  </a:lnTo>
                  <a:lnTo>
                    <a:pt x="317408" y="100293"/>
                  </a:lnTo>
                  <a:lnTo>
                    <a:pt x="356330" y="77723"/>
                  </a:lnTo>
                  <a:lnTo>
                    <a:pt x="396834" y="57790"/>
                  </a:lnTo>
                  <a:lnTo>
                    <a:pt x="438806" y="40609"/>
                  </a:lnTo>
                  <a:lnTo>
                    <a:pt x="482133" y="26295"/>
                  </a:lnTo>
                  <a:lnTo>
                    <a:pt x="526705" y="14963"/>
                  </a:lnTo>
                  <a:lnTo>
                    <a:pt x="572406" y="6726"/>
                  </a:lnTo>
                  <a:lnTo>
                    <a:pt x="619125" y="1700"/>
                  </a:lnTo>
                  <a:lnTo>
                    <a:pt x="666750" y="0"/>
                  </a:lnTo>
                  <a:lnTo>
                    <a:pt x="714359" y="1700"/>
                  </a:lnTo>
                  <a:lnTo>
                    <a:pt x="761065" y="6726"/>
                  </a:lnTo>
                  <a:lnTo>
                    <a:pt x="806757" y="14963"/>
                  </a:lnTo>
                  <a:lnTo>
                    <a:pt x="851320" y="26295"/>
                  </a:lnTo>
                  <a:lnTo>
                    <a:pt x="894643" y="40609"/>
                  </a:lnTo>
                  <a:lnTo>
                    <a:pt x="936611" y="57790"/>
                  </a:lnTo>
                  <a:lnTo>
                    <a:pt x="977113" y="77723"/>
                  </a:lnTo>
                  <a:lnTo>
                    <a:pt x="1016030" y="100293"/>
                  </a:lnTo>
                  <a:lnTo>
                    <a:pt x="1053260" y="125386"/>
                  </a:lnTo>
                  <a:lnTo>
                    <a:pt x="1088690" y="152888"/>
                  </a:lnTo>
                  <a:lnTo>
                    <a:pt x="1122190" y="182683"/>
                  </a:lnTo>
                  <a:lnTo>
                    <a:pt x="1153660" y="214658"/>
                  </a:lnTo>
                  <a:lnTo>
                    <a:pt x="1182990" y="248697"/>
                  </a:lnTo>
                  <a:lnTo>
                    <a:pt x="1210070" y="284685"/>
                  </a:lnTo>
                  <a:lnTo>
                    <a:pt x="1234770" y="322509"/>
                  </a:lnTo>
                  <a:lnTo>
                    <a:pt x="1256990" y="362054"/>
                  </a:lnTo>
                  <a:lnTo>
                    <a:pt x="1276610" y="403205"/>
                  </a:lnTo>
                  <a:lnTo>
                    <a:pt x="1293520" y="445847"/>
                  </a:lnTo>
                  <a:lnTo>
                    <a:pt x="1307610" y="489866"/>
                  </a:lnTo>
                  <a:lnTo>
                    <a:pt x="1318770" y="535147"/>
                  </a:lnTo>
                  <a:lnTo>
                    <a:pt x="1326880" y="581576"/>
                  </a:lnTo>
                  <a:lnTo>
                    <a:pt x="1331830" y="629037"/>
                  </a:lnTo>
                  <a:lnTo>
                    <a:pt x="1333500" y="677418"/>
                  </a:lnTo>
                  <a:lnTo>
                    <a:pt x="1331830" y="725799"/>
                  </a:lnTo>
                  <a:lnTo>
                    <a:pt x="1326880" y="773260"/>
                  </a:lnTo>
                  <a:lnTo>
                    <a:pt x="1318770" y="819689"/>
                  </a:lnTo>
                  <a:lnTo>
                    <a:pt x="1307610" y="864970"/>
                  </a:lnTo>
                  <a:lnTo>
                    <a:pt x="1293520" y="908989"/>
                  </a:lnTo>
                  <a:lnTo>
                    <a:pt x="1276610" y="951631"/>
                  </a:lnTo>
                  <a:lnTo>
                    <a:pt x="1256990" y="992782"/>
                  </a:lnTo>
                  <a:lnTo>
                    <a:pt x="1234770" y="1032330"/>
                  </a:lnTo>
                  <a:lnTo>
                    <a:pt x="1210070" y="1070150"/>
                  </a:lnTo>
                  <a:lnTo>
                    <a:pt x="1182990" y="1106140"/>
                  </a:lnTo>
                  <a:lnTo>
                    <a:pt x="1153660" y="1140180"/>
                  </a:lnTo>
                  <a:lnTo>
                    <a:pt x="1122190" y="1172150"/>
                  </a:lnTo>
                  <a:lnTo>
                    <a:pt x="1088690" y="1201950"/>
                  </a:lnTo>
                  <a:lnTo>
                    <a:pt x="1053260" y="1229450"/>
                  </a:lnTo>
                  <a:lnTo>
                    <a:pt x="1016030" y="1254540"/>
                  </a:lnTo>
                  <a:lnTo>
                    <a:pt x="977113" y="1277110"/>
                  </a:lnTo>
                  <a:lnTo>
                    <a:pt x="936611" y="1297050"/>
                  </a:lnTo>
                  <a:lnTo>
                    <a:pt x="894643" y="1314230"/>
                  </a:lnTo>
                  <a:lnTo>
                    <a:pt x="851320" y="1328540"/>
                  </a:lnTo>
                  <a:lnTo>
                    <a:pt x="806757" y="1339870"/>
                  </a:lnTo>
                  <a:lnTo>
                    <a:pt x="761065" y="1348110"/>
                  </a:lnTo>
                  <a:lnTo>
                    <a:pt x="714359" y="1353140"/>
                  </a:lnTo>
                  <a:lnTo>
                    <a:pt x="666750" y="1354840"/>
                  </a:lnTo>
                  <a:lnTo>
                    <a:pt x="619125" y="1353140"/>
                  </a:lnTo>
                  <a:lnTo>
                    <a:pt x="572406" y="1348110"/>
                  </a:lnTo>
                  <a:lnTo>
                    <a:pt x="526705" y="1339870"/>
                  </a:lnTo>
                  <a:lnTo>
                    <a:pt x="482133" y="1328540"/>
                  </a:lnTo>
                  <a:lnTo>
                    <a:pt x="438806" y="1314230"/>
                  </a:lnTo>
                  <a:lnTo>
                    <a:pt x="396834" y="1297050"/>
                  </a:lnTo>
                  <a:lnTo>
                    <a:pt x="356330" y="1277110"/>
                  </a:lnTo>
                  <a:lnTo>
                    <a:pt x="317408" y="1254540"/>
                  </a:lnTo>
                  <a:lnTo>
                    <a:pt x="280180" y="1229450"/>
                  </a:lnTo>
                  <a:lnTo>
                    <a:pt x="244759" y="1201950"/>
                  </a:lnTo>
                  <a:lnTo>
                    <a:pt x="211258" y="1172150"/>
                  </a:lnTo>
                  <a:lnTo>
                    <a:pt x="179788" y="1140180"/>
                  </a:lnTo>
                  <a:lnTo>
                    <a:pt x="150464" y="1106140"/>
                  </a:lnTo>
                  <a:lnTo>
                    <a:pt x="123398" y="1070150"/>
                  </a:lnTo>
                  <a:lnTo>
                    <a:pt x="98702" y="1032330"/>
                  </a:lnTo>
                  <a:lnTo>
                    <a:pt x="76489" y="992782"/>
                  </a:lnTo>
                  <a:lnTo>
                    <a:pt x="56872" y="951631"/>
                  </a:lnTo>
                  <a:lnTo>
                    <a:pt x="39964" y="908989"/>
                  </a:lnTo>
                  <a:lnTo>
                    <a:pt x="25878" y="864970"/>
                  </a:lnTo>
                  <a:lnTo>
                    <a:pt x="14725" y="819689"/>
                  </a:lnTo>
                  <a:lnTo>
                    <a:pt x="6619" y="773260"/>
                  </a:lnTo>
                  <a:lnTo>
                    <a:pt x="1673" y="725799"/>
                  </a:lnTo>
                  <a:lnTo>
                    <a:pt x="0" y="67741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18848" y="338785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0"/>
                  </a:moveTo>
                  <a:lnTo>
                    <a:pt x="0" y="134264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917680" y="3387852"/>
              <a:ext cx="203200" cy="1343025"/>
            </a:xfrm>
            <a:custGeom>
              <a:avLst/>
              <a:gdLst/>
              <a:ahLst/>
              <a:cxnLst/>
              <a:rect l="l" t="t" r="r" b="b"/>
              <a:pathLst>
                <a:path w="203200" h="1343025">
                  <a:moveTo>
                    <a:pt x="202692" y="0"/>
                  </a:moveTo>
                  <a:lnTo>
                    <a:pt x="171021" y="47136"/>
                  </a:lnTo>
                  <a:lnTo>
                    <a:pt x="101346" y="181641"/>
                  </a:lnTo>
                  <a:lnTo>
                    <a:pt x="31670" y="393156"/>
                  </a:lnTo>
                  <a:lnTo>
                    <a:pt x="0" y="671322"/>
                  </a:lnTo>
                  <a:lnTo>
                    <a:pt x="31670" y="950505"/>
                  </a:lnTo>
                  <a:lnTo>
                    <a:pt x="101346" y="1161910"/>
                  </a:lnTo>
                  <a:lnTo>
                    <a:pt x="171021" y="1295850"/>
                  </a:lnTo>
                  <a:lnTo>
                    <a:pt x="202692" y="134264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657076" y="3387852"/>
              <a:ext cx="463550" cy="1343025"/>
            </a:xfrm>
            <a:custGeom>
              <a:avLst/>
              <a:gdLst/>
              <a:ahLst/>
              <a:cxnLst/>
              <a:rect l="l" t="t" r="r" b="b"/>
              <a:pathLst>
                <a:path w="463550" h="1343025">
                  <a:moveTo>
                    <a:pt x="463296" y="0"/>
                  </a:moveTo>
                  <a:lnTo>
                    <a:pt x="390905" y="33188"/>
                  </a:lnTo>
                  <a:lnTo>
                    <a:pt x="231648" y="144446"/>
                  </a:lnTo>
                  <a:lnTo>
                    <a:pt x="72390" y="351311"/>
                  </a:lnTo>
                  <a:lnTo>
                    <a:pt x="0" y="671322"/>
                  </a:lnTo>
                  <a:lnTo>
                    <a:pt x="72390" y="993743"/>
                  </a:lnTo>
                  <a:lnTo>
                    <a:pt x="231648" y="1200340"/>
                  </a:lnTo>
                  <a:lnTo>
                    <a:pt x="390905" y="1310260"/>
                  </a:lnTo>
                  <a:lnTo>
                    <a:pt x="463296" y="134264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118848" y="3387852"/>
              <a:ext cx="464820" cy="1343025"/>
            </a:xfrm>
            <a:custGeom>
              <a:avLst/>
              <a:gdLst/>
              <a:ahLst/>
              <a:cxnLst/>
              <a:rect l="l" t="t" r="r" b="b"/>
              <a:pathLst>
                <a:path w="464820" h="1343025">
                  <a:moveTo>
                    <a:pt x="0" y="0"/>
                  </a:moveTo>
                  <a:lnTo>
                    <a:pt x="31670" y="47136"/>
                  </a:lnTo>
                  <a:lnTo>
                    <a:pt x="101346" y="181641"/>
                  </a:lnTo>
                  <a:lnTo>
                    <a:pt x="171021" y="393156"/>
                  </a:lnTo>
                  <a:lnTo>
                    <a:pt x="202692" y="671322"/>
                  </a:lnTo>
                  <a:lnTo>
                    <a:pt x="171021" y="950505"/>
                  </a:lnTo>
                  <a:lnTo>
                    <a:pt x="101346" y="1161910"/>
                  </a:lnTo>
                  <a:lnTo>
                    <a:pt x="31670" y="1295850"/>
                  </a:lnTo>
                  <a:lnTo>
                    <a:pt x="0" y="1342640"/>
                  </a:lnTo>
                </a:path>
                <a:path w="464820" h="1343025">
                  <a:moveTo>
                    <a:pt x="0" y="0"/>
                  </a:moveTo>
                  <a:lnTo>
                    <a:pt x="72628" y="33188"/>
                  </a:lnTo>
                  <a:lnTo>
                    <a:pt x="232410" y="144446"/>
                  </a:lnTo>
                  <a:lnTo>
                    <a:pt x="392191" y="351311"/>
                  </a:lnTo>
                  <a:lnTo>
                    <a:pt x="464820" y="671322"/>
                  </a:lnTo>
                  <a:lnTo>
                    <a:pt x="392191" y="993743"/>
                  </a:lnTo>
                  <a:lnTo>
                    <a:pt x="232410" y="1200340"/>
                  </a:lnTo>
                  <a:lnTo>
                    <a:pt x="72628" y="1310260"/>
                  </a:lnTo>
                  <a:lnTo>
                    <a:pt x="0" y="134264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696700" y="4465319"/>
              <a:ext cx="824865" cy="125095"/>
            </a:xfrm>
            <a:custGeom>
              <a:avLst/>
              <a:gdLst/>
              <a:ahLst/>
              <a:cxnLst/>
              <a:rect l="l" t="t" r="r" b="b"/>
              <a:pathLst>
                <a:path w="824865" h="125095">
                  <a:moveTo>
                    <a:pt x="0" y="124967"/>
                  </a:moveTo>
                  <a:lnTo>
                    <a:pt x="35921" y="99375"/>
                  </a:lnTo>
                  <a:lnTo>
                    <a:pt x="76515" y="76571"/>
                  </a:lnTo>
                  <a:lnTo>
                    <a:pt x="120847" y="56613"/>
                  </a:lnTo>
                  <a:lnTo>
                    <a:pt x="167982" y="39563"/>
                  </a:lnTo>
                  <a:lnTo>
                    <a:pt x="216987" y="25479"/>
                  </a:lnTo>
                  <a:lnTo>
                    <a:pt x="266925" y="14421"/>
                  </a:lnTo>
                  <a:lnTo>
                    <a:pt x="316864" y="6449"/>
                  </a:lnTo>
                  <a:lnTo>
                    <a:pt x="365868" y="1622"/>
                  </a:lnTo>
                  <a:lnTo>
                    <a:pt x="413003" y="0"/>
                  </a:lnTo>
                  <a:lnTo>
                    <a:pt x="460212" y="1839"/>
                  </a:lnTo>
                  <a:lnTo>
                    <a:pt x="508929" y="7210"/>
                  </a:lnTo>
                  <a:lnTo>
                    <a:pt x="558348" y="15889"/>
                  </a:lnTo>
                  <a:lnTo>
                    <a:pt x="607664" y="27653"/>
                  </a:lnTo>
                  <a:lnTo>
                    <a:pt x="656070" y="42281"/>
                  </a:lnTo>
                  <a:lnTo>
                    <a:pt x="702761" y="59548"/>
                  </a:lnTo>
                  <a:lnTo>
                    <a:pt x="746931" y="79234"/>
                  </a:lnTo>
                  <a:lnTo>
                    <a:pt x="787774" y="101114"/>
                  </a:lnTo>
                  <a:lnTo>
                    <a:pt x="824483" y="124967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541252" y="4239768"/>
              <a:ext cx="1155700" cy="146685"/>
            </a:xfrm>
            <a:custGeom>
              <a:avLst/>
              <a:gdLst/>
              <a:ahLst/>
              <a:cxnLst/>
              <a:rect l="l" t="t" r="r" b="b"/>
              <a:pathLst>
                <a:path w="1155700" h="146685">
                  <a:moveTo>
                    <a:pt x="0" y="146304"/>
                  </a:moveTo>
                  <a:lnTo>
                    <a:pt x="51237" y="115446"/>
                  </a:lnTo>
                  <a:lnTo>
                    <a:pt x="119408" y="82747"/>
                  </a:lnTo>
                  <a:lnTo>
                    <a:pt x="160108" y="66745"/>
                  </a:lnTo>
                  <a:lnTo>
                    <a:pt x="205359" y="51530"/>
                  </a:lnTo>
                  <a:lnTo>
                    <a:pt x="255266" y="37515"/>
                  </a:lnTo>
                  <a:lnTo>
                    <a:pt x="309936" y="25117"/>
                  </a:lnTo>
                  <a:lnTo>
                    <a:pt x="369474" y="14751"/>
                  </a:lnTo>
                  <a:lnTo>
                    <a:pt x="433987" y="6833"/>
                  </a:lnTo>
                  <a:lnTo>
                    <a:pt x="503579" y="1777"/>
                  </a:lnTo>
                  <a:lnTo>
                    <a:pt x="578357" y="0"/>
                  </a:lnTo>
                  <a:lnTo>
                    <a:pt x="652786" y="1760"/>
                  </a:lnTo>
                  <a:lnTo>
                    <a:pt x="722086" y="6768"/>
                  </a:lnTo>
                  <a:lnTo>
                    <a:pt x="786360" y="14614"/>
                  </a:lnTo>
                  <a:lnTo>
                    <a:pt x="845707" y="24892"/>
                  </a:lnTo>
                  <a:lnTo>
                    <a:pt x="900228" y="37190"/>
                  </a:lnTo>
                  <a:lnTo>
                    <a:pt x="950023" y="51101"/>
                  </a:lnTo>
                  <a:lnTo>
                    <a:pt x="995194" y="66216"/>
                  </a:lnTo>
                  <a:lnTo>
                    <a:pt x="1035840" y="82126"/>
                  </a:lnTo>
                  <a:lnTo>
                    <a:pt x="1072060" y="98423"/>
                  </a:lnTo>
                  <a:lnTo>
                    <a:pt x="1131640" y="130539"/>
                  </a:lnTo>
                  <a:lnTo>
                    <a:pt x="1155190" y="14554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60480" y="4058411"/>
              <a:ext cx="1318260" cy="0"/>
            </a:xfrm>
            <a:custGeom>
              <a:avLst/>
              <a:gdLst/>
              <a:ahLst/>
              <a:cxnLst/>
              <a:rect l="l" t="t" r="r" b="b"/>
              <a:pathLst>
                <a:path w="1318259">
                  <a:moveTo>
                    <a:pt x="1318260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716512" y="3520440"/>
              <a:ext cx="805180" cy="125095"/>
            </a:xfrm>
            <a:custGeom>
              <a:avLst/>
              <a:gdLst/>
              <a:ahLst/>
              <a:cxnLst/>
              <a:rect l="l" t="t" r="r" b="b"/>
              <a:pathLst>
                <a:path w="805179" h="125095">
                  <a:moveTo>
                    <a:pt x="804673" y="0"/>
                  </a:moveTo>
                  <a:lnTo>
                    <a:pt x="769834" y="25358"/>
                  </a:lnTo>
                  <a:lnTo>
                    <a:pt x="730360" y="48038"/>
                  </a:lnTo>
                  <a:lnTo>
                    <a:pt x="687165" y="67959"/>
                  </a:lnTo>
                  <a:lnTo>
                    <a:pt x="641163" y="85038"/>
                  </a:lnTo>
                  <a:lnTo>
                    <a:pt x="593269" y="99195"/>
                  </a:lnTo>
                  <a:lnTo>
                    <a:pt x="544398" y="110348"/>
                  </a:lnTo>
                  <a:lnTo>
                    <a:pt x="495464" y="118416"/>
                  </a:lnTo>
                  <a:lnTo>
                    <a:pt x="447382" y="123316"/>
                  </a:lnTo>
                  <a:lnTo>
                    <a:pt x="401067" y="124968"/>
                  </a:lnTo>
                  <a:lnTo>
                    <a:pt x="355176" y="123103"/>
                  </a:lnTo>
                  <a:lnTo>
                    <a:pt x="307713" y="117669"/>
                  </a:lnTo>
                  <a:lnTo>
                    <a:pt x="259493" y="108909"/>
                  </a:lnTo>
                  <a:lnTo>
                    <a:pt x="211333" y="97063"/>
                  </a:lnTo>
                  <a:lnTo>
                    <a:pt x="164049" y="82373"/>
                  </a:lnTo>
                  <a:lnTo>
                    <a:pt x="118458" y="65080"/>
                  </a:lnTo>
                  <a:lnTo>
                    <a:pt x="75374" y="45426"/>
                  </a:lnTo>
                  <a:lnTo>
                    <a:pt x="35616" y="23652"/>
                  </a:lnTo>
                  <a:lnTo>
                    <a:pt x="0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41252" y="3724655"/>
              <a:ext cx="1155700" cy="146685"/>
            </a:xfrm>
            <a:custGeom>
              <a:avLst/>
              <a:gdLst/>
              <a:ahLst/>
              <a:cxnLst/>
              <a:rect l="l" t="t" r="r" b="b"/>
              <a:pathLst>
                <a:path w="1155700" h="146685">
                  <a:moveTo>
                    <a:pt x="1155190" y="0"/>
                  </a:moveTo>
                  <a:lnTo>
                    <a:pt x="1104260" y="30681"/>
                  </a:lnTo>
                  <a:lnTo>
                    <a:pt x="1036180" y="63330"/>
                  </a:lnTo>
                  <a:lnTo>
                    <a:pt x="995461" y="79341"/>
                  </a:lnTo>
                  <a:lnTo>
                    <a:pt x="950166" y="94583"/>
                  </a:lnTo>
                  <a:lnTo>
                    <a:pt x="900195" y="108633"/>
                  </a:lnTo>
                  <a:lnTo>
                    <a:pt x="845453" y="121073"/>
                  </a:lnTo>
                  <a:lnTo>
                    <a:pt x="785842" y="131480"/>
                  </a:lnTo>
                  <a:lnTo>
                    <a:pt x="721266" y="139435"/>
                  </a:lnTo>
                  <a:lnTo>
                    <a:pt x="651629" y="144516"/>
                  </a:lnTo>
                  <a:lnTo>
                    <a:pt x="576833" y="146304"/>
                  </a:lnTo>
                  <a:lnTo>
                    <a:pt x="502405" y="144534"/>
                  </a:lnTo>
                  <a:lnTo>
                    <a:pt x="433105" y="139500"/>
                  </a:lnTo>
                  <a:lnTo>
                    <a:pt x="368831" y="131617"/>
                  </a:lnTo>
                  <a:lnTo>
                    <a:pt x="309484" y="121299"/>
                  </a:lnTo>
                  <a:lnTo>
                    <a:pt x="254963" y="108959"/>
                  </a:lnTo>
                  <a:lnTo>
                    <a:pt x="205168" y="95011"/>
                  </a:lnTo>
                  <a:lnTo>
                    <a:pt x="159997" y="79871"/>
                  </a:lnTo>
                  <a:lnTo>
                    <a:pt x="119351" y="63951"/>
                  </a:lnTo>
                  <a:lnTo>
                    <a:pt x="83129" y="47666"/>
                  </a:lnTo>
                  <a:lnTo>
                    <a:pt x="23554" y="15657"/>
                  </a:lnTo>
                  <a:lnTo>
                    <a:pt x="0" y="76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51792" y="3410305"/>
              <a:ext cx="638175" cy="694055"/>
            </a:xfrm>
            <a:custGeom>
              <a:avLst/>
              <a:gdLst/>
              <a:ahLst/>
              <a:cxnLst/>
              <a:rect l="l" t="t" r="r" b="b"/>
              <a:pathLst>
                <a:path w="638175" h="694054">
                  <a:moveTo>
                    <a:pt x="637794" y="38252"/>
                  </a:moveTo>
                  <a:lnTo>
                    <a:pt x="637336" y="25031"/>
                  </a:lnTo>
                  <a:lnTo>
                    <a:pt x="616191" y="1778"/>
                  </a:lnTo>
                  <a:lnTo>
                    <a:pt x="605574" y="0"/>
                  </a:lnTo>
                  <a:lnTo>
                    <a:pt x="554799" y="32156"/>
                  </a:lnTo>
                  <a:lnTo>
                    <a:pt x="505460" y="79527"/>
                  </a:lnTo>
                  <a:lnTo>
                    <a:pt x="433959" y="158013"/>
                  </a:lnTo>
                  <a:lnTo>
                    <a:pt x="47879" y="174269"/>
                  </a:lnTo>
                  <a:lnTo>
                    <a:pt x="0" y="213385"/>
                  </a:lnTo>
                  <a:lnTo>
                    <a:pt x="344932" y="271424"/>
                  </a:lnTo>
                  <a:lnTo>
                    <a:pt x="330136" y="292188"/>
                  </a:lnTo>
                  <a:lnTo>
                    <a:pt x="292671" y="346456"/>
                  </a:lnTo>
                  <a:lnTo>
                    <a:pt x="242925" y="422198"/>
                  </a:lnTo>
                  <a:lnTo>
                    <a:pt x="191262" y="507390"/>
                  </a:lnTo>
                  <a:lnTo>
                    <a:pt x="171805" y="508889"/>
                  </a:lnTo>
                  <a:lnTo>
                    <a:pt x="128752" y="512762"/>
                  </a:lnTo>
                  <a:lnTo>
                    <a:pt x="85064" y="517994"/>
                  </a:lnTo>
                  <a:lnTo>
                    <a:pt x="63754" y="523646"/>
                  </a:lnTo>
                  <a:lnTo>
                    <a:pt x="49403" y="541934"/>
                  </a:lnTo>
                  <a:lnTo>
                    <a:pt x="51435" y="548665"/>
                  </a:lnTo>
                  <a:lnTo>
                    <a:pt x="63246" y="555396"/>
                  </a:lnTo>
                  <a:lnTo>
                    <a:pt x="144653" y="582193"/>
                  </a:lnTo>
                  <a:lnTo>
                    <a:pt x="159131" y="588670"/>
                  </a:lnTo>
                  <a:lnTo>
                    <a:pt x="163957" y="594893"/>
                  </a:lnTo>
                  <a:lnTo>
                    <a:pt x="171196" y="598068"/>
                  </a:lnTo>
                  <a:lnTo>
                    <a:pt x="180848" y="610641"/>
                  </a:lnTo>
                  <a:lnTo>
                    <a:pt x="226187" y="683412"/>
                  </a:lnTo>
                  <a:lnTo>
                    <a:pt x="235585" y="693191"/>
                  </a:lnTo>
                  <a:lnTo>
                    <a:pt x="242570" y="693699"/>
                  </a:lnTo>
                  <a:lnTo>
                    <a:pt x="256921" y="675411"/>
                  </a:lnTo>
                  <a:lnTo>
                    <a:pt x="257352" y="653364"/>
                  </a:lnTo>
                  <a:lnTo>
                    <a:pt x="252120" y="609676"/>
                  </a:lnTo>
                  <a:lnTo>
                    <a:pt x="245706" y="566915"/>
                  </a:lnTo>
                  <a:lnTo>
                    <a:pt x="242570" y="547649"/>
                  </a:lnTo>
                  <a:lnTo>
                    <a:pt x="313105" y="477291"/>
                  </a:lnTo>
                  <a:lnTo>
                    <a:pt x="374929" y="411048"/>
                  </a:lnTo>
                  <a:lnTo>
                    <a:pt x="418807" y="361823"/>
                  </a:lnTo>
                  <a:lnTo>
                    <a:pt x="435483" y="342544"/>
                  </a:lnTo>
                  <a:lnTo>
                    <a:pt x="573405" y="663854"/>
                  </a:lnTo>
                  <a:lnTo>
                    <a:pt x="600202" y="608101"/>
                  </a:lnTo>
                  <a:lnTo>
                    <a:pt x="547154" y="342544"/>
                  </a:lnTo>
                  <a:lnTo>
                    <a:pt x="524510" y="229133"/>
                  </a:lnTo>
                  <a:lnTo>
                    <a:pt x="583844" y="141071"/>
                  </a:lnTo>
                  <a:lnTo>
                    <a:pt x="618159" y="81927"/>
                  </a:lnTo>
                  <a:lnTo>
                    <a:pt x="633971" y="48666"/>
                  </a:lnTo>
                  <a:lnTo>
                    <a:pt x="637794" y="38252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51792" y="3412071"/>
              <a:ext cx="638175" cy="692150"/>
            </a:xfrm>
            <a:custGeom>
              <a:avLst/>
              <a:gdLst/>
              <a:ahLst/>
              <a:cxnLst/>
              <a:rect l="l" t="t" r="r" b="b"/>
              <a:pathLst>
                <a:path w="638175" h="692150">
                  <a:moveTo>
                    <a:pt x="242569" y="545878"/>
                  </a:moveTo>
                  <a:lnTo>
                    <a:pt x="313110" y="475522"/>
                  </a:lnTo>
                  <a:lnTo>
                    <a:pt x="374935" y="409274"/>
                  </a:lnTo>
                  <a:lnTo>
                    <a:pt x="418806" y="360051"/>
                  </a:lnTo>
                  <a:lnTo>
                    <a:pt x="435482" y="340772"/>
                  </a:lnTo>
                  <a:lnTo>
                    <a:pt x="515219" y="526531"/>
                  </a:lnTo>
                  <a:lnTo>
                    <a:pt x="556164" y="621920"/>
                  </a:lnTo>
                  <a:lnTo>
                    <a:pt x="571249" y="657063"/>
                  </a:lnTo>
                  <a:lnTo>
                    <a:pt x="573404" y="662083"/>
                  </a:lnTo>
                  <a:lnTo>
                    <a:pt x="588897" y="629851"/>
                  </a:lnTo>
                  <a:lnTo>
                    <a:pt x="596852" y="613299"/>
                  </a:lnTo>
                  <a:lnTo>
                    <a:pt x="599783" y="607201"/>
                  </a:lnTo>
                  <a:lnTo>
                    <a:pt x="556442" y="387239"/>
                  </a:lnTo>
                  <a:lnTo>
                    <a:pt x="533971" y="274732"/>
                  </a:lnTo>
                  <a:lnTo>
                    <a:pt x="525692" y="233283"/>
                  </a:lnTo>
                  <a:lnTo>
                    <a:pt x="524509" y="227361"/>
                  </a:lnTo>
                  <a:lnTo>
                    <a:pt x="583840" y="139297"/>
                  </a:lnTo>
                  <a:lnTo>
                    <a:pt x="618156" y="80152"/>
                  </a:lnTo>
                  <a:lnTo>
                    <a:pt x="633970" y="46892"/>
                  </a:lnTo>
                  <a:lnTo>
                    <a:pt x="637793" y="36480"/>
                  </a:lnTo>
                  <a:lnTo>
                    <a:pt x="637341" y="23254"/>
                  </a:lnTo>
                  <a:lnTo>
                    <a:pt x="616188" y="0"/>
                  </a:lnTo>
                  <a:lnTo>
                    <a:pt x="554799" y="30384"/>
                  </a:lnTo>
                  <a:lnTo>
                    <a:pt x="505463" y="77751"/>
                  </a:lnTo>
                  <a:lnTo>
                    <a:pt x="433958" y="156241"/>
                  </a:lnTo>
                  <a:lnTo>
                    <a:pt x="210756" y="165639"/>
                  </a:lnTo>
                  <a:lnTo>
                    <a:pt x="96139" y="170465"/>
                  </a:lnTo>
                  <a:lnTo>
                    <a:pt x="53911" y="172243"/>
                  </a:lnTo>
                  <a:lnTo>
                    <a:pt x="47878" y="172497"/>
                  </a:lnTo>
                  <a:lnTo>
                    <a:pt x="20198" y="195111"/>
                  </a:lnTo>
                  <a:lnTo>
                    <a:pt x="5984" y="206724"/>
                  </a:lnTo>
                  <a:lnTo>
                    <a:pt x="748" y="211002"/>
                  </a:lnTo>
                  <a:lnTo>
                    <a:pt x="0" y="211613"/>
                  </a:lnTo>
                  <a:lnTo>
                    <a:pt x="199413" y="245167"/>
                  </a:lnTo>
                  <a:lnTo>
                    <a:pt x="301815" y="262397"/>
                  </a:lnTo>
                  <a:lnTo>
                    <a:pt x="339542" y="268745"/>
                  </a:lnTo>
                  <a:lnTo>
                    <a:pt x="344931" y="269652"/>
                  </a:lnTo>
                  <a:lnTo>
                    <a:pt x="330136" y="290413"/>
                  </a:lnTo>
                  <a:lnTo>
                    <a:pt x="292671" y="344678"/>
                  </a:lnTo>
                  <a:lnTo>
                    <a:pt x="242919" y="420422"/>
                  </a:lnTo>
                  <a:lnTo>
                    <a:pt x="191261" y="505619"/>
                  </a:lnTo>
                  <a:lnTo>
                    <a:pt x="171803" y="507123"/>
                  </a:lnTo>
                  <a:lnTo>
                    <a:pt x="128746" y="510985"/>
                  </a:lnTo>
                  <a:lnTo>
                    <a:pt x="85070" y="516228"/>
                  </a:lnTo>
                  <a:lnTo>
                    <a:pt x="63753" y="521875"/>
                  </a:lnTo>
                  <a:lnTo>
                    <a:pt x="49402" y="540163"/>
                  </a:lnTo>
                  <a:lnTo>
                    <a:pt x="51434" y="546894"/>
                  </a:lnTo>
                  <a:lnTo>
                    <a:pt x="63246" y="553625"/>
                  </a:lnTo>
                  <a:lnTo>
                    <a:pt x="110309" y="569117"/>
                  </a:lnTo>
                  <a:lnTo>
                    <a:pt x="134477" y="577073"/>
                  </a:lnTo>
                  <a:lnTo>
                    <a:pt x="143381" y="580004"/>
                  </a:lnTo>
                  <a:lnTo>
                    <a:pt x="144652" y="580422"/>
                  </a:lnTo>
                  <a:lnTo>
                    <a:pt x="159130" y="586899"/>
                  </a:lnTo>
                  <a:lnTo>
                    <a:pt x="163956" y="593122"/>
                  </a:lnTo>
                  <a:lnTo>
                    <a:pt x="171196" y="596297"/>
                  </a:lnTo>
                  <a:lnTo>
                    <a:pt x="180848" y="608870"/>
                  </a:lnTo>
                  <a:lnTo>
                    <a:pt x="207059" y="650941"/>
                  </a:lnTo>
                  <a:lnTo>
                    <a:pt x="220519" y="672545"/>
                  </a:lnTo>
                  <a:lnTo>
                    <a:pt x="225478" y="680504"/>
                  </a:lnTo>
                  <a:lnTo>
                    <a:pt x="226186" y="681641"/>
                  </a:lnTo>
                  <a:lnTo>
                    <a:pt x="235584" y="691420"/>
                  </a:lnTo>
                  <a:lnTo>
                    <a:pt x="242569" y="691928"/>
                  </a:lnTo>
                  <a:lnTo>
                    <a:pt x="256921" y="673640"/>
                  </a:lnTo>
                  <a:lnTo>
                    <a:pt x="257357" y="651588"/>
                  </a:lnTo>
                  <a:lnTo>
                    <a:pt x="252126" y="607902"/>
                  </a:lnTo>
                  <a:lnTo>
                    <a:pt x="245705" y="565145"/>
                  </a:lnTo>
                  <a:lnTo>
                    <a:pt x="242569" y="5458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32058" y="3024378"/>
              <a:ext cx="1991995" cy="2022475"/>
            </a:xfrm>
            <a:custGeom>
              <a:avLst/>
              <a:gdLst/>
              <a:ahLst/>
              <a:cxnLst/>
              <a:rect l="l" t="t" r="r" b="b"/>
              <a:pathLst>
                <a:path w="1991994" h="2022475">
                  <a:moveTo>
                    <a:pt x="0" y="1011170"/>
                  </a:moveTo>
                  <a:lnTo>
                    <a:pt x="1148" y="962184"/>
                  </a:lnTo>
                  <a:lnTo>
                    <a:pt x="4559" y="913796"/>
                  </a:lnTo>
                  <a:lnTo>
                    <a:pt x="10179" y="866063"/>
                  </a:lnTo>
                  <a:lnTo>
                    <a:pt x="17958" y="819037"/>
                  </a:lnTo>
                  <a:lnTo>
                    <a:pt x="27842" y="772771"/>
                  </a:lnTo>
                  <a:lnTo>
                    <a:pt x="39780" y="727319"/>
                  </a:lnTo>
                  <a:lnTo>
                    <a:pt x="53718" y="682733"/>
                  </a:lnTo>
                  <a:lnTo>
                    <a:pt x="69607" y="639067"/>
                  </a:lnTo>
                  <a:lnTo>
                    <a:pt x="87392" y="596372"/>
                  </a:lnTo>
                  <a:lnTo>
                    <a:pt x="107021" y="554703"/>
                  </a:lnTo>
                  <a:lnTo>
                    <a:pt x="128444" y="514113"/>
                  </a:lnTo>
                  <a:lnTo>
                    <a:pt x="151607" y="474653"/>
                  </a:lnTo>
                  <a:lnTo>
                    <a:pt x="176458" y="436378"/>
                  </a:lnTo>
                  <a:lnTo>
                    <a:pt x="202946" y="399340"/>
                  </a:lnTo>
                  <a:lnTo>
                    <a:pt x="231017" y="363592"/>
                  </a:lnTo>
                  <a:lnTo>
                    <a:pt x="260620" y="329188"/>
                  </a:lnTo>
                  <a:lnTo>
                    <a:pt x="291703" y="296179"/>
                  </a:lnTo>
                  <a:lnTo>
                    <a:pt x="324213" y="264620"/>
                  </a:lnTo>
                  <a:lnTo>
                    <a:pt x="358098" y="234563"/>
                  </a:lnTo>
                  <a:lnTo>
                    <a:pt x="393307" y="206061"/>
                  </a:lnTo>
                  <a:lnTo>
                    <a:pt x="429786" y="179168"/>
                  </a:lnTo>
                  <a:lnTo>
                    <a:pt x="467484" y="153935"/>
                  </a:lnTo>
                  <a:lnTo>
                    <a:pt x="506349" y="130417"/>
                  </a:lnTo>
                  <a:lnTo>
                    <a:pt x="546328" y="108666"/>
                  </a:lnTo>
                  <a:lnTo>
                    <a:pt x="587369" y="88734"/>
                  </a:lnTo>
                  <a:lnTo>
                    <a:pt x="629421" y="70676"/>
                  </a:lnTo>
                  <a:lnTo>
                    <a:pt x="672430" y="54544"/>
                  </a:lnTo>
                  <a:lnTo>
                    <a:pt x="716345" y="40391"/>
                  </a:lnTo>
                  <a:lnTo>
                    <a:pt x="761114" y="28270"/>
                  </a:lnTo>
                  <a:lnTo>
                    <a:pt x="806683" y="18234"/>
                  </a:lnTo>
                  <a:lnTo>
                    <a:pt x="853003" y="10336"/>
                  </a:lnTo>
                  <a:lnTo>
                    <a:pt x="900019" y="4629"/>
                  </a:lnTo>
                  <a:lnTo>
                    <a:pt x="947681" y="1166"/>
                  </a:lnTo>
                  <a:lnTo>
                    <a:pt x="995935" y="0"/>
                  </a:lnTo>
                  <a:lnTo>
                    <a:pt x="1044190" y="1166"/>
                  </a:lnTo>
                  <a:lnTo>
                    <a:pt x="1091850" y="4629"/>
                  </a:lnTo>
                  <a:lnTo>
                    <a:pt x="1138870" y="10336"/>
                  </a:lnTo>
                  <a:lnTo>
                    <a:pt x="1185180" y="18234"/>
                  </a:lnTo>
                  <a:lnTo>
                    <a:pt x="1230750" y="28270"/>
                  </a:lnTo>
                  <a:lnTo>
                    <a:pt x="1275520" y="40391"/>
                  </a:lnTo>
                  <a:lnTo>
                    <a:pt x="1319440" y="54544"/>
                  </a:lnTo>
                  <a:lnTo>
                    <a:pt x="1362450" y="70676"/>
                  </a:lnTo>
                  <a:lnTo>
                    <a:pt x="1404500" y="88734"/>
                  </a:lnTo>
                  <a:lnTo>
                    <a:pt x="1445540" y="108666"/>
                  </a:lnTo>
                  <a:lnTo>
                    <a:pt x="1485520" y="130417"/>
                  </a:lnTo>
                  <a:lnTo>
                    <a:pt x="1524380" y="153935"/>
                  </a:lnTo>
                  <a:lnTo>
                    <a:pt x="1562080" y="179168"/>
                  </a:lnTo>
                  <a:lnTo>
                    <a:pt x="1598560" y="206061"/>
                  </a:lnTo>
                  <a:lnTo>
                    <a:pt x="1633770" y="234563"/>
                  </a:lnTo>
                  <a:lnTo>
                    <a:pt x="1667660" y="264620"/>
                  </a:lnTo>
                  <a:lnTo>
                    <a:pt x="1700160" y="296179"/>
                  </a:lnTo>
                  <a:lnTo>
                    <a:pt x="1731250" y="329188"/>
                  </a:lnTo>
                  <a:lnTo>
                    <a:pt x="1760851" y="363592"/>
                  </a:lnTo>
                  <a:lnTo>
                    <a:pt x="1788921" y="399340"/>
                  </a:lnTo>
                  <a:lnTo>
                    <a:pt x="1815411" y="436378"/>
                  </a:lnTo>
                  <a:lnTo>
                    <a:pt x="1840261" y="474653"/>
                  </a:lnTo>
                  <a:lnTo>
                    <a:pt x="1863421" y="514113"/>
                  </a:lnTo>
                  <a:lnTo>
                    <a:pt x="1884851" y="554703"/>
                  </a:lnTo>
                  <a:lnTo>
                    <a:pt x="1904481" y="596372"/>
                  </a:lnTo>
                  <a:lnTo>
                    <a:pt x="1922261" y="639067"/>
                  </a:lnTo>
                  <a:lnTo>
                    <a:pt x="1938151" y="682733"/>
                  </a:lnTo>
                  <a:lnTo>
                    <a:pt x="1952091" y="727319"/>
                  </a:lnTo>
                  <a:lnTo>
                    <a:pt x="1964031" y="772771"/>
                  </a:lnTo>
                  <a:lnTo>
                    <a:pt x="1973911" y="819037"/>
                  </a:lnTo>
                  <a:lnTo>
                    <a:pt x="1981691" y="866063"/>
                  </a:lnTo>
                  <a:lnTo>
                    <a:pt x="1987311" y="913796"/>
                  </a:lnTo>
                  <a:lnTo>
                    <a:pt x="1990721" y="962184"/>
                  </a:lnTo>
                  <a:lnTo>
                    <a:pt x="1991871" y="1011170"/>
                  </a:lnTo>
                  <a:lnTo>
                    <a:pt x="1990721" y="1060160"/>
                  </a:lnTo>
                  <a:lnTo>
                    <a:pt x="1987311" y="1108550"/>
                  </a:lnTo>
                  <a:lnTo>
                    <a:pt x="1981691" y="1156280"/>
                  </a:lnTo>
                  <a:lnTo>
                    <a:pt x="1973911" y="1203310"/>
                  </a:lnTo>
                  <a:lnTo>
                    <a:pt x="1964031" y="1249580"/>
                  </a:lnTo>
                  <a:lnTo>
                    <a:pt x="1952091" y="1295030"/>
                  </a:lnTo>
                  <a:lnTo>
                    <a:pt x="1938151" y="1339610"/>
                  </a:lnTo>
                  <a:lnTo>
                    <a:pt x="1922261" y="1383280"/>
                  </a:lnTo>
                  <a:lnTo>
                    <a:pt x="1904481" y="1425980"/>
                  </a:lnTo>
                  <a:lnTo>
                    <a:pt x="1884851" y="1467640"/>
                  </a:lnTo>
                  <a:lnTo>
                    <a:pt x="1863421" y="1508230"/>
                  </a:lnTo>
                  <a:lnTo>
                    <a:pt x="1840261" y="1547690"/>
                  </a:lnTo>
                  <a:lnTo>
                    <a:pt x="1815411" y="1585970"/>
                  </a:lnTo>
                  <a:lnTo>
                    <a:pt x="1788921" y="1623010"/>
                  </a:lnTo>
                  <a:lnTo>
                    <a:pt x="1760851" y="1658760"/>
                  </a:lnTo>
                  <a:lnTo>
                    <a:pt x="1731250" y="1693160"/>
                  </a:lnTo>
                  <a:lnTo>
                    <a:pt x="1700160" y="1726170"/>
                  </a:lnTo>
                  <a:lnTo>
                    <a:pt x="1667660" y="1757731"/>
                  </a:lnTo>
                  <a:lnTo>
                    <a:pt x="1633770" y="1787781"/>
                  </a:lnTo>
                  <a:lnTo>
                    <a:pt x="1598560" y="1816291"/>
                  </a:lnTo>
                  <a:lnTo>
                    <a:pt x="1562080" y="1843181"/>
                  </a:lnTo>
                  <a:lnTo>
                    <a:pt x="1524380" y="1868411"/>
                  </a:lnTo>
                  <a:lnTo>
                    <a:pt x="1485520" y="1891931"/>
                  </a:lnTo>
                  <a:lnTo>
                    <a:pt x="1445540" y="1913681"/>
                  </a:lnTo>
                  <a:lnTo>
                    <a:pt x="1404500" y="1933611"/>
                  </a:lnTo>
                  <a:lnTo>
                    <a:pt x="1362450" y="1951671"/>
                  </a:lnTo>
                  <a:lnTo>
                    <a:pt x="1319440" y="1967801"/>
                  </a:lnTo>
                  <a:lnTo>
                    <a:pt x="1275520" y="1981961"/>
                  </a:lnTo>
                  <a:lnTo>
                    <a:pt x="1230750" y="1994081"/>
                  </a:lnTo>
                  <a:lnTo>
                    <a:pt x="1185180" y="2004111"/>
                  </a:lnTo>
                  <a:lnTo>
                    <a:pt x="1138870" y="2012011"/>
                  </a:lnTo>
                  <a:lnTo>
                    <a:pt x="1091850" y="2017721"/>
                  </a:lnTo>
                  <a:lnTo>
                    <a:pt x="1044190" y="2021181"/>
                  </a:lnTo>
                  <a:lnTo>
                    <a:pt x="995935" y="2022351"/>
                  </a:lnTo>
                  <a:lnTo>
                    <a:pt x="947681" y="2021181"/>
                  </a:lnTo>
                  <a:lnTo>
                    <a:pt x="900019" y="2017721"/>
                  </a:lnTo>
                  <a:lnTo>
                    <a:pt x="853003" y="2012011"/>
                  </a:lnTo>
                  <a:lnTo>
                    <a:pt x="806683" y="2004111"/>
                  </a:lnTo>
                  <a:lnTo>
                    <a:pt x="761114" y="1994081"/>
                  </a:lnTo>
                  <a:lnTo>
                    <a:pt x="716345" y="1981961"/>
                  </a:lnTo>
                  <a:lnTo>
                    <a:pt x="672430" y="1967801"/>
                  </a:lnTo>
                  <a:lnTo>
                    <a:pt x="629421" y="1951671"/>
                  </a:lnTo>
                  <a:lnTo>
                    <a:pt x="587369" y="1933611"/>
                  </a:lnTo>
                  <a:lnTo>
                    <a:pt x="546328" y="1913681"/>
                  </a:lnTo>
                  <a:lnTo>
                    <a:pt x="506349" y="1891931"/>
                  </a:lnTo>
                  <a:lnTo>
                    <a:pt x="467484" y="1868411"/>
                  </a:lnTo>
                  <a:lnTo>
                    <a:pt x="429786" y="1843181"/>
                  </a:lnTo>
                  <a:lnTo>
                    <a:pt x="393307" y="1816291"/>
                  </a:lnTo>
                  <a:lnTo>
                    <a:pt x="358098" y="1787781"/>
                  </a:lnTo>
                  <a:lnTo>
                    <a:pt x="324213" y="1757731"/>
                  </a:lnTo>
                  <a:lnTo>
                    <a:pt x="291703" y="1726170"/>
                  </a:lnTo>
                  <a:lnTo>
                    <a:pt x="260620" y="1693160"/>
                  </a:lnTo>
                  <a:lnTo>
                    <a:pt x="231017" y="1658760"/>
                  </a:lnTo>
                  <a:lnTo>
                    <a:pt x="202946" y="1623010"/>
                  </a:lnTo>
                  <a:lnTo>
                    <a:pt x="176458" y="1585970"/>
                  </a:lnTo>
                  <a:lnTo>
                    <a:pt x="151607" y="1547690"/>
                  </a:lnTo>
                  <a:lnTo>
                    <a:pt x="128444" y="1508230"/>
                  </a:lnTo>
                  <a:lnTo>
                    <a:pt x="107021" y="1467640"/>
                  </a:lnTo>
                  <a:lnTo>
                    <a:pt x="87392" y="1425980"/>
                  </a:lnTo>
                  <a:lnTo>
                    <a:pt x="69607" y="1383280"/>
                  </a:lnTo>
                  <a:lnTo>
                    <a:pt x="53718" y="1339610"/>
                  </a:lnTo>
                  <a:lnTo>
                    <a:pt x="39780" y="1295030"/>
                  </a:lnTo>
                  <a:lnTo>
                    <a:pt x="27842" y="1249580"/>
                  </a:lnTo>
                  <a:lnTo>
                    <a:pt x="17958" y="1203310"/>
                  </a:lnTo>
                  <a:lnTo>
                    <a:pt x="10179" y="1156280"/>
                  </a:lnTo>
                  <a:lnTo>
                    <a:pt x="4559" y="1108550"/>
                  </a:lnTo>
                  <a:lnTo>
                    <a:pt x="1148" y="1060160"/>
                  </a:lnTo>
                  <a:lnTo>
                    <a:pt x="0" y="101117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388620" y="2500883"/>
            <a:ext cx="13548360" cy="0"/>
          </a:xfrm>
          <a:custGeom>
            <a:avLst/>
            <a:gdLst/>
            <a:ahLst/>
            <a:cxnLst/>
            <a:rect l="l" t="t" r="r" b="b"/>
            <a:pathLst>
              <a:path w="13548360">
                <a:moveTo>
                  <a:pt x="0" y="0"/>
                </a:moveTo>
                <a:lnTo>
                  <a:pt x="135482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85803" y="371957"/>
            <a:ext cx="3887304" cy="977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1105598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0" dirty="0">
                <a:latin typeface="Carlito"/>
                <a:cs typeface="Carlito"/>
              </a:rPr>
              <a:t>AWS </a:t>
            </a:r>
            <a:r>
              <a:rPr sz="3100" spc="-5" dirty="0">
                <a:latin typeface="Carlito"/>
                <a:cs typeface="Carlito"/>
              </a:rPr>
              <a:t>Cloud Map </a:t>
            </a:r>
            <a:r>
              <a:rPr sz="3100" dirty="0">
                <a:latin typeface="Carlito"/>
                <a:cs typeface="Carlito"/>
              </a:rPr>
              <a:t>is a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cloud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resource discovery</a:t>
            </a:r>
            <a:r>
              <a:rPr sz="3100" spc="3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service</a:t>
            </a:r>
            <a:r>
              <a:rPr sz="3100" spc="-5" dirty="0">
                <a:latin typeface="Carlito"/>
                <a:cs typeface="Carlito"/>
              </a:rPr>
              <a:t>.</a:t>
            </a:r>
            <a:endParaRPr sz="31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With Cloud Map, </a:t>
            </a:r>
            <a:r>
              <a:rPr sz="3100" spc="-15" dirty="0">
                <a:latin typeface="Carlito"/>
                <a:cs typeface="Carlito"/>
              </a:rPr>
              <a:t>you </a:t>
            </a:r>
            <a:r>
              <a:rPr sz="3100" spc="-10" dirty="0">
                <a:latin typeface="Carlito"/>
                <a:cs typeface="Carlito"/>
              </a:rPr>
              <a:t>can define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custom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names </a:t>
            </a:r>
            <a:r>
              <a:rPr sz="3100" spc="-25" dirty="0">
                <a:solidFill>
                  <a:srgbClr val="0070C0"/>
                </a:solidFill>
                <a:latin typeface="Carlito"/>
                <a:cs typeface="Carlito"/>
              </a:rPr>
              <a:t>for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your</a:t>
            </a:r>
            <a:r>
              <a:rPr sz="3100" spc="5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application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188" y="2537966"/>
            <a:ext cx="111105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resources</a:t>
            </a:r>
            <a:r>
              <a:rPr sz="3100" spc="-15" dirty="0">
                <a:latin typeface="Carlito"/>
                <a:cs typeface="Carlito"/>
              </a:rPr>
              <a:t>,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dirty="0">
                <a:latin typeface="Carlito"/>
                <a:cs typeface="Carlito"/>
              </a:rPr>
              <a:t>it </a:t>
            </a:r>
            <a:r>
              <a:rPr sz="3100" spc="-10" dirty="0">
                <a:latin typeface="Carlito"/>
                <a:cs typeface="Carlito"/>
              </a:rPr>
              <a:t>maintains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5" dirty="0">
                <a:latin typeface="Carlito"/>
                <a:cs typeface="Carlito"/>
              </a:rPr>
              <a:t>updated </a:t>
            </a:r>
            <a:r>
              <a:rPr sz="3100" spc="-10" dirty="0">
                <a:latin typeface="Carlito"/>
                <a:cs typeface="Carlito"/>
              </a:rPr>
              <a:t>location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5" dirty="0">
                <a:latin typeface="Carlito"/>
                <a:cs typeface="Carlito"/>
              </a:rPr>
              <a:t>these</a:t>
            </a:r>
            <a:r>
              <a:rPr sz="3100" spc="15" dirty="0">
                <a:latin typeface="Carlito"/>
                <a:cs typeface="Carlito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dynamically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867151"/>
            <a:ext cx="31934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changing</a:t>
            </a:r>
            <a:r>
              <a:rPr sz="3100" spc="-4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rlito"/>
                <a:cs typeface="Carlito"/>
              </a:rPr>
              <a:t>resources.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3348734"/>
            <a:ext cx="12317095" cy="830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6385" marR="5080" indent="-274320">
              <a:lnSpc>
                <a:spcPct val="70300"/>
              </a:lnSpc>
              <a:spcBef>
                <a:spcPts val="1205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This </a:t>
            </a:r>
            <a:r>
              <a:rPr sz="3100" spc="-10" dirty="0">
                <a:latin typeface="Carlito"/>
                <a:cs typeface="Carlito"/>
              </a:rPr>
              <a:t>increases </a:t>
            </a:r>
            <a:r>
              <a:rPr sz="3100" spc="-15" dirty="0">
                <a:latin typeface="Carlito"/>
                <a:cs typeface="Carlito"/>
              </a:rPr>
              <a:t>your </a:t>
            </a:r>
            <a:r>
              <a:rPr sz="3100" spc="-10" dirty="0">
                <a:solidFill>
                  <a:srgbClr val="0070C0"/>
                </a:solidFill>
                <a:latin typeface="Carlito"/>
                <a:cs typeface="Carlito"/>
              </a:rPr>
              <a:t>application availability </a:t>
            </a:r>
            <a:r>
              <a:rPr sz="3100" spc="-10" dirty="0">
                <a:latin typeface="Carlito"/>
                <a:cs typeface="Carlito"/>
              </a:rPr>
              <a:t>because </a:t>
            </a:r>
            <a:r>
              <a:rPr sz="3100" spc="-15" dirty="0">
                <a:latin typeface="Carlito"/>
                <a:cs typeface="Carlito"/>
              </a:rPr>
              <a:t>your web </a:t>
            </a:r>
            <a:r>
              <a:rPr sz="3100" dirty="0">
                <a:latin typeface="Carlito"/>
                <a:cs typeface="Carlito"/>
              </a:rPr>
              <a:t>service </a:t>
            </a:r>
            <a:r>
              <a:rPr sz="3100" spc="-25" dirty="0">
                <a:latin typeface="Carlito"/>
                <a:cs typeface="Carlito"/>
              </a:rPr>
              <a:t>always  </a:t>
            </a:r>
            <a:r>
              <a:rPr sz="3100" spc="-20" dirty="0">
                <a:latin typeface="Carlito"/>
                <a:cs typeface="Carlito"/>
              </a:rPr>
              <a:t>discovers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most </a:t>
            </a:r>
            <a:r>
              <a:rPr sz="3100" spc="-15" dirty="0">
                <a:latin typeface="Carlito"/>
                <a:cs typeface="Carlito"/>
              </a:rPr>
              <a:t>up-to-date </a:t>
            </a:r>
            <a:r>
              <a:rPr sz="3100" spc="-10" dirty="0">
                <a:latin typeface="Carlito"/>
                <a:cs typeface="Carlito"/>
              </a:rPr>
              <a:t>locations </a:t>
            </a:r>
            <a:r>
              <a:rPr sz="3100" dirty="0">
                <a:latin typeface="Carlito"/>
                <a:cs typeface="Carlito"/>
              </a:rPr>
              <a:t>of its</a:t>
            </a:r>
            <a:r>
              <a:rPr sz="3100" spc="45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resources.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867" y="4162550"/>
            <a:ext cx="110343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Cloud Map </a:t>
            </a:r>
            <a:r>
              <a:rPr sz="3100" spc="-10" dirty="0">
                <a:latin typeface="Carlito"/>
                <a:cs typeface="Carlito"/>
              </a:rPr>
              <a:t>allows </a:t>
            </a:r>
            <a:r>
              <a:rPr sz="3100" spc="-15" dirty="0">
                <a:latin typeface="Carlito"/>
                <a:cs typeface="Carlito"/>
              </a:rPr>
              <a:t>you </a:t>
            </a:r>
            <a:r>
              <a:rPr sz="3100" spc="-20" dirty="0">
                <a:latin typeface="Carlito"/>
                <a:cs typeface="Carlito"/>
              </a:rPr>
              <a:t>to register </a:t>
            </a:r>
            <a:r>
              <a:rPr sz="3100" spc="-20" dirty="0">
                <a:solidFill>
                  <a:srgbClr val="0070C0"/>
                </a:solidFill>
                <a:latin typeface="Carlito"/>
                <a:cs typeface="Carlito"/>
              </a:rPr>
              <a:t>any </a:t>
            </a:r>
            <a:r>
              <a:rPr sz="3100" spc="-10" dirty="0">
                <a:latin typeface="Carlito"/>
                <a:cs typeface="Carlito"/>
              </a:rPr>
              <a:t>application </a:t>
            </a:r>
            <a:r>
              <a:rPr sz="3100" spc="-15" dirty="0">
                <a:latin typeface="Carlito"/>
                <a:cs typeface="Carlito"/>
              </a:rPr>
              <a:t>resources, </a:t>
            </a:r>
            <a:r>
              <a:rPr sz="3100" spc="-5" dirty="0">
                <a:latin typeface="Carlito"/>
                <a:cs typeface="Carlito"/>
              </a:rPr>
              <a:t>such</a:t>
            </a:r>
            <a:r>
              <a:rPr sz="3100" spc="12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as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188" y="4491734"/>
            <a:ext cx="118656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rlito"/>
                <a:cs typeface="Carlito"/>
              </a:rPr>
              <a:t>databases, </a:t>
            </a:r>
            <a:r>
              <a:rPr sz="3100" spc="-5" dirty="0">
                <a:latin typeface="Carlito"/>
                <a:cs typeface="Carlito"/>
              </a:rPr>
              <a:t>queues, microservices, and other cloud </a:t>
            </a:r>
            <a:r>
              <a:rPr sz="3100" spc="-15" dirty="0">
                <a:latin typeface="Carlito"/>
                <a:cs typeface="Carlito"/>
              </a:rPr>
              <a:t>resources, </a:t>
            </a:r>
            <a:r>
              <a:rPr sz="3100" spc="-5" dirty="0">
                <a:latin typeface="Carlito"/>
                <a:cs typeface="Carlito"/>
              </a:rPr>
              <a:t>with</a:t>
            </a:r>
            <a:r>
              <a:rPr sz="3100" spc="45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custom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188" y="4823966"/>
            <a:ext cx="11836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rlito"/>
                <a:cs typeface="Carlito"/>
              </a:rPr>
              <a:t>n</a:t>
            </a:r>
            <a:r>
              <a:rPr sz="3100" dirty="0">
                <a:latin typeface="Carlito"/>
                <a:cs typeface="Carlito"/>
              </a:rPr>
              <a:t>a</a:t>
            </a:r>
            <a:r>
              <a:rPr sz="3100" spc="-5" dirty="0">
                <a:latin typeface="Carlito"/>
                <a:cs typeface="Carlito"/>
              </a:rPr>
              <a:t>me</a:t>
            </a:r>
            <a:r>
              <a:rPr sz="3100" dirty="0">
                <a:latin typeface="Carlito"/>
                <a:cs typeface="Carlito"/>
              </a:rPr>
              <a:t>s.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867" y="5305550"/>
            <a:ext cx="123145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Cloud Map then </a:t>
            </a:r>
            <a:r>
              <a:rPr sz="3100" spc="-15" dirty="0">
                <a:latin typeface="Carlito"/>
                <a:cs typeface="Carlito"/>
              </a:rPr>
              <a:t>constantly </a:t>
            </a:r>
            <a:r>
              <a:rPr sz="3100" spc="-10" dirty="0">
                <a:latin typeface="Carlito"/>
                <a:cs typeface="Carlito"/>
              </a:rPr>
              <a:t>checks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5" dirty="0">
                <a:solidFill>
                  <a:srgbClr val="0070C0"/>
                </a:solidFill>
                <a:latin typeface="Carlito"/>
                <a:cs typeface="Carlito"/>
              </a:rPr>
              <a:t>health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15" dirty="0">
                <a:latin typeface="Carlito"/>
                <a:cs typeface="Carlito"/>
              </a:rPr>
              <a:t>resources </a:t>
            </a:r>
            <a:r>
              <a:rPr sz="3100" spc="-20" dirty="0">
                <a:latin typeface="Carlito"/>
                <a:cs typeface="Carlito"/>
              </a:rPr>
              <a:t>to </a:t>
            </a:r>
            <a:r>
              <a:rPr sz="3100" spc="-30" dirty="0">
                <a:latin typeface="Carlito"/>
                <a:cs typeface="Carlito"/>
              </a:rPr>
              <a:t>make </a:t>
            </a:r>
            <a:r>
              <a:rPr sz="3100" spc="-15" dirty="0">
                <a:latin typeface="Carlito"/>
                <a:cs typeface="Carlito"/>
              </a:rPr>
              <a:t>sure</a:t>
            </a:r>
            <a:r>
              <a:rPr sz="3100" spc="5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the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7188" y="5634734"/>
            <a:ext cx="35350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rlito"/>
                <a:cs typeface="Carlito"/>
              </a:rPr>
              <a:t>location </a:t>
            </a:r>
            <a:r>
              <a:rPr sz="3100" dirty="0">
                <a:latin typeface="Carlito"/>
                <a:cs typeface="Carlito"/>
              </a:rPr>
              <a:t>is</a:t>
            </a:r>
            <a:r>
              <a:rPr sz="3100" spc="-85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up-to-date.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867" y="6119366"/>
            <a:ext cx="123615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</a:tabLst>
            </a:pP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application can </a:t>
            </a:r>
            <a:r>
              <a:rPr sz="3100" spc="-5" dirty="0">
                <a:latin typeface="Carlito"/>
                <a:cs typeface="Carlito"/>
              </a:rPr>
              <a:t>then query the </a:t>
            </a:r>
            <a:r>
              <a:rPr sz="3100" spc="-15" dirty="0">
                <a:latin typeface="Carlito"/>
                <a:cs typeface="Carlito"/>
              </a:rPr>
              <a:t>registry </a:t>
            </a:r>
            <a:r>
              <a:rPr sz="3100" spc="-20" dirty="0">
                <a:latin typeface="Carlito"/>
                <a:cs typeface="Carlito"/>
              </a:rPr>
              <a:t>for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location </a:t>
            </a:r>
            <a:r>
              <a:rPr sz="3100" dirty="0">
                <a:latin typeface="Carlito"/>
                <a:cs typeface="Carlito"/>
              </a:rPr>
              <a:t>of </a:t>
            </a:r>
            <a:r>
              <a:rPr sz="3100" spc="-5" dirty="0">
                <a:latin typeface="Carlito"/>
                <a:cs typeface="Carlito"/>
              </a:rPr>
              <a:t>the</a:t>
            </a:r>
            <a:r>
              <a:rPr sz="3100" spc="15" dirty="0">
                <a:latin typeface="Carlito"/>
                <a:cs typeface="Carlito"/>
              </a:rPr>
              <a:t> </a:t>
            </a:r>
            <a:r>
              <a:rPr sz="3100" spc="-15" dirty="0">
                <a:latin typeface="Carlito"/>
                <a:cs typeface="Carlito"/>
              </a:rPr>
              <a:t>resources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7188" y="6448550"/>
            <a:ext cx="114465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rlito"/>
                <a:cs typeface="Carlito"/>
              </a:rPr>
              <a:t>needed </a:t>
            </a:r>
            <a:r>
              <a:rPr sz="3100" spc="-5" dirty="0">
                <a:latin typeface="Carlito"/>
                <a:cs typeface="Carlito"/>
              </a:rPr>
              <a:t>based </a:t>
            </a:r>
            <a:r>
              <a:rPr sz="3100" dirty="0">
                <a:latin typeface="Carlito"/>
                <a:cs typeface="Carlito"/>
              </a:rPr>
              <a:t>on </a:t>
            </a:r>
            <a:r>
              <a:rPr sz="3100" spc="-5" dirty="0">
                <a:latin typeface="Carlito"/>
                <a:cs typeface="Carlito"/>
              </a:rPr>
              <a:t>the </a:t>
            </a:r>
            <a:r>
              <a:rPr sz="3100" spc="-10" dirty="0">
                <a:latin typeface="Carlito"/>
                <a:cs typeface="Carlito"/>
              </a:rPr>
              <a:t>application </a:t>
            </a:r>
            <a:r>
              <a:rPr sz="3100" spc="-15" dirty="0">
                <a:latin typeface="Carlito"/>
                <a:cs typeface="Carlito"/>
              </a:rPr>
              <a:t>version </a:t>
            </a:r>
            <a:r>
              <a:rPr sz="3100" spc="-5" dirty="0">
                <a:latin typeface="Carlito"/>
                <a:cs typeface="Carlito"/>
              </a:rPr>
              <a:t>and </a:t>
            </a:r>
            <a:r>
              <a:rPr sz="3100" spc="-10" dirty="0">
                <a:latin typeface="Carlito"/>
                <a:cs typeface="Carlito"/>
              </a:rPr>
              <a:t>deployment</a:t>
            </a:r>
            <a:r>
              <a:rPr sz="3100" spc="85" dirty="0">
                <a:latin typeface="Carlito"/>
                <a:cs typeface="Carlito"/>
              </a:rPr>
              <a:t> </a:t>
            </a:r>
            <a:r>
              <a:rPr sz="3100" spc="-20" dirty="0">
                <a:latin typeface="Carlito"/>
                <a:cs typeface="Carlito"/>
              </a:rPr>
              <a:t>environment.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98075" y="362712"/>
            <a:ext cx="82340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40" dirty="0">
                <a:latin typeface="Carlito"/>
                <a:cs typeface="Carlito"/>
              </a:rPr>
              <a:t>AWS </a:t>
            </a:r>
            <a:r>
              <a:rPr sz="5300" b="0" spc="-30" dirty="0">
                <a:latin typeface="Carlito"/>
                <a:cs typeface="Carlito"/>
              </a:rPr>
              <a:t>Cloud </a:t>
            </a:r>
            <a:r>
              <a:rPr sz="5300" b="0" spc="-45" dirty="0">
                <a:latin typeface="Carlito"/>
                <a:cs typeface="Carlito"/>
              </a:rPr>
              <a:t>Map </a:t>
            </a:r>
            <a:r>
              <a:rPr sz="5300" b="0" dirty="0">
                <a:latin typeface="Carlito"/>
                <a:cs typeface="Carlito"/>
              </a:rPr>
              <a:t>-</a:t>
            </a:r>
            <a:r>
              <a:rPr sz="5300" b="0" spc="170" dirty="0">
                <a:latin typeface="Carlito"/>
                <a:cs typeface="Carlito"/>
              </a:rPr>
              <a:t> </a:t>
            </a:r>
            <a:r>
              <a:rPr sz="5300" b="0" spc="-50" dirty="0">
                <a:latin typeface="Carlito"/>
                <a:cs typeface="Carlito"/>
              </a:rPr>
              <a:t>Introduction</a:t>
            </a:r>
            <a:endParaRPr sz="5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6560" y="134112"/>
            <a:ext cx="62750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85" dirty="0">
                <a:solidFill>
                  <a:srgbClr val="000000"/>
                </a:solidFill>
                <a:latin typeface="Carlito"/>
                <a:cs typeface="Carlito"/>
              </a:rPr>
              <a:t>AWS </a:t>
            </a:r>
            <a:r>
              <a:rPr sz="5300" b="0" spc="-85" dirty="0">
                <a:solidFill>
                  <a:srgbClr val="000000"/>
                </a:solidFill>
                <a:latin typeface="Carlito"/>
                <a:cs typeface="Carlito"/>
              </a:rPr>
              <a:t>Cloud </a:t>
            </a:r>
            <a:r>
              <a:rPr sz="5300" b="0" spc="-55" dirty="0">
                <a:solidFill>
                  <a:srgbClr val="000000"/>
                </a:solidFill>
                <a:latin typeface="Carlito"/>
                <a:cs typeface="Carlito"/>
              </a:rPr>
              <a:t>Map</a:t>
            </a:r>
            <a:r>
              <a:rPr sz="5300" b="0" spc="-9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5300" b="0" spc="-120" dirty="0">
                <a:solidFill>
                  <a:srgbClr val="000000"/>
                </a:solidFill>
                <a:latin typeface="Carlito"/>
                <a:cs typeface="Carlito"/>
              </a:rPr>
              <a:t>registry</a:t>
            </a:r>
            <a:endParaRPr sz="5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13512" y="1499552"/>
            <a:ext cx="6751955" cy="5114925"/>
            <a:chOff x="6513512" y="1499552"/>
            <a:chExt cx="6751955" cy="5114925"/>
          </a:xfrm>
        </p:grpSpPr>
        <p:sp>
          <p:nvSpPr>
            <p:cNvPr id="4" name="object 4"/>
            <p:cNvSpPr/>
            <p:nvPr/>
          </p:nvSpPr>
          <p:spPr>
            <a:xfrm>
              <a:off x="6518910" y="1504949"/>
              <a:ext cx="6741159" cy="5104130"/>
            </a:xfrm>
            <a:custGeom>
              <a:avLst/>
              <a:gdLst/>
              <a:ahLst/>
              <a:cxnLst/>
              <a:rect l="l" t="t" r="r" b="b"/>
              <a:pathLst>
                <a:path w="6741159" h="5104130">
                  <a:moveTo>
                    <a:pt x="0" y="850646"/>
                  </a:moveTo>
                  <a:lnTo>
                    <a:pt x="1346" y="802377"/>
                  </a:lnTo>
                  <a:lnTo>
                    <a:pt x="5338" y="754815"/>
                  </a:lnTo>
                  <a:lnTo>
                    <a:pt x="11904" y="708031"/>
                  </a:lnTo>
                  <a:lnTo>
                    <a:pt x="20972" y="662097"/>
                  </a:lnTo>
                  <a:lnTo>
                    <a:pt x="32469" y="617084"/>
                  </a:lnTo>
                  <a:lnTo>
                    <a:pt x="46325" y="573065"/>
                  </a:lnTo>
                  <a:lnTo>
                    <a:pt x="62467" y="530110"/>
                  </a:lnTo>
                  <a:lnTo>
                    <a:pt x="80823" y="488293"/>
                  </a:lnTo>
                  <a:lnTo>
                    <a:pt x="101322" y="447685"/>
                  </a:lnTo>
                  <a:lnTo>
                    <a:pt x="123892" y="408357"/>
                  </a:lnTo>
                  <a:lnTo>
                    <a:pt x="148461" y="370382"/>
                  </a:lnTo>
                  <a:lnTo>
                    <a:pt x="174957" y="333831"/>
                  </a:lnTo>
                  <a:lnTo>
                    <a:pt x="203309" y="298777"/>
                  </a:lnTo>
                  <a:lnTo>
                    <a:pt x="233444" y="265290"/>
                  </a:lnTo>
                  <a:lnTo>
                    <a:pt x="265290" y="233444"/>
                  </a:lnTo>
                  <a:lnTo>
                    <a:pt x="298777" y="203309"/>
                  </a:lnTo>
                  <a:lnTo>
                    <a:pt x="333831" y="174957"/>
                  </a:lnTo>
                  <a:lnTo>
                    <a:pt x="370382" y="148461"/>
                  </a:lnTo>
                  <a:lnTo>
                    <a:pt x="408357" y="123892"/>
                  </a:lnTo>
                  <a:lnTo>
                    <a:pt x="447685" y="101322"/>
                  </a:lnTo>
                  <a:lnTo>
                    <a:pt x="488293" y="80823"/>
                  </a:lnTo>
                  <a:lnTo>
                    <a:pt x="530110" y="62467"/>
                  </a:lnTo>
                  <a:lnTo>
                    <a:pt x="573065" y="46325"/>
                  </a:lnTo>
                  <a:lnTo>
                    <a:pt x="617084" y="32469"/>
                  </a:lnTo>
                  <a:lnTo>
                    <a:pt x="662097" y="20972"/>
                  </a:lnTo>
                  <a:lnTo>
                    <a:pt x="708031" y="11904"/>
                  </a:lnTo>
                  <a:lnTo>
                    <a:pt x="754815" y="5338"/>
                  </a:lnTo>
                  <a:lnTo>
                    <a:pt x="802377" y="1346"/>
                  </a:lnTo>
                  <a:lnTo>
                    <a:pt x="850646" y="0"/>
                  </a:lnTo>
                  <a:lnTo>
                    <a:pt x="5890013" y="0"/>
                  </a:lnTo>
                  <a:lnTo>
                    <a:pt x="5938273" y="1346"/>
                  </a:lnTo>
                  <a:lnTo>
                    <a:pt x="5985843" y="5338"/>
                  </a:lnTo>
                  <a:lnTo>
                    <a:pt x="6032623" y="11904"/>
                  </a:lnTo>
                  <a:lnTo>
                    <a:pt x="6078553" y="20972"/>
                  </a:lnTo>
                  <a:lnTo>
                    <a:pt x="6123573" y="32469"/>
                  </a:lnTo>
                  <a:lnTo>
                    <a:pt x="6167593" y="46325"/>
                  </a:lnTo>
                  <a:lnTo>
                    <a:pt x="6210543" y="62467"/>
                  </a:lnTo>
                  <a:lnTo>
                    <a:pt x="6252363" y="80823"/>
                  </a:lnTo>
                  <a:lnTo>
                    <a:pt x="6292973" y="101322"/>
                  </a:lnTo>
                  <a:lnTo>
                    <a:pt x="6332293" y="123892"/>
                  </a:lnTo>
                  <a:lnTo>
                    <a:pt x="6370273" y="148461"/>
                  </a:lnTo>
                  <a:lnTo>
                    <a:pt x="6406823" y="174957"/>
                  </a:lnTo>
                  <a:lnTo>
                    <a:pt x="6441873" y="203309"/>
                  </a:lnTo>
                  <a:lnTo>
                    <a:pt x="6475363" y="233444"/>
                  </a:lnTo>
                  <a:lnTo>
                    <a:pt x="6507213" y="265290"/>
                  </a:lnTo>
                  <a:lnTo>
                    <a:pt x="6537343" y="298777"/>
                  </a:lnTo>
                  <a:lnTo>
                    <a:pt x="6565693" y="333831"/>
                  </a:lnTo>
                  <a:lnTo>
                    <a:pt x="6592193" y="370382"/>
                  </a:lnTo>
                  <a:lnTo>
                    <a:pt x="6616763" y="408357"/>
                  </a:lnTo>
                  <a:lnTo>
                    <a:pt x="6639333" y="447685"/>
                  </a:lnTo>
                  <a:lnTo>
                    <a:pt x="6659833" y="488293"/>
                  </a:lnTo>
                  <a:lnTo>
                    <a:pt x="6678183" y="530110"/>
                  </a:lnTo>
                  <a:lnTo>
                    <a:pt x="6694333" y="573065"/>
                  </a:lnTo>
                  <a:lnTo>
                    <a:pt x="6708183" y="617084"/>
                  </a:lnTo>
                  <a:lnTo>
                    <a:pt x="6719683" y="662097"/>
                  </a:lnTo>
                  <a:lnTo>
                    <a:pt x="6728753" y="708031"/>
                  </a:lnTo>
                  <a:lnTo>
                    <a:pt x="6735313" y="754815"/>
                  </a:lnTo>
                  <a:lnTo>
                    <a:pt x="6739303" y="802377"/>
                  </a:lnTo>
                  <a:lnTo>
                    <a:pt x="6740653" y="850646"/>
                  </a:lnTo>
                  <a:lnTo>
                    <a:pt x="6740653" y="4253232"/>
                  </a:lnTo>
                  <a:lnTo>
                    <a:pt x="6739303" y="4301502"/>
                  </a:lnTo>
                  <a:lnTo>
                    <a:pt x="6735313" y="4349062"/>
                  </a:lnTo>
                  <a:lnTo>
                    <a:pt x="6728753" y="4395842"/>
                  </a:lnTo>
                  <a:lnTo>
                    <a:pt x="6719683" y="4441782"/>
                  </a:lnTo>
                  <a:lnTo>
                    <a:pt x="6708183" y="4486792"/>
                  </a:lnTo>
                  <a:lnTo>
                    <a:pt x="6694333" y="4530812"/>
                  </a:lnTo>
                  <a:lnTo>
                    <a:pt x="6678183" y="4573762"/>
                  </a:lnTo>
                  <a:lnTo>
                    <a:pt x="6659833" y="4615582"/>
                  </a:lnTo>
                  <a:lnTo>
                    <a:pt x="6639333" y="4656192"/>
                  </a:lnTo>
                  <a:lnTo>
                    <a:pt x="6616763" y="4695522"/>
                  </a:lnTo>
                  <a:lnTo>
                    <a:pt x="6592193" y="4733492"/>
                  </a:lnTo>
                  <a:lnTo>
                    <a:pt x="6565693" y="4770042"/>
                  </a:lnTo>
                  <a:lnTo>
                    <a:pt x="6537343" y="4805102"/>
                  </a:lnTo>
                  <a:lnTo>
                    <a:pt x="6507213" y="4838582"/>
                  </a:lnTo>
                  <a:lnTo>
                    <a:pt x="6475363" y="4870432"/>
                  </a:lnTo>
                  <a:lnTo>
                    <a:pt x="6441873" y="4900572"/>
                  </a:lnTo>
                  <a:lnTo>
                    <a:pt x="6406823" y="4928922"/>
                  </a:lnTo>
                  <a:lnTo>
                    <a:pt x="6370273" y="4955412"/>
                  </a:lnTo>
                  <a:lnTo>
                    <a:pt x="6332293" y="4979982"/>
                  </a:lnTo>
                  <a:lnTo>
                    <a:pt x="6292973" y="5002552"/>
                  </a:lnTo>
                  <a:lnTo>
                    <a:pt x="6252363" y="5023052"/>
                  </a:lnTo>
                  <a:lnTo>
                    <a:pt x="6210543" y="5041412"/>
                  </a:lnTo>
                  <a:lnTo>
                    <a:pt x="6167593" y="5057552"/>
                  </a:lnTo>
                  <a:lnTo>
                    <a:pt x="6123573" y="5071412"/>
                  </a:lnTo>
                  <a:lnTo>
                    <a:pt x="6078553" y="5082902"/>
                  </a:lnTo>
                  <a:lnTo>
                    <a:pt x="6032623" y="5091972"/>
                  </a:lnTo>
                  <a:lnTo>
                    <a:pt x="5985843" y="5098542"/>
                  </a:lnTo>
                  <a:lnTo>
                    <a:pt x="5938273" y="5102532"/>
                  </a:lnTo>
                  <a:lnTo>
                    <a:pt x="5890013" y="5103882"/>
                  </a:lnTo>
                  <a:lnTo>
                    <a:pt x="850646" y="5103882"/>
                  </a:lnTo>
                  <a:lnTo>
                    <a:pt x="802377" y="5102532"/>
                  </a:lnTo>
                  <a:lnTo>
                    <a:pt x="754815" y="5098542"/>
                  </a:lnTo>
                  <a:lnTo>
                    <a:pt x="708031" y="5091972"/>
                  </a:lnTo>
                  <a:lnTo>
                    <a:pt x="662097" y="5082902"/>
                  </a:lnTo>
                  <a:lnTo>
                    <a:pt x="617084" y="5071412"/>
                  </a:lnTo>
                  <a:lnTo>
                    <a:pt x="573065" y="5057552"/>
                  </a:lnTo>
                  <a:lnTo>
                    <a:pt x="530110" y="5041412"/>
                  </a:lnTo>
                  <a:lnTo>
                    <a:pt x="488293" y="5023052"/>
                  </a:lnTo>
                  <a:lnTo>
                    <a:pt x="447685" y="5002552"/>
                  </a:lnTo>
                  <a:lnTo>
                    <a:pt x="408357" y="4979982"/>
                  </a:lnTo>
                  <a:lnTo>
                    <a:pt x="370382" y="4955412"/>
                  </a:lnTo>
                  <a:lnTo>
                    <a:pt x="333831" y="4928922"/>
                  </a:lnTo>
                  <a:lnTo>
                    <a:pt x="298777" y="4900572"/>
                  </a:lnTo>
                  <a:lnTo>
                    <a:pt x="265290" y="4870432"/>
                  </a:lnTo>
                  <a:lnTo>
                    <a:pt x="233444" y="4838582"/>
                  </a:lnTo>
                  <a:lnTo>
                    <a:pt x="203309" y="4805102"/>
                  </a:lnTo>
                  <a:lnTo>
                    <a:pt x="174957" y="4770042"/>
                  </a:lnTo>
                  <a:lnTo>
                    <a:pt x="148461" y="4733492"/>
                  </a:lnTo>
                  <a:lnTo>
                    <a:pt x="123892" y="4695522"/>
                  </a:lnTo>
                  <a:lnTo>
                    <a:pt x="101322" y="4656192"/>
                  </a:lnTo>
                  <a:lnTo>
                    <a:pt x="80823" y="4615582"/>
                  </a:lnTo>
                  <a:lnTo>
                    <a:pt x="62467" y="4573762"/>
                  </a:lnTo>
                  <a:lnTo>
                    <a:pt x="46325" y="4530812"/>
                  </a:lnTo>
                  <a:lnTo>
                    <a:pt x="32469" y="4486792"/>
                  </a:lnTo>
                  <a:lnTo>
                    <a:pt x="20972" y="4441782"/>
                  </a:lnTo>
                  <a:lnTo>
                    <a:pt x="11904" y="4395842"/>
                  </a:lnTo>
                  <a:lnTo>
                    <a:pt x="5338" y="4349062"/>
                  </a:lnTo>
                  <a:lnTo>
                    <a:pt x="1346" y="4301502"/>
                  </a:lnTo>
                  <a:lnTo>
                    <a:pt x="0" y="4253232"/>
                  </a:lnTo>
                  <a:lnTo>
                    <a:pt x="0" y="850646"/>
                  </a:lnTo>
                  <a:close/>
                </a:path>
              </a:pathLst>
            </a:custGeom>
            <a:ln w="10668">
              <a:solidFill>
                <a:srgbClr val="000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1266" y="2577845"/>
              <a:ext cx="5992495" cy="2467610"/>
            </a:xfrm>
            <a:custGeom>
              <a:avLst/>
              <a:gdLst/>
              <a:ahLst/>
              <a:cxnLst/>
              <a:rect l="l" t="t" r="r" b="b"/>
              <a:pathLst>
                <a:path w="5992494" h="2467610">
                  <a:moveTo>
                    <a:pt x="0" y="2467351"/>
                  </a:moveTo>
                  <a:lnTo>
                    <a:pt x="5992373" y="2467351"/>
                  </a:lnTo>
                  <a:lnTo>
                    <a:pt x="5992373" y="0"/>
                  </a:lnTo>
                  <a:lnTo>
                    <a:pt x="0" y="0"/>
                  </a:lnTo>
                  <a:lnTo>
                    <a:pt x="0" y="2467351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57438" y="1498853"/>
            <a:ext cx="3056255" cy="421005"/>
          </a:xfrm>
          <a:prstGeom prst="rect">
            <a:avLst/>
          </a:prstGeom>
          <a:solidFill>
            <a:srgbClr val="0009FF"/>
          </a:solidFill>
          <a:ln w="10667">
            <a:solidFill>
              <a:srgbClr val="0004BB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890"/>
              </a:spcBef>
            </a:pPr>
            <a:r>
              <a:rPr sz="1900" spc="15" dirty="0">
                <a:solidFill>
                  <a:srgbClr val="FFFFFF"/>
                </a:solidFill>
                <a:latin typeface="BPG Courier S GPL&amp;GNU"/>
                <a:cs typeface="BPG Courier S GPL&amp;GNU"/>
              </a:rPr>
              <a:t>microservices.local</a:t>
            </a:r>
            <a:endParaRPr sz="1900">
              <a:latin typeface="BPG Courier S GPL&amp;GNU"/>
              <a:cs typeface="BPG Courier S GPL&amp;GN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88416" y="2351468"/>
            <a:ext cx="6005195" cy="2477135"/>
            <a:chOff x="6888416" y="2351468"/>
            <a:chExt cx="6005195" cy="2477135"/>
          </a:xfrm>
        </p:grpSpPr>
        <p:sp>
          <p:nvSpPr>
            <p:cNvPr id="8" name="object 8"/>
            <p:cNvSpPr/>
            <p:nvPr/>
          </p:nvSpPr>
          <p:spPr>
            <a:xfrm>
              <a:off x="6893814" y="2356865"/>
              <a:ext cx="5994400" cy="2466340"/>
            </a:xfrm>
            <a:custGeom>
              <a:avLst/>
              <a:gdLst/>
              <a:ahLst/>
              <a:cxnLst/>
              <a:rect l="l" t="t" r="r" b="b"/>
              <a:pathLst>
                <a:path w="5994400" h="2466340">
                  <a:moveTo>
                    <a:pt x="5993891" y="0"/>
                  </a:moveTo>
                  <a:lnTo>
                    <a:pt x="0" y="0"/>
                  </a:lnTo>
                  <a:lnTo>
                    <a:pt x="0" y="2465832"/>
                  </a:lnTo>
                  <a:lnTo>
                    <a:pt x="5993891" y="2465832"/>
                  </a:lnTo>
                  <a:lnTo>
                    <a:pt x="5993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3814" y="2356865"/>
              <a:ext cx="5994400" cy="2466340"/>
            </a:xfrm>
            <a:custGeom>
              <a:avLst/>
              <a:gdLst/>
              <a:ahLst/>
              <a:cxnLst/>
              <a:rect l="l" t="t" r="r" b="b"/>
              <a:pathLst>
                <a:path w="5994400" h="2466340">
                  <a:moveTo>
                    <a:pt x="0" y="2465831"/>
                  </a:moveTo>
                  <a:lnTo>
                    <a:pt x="5993893" y="2465831"/>
                  </a:lnTo>
                  <a:lnTo>
                    <a:pt x="5993893" y="0"/>
                  </a:lnTo>
                  <a:lnTo>
                    <a:pt x="0" y="0"/>
                  </a:lnTo>
                  <a:lnTo>
                    <a:pt x="0" y="2465831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3814" y="2356865"/>
              <a:ext cx="3989704" cy="635635"/>
            </a:xfrm>
            <a:custGeom>
              <a:avLst/>
              <a:gdLst/>
              <a:ahLst/>
              <a:cxnLst/>
              <a:rect l="l" t="t" r="r" b="b"/>
              <a:pathLst>
                <a:path w="3989704" h="635635">
                  <a:moveTo>
                    <a:pt x="3989222" y="0"/>
                  </a:moveTo>
                  <a:lnTo>
                    <a:pt x="0" y="0"/>
                  </a:lnTo>
                  <a:lnTo>
                    <a:pt x="0" y="635368"/>
                  </a:lnTo>
                  <a:lnTo>
                    <a:pt x="3989222" y="635368"/>
                  </a:lnTo>
                  <a:lnTo>
                    <a:pt x="3989222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3814" y="2356865"/>
              <a:ext cx="2763520" cy="567055"/>
            </a:xfrm>
            <a:custGeom>
              <a:avLst/>
              <a:gdLst/>
              <a:ahLst/>
              <a:cxnLst/>
              <a:rect l="l" t="t" r="r" b="b"/>
              <a:pathLst>
                <a:path w="2763520" h="567055">
                  <a:moveTo>
                    <a:pt x="0" y="566927"/>
                  </a:moveTo>
                  <a:lnTo>
                    <a:pt x="2763011" y="566927"/>
                  </a:lnTo>
                  <a:lnTo>
                    <a:pt x="2763011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0668">
              <a:solidFill>
                <a:srgbClr val="000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600" y="2583179"/>
              <a:ext cx="3695700" cy="206375"/>
            </a:xfrm>
            <a:custGeom>
              <a:avLst/>
              <a:gdLst/>
              <a:ahLst/>
              <a:cxnLst/>
              <a:rect l="l" t="t" r="r" b="b"/>
              <a:pathLst>
                <a:path w="3695700" h="206375">
                  <a:moveTo>
                    <a:pt x="3695446" y="0"/>
                  </a:moveTo>
                  <a:lnTo>
                    <a:pt x="0" y="0"/>
                  </a:lnTo>
                  <a:lnTo>
                    <a:pt x="0" y="205955"/>
                  </a:lnTo>
                  <a:lnTo>
                    <a:pt x="3695446" y="205955"/>
                  </a:lnTo>
                  <a:lnTo>
                    <a:pt x="3695446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86600" y="2467863"/>
            <a:ext cx="4060190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algn="ctr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FFFFFF"/>
                </a:solidFill>
                <a:latin typeface="BPG Courier S GPL&amp;GNU"/>
                <a:cs typeface="BPG Courier S GPL&amp;GNU"/>
              </a:rPr>
              <a:t>notification-service</a:t>
            </a:r>
            <a:endParaRPr sz="1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1300">
              <a:latin typeface="BPG Courier S GPL&amp;GNU"/>
              <a:cs typeface="BPG Courier S GPL&amp;GNU"/>
            </a:endParaRPr>
          </a:p>
          <a:p>
            <a:pPr marL="36830" marR="5080">
              <a:lnSpc>
                <a:spcPct val="154700"/>
              </a:lnSpc>
              <a:tabLst>
                <a:tab pos="906780" algn="l"/>
                <a:tab pos="1367155" algn="l"/>
                <a:tab pos="2145665" algn="l"/>
              </a:tabLst>
            </a:pPr>
            <a:r>
              <a:rPr sz="1700" spc="2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Nam</a:t>
            </a:r>
            <a:r>
              <a:rPr sz="170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e	=	</a:t>
            </a:r>
            <a:r>
              <a:rPr sz="1700" spc="3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notification-service  </a:t>
            </a:r>
            <a:r>
              <a:rPr sz="1700" spc="1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DNS </a:t>
            </a:r>
            <a:r>
              <a:rPr sz="1700" spc="2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record</a:t>
            </a:r>
            <a:r>
              <a:rPr sz="1700" spc="9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 </a:t>
            </a:r>
            <a:r>
              <a:rPr sz="170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=</a:t>
            </a:r>
            <a:r>
              <a:rPr sz="1700" spc="-1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 </a:t>
            </a:r>
            <a:r>
              <a:rPr sz="170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A	</a:t>
            </a:r>
            <a:r>
              <a:rPr sz="1700" spc="1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TTL </a:t>
            </a:r>
            <a:r>
              <a:rPr sz="170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= </a:t>
            </a:r>
            <a:r>
              <a:rPr sz="1700" spc="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60 </a:t>
            </a:r>
            <a:r>
              <a:rPr sz="1700" spc="2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sec  </a:t>
            </a:r>
            <a:r>
              <a:rPr sz="1700" spc="2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Health Check </a:t>
            </a:r>
            <a:r>
              <a:rPr sz="170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=</a:t>
            </a:r>
            <a:r>
              <a:rPr sz="1700" spc="24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 </a:t>
            </a:r>
            <a:r>
              <a:rPr sz="1700" spc="2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Yes</a:t>
            </a:r>
            <a:endParaRPr sz="1700">
              <a:latin typeface="BPG Courier S GPL&amp;GNU"/>
              <a:cs typeface="BPG Courier S GPL&amp;GN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375" y="5536692"/>
            <a:ext cx="117475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4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ECS </a:t>
            </a:r>
            <a:r>
              <a:rPr sz="1400" spc="4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Task-1  </a:t>
            </a:r>
            <a:r>
              <a:rPr sz="1400" spc="6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172.10.0.1</a:t>
            </a:r>
            <a:endParaRPr sz="1400">
              <a:latin typeface="BPG Courier S GPL&amp;GNU"/>
              <a:cs typeface="BPG Courier S GPL&amp;GNU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16140" y="4815713"/>
            <a:ext cx="4116704" cy="678815"/>
            <a:chOff x="7216140" y="4815713"/>
            <a:chExt cx="4116704" cy="678815"/>
          </a:xfrm>
        </p:grpSpPr>
        <p:sp>
          <p:nvSpPr>
            <p:cNvPr id="16" name="object 16"/>
            <p:cNvSpPr/>
            <p:nvPr/>
          </p:nvSpPr>
          <p:spPr>
            <a:xfrm>
              <a:off x="7216140" y="5420360"/>
              <a:ext cx="83057" cy="74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88682" y="4815713"/>
              <a:ext cx="2602865" cy="648335"/>
            </a:xfrm>
            <a:custGeom>
              <a:avLst/>
              <a:gdLst/>
              <a:ahLst/>
              <a:cxnLst/>
              <a:rect l="l" t="t" r="r" b="b"/>
              <a:pathLst>
                <a:path w="2602865" h="648335">
                  <a:moveTo>
                    <a:pt x="2599537" y="0"/>
                  </a:moveTo>
                  <a:lnTo>
                    <a:pt x="0" y="635533"/>
                  </a:lnTo>
                  <a:lnTo>
                    <a:pt x="3009" y="647865"/>
                  </a:lnTo>
                  <a:lnTo>
                    <a:pt x="2602585" y="12446"/>
                  </a:lnTo>
                  <a:lnTo>
                    <a:pt x="2599537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04960" y="5381244"/>
              <a:ext cx="81661" cy="79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56357" y="4817237"/>
              <a:ext cx="638810" cy="596900"/>
            </a:xfrm>
            <a:custGeom>
              <a:avLst/>
              <a:gdLst/>
              <a:ahLst/>
              <a:cxnLst/>
              <a:rect l="l" t="t" r="r" b="b"/>
              <a:pathLst>
                <a:path w="638809" h="596900">
                  <a:moveTo>
                    <a:pt x="629450" y="0"/>
                  </a:moveTo>
                  <a:lnTo>
                    <a:pt x="0" y="587273"/>
                  </a:lnTo>
                  <a:lnTo>
                    <a:pt x="8636" y="596544"/>
                  </a:lnTo>
                  <a:lnTo>
                    <a:pt x="638213" y="9398"/>
                  </a:lnTo>
                  <a:lnTo>
                    <a:pt x="629450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47247" y="5409311"/>
              <a:ext cx="85217" cy="69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86569" y="4816094"/>
              <a:ext cx="1379220" cy="633730"/>
            </a:xfrm>
            <a:custGeom>
              <a:avLst/>
              <a:gdLst/>
              <a:ahLst/>
              <a:cxnLst/>
              <a:rect l="l" t="t" r="r" b="b"/>
              <a:pathLst>
                <a:path w="1379220" h="633729">
                  <a:moveTo>
                    <a:pt x="5333" y="0"/>
                  </a:moveTo>
                  <a:lnTo>
                    <a:pt x="0" y="11683"/>
                  </a:lnTo>
                  <a:lnTo>
                    <a:pt x="1373822" y="633679"/>
                  </a:lnTo>
                  <a:lnTo>
                    <a:pt x="1379067" y="622134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10330" y="5518404"/>
            <a:ext cx="117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ECS </a:t>
            </a:r>
            <a:r>
              <a:rPr sz="1400" spc="4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Task-2  </a:t>
            </a:r>
            <a:r>
              <a:rPr sz="1400" spc="6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172.10.0.2</a:t>
            </a:r>
            <a:endParaRPr sz="1400">
              <a:latin typeface="BPG Courier S GPL&amp;GNU"/>
              <a:cs typeface="BPG Courier S GPL&amp;GN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40984" y="5518404"/>
            <a:ext cx="117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ECS </a:t>
            </a:r>
            <a:r>
              <a:rPr sz="1400" spc="45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Task-3  </a:t>
            </a:r>
            <a:r>
              <a:rPr sz="1400" spc="60" dirty="0">
                <a:solidFill>
                  <a:srgbClr val="414042"/>
                </a:solidFill>
                <a:latin typeface="BPG Courier S GPL&amp;GNU"/>
                <a:cs typeface="BPG Courier S GPL&amp;GNU"/>
              </a:rPr>
              <a:t>172.10.0.3</a:t>
            </a:r>
            <a:endParaRPr sz="1400">
              <a:latin typeface="BPG Courier S GPL&amp;GNU"/>
              <a:cs typeface="BPG Courier S GPL&amp;GN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180" y="2514599"/>
            <a:ext cx="3475990" cy="2427605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22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dirty="0">
                <a:latin typeface="Carlito"/>
                <a:cs typeface="Carlito"/>
              </a:rPr>
              <a:t>Namespace</a:t>
            </a:r>
            <a:endParaRPr sz="3500">
              <a:latin typeface="Carlito"/>
              <a:cs typeface="Carlito"/>
            </a:endParaRPr>
          </a:p>
          <a:p>
            <a:pPr marL="561340" indent="-548640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rlito"/>
                <a:cs typeface="Carlito"/>
              </a:rPr>
              <a:t>Service</a:t>
            </a:r>
            <a:endParaRPr sz="3500">
              <a:latin typeface="Carlito"/>
              <a:cs typeface="Carlito"/>
            </a:endParaRPr>
          </a:p>
          <a:p>
            <a:pPr marL="561340" indent="-548640">
              <a:lnSpc>
                <a:spcPct val="100000"/>
              </a:lnSpc>
              <a:spcBef>
                <a:spcPts val="208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rlito"/>
                <a:cs typeface="Carlito"/>
              </a:rPr>
              <a:t>Service</a:t>
            </a:r>
            <a:r>
              <a:rPr sz="3500" spc="-114" dirty="0">
                <a:latin typeface="Carlito"/>
                <a:cs typeface="Carlito"/>
              </a:rPr>
              <a:t> </a:t>
            </a:r>
            <a:r>
              <a:rPr sz="3500" spc="-20" dirty="0">
                <a:latin typeface="Carlito"/>
                <a:cs typeface="Carlito"/>
              </a:rPr>
              <a:t>Instance</a:t>
            </a:r>
            <a:endParaRPr sz="35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80631" y="5288279"/>
            <a:ext cx="5431790" cy="1039494"/>
            <a:chOff x="6580631" y="5288279"/>
            <a:chExt cx="5431790" cy="1039494"/>
          </a:xfrm>
        </p:grpSpPr>
        <p:sp>
          <p:nvSpPr>
            <p:cNvPr id="26" name="object 26"/>
            <p:cNvSpPr/>
            <p:nvPr/>
          </p:nvSpPr>
          <p:spPr>
            <a:xfrm>
              <a:off x="6580631" y="5327903"/>
              <a:ext cx="999744" cy="9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23959" y="5288279"/>
              <a:ext cx="999744" cy="999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12423" y="5321807"/>
              <a:ext cx="999744" cy="9997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45" y="4663947"/>
            <a:ext cx="9893935" cy="22110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45260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5" dirty="0">
                <a:solidFill>
                  <a:srgbClr val="00B050"/>
                </a:solidFill>
              </a:rPr>
              <a:t>Microservices </a:t>
            </a:r>
            <a:r>
              <a:rPr dirty="0">
                <a:solidFill>
                  <a:srgbClr val="00B050"/>
                </a:solidFill>
              </a:rPr>
              <a:t>&amp; </a:t>
            </a:r>
            <a:r>
              <a:rPr spc="-5" dirty="0">
                <a:solidFill>
                  <a:srgbClr val="00B050"/>
                </a:solidFill>
              </a:rPr>
              <a:t>App</a:t>
            </a:r>
            <a:r>
              <a:rPr spc="-60" dirty="0">
                <a:solidFill>
                  <a:srgbClr val="00B050"/>
                </a:solidFill>
              </a:rPr>
              <a:t> </a:t>
            </a:r>
            <a:r>
              <a:rPr spc="-10" dirty="0">
                <a:solidFill>
                  <a:srgbClr val="00B050"/>
                </a:solidFill>
              </a:rPr>
              <a:t>Mesh</a:t>
            </a:r>
          </a:p>
        </p:txBody>
      </p:sp>
      <p:sp>
        <p:nvSpPr>
          <p:cNvPr id="3" name="object 3"/>
          <p:cNvSpPr/>
          <p:nvPr/>
        </p:nvSpPr>
        <p:spPr>
          <a:xfrm>
            <a:off x="11064240" y="524255"/>
            <a:ext cx="30784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" y="490727"/>
            <a:ext cx="3078479" cy="3081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967" y="524255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9792" y="524255"/>
            <a:ext cx="3078479" cy="3078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956" y="3062744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880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956" y="1886115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88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Definition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5956" y="4286135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87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956" y="5391378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8286" y="201169"/>
            <a:ext cx="60877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9710" algn="l"/>
              </a:tabLst>
            </a:pPr>
            <a:r>
              <a:rPr sz="5300" b="0" spc="-170" dirty="0">
                <a:latin typeface="Carlito"/>
                <a:cs typeface="Carlito"/>
              </a:rPr>
              <a:t>F</a:t>
            </a:r>
            <a:r>
              <a:rPr sz="5300" b="0" spc="-20" dirty="0">
                <a:latin typeface="Carlito"/>
                <a:cs typeface="Carlito"/>
              </a:rPr>
              <a:t>a</a:t>
            </a:r>
            <a:r>
              <a:rPr sz="5300" b="0" spc="-105" dirty="0">
                <a:latin typeface="Carlito"/>
                <a:cs typeface="Carlito"/>
              </a:rPr>
              <a:t>r</a:t>
            </a:r>
            <a:r>
              <a:rPr sz="5300" b="0" spc="-114" dirty="0">
                <a:latin typeface="Carlito"/>
                <a:cs typeface="Carlito"/>
              </a:rPr>
              <a:t>g</a:t>
            </a:r>
            <a:r>
              <a:rPr sz="5300" b="0" spc="-95" dirty="0">
                <a:latin typeface="Carlito"/>
                <a:cs typeface="Carlito"/>
              </a:rPr>
              <a:t>at</a:t>
            </a:r>
            <a:r>
              <a:rPr sz="5300" b="0" spc="-20" dirty="0">
                <a:latin typeface="Carlito"/>
                <a:cs typeface="Carlito"/>
              </a:rPr>
              <a:t>e</a:t>
            </a:r>
            <a:r>
              <a:rPr sz="5300" b="0" dirty="0">
                <a:latin typeface="Carlito"/>
                <a:cs typeface="Carlito"/>
              </a:rPr>
              <a:t> </a:t>
            </a:r>
            <a:r>
              <a:rPr sz="5300" b="0" spc="-40" dirty="0">
                <a:latin typeface="Carlito"/>
                <a:cs typeface="Carlito"/>
              </a:rPr>
              <a:t>o</a:t>
            </a:r>
            <a:r>
              <a:rPr sz="5300" b="0" spc="-25" dirty="0">
                <a:latin typeface="Carlito"/>
                <a:cs typeface="Carlito"/>
              </a:rPr>
              <a:t>r</a:t>
            </a:r>
            <a:r>
              <a:rPr sz="5300" b="0" spc="-10" dirty="0">
                <a:latin typeface="Carlito"/>
                <a:cs typeface="Carlito"/>
              </a:rPr>
              <a:t> </a:t>
            </a:r>
            <a:r>
              <a:rPr sz="5300" b="0" spc="-60" dirty="0">
                <a:latin typeface="Carlito"/>
                <a:cs typeface="Carlito"/>
              </a:rPr>
              <a:t>E</a:t>
            </a:r>
            <a:r>
              <a:rPr sz="5300" b="0" spc="-20" dirty="0">
                <a:latin typeface="Carlito"/>
                <a:cs typeface="Carlito"/>
              </a:rPr>
              <a:t>C</a:t>
            </a:r>
            <a:r>
              <a:rPr sz="5300" b="0" spc="-15" dirty="0">
                <a:latin typeface="Carlito"/>
                <a:cs typeface="Carlito"/>
              </a:rPr>
              <a:t>S</a:t>
            </a:r>
            <a:r>
              <a:rPr sz="5300" b="0" dirty="0">
                <a:latin typeface="Carlito"/>
                <a:cs typeface="Carlito"/>
              </a:rPr>
              <a:t>	</a:t>
            </a:r>
            <a:r>
              <a:rPr sz="5300" b="0" spc="-55" dirty="0">
                <a:latin typeface="Carlito"/>
                <a:cs typeface="Carlito"/>
              </a:rPr>
              <a:t>O</a:t>
            </a:r>
            <a:r>
              <a:rPr sz="5300" b="0" spc="-40" dirty="0">
                <a:latin typeface="Carlito"/>
                <a:cs typeface="Carlito"/>
              </a:rPr>
              <a:t>b</a:t>
            </a:r>
            <a:r>
              <a:rPr sz="5300" b="0" spc="-45" dirty="0">
                <a:latin typeface="Carlito"/>
                <a:cs typeface="Carlito"/>
              </a:rPr>
              <a:t>j</a:t>
            </a:r>
            <a:r>
              <a:rPr sz="5300" b="0" spc="-15" dirty="0">
                <a:latin typeface="Carlito"/>
                <a:cs typeface="Carlito"/>
              </a:rPr>
              <a:t>e</a:t>
            </a:r>
            <a:r>
              <a:rPr sz="5300" b="0" dirty="0">
                <a:latin typeface="Carlito"/>
                <a:cs typeface="Carlito"/>
              </a:rPr>
              <a:t>c</a:t>
            </a:r>
            <a:r>
              <a:rPr sz="5300" b="0" spc="-40" dirty="0">
                <a:latin typeface="Carlito"/>
                <a:cs typeface="Carlito"/>
              </a:rPr>
              <a:t>t</a:t>
            </a:r>
            <a:r>
              <a:rPr sz="5300" b="0" spc="-25" dirty="0">
                <a:latin typeface="Carlito"/>
                <a:cs typeface="Carlito"/>
              </a:rPr>
              <a:t>s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6038" y="3447935"/>
            <a:ext cx="2336800" cy="838200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23812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187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ECS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0133" y="2305214"/>
            <a:ext cx="2806065" cy="3505835"/>
          </a:xfrm>
          <a:custGeom>
            <a:avLst/>
            <a:gdLst/>
            <a:ahLst/>
            <a:cxnLst/>
            <a:rect l="l" t="t" r="r" b="b"/>
            <a:pathLst>
              <a:path w="2806065" h="3505835">
                <a:moveTo>
                  <a:pt x="2805823" y="0"/>
                </a:moveTo>
                <a:lnTo>
                  <a:pt x="2720721" y="3810"/>
                </a:lnTo>
                <a:lnTo>
                  <a:pt x="2736939" y="32943"/>
                </a:lnTo>
                <a:lnTo>
                  <a:pt x="393" y="1557655"/>
                </a:lnTo>
                <a:lnTo>
                  <a:pt x="2692" y="1561807"/>
                </a:lnTo>
                <a:lnTo>
                  <a:pt x="0" y="1565732"/>
                </a:lnTo>
                <a:lnTo>
                  <a:pt x="2740482" y="3465779"/>
                </a:lnTo>
                <a:lnTo>
                  <a:pt x="2721495" y="3493160"/>
                </a:lnTo>
                <a:lnTo>
                  <a:pt x="2805823" y="3505263"/>
                </a:lnTo>
                <a:lnTo>
                  <a:pt x="2788158" y="3473005"/>
                </a:lnTo>
                <a:lnTo>
                  <a:pt x="2764917" y="3430549"/>
                </a:lnTo>
                <a:lnTo>
                  <a:pt x="2745917" y="3457943"/>
                </a:lnTo>
                <a:lnTo>
                  <a:pt x="29997" y="1574952"/>
                </a:lnTo>
                <a:lnTo>
                  <a:pt x="2731452" y="2382761"/>
                </a:lnTo>
                <a:lnTo>
                  <a:pt x="2721902" y="2414689"/>
                </a:lnTo>
                <a:lnTo>
                  <a:pt x="2805823" y="2400020"/>
                </a:lnTo>
                <a:lnTo>
                  <a:pt x="2791307" y="2386393"/>
                </a:lnTo>
                <a:lnTo>
                  <a:pt x="2743733" y="2341689"/>
                </a:lnTo>
                <a:lnTo>
                  <a:pt x="2734183" y="2373630"/>
                </a:lnTo>
                <a:lnTo>
                  <a:pt x="25107" y="1563560"/>
                </a:lnTo>
                <a:lnTo>
                  <a:pt x="2730970" y="1191729"/>
                </a:lnTo>
                <a:lnTo>
                  <a:pt x="2735516" y="1224749"/>
                </a:lnTo>
                <a:lnTo>
                  <a:pt x="2800083" y="1180553"/>
                </a:lnTo>
                <a:lnTo>
                  <a:pt x="2805823" y="1176629"/>
                </a:lnTo>
                <a:lnTo>
                  <a:pt x="2725153" y="1149261"/>
                </a:lnTo>
                <a:lnTo>
                  <a:pt x="2729674" y="1182293"/>
                </a:lnTo>
                <a:lnTo>
                  <a:pt x="27139" y="1553667"/>
                </a:lnTo>
                <a:lnTo>
                  <a:pt x="2741574" y="41262"/>
                </a:lnTo>
                <a:lnTo>
                  <a:pt x="2757805" y="70370"/>
                </a:lnTo>
                <a:lnTo>
                  <a:pt x="2787561" y="26758"/>
                </a:lnTo>
                <a:lnTo>
                  <a:pt x="280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107" y="362712"/>
            <a:ext cx="41662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40" dirty="0">
                <a:latin typeface="Carlito"/>
                <a:cs typeface="Carlito"/>
              </a:rPr>
              <a:t>AWS </a:t>
            </a:r>
            <a:r>
              <a:rPr sz="5300" b="0" spc="-50" dirty="0">
                <a:latin typeface="Carlito"/>
                <a:cs typeface="Carlito"/>
              </a:rPr>
              <a:t>App</a:t>
            </a:r>
            <a:r>
              <a:rPr sz="5300" b="0" spc="55" dirty="0">
                <a:latin typeface="Carlito"/>
                <a:cs typeface="Carlito"/>
              </a:rPr>
              <a:t> </a:t>
            </a:r>
            <a:r>
              <a:rPr sz="5300" b="0" spc="-35" dirty="0">
                <a:latin typeface="Carlito"/>
                <a:cs typeface="Carlito"/>
              </a:rPr>
              <a:t>Mesh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2918" y="1781913"/>
            <a:ext cx="12492161" cy="53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659" y="7157211"/>
            <a:ext cx="5328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rlito"/>
                <a:cs typeface="Carlito"/>
              </a:rPr>
              <a:t>Refernce: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https://aws.amazon.com/app-mesh/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9" y="3340100"/>
            <a:ext cx="3035935" cy="1986280"/>
            <a:chOff x="4275289" y="33401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9" y="33528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0" y="0"/>
                  </a:moveTo>
                  <a:lnTo>
                    <a:pt x="0" y="0"/>
                  </a:lnTo>
                  <a:lnTo>
                    <a:pt x="0" y="1960295"/>
                  </a:lnTo>
                  <a:lnTo>
                    <a:pt x="3009950" y="1960295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9" y="33528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1" y="0"/>
                  </a:lnTo>
                  <a:lnTo>
                    <a:pt x="3009951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1" y="42614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44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1" y="42614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46" y="4407915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8206" y="3340100"/>
            <a:ext cx="13428980" cy="3292475"/>
            <a:chOff x="708206" y="3340100"/>
            <a:chExt cx="13428980" cy="3292475"/>
          </a:xfrm>
        </p:grpSpPr>
        <p:sp>
          <p:nvSpPr>
            <p:cNvPr id="9" name="object 9"/>
            <p:cNvSpPr/>
            <p:nvPr/>
          </p:nvSpPr>
          <p:spPr>
            <a:xfrm>
              <a:off x="8790711" y="33528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5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5" y="1958238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33528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1" y="0"/>
                  </a:lnTo>
                  <a:lnTo>
                    <a:pt x="3061851" y="1958241"/>
                  </a:lnTo>
                  <a:lnTo>
                    <a:pt x="0" y="195824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3" y="42945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2"/>
                  </a:lnTo>
                  <a:lnTo>
                    <a:pt x="33142" y="33142"/>
                  </a:lnTo>
                  <a:lnTo>
                    <a:pt x="8892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2" y="609773"/>
                  </a:lnTo>
                  <a:lnTo>
                    <a:pt x="33142" y="645737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7"/>
                  </a:lnTo>
                  <a:lnTo>
                    <a:pt x="2429509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9" y="69110"/>
                  </a:lnTo>
                  <a:lnTo>
                    <a:pt x="2405264" y="33142"/>
                  </a:lnTo>
                  <a:lnTo>
                    <a:pt x="2369300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3" y="42945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28903" y="5824727"/>
              <a:ext cx="807719" cy="807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206" y="5655043"/>
              <a:ext cx="871189" cy="8711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272642" y="4325620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End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9658" y="6651243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ma</a:t>
            </a:r>
            <a:r>
              <a:rPr sz="1600" spc="-10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802" y="3847033"/>
            <a:ext cx="1960880" cy="1093470"/>
            <a:chOff x="153802" y="3847033"/>
            <a:chExt cx="1960880" cy="1093470"/>
          </a:xfrm>
        </p:grpSpPr>
        <p:sp>
          <p:nvSpPr>
            <p:cNvPr id="18" name="object 18"/>
            <p:cNvSpPr/>
            <p:nvPr/>
          </p:nvSpPr>
          <p:spPr>
            <a:xfrm>
              <a:off x="166502" y="3859733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2" y="0"/>
                  </a:moveTo>
                  <a:lnTo>
                    <a:pt x="906250" y="1050"/>
                  </a:lnTo>
                  <a:lnTo>
                    <a:pt x="846080" y="4160"/>
                  </a:lnTo>
                  <a:lnTo>
                    <a:pt x="787033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6" y="35940"/>
                  </a:lnTo>
                  <a:lnTo>
                    <a:pt x="564361" y="48407"/>
                  </a:lnTo>
                  <a:lnTo>
                    <a:pt x="512637" y="62559"/>
                  </a:lnTo>
                  <a:lnTo>
                    <a:pt x="462718" y="78331"/>
                  </a:lnTo>
                  <a:lnTo>
                    <a:pt x="414717" y="95663"/>
                  </a:lnTo>
                  <a:lnTo>
                    <a:pt x="368747" y="114491"/>
                  </a:lnTo>
                  <a:lnTo>
                    <a:pt x="324922" y="134753"/>
                  </a:lnTo>
                  <a:lnTo>
                    <a:pt x="283354" y="156386"/>
                  </a:lnTo>
                  <a:lnTo>
                    <a:pt x="244158" y="179327"/>
                  </a:lnTo>
                  <a:lnTo>
                    <a:pt x="207446" y="203515"/>
                  </a:lnTo>
                  <a:lnTo>
                    <a:pt x="173331" y="228886"/>
                  </a:lnTo>
                  <a:lnTo>
                    <a:pt x="141928" y="255378"/>
                  </a:lnTo>
                  <a:lnTo>
                    <a:pt x="113349" y="282929"/>
                  </a:lnTo>
                  <a:lnTo>
                    <a:pt x="87709" y="311476"/>
                  </a:lnTo>
                  <a:lnTo>
                    <a:pt x="45693" y="371306"/>
                  </a:lnTo>
                  <a:lnTo>
                    <a:pt x="16789" y="434370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699"/>
                  </a:lnTo>
                  <a:lnTo>
                    <a:pt x="16789" y="633496"/>
                  </a:lnTo>
                  <a:lnTo>
                    <a:pt x="45693" y="696560"/>
                  </a:lnTo>
                  <a:lnTo>
                    <a:pt x="87709" y="756390"/>
                  </a:lnTo>
                  <a:lnTo>
                    <a:pt x="113349" y="784937"/>
                  </a:lnTo>
                  <a:lnTo>
                    <a:pt x="141928" y="812487"/>
                  </a:lnTo>
                  <a:lnTo>
                    <a:pt x="173331" y="838980"/>
                  </a:lnTo>
                  <a:lnTo>
                    <a:pt x="207446" y="864351"/>
                  </a:lnTo>
                  <a:lnTo>
                    <a:pt x="244158" y="888539"/>
                  </a:lnTo>
                  <a:lnTo>
                    <a:pt x="283354" y="911480"/>
                  </a:lnTo>
                  <a:lnTo>
                    <a:pt x="324922" y="933113"/>
                  </a:lnTo>
                  <a:lnTo>
                    <a:pt x="368747" y="953375"/>
                  </a:lnTo>
                  <a:lnTo>
                    <a:pt x="414717" y="972203"/>
                  </a:lnTo>
                  <a:lnTo>
                    <a:pt x="462718" y="989534"/>
                  </a:lnTo>
                  <a:lnTo>
                    <a:pt x="512637" y="1005307"/>
                  </a:lnTo>
                  <a:lnTo>
                    <a:pt x="564361" y="1019459"/>
                  </a:lnTo>
                  <a:lnTo>
                    <a:pt x="617776" y="1031926"/>
                  </a:lnTo>
                  <a:lnTo>
                    <a:pt x="672768" y="1042647"/>
                  </a:lnTo>
                  <a:lnTo>
                    <a:pt x="729225" y="1051559"/>
                  </a:lnTo>
                  <a:lnTo>
                    <a:pt x="787033" y="1058600"/>
                  </a:lnTo>
                  <a:lnTo>
                    <a:pt x="846080" y="1063706"/>
                  </a:lnTo>
                  <a:lnTo>
                    <a:pt x="906250" y="1066816"/>
                  </a:lnTo>
                  <a:lnTo>
                    <a:pt x="967432" y="1067866"/>
                  </a:lnTo>
                  <a:lnTo>
                    <a:pt x="1028614" y="1066816"/>
                  </a:lnTo>
                  <a:lnTo>
                    <a:pt x="1088785" y="1063706"/>
                  </a:lnTo>
                  <a:lnTo>
                    <a:pt x="1147831" y="1058600"/>
                  </a:lnTo>
                  <a:lnTo>
                    <a:pt x="1205640" y="1051559"/>
                  </a:lnTo>
                  <a:lnTo>
                    <a:pt x="1262097" y="1042647"/>
                  </a:lnTo>
                  <a:lnTo>
                    <a:pt x="1317089" y="1031926"/>
                  </a:lnTo>
                  <a:lnTo>
                    <a:pt x="1370504" y="1019459"/>
                  </a:lnTo>
                  <a:lnTo>
                    <a:pt x="1422228" y="1005307"/>
                  </a:lnTo>
                  <a:lnTo>
                    <a:pt x="1472146" y="989534"/>
                  </a:lnTo>
                  <a:lnTo>
                    <a:pt x="1520148" y="972203"/>
                  </a:lnTo>
                  <a:lnTo>
                    <a:pt x="1566118" y="953375"/>
                  </a:lnTo>
                  <a:lnTo>
                    <a:pt x="1609943" y="933113"/>
                  </a:lnTo>
                  <a:lnTo>
                    <a:pt x="1651511" y="911480"/>
                  </a:lnTo>
                  <a:lnTo>
                    <a:pt x="1690707" y="888539"/>
                  </a:lnTo>
                  <a:lnTo>
                    <a:pt x="1727419" y="864351"/>
                  </a:lnTo>
                  <a:lnTo>
                    <a:pt x="1761533" y="838980"/>
                  </a:lnTo>
                  <a:lnTo>
                    <a:pt x="1792936" y="812487"/>
                  </a:lnTo>
                  <a:lnTo>
                    <a:pt x="1821515" y="784937"/>
                  </a:lnTo>
                  <a:lnTo>
                    <a:pt x="1847156" y="756390"/>
                  </a:lnTo>
                  <a:lnTo>
                    <a:pt x="1889171" y="696560"/>
                  </a:lnTo>
                  <a:lnTo>
                    <a:pt x="1918075" y="633496"/>
                  </a:lnTo>
                  <a:lnTo>
                    <a:pt x="1932962" y="567699"/>
                  </a:lnTo>
                  <a:lnTo>
                    <a:pt x="1934865" y="533933"/>
                  </a:lnTo>
                  <a:lnTo>
                    <a:pt x="1932962" y="500166"/>
                  </a:lnTo>
                  <a:lnTo>
                    <a:pt x="1918075" y="434370"/>
                  </a:lnTo>
                  <a:lnTo>
                    <a:pt x="1889171" y="371306"/>
                  </a:lnTo>
                  <a:lnTo>
                    <a:pt x="1847156" y="311476"/>
                  </a:lnTo>
                  <a:lnTo>
                    <a:pt x="1821515" y="282929"/>
                  </a:lnTo>
                  <a:lnTo>
                    <a:pt x="1792936" y="255378"/>
                  </a:lnTo>
                  <a:lnTo>
                    <a:pt x="1761533" y="228886"/>
                  </a:lnTo>
                  <a:lnTo>
                    <a:pt x="1727419" y="203515"/>
                  </a:lnTo>
                  <a:lnTo>
                    <a:pt x="1690707" y="179327"/>
                  </a:lnTo>
                  <a:lnTo>
                    <a:pt x="1651511" y="156386"/>
                  </a:lnTo>
                  <a:lnTo>
                    <a:pt x="1609943" y="134753"/>
                  </a:lnTo>
                  <a:lnTo>
                    <a:pt x="1566118" y="114491"/>
                  </a:lnTo>
                  <a:lnTo>
                    <a:pt x="1520148" y="95663"/>
                  </a:lnTo>
                  <a:lnTo>
                    <a:pt x="1472146" y="78331"/>
                  </a:lnTo>
                  <a:lnTo>
                    <a:pt x="1422228" y="62559"/>
                  </a:lnTo>
                  <a:lnTo>
                    <a:pt x="1370504" y="48407"/>
                  </a:lnTo>
                  <a:lnTo>
                    <a:pt x="1317089" y="35940"/>
                  </a:lnTo>
                  <a:lnTo>
                    <a:pt x="1262097" y="25218"/>
                  </a:lnTo>
                  <a:lnTo>
                    <a:pt x="1205640" y="16306"/>
                  </a:lnTo>
                  <a:lnTo>
                    <a:pt x="1147831" y="9266"/>
                  </a:lnTo>
                  <a:lnTo>
                    <a:pt x="1088785" y="4160"/>
                  </a:lnTo>
                  <a:lnTo>
                    <a:pt x="1028614" y="1050"/>
                  </a:lnTo>
                  <a:lnTo>
                    <a:pt x="967432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502" y="3859733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7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7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6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0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5" y="1050"/>
                  </a:lnTo>
                  <a:lnTo>
                    <a:pt x="1088786" y="4160"/>
                  </a:lnTo>
                  <a:lnTo>
                    <a:pt x="1147832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90" y="35939"/>
                  </a:lnTo>
                  <a:lnTo>
                    <a:pt x="1370505" y="48407"/>
                  </a:lnTo>
                  <a:lnTo>
                    <a:pt x="1422229" y="62558"/>
                  </a:lnTo>
                  <a:lnTo>
                    <a:pt x="1472148" y="78331"/>
                  </a:lnTo>
                  <a:lnTo>
                    <a:pt x="1520149" y="95663"/>
                  </a:lnTo>
                  <a:lnTo>
                    <a:pt x="1566120" y="114490"/>
                  </a:lnTo>
                  <a:lnTo>
                    <a:pt x="1609945" y="134752"/>
                  </a:lnTo>
                  <a:lnTo>
                    <a:pt x="1651513" y="156385"/>
                  </a:lnTo>
                  <a:lnTo>
                    <a:pt x="1690710" y="179326"/>
                  </a:lnTo>
                  <a:lnTo>
                    <a:pt x="1727422" y="203514"/>
                  </a:lnTo>
                  <a:lnTo>
                    <a:pt x="1761537" y="228885"/>
                  </a:lnTo>
                  <a:lnTo>
                    <a:pt x="1792940" y="255377"/>
                  </a:lnTo>
                  <a:lnTo>
                    <a:pt x="1821519" y="282928"/>
                  </a:lnTo>
                  <a:lnTo>
                    <a:pt x="1847161" y="311475"/>
                  </a:lnTo>
                  <a:lnTo>
                    <a:pt x="1889176" y="371305"/>
                  </a:lnTo>
                  <a:lnTo>
                    <a:pt x="1918081" y="434369"/>
                  </a:lnTo>
                  <a:lnTo>
                    <a:pt x="1932967" y="500166"/>
                  </a:lnTo>
                  <a:lnTo>
                    <a:pt x="1934871" y="533933"/>
                  </a:lnTo>
                  <a:lnTo>
                    <a:pt x="1932967" y="567700"/>
                  </a:lnTo>
                  <a:lnTo>
                    <a:pt x="1918081" y="633497"/>
                  </a:lnTo>
                  <a:lnTo>
                    <a:pt x="1889176" y="696561"/>
                  </a:lnTo>
                  <a:lnTo>
                    <a:pt x="1847161" y="756392"/>
                  </a:lnTo>
                  <a:lnTo>
                    <a:pt x="1821519" y="784939"/>
                  </a:lnTo>
                  <a:lnTo>
                    <a:pt x="1792940" y="812490"/>
                  </a:lnTo>
                  <a:lnTo>
                    <a:pt x="1761537" y="838982"/>
                  </a:lnTo>
                  <a:lnTo>
                    <a:pt x="1727422" y="864353"/>
                  </a:lnTo>
                  <a:lnTo>
                    <a:pt x="1690710" y="888541"/>
                  </a:lnTo>
                  <a:lnTo>
                    <a:pt x="1651513" y="911483"/>
                  </a:lnTo>
                  <a:lnTo>
                    <a:pt x="1609945" y="933116"/>
                  </a:lnTo>
                  <a:lnTo>
                    <a:pt x="1566120" y="953378"/>
                  </a:lnTo>
                  <a:lnTo>
                    <a:pt x="1520149" y="972206"/>
                  </a:lnTo>
                  <a:lnTo>
                    <a:pt x="1472148" y="989538"/>
                  </a:lnTo>
                  <a:lnTo>
                    <a:pt x="1422229" y="1005311"/>
                  </a:lnTo>
                  <a:lnTo>
                    <a:pt x="1370505" y="1019462"/>
                  </a:lnTo>
                  <a:lnTo>
                    <a:pt x="1317090" y="1031930"/>
                  </a:lnTo>
                  <a:lnTo>
                    <a:pt x="1262097" y="1042651"/>
                  </a:lnTo>
                  <a:lnTo>
                    <a:pt x="1205640" y="1051563"/>
                  </a:lnTo>
                  <a:lnTo>
                    <a:pt x="1147832" y="1058604"/>
                  </a:lnTo>
                  <a:lnTo>
                    <a:pt x="1088786" y="1063710"/>
                  </a:lnTo>
                  <a:lnTo>
                    <a:pt x="1028615" y="1066820"/>
                  </a:lnTo>
                  <a:lnTo>
                    <a:pt x="967433" y="1067870"/>
                  </a:lnTo>
                  <a:lnTo>
                    <a:pt x="906251" y="1066820"/>
                  </a:lnTo>
                  <a:lnTo>
                    <a:pt x="846080" y="1063710"/>
                  </a:lnTo>
                  <a:lnTo>
                    <a:pt x="787034" y="1058604"/>
                  </a:lnTo>
                  <a:lnTo>
                    <a:pt x="729225" y="1051563"/>
                  </a:lnTo>
                  <a:lnTo>
                    <a:pt x="672768" y="1042651"/>
                  </a:lnTo>
                  <a:lnTo>
                    <a:pt x="617776" y="1031930"/>
                  </a:lnTo>
                  <a:lnTo>
                    <a:pt x="564361" y="1019462"/>
                  </a:lnTo>
                  <a:lnTo>
                    <a:pt x="512637" y="1005311"/>
                  </a:lnTo>
                  <a:lnTo>
                    <a:pt x="462718" y="989538"/>
                  </a:lnTo>
                  <a:lnTo>
                    <a:pt x="414717" y="972206"/>
                  </a:lnTo>
                  <a:lnTo>
                    <a:pt x="368747" y="953378"/>
                  </a:lnTo>
                  <a:lnTo>
                    <a:pt x="324922" y="933116"/>
                  </a:lnTo>
                  <a:lnTo>
                    <a:pt x="283354" y="911483"/>
                  </a:lnTo>
                  <a:lnTo>
                    <a:pt x="244158" y="888541"/>
                  </a:lnTo>
                  <a:lnTo>
                    <a:pt x="207445" y="864353"/>
                  </a:lnTo>
                  <a:lnTo>
                    <a:pt x="173331" y="838982"/>
                  </a:lnTo>
                  <a:lnTo>
                    <a:pt x="141928" y="812490"/>
                  </a:lnTo>
                  <a:lnTo>
                    <a:pt x="113349" y="784939"/>
                  </a:lnTo>
                  <a:lnTo>
                    <a:pt x="87709" y="756392"/>
                  </a:lnTo>
                  <a:lnTo>
                    <a:pt x="45693" y="696561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6315" y="4033011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354761" y="4698994"/>
            <a:ext cx="804500" cy="636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096872" y="3464763"/>
            <a:ext cx="12675870" cy="2802890"/>
            <a:chOff x="1096872" y="3464763"/>
            <a:chExt cx="12675870" cy="2802890"/>
          </a:xfrm>
        </p:grpSpPr>
        <p:sp>
          <p:nvSpPr>
            <p:cNvPr id="23" name="object 23"/>
            <p:cNvSpPr/>
            <p:nvPr/>
          </p:nvSpPr>
          <p:spPr>
            <a:xfrm>
              <a:off x="3535400" y="4393082"/>
              <a:ext cx="6833870" cy="1470025"/>
            </a:xfrm>
            <a:custGeom>
              <a:avLst/>
              <a:gdLst/>
              <a:ahLst/>
              <a:cxnLst/>
              <a:rect l="l" t="t" r="r" b="b"/>
              <a:pathLst>
                <a:path w="6833870" h="1470025">
                  <a:moveTo>
                    <a:pt x="1064310" y="207784"/>
                  </a:moveTo>
                  <a:lnTo>
                    <a:pt x="1054823" y="200545"/>
                  </a:lnTo>
                  <a:lnTo>
                    <a:pt x="996607" y="156057"/>
                  </a:lnTo>
                  <a:lnTo>
                    <a:pt x="990346" y="188810"/>
                  </a:lnTo>
                  <a:lnTo>
                    <a:pt x="1790" y="0"/>
                  </a:lnTo>
                  <a:lnTo>
                    <a:pt x="0" y="9347"/>
                  </a:lnTo>
                  <a:lnTo>
                    <a:pt x="988568" y="198170"/>
                  </a:lnTo>
                  <a:lnTo>
                    <a:pt x="982319" y="230911"/>
                  </a:lnTo>
                  <a:lnTo>
                    <a:pt x="1064310" y="207784"/>
                  </a:lnTo>
                  <a:close/>
                </a:path>
                <a:path w="6833870" h="1470025">
                  <a:moveTo>
                    <a:pt x="5559247" y="244640"/>
                  </a:moveTo>
                  <a:lnTo>
                    <a:pt x="5503469" y="244640"/>
                  </a:lnTo>
                  <a:lnTo>
                    <a:pt x="5490756" y="244640"/>
                  </a:lnTo>
                  <a:lnTo>
                    <a:pt x="5490235" y="277774"/>
                  </a:lnTo>
                  <a:lnTo>
                    <a:pt x="5559247" y="244640"/>
                  </a:lnTo>
                  <a:close/>
                </a:path>
                <a:path w="6833870" h="1470025">
                  <a:moveTo>
                    <a:pt x="5567032" y="240906"/>
                  </a:moveTo>
                  <a:lnTo>
                    <a:pt x="5491454" y="201587"/>
                  </a:lnTo>
                  <a:lnTo>
                    <a:pt x="5490908" y="234924"/>
                  </a:lnTo>
                  <a:lnTo>
                    <a:pt x="3502787" y="203022"/>
                  </a:lnTo>
                  <a:lnTo>
                    <a:pt x="3502634" y="212534"/>
                  </a:lnTo>
                  <a:lnTo>
                    <a:pt x="5490769" y="244436"/>
                  </a:lnTo>
                  <a:lnTo>
                    <a:pt x="5503469" y="244436"/>
                  </a:lnTo>
                  <a:lnTo>
                    <a:pt x="5559679" y="244436"/>
                  </a:lnTo>
                  <a:lnTo>
                    <a:pt x="5567032" y="240906"/>
                  </a:lnTo>
                  <a:close/>
                </a:path>
                <a:path w="6833870" h="1470025">
                  <a:moveTo>
                    <a:pt x="6833463" y="1392974"/>
                  </a:moveTo>
                  <a:lnTo>
                    <a:pt x="6800113" y="1393355"/>
                  </a:lnTo>
                  <a:lnTo>
                    <a:pt x="6790995" y="580288"/>
                  </a:lnTo>
                  <a:lnTo>
                    <a:pt x="6781470" y="580402"/>
                  </a:lnTo>
                  <a:lnTo>
                    <a:pt x="6790588" y="1393456"/>
                  </a:lnTo>
                  <a:lnTo>
                    <a:pt x="6757263" y="1393825"/>
                  </a:lnTo>
                  <a:lnTo>
                    <a:pt x="6796214" y="1469593"/>
                  </a:lnTo>
                  <a:lnTo>
                    <a:pt x="6827050" y="1406144"/>
                  </a:lnTo>
                  <a:lnTo>
                    <a:pt x="6833463" y="1392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02432" y="34774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1"/>
                  </a:lnTo>
                  <a:lnTo>
                    <a:pt x="33142" y="33140"/>
                  </a:lnTo>
                  <a:lnTo>
                    <a:pt x="8892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2" y="609768"/>
                  </a:lnTo>
                  <a:lnTo>
                    <a:pt x="33142" y="645736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02432" y="34774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9711" y="35104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7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7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99711" y="35104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6860" y="4927600"/>
              <a:ext cx="12675870" cy="1339850"/>
            </a:xfrm>
            <a:custGeom>
              <a:avLst/>
              <a:gdLst/>
              <a:ahLst/>
              <a:cxnLst/>
              <a:rect l="l" t="t" r="r" b="b"/>
              <a:pathLst>
                <a:path w="12675869" h="1339850">
                  <a:moveTo>
                    <a:pt x="76200" y="75679"/>
                  </a:moveTo>
                  <a:lnTo>
                    <a:pt x="69862" y="63423"/>
                  </a:lnTo>
                  <a:lnTo>
                    <a:pt x="37071" y="0"/>
                  </a:lnTo>
                  <a:lnTo>
                    <a:pt x="0" y="76708"/>
                  </a:lnTo>
                  <a:lnTo>
                    <a:pt x="33337" y="76263"/>
                  </a:lnTo>
                  <a:lnTo>
                    <a:pt x="42176" y="727506"/>
                  </a:lnTo>
                  <a:lnTo>
                    <a:pt x="51701" y="727379"/>
                  </a:lnTo>
                  <a:lnTo>
                    <a:pt x="42862" y="76136"/>
                  </a:lnTo>
                  <a:lnTo>
                    <a:pt x="76200" y="75679"/>
                  </a:lnTo>
                  <a:close/>
                </a:path>
                <a:path w="12675869" h="1339850">
                  <a:moveTo>
                    <a:pt x="12225858" y="1306271"/>
                  </a:moveTo>
                  <a:lnTo>
                    <a:pt x="12171337" y="1306271"/>
                  </a:lnTo>
                  <a:lnTo>
                    <a:pt x="12158675" y="1306271"/>
                  </a:lnTo>
                  <a:lnTo>
                    <a:pt x="12158510" y="1339545"/>
                  </a:lnTo>
                  <a:lnTo>
                    <a:pt x="12225858" y="1306271"/>
                  </a:lnTo>
                  <a:close/>
                </a:path>
                <a:path w="12675869" h="1339850">
                  <a:moveTo>
                    <a:pt x="12234964" y="1301775"/>
                  </a:moveTo>
                  <a:lnTo>
                    <a:pt x="12158891" y="1263345"/>
                  </a:lnTo>
                  <a:lnTo>
                    <a:pt x="12158713" y="1296695"/>
                  </a:lnTo>
                  <a:lnTo>
                    <a:pt x="9590380" y="1285913"/>
                  </a:lnTo>
                  <a:lnTo>
                    <a:pt x="9590329" y="1295438"/>
                  </a:lnTo>
                  <a:lnTo>
                    <a:pt x="12158675" y="1306220"/>
                  </a:lnTo>
                  <a:lnTo>
                    <a:pt x="12171337" y="1306271"/>
                  </a:lnTo>
                  <a:lnTo>
                    <a:pt x="12225960" y="1306220"/>
                  </a:lnTo>
                  <a:lnTo>
                    <a:pt x="12234964" y="1301775"/>
                  </a:lnTo>
                  <a:close/>
                </a:path>
                <a:path w="12675869" h="1339850">
                  <a:moveTo>
                    <a:pt x="12675273" y="534771"/>
                  </a:moveTo>
                  <a:lnTo>
                    <a:pt x="12668923" y="522071"/>
                  </a:lnTo>
                  <a:lnTo>
                    <a:pt x="12637173" y="458571"/>
                  </a:lnTo>
                  <a:lnTo>
                    <a:pt x="12599073" y="534771"/>
                  </a:lnTo>
                  <a:lnTo>
                    <a:pt x="12632347" y="534771"/>
                  </a:lnTo>
                  <a:lnTo>
                    <a:pt x="12632347" y="899541"/>
                  </a:lnTo>
                  <a:lnTo>
                    <a:pt x="12641872" y="899541"/>
                  </a:lnTo>
                  <a:lnTo>
                    <a:pt x="12641872" y="534771"/>
                  </a:lnTo>
                  <a:lnTo>
                    <a:pt x="12675273" y="534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1541" y="6507988"/>
            <a:ext cx="99186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API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39944" y="3518915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 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4118" y="2905125"/>
            <a:ext cx="5568315" cy="2626360"/>
            <a:chOff x="3534118" y="2905125"/>
            <a:chExt cx="5568315" cy="2626360"/>
          </a:xfrm>
        </p:grpSpPr>
        <p:sp>
          <p:nvSpPr>
            <p:cNvPr id="32" name="object 32"/>
            <p:cNvSpPr/>
            <p:nvPr/>
          </p:nvSpPr>
          <p:spPr>
            <a:xfrm>
              <a:off x="3534118" y="3780015"/>
              <a:ext cx="5568315" cy="622300"/>
            </a:xfrm>
            <a:custGeom>
              <a:avLst/>
              <a:gdLst/>
              <a:ahLst/>
              <a:cxnLst/>
              <a:rect l="l" t="t" r="r" b="b"/>
              <a:pathLst>
                <a:path w="5568315" h="622300">
                  <a:moveTo>
                    <a:pt x="1065593" y="69862"/>
                  </a:moveTo>
                  <a:lnTo>
                    <a:pt x="980401" y="70891"/>
                  </a:lnTo>
                  <a:lnTo>
                    <a:pt x="995667" y="100520"/>
                  </a:lnTo>
                  <a:lnTo>
                    <a:pt x="0" y="613511"/>
                  </a:lnTo>
                  <a:lnTo>
                    <a:pt x="4356" y="621969"/>
                  </a:lnTo>
                  <a:lnTo>
                    <a:pt x="1000023" y="109004"/>
                  </a:lnTo>
                  <a:lnTo>
                    <a:pt x="1015301" y="138620"/>
                  </a:lnTo>
                  <a:lnTo>
                    <a:pt x="1047419" y="94703"/>
                  </a:lnTo>
                  <a:lnTo>
                    <a:pt x="1065593" y="69862"/>
                  </a:lnTo>
                  <a:close/>
                </a:path>
                <a:path w="5568315" h="622300">
                  <a:moveTo>
                    <a:pt x="5568315" y="36880"/>
                  </a:moveTo>
                  <a:lnTo>
                    <a:pt x="5560504" y="33134"/>
                  </a:lnTo>
                  <a:lnTo>
                    <a:pt x="5491518" y="0"/>
                  </a:lnTo>
                  <a:lnTo>
                    <a:pt x="5492039" y="33337"/>
                  </a:lnTo>
                  <a:lnTo>
                    <a:pt x="3503917" y="65100"/>
                  </a:lnTo>
                  <a:lnTo>
                    <a:pt x="3504069" y="74625"/>
                  </a:lnTo>
                  <a:lnTo>
                    <a:pt x="5492191" y="42862"/>
                  </a:lnTo>
                  <a:lnTo>
                    <a:pt x="5492737" y="76200"/>
                  </a:lnTo>
                  <a:lnTo>
                    <a:pt x="5568315" y="36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1887" y="2921000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2" y="0"/>
                  </a:lnTo>
                  <a:lnTo>
                    <a:pt x="3691592" y="2594001"/>
                  </a:lnTo>
                  <a:lnTo>
                    <a:pt x="0" y="259400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2436" y="2987547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</a:t>
            </a:r>
            <a:r>
              <a:rPr sz="1600" spc="-4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92879" y="2916935"/>
            <a:ext cx="417575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27083" y="4811267"/>
            <a:ext cx="8712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Elastic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Load  </a:t>
            </a:r>
            <a:r>
              <a:rPr sz="1400" dirty="0">
                <a:latin typeface="Carlito"/>
                <a:cs typeface="Carlito"/>
              </a:rPr>
              <a:t>Balancer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22448" y="4041647"/>
            <a:ext cx="716279" cy="713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85822" y="2917507"/>
            <a:ext cx="3691890" cy="2597785"/>
          </a:xfrm>
          <a:prstGeom prst="rect">
            <a:avLst/>
          </a:prstGeom>
          <a:ln w="31750">
            <a:solidFill>
              <a:srgbClr val="D86613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  <a:p>
            <a:pPr marL="744220" marR="756285" indent="86360">
              <a:lnSpc>
                <a:spcPts val="6459"/>
              </a:lnSpc>
              <a:spcBef>
                <a:spcPts val="5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  Send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marL="864869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18841" y="2241550"/>
            <a:ext cx="9928860" cy="4521200"/>
            <a:chOff x="2518841" y="2241550"/>
            <a:chExt cx="9928860" cy="4521200"/>
          </a:xfrm>
        </p:grpSpPr>
        <p:sp>
          <p:nvSpPr>
            <p:cNvPr id="40" name="object 40"/>
            <p:cNvSpPr/>
            <p:nvPr/>
          </p:nvSpPr>
          <p:spPr>
            <a:xfrm>
              <a:off x="8503919" y="2913887"/>
              <a:ext cx="420624" cy="4175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25191" y="2247900"/>
              <a:ext cx="9916160" cy="4508500"/>
            </a:xfrm>
            <a:custGeom>
              <a:avLst/>
              <a:gdLst/>
              <a:ahLst/>
              <a:cxnLst/>
              <a:rect l="l" t="t" r="r" b="b"/>
              <a:pathLst>
                <a:path w="9916160" h="4508500">
                  <a:moveTo>
                    <a:pt x="0" y="0"/>
                  </a:moveTo>
                  <a:lnTo>
                    <a:pt x="9916115" y="0"/>
                  </a:lnTo>
                  <a:lnTo>
                    <a:pt x="9916115" y="4508502"/>
                  </a:lnTo>
                  <a:lnTo>
                    <a:pt x="0" y="450850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66971" y="2314956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01342" y="2246376"/>
            <a:ext cx="8588375" cy="4328160"/>
            <a:chOff x="2101342" y="2246376"/>
            <a:chExt cx="8588375" cy="4328160"/>
          </a:xfrm>
        </p:grpSpPr>
        <p:sp>
          <p:nvSpPr>
            <p:cNvPr id="44" name="object 44"/>
            <p:cNvSpPr/>
            <p:nvPr/>
          </p:nvSpPr>
          <p:spPr>
            <a:xfrm>
              <a:off x="2523744" y="2246376"/>
              <a:ext cx="573024" cy="612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01342" y="4359224"/>
              <a:ext cx="723900" cy="76200"/>
            </a:xfrm>
            <a:custGeom>
              <a:avLst/>
              <a:gdLst/>
              <a:ahLst/>
              <a:cxnLst/>
              <a:rect l="l" t="t" r="r" b="b"/>
              <a:pathLst>
                <a:path w="723900" h="76200">
                  <a:moveTo>
                    <a:pt x="647776" y="0"/>
                  </a:moveTo>
                  <a:lnTo>
                    <a:pt x="647587" y="33341"/>
                  </a:lnTo>
                  <a:lnTo>
                    <a:pt x="660285" y="33413"/>
                  </a:lnTo>
                  <a:lnTo>
                    <a:pt x="660234" y="42938"/>
                  </a:lnTo>
                  <a:lnTo>
                    <a:pt x="647532" y="42938"/>
                  </a:lnTo>
                  <a:lnTo>
                    <a:pt x="647344" y="76200"/>
                  </a:lnTo>
                  <a:lnTo>
                    <a:pt x="714820" y="42938"/>
                  </a:lnTo>
                  <a:lnTo>
                    <a:pt x="660234" y="42938"/>
                  </a:lnTo>
                  <a:lnTo>
                    <a:pt x="714965" y="42866"/>
                  </a:lnTo>
                  <a:lnTo>
                    <a:pt x="723760" y="38531"/>
                  </a:lnTo>
                  <a:lnTo>
                    <a:pt x="647776" y="0"/>
                  </a:lnTo>
                  <a:close/>
                </a:path>
                <a:path w="723900" h="76200">
                  <a:moveTo>
                    <a:pt x="647587" y="33341"/>
                  </a:moveTo>
                  <a:lnTo>
                    <a:pt x="647533" y="42866"/>
                  </a:lnTo>
                  <a:lnTo>
                    <a:pt x="660234" y="42938"/>
                  </a:lnTo>
                  <a:lnTo>
                    <a:pt x="660285" y="33413"/>
                  </a:lnTo>
                  <a:lnTo>
                    <a:pt x="647587" y="33341"/>
                  </a:lnTo>
                  <a:close/>
                </a:path>
                <a:path w="723900" h="76200">
                  <a:moveTo>
                    <a:pt x="50" y="29679"/>
                  </a:moveTo>
                  <a:lnTo>
                    <a:pt x="0" y="39204"/>
                  </a:lnTo>
                  <a:lnTo>
                    <a:pt x="647533" y="42866"/>
                  </a:lnTo>
                  <a:lnTo>
                    <a:pt x="647587" y="33341"/>
                  </a:lnTo>
                  <a:lnTo>
                    <a:pt x="50" y="29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34583" y="5861304"/>
              <a:ext cx="716279" cy="7132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73056" y="5861304"/>
              <a:ext cx="716279" cy="7132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54865" y="4940300"/>
              <a:ext cx="76200" cy="922655"/>
            </a:xfrm>
            <a:custGeom>
              <a:avLst/>
              <a:gdLst/>
              <a:ahLst/>
              <a:cxnLst/>
              <a:rect l="l" t="t" r="r" b="b"/>
              <a:pathLst>
                <a:path w="76200" h="922654">
                  <a:moveTo>
                    <a:pt x="33337" y="846175"/>
                  </a:moveTo>
                  <a:lnTo>
                    <a:pt x="0" y="846175"/>
                  </a:lnTo>
                  <a:lnTo>
                    <a:pt x="38100" y="922375"/>
                  </a:lnTo>
                  <a:lnTo>
                    <a:pt x="69850" y="858875"/>
                  </a:lnTo>
                  <a:lnTo>
                    <a:pt x="33337" y="858875"/>
                  </a:lnTo>
                  <a:lnTo>
                    <a:pt x="33337" y="846175"/>
                  </a:lnTo>
                  <a:close/>
                </a:path>
                <a:path w="76200" h="922654">
                  <a:moveTo>
                    <a:pt x="42862" y="0"/>
                  </a:moveTo>
                  <a:lnTo>
                    <a:pt x="33337" y="0"/>
                  </a:lnTo>
                  <a:lnTo>
                    <a:pt x="33337" y="858875"/>
                  </a:lnTo>
                  <a:lnTo>
                    <a:pt x="42862" y="858875"/>
                  </a:lnTo>
                  <a:lnTo>
                    <a:pt x="42862" y="0"/>
                  </a:lnTo>
                  <a:close/>
                </a:path>
                <a:path w="76200" h="922654">
                  <a:moveTo>
                    <a:pt x="76200" y="846175"/>
                  </a:moveTo>
                  <a:lnTo>
                    <a:pt x="42862" y="846175"/>
                  </a:lnTo>
                  <a:lnTo>
                    <a:pt x="42862" y="858875"/>
                  </a:lnTo>
                  <a:lnTo>
                    <a:pt x="69850" y="858875"/>
                  </a:lnTo>
                  <a:lnTo>
                    <a:pt x="76200" y="846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194259" y="6067044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50934" y="5948172"/>
            <a:ext cx="949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587817" y="218947"/>
            <a:ext cx="11454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5" dirty="0">
                <a:latin typeface="Carlito"/>
                <a:cs typeface="Carlito"/>
              </a:rPr>
              <a:t>Microservices </a:t>
            </a:r>
            <a:r>
              <a:rPr sz="4800" b="0" dirty="0">
                <a:latin typeface="Carlito"/>
                <a:cs typeface="Carlito"/>
              </a:rPr>
              <a:t>– </a:t>
            </a:r>
            <a:r>
              <a:rPr sz="4800" b="0" spc="-40" dirty="0">
                <a:latin typeface="Carlito"/>
                <a:cs typeface="Carlito"/>
              </a:rPr>
              <a:t>without </a:t>
            </a:r>
            <a:r>
              <a:rPr sz="4800" b="0" spc="-125" dirty="0">
                <a:latin typeface="Carlito"/>
                <a:cs typeface="Carlito"/>
              </a:rPr>
              <a:t>AWS </a:t>
            </a:r>
            <a:r>
              <a:rPr sz="4800" b="0" spc="-40" dirty="0">
                <a:latin typeface="Carlito"/>
                <a:cs typeface="Carlito"/>
              </a:rPr>
              <a:t>AppMesh </a:t>
            </a:r>
            <a:r>
              <a:rPr sz="4800" b="0" spc="-35" dirty="0">
                <a:latin typeface="Carlito"/>
                <a:cs typeface="Carlito"/>
              </a:rPr>
              <a:t>on</a:t>
            </a:r>
            <a:r>
              <a:rPr sz="4800" b="0" spc="290" dirty="0">
                <a:latin typeface="Carlito"/>
                <a:cs typeface="Carlito"/>
              </a:rPr>
              <a:t> </a:t>
            </a:r>
            <a:r>
              <a:rPr sz="4800" b="0" spc="-25" dirty="0">
                <a:latin typeface="Carlito"/>
                <a:cs typeface="Carlito"/>
              </a:rPr>
              <a:t>ECS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9" y="4000500"/>
            <a:ext cx="3035935" cy="1986280"/>
            <a:chOff x="4275289" y="40005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9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0" y="0"/>
                  </a:moveTo>
                  <a:lnTo>
                    <a:pt x="0" y="0"/>
                  </a:lnTo>
                  <a:lnTo>
                    <a:pt x="0" y="1960295"/>
                  </a:lnTo>
                  <a:lnTo>
                    <a:pt x="3009950" y="1960295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9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1" y="0"/>
                  </a:lnTo>
                  <a:lnTo>
                    <a:pt x="3009951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1" y="49218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1" y="492182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46" y="5069332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8011" y="4000500"/>
            <a:ext cx="3087370" cy="1983739"/>
            <a:chOff x="8778011" y="4000500"/>
            <a:chExt cx="3087370" cy="1983739"/>
          </a:xfrm>
        </p:grpSpPr>
        <p:sp>
          <p:nvSpPr>
            <p:cNvPr id="9" name="object 9"/>
            <p:cNvSpPr/>
            <p:nvPr/>
          </p:nvSpPr>
          <p:spPr>
            <a:xfrm>
              <a:off x="8790711" y="40132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5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5" y="1958238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4013200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1" y="0"/>
                  </a:lnTo>
                  <a:lnTo>
                    <a:pt x="3061851" y="1958241"/>
                  </a:lnTo>
                  <a:lnTo>
                    <a:pt x="0" y="195824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2" y="49549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2"/>
                  </a:lnTo>
                  <a:lnTo>
                    <a:pt x="33142" y="33142"/>
                  </a:lnTo>
                  <a:lnTo>
                    <a:pt x="8892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2" y="609773"/>
                  </a:lnTo>
                  <a:lnTo>
                    <a:pt x="33142" y="645737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7"/>
                  </a:lnTo>
                  <a:lnTo>
                    <a:pt x="2429509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9" y="69110"/>
                  </a:lnTo>
                  <a:lnTo>
                    <a:pt x="2405264" y="33142"/>
                  </a:lnTo>
                  <a:lnTo>
                    <a:pt x="2369300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2" y="495494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17367" y="5116067"/>
            <a:ext cx="220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8436" y="5706364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294" y="3703472"/>
            <a:ext cx="13516610" cy="3590925"/>
            <a:chOff x="620294" y="3703472"/>
            <a:chExt cx="13516610" cy="3590925"/>
          </a:xfrm>
        </p:grpSpPr>
        <p:sp>
          <p:nvSpPr>
            <p:cNvPr id="16" name="object 16"/>
            <p:cNvSpPr/>
            <p:nvPr/>
          </p:nvSpPr>
          <p:spPr>
            <a:xfrm>
              <a:off x="13328904" y="6486144"/>
              <a:ext cx="807719" cy="807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94" y="3703472"/>
              <a:ext cx="871189" cy="8711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72642" y="4987035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End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658" y="7312659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ma</a:t>
            </a:r>
            <a:r>
              <a:rPr sz="1600" spc="-10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91" y="1857362"/>
            <a:ext cx="1960880" cy="1093470"/>
            <a:chOff x="65891" y="1857362"/>
            <a:chExt cx="1960880" cy="1093470"/>
          </a:xfrm>
        </p:grpSpPr>
        <p:sp>
          <p:nvSpPr>
            <p:cNvPr id="21" name="object 21"/>
            <p:cNvSpPr/>
            <p:nvPr/>
          </p:nvSpPr>
          <p:spPr>
            <a:xfrm>
              <a:off x="78591" y="1870062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3" y="0"/>
                  </a:moveTo>
                  <a:lnTo>
                    <a:pt x="906250" y="1050"/>
                  </a:lnTo>
                  <a:lnTo>
                    <a:pt x="846080" y="4160"/>
                  </a:lnTo>
                  <a:lnTo>
                    <a:pt x="787033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5" y="35940"/>
                  </a:lnTo>
                  <a:lnTo>
                    <a:pt x="564361" y="48407"/>
                  </a:lnTo>
                  <a:lnTo>
                    <a:pt x="512637" y="62559"/>
                  </a:lnTo>
                  <a:lnTo>
                    <a:pt x="462718" y="78331"/>
                  </a:lnTo>
                  <a:lnTo>
                    <a:pt x="414717" y="95663"/>
                  </a:lnTo>
                  <a:lnTo>
                    <a:pt x="368747" y="114491"/>
                  </a:lnTo>
                  <a:lnTo>
                    <a:pt x="324921" y="134753"/>
                  </a:lnTo>
                  <a:lnTo>
                    <a:pt x="283354" y="156386"/>
                  </a:lnTo>
                  <a:lnTo>
                    <a:pt x="244157" y="179327"/>
                  </a:lnTo>
                  <a:lnTo>
                    <a:pt x="207445" y="203515"/>
                  </a:lnTo>
                  <a:lnTo>
                    <a:pt x="173331" y="228886"/>
                  </a:lnTo>
                  <a:lnTo>
                    <a:pt x="141928" y="255378"/>
                  </a:lnTo>
                  <a:lnTo>
                    <a:pt x="113349" y="282929"/>
                  </a:lnTo>
                  <a:lnTo>
                    <a:pt x="87708" y="311476"/>
                  </a:lnTo>
                  <a:lnTo>
                    <a:pt x="45693" y="371306"/>
                  </a:lnTo>
                  <a:lnTo>
                    <a:pt x="16789" y="434370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699"/>
                  </a:lnTo>
                  <a:lnTo>
                    <a:pt x="16789" y="633496"/>
                  </a:lnTo>
                  <a:lnTo>
                    <a:pt x="45693" y="696560"/>
                  </a:lnTo>
                  <a:lnTo>
                    <a:pt x="87708" y="756390"/>
                  </a:lnTo>
                  <a:lnTo>
                    <a:pt x="113349" y="784937"/>
                  </a:lnTo>
                  <a:lnTo>
                    <a:pt x="141928" y="812487"/>
                  </a:lnTo>
                  <a:lnTo>
                    <a:pt x="173331" y="838980"/>
                  </a:lnTo>
                  <a:lnTo>
                    <a:pt x="207445" y="864351"/>
                  </a:lnTo>
                  <a:lnTo>
                    <a:pt x="244157" y="888539"/>
                  </a:lnTo>
                  <a:lnTo>
                    <a:pt x="283354" y="911480"/>
                  </a:lnTo>
                  <a:lnTo>
                    <a:pt x="324921" y="933113"/>
                  </a:lnTo>
                  <a:lnTo>
                    <a:pt x="368747" y="953375"/>
                  </a:lnTo>
                  <a:lnTo>
                    <a:pt x="414717" y="972203"/>
                  </a:lnTo>
                  <a:lnTo>
                    <a:pt x="462718" y="989534"/>
                  </a:lnTo>
                  <a:lnTo>
                    <a:pt x="512637" y="1005307"/>
                  </a:lnTo>
                  <a:lnTo>
                    <a:pt x="564361" y="1019459"/>
                  </a:lnTo>
                  <a:lnTo>
                    <a:pt x="617775" y="1031926"/>
                  </a:lnTo>
                  <a:lnTo>
                    <a:pt x="672768" y="1042647"/>
                  </a:lnTo>
                  <a:lnTo>
                    <a:pt x="729225" y="1051559"/>
                  </a:lnTo>
                  <a:lnTo>
                    <a:pt x="787033" y="1058600"/>
                  </a:lnTo>
                  <a:lnTo>
                    <a:pt x="846080" y="1063706"/>
                  </a:lnTo>
                  <a:lnTo>
                    <a:pt x="906250" y="1066816"/>
                  </a:lnTo>
                  <a:lnTo>
                    <a:pt x="967433" y="1067866"/>
                  </a:lnTo>
                  <a:lnTo>
                    <a:pt x="1028615" y="1066816"/>
                  </a:lnTo>
                  <a:lnTo>
                    <a:pt x="1088786" y="1063706"/>
                  </a:lnTo>
                  <a:lnTo>
                    <a:pt x="1147832" y="1058600"/>
                  </a:lnTo>
                  <a:lnTo>
                    <a:pt x="1205640" y="1051559"/>
                  </a:lnTo>
                  <a:lnTo>
                    <a:pt x="1262098" y="1042647"/>
                  </a:lnTo>
                  <a:lnTo>
                    <a:pt x="1317090" y="1031926"/>
                  </a:lnTo>
                  <a:lnTo>
                    <a:pt x="1370505" y="1019459"/>
                  </a:lnTo>
                  <a:lnTo>
                    <a:pt x="1422229" y="1005307"/>
                  </a:lnTo>
                  <a:lnTo>
                    <a:pt x="1472148" y="989534"/>
                  </a:lnTo>
                  <a:lnTo>
                    <a:pt x="1520149" y="972203"/>
                  </a:lnTo>
                  <a:lnTo>
                    <a:pt x="1566119" y="953375"/>
                  </a:lnTo>
                  <a:lnTo>
                    <a:pt x="1609944" y="933113"/>
                  </a:lnTo>
                  <a:lnTo>
                    <a:pt x="1651512" y="911480"/>
                  </a:lnTo>
                  <a:lnTo>
                    <a:pt x="1690709" y="888539"/>
                  </a:lnTo>
                  <a:lnTo>
                    <a:pt x="1727421" y="864351"/>
                  </a:lnTo>
                  <a:lnTo>
                    <a:pt x="1761535" y="838980"/>
                  </a:lnTo>
                  <a:lnTo>
                    <a:pt x="1792938" y="812487"/>
                  </a:lnTo>
                  <a:lnTo>
                    <a:pt x="1821517" y="784937"/>
                  </a:lnTo>
                  <a:lnTo>
                    <a:pt x="1847158" y="756390"/>
                  </a:lnTo>
                  <a:lnTo>
                    <a:pt x="1889173" y="696560"/>
                  </a:lnTo>
                  <a:lnTo>
                    <a:pt x="1918077" y="633496"/>
                  </a:lnTo>
                  <a:lnTo>
                    <a:pt x="1932963" y="567699"/>
                  </a:lnTo>
                  <a:lnTo>
                    <a:pt x="1934866" y="533933"/>
                  </a:lnTo>
                  <a:lnTo>
                    <a:pt x="1932963" y="500166"/>
                  </a:lnTo>
                  <a:lnTo>
                    <a:pt x="1918077" y="434370"/>
                  </a:lnTo>
                  <a:lnTo>
                    <a:pt x="1889173" y="371306"/>
                  </a:lnTo>
                  <a:lnTo>
                    <a:pt x="1847158" y="311476"/>
                  </a:lnTo>
                  <a:lnTo>
                    <a:pt x="1821517" y="282929"/>
                  </a:lnTo>
                  <a:lnTo>
                    <a:pt x="1792938" y="255378"/>
                  </a:lnTo>
                  <a:lnTo>
                    <a:pt x="1761535" y="228886"/>
                  </a:lnTo>
                  <a:lnTo>
                    <a:pt x="1727421" y="203515"/>
                  </a:lnTo>
                  <a:lnTo>
                    <a:pt x="1690709" y="179327"/>
                  </a:lnTo>
                  <a:lnTo>
                    <a:pt x="1651512" y="156386"/>
                  </a:lnTo>
                  <a:lnTo>
                    <a:pt x="1609944" y="134753"/>
                  </a:lnTo>
                  <a:lnTo>
                    <a:pt x="1566119" y="114491"/>
                  </a:lnTo>
                  <a:lnTo>
                    <a:pt x="1520149" y="95663"/>
                  </a:lnTo>
                  <a:lnTo>
                    <a:pt x="1472148" y="78331"/>
                  </a:lnTo>
                  <a:lnTo>
                    <a:pt x="1422229" y="62559"/>
                  </a:lnTo>
                  <a:lnTo>
                    <a:pt x="1370505" y="48407"/>
                  </a:lnTo>
                  <a:lnTo>
                    <a:pt x="1317090" y="35940"/>
                  </a:lnTo>
                  <a:lnTo>
                    <a:pt x="1262098" y="25218"/>
                  </a:lnTo>
                  <a:lnTo>
                    <a:pt x="1205640" y="16306"/>
                  </a:lnTo>
                  <a:lnTo>
                    <a:pt x="1147832" y="9266"/>
                  </a:lnTo>
                  <a:lnTo>
                    <a:pt x="1088786" y="4160"/>
                  </a:lnTo>
                  <a:lnTo>
                    <a:pt x="1028615" y="1050"/>
                  </a:lnTo>
                  <a:lnTo>
                    <a:pt x="96743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91" y="1870062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7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7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6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0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5" y="1050"/>
                  </a:lnTo>
                  <a:lnTo>
                    <a:pt x="1088786" y="4160"/>
                  </a:lnTo>
                  <a:lnTo>
                    <a:pt x="1147832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90" y="35939"/>
                  </a:lnTo>
                  <a:lnTo>
                    <a:pt x="1370505" y="48407"/>
                  </a:lnTo>
                  <a:lnTo>
                    <a:pt x="1422229" y="62558"/>
                  </a:lnTo>
                  <a:lnTo>
                    <a:pt x="1472148" y="78331"/>
                  </a:lnTo>
                  <a:lnTo>
                    <a:pt x="1520149" y="95663"/>
                  </a:lnTo>
                  <a:lnTo>
                    <a:pt x="1566120" y="114490"/>
                  </a:lnTo>
                  <a:lnTo>
                    <a:pt x="1609945" y="134752"/>
                  </a:lnTo>
                  <a:lnTo>
                    <a:pt x="1651513" y="156385"/>
                  </a:lnTo>
                  <a:lnTo>
                    <a:pt x="1690710" y="179326"/>
                  </a:lnTo>
                  <a:lnTo>
                    <a:pt x="1727422" y="203514"/>
                  </a:lnTo>
                  <a:lnTo>
                    <a:pt x="1761537" y="228885"/>
                  </a:lnTo>
                  <a:lnTo>
                    <a:pt x="1792940" y="255377"/>
                  </a:lnTo>
                  <a:lnTo>
                    <a:pt x="1821519" y="282928"/>
                  </a:lnTo>
                  <a:lnTo>
                    <a:pt x="1847161" y="311475"/>
                  </a:lnTo>
                  <a:lnTo>
                    <a:pt x="1889176" y="371305"/>
                  </a:lnTo>
                  <a:lnTo>
                    <a:pt x="1918081" y="434369"/>
                  </a:lnTo>
                  <a:lnTo>
                    <a:pt x="1932967" y="500166"/>
                  </a:lnTo>
                  <a:lnTo>
                    <a:pt x="1934871" y="533933"/>
                  </a:lnTo>
                  <a:lnTo>
                    <a:pt x="1932967" y="567700"/>
                  </a:lnTo>
                  <a:lnTo>
                    <a:pt x="1918081" y="633497"/>
                  </a:lnTo>
                  <a:lnTo>
                    <a:pt x="1889176" y="696561"/>
                  </a:lnTo>
                  <a:lnTo>
                    <a:pt x="1847161" y="756392"/>
                  </a:lnTo>
                  <a:lnTo>
                    <a:pt x="1821519" y="784939"/>
                  </a:lnTo>
                  <a:lnTo>
                    <a:pt x="1792940" y="812490"/>
                  </a:lnTo>
                  <a:lnTo>
                    <a:pt x="1761537" y="838982"/>
                  </a:lnTo>
                  <a:lnTo>
                    <a:pt x="1727422" y="864353"/>
                  </a:lnTo>
                  <a:lnTo>
                    <a:pt x="1690710" y="888541"/>
                  </a:lnTo>
                  <a:lnTo>
                    <a:pt x="1651513" y="911483"/>
                  </a:lnTo>
                  <a:lnTo>
                    <a:pt x="1609945" y="933116"/>
                  </a:lnTo>
                  <a:lnTo>
                    <a:pt x="1566120" y="953378"/>
                  </a:lnTo>
                  <a:lnTo>
                    <a:pt x="1520149" y="972206"/>
                  </a:lnTo>
                  <a:lnTo>
                    <a:pt x="1472148" y="989538"/>
                  </a:lnTo>
                  <a:lnTo>
                    <a:pt x="1422229" y="1005311"/>
                  </a:lnTo>
                  <a:lnTo>
                    <a:pt x="1370505" y="1019462"/>
                  </a:lnTo>
                  <a:lnTo>
                    <a:pt x="1317090" y="1031930"/>
                  </a:lnTo>
                  <a:lnTo>
                    <a:pt x="1262097" y="1042651"/>
                  </a:lnTo>
                  <a:lnTo>
                    <a:pt x="1205640" y="1051563"/>
                  </a:lnTo>
                  <a:lnTo>
                    <a:pt x="1147832" y="1058604"/>
                  </a:lnTo>
                  <a:lnTo>
                    <a:pt x="1088786" y="1063710"/>
                  </a:lnTo>
                  <a:lnTo>
                    <a:pt x="1028615" y="1066820"/>
                  </a:lnTo>
                  <a:lnTo>
                    <a:pt x="967433" y="1067870"/>
                  </a:lnTo>
                  <a:lnTo>
                    <a:pt x="906251" y="1066820"/>
                  </a:lnTo>
                  <a:lnTo>
                    <a:pt x="846080" y="1063710"/>
                  </a:lnTo>
                  <a:lnTo>
                    <a:pt x="787034" y="1058604"/>
                  </a:lnTo>
                  <a:lnTo>
                    <a:pt x="729225" y="1051563"/>
                  </a:lnTo>
                  <a:lnTo>
                    <a:pt x="672768" y="1042651"/>
                  </a:lnTo>
                  <a:lnTo>
                    <a:pt x="617776" y="1031930"/>
                  </a:lnTo>
                  <a:lnTo>
                    <a:pt x="564361" y="1019462"/>
                  </a:lnTo>
                  <a:lnTo>
                    <a:pt x="512637" y="1005311"/>
                  </a:lnTo>
                  <a:lnTo>
                    <a:pt x="462718" y="989538"/>
                  </a:lnTo>
                  <a:lnTo>
                    <a:pt x="414717" y="972206"/>
                  </a:lnTo>
                  <a:lnTo>
                    <a:pt x="368747" y="953378"/>
                  </a:lnTo>
                  <a:lnTo>
                    <a:pt x="324922" y="933116"/>
                  </a:lnTo>
                  <a:lnTo>
                    <a:pt x="283354" y="911483"/>
                  </a:lnTo>
                  <a:lnTo>
                    <a:pt x="244158" y="888541"/>
                  </a:lnTo>
                  <a:lnTo>
                    <a:pt x="207445" y="864353"/>
                  </a:lnTo>
                  <a:lnTo>
                    <a:pt x="173331" y="838982"/>
                  </a:lnTo>
                  <a:lnTo>
                    <a:pt x="141928" y="812490"/>
                  </a:lnTo>
                  <a:lnTo>
                    <a:pt x="113349" y="784939"/>
                  </a:lnTo>
                  <a:lnTo>
                    <a:pt x="87709" y="756392"/>
                  </a:lnTo>
                  <a:lnTo>
                    <a:pt x="45693" y="696561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8403" y="2042667"/>
            <a:ext cx="1016000" cy="6934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0975" marR="5080" indent="-168910">
              <a:lnSpc>
                <a:spcPts val="2620"/>
              </a:lnSpc>
              <a:spcBef>
                <a:spcPts val="204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54761" y="5359394"/>
            <a:ext cx="804500" cy="636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008909" y="2937929"/>
            <a:ext cx="12763500" cy="3989704"/>
            <a:chOff x="1008909" y="2937929"/>
            <a:chExt cx="12763500" cy="3989704"/>
          </a:xfrm>
        </p:grpSpPr>
        <p:sp>
          <p:nvSpPr>
            <p:cNvPr id="26" name="object 26"/>
            <p:cNvSpPr/>
            <p:nvPr/>
          </p:nvSpPr>
          <p:spPr>
            <a:xfrm>
              <a:off x="9102432" y="41378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56" y="0"/>
                  </a:lnTo>
                  <a:lnTo>
                    <a:pt x="69110" y="8891"/>
                  </a:lnTo>
                  <a:lnTo>
                    <a:pt x="33142" y="33140"/>
                  </a:lnTo>
                  <a:lnTo>
                    <a:pt x="8892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2" y="609768"/>
                  </a:lnTo>
                  <a:lnTo>
                    <a:pt x="33142" y="645736"/>
                  </a:lnTo>
                  <a:lnTo>
                    <a:pt x="69110" y="669986"/>
                  </a:lnTo>
                  <a:lnTo>
                    <a:pt x="113156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02432" y="413786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8900" y="2937928"/>
              <a:ext cx="12763500" cy="3989704"/>
            </a:xfrm>
            <a:custGeom>
              <a:avLst/>
              <a:gdLst/>
              <a:ahLst/>
              <a:cxnLst/>
              <a:rect l="l" t="t" r="r" b="b"/>
              <a:pathLst>
                <a:path w="12763500" h="3989704">
                  <a:moveTo>
                    <a:pt x="76200" y="75704"/>
                  </a:moveTo>
                  <a:lnTo>
                    <a:pt x="69862" y="63436"/>
                  </a:lnTo>
                  <a:lnTo>
                    <a:pt x="37122" y="0"/>
                  </a:lnTo>
                  <a:lnTo>
                    <a:pt x="0" y="76682"/>
                  </a:lnTo>
                  <a:lnTo>
                    <a:pt x="33337" y="76263"/>
                  </a:lnTo>
                  <a:lnTo>
                    <a:pt x="42227" y="765606"/>
                  </a:lnTo>
                  <a:lnTo>
                    <a:pt x="51739" y="765479"/>
                  </a:lnTo>
                  <a:lnTo>
                    <a:pt x="42862" y="76136"/>
                  </a:lnTo>
                  <a:lnTo>
                    <a:pt x="76200" y="75704"/>
                  </a:lnTo>
                  <a:close/>
                </a:path>
                <a:path w="12763500" h="3989704">
                  <a:moveTo>
                    <a:pt x="12313818" y="3956342"/>
                  </a:moveTo>
                  <a:lnTo>
                    <a:pt x="12259297" y="3956342"/>
                  </a:lnTo>
                  <a:lnTo>
                    <a:pt x="12246635" y="3956342"/>
                  </a:lnTo>
                  <a:lnTo>
                    <a:pt x="12246470" y="3989616"/>
                  </a:lnTo>
                  <a:lnTo>
                    <a:pt x="12313818" y="3956342"/>
                  </a:lnTo>
                  <a:close/>
                </a:path>
                <a:path w="12763500" h="3989704">
                  <a:moveTo>
                    <a:pt x="12322924" y="3951846"/>
                  </a:moveTo>
                  <a:lnTo>
                    <a:pt x="12246851" y="3913416"/>
                  </a:lnTo>
                  <a:lnTo>
                    <a:pt x="12246674" y="3946766"/>
                  </a:lnTo>
                  <a:lnTo>
                    <a:pt x="9678340" y="3935984"/>
                  </a:lnTo>
                  <a:lnTo>
                    <a:pt x="9678289" y="3945509"/>
                  </a:lnTo>
                  <a:lnTo>
                    <a:pt x="12246635" y="3956291"/>
                  </a:lnTo>
                  <a:lnTo>
                    <a:pt x="12259297" y="3956342"/>
                  </a:lnTo>
                  <a:lnTo>
                    <a:pt x="12313920" y="3956291"/>
                  </a:lnTo>
                  <a:lnTo>
                    <a:pt x="12322924" y="3951846"/>
                  </a:lnTo>
                  <a:close/>
                </a:path>
                <a:path w="12763500" h="3989704">
                  <a:moveTo>
                    <a:pt x="12763233" y="3184842"/>
                  </a:moveTo>
                  <a:lnTo>
                    <a:pt x="12756883" y="3172142"/>
                  </a:lnTo>
                  <a:lnTo>
                    <a:pt x="12725133" y="3108642"/>
                  </a:lnTo>
                  <a:lnTo>
                    <a:pt x="12687033" y="3184842"/>
                  </a:lnTo>
                  <a:lnTo>
                    <a:pt x="12720307" y="3184842"/>
                  </a:lnTo>
                  <a:lnTo>
                    <a:pt x="12720307" y="3549612"/>
                  </a:lnTo>
                  <a:lnTo>
                    <a:pt x="12729832" y="3549612"/>
                  </a:lnTo>
                  <a:lnTo>
                    <a:pt x="12729832" y="3184842"/>
                  </a:lnTo>
                  <a:lnTo>
                    <a:pt x="12763233" y="3184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6179" y="3996435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API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4108" y="4299203"/>
            <a:ext cx="2034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87011" y="4158132"/>
            <a:ext cx="2463800" cy="704850"/>
            <a:chOff x="4587011" y="4158132"/>
            <a:chExt cx="2463800" cy="704850"/>
          </a:xfrm>
        </p:grpSpPr>
        <p:sp>
          <p:nvSpPr>
            <p:cNvPr id="32" name="object 32"/>
            <p:cNvSpPr/>
            <p:nvPr/>
          </p:nvSpPr>
          <p:spPr>
            <a:xfrm>
              <a:off x="4599711" y="41708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7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294" y="669986"/>
                  </a:lnTo>
                  <a:lnTo>
                    <a:pt x="2405259" y="645737"/>
                  </a:lnTo>
                  <a:lnTo>
                    <a:pt x="2429508" y="609773"/>
                  </a:lnTo>
                  <a:lnTo>
                    <a:pt x="2438400" y="565734"/>
                  </a:lnTo>
                  <a:lnTo>
                    <a:pt x="2438400" y="113157"/>
                  </a:lnTo>
                  <a:lnTo>
                    <a:pt x="2429508" y="69110"/>
                  </a:lnTo>
                  <a:lnTo>
                    <a:pt x="2405259" y="33142"/>
                  </a:lnTo>
                  <a:lnTo>
                    <a:pt x="2369294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9711" y="41708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9944" y="4180332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 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08972" y="2341702"/>
            <a:ext cx="4271010" cy="3850004"/>
            <a:chOff x="3408972" y="2341702"/>
            <a:chExt cx="4271010" cy="3850004"/>
          </a:xfrm>
        </p:grpSpPr>
        <p:sp>
          <p:nvSpPr>
            <p:cNvPr id="36" name="object 36"/>
            <p:cNvSpPr/>
            <p:nvPr/>
          </p:nvSpPr>
          <p:spPr>
            <a:xfrm>
              <a:off x="3971886" y="3581400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2" y="0"/>
                  </a:lnTo>
                  <a:lnTo>
                    <a:pt x="3691592" y="2594001"/>
                  </a:lnTo>
                  <a:lnTo>
                    <a:pt x="0" y="259400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8972" y="2341702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5" h="114300">
                  <a:moveTo>
                    <a:pt x="449618" y="0"/>
                  </a:moveTo>
                  <a:lnTo>
                    <a:pt x="448966" y="38090"/>
                  </a:lnTo>
                  <a:lnTo>
                    <a:pt x="468007" y="38417"/>
                  </a:lnTo>
                  <a:lnTo>
                    <a:pt x="467360" y="76517"/>
                  </a:lnTo>
                  <a:lnTo>
                    <a:pt x="448308" y="76517"/>
                  </a:lnTo>
                  <a:lnTo>
                    <a:pt x="447662" y="114274"/>
                  </a:lnTo>
                  <a:lnTo>
                    <a:pt x="526522" y="76517"/>
                  </a:lnTo>
                  <a:lnTo>
                    <a:pt x="467360" y="76517"/>
                  </a:lnTo>
                  <a:lnTo>
                    <a:pt x="448314" y="76190"/>
                  </a:lnTo>
                  <a:lnTo>
                    <a:pt x="527204" y="76190"/>
                  </a:lnTo>
                  <a:lnTo>
                    <a:pt x="562914" y="59093"/>
                  </a:lnTo>
                  <a:lnTo>
                    <a:pt x="449618" y="0"/>
                  </a:lnTo>
                  <a:close/>
                </a:path>
                <a:path w="563245" h="114300">
                  <a:moveTo>
                    <a:pt x="448966" y="38090"/>
                  </a:moveTo>
                  <a:lnTo>
                    <a:pt x="448314" y="76190"/>
                  </a:lnTo>
                  <a:lnTo>
                    <a:pt x="467360" y="76517"/>
                  </a:lnTo>
                  <a:lnTo>
                    <a:pt x="468007" y="38417"/>
                  </a:lnTo>
                  <a:lnTo>
                    <a:pt x="448966" y="38090"/>
                  </a:lnTo>
                  <a:close/>
                </a:path>
                <a:path w="563245" h="114300">
                  <a:moveTo>
                    <a:pt x="647" y="30403"/>
                  </a:moveTo>
                  <a:lnTo>
                    <a:pt x="0" y="68503"/>
                  </a:lnTo>
                  <a:lnTo>
                    <a:pt x="448314" y="76190"/>
                  </a:lnTo>
                  <a:lnTo>
                    <a:pt x="448966" y="38090"/>
                  </a:lnTo>
                  <a:lnTo>
                    <a:pt x="647" y="3040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62436" y="3648964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</a:t>
            </a:r>
            <a:r>
              <a:rPr sz="1600" spc="-4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92879" y="3575303"/>
            <a:ext cx="417575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00083" y="2802636"/>
            <a:ext cx="87121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0" marR="5080" indent="-10858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Elastic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Load  </a:t>
            </a:r>
            <a:r>
              <a:rPr sz="1400" dirty="0">
                <a:latin typeface="Carlito"/>
                <a:cs typeface="Carlito"/>
              </a:rPr>
              <a:t>Balancer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97479" y="2033016"/>
            <a:ext cx="9496425" cy="4158615"/>
            <a:chOff x="2697479" y="2033016"/>
            <a:chExt cx="9496425" cy="4158615"/>
          </a:xfrm>
        </p:grpSpPr>
        <p:sp>
          <p:nvSpPr>
            <p:cNvPr id="42" name="object 42"/>
            <p:cNvSpPr/>
            <p:nvPr/>
          </p:nvSpPr>
          <p:spPr>
            <a:xfrm>
              <a:off x="8485822" y="3577907"/>
              <a:ext cx="3691890" cy="2597785"/>
            </a:xfrm>
            <a:custGeom>
              <a:avLst/>
              <a:gdLst/>
              <a:ahLst/>
              <a:cxnLst/>
              <a:rect l="l" t="t" r="r" b="b"/>
              <a:pathLst>
                <a:path w="3691890" h="2597785">
                  <a:moveTo>
                    <a:pt x="0" y="0"/>
                  </a:moveTo>
                  <a:lnTo>
                    <a:pt x="3691592" y="0"/>
                  </a:lnTo>
                  <a:lnTo>
                    <a:pt x="3691592" y="2597501"/>
                  </a:lnTo>
                  <a:lnTo>
                    <a:pt x="0" y="259750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7479" y="2033016"/>
              <a:ext cx="713232" cy="7162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976359" y="364286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8841" y="1113078"/>
            <a:ext cx="9928860" cy="6310630"/>
            <a:chOff x="2518841" y="1113078"/>
            <a:chExt cx="9928860" cy="6310630"/>
          </a:xfrm>
        </p:grpSpPr>
        <p:sp>
          <p:nvSpPr>
            <p:cNvPr id="46" name="object 46"/>
            <p:cNvSpPr/>
            <p:nvPr/>
          </p:nvSpPr>
          <p:spPr>
            <a:xfrm>
              <a:off x="8503919" y="3572255"/>
              <a:ext cx="420624" cy="4175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5191" y="1119428"/>
              <a:ext cx="9916160" cy="6297930"/>
            </a:xfrm>
            <a:custGeom>
              <a:avLst/>
              <a:gdLst/>
              <a:ahLst/>
              <a:cxnLst/>
              <a:rect l="l" t="t" r="r" b="b"/>
              <a:pathLst>
                <a:path w="9916160" h="6297930">
                  <a:moveTo>
                    <a:pt x="0" y="0"/>
                  </a:moveTo>
                  <a:lnTo>
                    <a:pt x="9916115" y="0"/>
                  </a:lnTo>
                  <a:lnTo>
                    <a:pt x="9916115" y="6297383"/>
                  </a:lnTo>
                  <a:lnTo>
                    <a:pt x="0" y="62973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6971" y="1184147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13369" y="1115567"/>
            <a:ext cx="10164445" cy="6120765"/>
            <a:chOff x="2013369" y="1115567"/>
            <a:chExt cx="10164445" cy="6120765"/>
          </a:xfrm>
        </p:grpSpPr>
        <p:sp>
          <p:nvSpPr>
            <p:cNvPr id="50" name="object 50"/>
            <p:cNvSpPr/>
            <p:nvPr/>
          </p:nvSpPr>
          <p:spPr>
            <a:xfrm>
              <a:off x="2538984" y="1115567"/>
              <a:ext cx="573024" cy="612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3369" y="2354491"/>
              <a:ext cx="685165" cy="76200"/>
            </a:xfrm>
            <a:custGeom>
              <a:avLst/>
              <a:gdLst/>
              <a:ahLst/>
              <a:cxnLst/>
              <a:rect l="l" t="t" r="r" b="b"/>
              <a:pathLst>
                <a:path w="685164" h="76200">
                  <a:moveTo>
                    <a:pt x="677247" y="33096"/>
                  </a:moveTo>
                  <a:lnTo>
                    <a:pt x="621144" y="33096"/>
                  </a:lnTo>
                  <a:lnTo>
                    <a:pt x="621334" y="42621"/>
                  </a:lnTo>
                  <a:lnTo>
                    <a:pt x="608629" y="42859"/>
                  </a:lnTo>
                  <a:lnTo>
                    <a:pt x="609257" y="76187"/>
                  </a:lnTo>
                  <a:lnTo>
                    <a:pt x="684733" y="36664"/>
                  </a:lnTo>
                  <a:lnTo>
                    <a:pt x="677247" y="33096"/>
                  </a:lnTo>
                  <a:close/>
                </a:path>
                <a:path w="685164" h="76200">
                  <a:moveTo>
                    <a:pt x="608449" y="33334"/>
                  </a:moveTo>
                  <a:lnTo>
                    <a:pt x="0" y="44742"/>
                  </a:lnTo>
                  <a:lnTo>
                    <a:pt x="177" y="54267"/>
                  </a:lnTo>
                  <a:lnTo>
                    <a:pt x="608629" y="42859"/>
                  </a:lnTo>
                  <a:lnTo>
                    <a:pt x="608449" y="33334"/>
                  </a:lnTo>
                  <a:close/>
                </a:path>
                <a:path w="685164" h="76200">
                  <a:moveTo>
                    <a:pt x="621144" y="33096"/>
                  </a:moveTo>
                  <a:lnTo>
                    <a:pt x="608449" y="33334"/>
                  </a:lnTo>
                  <a:lnTo>
                    <a:pt x="608629" y="42859"/>
                  </a:lnTo>
                  <a:lnTo>
                    <a:pt x="621334" y="42621"/>
                  </a:lnTo>
                  <a:lnTo>
                    <a:pt x="621144" y="33096"/>
                  </a:lnTo>
                  <a:close/>
                </a:path>
                <a:path w="685164" h="76200">
                  <a:moveTo>
                    <a:pt x="607822" y="0"/>
                  </a:moveTo>
                  <a:lnTo>
                    <a:pt x="608449" y="33334"/>
                  </a:lnTo>
                  <a:lnTo>
                    <a:pt x="621144" y="33096"/>
                  </a:lnTo>
                  <a:lnTo>
                    <a:pt x="677247" y="33096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34583" y="6522720"/>
              <a:ext cx="716279" cy="7132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056" y="6522720"/>
              <a:ext cx="716279" cy="7132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1887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7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691597" y="592175"/>
                  </a:lnTo>
                  <a:lnTo>
                    <a:pt x="3691597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85822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85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691585" y="592175"/>
                  </a:lnTo>
                  <a:lnTo>
                    <a:pt x="3691585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94259" y="6728459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Amazon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RDS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93247" y="6649211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rlito"/>
                <a:cs typeface="Carlito"/>
              </a:rPr>
              <a:t>Simple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Email  </a:t>
            </a:r>
            <a:r>
              <a:rPr sz="1400" dirty="0">
                <a:latin typeface="Carlito"/>
                <a:cs typeface="Carlito"/>
              </a:rPr>
              <a:t>Service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(SES)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456474" y="0"/>
            <a:ext cx="117170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5" dirty="0">
                <a:latin typeface="Carlito"/>
                <a:cs typeface="Carlito"/>
              </a:rPr>
              <a:t>Microservices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55" dirty="0">
                <a:latin typeface="Carlito"/>
                <a:cs typeface="Carlito"/>
              </a:rPr>
              <a:t>with </a:t>
            </a:r>
            <a:r>
              <a:rPr sz="5300" b="0" spc="-140" dirty="0">
                <a:latin typeface="Carlito"/>
                <a:cs typeface="Carlito"/>
              </a:rPr>
              <a:t>AWS </a:t>
            </a:r>
            <a:r>
              <a:rPr sz="5300" b="0" spc="-45" dirty="0">
                <a:latin typeface="Carlito"/>
                <a:cs typeface="Carlito"/>
              </a:rPr>
              <a:t>AppMesh </a:t>
            </a:r>
            <a:r>
              <a:rPr sz="5300" b="0" spc="-35" dirty="0">
                <a:latin typeface="Carlito"/>
                <a:cs typeface="Carlito"/>
              </a:rPr>
              <a:t>on</a:t>
            </a:r>
            <a:r>
              <a:rPr sz="5300" b="0" spc="254" dirty="0">
                <a:latin typeface="Carlito"/>
                <a:cs typeface="Carlito"/>
              </a:rPr>
              <a:t> </a:t>
            </a:r>
            <a:r>
              <a:rPr sz="5300" b="0" spc="-30" dirty="0">
                <a:latin typeface="Carlito"/>
                <a:cs typeface="Carlito"/>
              </a:rPr>
              <a:t>ECS</a:t>
            </a:r>
            <a:endParaRPr sz="5300">
              <a:latin typeface="Carlito"/>
              <a:cs typeface="Carlito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959187" y="2092007"/>
          <a:ext cx="8206105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72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852468" y="1522006"/>
            <a:ext cx="8479790" cy="1513840"/>
          </a:xfrm>
          <a:custGeom>
            <a:avLst/>
            <a:gdLst/>
            <a:ahLst/>
            <a:cxnLst/>
            <a:rect l="l" t="t" r="r" b="b"/>
            <a:pathLst>
              <a:path w="8479790" h="1513839">
                <a:moveTo>
                  <a:pt x="0" y="0"/>
                </a:moveTo>
                <a:lnTo>
                  <a:pt x="8479234" y="0"/>
                </a:lnTo>
                <a:lnTo>
                  <a:pt x="8479234" y="1513300"/>
                </a:lnTo>
                <a:lnTo>
                  <a:pt x="0" y="1513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2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86332" y="2741676"/>
            <a:ext cx="761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App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Mesh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21215" y="1585594"/>
            <a:ext cx="7167245" cy="5347335"/>
            <a:chOff x="3221215" y="1585594"/>
            <a:chExt cx="7167245" cy="5347335"/>
          </a:xfrm>
        </p:grpSpPr>
        <p:sp>
          <p:nvSpPr>
            <p:cNvPr id="63" name="object 63"/>
            <p:cNvSpPr/>
            <p:nvPr/>
          </p:nvSpPr>
          <p:spPr>
            <a:xfrm>
              <a:off x="7717535" y="2078736"/>
              <a:ext cx="716279" cy="7162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1215" y="1585594"/>
              <a:ext cx="7167245" cy="5347335"/>
            </a:xfrm>
            <a:custGeom>
              <a:avLst/>
              <a:gdLst/>
              <a:ahLst/>
              <a:cxnLst/>
              <a:rect l="l" t="t" r="r" b="b"/>
              <a:pathLst>
                <a:path w="7167245" h="5347334">
                  <a:moveTo>
                    <a:pt x="2181123" y="5309336"/>
                  </a:moveTo>
                  <a:lnTo>
                    <a:pt x="2119947" y="5309336"/>
                  </a:lnTo>
                  <a:lnTo>
                    <a:pt x="2101316" y="5309336"/>
                  </a:lnTo>
                  <a:lnTo>
                    <a:pt x="2100237" y="5346878"/>
                  </a:lnTo>
                  <a:lnTo>
                    <a:pt x="2181123" y="5309336"/>
                  </a:lnTo>
                  <a:close/>
                </a:path>
                <a:path w="7167245" h="5347334">
                  <a:moveTo>
                    <a:pt x="2651468" y="1226642"/>
                  </a:moveTo>
                  <a:lnTo>
                    <a:pt x="2641701" y="1206169"/>
                  </a:lnTo>
                  <a:lnTo>
                    <a:pt x="2612555" y="1145044"/>
                  </a:lnTo>
                  <a:lnTo>
                    <a:pt x="2613609" y="1139761"/>
                  </a:lnTo>
                  <a:lnTo>
                    <a:pt x="2615476" y="1112596"/>
                  </a:lnTo>
                  <a:lnTo>
                    <a:pt x="2596477" y="1111300"/>
                  </a:lnTo>
                  <a:lnTo>
                    <a:pt x="2577465" y="1109980"/>
                  </a:lnTo>
                  <a:lnTo>
                    <a:pt x="2575598" y="1137145"/>
                  </a:lnTo>
                  <a:lnTo>
                    <a:pt x="2570657" y="1160589"/>
                  </a:lnTo>
                  <a:lnTo>
                    <a:pt x="2537193" y="1224495"/>
                  </a:lnTo>
                  <a:lnTo>
                    <a:pt x="2542349" y="1224597"/>
                  </a:lnTo>
                  <a:lnTo>
                    <a:pt x="2535351" y="1236306"/>
                  </a:lnTo>
                  <a:lnTo>
                    <a:pt x="2496172" y="1286116"/>
                  </a:lnTo>
                  <a:lnTo>
                    <a:pt x="2445105" y="1335239"/>
                  </a:lnTo>
                  <a:lnTo>
                    <a:pt x="2415362" y="1359319"/>
                  </a:lnTo>
                  <a:lnTo>
                    <a:pt x="2382977" y="1382979"/>
                  </a:lnTo>
                  <a:lnTo>
                    <a:pt x="2348077" y="1406144"/>
                  </a:lnTo>
                  <a:lnTo>
                    <a:pt x="2310765" y="1428737"/>
                  </a:lnTo>
                  <a:lnTo>
                    <a:pt x="2271179" y="1450708"/>
                  </a:lnTo>
                  <a:lnTo>
                    <a:pt x="2229434" y="1471980"/>
                  </a:lnTo>
                  <a:lnTo>
                    <a:pt x="2185657" y="1492491"/>
                  </a:lnTo>
                  <a:lnTo>
                    <a:pt x="2139975" y="1512189"/>
                  </a:lnTo>
                  <a:lnTo>
                    <a:pt x="2092490" y="1531010"/>
                  </a:lnTo>
                  <a:lnTo>
                    <a:pt x="2043353" y="1548904"/>
                  </a:lnTo>
                  <a:lnTo>
                    <a:pt x="1992655" y="1565808"/>
                  </a:lnTo>
                  <a:lnTo>
                    <a:pt x="1940534" y="1581670"/>
                  </a:lnTo>
                  <a:lnTo>
                    <a:pt x="1887105" y="1596428"/>
                  </a:lnTo>
                  <a:lnTo>
                    <a:pt x="1832495" y="1610042"/>
                  </a:lnTo>
                  <a:lnTo>
                    <a:pt x="1776818" y="1622450"/>
                  </a:lnTo>
                  <a:lnTo>
                    <a:pt x="1720189" y="1633588"/>
                  </a:lnTo>
                  <a:lnTo>
                    <a:pt x="1662747" y="1643418"/>
                  </a:lnTo>
                  <a:lnTo>
                    <a:pt x="1604594" y="1651876"/>
                  </a:lnTo>
                  <a:lnTo>
                    <a:pt x="1545869" y="1658912"/>
                  </a:lnTo>
                  <a:lnTo>
                    <a:pt x="1486662" y="1664474"/>
                  </a:lnTo>
                  <a:lnTo>
                    <a:pt x="1427124" y="1668513"/>
                  </a:lnTo>
                  <a:lnTo>
                    <a:pt x="1367358" y="1670977"/>
                  </a:lnTo>
                  <a:lnTo>
                    <a:pt x="1277137" y="1672463"/>
                  </a:lnTo>
                  <a:lnTo>
                    <a:pt x="1246136" y="1674444"/>
                  </a:lnTo>
                  <a:lnTo>
                    <a:pt x="1184287" y="1682343"/>
                  </a:lnTo>
                  <a:lnTo>
                    <a:pt x="1122768" y="1695297"/>
                  </a:lnTo>
                  <a:lnTo>
                    <a:pt x="1061694" y="1713115"/>
                  </a:lnTo>
                  <a:lnTo>
                    <a:pt x="1001204" y="1735645"/>
                  </a:lnTo>
                  <a:lnTo>
                    <a:pt x="941705" y="1762531"/>
                  </a:lnTo>
                  <a:lnTo>
                    <a:pt x="882700" y="1793887"/>
                  </a:lnTo>
                  <a:lnTo>
                    <a:pt x="824611" y="1829384"/>
                  </a:lnTo>
                  <a:lnTo>
                    <a:pt x="767575" y="1868855"/>
                  </a:lnTo>
                  <a:lnTo>
                    <a:pt x="711669" y="1912137"/>
                  </a:lnTo>
                  <a:lnTo>
                    <a:pt x="657021" y="1959063"/>
                  </a:lnTo>
                  <a:lnTo>
                    <a:pt x="603745" y="2009444"/>
                  </a:lnTo>
                  <a:lnTo>
                    <a:pt x="551942" y="2063127"/>
                  </a:lnTo>
                  <a:lnTo>
                    <a:pt x="501726" y="2119934"/>
                  </a:lnTo>
                  <a:lnTo>
                    <a:pt x="453199" y="2179726"/>
                  </a:lnTo>
                  <a:lnTo>
                    <a:pt x="406501" y="2242312"/>
                  </a:lnTo>
                  <a:lnTo>
                    <a:pt x="361721" y="2307526"/>
                  </a:lnTo>
                  <a:lnTo>
                    <a:pt x="318973" y="2375230"/>
                  </a:lnTo>
                  <a:lnTo>
                    <a:pt x="278396" y="2445232"/>
                  </a:lnTo>
                  <a:lnTo>
                    <a:pt x="240080" y="2517394"/>
                  </a:lnTo>
                  <a:lnTo>
                    <a:pt x="204139" y="2591536"/>
                  </a:lnTo>
                  <a:lnTo>
                    <a:pt x="170713" y="2667508"/>
                  </a:lnTo>
                  <a:lnTo>
                    <a:pt x="139915" y="2745130"/>
                  </a:lnTo>
                  <a:lnTo>
                    <a:pt x="111836" y="2824251"/>
                  </a:lnTo>
                  <a:lnTo>
                    <a:pt x="86614" y="2904706"/>
                  </a:lnTo>
                  <a:lnTo>
                    <a:pt x="64376" y="2986328"/>
                  </a:lnTo>
                  <a:lnTo>
                    <a:pt x="45224" y="3068967"/>
                  </a:lnTo>
                  <a:lnTo>
                    <a:pt x="29273" y="3152444"/>
                  </a:lnTo>
                  <a:lnTo>
                    <a:pt x="16662" y="3236595"/>
                  </a:lnTo>
                  <a:lnTo>
                    <a:pt x="7493" y="3321278"/>
                  </a:lnTo>
                  <a:lnTo>
                    <a:pt x="1905" y="3406317"/>
                  </a:lnTo>
                  <a:lnTo>
                    <a:pt x="0" y="3491534"/>
                  </a:lnTo>
                  <a:lnTo>
                    <a:pt x="800" y="3534537"/>
                  </a:lnTo>
                  <a:lnTo>
                    <a:pt x="3213" y="3577437"/>
                  </a:lnTo>
                  <a:lnTo>
                    <a:pt x="7200" y="3620287"/>
                  </a:lnTo>
                  <a:lnTo>
                    <a:pt x="12763" y="3663061"/>
                  </a:lnTo>
                  <a:lnTo>
                    <a:pt x="19837" y="3705720"/>
                  </a:lnTo>
                  <a:lnTo>
                    <a:pt x="28435" y="3748278"/>
                  </a:lnTo>
                  <a:lnTo>
                    <a:pt x="38493" y="3790683"/>
                  </a:lnTo>
                  <a:lnTo>
                    <a:pt x="50012" y="3832923"/>
                  </a:lnTo>
                  <a:lnTo>
                    <a:pt x="62953" y="3874986"/>
                  </a:lnTo>
                  <a:lnTo>
                    <a:pt x="77292" y="3916845"/>
                  </a:lnTo>
                  <a:lnTo>
                    <a:pt x="93002" y="3958463"/>
                  </a:lnTo>
                  <a:lnTo>
                    <a:pt x="110058" y="3999852"/>
                  </a:lnTo>
                  <a:lnTo>
                    <a:pt x="128422" y="4040962"/>
                  </a:lnTo>
                  <a:lnTo>
                    <a:pt x="148082" y="4081792"/>
                  </a:lnTo>
                  <a:lnTo>
                    <a:pt x="169011" y="4122318"/>
                  </a:lnTo>
                  <a:lnTo>
                    <a:pt x="191173" y="4162514"/>
                  </a:lnTo>
                  <a:lnTo>
                    <a:pt x="214553" y="4202353"/>
                  </a:lnTo>
                  <a:lnTo>
                    <a:pt x="239115" y="4241838"/>
                  </a:lnTo>
                  <a:lnTo>
                    <a:pt x="264845" y="4280928"/>
                  </a:lnTo>
                  <a:lnTo>
                    <a:pt x="291719" y="4319625"/>
                  </a:lnTo>
                  <a:lnTo>
                    <a:pt x="348602" y="4395508"/>
                  </a:lnTo>
                  <a:lnTo>
                    <a:pt x="409879" y="4469727"/>
                  </a:lnTo>
                  <a:lnTo>
                    <a:pt x="475170" y="4541926"/>
                  </a:lnTo>
                  <a:lnTo>
                    <a:pt x="544309" y="4611916"/>
                  </a:lnTo>
                  <a:lnTo>
                    <a:pt x="617067" y="4679569"/>
                  </a:lnTo>
                  <a:lnTo>
                    <a:pt x="693254" y="4744707"/>
                  </a:lnTo>
                  <a:lnTo>
                    <a:pt x="772680" y="4807178"/>
                  </a:lnTo>
                  <a:lnTo>
                    <a:pt x="855129" y="4866805"/>
                  </a:lnTo>
                  <a:lnTo>
                    <a:pt x="940409" y="4923447"/>
                  </a:lnTo>
                  <a:lnTo>
                    <a:pt x="1028306" y="4976927"/>
                  </a:lnTo>
                  <a:lnTo>
                    <a:pt x="1118641" y="5027079"/>
                  </a:lnTo>
                  <a:lnTo>
                    <a:pt x="1211211" y="5073739"/>
                  </a:lnTo>
                  <a:lnTo>
                    <a:pt x="1305801" y="5116754"/>
                  </a:lnTo>
                  <a:lnTo>
                    <a:pt x="1402232" y="5155946"/>
                  </a:lnTo>
                  <a:lnTo>
                    <a:pt x="1500289" y="5191150"/>
                  </a:lnTo>
                  <a:lnTo>
                    <a:pt x="1599780" y="5222214"/>
                  </a:lnTo>
                  <a:lnTo>
                    <a:pt x="1700504" y="5248961"/>
                  </a:lnTo>
                  <a:lnTo>
                    <a:pt x="1751469" y="5260721"/>
                  </a:lnTo>
                  <a:lnTo>
                    <a:pt x="1802536" y="5271287"/>
                  </a:lnTo>
                  <a:lnTo>
                    <a:pt x="1853679" y="5280672"/>
                  </a:lnTo>
                  <a:lnTo>
                    <a:pt x="1905076" y="5288889"/>
                  </a:lnTo>
                  <a:lnTo>
                    <a:pt x="1956638" y="5295900"/>
                  </a:lnTo>
                  <a:lnTo>
                    <a:pt x="2008327" y="5301678"/>
                  </a:lnTo>
                  <a:lnTo>
                    <a:pt x="2060117" y="5306212"/>
                  </a:lnTo>
                  <a:lnTo>
                    <a:pt x="2101342" y="5308371"/>
                  </a:lnTo>
                  <a:lnTo>
                    <a:pt x="2119985" y="5308371"/>
                  </a:lnTo>
                  <a:lnTo>
                    <a:pt x="2183206" y="5308371"/>
                  </a:lnTo>
                  <a:lnTo>
                    <a:pt x="2216150" y="5293080"/>
                  </a:lnTo>
                  <a:lnTo>
                    <a:pt x="2103551" y="5232628"/>
                  </a:lnTo>
                  <a:lnTo>
                    <a:pt x="2102446" y="5270284"/>
                  </a:lnTo>
                  <a:lnTo>
                    <a:pt x="2063432" y="5268252"/>
                  </a:lnTo>
                  <a:lnTo>
                    <a:pt x="2012556" y="5263807"/>
                  </a:lnTo>
                  <a:lnTo>
                    <a:pt x="1961756" y="5258143"/>
                  </a:lnTo>
                  <a:lnTo>
                    <a:pt x="1911083" y="5251259"/>
                  </a:lnTo>
                  <a:lnTo>
                    <a:pt x="1860562" y="5243195"/>
                  </a:lnTo>
                  <a:lnTo>
                    <a:pt x="1810194" y="5233962"/>
                  </a:lnTo>
                  <a:lnTo>
                    <a:pt x="1760029" y="5223586"/>
                  </a:lnTo>
                  <a:lnTo>
                    <a:pt x="1710270" y="5212143"/>
                  </a:lnTo>
                  <a:lnTo>
                    <a:pt x="1611122" y="5185842"/>
                  </a:lnTo>
                  <a:lnTo>
                    <a:pt x="1513154" y="5155298"/>
                  </a:lnTo>
                  <a:lnTo>
                    <a:pt x="1416570" y="5120640"/>
                  </a:lnTo>
                  <a:lnTo>
                    <a:pt x="1321562" y="5082057"/>
                  </a:lnTo>
                  <a:lnTo>
                    <a:pt x="1228356" y="5039715"/>
                  </a:lnTo>
                  <a:lnTo>
                    <a:pt x="1137132" y="4993767"/>
                  </a:lnTo>
                  <a:lnTo>
                    <a:pt x="1048105" y="4944364"/>
                  </a:lnTo>
                  <a:lnTo>
                    <a:pt x="961478" y="4891710"/>
                  </a:lnTo>
                  <a:lnTo>
                    <a:pt x="877455" y="4835931"/>
                  </a:lnTo>
                  <a:lnTo>
                    <a:pt x="796226" y="4777232"/>
                  </a:lnTo>
                  <a:lnTo>
                    <a:pt x="718019" y="4715751"/>
                  </a:lnTo>
                  <a:lnTo>
                    <a:pt x="643013" y="4651667"/>
                  </a:lnTo>
                  <a:lnTo>
                    <a:pt x="571411" y="4585144"/>
                  </a:lnTo>
                  <a:lnTo>
                    <a:pt x="503428" y="4516361"/>
                  </a:lnTo>
                  <a:lnTo>
                    <a:pt x="439254" y="4445470"/>
                  </a:lnTo>
                  <a:lnTo>
                    <a:pt x="379095" y="4372648"/>
                  </a:lnTo>
                  <a:lnTo>
                    <a:pt x="323011" y="4297883"/>
                  </a:lnTo>
                  <a:lnTo>
                    <a:pt x="296672" y="4259986"/>
                  </a:lnTo>
                  <a:lnTo>
                    <a:pt x="271462" y="4221708"/>
                  </a:lnTo>
                  <a:lnTo>
                    <a:pt x="247408" y="4183075"/>
                  </a:lnTo>
                  <a:lnTo>
                    <a:pt x="224536" y="4144111"/>
                  </a:lnTo>
                  <a:lnTo>
                    <a:pt x="202857" y="4104830"/>
                  </a:lnTo>
                  <a:lnTo>
                    <a:pt x="182410" y="4065257"/>
                  </a:lnTo>
                  <a:lnTo>
                    <a:pt x="163207" y="4025417"/>
                  </a:lnTo>
                  <a:lnTo>
                    <a:pt x="145275" y="3985323"/>
                  </a:lnTo>
                  <a:lnTo>
                    <a:pt x="128638" y="3945013"/>
                  </a:lnTo>
                  <a:lnTo>
                    <a:pt x="113334" y="3904488"/>
                  </a:lnTo>
                  <a:lnTo>
                    <a:pt x="99364" y="3863771"/>
                  </a:lnTo>
                  <a:lnTo>
                    <a:pt x="86766" y="3822903"/>
                  </a:lnTo>
                  <a:lnTo>
                    <a:pt x="75565" y="3781869"/>
                  </a:lnTo>
                  <a:lnTo>
                    <a:pt x="65760" y="3740721"/>
                  </a:lnTo>
                  <a:lnTo>
                    <a:pt x="57429" y="3699472"/>
                  </a:lnTo>
                  <a:lnTo>
                    <a:pt x="50533" y="3658133"/>
                  </a:lnTo>
                  <a:lnTo>
                    <a:pt x="45123" y="3616731"/>
                  </a:lnTo>
                  <a:lnTo>
                    <a:pt x="41249" y="3575291"/>
                  </a:lnTo>
                  <a:lnTo>
                    <a:pt x="38887" y="3533813"/>
                  </a:lnTo>
                  <a:lnTo>
                    <a:pt x="38074" y="3492385"/>
                  </a:lnTo>
                  <a:lnTo>
                    <a:pt x="39903" y="3408807"/>
                  </a:lnTo>
                  <a:lnTo>
                    <a:pt x="45377" y="3325368"/>
                  </a:lnTo>
                  <a:lnTo>
                    <a:pt x="54343" y="3242246"/>
                  </a:lnTo>
                  <a:lnTo>
                    <a:pt x="66700" y="3159582"/>
                  </a:lnTo>
                  <a:lnTo>
                    <a:pt x="82334" y="3077565"/>
                  </a:lnTo>
                  <a:lnTo>
                    <a:pt x="101117" y="2996336"/>
                  </a:lnTo>
                  <a:lnTo>
                    <a:pt x="122974" y="2916097"/>
                  </a:lnTo>
                  <a:lnTo>
                    <a:pt x="147751" y="2836976"/>
                  </a:lnTo>
                  <a:lnTo>
                    <a:pt x="175323" y="2759176"/>
                  </a:lnTo>
                  <a:lnTo>
                    <a:pt x="205587" y="2682837"/>
                  </a:lnTo>
                  <a:lnTo>
                    <a:pt x="238429" y="2608148"/>
                  </a:lnTo>
                  <a:lnTo>
                    <a:pt x="273723" y="2535263"/>
                  </a:lnTo>
                  <a:lnTo>
                    <a:pt x="311353" y="2464333"/>
                  </a:lnTo>
                  <a:lnTo>
                    <a:pt x="351193" y="2395563"/>
                  </a:lnTo>
                  <a:lnTo>
                    <a:pt x="393128" y="2329091"/>
                  </a:lnTo>
                  <a:lnTo>
                    <a:pt x="437032" y="2265083"/>
                  </a:lnTo>
                  <a:lnTo>
                    <a:pt x="482790" y="2203729"/>
                  </a:lnTo>
                  <a:lnTo>
                    <a:pt x="530275" y="2145169"/>
                  </a:lnTo>
                  <a:lnTo>
                    <a:pt x="579361" y="2089569"/>
                  </a:lnTo>
                  <a:lnTo>
                    <a:pt x="629932" y="2037118"/>
                  </a:lnTo>
                  <a:lnTo>
                    <a:pt x="681850" y="1987956"/>
                  </a:lnTo>
                  <a:lnTo>
                    <a:pt x="734999" y="1942261"/>
                  </a:lnTo>
                  <a:lnTo>
                    <a:pt x="789266" y="1900174"/>
                  </a:lnTo>
                  <a:lnTo>
                    <a:pt x="844499" y="1861883"/>
                  </a:lnTo>
                  <a:lnTo>
                    <a:pt x="900595" y="1827517"/>
                  </a:lnTo>
                  <a:lnTo>
                    <a:pt x="957402" y="1797253"/>
                  </a:lnTo>
                  <a:lnTo>
                    <a:pt x="1015136" y="1771103"/>
                  </a:lnTo>
                  <a:lnTo>
                    <a:pt x="1073061" y="1749488"/>
                  </a:lnTo>
                  <a:lnTo>
                    <a:pt x="1131366" y="1732407"/>
                  </a:lnTo>
                  <a:lnTo>
                    <a:pt x="1189901" y="1720024"/>
                  </a:lnTo>
                  <a:lnTo>
                    <a:pt x="1248600" y="1712468"/>
                  </a:lnTo>
                  <a:lnTo>
                    <a:pt x="1368933" y="1709039"/>
                  </a:lnTo>
                  <a:lnTo>
                    <a:pt x="1429702" y="1706524"/>
                  </a:lnTo>
                  <a:lnTo>
                    <a:pt x="1490230" y="1702409"/>
                  </a:lnTo>
                  <a:lnTo>
                    <a:pt x="1550403" y="1696745"/>
                  </a:lnTo>
                  <a:lnTo>
                    <a:pt x="1610080" y="1689582"/>
                  </a:lnTo>
                  <a:lnTo>
                    <a:pt x="1669173" y="1680972"/>
                  </a:lnTo>
                  <a:lnTo>
                    <a:pt x="1727555" y="1670977"/>
                  </a:lnTo>
                  <a:lnTo>
                    <a:pt x="1785099" y="1659636"/>
                  </a:lnTo>
                  <a:lnTo>
                    <a:pt x="1841703" y="1647012"/>
                  </a:lnTo>
                  <a:lnTo>
                    <a:pt x="1897253" y="1633156"/>
                  </a:lnTo>
                  <a:lnTo>
                    <a:pt x="1951621" y="1618119"/>
                  </a:lnTo>
                  <a:lnTo>
                    <a:pt x="2004707" y="1601952"/>
                  </a:lnTo>
                  <a:lnTo>
                    <a:pt x="2056384" y="1584706"/>
                  </a:lnTo>
                  <a:lnTo>
                    <a:pt x="2106549" y="1566430"/>
                  </a:lnTo>
                  <a:lnTo>
                    <a:pt x="2155063" y="1547164"/>
                  </a:lnTo>
                  <a:lnTo>
                    <a:pt x="2201837" y="1526984"/>
                  </a:lnTo>
                  <a:lnTo>
                    <a:pt x="2246744" y="1505915"/>
                  </a:lnTo>
                  <a:lnTo>
                    <a:pt x="2289683" y="1484020"/>
                  </a:lnTo>
                  <a:lnTo>
                    <a:pt x="2330526" y="1461325"/>
                  </a:lnTo>
                  <a:lnTo>
                    <a:pt x="2369159" y="1437881"/>
                  </a:lnTo>
                  <a:lnTo>
                    <a:pt x="2405481" y="1413725"/>
                  </a:lnTo>
                  <a:lnTo>
                    <a:pt x="2439365" y="1388910"/>
                  </a:lnTo>
                  <a:lnTo>
                    <a:pt x="2470696" y="1363459"/>
                  </a:lnTo>
                  <a:lnTo>
                    <a:pt x="2499372" y="1337386"/>
                  </a:lnTo>
                  <a:lnTo>
                    <a:pt x="2548229" y="1283512"/>
                  </a:lnTo>
                  <a:lnTo>
                    <a:pt x="2574899" y="1244231"/>
                  </a:lnTo>
                  <a:lnTo>
                    <a:pt x="2554846" y="2312974"/>
                  </a:lnTo>
                  <a:lnTo>
                    <a:pt x="2516746" y="2312251"/>
                  </a:lnTo>
                  <a:lnTo>
                    <a:pt x="2571750" y="2427605"/>
                  </a:lnTo>
                  <a:lnTo>
                    <a:pt x="2621419" y="2332736"/>
                  </a:lnTo>
                  <a:lnTo>
                    <a:pt x="2631033" y="2314397"/>
                  </a:lnTo>
                  <a:lnTo>
                    <a:pt x="2592933" y="2313686"/>
                  </a:lnTo>
                  <a:lnTo>
                    <a:pt x="2613368" y="1225931"/>
                  </a:lnTo>
                  <a:lnTo>
                    <a:pt x="2651468" y="1226642"/>
                  </a:lnTo>
                  <a:close/>
                </a:path>
                <a:path w="7167245" h="5347334">
                  <a:moveTo>
                    <a:pt x="6720141" y="5309032"/>
                  </a:moveTo>
                  <a:lnTo>
                    <a:pt x="6658572" y="5309032"/>
                  </a:lnTo>
                  <a:lnTo>
                    <a:pt x="6639928" y="5309032"/>
                  </a:lnTo>
                  <a:lnTo>
                    <a:pt x="6638722" y="5346509"/>
                  </a:lnTo>
                  <a:lnTo>
                    <a:pt x="6720141" y="5309032"/>
                  </a:lnTo>
                  <a:close/>
                </a:path>
                <a:path w="7167245" h="5347334">
                  <a:moveTo>
                    <a:pt x="7116750" y="512762"/>
                  </a:moveTo>
                  <a:lnTo>
                    <a:pt x="7114260" y="444677"/>
                  </a:lnTo>
                  <a:lnTo>
                    <a:pt x="7112482" y="395693"/>
                  </a:lnTo>
                  <a:lnTo>
                    <a:pt x="7081672" y="412534"/>
                  </a:lnTo>
                  <a:lnTo>
                    <a:pt x="7048500" y="383374"/>
                  </a:lnTo>
                  <a:lnTo>
                    <a:pt x="7014146" y="360108"/>
                  </a:lnTo>
                  <a:lnTo>
                    <a:pt x="6974599" y="337337"/>
                  </a:lnTo>
                  <a:lnTo>
                    <a:pt x="6929945" y="314972"/>
                  </a:lnTo>
                  <a:lnTo>
                    <a:pt x="6880644" y="293141"/>
                  </a:lnTo>
                  <a:lnTo>
                    <a:pt x="6826453" y="271703"/>
                  </a:lnTo>
                  <a:lnTo>
                    <a:pt x="6767931" y="250825"/>
                  </a:lnTo>
                  <a:lnTo>
                    <a:pt x="6705130" y="230466"/>
                  </a:lnTo>
                  <a:lnTo>
                    <a:pt x="6638252" y="210693"/>
                  </a:lnTo>
                  <a:lnTo>
                    <a:pt x="6567475" y="191516"/>
                  </a:lnTo>
                  <a:lnTo>
                    <a:pt x="6493002" y="172986"/>
                  </a:lnTo>
                  <a:lnTo>
                    <a:pt x="6415049" y="155155"/>
                  </a:lnTo>
                  <a:lnTo>
                    <a:pt x="6333807" y="138061"/>
                  </a:lnTo>
                  <a:lnTo>
                    <a:pt x="6249479" y="121754"/>
                  </a:lnTo>
                  <a:lnTo>
                    <a:pt x="6162268" y="106248"/>
                  </a:lnTo>
                  <a:lnTo>
                    <a:pt x="6072390" y="91605"/>
                  </a:lnTo>
                  <a:lnTo>
                    <a:pt x="5980036" y="77889"/>
                  </a:lnTo>
                  <a:lnTo>
                    <a:pt x="5885408" y="65125"/>
                  </a:lnTo>
                  <a:lnTo>
                    <a:pt x="5788723" y="53365"/>
                  </a:lnTo>
                  <a:lnTo>
                    <a:pt x="5690184" y="42646"/>
                  </a:lnTo>
                  <a:lnTo>
                    <a:pt x="5609818" y="34925"/>
                  </a:lnTo>
                  <a:lnTo>
                    <a:pt x="5488356" y="24549"/>
                  </a:lnTo>
                  <a:lnTo>
                    <a:pt x="5385486" y="17221"/>
                  </a:lnTo>
                  <a:lnTo>
                    <a:pt x="5281561" y="11137"/>
                  </a:lnTo>
                  <a:lnTo>
                    <a:pt x="5176825" y="6350"/>
                  </a:lnTo>
                  <a:lnTo>
                    <a:pt x="5071453" y="2844"/>
                  </a:lnTo>
                  <a:lnTo>
                    <a:pt x="4965662" y="736"/>
                  </a:lnTo>
                  <a:lnTo>
                    <a:pt x="4859667" y="0"/>
                  </a:lnTo>
                  <a:lnTo>
                    <a:pt x="4753661" y="736"/>
                  </a:lnTo>
                  <a:lnTo>
                    <a:pt x="4647882" y="2933"/>
                  </a:lnTo>
                  <a:lnTo>
                    <a:pt x="4542510" y="6527"/>
                  </a:lnTo>
                  <a:lnTo>
                    <a:pt x="4437761" y="11442"/>
                  </a:lnTo>
                  <a:lnTo>
                    <a:pt x="4333849" y="17678"/>
                  </a:lnTo>
                  <a:lnTo>
                    <a:pt x="4230967" y="25184"/>
                  </a:lnTo>
                  <a:lnTo>
                    <a:pt x="4129328" y="33883"/>
                  </a:lnTo>
                  <a:lnTo>
                    <a:pt x="4029125" y="43776"/>
                  </a:lnTo>
                  <a:lnTo>
                    <a:pt x="3930573" y="54775"/>
                  </a:lnTo>
                  <a:lnTo>
                    <a:pt x="3833876" y="66827"/>
                  </a:lnTo>
                  <a:lnTo>
                    <a:pt x="3739248" y="79921"/>
                  </a:lnTo>
                  <a:lnTo>
                    <a:pt x="3646881" y="94005"/>
                  </a:lnTo>
                  <a:lnTo>
                    <a:pt x="3556978" y="109016"/>
                  </a:lnTo>
                  <a:lnTo>
                    <a:pt x="3469754" y="124929"/>
                  </a:lnTo>
                  <a:lnTo>
                    <a:pt x="3385401" y="141668"/>
                  </a:lnTo>
                  <a:lnTo>
                    <a:pt x="3304133" y="159207"/>
                  </a:lnTo>
                  <a:lnTo>
                    <a:pt x="3226155" y="177520"/>
                  </a:lnTo>
                  <a:lnTo>
                    <a:pt x="3151644" y="196532"/>
                  </a:lnTo>
                  <a:lnTo>
                    <a:pt x="3080816" y="216217"/>
                  </a:lnTo>
                  <a:lnTo>
                    <a:pt x="3013887" y="236537"/>
                  </a:lnTo>
                  <a:lnTo>
                    <a:pt x="2951022" y="257441"/>
                  </a:lnTo>
                  <a:lnTo>
                    <a:pt x="2892577" y="278853"/>
                  </a:lnTo>
                  <a:lnTo>
                    <a:pt x="2838462" y="300824"/>
                  </a:lnTo>
                  <a:lnTo>
                    <a:pt x="2788996" y="323303"/>
                  </a:lnTo>
                  <a:lnTo>
                    <a:pt x="2744368" y="346265"/>
                  </a:lnTo>
                  <a:lnTo>
                    <a:pt x="2704731" y="369735"/>
                  </a:lnTo>
                  <a:lnTo>
                    <a:pt x="2670251" y="393738"/>
                  </a:lnTo>
                  <a:lnTo>
                    <a:pt x="2641130" y="418401"/>
                  </a:lnTo>
                  <a:lnTo>
                    <a:pt x="2608008" y="457009"/>
                  </a:lnTo>
                  <a:lnTo>
                    <a:pt x="2588996" y="498144"/>
                  </a:lnTo>
                  <a:lnTo>
                    <a:pt x="2585402" y="524256"/>
                  </a:lnTo>
                  <a:lnTo>
                    <a:pt x="2620238" y="526669"/>
                  </a:lnTo>
                  <a:lnTo>
                    <a:pt x="2621064" y="514756"/>
                  </a:lnTo>
                  <a:lnTo>
                    <a:pt x="2623197" y="505180"/>
                  </a:lnTo>
                  <a:lnTo>
                    <a:pt x="2645714" y="464591"/>
                  </a:lnTo>
                  <a:lnTo>
                    <a:pt x="2678252" y="432054"/>
                  </a:lnTo>
                  <a:lnTo>
                    <a:pt x="2724086" y="398792"/>
                  </a:lnTo>
                  <a:lnTo>
                    <a:pt x="2761653" y="376605"/>
                  </a:lnTo>
                  <a:lnTo>
                    <a:pt x="2804566" y="354571"/>
                  </a:lnTo>
                  <a:lnTo>
                    <a:pt x="2852559" y="332778"/>
                  </a:lnTo>
                  <a:lnTo>
                    <a:pt x="2905417" y="311327"/>
                  </a:lnTo>
                  <a:lnTo>
                    <a:pt x="2963024" y="290245"/>
                  </a:lnTo>
                  <a:lnTo>
                    <a:pt x="3024898" y="269684"/>
                  </a:lnTo>
                  <a:lnTo>
                    <a:pt x="3090964" y="249643"/>
                  </a:lnTo>
                  <a:lnTo>
                    <a:pt x="3160992" y="230187"/>
                  </a:lnTo>
                  <a:lnTo>
                    <a:pt x="3234779" y="211353"/>
                  </a:lnTo>
                  <a:lnTo>
                    <a:pt x="3312096" y="193217"/>
                  </a:lnTo>
                  <a:lnTo>
                    <a:pt x="3392779" y="175806"/>
                  </a:lnTo>
                  <a:lnTo>
                    <a:pt x="3476548" y="159169"/>
                  </a:lnTo>
                  <a:lnTo>
                    <a:pt x="3563239" y="143370"/>
                  </a:lnTo>
                  <a:lnTo>
                    <a:pt x="3652634" y="128460"/>
                  </a:lnTo>
                  <a:lnTo>
                    <a:pt x="3744506" y="114452"/>
                  </a:lnTo>
                  <a:lnTo>
                    <a:pt x="3838664" y="101422"/>
                  </a:lnTo>
                  <a:lnTo>
                    <a:pt x="3934904" y="89420"/>
                  </a:lnTo>
                  <a:lnTo>
                    <a:pt x="4032999" y="78473"/>
                  </a:lnTo>
                  <a:lnTo>
                    <a:pt x="4132745" y="68643"/>
                  </a:lnTo>
                  <a:lnTo>
                    <a:pt x="4233951" y="59982"/>
                  </a:lnTo>
                  <a:lnTo>
                    <a:pt x="4336389" y="52514"/>
                  </a:lnTo>
                  <a:lnTo>
                    <a:pt x="4439856" y="46304"/>
                  </a:lnTo>
                  <a:lnTo>
                    <a:pt x="4544149" y="41402"/>
                  </a:lnTo>
                  <a:lnTo>
                    <a:pt x="4649063" y="37833"/>
                  </a:lnTo>
                  <a:lnTo>
                    <a:pt x="4754384" y="35661"/>
                  </a:lnTo>
                  <a:lnTo>
                    <a:pt x="4942256" y="35509"/>
                  </a:lnTo>
                  <a:lnTo>
                    <a:pt x="4965433" y="35661"/>
                  </a:lnTo>
                  <a:lnTo>
                    <a:pt x="5070754" y="37769"/>
                  </a:lnTo>
                  <a:lnTo>
                    <a:pt x="5175669" y="41236"/>
                  </a:lnTo>
                  <a:lnTo>
                    <a:pt x="5279961" y="46037"/>
                  </a:lnTo>
                  <a:lnTo>
                    <a:pt x="5383441" y="52095"/>
                  </a:lnTo>
                  <a:lnTo>
                    <a:pt x="5485879" y="59372"/>
                  </a:lnTo>
                  <a:lnTo>
                    <a:pt x="5587085" y="67843"/>
                  </a:lnTo>
                  <a:lnTo>
                    <a:pt x="5686844" y="77419"/>
                  </a:lnTo>
                  <a:lnTo>
                    <a:pt x="5784951" y="88087"/>
                  </a:lnTo>
                  <a:lnTo>
                    <a:pt x="5881192" y="99796"/>
                  </a:lnTo>
                  <a:lnTo>
                    <a:pt x="5975362" y="112496"/>
                  </a:lnTo>
                  <a:lnTo>
                    <a:pt x="6067247" y="126149"/>
                  </a:lnTo>
                  <a:lnTo>
                    <a:pt x="6156655" y="140716"/>
                  </a:lnTo>
                  <a:lnTo>
                    <a:pt x="6243358" y="156121"/>
                  </a:lnTo>
                  <a:lnTo>
                    <a:pt x="6327165" y="172351"/>
                  </a:lnTo>
                  <a:lnTo>
                    <a:pt x="6407848" y="189331"/>
                  </a:lnTo>
                  <a:lnTo>
                    <a:pt x="6485217" y="207035"/>
                  </a:lnTo>
                  <a:lnTo>
                    <a:pt x="6559042" y="225412"/>
                  </a:lnTo>
                  <a:lnTo>
                    <a:pt x="6629108" y="244398"/>
                  </a:lnTo>
                  <a:lnTo>
                    <a:pt x="6695224" y="263956"/>
                  </a:lnTo>
                  <a:lnTo>
                    <a:pt x="6757162" y="284048"/>
                  </a:lnTo>
                  <a:lnTo>
                    <a:pt x="6814706" y="304596"/>
                  </a:lnTo>
                  <a:lnTo>
                    <a:pt x="6867487" y="325501"/>
                  </a:lnTo>
                  <a:lnTo>
                    <a:pt x="6915544" y="346786"/>
                  </a:lnTo>
                  <a:lnTo>
                    <a:pt x="6958533" y="368338"/>
                  </a:lnTo>
                  <a:lnTo>
                    <a:pt x="6996201" y="390080"/>
                  </a:lnTo>
                  <a:lnTo>
                    <a:pt x="7028307" y="411873"/>
                  </a:lnTo>
                  <a:lnTo>
                    <a:pt x="7050202" y="429729"/>
                  </a:lnTo>
                  <a:lnTo>
                    <a:pt x="7020534" y="445947"/>
                  </a:lnTo>
                  <a:lnTo>
                    <a:pt x="7116750" y="512762"/>
                  </a:lnTo>
                  <a:close/>
                </a:path>
                <a:path w="7167245" h="5347334">
                  <a:moveTo>
                    <a:pt x="7166686" y="1226019"/>
                  </a:moveTo>
                  <a:lnTo>
                    <a:pt x="7157059" y="1206398"/>
                  </a:lnTo>
                  <a:lnTo>
                    <a:pt x="7126300" y="1143723"/>
                  </a:lnTo>
                  <a:lnTo>
                    <a:pt x="7127418" y="1138669"/>
                  </a:lnTo>
                  <a:lnTo>
                    <a:pt x="7127545" y="1137780"/>
                  </a:lnTo>
                  <a:lnTo>
                    <a:pt x="7127811" y="1134071"/>
                  </a:lnTo>
                  <a:lnTo>
                    <a:pt x="7128015" y="1131404"/>
                  </a:lnTo>
                  <a:lnTo>
                    <a:pt x="7129399" y="1112697"/>
                  </a:lnTo>
                  <a:lnTo>
                    <a:pt x="7110400" y="1111300"/>
                  </a:lnTo>
                  <a:lnTo>
                    <a:pt x="7091400" y="1109891"/>
                  </a:lnTo>
                  <a:lnTo>
                    <a:pt x="7089724" y="1132687"/>
                  </a:lnTo>
                  <a:lnTo>
                    <a:pt x="7076745" y="1177188"/>
                  </a:lnTo>
                  <a:lnTo>
                    <a:pt x="7051573" y="1221028"/>
                  </a:lnTo>
                  <a:lnTo>
                    <a:pt x="7014324" y="1265123"/>
                  </a:lnTo>
                  <a:lnTo>
                    <a:pt x="6965645" y="1308722"/>
                  </a:lnTo>
                  <a:lnTo>
                    <a:pt x="6906336" y="1351165"/>
                  </a:lnTo>
                  <a:lnTo>
                    <a:pt x="6872999" y="1371777"/>
                  </a:lnTo>
                  <a:lnTo>
                    <a:pt x="6837362" y="1391881"/>
                  </a:lnTo>
                  <a:lnTo>
                    <a:pt x="6799542" y="1411439"/>
                  </a:lnTo>
                  <a:lnTo>
                    <a:pt x="6759651" y="1430375"/>
                  </a:lnTo>
                  <a:lnTo>
                    <a:pt x="6717805" y="1448638"/>
                  </a:lnTo>
                  <a:lnTo>
                    <a:pt x="6674142" y="1466176"/>
                  </a:lnTo>
                  <a:lnTo>
                    <a:pt x="6628752" y="1482940"/>
                  </a:lnTo>
                  <a:lnTo>
                    <a:pt x="6581775" y="1498866"/>
                  </a:lnTo>
                  <a:lnTo>
                    <a:pt x="6533312" y="1513928"/>
                  </a:lnTo>
                  <a:lnTo>
                    <a:pt x="6483477" y="1528051"/>
                  </a:lnTo>
                  <a:lnTo>
                    <a:pt x="6432410" y="1541195"/>
                  </a:lnTo>
                  <a:lnTo>
                    <a:pt x="6326746" y="1564411"/>
                  </a:lnTo>
                  <a:lnTo>
                    <a:pt x="6272835" y="1574292"/>
                  </a:lnTo>
                  <a:lnTo>
                    <a:pt x="6217907" y="1583042"/>
                  </a:lnTo>
                  <a:lnTo>
                    <a:pt x="6162319" y="1590573"/>
                  </a:lnTo>
                  <a:lnTo>
                    <a:pt x="6106160" y="1596847"/>
                  </a:lnTo>
                  <a:lnTo>
                    <a:pt x="6049569" y="1601800"/>
                  </a:lnTo>
                  <a:lnTo>
                    <a:pt x="5992634" y="1605394"/>
                  </a:lnTo>
                  <a:lnTo>
                    <a:pt x="5935497" y="1607578"/>
                  </a:lnTo>
                  <a:lnTo>
                    <a:pt x="5878258" y="1608315"/>
                  </a:lnTo>
                  <a:lnTo>
                    <a:pt x="5849188" y="1608988"/>
                  </a:lnTo>
                  <a:lnTo>
                    <a:pt x="5789790" y="1614385"/>
                  </a:lnTo>
                  <a:lnTo>
                    <a:pt x="5730646" y="1625041"/>
                  </a:lnTo>
                  <a:lnTo>
                    <a:pt x="5671896" y="1640763"/>
                  </a:lnTo>
                  <a:lnTo>
                    <a:pt x="5613666" y="1661350"/>
                  </a:lnTo>
                  <a:lnTo>
                    <a:pt x="5527827" y="1700822"/>
                  </a:lnTo>
                  <a:lnTo>
                    <a:pt x="5471338" y="1732749"/>
                  </a:lnTo>
                  <a:lnTo>
                    <a:pt x="5415762" y="1768919"/>
                  </a:lnTo>
                  <a:lnTo>
                    <a:pt x="5361190" y="1809115"/>
                  </a:lnTo>
                  <a:lnTo>
                    <a:pt x="5307723" y="1853184"/>
                  </a:lnTo>
                  <a:lnTo>
                    <a:pt x="5255463" y="1900948"/>
                  </a:lnTo>
                  <a:lnTo>
                    <a:pt x="5204523" y="1952231"/>
                  </a:lnTo>
                  <a:lnTo>
                    <a:pt x="5154993" y="2006866"/>
                  </a:lnTo>
                  <a:lnTo>
                    <a:pt x="5106987" y="2064689"/>
                  </a:lnTo>
                  <a:lnTo>
                    <a:pt x="5060607" y="2125522"/>
                  </a:lnTo>
                  <a:lnTo>
                    <a:pt x="5015966" y="2189200"/>
                  </a:lnTo>
                  <a:lnTo>
                    <a:pt x="4973167" y="2255558"/>
                  </a:lnTo>
                  <a:lnTo>
                    <a:pt x="4932324" y="2324443"/>
                  </a:lnTo>
                  <a:lnTo>
                    <a:pt x="4893538" y="2395664"/>
                  </a:lnTo>
                  <a:lnTo>
                    <a:pt x="4856924" y="2469070"/>
                  </a:lnTo>
                  <a:lnTo>
                    <a:pt x="4822583" y="2544495"/>
                  </a:lnTo>
                  <a:lnTo>
                    <a:pt x="4790643" y="2621762"/>
                  </a:lnTo>
                  <a:lnTo>
                    <a:pt x="4761204" y="2700718"/>
                  </a:lnTo>
                  <a:lnTo>
                    <a:pt x="4734395" y="2781198"/>
                  </a:lnTo>
                  <a:lnTo>
                    <a:pt x="4710290" y="2863037"/>
                  </a:lnTo>
                  <a:lnTo>
                    <a:pt x="4689043" y="2946057"/>
                  </a:lnTo>
                  <a:lnTo>
                    <a:pt x="4670742" y="3030093"/>
                  </a:lnTo>
                  <a:lnTo>
                    <a:pt x="4655515" y="3114992"/>
                  </a:lnTo>
                  <a:lnTo>
                    <a:pt x="4643463" y="3200577"/>
                  </a:lnTo>
                  <a:lnTo>
                    <a:pt x="4634712" y="3286696"/>
                  </a:lnTo>
                  <a:lnTo>
                    <a:pt x="4629366" y="3373158"/>
                  </a:lnTo>
                  <a:lnTo>
                    <a:pt x="4627550" y="3459823"/>
                  </a:lnTo>
                  <a:lnTo>
                    <a:pt x="4628324" y="3503511"/>
                  </a:lnTo>
                  <a:lnTo>
                    <a:pt x="4630636" y="3547122"/>
                  </a:lnTo>
                  <a:lnTo>
                    <a:pt x="4634458" y="3590671"/>
                  </a:lnTo>
                  <a:lnTo>
                    <a:pt x="4639780" y="3634155"/>
                  </a:lnTo>
                  <a:lnTo>
                    <a:pt x="4646574" y="3677526"/>
                  </a:lnTo>
                  <a:lnTo>
                    <a:pt x="4654804" y="3720782"/>
                  </a:lnTo>
                  <a:lnTo>
                    <a:pt x="4664456" y="3763886"/>
                  </a:lnTo>
                  <a:lnTo>
                    <a:pt x="4675505" y="3806837"/>
                  </a:lnTo>
                  <a:lnTo>
                    <a:pt x="4687913" y="3849598"/>
                  </a:lnTo>
                  <a:lnTo>
                    <a:pt x="4701654" y="3892156"/>
                  </a:lnTo>
                  <a:lnTo>
                    <a:pt x="4716716" y="3934498"/>
                  </a:lnTo>
                  <a:lnTo>
                    <a:pt x="4733061" y="3976573"/>
                  </a:lnTo>
                  <a:lnTo>
                    <a:pt x="4750689" y="4018394"/>
                  </a:lnTo>
                  <a:lnTo>
                    <a:pt x="4769536" y="4059910"/>
                  </a:lnTo>
                  <a:lnTo>
                    <a:pt x="4789614" y="4101134"/>
                  </a:lnTo>
                  <a:lnTo>
                    <a:pt x="4810874" y="4142016"/>
                  </a:lnTo>
                  <a:lnTo>
                    <a:pt x="4833302" y="4182554"/>
                  </a:lnTo>
                  <a:lnTo>
                    <a:pt x="4856861" y="4222712"/>
                  </a:lnTo>
                  <a:lnTo>
                    <a:pt x="4907191" y="4301655"/>
                  </a:lnTo>
                  <a:lnTo>
                    <a:pt x="4961902" y="4379061"/>
                  </a:lnTo>
                  <a:lnTo>
                    <a:pt x="5020678" y="4454576"/>
                  </a:lnTo>
                  <a:lnTo>
                    <a:pt x="5083340" y="4528045"/>
                  </a:lnTo>
                  <a:lnTo>
                    <a:pt x="5149672" y="4599279"/>
                  </a:lnTo>
                  <a:lnTo>
                    <a:pt x="5219497" y="4668126"/>
                  </a:lnTo>
                  <a:lnTo>
                    <a:pt x="5292623" y="4734420"/>
                  </a:lnTo>
                  <a:lnTo>
                    <a:pt x="5368836" y="4798009"/>
                  </a:lnTo>
                  <a:lnTo>
                    <a:pt x="5447970" y="4858702"/>
                  </a:lnTo>
                  <a:lnTo>
                    <a:pt x="5529821" y="4916360"/>
                  </a:lnTo>
                  <a:lnTo>
                    <a:pt x="5614200" y="4970792"/>
                  </a:lnTo>
                  <a:lnTo>
                    <a:pt x="5700915" y="5021846"/>
                  </a:lnTo>
                  <a:lnTo>
                    <a:pt x="5789765" y="5069357"/>
                  </a:lnTo>
                  <a:lnTo>
                    <a:pt x="5880582" y="5113147"/>
                  </a:lnTo>
                  <a:lnTo>
                    <a:pt x="5973153" y="5153063"/>
                  </a:lnTo>
                  <a:lnTo>
                    <a:pt x="6067298" y="5188915"/>
                  </a:lnTo>
                  <a:lnTo>
                    <a:pt x="6162827" y="5220551"/>
                  </a:lnTo>
                  <a:lnTo>
                    <a:pt x="6259550" y="5247792"/>
                  </a:lnTo>
                  <a:lnTo>
                    <a:pt x="6308509" y="5259768"/>
                  </a:lnTo>
                  <a:lnTo>
                    <a:pt x="6357493" y="5270512"/>
                  </a:lnTo>
                  <a:lnTo>
                    <a:pt x="6406667" y="5280088"/>
                  </a:lnTo>
                  <a:lnTo>
                    <a:pt x="6456019" y="5288445"/>
                  </a:lnTo>
                  <a:lnTo>
                    <a:pt x="6505537" y="5295595"/>
                  </a:lnTo>
                  <a:lnTo>
                    <a:pt x="6555168" y="5301475"/>
                  </a:lnTo>
                  <a:lnTo>
                    <a:pt x="6604914" y="5306098"/>
                  </a:lnTo>
                  <a:lnTo>
                    <a:pt x="6639954" y="5308016"/>
                  </a:lnTo>
                  <a:lnTo>
                    <a:pt x="6658623" y="5308016"/>
                  </a:lnTo>
                  <a:lnTo>
                    <a:pt x="6722351" y="5308016"/>
                  </a:lnTo>
                  <a:lnTo>
                    <a:pt x="6754800" y="5293080"/>
                  </a:lnTo>
                  <a:lnTo>
                    <a:pt x="6642405" y="5232273"/>
                  </a:lnTo>
                  <a:lnTo>
                    <a:pt x="6641185" y="5269941"/>
                  </a:lnTo>
                  <a:lnTo>
                    <a:pt x="6608432" y="5268163"/>
                  </a:lnTo>
                  <a:lnTo>
                    <a:pt x="6559651" y="5263642"/>
                  </a:lnTo>
                  <a:lnTo>
                    <a:pt x="6510960" y="5257876"/>
                  </a:lnTo>
                  <a:lnTo>
                    <a:pt x="6462382" y="5250891"/>
                  </a:lnTo>
                  <a:lnTo>
                    <a:pt x="6413944" y="5242687"/>
                  </a:lnTo>
                  <a:lnTo>
                    <a:pt x="6365659" y="5233301"/>
                  </a:lnTo>
                  <a:lnTo>
                    <a:pt x="6317551" y="5222748"/>
                  </a:lnTo>
                  <a:lnTo>
                    <a:pt x="6269875" y="5211115"/>
                  </a:lnTo>
                  <a:lnTo>
                    <a:pt x="6174803" y="5184381"/>
                  </a:lnTo>
                  <a:lnTo>
                    <a:pt x="6080861" y="5153304"/>
                  </a:lnTo>
                  <a:lnTo>
                    <a:pt x="5988240" y="5118074"/>
                  </a:lnTo>
                  <a:lnTo>
                    <a:pt x="5897130" y="5078831"/>
                  </a:lnTo>
                  <a:lnTo>
                    <a:pt x="5807735" y="5035753"/>
                  </a:lnTo>
                  <a:lnTo>
                    <a:pt x="5720232" y="4989017"/>
                  </a:lnTo>
                  <a:lnTo>
                    <a:pt x="5634850" y="4938776"/>
                  </a:lnTo>
                  <a:lnTo>
                    <a:pt x="5551754" y="4885207"/>
                  </a:lnTo>
                  <a:lnTo>
                    <a:pt x="5471160" y="4828476"/>
                  </a:lnTo>
                  <a:lnTo>
                    <a:pt x="5393245" y="4768748"/>
                  </a:lnTo>
                  <a:lnTo>
                    <a:pt x="5318201" y="4706201"/>
                  </a:lnTo>
                  <a:lnTo>
                    <a:pt x="5246243" y="4640999"/>
                  </a:lnTo>
                  <a:lnTo>
                    <a:pt x="5177548" y="4573308"/>
                  </a:lnTo>
                  <a:lnTo>
                    <a:pt x="5112321" y="4503305"/>
                  </a:lnTo>
                  <a:lnTo>
                    <a:pt x="5050739" y="4431169"/>
                  </a:lnTo>
                  <a:lnTo>
                    <a:pt x="4993005" y="4357065"/>
                  </a:lnTo>
                  <a:lnTo>
                    <a:pt x="4939309" y="4281157"/>
                  </a:lnTo>
                  <a:lnTo>
                    <a:pt x="4889716" y="4203433"/>
                  </a:lnTo>
                  <a:lnTo>
                    <a:pt x="4866627" y="4164101"/>
                  </a:lnTo>
                  <a:lnTo>
                    <a:pt x="4844669" y="4124426"/>
                  </a:lnTo>
                  <a:lnTo>
                    <a:pt x="4823866" y="4084447"/>
                  </a:lnTo>
                  <a:lnTo>
                    <a:pt x="4804232" y="4044162"/>
                  </a:lnTo>
                  <a:lnTo>
                    <a:pt x="4785792" y="4003586"/>
                  </a:lnTo>
                  <a:lnTo>
                    <a:pt x="4768583" y="3962768"/>
                  </a:lnTo>
                  <a:lnTo>
                    <a:pt x="4752606" y="3921709"/>
                  </a:lnTo>
                  <a:lnTo>
                    <a:pt x="4737913" y="3880447"/>
                  </a:lnTo>
                  <a:lnTo>
                    <a:pt x="4724501" y="3838981"/>
                  </a:lnTo>
                  <a:lnTo>
                    <a:pt x="4712398" y="3797350"/>
                  </a:lnTo>
                  <a:lnTo>
                    <a:pt x="4701641" y="3755567"/>
                  </a:lnTo>
                  <a:lnTo>
                    <a:pt x="4692231" y="3713645"/>
                  </a:lnTo>
                  <a:lnTo>
                    <a:pt x="4684217" y="3671620"/>
                  </a:lnTo>
                  <a:lnTo>
                    <a:pt x="4677600" y="3629507"/>
                  </a:lnTo>
                  <a:lnTo>
                    <a:pt x="4672419" y="3587331"/>
                  </a:lnTo>
                  <a:lnTo>
                    <a:pt x="4668672" y="3545090"/>
                  </a:lnTo>
                  <a:lnTo>
                    <a:pt x="4666412" y="3502837"/>
                  </a:lnTo>
                  <a:lnTo>
                    <a:pt x="4665637" y="3460623"/>
                  </a:lnTo>
                  <a:lnTo>
                    <a:pt x="4667402" y="3375507"/>
                  </a:lnTo>
                  <a:lnTo>
                    <a:pt x="4672622" y="3290544"/>
                  </a:lnTo>
                  <a:lnTo>
                    <a:pt x="4681194" y="3205886"/>
                  </a:lnTo>
                  <a:lnTo>
                    <a:pt x="4693018" y="3121710"/>
                  </a:lnTo>
                  <a:lnTo>
                    <a:pt x="4707979" y="3038195"/>
                  </a:lnTo>
                  <a:lnTo>
                    <a:pt x="4725949" y="2955493"/>
                  </a:lnTo>
                  <a:lnTo>
                    <a:pt x="4746841" y="2873794"/>
                  </a:lnTo>
                  <a:lnTo>
                    <a:pt x="4770539" y="2793238"/>
                  </a:lnTo>
                  <a:lnTo>
                    <a:pt x="4796917" y="2714028"/>
                  </a:lnTo>
                  <a:lnTo>
                    <a:pt x="4825860" y="2636316"/>
                  </a:lnTo>
                  <a:lnTo>
                    <a:pt x="4857267" y="2560269"/>
                  </a:lnTo>
                  <a:lnTo>
                    <a:pt x="4891024" y="2486075"/>
                  </a:lnTo>
                  <a:lnTo>
                    <a:pt x="4927003" y="2413876"/>
                  </a:lnTo>
                  <a:lnTo>
                    <a:pt x="4965090" y="2343874"/>
                  </a:lnTo>
                  <a:lnTo>
                    <a:pt x="5005197" y="2276208"/>
                  </a:lnTo>
                  <a:lnTo>
                    <a:pt x="5047170" y="2211070"/>
                  </a:lnTo>
                  <a:lnTo>
                    <a:pt x="5090909" y="2148611"/>
                  </a:lnTo>
                  <a:lnTo>
                    <a:pt x="5136299" y="2089023"/>
                  </a:lnTo>
                  <a:lnTo>
                    <a:pt x="5183225" y="2032457"/>
                  </a:lnTo>
                  <a:lnTo>
                    <a:pt x="5231562" y="1979079"/>
                  </a:lnTo>
                  <a:lnTo>
                    <a:pt x="5281180" y="1929066"/>
                  </a:lnTo>
                  <a:lnTo>
                    <a:pt x="5331968" y="1882584"/>
                  </a:lnTo>
                  <a:lnTo>
                    <a:pt x="5383796" y="1839785"/>
                  </a:lnTo>
                  <a:lnTo>
                    <a:pt x="5436565" y="1800834"/>
                  </a:lnTo>
                  <a:lnTo>
                    <a:pt x="5490121" y="1765909"/>
                  </a:lnTo>
                  <a:lnTo>
                    <a:pt x="5544350" y="1735137"/>
                  </a:lnTo>
                  <a:lnTo>
                    <a:pt x="5599468" y="1708569"/>
                  </a:lnTo>
                  <a:lnTo>
                    <a:pt x="5654738" y="1686610"/>
                  </a:lnTo>
                  <a:lnTo>
                    <a:pt x="5710339" y="1669275"/>
                  </a:lnTo>
                  <a:lnTo>
                    <a:pt x="5766143" y="1656702"/>
                  </a:lnTo>
                  <a:lnTo>
                    <a:pt x="5822086" y="1649031"/>
                  </a:lnTo>
                  <a:lnTo>
                    <a:pt x="5936958" y="1645653"/>
                  </a:lnTo>
                  <a:lnTo>
                    <a:pt x="5995047" y="1643418"/>
                  </a:lnTo>
                  <a:lnTo>
                    <a:pt x="6052896" y="1639747"/>
                  </a:lnTo>
                  <a:lnTo>
                    <a:pt x="6110389" y="1634705"/>
                  </a:lnTo>
                  <a:lnTo>
                    <a:pt x="6167437" y="1628330"/>
                  </a:lnTo>
                  <a:lnTo>
                    <a:pt x="6223914" y="1620659"/>
                  </a:lnTo>
                  <a:lnTo>
                    <a:pt x="6279705" y="1611757"/>
                  </a:lnTo>
                  <a:lnTo>
                    <a:pt x="6334925" y="1601622"/>
                  </a:lnTo>
                  <a:lnTo>
                    <a:pt x="6441910" y="1578089"/>
                  </a:lnTo>
                  <a:lnTo>
                    <a:pt x="6493878" y="1564703"/>
                  </a:lnTo>
                  <a:lnTo>
                    <a:pt x="6544615" y="1550301"/>
                  </a:lnTo>
                  <a:lnTo>
                    <a:pt x="6594018" y="1534947"/>
                  </a:lnTo>
                  <a:lnTo>
                    <a:pt x="6641960" y="1518678"/>
                  </a:lnTo>
                  <a:lnTo>
                    <a:pt x="6688341" y="1501533"/>
                  </a:lnTo>
                  <a:lnTo>
                    <a:pt x="6733057" y="1483550"/>
                  </a:lnTo>
                  <a:lnTo>
                    <a:pt x="6775996" y="1464792"/>
                  </a:lnTo>
                  <a:lnTo>
                    <a:pt x="6817042" y="1445272"/>
                  </a:lnTo>
                  <a:lnTo>
                    <a:pt x="6856095" y="1425067"/>
                  </a:lnTo>
                  <a:lnTo>
                    <a:pt x="6893052" y="1404175"/>
                  </a:lnTo>
                  <a:lnTo>
                    <a:pt x="6927799" y="1382649"/>
                  </a:lnTo>
                  <a:lnTo>
                    <a:pt x="6960235" y="1360525"/>
                  </a:lnTo>
                  <a:lnTo>
                    <a:pt x="7017702" y="1314551"/>
                  </a:lnTo>
                  <a:lnTo>
                    <a:pt x="7064578" y="1266380"/>
                  </a:lnTo>
                  <a:lnTo>
                    <a:pt x="7090423" y="1230845"/>
                  </a:lnTo>
                  <a:lnTo>
                    <a:pt x="7082231" y="2313165"/>
                  </a:lnTo>
                  <a:lnTo>
                    <a:pt x="7044144" y="2312873"/>
                  </a:lnTo>
                  <a:lnTo>
                    <a:pt x="7100417" y="2427605"/>
                  </a:lnTo>
                  <a:lnTo>
                    <a:pt x="7148868" y="2332507"/>
                  </a:lnTo>
                  <a:lnTo>
                    <a:pt x="7158444" y="2313736"/>
                  </a:lnTo>
                  <a:lnTo>
                    <a:pt x="7120331" y="2313457"/>
                  </a:lnTo>
                  <a:lnTo>
                    <a:pt x="7128573" y="1225740"/>
                  </a:lnTo>
                  <a:lnTo>
                    <a:pt x="7166686" y="1226019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756877" y="4542028"/>
            <a:ext cx="1008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Egress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3306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30132" y="6477507"/>
            <a:ext cx="905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Egress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587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385" y="3815272"/>
            <a:ext cx="9974580" cy="31019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5080" indent="2540" algn="ctr">
              <a:lnSpc>
                <a:spcPct val="98000"/>
              </a:lnSpc>
              <a:spcBef>
                <a:spcPts val="805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z="6500" spc="-5" dirty="0">
                <a:solidFill>
                  <a:srgbClr val="00B050"/>
                </a:solidFill>
              </a:rPr>
              <a:t>Microservices </a:t>
            </a:r>
            <a:r>
              <a:rPr sz="6500" dirty="0">
                <a:solidFill>
                  <a:srgbClr val="00B050"/>
                </a:solidFill>
              </a:rPr>
              <a:t>Canary  </a:t>
            </a:r>
            <a:r>
              <a:rPr sz="6500" spc="-15" dirty="0">
                <a:solidFill>
                  <a:srgbClr val="00B050"/>
                </a:solidFill>
              </a:rPr>
              <a:t>Deployments </a:t>
            </a:r>
            <a:r>
              <a:rPr sz="6500" spc="-5" dirty="0">
                <a:solidFill>
                  <a:srgbClr val="00B050"/>
                </a:solidFill>
              </a:rPr>
              <a:t>with App</a:t>
            </a:r>
            <a:r>
              <a:rPr sz="6500" spc="-15" dirty="0">
                <a:solidFill>
                  <a:srgbClr val="00B050"/>
                </a:solidFill>
              </a:rPr>
              <a:t> </a:t>
            </a:r>
            <a:r>
              <a:rPr sz="6500" spc="-10" dirty="0">
                <a:solidFill>
                  <a:srgbClr val="00B050"/>
                </a:solidFill>
              </a:rPr>
              <a:t>Mesh</a:t>
            </a:r>
            <a:endParaRPr sz="6500"/>
          </a:p>
        </p:txBody>
      </p:sp>
      <p:sp>
        <p:nvSpPr>
          <p:cNvPr id="3" name="object 3"/>
          <p:cNvSpPr/>
          <p:nvPr/>
        </p:nvSpPr>
        <p:spPr>
          <a:xfrm>
            <a:off x="11064240" y="524255"/>
            <a:ext cx="30784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" y="490727"/>
            <a:ext cx="3078479" cy="3081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967" y="524255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9792" y="524255"/>
            <a:ext cx="3078479" cy="3078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3370795"/>
            <a:ext cx="10382250" cy="3503295"/>
            <a:chOff x="-12700" y="3370795"/>
            <a:chExt cx="10382250" cy="3503295"/>
          </a:xfrm>
        </p:grpSpPr>
        <p:sp>
          <p:nvSpPr>
            <p:cNvPr id="3" name="object 3"/>
            <p:cNvSpPr/>
            <p:nvPr/>
          </p:nvSpPr>
          <p:spPr>
            <a:xfrm>
              <a:off x="3466947" y="5526633"/>
              <a:ext cx="3010535" cy="1347470"/>
            </a:xfrm>
            <a:custGeom>
              <a:avLst/>
              <a:gdLst/>
              <a:ahLst/>
              <a:cxnLst/>
              <a:rect l="l" t="t" r="r" b="b"/>
              <a:pathLst>
                <a:path w="3010535" h="1347470">
                  <a:moveTo>
                    <a:pt x="3009950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09950" y="1347076"/>
                  </a:lnTo>
                  <a:lnTo>
                    <a:pt x="3009950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7529" y="5526633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70" h="1347470">
                  <a:moveTo>
                    <a:pt x="3061855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55" y="1347076"/>
                  </a:lnTo>
                  <a:lnTo>
                    <a:pt x="3061855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634" y="4906175"/>
              <a:ext cx="871188" cy="871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83495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676423" y="0"/>
                  </a:moveTo>
                  <a:lnTo>
                    <a:pt x="619879" y="1656"/>
                  </a:lnTo>
                  <a:lnTo>
                    <a:pt x="564594" y="6539"/>
                  </a:lnTo>
                  <a:lnTo>
                    <a:pt x="510746" y="14520"/>
                  </a:lnTo>
                  <a:lnTo>
                    <a:pt x="458511" y="25472"/>
                  </a:lnTo>
                  <a:lnTo>
                    <a:pt x="408067" y="39264"/>
                  </a:lnTo>
                  <a:lnTo>
                    <a:pt x="359592" y="55768"/>
                  </a:lnTo>
                  <a:lnTo>
                    <a:pt x="313263" y="74857"/>
                  </a:lnTo>
                  <a:lnTo>
                    <a:pt x="269257" y="96401"/>
                  </a:lnTo>
                  <a:lnTo>
                    <a:pt x="227752" y="120271"/>
                  </a:lnTo>
                  <a:lnTo>
                    <a:pt x="188925" y="146340"/>
                  </a:lnTo>
                  <a:lnTo>
                    <a:pt x="152954" y="174478"/>
                  </a:lnTo>
                  <a:lnTo>
                    <a:pt x="120016" y="204557"/>
                  </a:lnTo>
                  <a:lnTo>
                    <a:pt x="90288" y="236449"/>
                  </a:lnTo>
                  <a:lnTo>
                    <a:pt x="63949" y="270024"/>
                  </a:lnTo>
                  <a:lnTo>
                    <a:pt x="41175" y="305154"/>
                  </a:lnTo>
                  <a:lnTo>
                    <a:pt x="22144" y="341710"/>
                  </a:lnTo>
                  <a:lnTo>
                    <a:pt x="7033" y="379565"/>
                  </a:lnTo>
                  <a:lnTo>
                    <a:pt x="0" y="594776"/>
                  </a:lnTo>
                  <a:lnTo>
                    <a:pt x="7033" y="619700"/>
                  </a:lnTo>
                  <a:lnTo>
                    <a:pt x="22144" y="657555"/>
                  </a:lnTo>
                  <a:lnTo>
                    <a:pt x="41175" y="694112"/>
                  </a:lnTo>
                  <a:lnTo>
                    <a:pt x="63949" y="729242"/>
                  </a:lnTo>
                  <a:lnTo>
                    <a:pt x="90288" y="762818"/>
                  </a:lnTo>
                  <a:lnTo>
                    <a:pt x="120016" y="794709"/>
                  </a:lnTo>
                  <a:lnTo>
                    <a:pt x="152954" y="824787"/>
                  </a:lnTo>
                  <a:lnTo>
                    <a:pt x="188925" y="852925"/>
                  </a:lnTo>
                  <a:lnTo>
                    <a:pt x="227752" y="878993"/>
                  </a:lnTo>
                  <a:lnTo>
                    <a:pt x="269257" y="902863"/>
                  </a:lnTo>
                  <a:lnTo>
                    <a:pt x="313263" y="924406"/>
                  </a:lnTo>
                  <a:lnTo>
                    <a:pt x="359592" y="943494"/>
                  </a:lnTo>
                  <a:lnTo>
                    <a:pt x="408067" y="959998"/>
                  </a:lnTo>
                  <a:lnTo>
                    <a:pt x="458511" y="973790"/>
                  </a:lnTo>
                  <a:lnTo>
                    <a:pt x="510746" y="984741"/>
                  </a:lnTo>
                  <a:lnTo>
                    <a:pt x="564594" y="992722"/>
                  </a:lnTo>
                  <a:lnTo>
                    <a:pt x="619879" y="997605"/>
                  </a:lnTo>
                  <a:lnTo>
                    <a:pt x="676423" y="999261"/>
                  </a:lnTo>
                  <a:lnTo>
                    <a:pt x="732967" y="997605"/>
                  </a:lnTo>
                  <a:lnTo>
                    <a:pt x="788252" y="992722"/>
                  </a:lnTo>
                  <a:lnTo>
                    <a:pt x="842100" y="984741"/>
                  </a:lnTo>
                  <a:lnTo>
                    <a:pt x="894335" y="973790"/>
                  </a:lnTo>
                  <a:lnTo>
                    <a:pt x="944779" y="959998"/>
                  </a:lnTo>
                  <a:lnTo>
                    <a:pt x="993254" y="943494"/>
                  </a:lnTo>
                  <a:lnTo>
                    <a:pt x="1039583" y="924406"/>
                  </a:lnTo>
                  <a:lnTo>
                    <a:pt x="1083588" y="902863"/>
                  </a:lnTo>
                  <a:lnTo>
                    <a:pt x="1125093" y="878993"/>
                  </a:lnTo>
                  <a:lnTo>
                    <a:pt x="1163920" y="852925"/>
                  </a:lnTo>
                  <a:lnTo>
                    <a:pt x="1199891" y="824787"/>
                  </a:lnTo>
                  <a:lnTo>
                    <a:pt x="1232828" y="794709"/>
                  </a:lnTo>
                  <a:lnTo>
                    <a:pt x="1262555" y="762818"/>
                  </a:lnTo>
                  <a:lnTo>
                    <a:pt x="1288895" y="729242"/>
                  </a:lnTo>
                  <a:lnTo>
                    <a:pt x="1311668" y="694112"/>
                  </a:lnTo>
                  <a:lnTo>
                    <a:pt x="1330699" y="657555"/>
                  </a:lnTo>
                  <a:lnTo>
                    <a:pt x="1345810" y="619700"/>
                  </a:lnTo>
                  <a:lnTo>
                    <a:pt x="1356823" y="580675"/>
                  </a:lnTo>
                  <a:lnTo>
                    <a:pt x="1363561" y="540609"/>
                  </a:lnTo>
                  <a:lnTo>
                    <a:pt x="1365846" y="499630"/>
                  </a:lnTo>
                  <a:lnTo>
                    <a:pt x="1363561" y="458653"/>
                  </a:lnTo>
                  <a:lnTo>
                    <a:pt x="1356823" y="418589"/>
                  </a:lnTo>
                  <a:lnTo>
                    <a:pt x="1345810" y="379565"/>
                  </a:lnTo>
                  <a:lnTo>
                    <a:pt x="1330699" y="341710"/>
                  </a:lnTo>
                  <a:lnTo>
                    <a:pt x="1311668" y="305154"/>
                  </a:lnTo>
                  <a:lnTo>
                    <a:pt x="1288895" y="270024"/>
                  </a:lnTo>
                  <a:lnTo>
                    <a:pt x="1262555" y="236449"/>
                  </a:lnTo>
                  <a:lnTo>
                    <a:pt x="1232828" y="204557"/>
                  </a:lnTo>
                  <a:lnTo>
                    <a:pt x="1199891" y="174478"/>
                  </a:lnTo>
                  <a:lnTo>
                    <a:pt x="1163920" y="146340"/>
                  </a:lnTo>
                  <a:lnTo>
                    <a:pt x="1125093" y="120271"/>
                  </a:lnTo>
                  <a:lnTo>
                    <a:pt x="1083588" y="96401"/>
                  </a:lnTo>
                  <a:lnTo>
                    <a:pt x="1039583" y="74857"/>
                  </a:lnTo>
                  <a:lnTo>
                    <a:pt x="993254" y="55768"/>
                  </a:lnTo>
                  <a:lnTo>
                    <a:pt x="944779" y="39264"/>
                  </a:lnTo>
                  <a:lnTo>
                    <a:pt x="894335" y="25472"/>
                  </a:lnTo>
                  <a:lnTo>
                    <a:pt x="842100" y="14520"/>
                  </a:lnTo>
                  <a:lnTo>
                    <a:pt x="788252" y="6539"/>
                  </a:lnTo>
                  <a:lnTo>
                    <a:pt x="732967" y="1656"/>
                  </a:lnTo>
                  <a:lnTo>
                    <a:pt x="67642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83495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0" y="404487"/>
                  </a:moveTo>
                  <a:lnTo>
                    <a:pt x="22144" y="341709"/>
                  </a:lnTo>
                  <a:lnTo>
                    <a:pt x="41175" y="305152"/>
                  </a:lnTo>
                  <a:lnTo>
                    <a:pt x="63949" y="270022"/>
                  </a:lnTo>
                  <a:lnTo>
                    <a:pt x="90289" y="236447"/>
                  </a:lnTo>
                  <a:lnTo>
                    <a:pt x="120016" y="204555"/>
                  </a:lnTo>
                  <a:lnTo>
                    <a:pt x="152954" y="174476"/>
                  </a:lnTo>
                  <a:lnTo>
                    <a:pt x="188925" y="146338"/>
                  </a:lnTo>
                  <a:lnTo>
                    <a:pt x="227752" y="120270"/>
                  </a:lnTo>
                  <a:lnTo>
                    <a:pt x="269257" y="96400"/>
                  </a:lnTo>
                  <a:lnTo>
                    <a:pt x="313263" y="74856"/>
                  </a:lnTo>
                  <a:lnTo>
                    <a:pt x="359592" y="55768"/>
                  </a:lnTo>
                  <a:lnTo>
                    <a:pt x="408067" y="39263"/>
                  </a:lnTo>
                  <a:lnTo>
                    <a:pt x="458511" y="25471"/>
                  </a:lnTo>
                  <a:lnTo>
                    <a:pt x="510746" y="14520"/>
                  </a:lnTo>
                  <a:lnTo>
                    <a:pt x="564594" y="6539"/>
                  </a:lnTo>
                  <a:lnTo>
                    <a:pt x="619879" y="1656"/>
                  </a:lnTo>
                  <a:lnTo>
                    <a:pt x="676423" y="0"/>
                  </a:lnTo>
                  <a:lnTo>
                    <a:pt x="732967" y="1656"/>
                  </a:lnTo>
                  <a:lnTo>
                    <a:pt x="788252" y="6539"/>
                  </a:lnTo>
                  <a:lnTo>
                    <a:pt x="842101" y="14520"/>
                  </a:lnTo>
                  <a:lnTo>
                    <a:pt x="894336" y="25471"/>
                  </a:lnTo>
                  <a:lnTo>
                    <a:pt x="944780" y="39263"/>
                  </a:lnTo>
                  <a:lnTo>
                    <a:pt x="993256" y="55768"/>
                  </a:lnTo>
                  <a:lnTo>
                    <a:pt x="1039585" y="74856"/>
                  </a:lnTo>
                  <a:lnTo>
                    <a:pt x="1083590" y="96400"/>
                  </a:lnTo>
                  <a:lnTo>
                    <a:pt x="1125095" y="120270"/>
                  </a:lnTo>
                  <a:lnTo>
                    <a:pt x="1163922" y="146338"/>
                  </a:lnTo>
                  <a:lnTo>
                    <a:pt x="1199892" y="174476"/>
                  </a:lnTo>
                  <a:lnTo>
                    <a:pt x="1232830" y="204555"/>
                  </a:lnTo>
                  <a:lnTo>
                    <a:pt x="1262557" y="236447"/>
                  </a:lnTo>
                  <a:lnTo>
                    <a:pt x="1288896" y="270022"/>
                  </a:lnTo>
                  <a:lnTo>
                    <a:pt x="1311670" y="305152"/>
                  </a:lnTo>
                  <a:lnTo>
                    <a:pt x="1330700" y="341709"/>
                  </a:lnTo>
                  <a:lnTo>
                    <a:pt x="1345811" y="379564"/>
                  </a:lnTo>
                  <a:lnTo>
                    <a:pt x="1356824" y="418588"/>
                  </a:lnTo>
                  <a:lnTo>
                    <a:pt x="1363562" y="458653"/>
                  </a:lnTo>
                  <a:lnTo>
                    <a:pt x="1365847" y="499631"/>
                  </a:lnTo>
                  <a:lnTo>
                    <a:pt x="1363562" y="540608"/>
                  </a:lnTo>
                  <a:lnTo>
                    <a:pt x="1356824" y="580674"/>
                  </a:lnTo>
                  <a:lnTo>
                    <a:pt x="1345811" y="619698"/>
                  </a:lnTo>
                  <a:lnTo>
                    <a:pt x="1330700" y="657553"/>
                  </a:lnTo>
                  <a:lnTo>
                    <a:pt x="1311670" y="694110"/>
                  </a:lnTo>
                  <a:lnTo>
                    <a:pt x="1288896" y="729241"/>
                  </a:lnTo>
                  <a:lnTo>
                    <a:pt x="1262557" y="762816"/>
                  </a:lnTo>
                  <a:lnTo>
                    <a:pt x="1232830" y="794707"/>
                  </a:lnTo>
                  <a:lnTo>
                    <a:pt x="1199892" y="824786"/>
                  </a:lnTo>
                  <a:lnTo>
                    <a:pt x="1163922" y="852924"/>
                  </a:lnTo>
                  <a:lnTo>
                    <a:pt x="1125095" y="878993"/>
                  </a:lnTo>
                  <a:lnTo>
                    <a:pt x="1083590" y="902863"/>
                  </a:lnTo>
                  <a:lnTo>
                    <a:pt x="1039585" y="924407"/>
                  </a:lnTo>
                  <a:lnTo>
                    <a:pt x="993256" y="943495"/>
                  </a:lnTo>
                  <a:lnTo>
                    <a:pt x="944780" y="959999"/>
                  </a:lnTo>
                  <a:lnTo>
                    <a:pt x="894336" y="973791"/>
                  </a:lnTo>
                  <a:lnTo>
                    <a:pt x="842101" y="984742"/>
                  </a:lnTo>
                  <a:lnTo>
                    <a:pt x="788252" y="992724"/>
                  </a:lnTo>
                  <a:lnTo>
                    <a:pt x="732967" y="997607"/>
                  </a:lnTo>
                  <a:lnTo>
                    <a:pt x="676423" y="999263"/>
                  </a:lnTo>
                  <a:lnTo>
                    <a:pt x="619879" y="997607"/>
                  </a:lnTo>
                  <a:lnTo>
                    <a:pt x="564594" y="992724"/>
                  </a:lnTo>
                  <a:lnTo>
                    <a:pt x="510746" y="984742"/>
                  </a:lnTo>
                  <a:lnTo>
                    <a:pt x="458511" y="973791"/>
                  </a:lnTo>
                  <a:lnTo>
                    <a:pt x="408067" y="959999"/>
                  </a:lnTo>
                  <a:lnTo>
                    <a:pt x="359592" y="943495"/>
                  </a:lnTo>
                  <a:lnTo>
                    <a:pt x="313263" y="924407"/>
                  </a:lnTo>
                  <a:lnTo>
                    <a:pt x="269257" y="902863"/>
                  </a:lnTo>
                  <a:lnTo>
                    <a:pt x="227752" y="878993"/>
                  </a:lnTo>
                  <a:lnTo>
                    <a:pt x="188925" y="852924"/>
                  </a:lnTo>
                  <a:lnTo>
                    <a:pt x="152954" y="824786"/>
                  </a:lnTo>
                  <a:lnTo>
                    <a:pt x="120016" y="794707"/>
                  </a:lnTo>
                  <a:lnTo>
                    <a:pt x="90289" y="762816"/>
                  </a:lnTo>
                  <a:lnTo>
                    <a:pt x="63949" y="729241"/>
                  </a:lnTo>
                  <a:lnTo>
                    <a:pt x="41175" y="694110"/>
                  </a:lnTo>
                  <a:lnTo>
                    <a:pt x="22144" y="657553"/>
                  </a:lnTo>
                  <a:lnTo>
                    <a:pt x="7033" y="619698"/>
                  </a:lnTo>
                  <a:lnTo>
                    <a:pt x="0" y="594775"/>
                  </a:lnTo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130" y="4382757"/>
              <a:ext cx="76200" cy="523875"/>
            </a:xfrm>
            <a:custGeom>
              <a:avLst/>
              <a:gdLst/>
              <a:ahLst/>
              <a:cxnLst/>
              <a:rect l="l" t="t" r="r" b="b"/>
              <a:pathLst>
                <a:path w="76200" h="523875">
                  <a:moveTo>
                    <a:pt x="42862" y="63500"/>
                  </a:moveTo>
                  <a:lnTo>
                    <a:pt x="33337" y="63500"/>
                  </a:lnTo>
                  <a:lnTo>
                    <a:pt x="33336" y="523417"/>
                  </a:lnTo>
                  <a:lnTo>
                    <a:pt x="42861" y="523417"/>
                  </a:lnTo>
                  <a:lnTo>
                    <a:pt x="42862" y="63500"/>
                  </a:lnTo>
                  <a:close/>
                </a:path>
                <a:path w="76200" h="523875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23875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6370" y="5767323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API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06550" y="5638596"/>
            <a:ext cx="2463800" cy="704850"/>
            <a:chOff x="7606550" y="5638596"/>
            <a:chExt cx="2463800" cy="704850"/>
          </a:xfrm>
        </p:grpSpPr>
        <p:sp>
          <p:nvSpPr>
            <p:cNvPr id="11" name="object 11"/>
            <p:cNvSpPr/>
            <p:nvPr/>
          </p:nvSpPr>
          <p:spPr>
            <a:xfrm>
              <a:off x="7619250" y="565129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8"/>
                  </a:lnTo>
                  <a:lnTo>
                    <a:pt x="33140" y="645736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6"/>
                  </a:lnTo>
                  <a:lnTo>
                    <a:pt x="2429509" y="609768"/>
                  </a:lnTo>
                  <a:lnTo>
                    <a:pt x="2438400" y="565721"/>
                  </a:lnTo>
                  <a:lnTo>
                    <a:pt x="2438400" y="113144"/>
                  </a:lnTo>
                  <a:lnTo>
                    <a:pt x="2429509" y="69105"/>
                  </a:lnTo>
                  <a:lnTo>
                    <a:pt x="2405264" y="33140"/>
                  </a:lnTo>
                  <a:lnTo>
                    <a:pt x="2369300" y="8891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250" y="565129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7529" y="5526633"/>
            <a:ext cx="3061970" cy="1347470"/>
          </a:xfrm>
          <a:prstGeom prst="rect">
            <a:avLst/>
          </a:prstGeom>
          <a:ln w="25400">
            <a:solidFill>
              <a:srgbClr val="623316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V1</a:t>
            </a:r>
            <a:endParaRPr sz="2000">
              <a:latin typeface="Carlito"/>
              <a:cs typeface="Carlito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5968" y="5671565"/>
            <a:ext cx="2463800" cy="704850"/>
            <a:chOff x="3765968" y="5671565"/>
            <a:chExt cx="2463800" cy="704850"/>
          </a:xfrm>
        </p:grpSpPr>
        <p:sp>
          <p:nvSpPr>
            <p:cNvPr id="15" name="object 15"/>
            <p:cNvSpPr/>
            <p:nvPr/>
          </p:nvSpPr>
          <p:spPr>
            <a:xfrm>
              <a:off x="3778668" y="568426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5" y="0"/>
                  </a:moveTo>
                  <a:lnTo>
                    <a:pt x="113144" y="0"/>
                  </a:lnTo>
                  <a:lnTo>
                    <a:pt x="69105" y="8892"/>
                  </a:lnTo>
                  <a:lnTo>
                    <a:pt x="33140" y="33142"/>
                  </a:lnTo>
                  <a:lnTo>
                    <a:pt x="8891" y="69110"/>
                  </a:lnTo>
                  <a:lnTo>
                    <a:pt x="0" y="113156"/>
                  </a:lnTo>
                  <a:lnTo>
                    <a:pt x="0" y="565734"/>
                  </a:lnTo>
                  <a:lnTo>
                    <a:pt x="8891" y="609773"/>
                  </a:lnTo>
                  <a:lnTo>
                    <a:pt x="33140" y="645737"/>
                  </a:lnTo>
                  <a:lnTo>
                    <a:pt x="69105" y="669986"/>
                  </a:lnTo>
                  <a:lnTo>
                    <a:pt x="113144" y="678878"/>
                  </a:lnTo>
                  <a:lnTo>
                    <a:pt x="2325255" y="678878"/>
                  </a:lnTo>
                  <a:lnTo>
                    <a:pt x="2369300" y="669986"/>
                  </a:lnTo>
                  <a:lnTo>
                    <a:pt x="2405264" y="645737"/>
                  </a:lnTo>
                  <a:lnTo>
                    <a:pt x="2429509" y="609773"/>
                  </a:lnTo>
                  <a:lnTo>
                    <a:pt x="2438400" y="565734"/>
                  </a:lnTo>
                  <a:lnTo>
                    <a:pt x="2438400" y="113156"/>
                  </a:lnTo>
                  <a:lnTo>
                    <a:pt x="2429509" y="69110"/>
                  </a:lnTo>
                  <a:lnTo>
                    <a:pt x="2405264" y="33142"/>
                  </a:lnTo>
                  <a:lnTo>
                    <a:pt x="2369300" y="8892"/>
                  </a:lnTo>
                  <a:lnTo>
                    <a:pt x="2325255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8668" y="568426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6947" y="5526633"/>
            <a:ext cx="3010535" cy="1347470"/>
          </a:xfrm>
          <a:prstGeom prst="rect">
            <a:avLst/>
          </a:prstGeom>
          <a:ln w="25400">
            <a:solidFill>
              <a:srgbClr val="2B4A5E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129665" marR="404495" indent="-666115">
              <a:lnSpc>
                <a:spcPct val="100000"/>
              </a:lnSpc>
              <a:spcBef>
                <a:spcPts val="1400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Proxy 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Info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marL="166370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Management</a:t>
            </a:r>
            <a:r>
              <a:rPr sz="1600" spc="-5" dirty="0">
                <a:latin typeface="Carlito"/>
                <a:cs typeface="Carlito"/>
              </a:rPr>
              <a:t> Microservice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7929" y="3855135"/>
            <a:ext cx="4059554" cy="3211830"/>
            <a:chOff x="2587929" y="3855135"/>
            <a:chExt cx="4059554" cy="3211830"/>
          </a:xfrm>
        </p:grpSpPr>
        <p:sp>
          <p:nvSpPr>
            <p:cNvPr id="19" name="object 19"/>
            <p:cNvSpPr/>
            <p:nvPr/>
          </p:nvSpPr>
          <p:spPr>
            <a:xfrm>
              <a:off x="3150857" y="5094833"/>
              <a:ext cx="3480435" cy="1955800"/>
            </a:xfrm>
            <a:custGeom>
              <a:avLst/>
              <a:gdLst/>
              <a:ahLst/>
              <a:cxnLst/>
              <a:rect l="l" t="t" r="r" b="b"/>
              <a:pathLst>
                <a:path w="3480434" h="1955800">
                  <a:moveTo>
                    <a:pt x="0" y="0"/>
                  </a:moveTo>
                  <a:lnTo>
                    <a:pt x="3480221" y="0"/>
                  </a:lnTo>
                  <a:lnTo>
                    <a:pt x="3480221" y="1955791"/>
                  </a:lnTo>
                  <a:lnTo>
                    <a:pt x="0" y="195579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7929" y="3855135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4" h="114300">
                  <a:moveTo>
                    <a:pt x="449618" y="0"/>
                  </a:moveTo>
                  <a:lnTo>
                    <a:pt x="448966" y="38090"/>
                  </a:lnTo>
                  <a:lnTo>
                    <a:pt x="468007" y="38417"/>
                  </a:lnTo>
                  <a:lnTo>
                    <a:pt x="467360" y="76517"/>
                  </a:lnTo>
                  <a:lnTo>
                    <a:pt x="448308" y="76517"/>
                  </a:lnTo>
                  <a:lnTo>
                    <a:pt x="447662" y="114274"/>
                  </a:lnTo>
                  <a:lnTo>
                    <a:pt x="526530" y="76517"/>
                  </a:lnTo>
                  <a:lnTo>
                    <a:pt x="467360" y="76517"/>
                  </a:lnTo>
                  <a:lnTo>
                    <a:pt x="448314" y="76190"/>
                  </a:lnTo>
                  <a:lnTo>
                    <a:pt x="527212" y="76190"/>
                  </a:lnTo>
                  <a:lnTo>
                    <a:pt x="562927" y="59093"/>
                  </a:lnTo>
                  <a:lnTo>
                    <a:pt x="449618" y="0"/>
                  </a:lnTo>
                  <a:close/>
                </a:path>
                <a:path w="563244" h="114300">
                  <a:moveTo>
                    <a:pt x="448966" y="38090"/>
                  </a:moveTo>
                  <a:lnTo>
                    <a:pt x="448314" y="76190"/>
                  </a:lnTo>
                  <a:lnTo>
                    <a:pt x="467360" y="76517"/>
                  </a:lnTo>
                  <a:lnTo>
                    <a:pt x="468007" y="38417"/>
                  </a:lnTo>
                  <a:lnTo>
                    <a:pt x="448966" y="38090"/>
                  </a:lnTo>
                  <a:close/>
                </a:path>
                <a:path w="563244" h="114300">
                  <a:moveTo>
                    <a:pt x="647" y="30403"/>
                  </a:moveTo>
                  <a:lnTo>
                    <a:pt x="0" y="68503"/>
                  </a:lnTo>
                  <a:lnTo>
                    <a:pt x="448314" y="76190"/>
                  </a:lnTo>
                  <a:lnTo>
                    <a:pt x="448966" y="38090"/>
                  </a:lnTo>
                  <a:lnTo>
                    <a:pt x="647" y="30403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1394" y="5160771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User </a:t>
            </a:r>
            <a:r>
              <a:rPr sz="1600" spc="-10" dirty="0">
                <a:solidFill>
                  <a:srgbClr val="D86613"/>
                </a:solidFill>
                <a:latin typeface="Carlito"/>
                <a:cs typeface="Carlito"/>
              </a:rPr>
              <a:t>Management</a:t>
            </a:r>
            <a:r>
              <a:rPr sz="1600" spc="-40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9920" y="5090159"/>
            <a:ext cx="417576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154" y="3612388"/>
            <a:ext cx="234632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1605915" indent="-122555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1600">
              <a:latin typeface="Carlito"/>
              <a:cs typeface="Carlito"/>
            </a:endParaRPr>
          </a:p>
          <a:p>
            <a:pPr marL="1595755" marR="5080" indent="-108585">
              <a:lnSpc>
                <a:spcPct val="101400"/>
              </a:lnSpc>
              <a:spcBef>
                <a:spcPts val="1685"/>
              </a:spcBef>
            </a:pPr>
            <a:r>
              <a:rPr sz="1400" spc="-5" dirty="0">
                <a:latin typeface="Carlito"/>
                <a:cs typeface="Carlito"/>
              </a:rPr>
              <a:t>Elastic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Load  </a:t>
            </a:r>
            <a:r>
              <a:rPr sz="1400" dirty="0">
                <a:latin typeface="Carlito"/>
                <a:cs typeface="Carlito"/>
              </a:rPr>
              <a:t>Balancer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4520" y="3547871"/>
            <a:ext cx="8714105" cy="3515360"/>
            <a:chOff x="1874520" y="3547871"/>
            <a:chExt cx="8714105" cy="3515360"/>
          </a:xfrm>
        </p:grpSpPr>
        <p:sp>
          <p:nvSpPr>
            <p:cNvPr id="25" name="object 25"/>
            <p:cNvSpPr/>
            <p:nvPr/>
          </p:nvSpPr>
          <p:spPr>
            <a:xfrm>
              <a:off x="7002640" y="5091340"/>
              <a:ext cx="3569970" cy="1955800"/>
            </a:xfrm>
            <a:custGeom>
              <a:avLst/>
              <a:gdLst/>
              <a:ahLst/>
              <a:cxnLst/>
              <a:rect l="l" t="t" r="r" b="b"/>
              <a:pathLst>
                <a:path w="3569970" h="1955800">
                  <a:moveTo>
                    <a:pt x="0" y="0"/>
                  </a:moveTo>
                  <a:lnTo>
                    <a:pt x="3569932" y="0"/>
                  </a:lnTo>
                  <a:lnTo>
                    <a:pt x="3569932" y="1955791"/>
                  </a:lnTo>
                  <a:lnTo>
                    <a:pt x="0" y="1955791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4520" y="3547871"/>
              <a:ext cx="716280" cy="713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93177" y="515772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03438" y="908050"/>
            <a:ext cx="13101319" cy="6664959"/>
            <a:chOff x="1403438" y="908050"/>
            <a:chExt cx="13101319" cy="6664959"/>
          </a:xfrm>
        </p:grpSpPr>
        <p:sp>
          <p:nvSpPr>
            <p:cNvPr id="29" name="object 29"/>
            <p:cNvSpPr/>
            <p:nvPr/>
          </p:nvSpPr>
          <p:spPr>
            <a:xfrm>
              <a:off x="7022592" y="5087111"/>
              <a:ext cx="417575" cy="417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4149" y="914400"/>
              <a:ext cx="12793980" cy="6652259"/>
            </a:xfrm>
            <a:custGeom>
              <a:avLst/>
              <a:gdLst/>
              <a:ahLst/>
              <a:cxnLst/>
              <a:rect l="l" t="t" r="r" b="b"/>
              <a:pathLst>
                <a:path w="12793980" h="6652259">
                  <a:moveTo>
                    <a:pt x="0" y="0"/>
                  </a:moveTo>
                  <a:lnTo>
                    <a:pt x="12793907" y="0"/>
                  </a:lnTo>
                  <a:lnTo>
                    <a:pt x="12793907" y="6652213"/>
                  </a:lnTo>
                  <a:lnTo>
                    <a:pt x="0" y="66522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3832" y="911351"/>
              <a:ext cx="569976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3438" y="3863073"/>
              <a:ext cx="473709" cy="76200"/>
            </a:xfrm>
            <a:custGeom>
              <a:avLst/>
              <a:gdLst/>
              <a:ahLst/>
              <a:cxnLst/>
              <a:rect l="l" t="t" r="r" b="b"/>
              <a:pathLst>
                <a:path w="473710" h="76200">
                  <a:moveTo>
                    <a:pt x="399224" y="0"/>
                  </a:moveTo>
                  <a:lnTo>
                    <a:pt x="397713" y="33308"/>
                  </a:lnTo>
                  <a:lnTo>
                    <a:pt x="410400" y="33883"/>
                  </a:lnTo>
                  <a:lnTo>
                    <a:pt x="409968" y="43395"/>
                  </a:lnTo>
                  <a:lnTo>
                    <a:pt x="397255" y="43395"/>
                  </a:lnTo>
                  <a:lnTo>
                    <a:pt x="395770" y="76123"/>
                  </a:lnTo>
                  <a:lnTo>
                    <a:pt x="469392" y="43395"/>
                  </a:lnTo>
                  <a:lnTo>
                    <a:pt x="409968" y="43395"/>
                  </a:lnTo>
                  <a:lnTo>
                    <a:pt x="397281" y="42820"/>
                  </a:lnTo>
                  <a:lnTo>
                    <a:pt x="470686" y="42820"/>
                  </a:lnTo>
                  <a:lnTo>
                    <a:pt x="473621" y="41516"/>
                  </a:lnTo>
                  <a:lnTo>
                    <a:pt x="399224" y="0"/>
                  </a:lnTo>
                  <a:close/>
                </a:path>
                <a:path w="473710" h="76200">
                  <a:moveTo>
                    <a:pt x="397713" y="33308"/>
                  </a:moveTo>
                  <a:lnTo>
                    <a:pt x="397281" y="42820"/>
                  </a:lnTo>
                  <a:lnTo>
                    <a:pt x="409968" y="43395"/>
                  </a:lnTo>
                  <a:lnTo>
                    <a:pt x="410400" y="33883"/>
                  </a:lnTo>
                  <a:lnTo>
                    <a:pt x="397713" y="33308"/>
                  </a:lnTo>
                  <a:close/>
                </a:path>
                <a:path w="473710" h="76200">
                  <a:moveTo>
                    <a:pt x="431" y="15290"/>
                  </a:moveTo>
                  <a:lnTo>
                    <a:pt x="0" y="24815"/>
                  </a:lnTo>
                  <a:lnTo>
                    <a:pt x="397281" y="42820"/>
                  </a:lnTo>
                  <a:lnTo>
                    <a:pt x="397713" y="33308"/>
                  </a:lnTo>
                  <a:lnTo>
                    <a:pt x="431" y="15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857" y="3618141"/>
              <a:ext cx="3480435" cy="592455"/>
            </a:xfrm>
            <a:custGeom>
              <a:avLst/>
              <a:gdLst/>
              <a:ahLst/>
              <a:cxnLst/>
              <a:rect l="l" t="t" r="r" b="b"/>
              <a:pathLst>
                <a:path w="3480434" h="592454">
                  <a:moveTo>
                    <a:pt x="3480219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480219" y="592175"/>
                  </a:lnTo>
                  <a:lnTo>
                    <a:pt x="3480219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23620" y="3618141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51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548951" y="592175"/>
                  </a:lnTo>
                  <a:lnTo>
                    <a:pt x="3548951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1426" y="1370787"/>
              <a:ext cx="11367135" cy="3178175"/>
            </a:xfrm>
            <a:custGeom>
              <a:avLst/>
              <a:gdLst/>
              <a:ahLst/>
              <a:cxnLst/>
              <a:rect l="l" t="t" r="r" b="b"/>
              <a:pathLst>
                <a:path w="11367135" h="3178175">
                  <a:moveTo>
                    <a:pt x="0" y="0"/>
                  </a:moveTo>
                  <a:lnTo>
                    <a:pt x="11366506" y="0"/>
                  </a:lnTo>
                  <a:lnTo>
                    <a:pt x="11366506" y="3177951"/>
                  </a:lnTo>
                  <a:lnTo>
                    <a:pt x="0" y="31779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45929" y="979931"/>
            <a:ext cx="11557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  <a:p>
            <a:pPr marL="402590">
              <a:lnSpc>
                <a:spcPct val="100000"/>
              </a:lnSpc>
              <a:spcBef>
                <a:spcPts val="1510"/>
              </a:spcBef>
            </a:pPr>
            <a:r>
              <a:rPr sz="1400" dirty="0">
                <a:latin typeface="Carlito"/>
                <a:cs typeface="Carlito"/>
              </a:rPr>
              <a:t>App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Mesh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251235" y="70610"/>
            <a:ext cx="1212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30" dirty="0">
                <a:latin typeface="Carlito"/>
                <a:cs typeface="Carlito"/>
              </a:rPr>
              <a:t>Microservices </a:t>
            </a:r>
            <a:r>
              <a:rPr sz="4000" b="0" dirty="0">
                <a:latin typeface="Carlito"/>
                <a:cs typeface="Carlito"/>
              </a:rPr>
              <a:t>– </a:t>
            </a:r>
            <a:r>
              <a:rPr sz="4000" b="0" spc="-25" dirty="0">
                <a:latin typeface="Carlito"/>
                <a:cs typeface="Carlito"/>
              </a:rPr>
              <a:t>Canary </a:t>
            </a:r>
            <a:r>
              <a:rPr sz="4000" b="0" spc="-40" dirty="0">
                <a:latin typeface="Carlito"/>
                <a:cs typeface="Carlito"/>
              </a:rPr>
              <a:t>Deployments with </a:t>
            </a:r>
            <a:r>
              <a:rPr sz="4000" b="0" spc="-35" dirty="0">
                <a:latin typeface="Carlito"/>
                <a:cs typeface="Carlito"/>
              </a:rPr>
              <a:t>AppMesh </a:t>
            </a:r>
            <a:r>
              <a:rPr sz="4000" b="0" spc="-25" dirty="0">
                <a:latin typeface="Carlito"/>
                <a:cs typeface="Carlito"/>
              </a:rPr>
              <a:t>on</a:t>
            </a:r>
            <a:r>
              <a:rPr sz="4000" b="0" spc="180" dirty="0">
                <a:latin typeface="Carlito"/>
                <a:cs typeface="Carlito"/>
              </a:rPr>
              <a:t> </a:t>
            </a:r>
            <a:r>
              <a:rPr sz="4000" b="0" spc="-25" dirty="0">
                <a:latin typeface="Carlito"/>
                <a:cs typeface="Carlito"/>
              </a:rPr>
              <a:t>ECS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54095" y="1402080"/>
            <a:ext cx="11247120" cy="4124960"/>
            <a:chOff x="3054095" y="1402080"/>
            <a:chExt cx="11247120" cy="4124960"/>
          </a:xfrm>
        </p:grpSpPr>
        <p:sp>
          <p:nvSpPr>
            <p:cNvPr id="39" name="object 39"/>
            <p:cNvSpPr/>
            <p:nvPr/>
          </p:nvSpPr>
          <p:spPr>
            <a:xfrm>
              <a:off x="3054095" y="1402080"/>
              <a:ext cx="414528" cy="411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40935" y="4210316"/>
              <a:ext cx="4051300" cy="1316355"/>
            </a:xfrm>
            <a:custGeom>
              <a:avLst/>
              <a:gdLst/>
              <a:ahLst/>
              <a:cxnLst/>
              <a:rect l="l" t="t" r="r" b="b"/>
              <a:pathLst>
                <a:path w="4051300" h="1316354">
                  <a:moveTo>
                    <a:pt x="181013" y="1198727"/>
                  </a:moveTo>
                  <a:lnTo>
                    <a:pt x="142976" y="1201064"/>
                  </a:lnTo>
                  <a:lnTo>
                    <a:pt x="76060" y="112928"/>
                  </a:lnTo>
                  <a:lnTo>
                    <a:pt x="114084" y="110578"/>
                  </a:lnTo>
                  <a:lnTo>
                    <a:pt x="104419" y="93903"/>
                  </a:lnTo>
                  <a:lnTo>
                    <a:pt x="50025" y="0"/>
                  </a:lnTo>
                  <a:lnTo>
                    <a:pt x="0" y="117602"/>
                  </a:lnTo>
                  <a:lnTo>
                    <a:pt x="38036" y="115265"/>
                  </a:lnTo>
                  <a:lnTo>
                    <a:pt x="104940" y="1203413"/>
                  </a:lnTo>
                  <a:lnTo>
                    <a:pt x="66929" y="1205738"/>
                  </a:lnTo>
                  <a:lnTo>
                    <a:pt x="130987" y="1316316"/>
                  </a:lnTo>
                  <a:lnTo>
                    <a:pt x="170929" y="1222413"/>
                  </a:lnTo>
                  <a:lnTo>
                    <a:pt x="181013" y="1198727"/>
                  </a:lnTo>
                  <a:close/>
                </a:path>
                <a:path w="4051300" h="1316354">
                  <a:moveTo>
                    <a:pt x="4051147" y="1200327"/>
                  </a:moveTo>
                  <a:lnTo>
                    <a:pt x="4013060" y="1201496"/>
                  </a:lnTo>
                  <a:lnTo>
                    <a:pt x="3979697" y="113665"/>
                  </a:lnTo>
                  <a:lnTo>
                    <a:pt x="4017784" y="112496"/>
                  </a:lnTo>
                  <a:lnTo>
                    <a:pt x="4008145" y="94627"/>
                  </a:lnTo>
                  <a:lnTo>
                    <a:pt x="3957167" y="0"/>
                  </a:lnTo>
                  <a:lnTo>
                    <a:pt x="3903535" y="116001"/>
                  </a:lnTo>
                  <a:lnTo>
                    <a:pt x="3941610" y="114833"/>
                  </a:lnTo>
                  <a:lnTo>
                    <a:pt x="3974973" y="1202664"/>
                  </a:lnTo>
                  <a:lnTo>
                    <a:pt x="3936898" y="1203820"/>
                  </a:lnTo>
                  <a:lnTo>
                    <a:pt x="3997515" y="1316316"/>
                  </a:lnTo>
                  <a:lnTo>
                    <a:pt x="4041254" y="1221701"/>
                  </a:lnTo>
                  <a:lnTo>
                    <a:pt x="4051147" y="1200327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51895" y="3611791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38" y="0"/>
                  </a:moveTo>
                  <a:lnTo>
                    <a:pt x="0" y="0"/>
                  </a:lnTo>
                  <a:lnTo>
                    <a:pt x="0" y="592175"/>
                  </a:lnTo>
                  <a:lnTo>
                    <a:pt x="3548938" y="592175"/>
                  </a:lnTo>
                  <a:lnTo>
                    <a:pt x="3548938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138157" y="3605441"/>
          <a:ext cx="11152503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 Proxy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2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NS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Envoy Proxy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2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11117808" y="5511736"/>
            <a:ext cx="3061970" cy="1347470"/>
            <a:chOff x="11117808" y="5511736"/>
            <a:chExt cx="3061970" cy="1347470"/>
          </a:xfrm>
        </p:grpSpPr>
        <p:sp>
          <p:nvSpPr>
            <p:cNvPr id="44" name="object 44"/>
            <p:cNvSpPr/>
            <p:nvPr/>
          </p:nvSpPr>
          <p:spPr>
            <a:xfrm>
              <a:off x="11117808" y="55117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69" h="1347470">
                  <a:moveTo>
                    <a:pt x="3061868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68" y="1347076"/>
                  </a:lnTo>
                  <a:lnTo>
                    <a:pt x="3061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9543" y="563639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319" y="0"/>
                  </a:moveTo>
                  <a:lnTo>
                    <a:pt x="113144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4"/>
                  </a:lnTo>
                  <a:lnTo>
                    <a:pt x="0" y="565721"/>
                  </a:lnTo>
                  <a:lnTo>
                    <a:pt x="8891" y="609766"/>
                  </a:lnTo>
                  <a:lnTo>
                    <a:pt x="33140" y="645729"/>
                  </a:lnTo>
                  <a:lnTo>
                    <a:pt x="69105" y="669975"/>
                  </a:lnTo>
                  <a:lnTo>
                    <a:pt x="113144" y="678865"/>
                  </a:lnTo>
                  <a:lnTo>
                    <a:pt x="2325319" y="678865"/>
                  </a:lnTo>
                  <a:lnTo>
                    <a:pt x="2369340" y="669975"/>
                  </a:lnTo>
                  <a:lnTo>
                    <a:pt x="2405265" y="645729"/>
                  </a:lnTo>
                  <a:lnTo>
                    <a:pt x="2429475" y="609766"/>
                  </a:lnTo>
                  <a:lnTo>
                    <a:pt x="2438349" y="565721"/>
                  </a:lnTo>
                  <a:lnTo>
                    <a:pt x="2438349" y="113144"/>
                  </a:lnTo>
                  <a:lnTo>
                    <a:pt x="2429475" y="69105"/>
                  </a:lnTo>
                  <a:lnTo>
                    <a:pt x="2405265" y="33140"/>
                  </a:lnTo>
                  <a:lnTo>
                    <a:pt x="2369340" y="8891"/>
                  </a:lnTo>
                  <a:lnTo>
                    <a:pt x="232531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29543" y="563639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7"/>
                  </a:moveTo>
                  <a:lnTo>
                    <a:pt x="8891" y="69105"/>
                  </a:lnTo>
                  <a:lnTo>
                    <a:pt x="33139" y="33139"/>
                  </a:lnTo>
                  <a:lnTo>
                    <a:pt x="69105" y="8891"/>
                  </a:lnTo>
                  <a:lnTo>
                    <a:pt x="113147" y="0"/>
                  </a:lnTo>
                  <a:lnTo>
                    <a:pt x="2325251" y="0"/>
                  </a:lnTo>
                  <a:lnTo>
                    <a:pt x="2369294" y="8891"/>
                  </a:lnTo>
                  <a:lnTo>
                    <a:pt x="2405260" y="33139"/>
                  </a:lnTo>
                  <a:lnTo>
                    <a:pt x="2429509" y="69105"/>
                  </a:lnTo>
                  <a:lnTo>
                    <a:pt x="2438401" y="113147"/>
                  </a:lnTo>
                  <a:lnTo>
                    <a:pt x="2438401" y="565726"/>
                  </a:lnTo>
                  <a:lnTo>
                    <a:pt x="2429509" y="609768"/>
                  </a:lnTo>
                  <a:lnTo>
                    <a:pt x="2405260" y="645733"/>
                  </a:lnTo>
                  <a:lnTo>
                    <a:pt x="2369294" y="669981"/>
                  </a:lnTo>
                  <a:lnTo>
                    <a:pt x="2325251" y="678873"/>
                  </a:lnTo>
                  <a:lnTo>
                    <a:pt x="113147" y="678873"/>
                  </a:lnTo>
                  <a:lnTo>
                    <a:pt x="69105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17808" y="5511736"/>
            <a:ext cx="3061970" cy="13474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V2</a:t>
            </a:r>
            <a:endParaRPr sz="2000">
              <a:latin typeface="Carlito"/>
              <a:cs typeface="Carlito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rlito"/>
                <a:cs typeface="Carlito"/>
              </a:rPr>
              <a:t>Notification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Microservice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812919" y="5076444"/>
            <a:ext cx="3569970" cy="1955800"/>
          </a:xfrm>
          <a:custGeom>
            <a:avLst/>
            <a:gdLst/>
            <a:ahLst/>
            <a:cxnLst/>
            <a:rect l="l" t="t" r="r" b="b"/>
            <a:pathLst>
              <a:path w="3569969" h="1955800">
                <a:moveTo>
                  <a:pt x="0" y="0"/>
                </a:moveTo>
                <a:lnTo>
                  <a:pt x="3569932" y="0"/>
                </a:lnTo>
                <a:lnTo>
                  <a:pt x="3569932" y="1955791"/>
                </a:lnTo>
                <a:lnTo>
                  <a:pt x="0" y="1955791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303457" y="514248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rlito"/>
                <a:cs typeface="Carlito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D86613"/>
                </a:solidFill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832592" y="4203966"/>
            <a:ext cx="1856739" cy="1316355"/>
            <a:chOff x="10832592" y="4203966"/>
            <a:chExt cx="1856739" cy="1316355"/>
          </a:xfrm>
        </p:grpSpPr>
        <p:sp>
          <p:nvSpPr>
            <p:cNvPr id="51" name="object 51"/>
            <p:cNvSpPr/>
            <p:nvPr/>
          </p:nvSpPr>
          <p:spPr>
            <a:xfrm>
              <a:off x="10832592" y="5071871"/>
              <a:ext cx="417575" cy="4175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41288" y="4203966"/>
              <a:ext cx="147955" cy="1316355"/>
            </a:xfrm>
            <a:custGeom>
              <a:avLst/>
              <a:gdLst/>
              <a:ahLst/>
              <a:cxnLst/>
              <a:rect l="l" t="t" r="r" b="b"/>
              <a:pathLst>
                <a:path w="147954" h="1316354">
                  <a:moveTo>
                    <a:pt x="71437" y="1202655"/>
                  </a:moveTo>
                  <a:lnTo>
                    <a:pt x="33350" y="1203820"/>
                  </a:lnTo>
                  <a:lnTo>
                    <a:pt x="93979" y="1316316"/>
                  </a:lnTo>
                  <a:lnTo>
                    <a:pt x="137718" y="1221701"/>
                  </a:lnTo>
                  <a:lnTo>
                    <a:pt x="72021" y="1221701"/>
                  </a:lnTo>
                  <a:lnTo>
                    <a:pt x="71437" y="1202655"/>
                  </a:lnTo>
                  <a:close/>
                </a:path>
                <a:path w="147954" h="1316354">
                  <a:moveTo>
                    <a:pt x="109512" y="1201492"/>
                  </a:moveTo>
                  <a:lnTo>
                    <a:pt x="71437" y="1202655"/>
                  </a:lnTo>
                  <a:lnTo>
                    <a:pt x="72021" y="1221701"/>
                  </a:lnTo>
                  <a:lnTo>
                    <a:pt x="110096" y="1220533"/>
                  </a:lnTo>
                  <a:lnTo>
                    <a:pt x="109512" y="1201492"/>
                  </a:lnTo>
                  <a:close/>
                </a:path>
                <a:path w="147954" h="1316354">
                  <a:moveTo>
                    <a:pt x="147599" y="1200327"/>
                  </a:moveTo>
                  <a:lnTo>
                    <a:pt x="109512" y="1201492"/>
                  </a:lnTo>
                  <a:lnTo>
                    <a:pt x="110096" y="1220533"/>
                  </a:lnTo>
                  <a:lnTo>
                    <a:pt x="72021" y="1221701"/>
                  </a:lnTo>
                  <a:lnTo>
                    <a:pt x="137718" y="1221701"/>
                  </a:lnTo>
                  <a:lnTo>
                    <a:pt x="147599" y="1200327"/>
                  </a:lnTo>
                  <a:close/>
                </a:path>
                <a:path w="147954" h="1316354">
                  <a:moveTo>
                    <a:pt x="76161" y="113665"/>
                  </a:moveTo>
                  <a:lnTo>
                    <a:pt x="38086" y="114833"/>
                  </a:lnTo>
                  <a:lnTo>
                    <a:pt x="71437" y="1202655"/>
                  </a:lnTo>
                  <a:lnTo>
                    <a:pt x="109512" y="1201492"/>
                  </a:lnTo>
                  <a:lnTo>
                    <a:pt x="76161" y="113665"/>
                  </a:lnTo>
                  <a:close/>
                </a:path>
                <a:path w="147954" h="1316354">
                  <a:moveTo>
                    <a:pt x="53619" y="0"/>
                  </a:moveTo>
                  <a:lnTo>
                    <a:pt x="0" y="116001"/>
                  </a:lnTo>
                  <a:lnTo>
                    <a:pt x="38086" y="114833"/>
                  </a:lnTo>
                  <a:lnTo>
                    <a:pt x="37503" y="95796"/>
                  </a:lnTo>
                  <a:lnTo>
                    <a:pt x="75577" y="94627"/>
                  </a:lnTo>
                  <a:lnTo>
                    <a:pt x="104618" y="94627"/>
                  </a:lnTo>
                  <a:lnTo>
                    <a:pt x="53619" y="0"/>
                  </a:lnTo>
                  <a:close/>
                </a:path>
                <a:path w="147954" h="1316354">
                  <a:moveTo>
                    <a:pt x="75577" y="94627"/>
                  </a:moveTo>
                  <a:lnTo>
                    <a:pt x="37503" y="95796"/>
                  </a:lnTo>
                  <a:lnTo>
                    <a:pt x="38086" y="114833"/>
                  </a:lnTo>
                  <a:lnTo>
                    <a:pt x="76161" y="113665"/>
                  </a:lnTo>
                  <a:lnTo>
                    <a:pt x="75577" y="94627"/>
                  </a:lnTo>
                  <a:close/>
                </a:path>
                <a:path w="147954" h="1316354">
                  <a:moveTo>
                    <a:pt x="104618" y="94627"/>
                  </a:moveTo>
                  <a:lnTo>
                    <a:pt x="75577" y="94627"/>
                  </a:lnTo>
                  <a:lnTo>
                    <a:pt x="76161" y="113665"/>
                  </a:lnTo>
                  <a:lnTo>
                    <a:pt x="114249" y="112496"/>
                  </a:lnTo>
                  <a:lnTo>
                    <a:pt x="104618" y="94627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09414" y="2902203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50% </a:t>
            </a:r>
            <a:r>
              <a:rPr sz="1600" spc="-30" dirty="0">
                <a:latin typeface="Carlito"/>
                <a:cs typeface="Carlito"/>
              </a:rPr>
              <a:t>Traffic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8513" y="2804667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50% </a:t>
            </a:r>
            <a:r>
              <a:rPr sz="1600" spc="-30" dirty="0">
                <a:latin typeface="Carlito"/>
                <a:cs typeface="Carlito"/>
              </a:rPr>
              <a:t>Traffic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8740" y="1733283"/>
            <a:ext cx="2943860" cy="69913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6954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Virtual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 Router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71910" y="2025510"/>
            <a:ext cx="7654925" cy="1593215"/>
          </a:xfrm>
          <a:custGeom>
            <a:avLst/>
            <a:gdLst/>
            <a:ahLst/>
            <a:cxnLst/>
            <a:rect l="l" t="t" r="r" b="b"/>
            <a:pathLst>
              <a:path w="7654925" h="1593214">
                <a:moveTo>
                  <a:pt x="4146829" y="57150"/>
                </a:moveTo>
                <a:lnTo>
                  <a:pt x="4108729" y="38100"/>
                </a:lnTo>
                <a:lnTo>
                  <a:pt x="4032529" y="0"/>
                </a:lnTo>
                <a:lnTo>
                  <a:pt x="4032529" y="38100"/>
                </a:lnTo>
                <a:lnTo>
                  <a:pt x="19050" y="38100"/>
                </a:lnTo>
                <a:lnTo>
                  <a:pt x="11633" y="39598"/>
                </a:lnTo>
                <a:lnTo>
                  <a:pt x="5575" y="43688"/>
                </a:lnTo>
                <a:lnTo>
                  <a:pt x="1485" y="49745"/>
                </a:lnTo>
                <a:lnTo>
                  <a:pt x="0" y="57150"/>
                </a:lnTo>
                <a:lnTo>
                  <a:pt x="0" y="1592630"/>
                </a:lnTo>
                <a:lnTo>
                  <a:pt x="38100" y="1592630"/>
                </a:lnTo>
                <a:lnTo>
                  <a:pt x="38100" y="76200"/>
                </a:lnTo>
                <a:lnTo>
                  <a:pt x="4032529" y="76200"/>
                </a:lnTo>
                <a:lnTo>
                  <a:pt x="4032529" y="114300"/>
                </a:lnTo>
                <a:lnTo>
                  <a:pt x="4108729" y="76200"/>
                </a:lnTo>
                <a:lnTo>
                  <a:pt x="4146829" y="57150"/>
                </a:lnTo>
                <a:close/>
              </a:path>
              <a:path w="7654925" h="1593214">
                <a:moveTo>
                  <a:pt x="7654455" y="1586280"/>
                </a:moveTo>
                <a:lnTo>
                  <a:pt x="7633868" y="1555000"/>
                </a:lnTo>
                <a:lnTo>
                  <a:pt x="7584224" y="1479524"/>
                </a:lnTo>
                <a:lnTo>
                  <a:pt x="7565110" y="1512506"/>
                </a:lnTo>
                <a:lnTo>
                  <a:pt x="5628183" y="390055"/>
                </a:lnTo>
                <a:lnTo>
                  <a:pt x="5618632" y="406539"/>
                </a:lnTo>
                <a:lnTo>
                  <a:pt x="5607697" y="390944"/>
                </a:lnTo>
                <a:lnTo>
                  <a:pt x="4008844" y="1511439"/>
                </a:lnTo>
                <a:lnTo>
                  <a:pt x="3986987" y="1480235"/>
                </a:lnTo>
                <a:lnTo>
                  <a:pt x="3926192" y="1592630"/>
                </a:lnTo>
                <a:lnTo>
                  <a:pt x="4052582" y="1573834"/>
                </a:lnTo>
                <a:lnTo>
                  <a:pt x="4038371" y="1553565"/>
                </a:lnTo>
                <a:lnTo>
                  <a:pt x="4030713" y="1542643"/>
                </a:lnTo>
                <a:lnTo>
                  <a:pt x="5619597" y="429120"/>
                </a:lnTo>
                <a:lnTo>
                  <a:pt x="7546010" y="1545463"/>
                </a:lnTo>
                <a:lnTo>
                  <a:pt x="7526909" y="1578419"/>
                </a:lnTo>
                <a:lnTo>
                  <a:pt x="7654455" y="158628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750" y="4499354"/>
            <a:ext cx="7002780" cy="2207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6415" marR="5080" indent="-514350">
              <a:lnSpc>
                <a:spcPts val="8780"/>
              </a:lnSpc>
              <a:spcBef>
                <a:spcPts val="75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15" dirty="0">
                <a:solidFill>
                  <a:srgbClr val="00B050"/>
                </a:solidFill>
              </a:rPr>
              <a:t>CloudFormation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64240" y="524255"/>
            <a:ext cx="30784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" y="490727"/>
            <a:ext cx="3078479" cy="3081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5959" y="524255"/>
            <a:ext cx="3078480" cy="3078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258" y="173736"/>
            <a:ext cx="1023302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5370" algn="l"/>
              </a:tabLst>
            </a:pPr>
            <a:r>
              <a:rPr sz="5300" b="0" spc="-90" dirty="0">
                <a:latin typeface="Carlito"/>
                <a:cs typeface="Carlito"/>
              </a:rPr>
              <a:t>Fargate </a:t>
            </a:r>
            <a:r>
              <a:rPr sz="5300" b="0" spc="-135" dirty="0">
                <a:latin typeface="Carlito"/>
                <a:cs typeface="Carlito"/>
              </a:rPr>
              <a:t>Tasks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45" dirty="0">
                <a:latin typeface="Carlito"/>
                <a:cs typeface="Carlito"/>
              </a:rPr>
              <a:t>Public</a:t>
            </a:r>
            <a:r>
              <a:rPr sz="5300" b="0" spc="270" dirty="0">
                <a:latin typeface="Carlito"/>
                <a:cs typeface="Carlito"/>
              </a:rPr>
              <a:t> </a:t>
            </a:r>
            <a:r>
              <a:rPr sz="5300" b="0" spc="-40" dirty="0">
                <a:latin typeface="Carlito"/>
                <a:cs typeface="Carlito"/>
              </a:rPr>
              <a:t>Subnet</a:t>
            </a:r>
            <a:r>
              <a:rPr sz="5300" b="0" spc="10" dirty="0">
                <a:latin typeface="Carlito"/>
                <a:cs typeface="Carlito"/>
              </a:rPr>
              <a:t> </a:t>
            </a:r>
            <a:r>
              <a:rPr sz="5300" b="0" spc="-40" dirty="0">
                <a:latin typeface="Carlito"/>
                <a:cs typeface="Carlito"/>
              </a:rPr>
              <a:t>in	</a:t>
            </a:r>
            <a:r>
              <a:rPr sz="5300" b="0" spc="-45" dirty="0">
                <a:latin typeface="Carlito"/>
                <a:cs typeface="Carlito"/>
              </a:rPr>
              <a:t>a</a:t>
            </a:r>
            <a:r>
              <a:rPr sz="5300" b="0" spc="-85" dirty="0">
                <a:latin typeface="Carlito"/>
                <a:cs typeface="Carlito"/>
              </a:rPr>
              <a:t> </a:t>
            </a:r>
            <a:r>
              <a:rPr sz="5300" b="0" spc="-40" dirty="0">
                <a:latin typeface="Carlito"/>
                <a:cs typeface="Carlito"/>
              </a:rPr>
              <a:t>VPC</a:t>
            </a:r>
            <a:endParaRPr sz="5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8682" y="1562735"/>
            <a:ext cx="9262110" cy="5786755"/>
            <a:chOff x="3528682" y="1562735"/>
            <a:chExt cx="9262110" cy="5786755"/>
          </a:xfrm>
        </p:grpSpPr>
        <p:sp>
          <p:nvSpPr>
            <p:cNvPr id="4" name="object 4"/>
            <p:cNvSpPr/>
            <p:nvPr/>
          </p:nvSpPr>
          <p:spPr>
            <a:xfrm>
              <a:off x="3535032" y="1569085"/>
              <a:ext cx="9249410" cy="5774055"/>
            </a:xfrm>
            <a:custGeom>
              <a:avLst/>
              <a:gdLst/>
              <a:ahLst/>
              <a:cxnLst/>
              <a:rect l="l" t="t" r="r" b="b"/>
              <a:pathLst>
                <a:path w="9249410" h="5774055">
                  <a:moveTo>
                    <a:pt x="0" y="0"/>
                  </a:moveTo>
                  <a:lnTo>
                    <a:pt x="9248795" y="0"/>
                  </a:lnTo>
                  <a:lnTo>
                    <a:pt x="9248795" y="5773833"/>
                  </a:lnTo>
                  <a:lnTo>
                    <a:pt x="0" y="57738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2631" y="1569720"/>
              <a:ext cx="582167" cy="582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2404" y="2198497"/>
              <a:ext cx="7990840" cy="4462145"/>
            </a:xfrm>
            <a:custGeom>
              <a:avLst/>
              <a:gdLst/>
              <a:ahLst/>
              <a:cxnLst/>
              <a:rect l="l" t="t" r="r" b="b"/>
              <a:pathLst>
                <a:path w="7990840" h="4462145">
                  <a:moveTo>
                    <a:pt x="0" y="0"/>
                  </a:moveTo>
                  <a:lnTo>
                    <a:pt x="7990404" y="0"/>
                  </a:lnTo>
                  <a:lnTo>
                    <a:pt x="7990404" y="4462032"/>
                  </a:lnTo>
                  <a:lnTo>
                    <a:pt x="0" y="44620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B5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1959" y="2203704"/>
              <a:ext cx="426720" cy="426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5910" y="2886875"/>
              <a:ext cx="6471920" cy="3310890"/>
            </a:xfrm>
            <a:custGeom>
              <a:avLst/>
              <a:gdLst/>
              <a:ahLst/>
              <a:cxnLst/>
              <a:rect l="l" t="t" r="r" b="b"/>
              <a:pathLst>
                <a:path w="6471920" h="3310890">
                  <a:moveTo>
                    <a:pt x="6471589" y="0"/>
                  </a:moveTo>
                  <a:lnTo>
                    <a:pt x="0" y="0"/>
                  </a:lnTo>
                  <a:lnTo>
                    <a:pt x="0" y="3310724"/>
                  </a:lnTo>
                  <a:lnTo>
                    <a:pt x="6471589" y="3310724"/>
                  </a:lnTo>
                  <a:lnTo>
                    <a:pt x="6471589" y="0"/>
                  </a:lnTo>
                  <a:close/>
                </a:path>
              </a:pathLst>
            </a:custGeom>
            <a:solidFill>
              <a:srgbClr val="1D8900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3895" y="2889504"/>
              <a:ext cx="350520" cy="350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7640" y="4218432"/>
              <a:ext cx="582167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27572" y="4886451"/>
            <a:ext cx="9886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8425" marR="5080" indent="-8636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rlito"/>
                <a:cs typeface="Carlito"/>
              </a:rPr>
              <a:t>Elastic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Load  </a:t>
            </a:r>
            <a:r>
              <a:rPr sz="1600" spc="-5" dirty="0">
                <a:latin typeface="Carlito"/>
                <a:cs typeface="Carlito"/>
              </a:rPr>
              <a:t>Balancing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8980" y="4050119"/>
            <a:ext cx="5803265" cy="914400"/>
            <a:chOff x="728980" y="4050119"/>
            <a:chExt cx="5803265" cy="914400"/>
          </a:xfrm>
        </p:grpSpPr>
        <p:sp>
          <p:nvSpPr>
            <p:cNvPr id="13" name="object 13"/>
            <p:cNvSpPr/>
            <p:nvPr/>
          </p:nvSpPr>
          <p:spPr>
            <a:xfrm>
              <a:off x="5815583" y="4136136"/>
              <a:ext cx="716280" cy="7162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980" y="4050119"/>
              <a:ext cx="1566545" cy="914400"/>
            </a:xfrm>
            <a:custGeom>
              <a:avLst/>
              <a:gdLst/>
              <a:ahLst/>
              <a:cxnLst/>
              <a:rect l="l" t="t" r="r" b="b"/>
              <a:pathLst>
                <a:path w="1566545" h="914400">
                  <a:moveTo>
                    <a:pt x="783031" y="0"/>
                  </a:moveTo>
                  <a:lnTo>
                    <a:pt x="721837" y="1375"/>
                  </a:lnTo>
                  <a:lnTo>
                    <a:pt x="661932" y="5434"/>
                  </a:lnTo>
                  <a:lnTo>
                    <a:pt x="603489" y="12075"/>
                  </a:lnTo>
                  <a:lnTo>
                    <a:pt x="546682" y="21195"/>
                  </a:lnTo>
                  <a:lnTo>
                    <a:pt x="491685" y="32694"/>
                  </a:lnTo>
                  <a:lnTo>
                    <a:pt x="438673" y="46470"/>
                  </a:lnTo>
                  <a:lnTo>
                    <a:pt x="387820" y="62421"/>
                  </a:lnTo>
                  <a:lnTo>
                    <a:pt x="339299" y="80446"/>
                  </a:lnTo>
                  <a:lnTo>
                    <a:pt x="293284" y="100442"/>
                  </a:lnTo>
                  <a:lnTo>
                    <a:pt x="249951" y="122309"/>
                  </a:lnTo>
                  <a:lnTo>
                    <a:pt x="209472" y="145944"/>
                  </a:lnTo>
                  <a:lnTo>
                    <a:pt x="172023" y="171246"/>
                  </a:lnTo>
                  <a:lnTo>
                    <a:pt x="137776" y="198113"/>
                  </a:lnTo>
                  <a:lnTo>
                    <a:pt x="106906" y="226443"/>
                  </a:lnTo>
                  <a:lnTo>
                    <a:pt x="79588" y="256136"/>
                  </a:lnTo>
                  <a:lnTo>
                    <a:pt x="55994" y="287089"/>
                  </a:lnTo>
                  <a:lnTo>
                    <a:pt x="20680" y="352369"/>
                  </a:lnTo>
                  <a:lnTo>
                    <a:pt x="2355" y="421470"/>
                  </a:lnTo>
                  <a:lnTo>
                    <a:pt x="0" y="457200"/>
                  </a:lnTo>
                  <a:lnTo>
                    <a:pt x="2355" y="492929"/>
                  </a:lnTo>
                  <a:lnTo>
                    <a:pt x="20680" y="562030"/>
                  </a:lnTo>
                  <a:lnTo>
                    <a:pt x="55994" y="627310"/>
                  </a:lnTo>
                  <a:lnTo>
                    <a:pt x="79588" y="658263"/>
                  </a:lnTo>
                  <a:lnTo>
                    <a:pt x="106906" y="687956"/>
                  </a:lnTo>
                  <a:lnTo>
                    <a:pt x="137776" y="716286"/>
                  </a:lnTo>
                  <a:lnTo>
                    <a:pt x="172023" y="743153"/>
                  </a:lnTo>
                  <a:lnTo>
                    <a:pt x="209472" y="768455"/>
                  </a:lnTo>
                  <a:lnTo>
                    <a:pt x="249951" y="792090"/>
                  </a:lnTo>
                  <a:lnTo>
                    <a:pt x="293284" y="813957"/>
                  </a:lnTo>
                  <a:lnTo>
                    <a:pt x="339299" y="833953"/>
                  </a:lnTo>
                  <a:lnTo>
                    <a:pt x="387820" y="851978"/>
                  </a:lnTo>
                  <a:lnTo>
                    <a:pt x="438673" y="867929"/>
                  </a:lnTo>
                  <a:lnTo>
                    <a:pt x="491685" y="881705"/>
                  </a:lnTo>
                  <a:lnTo>
                    <a:pt x="546682" y="893204"/>
                  </a:lnTo>
                  <a:lnTo>
                    <a:pt x="603489" y="902324"/>
                  </a:lnTo>
                  <a:lnTo>
                    <a:pt x="661932" y="908965"/>
                  </a:lnTo>
                  <a:lnTo>
                    <a:pt x="721837" y="913024"/>
                  </a:lnTo>
                  <a:lnTo>
                    <a:pt x="783031" y="914400"/>
                  </a:lnTo>
                  <a:lnTo>
                    <a:pt x="844225" y="913024"/>
                  </a:lnTo>
                  <a:lnTo>
                    <a:pt x="904130" y="908965"/>
                  </a:lnTo>
                  <a:lnTo>
                    <a:pt x="962574" y="902324"/>
                  </a:lnTo>
                  <a:lnTo>
                    <a:pt x="1019381" y="893204"/>
                  </a:lnTo>
                  <a:lnTo>
                    <a:pt x="1074378" y="881705"/>
                  </a:lnTo>
                  <a:lnTo>
                    <a:pt x="1127390" y="867929"/>
                  </a:lnTo>
                  <a:lnTo>
                    <a:pt x="1178243" y="851978"/>
                  </a:lnTo>
                  <a:lnTo>
                    <a:pt x="1226764" y="833953"/>
                  </a:lnTo>
                  <a:lnTo>
                    <a:pt x="1272779" y="813957"/>
                  </a:lnTo>
                  <a:lnTo>
                    <a:pt x="1316112" y="792090"/>
                  </a:lnTo>
                  <a:lnTo>
                    <a:pt x="1356590" y="768455"/>
                  </a:lnTo>
                  <a:lnTo>
                    <a:pt x="1394040" y="743153"/>
                  </a:lnTo>
                  <a:lnTo>
                    <a:pt x="1428287" y="716286"/>
                  </a:lnTo>
                  <a:lnTo>
                    <a:pt x="1459156" y="687956"/>
                  </a:lnTo>
                  <a:lnTo>
                    <a:pt x="1486474" y="658263"/>
                  </a:lnTo>
                  <a:lnTo>
                    <a:pt x="1510068" y="627310"/>
                  </a:lnTo>
                  <a:lnTo>
                    <a:pt x="1545382" y="562030"/>
                  </a:lnTo>
                  <a:lnTo>
                    <a:pt x="1563706" y="492929"/>
                  </a:lnTo>
                  <a:lnTo>
                    <a:pt x="1566062" y="457200"/>
                  </a:lnTo>
                  <a:lnTo>
                    <a:pt x="1563706" y="421470"/>
                  </a:lnTo>
                  <a:lnTo>
                    <a:pt x="1545382" y="352369"/>
                  </a:lnTo>
                  <a:lnTo>
                    <a:pt x="1510068" y="287089"/>
                  </a:lnTo>
                  <a:lnTo>
                    <a:pt x="1486474" y="256136"/>
                  </a:lnTo>
                  <a:lnTo>
                    <a:pt x="1459156" y="226443"/>
                  </a:lnTo>
                  <a:lnTo>
                    <a:pt x="1428287" y="198113"/>
                  </a:lnTo>
                  <a:lnTo>
                    <a:pt x="1394040" y="171246"/>
                  </a:lnTo>
                  <a:lnTo>
                    <a:pt x="1356590" y="145944"/>
                  </a:lnTo>
                  <a:lnTo>
                    <a:pt x="1316112" y="122309"/>
                  </a:lnTo>
                  <a:lnTo>
                    <a:pt x="1272779" y="100442"/>
                  </a:lnTo>
                  <a:lnTo>
                    <a:pt x="1226764" y="80446"/>
                  </a:lnTo>
                  <a:lnTo>
                    <a:pt x="1178243" y="62421"/>
                  </a:lnTo>
                  <a:lnTo>
                    <a:pt x="1127390" y="46470"/>
                  </a:lnTo>
                  <a:lnTo>
                    <a:pt x="1074378" y="32694"/>
                  </a:lnTo>
                  <a:lnTo>
                    <a:pt x="1019381" y="21195"/>
                  </a:lnTo>
                  <a:lnTo>
                    <a:pt x="962574" y="12075"/>
                  </a:lnTo>
                  <a:lnTo>
                    <a:pt x="904130" y="5434"/>
                  </a:lnTo>
                  <a:lnTo>
                    <a:pt x="844225" y="1375"/>
                  </a:lnTo>
                  <a:lnTo>
                    <a:pt x="783031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0129" y="4819395"/>
            <a:ext cx="74485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47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Carlito"/>
                <a:cs typeface="Carlito"/>
              </a:rPr>
              <a:t>Internet  </a:t>
            </a:r>
            <a:r>
              <a:rPr sz="1600" dirty="0">
                <a:latin typeface="Carlito"/>
                <a:cs typeface="Carlito"/>
              </a:rPr>
              <a:t>G</a:t>
            </a:r>
            <a:r>
              <a:rPr sz="1600" spc="-20" dirty="0">
                <a:latin typeface="Carlito"/>
                <a:cs typeface="Carlito"/>
              </a:rPr>
              <a:t>at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spc="-15" dirty="0">
                <a:latin typeface="Carlito"/>
                <a:cs typeface="Carlito"/>
              </a:rPr>
              <a:t>w</a:t>
            </a:r>
            <a:r>
              <a:rPr sz="1600" spc="-3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0109" y="4313428"/>
            <a:ext cx="94424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2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rn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95017" y="3064751"/>
            <a:ext cx="8690610" cy="2955290"/>
            <a:chOff x="2295017" y="3064751"/>
            <a:chExt cx="8690610" cy="2955290"/>
          </a:xfrm>
        </p:grpSpPr>
        <p:sp>
          <p:nvSpPr>
            <p:cNvPr id="18" name="object 18"/>
            <p:cNvSpPr/>
            <p:nvPr/>
          </p:nvSpPr>
          <p:spPr>
            <a:xfrm>
              <a:off x="2295017" y="4456188"/>
              <a:ext cx="3523615" cy="76200"/>
            </a:xfrm>
            <a:custGeom>
              <a:avLst/>
              <a:gdLst/>
              <a:ahLst/>
              <a:cxnLst/>
              <a:rect l="l" t="t" r="r" b="b"/>
              <a:pathLst>
                <a:path w="3523615" h="76200">
                  <a:moveTo>
                    <a:pt x="3513890" y="33299"/>
                  </a:moveTo>
                  <a:lnTo>
                    <a:pt x="3459505" y="33299"/>
                  </a:lnTo>
                  <a:lnTo>
                    <a:pt x="3459543" y="42824"/>
                  </a:lnTo>
                  <a:lnTo>
                    <a:pt x="3446830" y="42872"/>
                  </a:lnTo>
                  <a:lnTo>
                    <a:pt x="3446957" y="76200"/>
                  </a:lnTo>
                  <a:lnTo>
                    <a:pt x="3523018" y="37820"/>
                  </a:lnTo>
                  <a:lnTo>
                    <a:pt x="3513890" y="33299"/>
                  </a:lnTo>
                  <a:close/>
                </a:path>
                <a:path w="3523615" h="76200">
                  <a:moveTo>
                    <a:pt x="3446793" y="33347"/>
                  </a:moveTo>
                  <a:lnTo>
                    <a:pt x="0" y="46367"/>
                  </a:lnTo>
                  <a:lnTo>
                    <a:pt x="38" y="55892"/>
                  </a:lnTo>
                  <a:lnTo>
                    <a:pt x="3446830" y="42872"/>
                  </a:lnTo>
                  <a:lnTo>
                    <a:pt x="3446793" y="33347"/>
                  </a:lnTo>
                  <a:close/>
                </a:path>
                <a:path w="3523615" h="76200">
                  <a:moveTo>
                    <a:pt x="3459505" y="33299"/>
                  </a:moveTo>
                  <a:lnTo>
                    <a:pt x="3446793" y="33347"/>
                  </a:lnTo>
                  <a:lnTo>
                    <a:pt x="3446830" y="42872"/>
                  </a:lnTo>
                  <a:lnTo>
                    <a:pt x="3459543" y="42824"/>
                  </a:lnTo>
                  <a:lnTo>
                    <a:pt x="3459505" y="33299"/>
                  </a:lnTo>
                  <a:close/>
                </a:path>
                <a:path w="3523615" h="76200">
                  <a:moveTo>
                    <a:pt x="3446665" y="0"/>
                  </a:moveTo>
                  <a:lnTo>
                    <a:pt x="3446793" y="33347"/>
                  </a:lnTo>
                  <a:lnTo>
                    <a:pt x="3513890" y="33299"/>
                  </a:lnTo>
                  <a:lnTo>
                    <a:pt x="344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8038" y="3064751"/>
              <a:ext cx="3107690" cy="2955290"/>
            </a:xfrm>
            <a:custGeom>
              <a:avLst/>
              <a:gdLst/>
              <a:ahLst/>
              <a:cxnLst/>
              <a:rect l="l" t="t" r="r" b="b"/>
              <a:pathLst>
                <a:path w="3107690" h="2955290">
                  <a:moveTo>
                    <a:pt x="3107461" y="0"/>
                  </a:moveTo>
                  <a:lnTo>
                    <a:pt x="0" y="0"/>
                  </a:lnTo>
                  <a:lnTo>
                    <a:pt x="0" y="2955048"/>
                  </a:lnTo>
                  <a:lnTo>
                    <a:pt x="3107461" y="2955048"/>
                  </a:lnTo>
                  <a:lnTo>
                    <a:pt x="3107461" y="0"/>
                  </a:lnTo>
                  <a:close/>
                </a:path>
              </a:pathLst>
            </a:custGeom>
            <a:solidFill>
              <a:srgbClr val="E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9976" y="3163824"/>
              <a:ext cx="1207007" cy="12070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41792" y="4340352"/>
              <a:ext cx="1207007" cy="1207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27330" y="3763848"/>
              <a:ext cx="1665605" cy="734695"/>
            </a:xfrm>
            <a:custGeom>
              <a:avLst/>
              <a:gdLst/>
              <a:ahLst/>
              <a:cxnLst/>
              <a:rect l="l" t="t" r="r" b="b"/>
              <a:pathLst>
                <a:path w="1665604" h="734695">
                  <a:moveTo>
                    <a:pt x="1593715" y="30554"/>
                  </a:moveTo>
                  <a:lnTo>
                    <a:pt x="0" y="725792"/>
                  </a:lnTo>
                  <a:lnTo>
                    <a:pt x="3810" y="734517"/>
                  </a:lnTo>
                  <a:lnTo>
                    <a:pt x="1597526" y="39291"/>
                  </a:lnTo>
                  <a:lnTo>
                    <a:pt x="1593715" y="30554"/>
                  </a:lnTo>
                  <a:close/>
                </a:path>
                <a:path w="1665604" h="734695">
                  <a:moveTo>
                    <a:pt x="1647912" y="25476"/>
                  </a:moveTo>
                  <a:lnTo>
                    <a:pt x="1605356" y="25476"/>
                  </a:lnTo>
                  <a:lnTo>
                    <a:pt x="1609166" y="34213"/>
                  </a:lnTo>
                  <a:lnTo>
                    <a:pt x="1597526" y="39291"/>
                  </a:lnTo>
                  <a:lnTo>
                    <a:pt x="1610855" y="69850"/>
                  </a:lnTo>
                  <a:lnTo>
                    <a:pt x="1647912" y="25476"/>
                  </a:lnTo>
                  <a:close/>
                </a:path>
                <a:path w="1665604" h="734695">
                  <a:moveTo>
                    <a:pt x="1605356" y="25476"/>
                  </a:moveTo>
                  <a:lnTo>
                    <a:pt x="1593715" y="30554"/>
                  </a:lnTo>
                  <a:lnTo>
                    <a:pt x="1597526" y="39291"/>
                  </a:lnTo>
                  <a:lnTo>
                    <a:pt x="1609166" y="34213"/>
                  </a:lnTo>
                  <a:lnTo>
                    <a:pt x="1605356" y="25476"/>
                  </a:lnTo>
                  <a:close/>
                </a:path>
                <a:path w="1665604" h="734695">
                  <a:moveTo>
                    <a:pt x="1580388" y="0"/>
                  </a:moveTo>
                  <a:lnTo>
                    <a:pt x="1593715" y="30554"/>
                  </a:lnTo>
                  <a:lnTo>
                    <a:pt x="1605356" y="25476"/>
                  </a:lnTo>
                  <a:lnTo>
                    <a:pt x="1647912" y="25476"/>
                  </a:lnTo>
                  <a:lnTo>
                    <a:pt x="1665465" y="4457"/>
                  </a:lnTo>
                  <a:lnTo>
                    <a:pt x="1580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96904" y="1635252"/>
            <a:ext cx="2070100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rlito"/>
                <a:cs typeface="Carlito"/>
              </a:rPr>
              <a:t>AWS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Cloud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84835" algn="l"/>
              </a:tabLst>
            </a:pPr>
            <a:r>
              <a:rPr sz="1600" spc="-5" dirty="0">
                <a:solidFill>
                  <a:srgbClr val="8B5D3D"/>
                </a:solidFill>
                <a:latin typeface="Carlito"/>
                <a:cs typeface="Carlito"/>
              </a:rPr>
              <a:t>VPC	</a:t>
            </a:r>
            <a:r>
              <a:rPr sz="1800" spc="-5" dirty="0">
                <a:latin typeface="Carlito"/>
                <a:cs typeface="Carlito"/>
              </a:rPr>
              <a:t>10.0.0.0/16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rlito"/>
              <a:cs typeface="Carlito"/>
            </a:endParaRPr>
          </a:p>
          <a:p>
            <a:pPr marL="916940">
              <a:lnSpc>
                <a:spcPct val="100000"/>
              </a:lnSpc>
            </a:pPr>
            <a:r>
              <a:rPr sz="1600" spc="-5" dirty="0">
                <a:solidFill>
                  <a:srgbClr val="8B5D3D"/>
                </a:solidFill>
                <a:latin typeface="Carlito"/>
                <a:cs typeface="Carlito"/>
              </a:rPr>
              <a:t>Public</a:t>
            </a:r>
            <a:r>
              <a:rPr sz="1600" spc="-55" dirty="0">
                <a:solidFill>
                  <a:srgbClr val="8B5D3D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8B5D3D"/>
                </a:solidFill>
                <a:latin typeface="Carlito"/>
                <a:cs typeface="Carlito"/>
              </a:rPr>
              <a:t>subnet</a:t>
            </a:r>
            <a:endParaRPr sz="1600">
              <a:latin typeface="Carlito"/>
              <a:cs typeface="Carlito"/>
            </a:endParaRPr>
          </a:p>
          <a:p>
            <a:pPr marL="984885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Carlito"/>
                <a:cs typeface="Carlito"/>
              </a:rPr>
              <a:t>10.0.1.0/24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6138" y="4145788"/>
            <a:ext cx="1236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arlito"/>
                <a:cs typeface="Carlito"/>
              </a:rPr>
              <a:t>Task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Definition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28028" y="3371088"/>
            <a:ext cx="4119245" cy="1987550"/>
            <a:chOff x="6528028" y="3371088"/>
            <a:chExt cx="4119245" cy="1987550"/>
          </a:xfrm>
        </p:grpSpPr>
        <p:sp>
          <p:nvSpPr>
            <p:cNvPr id="26" name="object 26"/>
            <p:cNvSpPr/>
            <p:nvPr/>
          </p:nvSpPr>
          <p:spPr>
            <a:xfrm>
              <a:off x="9851135" y="4562855"/>
              <a:ext cx="795527" cy="795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11511" y="3371088"/>
              <a:ext cx="716279" cy="7162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8028" y="4489399"/>
              <a:ext cx="1716405" cy="471805"/>
            </a:xfrm>
            <a:custGeom>
              <a:avLst/>
              <a:gdLst/>
              <a:ahLst/>
              <a:cxnLst/>
              <a:rect l="l" t="t" r="r" b="b"/>
              <a:pathLst>
                <a:path w="1716404" h="471804">
                  <a:moveTo>
                    <a:pt x="1641217" y="439450"/>
                  </a:moveTo>
                  <a:lnTo>
                    <a:pt x="1632762" y="471690"/>
                  </a:lnTo>
                  <a:lnTo>
                    <a:pt x="1716138" y="454164"/>
                  </a:lnTo>
                  <a:lnTo>
                    <a:pt x="1703036" y="442671"/>
                  </a:lnTo>
                  <a:lnTo>
                    <a:pt x="1653501" y="442671"/>
                  </a:lnTo>
                  <a:lnTo>
                    <a:pt x="1641217" y="439450"/>
                  </a:lnTo>
                  <a:close/>
                </a:path>
                <a:path w="1716404" h="471804">
                  <a:moveTo>
                    <a:pt x="1643634" y="430231"/>
                  </a:moveTo>
                  <a:lnTo>
                    <a:pt x="1641217" y="439450"/>
                  </a:lnTo>
                  <a:lnTo>
                    <a:pt x="1653501" y="442671"/>
                  </a:lnTo>
                  <a:lnTo>
                    <a:pt x="1655914" y="433450"/>
                  </a:lnTo>
                  <a:lnTo>
                    <a:pt x="1643634" y="430231"/>
                  </a:lnTo>
                  <a:close/>
                </a:path>
                <a:path w="1716404" h="471804">
                  <a:moveTo>
                    <a:pt x="1652092" y="397979"/>
                  </a:moveTo>
                  <a:lnTo>
                    <a:pt x="1643634" y="430231"/>
                  </a:lnTo>
                  <a:lnTo>
                    <a:pt x="1655914" y="433450"/>
                  </a:lnTo>
                  <a:lnTo>
                    <a:pt x="1653501" y="442671"/>
                  </a:lnTo>
                  <a:lnTo>
                    <a:pt x="1703036" y="442671"/>
                  </a:lnTo>
                  <a:lnTo>
                    <a:pt x="1652092" y="397979"/>
                  </a:lnTo>
                  <a:close/>
                </a:path>
                <a:path w="1716404" h="471804">
                  <a:moveTo>
                    <a:pt x="2412" y="0"/>
                  </a:moveTo>
                  <a:lnTo>
                    <a:pt x="0" y="9207"/>
                  </a:lnTo>
                  <a:lnTo>
                    <a:pt x="1641217" y="439450"/>
                  </a:lnTo>
                  <a:lnTo>
                    <a:pt x="1643634" y="43023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42642" y="5314751"/>
            <a:ext cx="2049145" cy="6572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42085" algn="l"/>
              </a:tabLst>
            </a:pPr>
            <a:r>
              <a:rPr sz="2400" spc="-195" baseline="1736" dirty="0">
                <a:latin typeface="Carlito"/>
                <a:cs typeface="Carlito"/>
              </a:rPr>
              <a:t>T</a:t>
            </a:r>
            <a:r>
              <a:rPr sz="2400" spc="-7" baseline="1736" dirty="0">
                <a:latin typeface="Carlito"/>
                <a:cs typeface="Carlito"/>
              </a:rPr>
              <a:t>as</a:t>
            </a:r>
            <a:r>
              <a:rPr sz="2400" spc="-97" baseline="1736" dirty="0">
                <a:latin typeface="Carlito"/>
                <a:cs typeface="Carlito"/>
              </a:rPr>
              <a:t>k</a:t>
            </a:r>
            <a:r>
              <a:rPr sz="2400" spc="-7" baseline="1736" dirty="0">
                <a:latin typeface="Carlito"/>
                <a:cs typeface="Carlito"/>
              </a:rPr>
              <a:t>-</a:t>
            </a:r>
            <a:r>
              <a:rPr sz="2400" baseline="1736" dirty="0">
                <a:latin typeface="Carlito"/>
                <a:cs typeface="Carlito"/>
              </a:rPr>
              <a:t>2	</a:t>
            </a:r>
            <a:r>
              <a:rPr sz="1600" dirty="0">
                <a:latin typeface="Carlito"/>
                <a:cs typeface="Carlito"/>
              </a:rPr>
              <a:t>Se</a:t>
            </a:r>
            <a:r>
              <a:rPr sz="1600" spc="1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v</a:t>
            </a:r>
            <a:r>
              <a:rPr sz="1600" spc="-5" dirty="0">
                <a:latin typeface="Carlito"/>
                <a:cs typeface="Carlito"/>
              </a:rPr>
              <a:t>ic</a:t>
            </a:r>
            <a:r>
              <a:rPr sz="1600" dirty="0"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  <a:p>
            <a:pPr marL="137795">
              <a:lnSpc>
                <a:spcPct val="100000"/>
              </a:lnSpc>
              <a:spcBef>
                <a:spcPts val="470"/>
              </a:spcBef>
            </a:pPr>
            <a:r>
              <a:rPr sz="1800" spc="-25" dirty="0">
                <a:latin typeface="Carlito"/>
                <a:cs typeface="Carlito"/>
              </a:rPr>
              <a:t>Fargate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Cluster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6526" y="4139691"/>
            <a:ext cx="534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as</a:t>
            </a:r>
            <a:r>
              <a:rPr sz="1600" spc="-65" dirty="0">
                <a:latin typeface="Carlito"/>
                <a:cs typeface="Carlito"/>
              </a:rPr>
              <a:t>k</a:t>
            </a:r>
            <a:r>
              <a:rPr sz="1600" spc="-5" dirty="0">
                <a:latin typeface="Carlito"/>
                <a:cs typeface="Carlito"/>
              </a:rPr>
              <a:t>-</a:t>
            </a:r>
            <a:r>
              <a:rPr sz="1600" dirty="0"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6927" y="3410468"/>
            <a:ext cx="27851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235" dirty="0">
                <a:latin typeface="Trebuchet MS"/>
                <a:cs typeface="Trebuchet MS"/>
              </a:rPr>
              <a:t>Thank</a:t>
            </a:r>
            <a:r>
              <a:rPr sz="5200" b="0" spc="-450" dirty="0">
                <a:latin typeface="Trebuchet MS"/>
                <a:cs typeface="Trebuchet MS"/>
              </a:rPr>
              <a:t> </a:t>
            </a:r>
            <a:r>
              <a:rPr sz="5200" b="0" spc="-325" dirty="0">
                <a:latin typeface="Trebuchet MS"/>
                <a:cs typeface="Trebuchet MS"/>
              </a:rPr>
              <a:t>You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031" y="970280"/>
            <a:ext cx="2493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100" spc="-10" dirty="0">
                <a:solidFill>
                  <a:srgbClr val="406F8D"/>
                </a:solidFill>
                <a:latin typeface="Carlito"/>
                <a:cs typeface="Carlito"/>
              </a:rPr>
              <a:t>Container</a:t>
            </a:r>
            <a:r>
              <a:rPr sz="2100" spc="-50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406F8D"/>
                </a:solidFill>
                <a:latin typeface="Carlito"/>
                <a:cs typeface="Carlito"/>
              </a:rPr>
              <a:t>Definition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671" y="1288795"/>
            <a:ext cx="8179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Nothing </a:t>
            </a:r>
            <a:r>
              <a:rPr sz="1800" dirty="0">
                <a:latin typeface="Carlito"/>
                <a:cs typeface="Carlito"/>
              </a:rPr>
              <a:t>but </a:t>
            </a:r>
            <a:r>
              <a:rPr sz="1800" spc="-10" dirty="0">
                <a:latin typeface="Carlito"/>
                <a:cs typeface="Carlito"/>
              </a:rPr>
              <a:t>container image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container level settings </a:t>
            </a:r>
            <a:r>
              <a:rPr sz="1800" spc="-10" dirty="0">
                <a:latin typeface="Carlito"/>
                <a:cs typeface="Carlito"/>
              </a:rPr>
              <a:t>(Example: </a:t>
            </a:r>
            <a:r>
              <a:rPr sz="1800" spc="-5" dirty="0">
                <a:latin typeface="Carlito"/>
                <a:cs typeface="Carlito"/>
              </a:rPr>
              <a:t>Container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31" y="1429439"/>
            <a:ext cx="6522720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15" dirty="0">
                <a:latin typeface="Carlito"/>
                <a:cs typeface="Carlito"/>
              </a:rPr>
              <a:t>Port, </a:t>
            </a:r>
            <a:r>
              <a:rPr sz="1800" spc="-25" dirty="0">
                <a:latin typeface="Carlito"/>
                <a:cs typeface="Carlito"/>
              </a:rPr>
              <a:t>registry, </a:t>
            </a:r>
            <a:r>
              <a:rPr sz="1800" spc="-10" dirty="0">
                <a:latin typeface="Carlito"/>
                <a:cs typeface="Carlito"/>
              </a:rPr>
              <a:t>Environment </a:t>
            </a:r>
            <a:r>
              <a:rPr sz="1800" spc="-15" dirty="0">
                <a:latin typeface="Carlito"/>
                <a:cs typeface="Carlito"/>
              </a:rPr>
              <a:t>Variables to </a:t>
            </a:r>
            <a:r>
              <a:rPr sz="1800" spc="-5" dirty="0">
                <a:latin typeface="Carlito"/>
                <a:cs typeface="Carlito"/>
              </a:rPr>
              <a:t>pass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etc)</a:t>
            </a:r>
            <a:endParaRPr sz="1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100" spc="-45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r>
              <a:rPr sz="2100" spc="-15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406F8D"/>
                </a:solidFill>
                <a:latin typeface="Carlito"/>
                <a:cs typeface="Carlito"/>
              </a:rPr>
              <a:t>Definition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671" y="2126996"/>
            <a:ext cx="840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task </a:t>
            </a:r>
            <a:r>
              <a:rPr sz="1800" spc="-5" dirty="0">
                <a:latin typeface="Carlito"/>
                <a:cs typeface="Carlito"/>
              </a:rPr>
              <a:t>definition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blueprint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our </a:t>
            </a:r>
            <a:r>
              <a:rPr sz="1800" spc="-5" dirty="0">
                <a:latin typeface="Carlito"/>
                <a:cs typeface="Carlito"/>
              </a:rPr>
              <a:t>application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describes </a:t>
            </a:r>
            <a:r>
              <a:rPr sz="1800" dirty="0">
                <a:latin typeface="Carlito"/>
                <a:cs typeface="Carlito"/>
              </a:rPr>
              <a:t>one or </a:t>
            </a:r>
            <a:r>
              <a:rPr sz="1800" spc="-10" dirty="0">
                <a:latin typeface="Carlito"/>
                <a:cs typeface="Carlito"/>
              </a:rPr>
              <a:t>more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containers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991" y="2315971"/>
            <a:ext cx="178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through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attributes.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671" y="2584196"/>
            <a:ext cx="7795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25" dirty="0">
                <a:latin typeface="Carlito"/>
                <a:cs typeface="Carlito"/>
              </a:rPr>
              <a:t>Very </a:t>
            </a:r>
            <a:r>
              <a:rPr sz="1800" spc="-20" dirty="0">
                <a:latin typeface="Carlito"/>
                <a:cs typeface="Carlito"/>
              </a:rPr>
              <a:t>few </a:t>
            </a:r>
            <a:r>
              <a:rPr sz="1800" spc="-10" dirty="0">
                <a:latin typeface="Carlito"/>
                <a:cs typeface="Carlito"/>
              </a:rPr>
              <a:t>attributes are configured at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task level</a:t>
            </a:r>
            <a:r>
              <a:rPr sz="1800" spc="-10" dirty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but </a:t>
            </a:r>
            <a:r>
              <a:rPr sz="1800" spc="-5" dirty="0">
                <a:latin typeface="Carlito"/>
                <a:cs typeface="Carlito"/>
              </a:rPr>
              <a:t>majority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attributes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991" y="277317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configured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per</a:t>
            </a:r>
            <a:r>
              <a:rPr sz="1800" spc="-3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Carlito"/>
                <a:cs typeface="Carlito"/>
              </a:rPr>
              <a:t>container</a:t>
            </a:r>
            <a:r>
              <a:rPr sz="1800" spc="-2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671" y="3041396"/>
            <a:ext cx="788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It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combination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multiple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definitions if </a:t>
            </a:r>
            <a:r>
              <a:rPr sz="1800" spc="-10" dirty="0">
                <a:latin typeface="Carlito"/>
                <a:cs typeface="Carlito"/>
              </a:rPr>
              <a:t>we are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than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031" y="3182039"/>
            <a:ext cx="3242945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image 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35" dirty="0">
                <a:latin typeface="Carlito"/>
                <a:cs typeface="Carlito"/>
              </a:rPr>
              <a:t>Task.</a:t>
            </a:r>
            <a:endParaRPr sz="1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100" dirty="0">
                <a:solidFill>
                  <a:srgbClr val="406F8D"/>
                </a:solidFill>
                <a:latin typeface="Carlito"/>
                <a:cs typeface="Carlito"/>
              </a:rPr>
              <a:t>Service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671" y="3879596"/>
            <a:ext cx="81508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rlito"/>
                <a:cs typeface="Carlito"/>
              </a:rPr>
              <a:t>A service </a:t>
            </a:r>
            <a:r>
              <a:rPr sz="1800" spc="-10" dirty="0">
                <a:latin typeface="Carlito"/>
                <a:cs typeface="Carlito"/>
              </a:rPr>
              <a:t>allows you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run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maintain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specified </a:t>
            </a:r>
            <a:r>
              <a:rPr sz="1800" dirty="0">
                <a:latin typeface="Carlito"/>
                <a:cs typeface="Carlito"/>
              </a:rPr>
              <a:t>number </a:t>
            </a:r>
            <a:r>
              <a:rPr sz="1800" spc="-5" dirty="0">
                <a:latin typeface="Carlito"/>
                <a:cs typeface="Carlito"/>
              </a:rPr>
              <a:t>(the "desired count")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031" y="4020239"/>
            <a:ext cx="6398895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latin typeface="Carlito"/>
                <a:cs typeface="Carlito"/>
              </a:rPr>
              <a:t>simultaneous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instances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of a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task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definition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ECS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cluster.</a:t>
            </a:r>
            <a:endParaRPr sz="1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100" spc="-30" dirty="0">
                <a:solidFill>
                  <a:srgbClr val="406F8D"/>
                </a:solidFill>
                <a:latin typeface="Carlito"/>
                <a:cs typeface="Carlito"/>
              </a:rPr>
              <a:t>Fargate</a:t>
            </a:r>
            <a:r>
              <a:rPr sz="2100" dirty="0">
                <a:solidFill>
                  <a:srgbClr val="406F8D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406F8D"/>
                </a:solidFill>
                <a:latin typeface="Carlito"/>
                <a:cs typeface="Carlito"/>
              </a:rPr>
              <a:t>Cluster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671" y="4717796"/>
            <a:ext cx="794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infrastructure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5" dirty="0">
                <a:latin typeface="Carlito"/>
                <a:cs typeface="Carlito"/>
              </a:rPr>
              <a:t>Fargate </a:t>
            </a:r>
            <a:r>
              <a:rPr sz="1800" spc="-10" dirty="0">
                <a:latin typeface="Carlito"/>
                <a:cs typeface="Carlito"/>
              </a:rPr>
              <a:t>cluster </a:t>
            </a:r>
            <a:r>
              <a:rPr sz="1800" dirty="0">
                <a:latin typeface="Carlito"/>
                <a:cs typeface="Carlito"/>
              </a:rPr>
              <a:t>is fully </a:t>
            </a:r>
            <a:r>
              <a:rPr sz="1800" spc="-5" dirty="0">
                <a:latin typeface="Carlito"/>
                <a:cs typeface="Carlito"/>
              </a:rPr>
              <a:t>managed by </a:t>
            </a:r>
            <a:r>
              <a:rPr sz="1800" spc="-25" dirty="0">
                <a:latin typeface="Carlito"/>
                <a:cs typeface="Carlito"/>
              </a:rPr>
              <a:t>AWS. </a:t>
            </a:r>
            <a:r>
              <a:rPr sz="1800" spc="-5" dirty="0">
                <a:latin typeface="Carlito"/>
                <a:cs typeface="Carlito"/>
              </a:rPr>
              <a:t>Our </a:t>
            </a:r>
            <a:r>
              <a:rPr sz="1800" spc="-10" dirty="0">
                <a:latin typeface="Carlito"/>
                <a:cs typeface="Carlito"/>
              </a:rPr>
              <a:t>containers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run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991" y="4906771"/>
            <a:ext cx="668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without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dirty="0">
                <a:latin typeface="Carlito"/>
                <a:cs typeface="Carlito"/>
              </a:rPr>
              <a:t>managing and </a:t>
            </a:r>
            <a:r>
              <a:rPr sz="1800" spc="-5" dirty="0">
                <a:latin typeface="Carlito"/>
                <a:cs typeface="Carlito"/>
              </a:rPr>
              <a:t>configuring </a:t>
            </a:r>
            <a:r>
              <a:rPr sz="1800" dirty="0">
                <a:latin typeface="Carlito"/>
                <a:cs typeface="Carlito"/>
              </a:rPr>
              <a:t>individual </a:t>
            </a:r>
            <a:r>
              <a:rPr sz="1800" spc="-10" dirty="0">
                <a:latin typeface="Carlito"/>
                <a:cs typeface="Carlito"/>
              </a:rPr>
              <a:t>Amazon EC2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instances.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031" y="5237479"/>
            <a:ext cx="648398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515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100" spc="-45" dirty="0">
                <a:solidFill>
                  <a:srgbClr val="406F8D"/>
                </a:solidFill>
                <a:latin typeface="Carlito"/>
                <a:cs typeface="Carlito"/>
              </a:rPr>
              <a:t>Task</a:t>
            </a:r>
            <a:endParaRPr sz="2100">
              <a:latin typeface="Carlito"/>
              <a:cs typeface="Carlito"/>
            </a:endParaRPr>
          </a:p>
          <a:p>
            <a:pPr marL="835660" lvl="1" indent="-274955">
              <a:lnSpc>
                <a:spcPts val="2155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i="1" spc="-10" dirty="0">
                <a:solidFill>
                  <a:srgbClr val="0070C0"/>
                </a:solidFill>
                <a:latin typeface="Carlito"/>
                <a:cs typeface="Carlito"/>
              </a:rPr>
              <a:t>task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instantiation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of a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task </a:t>
            </a:r>
            <a:r>
              <a:rPr sz="1800" spc="-5" dirty="0">
                <a:latin typeface="Carlito"/>
                <a:cs typeface="Carlito"/>
              </a:rPr>
              <a:t>definition within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cluster.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0671" y="5821171"/>
            <a:ext cx="8249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After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spc="-15" dirty="0">
                <a:solidFill>
                  <a:srgbClr val="0070C0"/>
                </a:solidFill>
                <a:latin typeface="Carlito"/>
                <a:cs typeface="Carlito"/>
              </a:rPr>
              <a:t>created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task </a:t>
            </a:r>
            <a:r>
              <a:rPr sz="1800" spc="-5" dirty="0">
                <a:latin typeface="Carlito"/>
                <a:cs typeface="Carlito"/>
              </a:rPr>
              <a:t>definition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our </a:t>
            </a:r>
            <a:r>
              <a:rPr sz="1800" spc="-5" dirty="0">
                <a:latin typeface="Carlito"/>
                <a:cs typeface="Carlito"/>
              </a:rPr>
              <a:t>application within </a:t>
            </a:r>
            <a:r>
              <a:rPr sz="1800" spc="-10" dirty="0">
                <a:latin typeface="Carlito"/>
                <a:cs typeface="Carlito"/>
              </a:rPr>
              <a:t>Amazon ECS, we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4991" y="6013195"/>
            <a:ext cx="814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specify the number of </a:t>
            </a:r>
            <a:r>
              <a:rPr sz="1800" spc="-15" dirty="0">
                <a:latin typeface="Carlito"/>
                <a:cs typeface="Carlito"/>
              </a:rPr>
              <a:t>tasks </a:t>
            </a:r>
            <a:r>
              <a:rPr sz="1800" spc="-5" dirty="0">
                <a:latin typeface="Carlito"/>
                <a:cs typeface="Carlito"/>
              </a:rPr>
              <a:t>that will </a:t>
            </a:r>
            <a:r>
              <a:rPr sz="1800" dirty="0">
                <a:latin typeface="Carlito"/>
                <a:cs typeface="Carlito"/>
              </a:rPr>
              <a:t>run on our </a:t>
            </a:r>
            <a:r>
              <a:rPr sz="1800" spc="-10" dirty="0">
                <a:latin typeface="Carlito"/>
                <a:cs typeface="Carlito"/>
              </a:rPr>
              <a:t>cluster </a:t>
            </a:r>
            <a:r>
              <a:rPr sz="1800" dirty="0">
                <a:latin typeface="Carlito"/>
                <a:cs typeface="Carlito"/>
              </a:rPr>
              <a:t>(run </a:t>
            </a:r>
            <a:r>
              <a:rPr sz="1800" spc="-10" dirty="0">
                <a:latin typeface="Carlito"/>
                <a:cs typeface="Carlito"/>
              </a:rPr>
              <a:t>task directly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configure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671" y="6202171"/>
            <a:ext cx="846010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run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service).</a:t>
            </a:r>
            <a:endParaRPr sz="1800">
              <a:latin typeface="Carlito"/>
              <a:cs typeface="Carlito"/>
            </a:endParaRPr>
          </a:p>
          <a:p>
            <a:pPr marL="287020" indent="-274320">
              <a:lnSpc>
                <a:spcPts val="2135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latin typeface="Carlito"/>
                <a:cs typeface="Carlito"/>
              </a:rPr>
              <a:t>Each task that </a:t>
            </a:r>
            <a:r>
              <a:rPr sz="1800" dirty="0">
                <a:latin typeface="Carlito"/>
                <a:cs typeface="Carlito"/>
              </a:rPr>
              <a:t>uses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5" dirty="0">
                <a:solidFill>
                  <a:srgbClr val="0070C0"/>
                </a:solidFill>
                <a:latin typeface="Carlito"/>
                <a:cs typeface="Carlito"/>
              </a:rPr>
              <a:t>Fargate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launch type </a:t>
            </a:r>
            <a:r>
              <a:rPr sz="1800" spc="-5" dirty="0">
                <a:latin typeface="Carlito"/>
                <a:cs typeface="Carlito"/>
              </a:rPr>
              <a:t>has its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own isolation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boundary </a:t>
            </a:r>
            <a:r>
              <a:rPr sz="1800" dirty="0">
                <a:latin typeface="Carlito"/>
                <a:cs typeface="Carlito"/>
              </a:rPr>
              <a:t>and does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991" y="6674611"/>
            <a:ext cx="763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share </a:t>
            </a:r>
            <a:r>
              <a:rPr sz="1800" spc="-5" dirty="0">
                <a:latin typeface="Carlito"/>
                <a:cs typeface="Carlito"/>
              </a:rPr>
              <a:t>the underlying </a:t>
            </a:r>
            <a:r>
              <a:rPr sz="1800" spc="-15" dirty="0">
                <a:latin typeface="Carlito"/>
                <a:cs typeface="Carlito"/>
              </a:rPr>
              <a:t>kernel, </a:t>
            </a:r>
            <a:r>
              <a:rPr sz="1800" spc="-5" dirty="0">
                <a:latin typeface="Carlito"/>
                <a:cs typeface="Carlito"/>
              </a:rPr>
              <a:t>CPU </a:t>
            </a:r>
            <a:r>
              <a:rPr sz="1800" spc="-10" dirty="0">
                <a:latin typeface="Carlito"/>
                <a:cs typeface="Carlito"/>
              </a:rPr>
              <a:t>resources, </a:t>
            </a:r>
            <a:r>
              <a:rPr sz="1800" spc="-5" dirty="0">
                <a:latin typeface="Carlito"/>
                <a:cs typeface="Carlito"/>
              </a:rPr>
              <a:t>memory </a:t>
            </a:r>
            <a:r>
              <a:rPr sz="1800" spc="-10" dirty="0">
                <a:latin typeface="Carlito"/>
                <a:cs typeface="Carlito"/>
              </a:rPr>
              <a:t>resources,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elastic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991" y="6863588"/>
            <a:ext cx="259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interface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another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task.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734625" y="0"/>
            <a:ext cx="71615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90" dirty="0">
                <a:latin typeface="Carlito"/>
                <a:cs typeface="Carlito"/>
              </a:rPr>
              <a:t>Fargate </a:t>
            </a:r>
            <a:r>
              <a:rPr sz="5300" b="0" spc="-65" dirty="0">
                <a:latin typeface="Carlito"/>
                <a:cs typeface="Carlito"/>
              </a:rPr>
              <a:t>&amp; </a:t>
            </a:r>
            <a:r>
              <a:rPr sz="5300" b="0" spc="-30" dirty="0">
                <a:latin typeface="Carlito"/>
                <a:cs typeface="Carlito"/>
              </a:rPr>
              <a:t>ECS </a:t>
            </a:r>
            <a:r>
              <a:rPr sz="5300" b="0" dirty="0">
                <a:latin typeface="Carlito"/>
                <a:cs typeface="Carlito"/>
              </a:rPr>
              <a:t>– </a:t>
            </a:r>
            <a:r>
              <a:rPr sz="5300" b="0" spc="-60" dirty="0">
                <a:latin typeface="Carlito"/>
                <a:cs typeface="Carlito"/>
              </a:rPr>
              <a:t>First</a:t>
            </a:r>
            <a:r>
              <a:rPr sz="5300" b="0" spc="140" dirty="0">
                <a:latin typeface="Carlito"/>
                <a:cs typeface="Carlito"/>
              </a:rPr>
              <a:t> </a:t>
            </a:r>
            <a:r>
              <a:rPr sz="5300" b="0" spc="-50" dirty="0">
                <a:latin typeface="Carlito"/>
                <a:cs typeface="Carlito"/>
              </a:rPr>
              <a:t>Steps</a:t>
            </a:r>
            <a:endParaRPr sz="53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70567" y="3206597"/>
            <a:ext cx="4934788" cy="227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44064" marR="5080" indent="-2032000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35" dirty="0">
                <a:solidFill>
                  <a:srgbClr val="00B050"/>
                </a:solidFill>
              </a:rPr>
              <a:t>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73" y="436370"/>
            <a:ext cx="121608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80" dirty="0">
                <a:latin typeface="Carlito"/>
                <a:cs typeface="Carlito"/>
              </a:rPr>
              <a:t>Fargate </a:t>
            </a:r>
            <a:r>
              <a:rPr sz="4600" b="0" spc="-60" dirty="0">
                <a:latin typeface="Carlito"/>
                <a:cs typeface="Carlito"/>
              </a:rPr>
              <a:t>&amp; </a:t>
            </a:r>
            <a:r>
              <a:rPr sz="4600" b="0" spc="-25" dirty="0">
                <a:latin typeface="Carlito"/>
                <a:cs typeface="Carlito"/>
              </a:rPr>
              <a:t>ECS </a:t>
            </a:r>
            <a:r>
              <a:rPr sz="4600" b="0" spc="-40" dirty="0">
                <a:latin typeface="Carlito"/>
                <a:cs typeface="Carlito"/>
              </a:rPr>
              <a:t>Fundamentals </a:t>
            </a:r>
            <a:r>
              <a:rPr sz="4600" b="0" dirty="0">
                <a:latin typeface="Carlito"/>
                <a:cs typeface="Carlito"/>
              </a:rPr>
              <a:t>– </a:t>
            </a:r>
            <a:r>
              <a:rPr sz="4600" b="0" spc="-50" dirty="0">
                <a:solidFill>
                  <a:srgbClr val="00B050"/>
                </a:solidFill>
                <a:latin typeface="Carlito"/>
                <a:cs typeface="Carlito"/>
              </a:rPr>
              <a:t>Clusters</a:t>
            </a:r>
            <a:r>
              <a:rPr sz="4600" b="0" spc="1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4600" b="0" spc="-45" dirty="0">
                <a:solidFill>
                  <a:srgbClr val="00B050"/>
                </a:solidFill>
                <a:latin typeface="Carlito"/>
                <a:cs typeface="Carlito"/>
              </a:rPr>
              <a:t>Introduction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1568" y="4620767"/>
            <a:ext cx="1115568" cy="1112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6776" y="4599432"/>
            <a:ext cx="1112520" cy="11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63632" y="2545880"/>
            <a:ext cx="3404235" cy="65341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150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ECS Cluster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Types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74" y="1786634"/>
            <a:ext cx="7388859" cy="52197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marR="644525" indent="-274320">
              <a:lnSpc>
                <a:spcPts val="3600"/>
              </a:lnSpc>
              <a:spcBef>
                <a:spcPts val="620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65" dirty="0">
                <a:latin typeface="Carlito"/>
                <a:cs typeface="Carlito"/>
              </a:rPr>
              <a:t>We </a:t>
            </a:r>
            <a:r>
              <a:rPr sz="3400" spc="-25" dirty="0">
                <a:latin typeface="Carlito"/>
                <a:cs typeface="Carlito"/>
              </a:rPr>
              <a:t>have </a:t>
            </a:r>
            <a:r>
              <a:rPr sz="3400" dirty="0">
                <a:solidFill>
                  <a:srgbClr val="0070C0"/>
                </a:solidFill>
                <a:latin typeface="Carlito"/>
                <a:cs typeface="Carlito"/>
              </a:rPr>
              <a:t>3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types </a:t>
            </a:r>
            <a:r>
              <a:rPr sz="3400" spc="-5" dirty="0">
                <a:latin typeface="Carlito"/>
                <a:cs typeface="Carlito"/>
              </a:rPr>
              <a:t>of </a:t>
            </a:r>
            <a:r>
              <a:rPr sz="3400" spc="-15" dirty="0">
                <a:latin typeface="Carlito"/>
                <a:cs typeface="Carlito"/>
              </a:rPr>
              <a:t>cluster </a:t>
            </a:r>
            <a:r>
              <a:rPr sz="3400" spc="-20" dirty="0">
                <a:latin typeface="Carlito"/>
                <a:cs typeface="Carlito"/>
              </a:rPr>
              <a:t>templates  available </a:t>
            </a:r>
            <a:r>
              <a:rPr sz="3400" spc="-5" dirty="0">
                <a:latin typeface="Carlito"/>
                <a:cs typeface="Carlito"/>
              </a:rPr>
              <a:t>in</a:t>
            </a:r>
            <a:r>
              <a:rPr sz="3400" spc="-10" dirty="0">
                <a:latin typeface="Carlito"/>
                <a:cs typeface="Carlito"/>
              </a:rPr>
              <a:t> </a:t>
            </a:r>
            <a:r>
              <a:rPr sz="3400" spc="-15" dirty="0">
                <a:latin typeface="Carlito"/>
                <a:cs typeface="Carlito"/>
              </a:rPr>
              <a:t>ECS.</a:t>
            </a:r>
            <a:endParaRPr sz="3400">
              <a:latin typeface="Carlito"/>
              <a:cs typeface="Carlito"/>
            </a:endParaRPr>
          </a:p>
          <a:p>
            <a:pPr marL="835660" lvl="1" indent="-2743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35" dirty="0">
                <a:latin typeface="Carlito"/>
                <a:cs typeface="Carlito"/>
              </a:rPr>
              <a:t>Fargate </a:t>
            </a:r>
            <a:r>
              <a:rPr sz="2900" dirty="0">
                <a:latin typeface="Carlito"/>
                <a:cs typeface="Carlito"/>
              </a:rPr>
              <a:t>-</a:t>
            </a:r>
            <a:r>
              <a:rPr sz="2900" spc="10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Serverless</a:t>
            </a:r>
            <a:endParaRPr sz="2900">
              <a:latin typeface="Carlito"/>
              <a:cs typeface="Carlito"/>
            </a:endParaRPr>
          </a:p>
          <a:p>
            <a:pPr marL="835660" lvl="1" indent="-27432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15" dirty="0">
                <a:latin typeface="Carlito"/>
                <a:cs typeface="Carlito"/>
              </a:rPr>
              <a:t>EC2 </a:t>
            </a:r>
            <a:r>
              <a:rPr sz="2900" dirty="0">
                <a:latin typeface="Carlito"/>
                <a:cs typeface="Carlito"/>
              </a:rPr>
              <a:t>–</a:t>
            </a:r>
            <a:r>
              <a:rPr sz="2900" spc="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Linux</a:t>
            </a:r>
            <a:endParaRPr sz="2900">
              <a:latin typeface="Carlito"/>
              <a:cs typeface="Carlito"/>
            </a:endParaRPr>
          </a:p>
          <a:p>
            <a:pPr marL="835660" lvl="1" indent="-2743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35660" algn="l"/>
              </a:tabLst>
            </a:pPr>
            <a:r>
              <a:rPr sz="2900" spc="-15" dirty="0">
                <a:latin typeface="Carlito"/>
                <a:cs typeface="Carlito"/>
              </a:rPr>
              <a:t>EC2 </a:t>
            </a:r>
            <a:r>
              <a:rPr sz="2900" dirty="0">
                <a:latin typeface="Carlito"/>
                <a:cs typeface="Carlito"/>
              </a:rPr>
              <a:t>- </a:t>
            </a:r>
            <a:r>
              <a:rPr sz="2900" spc="-10" dirty="0">
                <a:latin typeface="Carlito"/>
                <a:cs typeface="Carlito"/>
              </a:rPr>
              <a:t>Windows</a:t>
            </a:r>
            <a:endParaRPr sz="2900">
              <a:latin typeface="Carlito"/>
              <a:cs typeface="Carlito"/>
            </a:endParaRPr>
          </a:p>
          <a:p>
            <a:pPr marL="287020" marR="626745" indent="-274320">
              <a:lnSpc>
                <a:spcPts val="3700"/>
              </a:lnSpc>
              <a:spcBef>
                <a:spcPts val="1165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5" dirty="0">
                <a:latin typeface="Carlito"/>
                <a:cs typeface="Carlito"/>
              </a:rPr>
              <a:t>An </a:t>
            </a:r>
            <a:r>
              <a:rPr sz="3400" spc="-15" dirty="0">
                <a:latin typeface="Carlito"/>
                <a:cs typeface="Carlito"/>
              </a:rPr>
              <a:t>ECS cluster </a:t>
            </a:r>
            <a:r>
              <a:rPr sz="3400" spc="-5" dirty="0">
                <a:latin typeface="Carlito"/>
                <a:cs typeface="Carlito"/>
              </a:rPr>
              <a:t>is </a:t>
            </a:r>
            <a:r>
              <a:rPr sz="3400" dirty="0">
                <a:latin typeface="Carlito"/>
                <a:cs typeface="Carlito"/>
              </a:rPr>
              <a:t>a </a:t>
            </a:r>
            <a:r>
              <a:rPr sz="3400" spc="-10" dirty="0">
                <a:latin typeface="Carlito"/>
                <a:cs typeface="Carlito"/>
              </a:rPr>
              <a:t>logical grouping </a:t>
            </a:r>
            <a:r>
              <a:rPr sz="3400" spc="-5" dirty="0">
                <a:latin typeface="Carlito"/>
                <a:cs typeface="Carlito"/>
              </a:rPr>
              <a:t>of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rlito"/>
                <a:cs typeface="Carlito"/>
              </a:rPr>
              <a:t>tasks </a:t>
            </a:r>
            <a:r>
              <a:rPr sz="3400" spc="-5" dirty="0">
                <a:latin typeface="Carlito"/>
                <a:cs typeface="Carlito"/>
              </a:rPr>
              <a:t>or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services</a:t>
            </a:r>
            <a:r>
              <a:rPr sz="3400" spc="-5" dirty="0">
                <a:latin typeface="Carlito"/>
                <a:cs typeface="Carlito"/>
              </a:rPr>
              <a:t>.</a:t>
            </a:r>
            <a:endParaRPr sz="3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20" dirty="0">
                <a:latin typeface="Carlito"/>
                <a:cs typeface="Carlito"/>
              </a:rPr>
              <a:t>Clusters are</a:t>
            </a:r>
            <a:r>
              <a:rPr sz="3400" spc="-15" dirty="0">
                <a:latin typeface="Carlito"/>
                <a:cs typeface="Carlito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rlito"/>
                <a:cs typeface="Carlito"/>
              </a:rPr>
              <a:t>Region-specific</a:t>
            </a:r>
            <a:r>
              <a:rPr sz="3400" spc="-10" dirty="0">
                <a:latin typeface="Carlito"/>
                <a:cs typeface="Carlito"/>
              </a:rPr>
              <a:t>.</a:t>
            </a:r>
            <a:endParaRPr sz="3400">
              <a:latin typeface="Carlito"/>
              <a:cs typeface="Carlito"/>
            </a:endParaRPr>
          </a:p>
          <a:p>
            <a:pPr marL="287020" marR="5080" indent="-274320">
              <a:lnSpc>
                <a:spcPts val="3720"/>
              </a:lnSpc>
              <a:spcBef>
                <a:spcPts val="1145"/>
              </a:spcBef>
              <a:buFont typeface="Arial"/>
              <a:buChar char="•"/>
              <a:tabLst>
                <a:tab pos="287020" algn="l"/>
              </a:tabLst>
            </a:pPr>
            <a:r>
              <a:rPr sz="3400" spc="-20" dirty="0">
                <a:latin typeface="Carlito"/>
                <a:cs typeface="Carlito"/>
              </a:rPr>
              <a:t>Clusters </a:t>
            </a:r>
            <a:r>
              <a:rPr sz="3400" spc="-15" dirty="0">
                <a:latin typeface="Carlito"/>
                <a:cs typeface="Carlito"/>
              </a:rPr>
              <a:t>can </a:t>
            </a:r>
            <a:r>
              <a:rPr sz="3400" spc="-20" dirty="0">
                <a:latin typeface="Carlito"/>
                <a:cs typeface="Carlito"/>
              </a:rPr>
              <a:t>contain </a:t>
            </a:r>
            <a:r>
              <a:rPr sz="3400" spc="-20" dirty="0">
                <a:solidFill>
                  <a:srgbClr val="0070C0"/>
                </a:solidFill>
                <a:latin typeface="Carlito"/>
                <a:cs typeface="Carlito"/>
              </a:rPr>
              <a:t>tasks </a:t>
            </a:r>
            <a:r>
              <a:rPr sz="3400" spc="-5" dirty="0">
                <a:latin typeface="Carlito"/>
                <a:cs typeface="Carlito"/>
              </a:rPr>
              <a:t>using both the </a:t>
            </a:r>
            <a:r>
              <a:rPr sz="3400" spc="-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3400" spc="-45" dirty="0">
                <a:solidFill>
                  <a:srgbClr val="0070C0"/>
                </a:solidFill>
                <a:latin typeface="Carlito"/>
                <a:cs typeface="Carlito"/>
              </a:rPr>
              <a:t>Fargate </a:t>
            </a:r>
            <a:r>
              <a:rPr sz="3400" spc="-5" dirty="0">
                <a:latin typeface="Carlito"/>
                <a:cs typeface="Carlito"/>
              </a:rPr>
              <a:t>and </a:t>
            </a:r>
            <a:r>
              <a:rPr sz="3400" spc="-15" dirty="0">
                <a:solidFill>
                  <a:srgbClr val="0070C0"/>
                </a:solidFill>
                <a:latin typeface="Carlito"/>
                <a:cs typeface="Carlito"/>
              </a:rPr>
              <a:t>EC2 </a:t>
            </a:r>
            <a:r>
              <a:rPr sz="3400" spc="-5" dirty="0">
                <a:latin typeface="Carlito"/>
                <a:cs typeface="Carlito"/>
              </a:rPr>
              <a:t>launch</a:t>
            </a:r>
            <a:r>
              <a:rPr sz="3400" spc="15" dirty="0">
                <a:latin typeface="Carlito"/>
                <a:cs typeface="Carlito"/>
              </a:rPr>
              <a:t> </a:t>
            </a:r>
            <a:r>
              <a:rPr sz="3400" spc="-5" dirty="0">
                <a:latin typeface="Carlito"/>
                <a:cs typeface="Carlito"/>
              </a:rPr>
              <a:t>types.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8683" y="4457966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arlito"/>
                <a:cs typeface="Carlito"/>
              </a:rPr>
              <a:t>Fargate </a:t>
            </a:r>
            <a:r>
              <a:rPr sz="1400" spc="-5" dirty="0">
                <a:latin typeface="Carlito"/>
                <a:cs typeface="Carlito"/>
              </a:rPr>
              <a:t>(Serverless)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1359" y="4453610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68910">
              <a:lnSpc>
                <a:spcPts val="2105"/>
              </a:lnSpc>
            </a:pPr>
            <a:r>
              <a:rPr sz="1800" spc="-10" dirty="0">
                <a:latin typeface="Carlito"/>
                <a:cs typeface="Carlito"/>
              </a:rPr>
              <a:t>EC2 </a:t>
            </a:r>
            <a:r>
              <a:rPr sz="1800" dirty="0">
                <a:latin typeface="Carlito"/>
                <a:cs typeface="Carlito"/>
              </a:rPr>
              <a:t>+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Linux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37592" y="4620767"/>
            <a:ext cx="1115567" cy="1112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96761" y="4453610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1700" spc="-10" dirty="0">
                <a:latin typeface="Carlito"/>
                <a:cs typeface="Carlito"/>
              </a:rPr>
              <a:t>EC2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Windows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6731" y="3195078"/>
            <a:ext cx="3518535" cy="1263015"/>
          </a:xfrm>
          <a:custGeom>
            <a:avLst/>
            <a:gdLst/>
            <a:ahLst/>
            <a:cxnLst/>
            <a:rect l="l" t="t" r="r" b="b"/>
            <a:pathLst>
              <a:path w="3518534" h="1263014">
                <a:moveTo>
                  <a:pt x="3518141" y="1258531"/>
                </a:moveTo>
                <a:lnTo>
                  <a:pt x="3500971" y="1224191"/>
                </a:lnTo>
                <a:lnTo>
                  <a:pt x="3480041" y="1182293"/>
                </a:lnTo>
                <a:lnTo>
                  <a:pt x="3460013" y="1208976"/>
                </a:lnTo>
                <a:lnTo>
                  <a:pt x="1851723" y="127"/>
                </a:lnTo>
                <a:lnTo>
                  <a:pt x="1848853" y="3949"/>
                </a:lnTo>
                <a:lnTo>
                  <a:pt x="1846173" y="0"/>
                </a:lnTo>
                <a:lnTo>
                  <a:pt x="60299" y="1216063"/>
                </a:lnTo>
                <a:lnTo>
                  <a:pt x="41541" y="1188504"/>
                </a:lnTo>
                <a:lnTo>
                  <a:pt x="0" y="1262888"/>
                </a:lnTo>
                <a:lnTo>
                  <a:pt x="84429" y="1251483"/>
                </a:lnTo>
                <a:lnTo>
                  <a:pt x="70523" y="1231074"/>
                </a:lnTo>
                <a:lnTo>
                  <a:pt x="65659" y="1223937"/>
                </a:lnTo>
                <a:lnTo>
                  <a:pt x="1843747" y="13169"/>
                </a:lnTo>
                <a:lnTo>
                  <a:pt x="1800720" y="1182217"/>
                </a:lnTo>
                <a:lnTo>
                  <a:pt x="1767408" y="1180985"/>
                </a:lnTo>
                <a:lnTo>
                  <a:pt x="1802676" y="1258531"/>
                </a:lnTo>
                <a:lnTo>
                  <a:pt x="1837283" y="1195247"/>
                </a:lnTo>
                <a:lnTo>
                  <a:pt x="1843557" y="1183779"/>
                </a:lnTo>
                <a:lnTo>
                  <a:pt x="1810232" y="1182560"/>
                </a:lnTo>
                <a:lnTo>
                  <a:pt x="1853272" y="13233"/>
                </a:lnTo>
                <a:lnTo>
                  <a:pt x="3454298" y="1216596"/>
                </a:lnTo>
                <a:lnTo>
                  <a:pt x="3434321" y="1243203"/>
                </a:lnTo>
                <a:lnTo>
                  <a:pt x="3518141" y="1258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32130" marR="5080" indent="-520065">
              <a:lnSpc>
                <a:spcPts val="8810"/>
              </a:lnSpc>
              <a:spcBef>
                <a:spcPts val="50"/>
              </a:spcBef>
            </a:pPr>
            <a:r>
              <a:rPr spc="-105" dirty="0"/>
              <a:t>AWS </a:t>
            </a:r>
            <a:r>
              <a:rPr spc="-85" dirty="0"/>
              <a:t>Fargate </a:t>
            </a:r>
            <a:r>
              <a:rPr dirty="0"/>
              <a:t>&amp; </a:t>
            </a:r>
            <a:r>
              <a:rPr spc="-40" dirty="0"/>
              <a:t>ECS  </a:t>
            </a:r>
            <a:r>
              <a:rPr spc="-25" dirty="0">
                <a:solidFill>
                  <a:srgbClr val="00B050"/>
                </a:solidFill>
              </a:rPr>
              <a:t>Cluster </a:t>
            </a:r>
            <a:r>
              <a:rPr spc="-35" dirty="0">
                <a:solidFill>
                  <a:srgbClr val="00B050"/>
                </a:solidFill>
              </a:rPr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1204447" y="2481072"/>
            <a:ext cx="3078480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2575560"/>
            <a:ext cx="3078480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2702</Words>
  <Application>Microsoft Office PowerPoint</Application>
  <PresentationFormat>Custom</PresentationFormat>
  <Paragraphs>625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BPG Courier S GPL&amp;GNU</vt:lpstr>
      <vt:lpstr>Calibri</vt:lpstr>
      <vt:lpstr>Carlito</vt:lpstr>
      <vt:lpstr>Times New Roman</vt:lpstr>
      <vt:lpstr>Trebuchet MS</vt:lpstr>
      <vt:lpstr>Office Theme</vt:lpstr>
      <vt:lpstr>AWS Fargate &amp; ECS</vt:lpstr>
      <vt:lpstr>ECS &amp; Fargate - Introduction</vt:lpstr>
      <vt:lpstr>ECS &amp; Fargate - Introduction</vt:lpstr>
      <vt:lpstr>AWS Fargate &amp; ECS  First Steps</vt:lpstr>
      <vt:lpstr>Fargate or ECS Objects</vt:lpstr>
      <vt:lpstr>Fargate &amp; ECS – First Steps</vt:lpstr>
      <vt:lpstr>AWS Fargate &amp; ECS  Clusters</vt:lpstr>
      <vt:lpstr>Fargate &amp; ECS Fundamentals – Clusters Introduction</vt:lpstr>
      <vt:lpstr>AWS Fargate &amp; ECS  Cluster Features</vt:lpstr>
      <vt:lpstr>Fargate &amp; ECS Fundamentals – Cluster Features</vt:lpstr>
      <vt:lpstr>AWS Fargate &amp; ECS  Task Definition</vt:lpstr>
      <vt:lpstr>Fargate &amp; ECS Fundamentals – Task Definition</vt:lpstr>
      <vt:lpstr>PowerPoint Presentation</vt:lpstr>
      <vt:lpstr>Fargate &amp; ECS Fundamentals – Task Definition</vt:lpstr>
      <vt:lpstr>Fargate &amp; ECS Fundamentals – Task Definition</vt:lpstr>
      <vt:lpstr>AWS Fargate &amp; ECS  Elastic Container Registry - ECR</vt:lpstr>
      <vt:lpstr>Elastic Container Registry - ECR</vt:lpstr>
      <vt:lpstr>Elastic Container Registry - ECR</vt:lpstr>
      <vt:lpstr>How ECR Works?</vt:lpstr>
      <vt:lpstr>PowerPoint Presentation</vt:lpstr>
      <vt:lpstr>Stages in Release Process</vt:lpstr>
      <vt:lpstr>Stages in Release Process</vt:lpstr>
      <vt:lpstr>Continuous Integration</vt:lpstr>
      <vt:lpstr>Continuous Delivery</vt:lpstr>
      <vt:lpstr>AWS Developer Tools or Code Services</vt:lpstr>
      <vt:lpstr>AWS Developer Tools or Code Services</vt:lpstr>
      <vt:lpstr>AWS Fargate &amp; ECS  What are  Microservices?</vt:lpstr>
      <vt:lpstr>What are Microservices?</vt:lpstr>
      <vt:lpstr>Microservices - Benefits</vt:lpstr>
      <vt:lpstr>Microservices Deployment on AWS ECS – No Service Discovery</vt:lpstr>
      <vt:lpstr>Microservices Deployment on ECS - with Service Discovery</vt:lpstr>
      <vt:lpstr>Microservices – with AWS AppMesh on ECS</vt:lpstr>
      <vt:lpstr>Microservices – Canary Deployments with AppMesh on ECS</vt:lpstr>
      <vt:lpstr>AWS Fargate &amp; ECS  Microservices  Deployment</vt:lpstr>
      <vt:lpstr>Microservices</vt:lpstr>
      <vt:lpstr>Microservices</vt:lpstr>
      <vt:lpstr>Microservices Deployment on AWS ECS</vt:lpstr>
      <vt:lpstr>AWS Fargate &amp; ECS Microservices  Service Discovery</vt:lpstr>
      <vt:lpstr>Microservices Deployment on ECS with Service Discovery</vt:lpstr>
      <vt:lpstr>AWS Fargate &amp; ECS  Cloud Map</vt:lpstr>
      <vt:lpstr>Complexity of modern architectures</vt:lpstr>
      <vt:lpstr>How to find resources to connect to?</vt:lpstr>
      <vt:lpstr>Server-side service discovery pattern</vt:lpstr>
      <vt:lpstr>Client-side service discovery pattern</vt:lpstr>
      <vt:lpstr>Existing solutions require setup andmanagement</vt:lpstr>
      <vt:lpstr>Build the dynamic map of your cloud</vt:lpstr>
      <vt:lpstr>AWS Cloud Map - Introduction</vt:lpstr>
      <vt:lpstr>AWS Cloud Map registry</vt:lpstr>
      <vt:lpstr>AWS Fargate &amp; ECS  Microservices &amp; App Mesh</vt:lpstr>
      <vt:lpstr>AWS App Mesh</vt:lpstr>
      <vt:lpstr>Microservices – without AWS AppMesh on ECS</vt:lpstr>
      <vt:lpstr>Microservices – with AWS AppMesh on ECS</vt:lpstr>
      <vt:lpstr>AWS Fargate &amp; ECS  Microservices Canary  Deployments with App Mesh</vt:lpstr>
      <vt:lpstr>Microservices – Canary Deployments with AppMesh on ECS</vt:lpstr>
      <vt:lpstr>AWS Fargate &amp; ECS  CloudFormation</vt:lpstr>
      <vt:lpstr>Fargate Tasks – Public Subnet in a VPC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Fargate &amp; ECS</dc:title>
  <cp:lastModifiedBy>Training</cp:lastModifiedBy>
  <cp:revision>12</cp:revision>
  <dcterms:created xsi:type="dcterms:W3CDTF">2021-04-29T08:26:53Z</dcterms:created>
  <dcterms:modified xsi:type="dcterms:W3CDTF">2021-04-29T08:35:35Z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2021-04-29T00:00:00Z</vt:filetime>
  </property>
</Properties>
</file>