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4C4B-450A-437A-8885-C7EEEF466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05053-41B2-426F-BBB0-D4164C988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701B5-5941-4372-A494-4A7B049D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EF41-EB97-4659-8250-B72D4054FE7B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64D5F-4FA9-433F-92BF-7F32C6F7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A9070-9236-4FE3-B9D4-FDA441F2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54F2-E64B-43ED-BD24-991A4B5F2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35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DEA82-5E27-400F-9365-68108E98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68AEB-82DA-48EF-84F9-3AC49D5C8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E3A53-B86D-4DAC-97C2-AC8F7502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EF41-EB97-4659-8250-B72D4054FE7B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7C88-30C3-441C-BC61-9D3642CCC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BF4AD-E55A-42DF-98A7-0F09E94D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54F2-E64B-43ED-BD24-991A4B5F2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12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13E4E-861A-4154-B20C-D11A543C6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63FFE-323A-4F18-9A91-B6884E394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5D9E8-DBF0-4D4E-A042-D5F5CFC5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EF41-EB97-4659-8250-B72D4054FE7B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3D860-B3E4-4DDC-A7A9-1920BAE4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D7BFD-9754-4918-B34E-62C980BF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54F2-E64B-43ED-BD24-991A4B5F2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41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41A7-96F0-40D0-94AA-6180D095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C747F-A5D3-405F-9AB0-7D89CFA37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1ECEF-D582-42F0-A772-A3DC313A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EF41-EB97-4659-8250-B72D4054FE7B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DE74A-BCC3-438A-A50A-FECE4D41A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7F4AD-4CD0-4E7B-9D34-945B608C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54F2-E64B-43ED-BD24-991A4B5F2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02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A7F8-A777-44C2-85F8-7AC59DD2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79D2F-7152-4A25-886A-21A0C8C8F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E812F-F229-4C33-B475-DEF2FBFC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EF41-EB97-4659-8250-B72D4054FE7B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FFA2A-B5AD-492D-A4E6-032C8AB72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E33F5-782D-4E58-B925-1BD70101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54F2-E64B-43ED-BD24-991A4B5F2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55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D9A1-7214-459E-8F43-DFD4C3D5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C8671-AA16-46A6-87C0-C73258BB0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F33A4-5CEB-40D7-8A3D-842EB23F7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CB342-EDD1-4A19-9292-AC16BF99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EF41-EB97-4659-8250-B72D4054FE7B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D9AEE-942F-41CA-9A8F-5B7C0164A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1E3-F4CF-470B-86FD-E3623F95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54F2-E64B-43ED-BD24-991A4B5F2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33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7498-A3FD-41A7-81E4-A6A5E69C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B5EFD-B7A8-4386-AD9A-54A0E0E9A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74B95-CE4B-4C04-9388-F787977BB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B5974-78C2-4CFF-ABAD-C71A2C4D7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32987-84BF-4837-B29F-9DF5D7C68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2E730-3B5B-43EF-A558-147F7987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EF41-EB97-4659-8250-B72D4054FE7B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3F513E-E172-4933-AF91-2E64BBEC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5E6AA-9A1B-4888-B15B-186785C6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54F2-E64B-43ED-BD24-991A4B5F2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05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C094-D33B-40C2-B739-4E978235A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52F99-7A61-425E-98A6-1CAB052A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EF41-EB97-4659-8250-B72D4054FE7B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A06AB-407A-40DB-B3E4-82BA9C107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4A05C-76CB-4743-B9A4-1C757565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54F2-E64B-43ED-BD24-991A4B5F2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62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B5ABB-DE1D-42A7-AC73-DD715E4E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EF41-EB97-4659-8250-B72D4054FE7B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7EC60-69BB-430B-B277-AA62C5A6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C707E-029B-4B18-ABBB-BDB22A8A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54F2-E64B-43ED-BD24-991A4B5F2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18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9C6EA-BC73-4887-BD67-F4D3FE37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9F74C-F39D-46FC-A8F8-F97B886CD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4A6FC-5503-437A-8C67-1043B96E4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A60D6-710C-447A-8509-FBBCC78A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EF41-EB97-4659-8250-B72D4054FE7B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E0230-A475-48F8-AE47-1D593FAE2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30094-94FC-4E23-8CDA-E5289A68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54F2-E64B-43ED-BD24-991A4B5F2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90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457D-1406-4000-958E-33BEE22F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B8AA52-C4EE-4FB2-A69C-7AB0A7D77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054EC-7F4D-4734-9BDA-F38DD528D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0AC9F-F284-490B-90B9-875A369E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EF41-EB97-4659-8250-B72D4054FE7B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6BFC4-7B85-450C-95F1-9B7F96D7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50D9D-22C9-4674-A532-2F464E0E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54F2-E64B-43ED-BD24-991A4B5F2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51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621E8-98CE-4005-87D3-025FCA07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57B3A-75C9-4325-9652-425C79DAB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0EBBB-F894-410C-8D0B-A222EBD6A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CEF41-EB97-4659-8250-B72D4054FE7B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B398D-D869-4C68-B52A-A795B1A2D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0DCFF-45C1-4ED2-A25F-A80F0ABF7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654F2-E64B-43ED-BD24-991A4B5F2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24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EF6C1B-E1C2-4CB5-8C1C-6EEB22F11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7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43A2E0-5E24-41E9-8C64-07BA2C877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060" y="0"/>
            <a:ext cx="12270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8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22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Training</dc:creator>
  <cp:lastModifiedBy>Training</cp:lastModifiedBy>
  <cp:revision>5</cp:revision>
  <dcterms:created xsi:type="dcterms:W3CDTF">2021-05-01T08:49:27Z</dcterms:created>
  <dcterms:modified xsi:type="dcterms:W3CDTF">2021-05-01T09:06:12Z</dcterms:modified>
</cp:coreProperties>
</file>