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6996-7C8B-4248-8673-AFD87E26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B0BFA-92CC-4A44-B33A-9A402B686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E5AA-457D-4E9B-B68B-8322F55B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8471-8862-4A10-A0AE-052E9415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D403-9938-4CDE-AD72-BBD500D6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5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BD12-F4E4-43F2-8A73-3021159A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38FBF-5A87-4368-90FE-5326683F9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BBCD-4CE9-493D-A2F1-A8C06579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7E00-8C60-4CEF-B98B-A09CAEE3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CD49-21D7-4C22-B3A3-29A7C31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C538C-713D-4F4F-9824-B8B73D953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DB71-EAED-4715-BD57-78C90AEBD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A7FC-66CD-4046-A202-25ED6B9F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35A2-5C08-470D-B1C6-80B19A29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68B5-085B-4837-A29E-8F5AEFFF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4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35D9-0D92-481C-A3A4-48AB97B2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D710-0D07-4041-9F1D-99EFE17A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5219-6B30-4B5A-AB32-972B3B2B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D5A6-ED21-4828-A25C-143F9FE6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652C-479A-424D-994B-FAE798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2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5890-CC90-447E-8B09-3FACFBC7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C48A-7051-4119-B2BD-7B1CF84B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0C2F-5202-4F05-AEB3-818CBAF3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782A-0DE9-43B7-8C77-0FF14E0A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B4B82-8025-4F0F-87B4-3A51B17D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94CE-027E-4171-908E-78908A72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6FE8-5626-4798-AB76-038D18851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D0D2-8B7B-47E6-855B-5AA52F0E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8A5F2-36D0-4551-94E5-6FB3F917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B82E9-B43F-4C15-AE7C-32C3D3A7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A698-9548-432A-A5D7-F0125E55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1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DC87-DEB8-4F33-899F-A1D698B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0859-8FC5-4473-B1B8-D0C0D4AC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ECD68-710E-47AC-BE44-8CBD91FD9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02101-DEB6-4F55-9C37-3E4E3F03E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402F5-B48A-49D4-8E69-BE5619A5F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FAD22-50E0-44BE-B24C-D640D7C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C69BE-E705-4FA1-BE5F-B4B283AB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2B036-2930-4764-BEE7-F73023E1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6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58B1-E152-452E-AD6A-72A560C6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6F8A4-3364-4AFD-85A6-FF875C70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0D879-C1C3-4DFB-8497-03D2E4BC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B01B0-6B00-4535-8905-45797AE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200E6-952C-479D-9F66-56A163BA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C33C4-2402-4D4B-A552-C5B241C8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A8CCE-D70C-4EE8-A9B3-0BB66D60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0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FB10-04B9-445C-8C07-F09986ED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6CA4-26A2-489A-81F9-77AF3CEC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36E9C-3270-4200-9D87-25D29ED3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61BF7-2DD9-4670-8F02-35BC19B2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B36-6390-4CCA-B373-2E8115C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DF1D-1DBD-46A2-8963-8AF7DA6E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62E8-2FAB-4F38-B1DF-07F03482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870CF-273B-4AF7-8BDE-2FE0F0300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6E2C-93D5-44D6-B04B-6A53756A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D8C8-8A3D-44FF-9B39-243D2E6E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7805-6F12-4A2C-8271-D1AB16CC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1B5E-5739-415F-AA73-42A2F21E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4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DC6B1-9EF9-4D06-913C-BB0EB69F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A704A-F89D-4A56-92BB-34352F06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2E93-8D57-47B5-9581-212BCE26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3573-F059-4A44-AC64-107CF44CFFD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8F672-FE42-4D9E-8B22-29D432DDF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485B-B57A-461B-983F-9FAC931F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9F48-F858-41F1-89D0-00FDEC81B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EC5C244C-D1B5-40A6-A450-E5453FC58DC6}"/>
              </a:ext>
            </a:extLst>
          </p:cNvPr>
          <p:cNvSpPr/>
          <p:nvPr/>
        </p:nvSpPr>
        <p:spPr>
          <a:xfrm>
            <a:off x="41515" y="420413"/>
            <a:ext cx="2701158" cy="325820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86612-475D-4668-AC02-0AE34E98791D}"/>
              </a:ext>
            </a:extLst>
          </p:cNvPr>
          <p:cNvSpPr/>
          <p:nvPr/>
        </p:nvSpPr>
        <p:spPr>
          <a:xfrm>
            <a:off x="8145517" y="1949670"/>
            <a:ext cx="2701158" cy="2301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8284E-BE04-4C9B-9A80-D045E554F6FA}"/>
              </a:ext>
            </a:extLst>
          </p:cNvPr>
          <p:cNvSpPr/>
          <p:nvPr/>
        </p:nvSpPr>
        <p:spPr>
          <a:xfrm>
            <a:off x="5584145" y="2850932"/>
            <a:ext cx="1524000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38EE17-9023-4AC2-BB36-211EBEF64856}"/>
              </a:ext>
            </a:extLst>
          </p:cNvPr>
          <p:cNvCxnSpPr>
            <a:cxnSpLocks/>
          </p:cNvCxnSpPr>
          <p:nvPr/>
        </p:nvCxnSpPr>
        <p:spPr>
          <a:xfrm>
            <a:off x="2357470" y="2971804"/>
            <a:ext cx="5788047" cy="32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4120231-77AF-450C-8799-52BFB86864D5}"/>
              </a:ext>
            </a:extLst>
          </p:cNvPr>
          <p:cNvSpPr/>
          <p:nvPr/>
        </p:nvSpPr>
        <p:spPr>
          <a:xfrm>
            <a:off x="2106797" y="4251436"/>
            <a:ext cx="1524000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2088D-E9C6-4B95-B76C-4882DD60C657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V="1">
            <a:off x="2868797" y="2850932"/>
            <a:ext cx="3477348" cy="289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84E6-4AD1-4E8B-8627-4D6200B73A26}"/>
              </a:ext>
            </a:extLst>
          </p:cNvPr>
          <p:cNvSpPr/>
          <p:nvPr/>
        </p:nvSpPr>
        <p:spPr>
          <a:xfrm flipH="1" flipV="1">
            <a:off x="4014952" y="809295"/>
            <a:ext cx="75674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2750B9-383A-4B66-91C6-8A8B0E7FC11D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flipH="1">
            <a:off x="3630797" y="961695"/>
            <a:ext cx="384155" cy="403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ED27B4-8EFA-4D47-B187-81B86D23E2D7}"/>
              </a:ext>
            </a:extLst>
          </p:cNvPr>
          <p:cNvSpPr/>
          <p:nvPr/>
        </p:nvSpPr>
        <p:spPr>
          <a:xfrm>
            <a:off x="5514252" y="4632434"/>
            <a:ext cx="1524000" cy="1492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67F3E-5B5C-4957-BF44-C00904164057}"/>
              </a:ext>
            </a:extLst>
          </p:cNvPr>
          <p:cNvCxnSpPr>
            <a:cxnSpLocks/>
          </p:cNvCxnSpPr>
          <p:nvPr/>
        </p:nvCxnSpPr>
        <p:spPr>
          <a:xfrm>
            <a:off x="3756921" y="5064671"/>
            <a:ext cx="1718442" cy="8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B7E29-03E7-45E0-84C2-CA7386347002}"/>
              </a:ext>
            </a:extLst>
          </p:cNvPr>
          <p:cNvSpPr/>
          <p:nvPr/>
        </p:nvSpPr>
        <p:spPr>
          <a:xfrm>
            <a:off x="7972096" y="5273570"/>
            <a:ext cx="949611" cy="945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25A04A-78E6-44CC-8D97-CFDDA4E76DCA}"/>
              </a:ext>
            </a:extLst>
          </p:cNvPr>
          <p:cNvSpPr/>
          <p:nvPr/>
        </p:nvSpPr>
        <p:spPr>
          <a:xfrm>
            <a:off x="9610397" y="5150071"/>
            <a:ext cx="949611" cy="945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FF7562-0B46-4136-946E-C6E2C7E95723}"/>
              </a:ext>
            </a:extLst>
          </p:cNvPr>
          <p:cNvCxnSpPr/>
          <p:nvPr/>
        </p:nvCxnSpPr>
        <p:spPr>
          <a:xfrm flipH="1">
            <a:off x="7108145" y="5378668"/>
            <a:ext cx="3412710" cy="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A306DC59-36FD-4AC3-B898-7774EC65BAAD}"/>
              </a:ext>
            </a:extLst>
          </p:cNvPr>
          <p:cNvSpPr/>
          <p:nvPr/>
        </p:nvSpPr>
        <p:spPr>
          <a:xfrm>
            <a:off x="5637223" y="139266"/>
            <a:ext cx="1867689" cy="188135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B2037F-CA97-48B3-ADDF-3716F0E403F4}"/>
              </a:ext>
            </a:extLst>
          </p:cNvPr>
          <p:cNvCxnSpPr>
            <a:cxnSpLocks/>
          </p:cNvCxnSpPr>
          <p:nvPr/>
        </p:nvCxnSpPr>
        <p:spPr>
          <a:xfrm flipV="1">
            <a:off x="6695090" y="1545021"/>
            <a:ext cx="231227" cy="132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BE43A2-A219-4A17-9F26-6B5EC126E22F}"/>
              </a:ext>
            </a:extLst>
          </p:cNvPr>
          <p:cNvSpPr/>
          <p:nvPr/>
        </p:nvSpPr>
        <p:spPr>
          <a:xfrm>
            <a:off x="5150069" y="336331"/>
            <a:ext cx="6453352" cy="1912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Dev-grp-</a:t>
            </a:r>
            <a:r>
              <a:rPr lang="en-IN" dirty="0" err="1"/>
              <a:t>cdk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E2E6F-E86E-4796-9488-FC248F4FC82F}"/>
              </a:ext>
            </a:extLst>
          </p:cNvPr>
          <p:cNvSpPr/>
          <p:nvPr/>
        </p:nvSpPr>
        <p:spPr>
          <a:xfrm>
            <a:off x="1124607" y="2995448"/>
            <a:ext cx="6873765" cy="281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IT-Admin-Group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E73C3F-D06D-4D96-ADA0-82CC6608EECF}"/>
              </a:ext>
            </a:extLst>
          </p:cNvPr>
          <p:cNvSpPr/>
          <p:nvPr/>
        </p:nvSpPr>
        <p:spPr>
          <a:xfrm>
            <a:off x="1660634" y="4850524"/>
            <a:ext cx="1418897" cy="809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itm1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F30BC1-14E9-49C2-8D4A-E9A4B978F113}"/>
              </a:ext>
            </a:extLst>
          </p:cNvPr>
          <p:cNvSpPr/>
          <p:nvPr/>
        </p:nvSpPr>
        <p:spPr>
          <a:xfrm>
            <a:off x="3852040" y="4850524"/>
            <a:ext cx="1418897" cy="809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itm2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B2B20-B72C-4292-9739-5D06C83002AF}"/>
              </a:ext>
            </a:extLst>
          </p:cNvPr>
          <p:cNvSpPr/>
          <p:nvPr/>
        </p:nvSpPr>
        <p:spPr>
          <a:xfrm>
            <a:off x="5796454" y="4850524"/>
            <a:ext cx="1418897" cy="809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itm3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E2333-31D9-4A01-94FD-D8F56B5800C1}"/>
              </a:ext>
            </a:extLst>
          </p:cNvPr>
          <p:cNvSpPr/>
          <p:nvPr/>
        </p:nvSpPr>
        <p:spPr>
          <a:xfrm>
            <a:off x="5796455" y="793532"/>
            <a:ext cx="1418897" cy="80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78BCD-A16F-4A6A-AAC4-13AFB5EA230B}"/>
              </a:ext>
            </a:extLst>
          </p:cNvPr>
          <p:cNvSpPr/>
          <p:nvPr/>
        </p:nvSpPr>
        <p:spPr>
          <a:xfrm>
            <a:off x="7903779" y="793532"/>
            <a:ext cx="1418897" cy="80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dtm2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768A8-C0EC-4FF5-9622-06AD78A33950}"/>
              </a:ext>
            </a:extLst>
          </p:cNvPr>
          <p:cNvSpPr/>
          <p:nvPr/>
        </p:nvSpPr>
        <p:spPr>
          <a:xfrm>
            <a:off x="9722071" y="793532"/>
            <a:ext cx="1418897" cy="80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dtm3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B34D4-D780-45CB-9BE0-6EEA0A175C75}"/>
              </a:ext>
            </a:extLst>
          </p:cNvPr>
          <p:cNvSpPr/>
          <p:nvPr/>
        </p:nvSpPr>
        <p:spPr>
          <a:xfrm>
            <a:off x="5796454" y="3749566"/>
            <a:ext cx="1418897" cy="809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itmn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C78225-2C46-42D4-A9CD-9214799F39EC}"/>
              </a:ext>
            </a:extLst>
          </p:cNvPr>
          <p:cNvSpPr/>
          <p:nvPr/>
        </p:nvSpPr>
        <p:spPr>
          <a:xfrm>
            <a:off x="9322676" y="2995448"/>
            <a:ext cx="1418897" cy="80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Cdk</a:t>
            </a:r>
            <a:r>
              <a:rPr lang="en-IN" dirty="0"/>
              <a:t>-policy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1C09FD-08C0-44D5-A6EA-469B6CF89D22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8839200" y="2322786"/>
            <a:ext cx="1192925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2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812AD7-DA81-498E-A2D8-0875556B1F44}"/>
              </a:ext>
            </a:extLst>
          </p:cNvPr>
          <p:cNvSpPr/>
          <p:nvPr/>
        </p:nvSpPr>
        <p:spPr>
          <a:xfrm>
            <a:off x="4409089" y="68317"/>
            <a:ext cx="3005959" cy="202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Account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44D1D-3873-414E-AB24-6476554C452A}"/>
              </a:ext>
            </a:extLst>
          </p:cNvPr>
          <p:cNvSpPr/>
          <p:nvPr/>
        </p:nvSpPr>
        <p:spPr>
          <a:xfrm>
            <a:off x="1545020" y="3578773"/>
            <a:ext cx="3005959" cy="202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account1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E4BDE-A089-44D5-8E27-63283BFEAA71}"/>
              </a:ext>
            </a:extLst>
          </p:cNvPr>
          <p:cNvSpPr/>
          <p:nvPr/>
        </p:nvSpPr>
        <p:spPr>
          <a:xfrm>
            <a:off x="7110247" y="3825766"/>
            <a:ext cx="3005959" cy="202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</a:t>
            </a:r>
            <a:r>
              <a:rPr lang="en-IN" dirty="0" err="1"/>
              <a:t>accountn</a:t>
            </a:r>
            <a:endParaRPr lang="en-IN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1F89E09-A2B4-4F0A-9DB4-4F765E5F37E0}"/>
              </a:ext>
            </a:extLst>
          </p:cNvPr>
          <p:cNvSpPr/>
          <p:nvPr/>
        </p:nvSpPr>
        <p:spPr>
          <a:xfrm rot="5400000">
            <a:off x="4154213" y="-52551"/>
            <a:ext cx="3352800" cy="6432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53B678F-B545-4C0D-A92D-5FAB8A61295C}"/>
              </a:ext>
            </a:extLst>
          </p:cNvPr>
          <p:cNvSpPr/>
          <p:nvPr/>
        </p:nvSpPr>
        <p:spPr>
          <a:xfrm>
            <a:off x="8019392" y="677919"/>
            <a:ext cx="3846786" cy="2133600"/>
          </a:xfrm>
          <a:prstGeom prst="wedgeEllipseCallout">
            <a:avLst>
              <a:gd name="adj1" fmla="val -65368"/>
              <a:gd name="adj2" fmla="val -29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Controls</a:t>
            </a:r>
          </a:p>
          <a:p>
            <a:pPr algn="ctr"/>
            <a:r>
              <a:rPr lang="en-IN" dirty="0"/>
              <a:t>Cost (s3 – 200gb – 10%)</a:t>
            </a:r>
          </a:p>
          <a:p>
            <a:pPr algn="ctr"/>
            <a:r>
              <a:rPr lang="en-IN" dirty="0"/>
              <a:t>Total bill amount – $1k – 5%)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7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812AD7-DA81-498E-A2D8-0875556B1F44}"/>
              </a:ext>
            </a:extLst>
          </p:cNvPr>
          <p:cNvSpPr/>
          <p:nvPr/>
        </p:nvSpPr>
        <p:spPr>
          <a:xfrm>
            <a:off x="4409089" y="68317"/>
            <a:ext cx="3005959" cy="202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Account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44D1D-3873-414E-AB24-6476554C452A}"/>
              </a:ext>
            </a:extLst>
          </p:cNvPr>
          <p:cNvSpPr/>
          <p:nvPr/>
        </p:nvSpPr>
        <p:spPr>
          <a:xfrm>
            <a:off x="1545020" y="3578773"/>
            <a:ext cx="3005959" cy="202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account1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E4BDE-A089-44D5-8E27-63283BFEAA71}"/>
              </a:ext>
            </a:extLst>
          </p:cNvPr>
          <p:cNvSpPr/>
          <p:nvPr/>
        </p:nvSpPr>
        <p:spPr>
          <a:xfrm>
            <a:off x="7110247" y="3825766"/>
            <a:ext cx="3005959" cy="202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</a:t>
            </a:r>
            <a:r>
              <a:rPr lang="en-IN" dirty="0" err="1"/>
              <a:t>accountn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38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988DBB8B-1B8A-4C81-BE92-9C6CDFBC2314}"/>
              </a:ext>
            </a:extLst>
          </p:cNvPr>
          <p:cNvSpPr/>
          <p:nvPr/>
        </p:nvSpPr>
        <p:spPr>
          <a:xfrm>
            <a:off x="4645574" y="3710150"/>
            <a:ext cx="1773619" cy="246993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EFS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BCF230B2-23AB-4748-BB58-0C3CE27413DF}"/>
              </a:ext>
            </a:extLst>
          </p:cNvPr>
          <p:cNvSpPr/>
          <p:nvPr/>
        </p:nvSpPr>
        <p:spPr>
          <a:xfrm>
            <a:off x="7698828" y="641132"/>
            <a:ext cx="1434662" cy="1434661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EBD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483FC-34D9-4C94-8B2A-83AA80B05B2F}"/>
              </a:ext>
            </a:extLst>
          </p:cNvPr>
          <p:cNvSpPr/>
          <p:nvPr/>
        </p:nvSpPr>
        <p:spPr>
          <a:xfrm>
            <a:off x="1639614" y="1051034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DC043-6A1B-4651-9610-19D56AB5525F}"/>
              </a:ext>
            </a:extLst>
          </p:cNvPr>
          <p:cNvSpPr/>
          <p:nvPr/>
        </p:nvSpPr>
        <p:spPr>
          <a:xfrm>
            <a:off x="1792014" y="1203434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30C78-FE22-447D-950F-6E925B1F9ED1}"/>
              </a:ext>
            </a:extLst>
          </p:cNvPr>
          <p:cNvSpPr/>
          <p:nvPr/>
        </p:nvSpPr>
        <p:spPr>
          <a:xfrm>
            <a:off x="1944414" y="1355834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E3E74-22B0-4A01-8F54-4922C646D69C}"/>
              </a:ext>
            </a:extLst>
          </p:cNvPr>
          <p:cNvSpPr/>
          <p:nvPr/>
        </p:nvSpPr>
        <p:spPr>
          <a:xfrm>
            <a:off x="2096814" y="1508234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47BA8-76E9-4994-A322-E3FFE63438F4}"/>
              </a:ext>
            </a:extLst>
          </p:cNvPr>
          <p:cNvSpPr/>
          <p:nvPr/>
        </p:nvSpPr>
        <p:spPr>
          <a:xfrm>
            <a:off x="2249214" y="1660634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F2340-4C76-4CA5-A63E-5BCE4AECC480}"/>
              </a:ext>
            </a:extLst>
          </p:cNvPr>
          <p:cNvSpPr/>
          <p:nvPr/>
        </p:nvSpPr>
        <p:spPr>
          <a:xfrm>
            <a:off x="5094890" y="864476"/>
            <a:ext cx="1324303" cy="8723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FFFE65-E12E-4C6C-931F-112BC2F45295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6419193" y="1300656"/>
            <a:ext cx="1279635" cy="5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6933EB-E15B-411E-B3D5-DD4DC21B3F4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532993" y="2228193"/>
            <a:ext cx="2112581" cy="271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7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988DBB8B-1B8A-4C81-BE92-9C6CDFBC2314}"/>
              </a:ext>
            </a:extLst>
          </p:cNvPr>
          <p:cNvSpPr/>
          <p:nvPr/>
        </p:nvSpPr>
        <p:spPr>
          <a:xfrm>
            <a:off x="4645574" y="3710150"/>
            <a:ext cx="1773619" cy="246993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EFS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BCF230B2-23AB-4748-BB58-0C3CE27413DF}"/>
              </a:ext>
            </a:extLst>
          </p:cNvPr>
          <p:cNvSpPr/>
          <p:nvPr/>
        </p:nvSpPr>
        <p:spPr>
          <a:xfrm>
            <a:off x="7698828" y="641132"/>
            <a:ext cx="1434662" cy="1434661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EBD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483FC-34D9-4C94-8B2A-83AA80B05B2F}"/>
              </a:ext>
            </a:extLst>
          </p:cNvPr>
          <p:cNvSpPr/>
          <p:nvPr/>
        </p:nvSpPr>
        <p:spPr>
          <a:xfrm>
            <a:off x="1639614" y="1051034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DC043-6A1B-4651-9610-19D56AB5525F}"/>
              </a:ext>
            </a:extLst>
          </p:cNvPr>
          <p:cNvSpPr/>
          <p:nvPr/>
        </p:nvSpPr>
        <p:spPr>
          <a:xfrm>
            <a:off x="1792014" y="1203434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30C78-FE22-447D-950F-6E925B1F9ED1}"/>
              </a:ext>
            </a:extLst>
          </p:cNvPr>
          <p:cNvSpPr/>
          <p:nvPr/>
        </p:nvSpPr>
        <p:spPr>
          <a:xfrm>
            <a:off x="3668113" y="1923393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E3E74-22B0-4A01-8F54-4922C646D69C}"/>
              </a:ext>
            </a:extLst>
          </p:cNvPr>
          <p:cNvSpPr/>
          <p:nvPr/>
        </p:nvSpPr>
        <p:spPr>
          <a:xfrm>
            <a:off x="851337" y="3429000"/>
            <a:ext cx="1418897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47BA8-76E9-4994-A322-E3FFE63438F4}"/>
              </a:ext>
            </a:extLst>
          </p:cNvPr>
          <p:cNvSpPr/>
          <p:nvPr/>
        </p:nvSpPr>
        <p:spPr>
          <a:xfrm>
            <a:off x="9785131" y="3150474"/>
            <a:ext cx="1324303" cy="87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F2340-4C76-4CA5-A63E-5BCE4AECC480}"/>
              </a:ext>
            </a:extLst>
          </p:cNvPr>
          <p:cNvSpPr/>
          <p:nvPr/>
        </p:nvSpPr>
        <p:spPr>
          <a:xfrm>
            <a:off x="5094890" y="864476"/>
            <a:ext cx="1324303" cy="8723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FFFE65-E12E-4C6C-931F-112BC2F45295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6419193" y="1300656"/>
            <a:ext cx="1279635" cy="5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6933EB-E15B-411E-B3D5-DD4DC21B3F4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532993" y="2228193"/>
            <a:ext cx="2112581" cy="271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DF5B57-6D10-4470-83A0-C0B572B0C281}"/>
              </a:ext>
            </a:extLst>
          </p:cNvPr>
          <p:cNvCxnSpPr/>
          <p:nvPr/>
        </p:nvCxnSpPr>
        <p:spPr>
          <a:xfrm>
            <a:off x="2186151" y="4022833"/>
            <a:ext cx="2459423" cy="115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74C97-B2D6-4E5C-8B20-2DFBC8A5EE0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330265" y="2795752"/>
            <a:ext cx="467709" cy="253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B5FA7A-4F58-4B9B-A1D5-73D498092625}"/>
              </a:ext>
            </a:extLst>
          </p:cNvPr>
          <p:cNvCxnSpPr>
            <a:cxnSpLocks/>
          </p:cNvCxnSpPr>
          <p:nvPr/>
        </p:nvCxnSpPr>
        <p:spPr>
          <a:xfrm flipH="1">
            <a:off x="4950374" y="3573517"/>
            <a:ext cx="5055475" cy="191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0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86607E0E-EF34-41B3-B788-AEB8385727DC}"/>
              </a:ext>
            </a:extLst>
          </p:cNvPr>
          <p:cNvSpPr/>
          <p:nvPr/>
        </p:nvSpPr>
        <p:spPr>
          <a:xfrm>
            <a:off x="4818993" y="1786759"/>
            <a:ext cx="2490952" cy="186033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US-est-1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7B6E32E0-28C8-4860-B2E9-A511B26EB069}"/>
              </a:ext>
            </a:extLst>
          </p:cNvPr>
          <p:cNvSpPr/>
          <p:nvPr/>
        </p:nvSpPr>
        <p:spPr>
          <a:xfrm>
            <a:off x="5696607" y="2858814"/>
            <a:ext cx="735724" cy="746234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3FFF164-EDA6-4DA4-B85D-937FE041CF25}"/>
              </a:ext>
            </a:extLst>
          </p:cNvPr>
          <p:cNvSpPr/>
          <p:nvPr/>
        </p:nvSpPr>
        <p:spPr>
          <a:xfrm>
            <a:off x="315310" y="5034455"/>
            <a:ext cx="1145628" cy="15029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D9ABDE9-6CEC-4DA6-89EA-E4F73CE59003}"/>
              </a:ext>
            </a:extLst>
          </p:cNvPr>
          <p:cNvSpPr/>
          <p:nvPr/>
        </p:nvSpPr>
        <p:spPr>
          <a:xfrm>
            <a:off x="10315903" y="2102068"/>
            <a:ext cx="1145628" cy="15029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ind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F84D17-EF58-481F-B46D-3823F54BD7A2}"/>
              </a:ext>
            </a:extLst>
          </p:cNvPr>
          <p:cNvCxnSpPr>
            <a:cxnSpLocks/>
            <a:stCxn id="18" idx="1"/>
            <a:endCxn id="21" idx="6"/>
          </p:cNvCxnSpPr>
          <p:nvPr/>
        </p:nvCxnSpPr>
        <p:spPr>
          <a:xfrm flipH="1">
            <a:off x="6306207" y="2853558"/>
            <a:ext cx="4296103" cy="23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163C233-73B1-4954-920F-194A7D1D17DE}"/>
              </a:ext>
            </a:extLst>
          </p:cNvPr>
          <p:cNvSpPr/>
          <p:nvPr/>
        </p:nvSpPr>
        <p:spPr>
          <a:xfrm>
            <a:off x="5549462" y="4109545"/>
            <a:ext cx="756745" cy="2238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E57C97-E7E4-46A0-83C4-7B949F55389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927834" y="3626069"/>
            <a:ext cx="1" cy="48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083CD6A2-B192-4D09-8394-6CEAF45FBA43}"/>
              </a:ext>
            </a:extLst>
          </p:cNvPr>
          <p:cNvSpPr/>
          <p:nvPr/>
        </p:nvSpPr>
        <p:spPr>
          <a:xfrm>
            <a:off x="9345009" y="3986049"/>
            <a:ext cx="1698734" cy="1166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4690B0-1292-40AC-A864-FD44EE1AD46F}"/>
              </a:ext>
            </a:extLst>
          </p:cNvPr>
          <p:cNvCxnSpPr>
            <a:stCxn id="21" idx="6"/>
          </p:cNvCxnSpPr>
          <p:nvPr/>
        </p:nvCxnSpPr>
        <p:spPr>
          <a:xfrm flipV="1">
            <a:off x="6306207" y="4487917"/>
            <a:ext cx="3069021" cy="74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344AC6-F189-4438-B6F3-71558E5B8B7F}"/>
              </a:ext>
            </a:extLst>
          </p:cNvPr>
          <p:cNvCxnSpPr/>
          <p:nvPr/>
        </p:nvCxnSpPr>
        <p:spPr>
          <a:xfrm flipV="1">
            <a:off x="1492469" y="5228896"/>
            <a:ext cx="4204138" cy="6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5D3779-402E-4D2C-A8E0-2E50398C4DCE}"/>
              </a:ext>
            </a:extLst>
          </p:cNvPr>
          <p:cNvCxnSpPr/>
          <p:nvPr/>
        </p:nvCxnSpPr>
        <p:spPr>
          <a:xfrm>
            <a:off x="10034752" y="471914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2CD04C-99D3-46A6-91EC-997ACA4E428A}"/>
              </a:ext>
            </a:extLst>
          </p:cNvPr>
          <p:cNvCxnSpPr/>
          <p:nvPr/>
        </p:nvCxnSpPr>
        <p:spPr>
          <a:xfrm>
            <a:off x="10187152" y="487154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CEC9F395-D680-43FD-A200-C5C5399A9E80}"/>
              </a:ext>
            </a:extLst>
          </p:cNvPr>
          <p:cNvSpPr/>
          <p:nvPr/>
        </p:nvSpPr>
        <p:spPr>
          <a:xfrm>
            <a:off x="1613338" y="5228896"/>
            <a:ext cx="1698734" cy="1166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0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E911884C-A450-44EE-A05C-FC8FEDAA107D}"/>
              </a:ext>
            </a:extLst>
          </p:cNvPr>
          <p:cNvSpPr/>
          <p:nvPr/>
        </p:nvSpPr>
        <p:spPr>
          <a:xfrm>
            <a:off x="4687614" y="2490952"/>
            <a:ext cx="3037489" cy="23017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900E77-CEEB-479A-A808-D01739651BA1}"/>
              </a:ext>
            </a:extLst>
          </p:cNvPr>
          <p:cNvSpPr/>
          <p:nvPr/>
        </p:nvSpPr>
        <p:spPr>
          <a:xfrm>
            <a:off x="599090" y="2606566"/>
            <a:ext cx="2385848" cy="1744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652085-7618-40ED-A716-758F098D4097}"/>
              </a:ext>
            </a:extLst>
          </p:cNvPr>
          <p:cNvSpPr/>
          <p:nvPr/>
        </p:nvSpPr>
        <p:spPr>
          <a:xfrm>
            <a:off x="9275379" y="2606566"/>
            <a:ext cx="2385848" cy="1744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3F6118-7240-47C9-AEC9-13022BEA9B42}"/>
              </a:ext>
            </a:extLst>
          </p:cNvPr>
          <p:cNvCxnSpPr/>
          <p:nvPr/>
        </p:nvCxnSpPr>
        <p:spPr>
          <a:xfrm>
            <a:off x="3137338" y="3478924"/>
            <a:ext cx="1707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8BE70E9-14C8-4D48-8335-A656F320AB34}"/>
              </a:ext>
            </a:extLst>
          </p:cNvPr>
          <p:cNvSpPr/>
          <p:nvPr/>
        </p:nvSpPr>
        <p:spPr>
          <a:xfrm>
            <a:off x="3457903" y="3153103"/>
            <a:ext cx="788276" cy="6306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502459E7-A4DD-43EA-8D6D-6336A69F0466}"/>
              </a:ext>
            </a:extLst>
          </p:cNvPr>
          <p:cNvSpPr/>
          <p:nvPr/>
        </p:nvSpPr>
        <p:spPr>
          <a:xfrm>
            <a:off x="7725103" y="3153103"/>
            <a:ext cx="1040525" cy="63061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9D426-632E-4C1C-B353-8F5E38049158}"/>
              </a:ext>
            </a:extLst>
          </p:cNvPr>
          <p:cNvCxnSpPr>
            <a:endCxn id="39" idx="1"/>
          </p:cNvCxnSpPr>
          <p:nvPr/>
        </p:nvCxnSpPr>
        <p:spPr>
          <a:xfrm>
            <a:off x="7451834" y="3478924"/>
            <a:ext cx="1823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58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15</cp:revision>
  <dcterms:created xsi:type="dcterms:W3CDTF">2021-05-03T06:46:39Z</dcterms:created>
  <dcterms:modified xsi:type="dcterms:W3CDTF">2021-05-06T06:44:09Z</dcterms:modified>
</cp:coreProperties>
</file>