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309" r:id="rId2"/>
    <p:sldId id="311" r:id="rId3"/>
    <p:sldId id="310" r:id="rId4"/>
    <p:sldId id="325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072" autoAdjust="0"/>
  </p:normalViewPr>
  <p:slideViewPr>
    <p:cSldViewPr snapToGrid="0">
      <p:cViewPr varScale="1">
        <p:scale>
          <a:sx n="59" d="100"/>
          <a:sy n="59" d="100"/>
        </p:scale>
        <p:origin x="11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994247-AF6C-4495-8721-E9CFD2EA7F3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E8B8CE-9559-455D-9FB9-6FBFBC4834AF}">
      <dgm:prSet phldrT="[Text]"/>
      <dgm:spPr/>
      <dgm:t>
        <a:bodyPr/>
        <a:lstStyle/>
        <a:p>
          <a:r>
            <a:rPr lang="en-US" dirty="0" smtClean="0"/>
            <a:t>ORG</a:t>
          </a:r>
          <a:endParaRPr lang="en-US" dirty="0"/>
        </a:p>
      </dgm:t>
    </dgm:pt>
    <dgm:pt modelId="{4B47C761-EB68-4595-8E95-DFBE24493A74}" type="parTrans" cxnId="{09331A4F-C2A8-4C40-AB3D-2DDF10B1D05B}">
      <dgm:prSet/>
      <dgm:spPr/>
      <dgm:t>
        <a:bodyPr/>
        <a:lstStyle/>
        <a:p>
          <a:endParaRPr lang="en-US"/>
        </a:p>
      </dgm:t>
    </dgm:pt>
    <dgm:pt modelId="{CA8A998A-0BAD-46A9-8693-3421F9C6E4AC}" type="sibTrans" cxnId="{09331A4F-C2A8-4C40-AB3D-2DDF10B1D05B}">
      <dgm:prSet/>
      <dgm:spPr/>
      <dgm:t>
        <a:bodyPr/>
        <a:lstStyle/>
        <a:p>
          <a:endParaRPr lang="en-US"/>
        </a:p>
      </dgm:t>
    </dgm:pt>
    <dgm:pt modelId="{6842E2AD-28AE-4C26-9426-005BFF134EDA}">
      <dgm:prSet phldrT="[Text]"/>
      <dgm:spPr/>
      <dgm:t>
        <a:bodyPr/>
        <a:lstStyle/>
        <a:p>
          <a:r>
            <a:rPr lang="en-US" smtClean="0"/>
            <a:t>FinanceGroup</a:t>
          </a:r>
          <a:endParaRPr lang="en-US" dirty="0"/>
        </a:p>
      </dgm:t>
    </dgm:pt>
    <dgm:pt modelId="{289661D3-4C2A-41CD-8042-024531C9457B}" type="parTrans" cxnId="{D8DD57A5-627E-44C3-B11E-0B64B1D9C9BE}">
      <dgm:prSet/>
      <dgm:spPr/>
      <dgm:t>
        <a:bodyPr/>
        <a:lstStyle/>
        <a:p>
          <a:endParaRPr lang="en-US"/>
        </a:p>
      </dgm:t>
    </dgm:pt>
    <dgm:pt modelId="{D9E92020-2591-4611-9835-EAC531C52AE5}" type="sibTrans" cxnId="{D8DD57A5-627E-44C3-B11E-0B64B1D9C9BE}">
      <dgm:prSet/>
      <dgm:spPr/>
      <dgm:t>
        <a:bodyPr/>
        <a:lstStyle/>
        <a:p>
          <a:endParaRPr lang="en-US"/>
        </a:p>
      </dgm:t>
    </dgm:pt>
    <dgm:pt modelId="{71E20A1F-970F-4A54-85AE-71F1A4F336A2}">
      <dgm:prSet phldrT="[Text]"/>
      <dgm:spPr/>
      <dgm:t>
        <a:bodyPr/>
        <a:lstStyle/>
        <a:p>
          <a:r>
            <a:rPr lang="en-US" dirty="0" smtClean="0"/>
            <a:t>Nancy</a:t>
          </a:r>
          <a:endParaRPr lang="en-US" dirty="0"/>
        </a:p>
      </dgm:t>
    </dgm:pt>
    <dgm:pt modelId="{7266024A-0FBB-4611-A063-F62706C7AF80}" type="parTrans" cxnId="{EA8CE00C-2702-4D4D-8F58-B033A4C1CCEA}">
      <dgm:prSet/>
      <dgm:spPr/>
      <dgm:t>
        <a:bodyPr/>
        <a:lstStyle/>
        <a:p>
          <a:endParaRPr lang="en-US"/>
        </a:p>
      </dgm:t>
    </dgm:pt>
    <dgm:pt modelId="{27621887-725C-48E5-8F17-7BC93578089C}" type="sibTrans" cxnId="{EA8CE00C-2702-4D4D-8F58-B033A4C1CCEA}">
      <dgm:prSet/>
      <dgm:spPr/>
      <dgm:t>
        <a:bodyPr/>
        <a:lstStyle/>
        <a:p>
          <a:endParaRPr lang="en-US"/>
        </a:p>
      </dgm:t>
    </dgm:pt>
    <dgm:pt modelId="{FB3FAF71-4805-4C11-A492-DC08C3A837FF}">
      <dgm:prSet phldrT="[Text]"/>
      <dgm:spPr/>
      <dgm:t>
        <a:bodyPr/>
        <a:lstStyle/>
        <a:p>
          <a:r>
            <a:rPr lang="en-US" dirty="0" err="1" smtClean="0"/>
            <a:t>ITGroup</a:t>
          </a:r>
          <a:endParaRPr lang="en-US" dirty="0"/>
        </a:p>
      </dgm:t>
    </dgm:pt>
    <dgm:pt modelId="{9000A2B6-CC5A-4B41-9FA9-641FA313F947}" type="parTrans" cxnId="{EAD33702-8B7D-4F39-BB0A-E4A326C81E20}">
      <dgm:prSet/>
      <dgm:spPr/>
      <dgm:t>
        <a:bodyPr/>
        <a:lstStyle/>
        <a:p>
          <a:endParaRPr lang="en-US"/>
        </a:p>
      </dgm:t>
    </dgm:pt>
    <dgm:pt modelId="{F18C1D63-70B0-488A-AFF4-73377BC542C7}" type="sibTrans" cxnId="{EAD33702-8B7D-4F39-BB0A-E4A326C81E20}">
      <dgm:prSet/>
      <dgm:spPr/>
      <dgm:t>
        <a:bodyPr/>
        <a:lstStyle/>
        <a:p>
          <a:endParaRPr lang="en-US"/>
        </a:p>
      </dgm:t>
    </dgm:pt>
    <dgm:pt modelId="{DB1286BA-9822-40DE-B640-4ADBDCC7F06F}">
      <dgm:prSet phldrT="[Text]"/>
      <dgm:spPr/>
      <dgm:t>
        <a:bodyPr/>
        <a:lstStyle/>
        <a:p>
          <a:r>
            <a:rPr lang="en-US" dirty="0" smtClean="0"/>
            <a:t>Peter</a:t>
          </a:r>
          <a:endParaRPr lang="en-US" dirty="0"/>
        </a:p>
      </dgm:t>
    </dgm:pt>
    <dgm:pt modelId="{B7E8E8D2-C41F-4D36-A545-2A959D8ECE82}" type="parTrans" cxnId="{E36ED616-3358-4667-AFD5-30B70C9B006E}">
      <dgm:prSet/>
      <dgm:spPr/>
      <dgm:t>
        <a:bodyPr/>
        <a:lstStyle/>
        <a:p>
          <a:endParaRPr lang="en-US"/>
        </a:p>
      </dgm:t>
    </dgm:pt>
    <dgm:pt modelId="{62FD93E1-F601-4CE4-A43C-D1CD5088644E}" type="sibTrans" cxnId="{E36ED616-3358-4667-AFD5-30B70C9B006E}">
      <dgm:prSet/>
      <dgm:spPr/>
      <dgm:t>
        <a:bodyPr/>
        <a:lstStyle/>
        <a:p>
          <a:endParaRPr lang="en-US"/>
        </a:p>
      </dgm:t>
    </dgm:pt>
    <dgm:pt modelId="{F77D3ADD-AB4E-43FD-9CC0-2876A0B92013}">
      <dgm:prSet phldrT="[Text]"/>
      <dgm:spPr/>
      <dgm:t>
        <a:bodyPr/>
        <a:lstStyle/>
        <a:p>
          <a:r>
            <a:rPr lang="en-US" dirty="0" smtClean="0"/>
            <a:t>Tom</a:t>
          </a:r>
          <a:endParaRPr lang="en-US" dirty="0"/>
        </a:p>
      </dgm:t>
    </dgm:pt>
    <dgm:pt modelId="{F43734FA-CD4B-4AC8-99A2-2CE792CC0D40}" type="parTrans" cxnId="{A8E1ED2B-2E16-45F1-B250-E25FBC8EED95}">
      <dgm:prSet/>
      <dgm:spPr/>
      <dgm:t>
        <a:bodyPr/>
        <a:lstStyle/>
        <a:p>
          <a:endParaRPr lang="en-US"/>
        </a:p>
      </dgm:t>
    </dgm:pt>
    <dgm:pt modelId="{FDEC32AD-A29E-4845-A263-199DC9A98FCC}" type="sibTrans" cxnId="{A8E1ED2B-2E16-45F1-B250-E25FBC8EED95}">
      <dgm:prSet/>
      <dgm:spPr/>
      <dgm:t>
        <a:bodyPr/>
        <a:lstStyle/>
        <a:p>
          <a:endParaRPr lang="en-US"/>
        </a:p>
      </dgm:t>
    </dgm:pt>
    <dgm:pt modelId="{65A43615-207C-4C7C-BC4C-A00DB11F9794}" type="pres">
      <dgm:prSet presAssocID="{F0994247-AF6C-4495-8721-E9CFD2EA7F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CBFA91-BB3D-4006-B29C-FC45A7B77347}" type="pres">
      <dgm:prSet presAssocID="{B2E8B8CE-9559-455D-9FB9-6FBFBC4834AF}" presName="hierRoot1" presStyleCnt="0"/>
      <dgm:spPr/>
    </dgm:pt>
    <dgm:pt modelId="{EEA25C26-A6B5-4D48-92D0-9CB0694CD0D4}" type="pres">
      <dgm:prSet presAssocID="{B2E8B8CE-9559-455D-9FB9-6FBFBC4834AF}" presName="composite" presStyleCnt="0"/>
      <dgm:spPr/>
    </dgm:pt>
    <dgm:pt modelId="{1964F52F-5EA3-46F5-8D27-999BD864D5DC}" type="pres">
      <dgm:prSet presAssocID="{B2E8B8CE-9559-455D-9FB9-6FBFBC4834AF}" presName="background" presStyleLbl="node0" presStyleIdx="0" presStyleCnt="1"/>
      <dgm:spPr/>
    </dgm:pt>
    <dgm:pt modelId="{47566E0B-3C76-4EC0-9C65-9712D941C3D2}" type="pres">
      <dgm:prSet presAssocID="{B2E8B8CE-9559-455D-9FB9-6FBFBC4834A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20DB7E-E037-4D37-9C95-1C36C3C36F60}" type="pres">
      <dgm:prSet presAssocID="{B2E8B8CE-9559-455D-9FB9-6FBFBC4834AF}" presName="hierChild2" presStyleCnt="0"/>
      <dgm:spPr/>
    </dgm:pt>
    <dgm:pt modelId="{380CBF56-84DB-4636-9D26-4A35C693CB92}" type="pres">
      <dgm:prSet presAssocID="{289661D3-4C2A-41CD-8042-024531C9457B}" presName="Name10" presStyleLbl="parChTrans1D2" presStyleIdx="0" presStyleCnt="2"/>
      <dgm:spPr/>
      <dgm:t>
        <a:bodyPr/>
        <a:lstStyle/>
        <a:p>
          <a:endParaRPr lang="en-US"/>
        </a:p>
      </dgm:t>
    </dgm:pt>
    <dgm:pt modelId="{6D49C1A7-472A-47F0-9A63-526703CC3008}" type="pres">
      <dgm:prSet presAssocID="{6842E2AD-28AE-4C26-9426-005BFF134EDA}" presName="hierRoot2" presStyleCnt="0"/>
      <dgm:spPr/>
    </dgm:pt>
    <dgm:pt modelId="{35EB8352-C478-4EAB-91EA-61EB75B564DD}" type="pres">
      <dgm:prSet presAssocID="{6842E2AD-28AE-4C26-9426-005BFF134EDA}" presName="composite2" presStyleCnt="0"/>
      <dgm:spPr/>
    </dgm:pt>
    <dgm:pt modelId="{0996CEA0-5995-418B-866F-9633056514FD}" type="pres">
      <dgm:prSet presAssocID="{6842E2AD-28AE-4C26-9426-005BFF134EDA}" presName="background2" presStyleLbl="node2" presStyleIdx="0" presStyleCnt="2"/>
      <dgm:spPr/>
    </dgm:pt>
    <dgm:pt modelId="{E2BB922B-B1DA-426C-ADD5-8EFA7D3B666A}" type="pres">
      <dgm:prSet presAssocID="{6842E2AD-28AE-4C26-9426-005BFF134ED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419D76-666C-4924-822C-D756D9B2A358}" type="pres">
      <dgm:prSet presAssocID="{6842E2AD-28AE-4C26-9426-005BFF134EDA}" presName="hierChild3" presStyleCnt="0"/>
      <dgm:spPr/>
    </dgm:pt>
    <dgm:pt modelId="{26601087-5800-48FA-8BB2-30C87D2593E7}" type="pres">
      <dgm:prSet presAssocID="{7266024A-0FBB-4611-A063-F62706C7AF8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1C8F8D1D-401F-44C8-A85A-4244963C6B5B}" type="pres">
      <dgm:prSet presAssocID="{71E20A1F-970F-4A54-85AE-71F1A4F336A2}" presName="hierRoot3" presStyleCnt="0"/>
      <dgm:spPr/>
    </dgm:pt>
    <dgm:pt modelId="{666B13A6-507E-4B18-8ED1-134740BD6D11}" type="pres">
      <dgm:prSet presAssocID="{71E20A1F-970F-4A54-85AE-71F1A4F336A2}" presName="composite3" presStyleCnt="0"/>
      <dgm:spPr/>
    </dgm:pt>
    <dgm:pt modelId="{182C31C3-EF11-4ED3-9B35-BD776DB8BE64}" type="pres">
      <dgm:prSet presAssocID="{71E20A1F-970F-4A54-85AE-71F1A4F336A2}" presName="background3" presStyleLbl="node3" presStyleIdx="0" presStyleCnt="3"/>
      <dgm:spPr/>
    </dgm:pt>
    <dgm:pt modelId="{4EC52F8F-C117-46AD-B386-53EFCFEE65AE}" type="pres">
      <dgm:prSet presAssocID="{71E20A1F-970F-4A54-85AE-71F1A4F336A2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8A95A9-8C91-40B1-879A-3A7F6E610751}" type="pres">
      <dgm:prSet presAssocID="{71E20A1F-970F-4A54-85AE-71F1A4F336A2}" presName="hierChild4" presStyleCnt="0"/>
      <dgm:spPr/>
    </dgm:pt>
    <dgm:pt modelId="{EB6F0908-676F-4022-8CEA-46A0E1C5551E}" type="pres">
      <dgm:prSet presAssocID="{9000A2B6-CC5A-4B41-9FA9-641FA313F947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1AA88FB-319C-4F56-BEEE-565E723D94DF}" type="pres">
      <dgm:prSet presAssocID="{FB3FAF71-4805-4C11-A492-DC08C3A837FF}" presName="hierRoot2" presStyleCnt="0"/>
      <dgm:spPr/>
    </dgm:pt>
    <dgm:pt modelId="{A2C12619-8FD7-4998-8C51-727985C037D2}" type="pres">
      <dgm:prSet presAssocID="{FB3FAF71-4805-4C11-A492-DC08C3A837FF}" presName="composite2" presStyleCnt="0"/>
      <dgm:spPr/>
    </dgm:pt>
    <dgm:pt modelId="{9DF0DD3B-3AE9-473E-8FFF-E155C432F573}" type="pres">
      <dgm:prSet presAssocID="{FB3FAF71-4805-4C11-A492-DC08C3A837FF}" presName="background2" presStyleLbl="node2" presStyleIdx="1" presStyleCnt="2"/>
      <dgm:spPr/>
    </dgm:pt>
    <dgm:pt modelId="{299B3C75-2B64-4988-84BF-20569833D7E0}" type="pres">
      <dgm:prSet presAssocID="{FB3FAF71-4805-4C11-A492-DC08C3A837FF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E3096F-C166-4B8B-9FAB-CCF92B00F66E}" type="pres">
      <dgm:prSet presAssocID="{FB3FAF71-4805-4C11-A492-DC08C3A837FF}" presName="hierChild3" presStyleCnt="0"/>
      <dgm:spPr/>
    </dgm:pt>
    <dgm:pt modelId="{9D013BAB-9142-4144-AF04-AED527697F88}" type="pres">
      <dgm:prSet presAssocID="{B7E8E8D2-C41F-4D36-A545-2A959D8ECE82}" presName="Name17" presStyleLbl="parChTrans1D3" presStyleIdx="1" presStyleCnt="3"/>
      <dgm:spPr/>
      <dgm:t>
        <a:bodyPr/>
        <a:lstStyle/>
        <a:p>
          <a:endParaRPr lang="en-US"/>
        </a:p>
      </dgm:t>
    </dgm:pt>
    <dgm:pt modelId="{03B408AF-5B5D-4AEE-8D03-91689701A0C5}" type="pres">
      <dgm:prSet presAssocID="{DB1286BA-9822-40DE-B640-4ADBDCC7F06F}" presName="hierRoot3" presStyleCnt="0"/>
      <dgm:spPr/>
    </dgm:pt>
    <dgm:pt modelId="{BAF9ED16-9B21-4CD7-A7D9-3E0BD2066462}" type="pres">
      <dgm:prSet presAssocID="{DB1286BA-9822-40DE-B640-4ADBDCC7F06F}" presName="composite3" presStyleCnt="0"/>
      <dgm:spPr/>
    </dgm:pt>
    <dgm:pt modelId="{FE3B95BA-5B20-431D-8138-CA8066DE7C82}" type="pres">
      <dgm:prSet presAssocID="{DB1286BA-9822-40DE-B640-4ADBDCC7F06F}" presName="background3" presStyleLbl="node3" presStyleIdx="1" presStyleCnt="3"/>
      <dgm:spPr/>
    </dgm:pt>
    <dgm:pt modelId="{DA6384AC-71AA-4EEA-800F-FD99D9EEDF05}" type="pres">
      <dgm:prSet presAssocID="{DB1286BA-9822-40DE-B640-4ADBDCC7F06F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F34E51-44C4-4541-9435-63EBC9D3E53C}" type="pres">
      <dgm:prSet presAssocID="{DB1286BA-9822-40DE-B640-4ADBDCC7F06F}" presName="hierChild4" presStyleCnt="0"/>
      <dgm:spPr/>
    </dgm:pt>
    <dgm:pt modelId="{5B50F5A2-E916-4051-905D-EE4CD01FEE75}" type="pres">
      <dgm:prSet presAssocID="{F43734FA-CD4B-4AC8-99A2-2CE792CC0D40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89C3326-AC78-4748-80EC-07249B9B2602}" type="pres">
      <dgm:prSet presAssocID="{F77D3ADD-AB4E-43FD-9CC0-2876A0B92013}" presName="hierRoot3" presStyleCnt="0"/>
      <dgm:spPr/>
    </dgm:pt>
    <dgm:pt modelId="{EDDC991C-81F3-4C56-A941-6FCC3A2DA111}" type="pres">
      <dgm:prSet presAssocID="{F77D3ADD-AB4E-43FD-9CC0-2876A0B92013}" presName="composite3" presStyleCnt="0"/>
      <dgm:spPr/>
    </dgm:pt>
    <dgm:pt modelId="{61417944-F113-41D2-81C0-AED537077606}" type="pres">
      <dgm:prSet presAssocID="{F77D3ADD-AB4E-43FD-9CC0-2876A0B92013}" presName="background3" presStyleLbl="node3" presStyleIdx="2" presStyleCnt="3"/>
      <dgm:spPr/>
    </dgm:pt>
    <dgm:pt modelId="{E61803D3-C213-433F-AED8-442C036CC91C}" type="pres">
      <dgm:prSet presAssocID="{F77D3ADD-AB4E-43FD-9CC0-2876A0B92013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907EFC-0143-458C-875D-172421480086}" type="pres">
      <dgm:prSet presAssocID="{F77D3ADD-AB4E-43FD-9CC0-2876A0B92013}" presName="hierChild4" presStyleCnt="0"/>
      <dgm:spPr/>
    </dgm:pt>
  </dgm:ptLst>
  <dgm:cxnLst>
    <dgm:cxn modelId="{E36ED616-3358-4667-AFD5-30B70C9B006E}" srcId="{FB3FAF71-4805-4C11-A492-DC08C3A837FF}" destId="{DB1286BA-9822-40DE-B640-4ADBDCC7F06F}" srcOrd="0" destOrd="0" parTransId="{B7E8E8D2-C41F-4D36-A545-2A959D8ECE82}" sibTransId="{62FD93E1-F601-4CE4-A43C-D1CD5088644E}"/>
    <dgm:cxn modelId="{F88FAC65-D6EC-408A-B6DB-C8DD70621D89}" type="presOf" srcId="{6842E2AD-28AE-4C26-9426-005BFF134EDA}" destId="{E2BB922B-B1DA-426C-ADD5-8EFA7D3B666A}" srcOrd="0" destOrd="0" presId="urn:microsoft.com/office/officeart/2005/8/layout/hierarchy1"/>
    <dgm:cxn modelId="{2D424163-4044-465F-AB97-D03075541BC9}" type="presOf" srcId="{F0994247-AF6C-4495-8721-E9CFD2EA7F37}" destId="{65A43615-207C-4C7C-BC4C-A00DB11F9794}" srcOrd="0" destOrd="0" presId="urn:microsoft.com/office/officeart/2005/8/layout/hierarchy1"/>
    <dgm:cxn modelId="{A6967027-DF54-43C5-8217-9924D04DEE2F}" type="presOf" srcId="{9000A2B6-CC5A-4B41-9FA9-641FA313F947}" destId="{EB6F0908-676F-4022-8CEA-46A0E1C5551E}" srcOrd="0" destOrd="0" presId="urn:microsoft.com/office/officeart/2005/8/layout/hierarchy1"/>
    <dgm:cxn modelId="{09331A4F-C2A8-4C40-AB3D-2DDF10B1D05B}" srcId="{F0994247-AF6C-4495-8721-E9CFD2EA7F37}" destId="{B2E8B8CE-9559-455D-9FB9-6FBFBC4834AF}" srcOrd="0" destOrd="0" parTransId="{4B47C761-EB68-4595-8E95-DFBE24493A74}" sibTransId="{CA8A998A-0BAD-46A9-8693-3421F9C6E4AC}"/>
    <dgm:cxn modelId="{B472B968-C819-4CF5-969E-F1A51F5CB405}" type="presOf" srcId="{71E20A1F-970F-4A54-85AE-71F1A4F336A2}" destId="{4EC52F8F-C117-46AD-B386-53EFCFEE65AE}" srcOrd="0" destOrd="0" presId="urn:microsoft.com/office/officeart/2005/8/layout/hierarchy1"/>
    <dgm:cxn modelId="{7723D579-9C59-4477-83B8-F7AEC402A10B}" type="presOf" srcId="{7266024A-0FBB-4611-A063-F62706C7AF80}" destId="{26601087-5800-48FA-8BB2-30C87D2593E7}" srcOrd="0" destOrd="0" presId="urn:microsoft.com/office/officeart/2005/8/layout/hierarchy1"/>
    <dgm:cxn modelId="{EAD33702-8B7D-4F39-BB0A-E4A326C81E20}" srcId="{B2E8B8CE-9559-455D-9FB9-6FBFBC4834AF}" destId="{FB3FAF71-4805-4C11-A492-DC08C3A837FF}" srcOrd="1" destOrd="0" parTransId="{9000A2B6-CC5A-4B41-9FA9-641FA313F947}" sibTransId="{F18C1D63-70B0-488A-AFF4-73377BC542C7}"/>
    <dgm:cxn modelId="{C3D8AE2E-ED3D-47EB-8AFD-D2817FFB526A}" type="presOf" srcId="{B7E8E8D2-C41F-4D36-A545-2A959D8ECE82}" destId="{9D013BAB-9142-4144-AF04-AED527697F88}" srcOrd="0" destOrd="0" presId="urn:microsoft.com/office/officeart/2005/8/layout/hierarchy1"/>
    <dgm:cxn modelId="{7F851255-67C6-448E-8515-6D6CEDBAC45A}" type="presOf" srcId="{FB3FAF71-4805-4C11-A492-DC08C3A837FF}" destId="{299B3C75-2B64-4988-84BF-20569833D7E0}" srcOrd="0" destOrd="0" presId="urn:microsoft.com/office/officeart/2005/8/layout/hierarchy1"/>
    <dgm:cxn modelId="{9D50F6CB-9689-4ADE-98CA-54AFB641F9A1}" type="presOf" srcId="{DB1286BA-9822-40DE-B640-4ADBDCC7F06F}" destId="{DA6384AC-71AA-4EEA-800F-FD99D9EEDF05}" srcOrd="0" destOrd="0" presId="urn:microsoft.com/office/officeart/2005/8/layout/hierarchy1"/>
    <dgm:cxn modelId="{A9BE76D0-E54F-448D-B8F8-BFCC6094BAB8}" type="presOf" srcId="{F43734FA-CD4B-4AC8-99A2-2CE792CC0D40}" destId="{5B50F5A2-E916-4051-905D-EE4CD01FEE75}" srcOrd="0" destOrd="0" presId="urn:microsoft.com/office/officeart/2005/8/layout/hierarchy1"/>
    <dgm:cxn modelId="{79CDBC99-ACF6-4D75-B95B-AF0019FE7BBA}" type="presOf" srcId="{F77D3ADD-AB4E-43FD-9CC0-2876A0B92013}" destId="{E61803D3-C213-433F-AED8-442C036CC91C}" srcOrd="0" destOrd="0" presId="urn:microsoft.com/office/officeart/2005/8/layout/hierarchy1"/>
    <dgm:cxn modelId="{577060C6-28B9-45DA-BA0B-02C335362912}" type="presOf" srcId="{B2E8B8CE-9559-455D-9FB9-6FBFBC4834AF}" destId="{47566E0B-3C76-4EC0-9C65-9712D941C3D2}" srcOrd="0" destOrd="0" presId="urn:microsoft.com/office/officeart/2005/8/layout/hierarchy1"/>
    <dgm:cxn modelId="{D8DD57A5-627E-44C3-B11E-0B64B1D9C9BE}" srcId="{B2E8B8CE-9559-455D-9FB9-6FBFBC4834AF}" destId="{6842E2AD-28AE-4C26-9426-005BFF134EDA}" srcOrd="0" destOrd="0" parTransId="{289661D3-4C2A-41CD-8042-024531C9457B}" sibTransId="{D9E92020-2591-4611-9835-EAC531C52AE5}"/>
    <dgm:cxn modelId="{9B3B640B-6E6B-4C21-8213-B3A8EEEC544A}" type="presOf" srcId="{289661D3-4C2A-41CD-8042-024531C9457B}" destId="{380CBF56-84DB-4636-9D26-4A35C693CB92}" srcOrd="0" destOrd="0" presId="urn:microsoft.com/office/officeart/2005/8/layout/hierarchy1"/>
    <dgm:cxn modelId="{A8E1ED2B-2E16-45F1-B250-E25FBC8EED95}" srcId="{FB3FAF71-4805-4C11-A492-DC08C3A837FF}" destId="{F77D3ADD-AB4E-43FD-9CC0-2876A0B92013}" srcOrd="1" destOrd="0" parTransId="{F43734FA-CD4B-4AC8-99A2-2CE792CC0D40}" sibTransId="{FDEC32AD-A29E-4845-A263-199DC9A98FCC}"/>
    <dgm:cxn modelId="{EA8CE00C-2702-4D4D-8F58-B033A4C1CCEA}" srcId="{6842E2AD-28AE-4C26-9426-005BFF134EDA}" destId="{71E20A1F-970F-4A54-85AE-71F1A4F336A2}" srcOrd="0" destOrd="0" parTransId="{7266024A-0FBB-4611-A063-F62706C7AF80}" sibTransId="{27621887-725C-48E5-8F17-7BC93578089C}"/>
    <dgm:cxn modelId="{D50FC022-3BD8-4D20-9C97-C7C398DF8478}" type="presParOf" srcId="{65A43615-207C-4C7C-BC4C-A00DB11F9794}" destId="{AECBFA91-BB3D-4006-B29C-FC45A7B77347}" srcOrd="0" destOrd="0" presId="urn:microsoft.com/office/officeart/2005/8/layout/hierarchy1"/>
    <dgm:cxn modelId="{26BFBBA0-8E7C-419A-96DC-71D980316146}" type="presParOf" srcId="{AECBFA91-BB3D-4006-B29C-FC45A7B77347}" destId="{EEA25C26-A6B5-4D48-92D0-9CB0694CD0D4}" srcOrd="0" destOrd="0" presId="urn:microsoft.com/office/officeart/2005/8/layout/hierarchy1"/>
    <dgm:cxn modelId="{7FBD09BF-7365-4054-B13F-EE65F2FD336D}" type="presParOf" srcId="{EEA25C26-A6B5-4D48-92D0-9CB0694CD0D4}" destId="{1964F52F-5EA3-46F5-8D27-999BD864D5DC}" srcOrd="0" destOrd="0" presId="urn:microsoft.com/office/officeart/2005/8/layout/hierarchy1"/>
    <dgm:cxn modelId="{4D9D017B-473F-48B7-9269-51780BBE026E}" type="presParOf" srcId="{EEA25C26-A6B5-4D48-92D0-9CB0694CD0D4}" destId="{47566E0B-3C76-4EC0-9C65-9712D941C3D2}" srcOrd="1" destOrd="0" presId="urn:microsoft.com/office/officeart/2005/8/layout/hierarchy1"/>
    <dgm:cxn modelId="{8C5B185A-4B51-413E-AF92-87724A5C1A7E}" type="presParOf" srcId="{AECBFA91-BB3D-4006-B29C-FC45A7B77347}" destId="{EF20DB7E-E037-4D37-9C95-1C36C3C36F60}" srcOrd="1" destOrd="0" presId="urn:microsoft.com/office/officeart/2005/8/layout/hierarchy1"/>
    <dgm:cxn modelId="{750B02D5-7916-4AD7-8C71-395CA2D21EE7}" type="presParOf" srcId="{EF20DB7E-E037-4D37-9C95-1C36C3C36F60}" destId="{380CBF56-84DB-4636-9D26-4A35C693CB92}" srcOrd="0" destOrd="0" presId="urn:microsoft.com/office/officeart/2005/8/layout/hierarchy1"/>
    <dgm:cxn modelId="{42894100-E17A-42B3-BC7E-BC5A2A94A889}" type="presParOf" srcId="{EF20DB7E-E037-4D37-9C95-1C36C3C36F60}" destId="{6D49C1A7-472A-47F0-9A63-526703CC3008}" srcOrd="1" destOrd="0" presId="urn:microsoft.com/office/officeart/2005/8/layout/hierarchy1"/>
    <dgm:cxn modelId="{D18E123E-1375-4DD1-BB92-AE7C5B0626EA}" type="presParOf" srcId="{6D49C1A7-472A-47F0-9A63-526703CC3008}" destId="{35EB8352-C478-4EAB-91EA-61EB75B564DD}" srcOrd="0" destOrd="0" presId="urn:microsoft.com/office/officeart/2005/8/layout/hierarchy1"/>
    <dgm:cxn modelId="{D030902F-A499-410F-B1E3-A4113C1B232E}" type="presParOf" srcId="{35EB8352-C478-4EAB-91EA-61EB75B564DD}" destId="{0996CEA0-5995-418B-866F-9633056514FD}" srcOrd="0" destOrd="0" presId="urn:microsoft.com/office/officeart/2005/8/layout/hierarchy1"/>
    <dgm:cxn modelId="{4E70703B-DF2A-48E1-87D9-4D1E65FD845B}" type="presParOf" srcId="{35EB8352-C478-4EAB-91EA-61EB75B564DD}" destId="{E2BB922B-B1DA-426C-ADD5-8EFA7D3B666A}" srcOrd="1" destOrd="0" presId="urn:microsoft.com/office/officeart/2005/8/layout/hierarchy1"/>
    <dgm:cxn modelId="{ECC67F71-BF99-4169-8097-8A92731733B6}" type="presParOf" srcId="{6D49C1A7-472A-47F0-9A63-526703CC3008}" destId="{F9419D76-666C-4924-822C-D756D9B2A358}" srcOrd="1" destOrd="0" presId="urn:microsoft.com/office/officeart/2005/8/layout/hierarchy1"/>
    <dgm:cxn modelId="{E80227A6-7B21-495F-BE56-416A18A71F57}" type="presParOf" srcId="{F9419D76-666C-4924-822C-D756D9B2A358}" destId="{26601087-5800-48FA-8BB2-30C87D2593E7}" srcOrd="0" destOrd="0" presId="urn:microsoft.com/office/officeart/2005/8/layout/hierarchy1"/>
    <dgm:cxn modelId="{C8C70E3F-7001-4A58-8566-D64BAAECBAC3}" type="presParOf" srcId="{F9419D76-666C-4924-822C-D756D9B2A358}" destId="{1C8F8D1D-401F-44C8-A85A-4244963C6B5B}" srcOrd="1" destOrd="0" presId="urn:microsoft.com/office/officeart/2005/8/layout/hierarchy1"/>
    <dgm:cxn modelId="{F3167148-0034-4028-9F58-36580F1F63E7}" type="presParOf" srcId="{1C8F8D1D-401F-44C8-A85A-4244963C6B5B}" destId="{666B13A6-507E-4B18-8ED1-134740BD6D11}" srcOrd="0" destOrd="0" presId="urn:microsoft.com/office/officeart/2005/8/layout/hierarchy1"/>
    <dgm:cxn modelId="{61E69259-6D4E-457D-83D3-FBD602AF6A5C}" type="presParOf" srcId="{666B13A6-507E-4B18-8ED1-134740BD6D11}" destId="{182C31C3-EF11-4ED3-9B35-BD776DB8BE64}" srcOrd="0" destOrd="0" presId="urn:microsoft.com/office/officeart/2005/8/layout/hierarchy1"/>
    <dgm:cxn modelId="{2EDBC6EC-44FF-4ABC-A5F1-D03EF79738EF}" type="presParOf" srcId="{666B13A6-507E-4B18-8ED1-134740BD6D11}" destId="{4EC52F8F-C117-46AD-B386-53EFCFEE65AE}" srcOrd="1" destOrd="0" presId="urn:microsoft.com/office/officeart/2005/8/layout/hierarchy1"/>
    <dgm:cxn modelId="{413B1BA0-0AFF-47BC-8A05-076D590D9B91}" type="presParOf" srcId="{1C8F8D1D-401F-44C8-A85A-4244963C6B5B}" destId="{5C8A95A9-8C91-40B1-879A-3A7F6E610751}" srcOrd="1" destOrd="0" presId="urn:microsoft.com/office/officeart/2005/8/layout/hierarchy1"/>
    <dgm:cxn modelId="{1A1F41E5-DD6F-4EB6-8B0E-6ABAB2CAB66B}" type="presParOf" srcId="{EF20DB7E-E037-4D37-9C95-1C36C3C36F60}" destId="{EB6F0908-676F-4022-8CEA-46A0E1C5551E}" srcOrd="2" destOrd="0" presId="urn:microsoft.com/office/officeart/2005/8/layout/hierarchy1"/>
    <dgm:cxn modelId="{3E51A975-72FF-47EC-A4FC-10EC0BE885B5}" type="presParOf" srcId="{EF20DB7E-E037-4D37-9C95-1C36C3C36F60}" destId="{21AA88FB-319C-4F56-BEEE-565E723D94DF}" srcOrd="3" destOrd="0" presId="urn:microsoft.com/office/officeart/2005/8/layout/hierarchy1"/>
    <dgm:cxn modelId="{AE42CC1B-E5FE-4F05-9865-34B1C4BB8865}" type="presParOf" srcId="{21AA88FB-319C-4F56-BEEE-565E723D94DF}" destId="{A2C12619-8FD7-4998-8C51-727985C037D2}" srcOrd="0" destOrd="0" presId="urn:microsoft.com/office/officeart/2005/8/layout/hierarchy1"/>
    <dgm:cxn modelId="{1EC5FB3F-4FDF-49A3-AD15-28765E7AFF59}" type="presParOf" srcId="{A2C12619-8FD7-4998-8C51-727985C037D2}" destId="{9DF0DD3B-3AE9-473E-8FFF-E155C432F573}" srcOrd="0" destOrd="0" presId="urn:microsoft.com/office/officeart/2005/8/layout/hierarchy1"/>
    <dgm:cxn modelId="{99D9DC11-366D-4F72-96DD-76E57ECAE65E}" type="presParOf" srcId="{A2C12619-8FD7-4998-8C51-727985C037D2}" destId="{299B3C75-2B64-4988-84BF-20569833D7E0}" srcOrd="1" destOrd="0" presId="urn:microsoft.com/office/officeart/2005/8/layout/hierarchy1"/>
    <dgm:cxn modelId="{C3D96747-C6A0-4A96-AD04-ACC96F23879B}" type="presParOf" srcId="{21AA88FB-319C-4F56-BEEE-565E723D94DF}" destId="{E7E3096F-C166-4B8B-9FAB-CCF92B00F66E}" srcOrd="1" destOrd="0" presId="urn:microsoft.com/office/officeart/2005/8/layout/hierarchy1"/>
    <dgm:cxn modelId="{48B1FABC-EA9B-45B4-A0E0-8A8191CA8B4E}" type="presParOf" srcId="{E7E3096F-C166-4B8B-9FAB-CCF92B00F66E}" destId="{9D013BAB-9142-4144-AF04-AED527697F88}" srcOrd="0" destOrd="0" presId="urn:microsoft.com/office/officeart/2005/8/layout/hierarchy1"/>
    <dgm:cxn modelId="{1A78A204-718C-4A5A-A53A-4A596D3D406E}" type="presParOf" srcId="{E7E3096F-C166-4B8B-9FAB-CCF92B00F66E}" destId="{03B408AF-5B5D-4AEE-8D03-91689701A0C5}" srcOrd="1" destOrd="0" presId="urn:microsoft.com/office/officeart/2005/8/layout/hierarchy1"/>
    <dgm:cxn modelId="{65AC1655-04AD-4069-B2AE-40E588E4B97B}" type="presParOf" srcId="{03B408AF-5B5D-4AEE-8D03-91689701A0C5}" destId="{BAF9ED16-9B21-4CD7-A7D9-3E0BD2066462}" srcOrd="0" destOrd="0" presId="urn:microsoft.com/office/officeart/2005/8/layout/hierarchy1"/>
    <dgm:cxn modelId="{0644D7B9-7EA1-45FF-87AF-12D3B362876E}" type="presParOf" srcId="{BAF9ED16-9B21-4CD7-A7D9-3E0BD2066462}" destId="{FE3B95BA-5B20-431D-8138-CA8066DE7C82}" srcOrd="0" destOrd="0" presId="urn:microsoft.com/office/officeart/2005/8/layout/hierarchy1"/>
    <dgm:cxn modelId="{9A10D79C-17FB-4D23-B39D-0E24EC1BADF0}" type="presParOf" srcId="{BAF9ED16-9B21-4CD7-A7D9-3E0BD2066462}" destId="{DA6384AC-71AA-4EEA-800F-FD99D9EEDF05}" srcOrd="1" destOrd="0" presId="urn:microsoft.com/office/officeart/2005/8/layout/hierarchy1"/>
    <dgm:cxn modelId="{8AC3B713-6337-4E1F-992E-0BF22A6164DD}" type="presParOf" srcId="{03B408AF-5B5D-4AEE-8D03-91689701A0C5}" destId="{0FF34E51-44C4-4541-9435-63EBC9D3E53C}" srcOrd="1" destOrd="0" presId="urn:microsoft.com/office/officeart/2005/8/layout/hierarchy1"/>
    <dgm:cxn modelId="{EF67D63D-6B51-4D6E-B4C9-6D66D6FEAEF7}" type="presParOf" srcId="{E7E3096F-C166-4B8B-9FAB-CCF92B00F66E}" destId="{5B50F5A2-E916-4051-905D-EE4CD01FEE75}" srcOrd="2" destOrd="0" presId="urn:microsoft.com/office/officeart/2005/8/layout/hierarchy1"/>
    <dgm:cxn modelId="{CCAA2C56-ADA3-4560-934C-E3AE99B25C6A}" type="presParOf" srcId="{E7E3096F-C166-4B8B-9FAB-CCF92B00F66E}" destId="{389C3326-AC78-4748-80EC-07249B9B2602}" srcOrd="3" destOrd="0" presId="urn:microsoft.com/office/officeart/2005/8/layout/hierarchy1"/>
    <dgm:cxn modelId="{57B85C23-9BCB-4CBC-B3A2-2EBD5B6A68AA}" type="presParOf" srcId="{389C3326-AC78-4748-80EC-07249B9B2602}" destId="{EDDC991C-81F3-4C56-A941-6FCC3A2DA111}" srcOrd="0" destOrd="0" presId="urn:microsoft.com/office/officeart/2005/8/layout/hierarchy1"/>
    <dgm:cxn modelId="{01541E42-2EBE-4B3B-9B71-84AA9911691D}" type="presParOf" srcId="{EDDC991C-81F3-4C56-A941-6FCC3A2DA111}" destId="{61417944-F113-41D2-81C0-AED537077606}" srcOrd="0" destOrd="0" presId="urn:microsoft.com/office/officeart/2005/8/layout/hierarchy1"/>
    <dgm:cxn modelId="{51690DFD-9BF3-42CB-9DF5-007CC9924C69}" type="presParOf" srcId="{EDDC991C-81F3-4C56-A941-6FCC3A2DA111}" destId="{E61803D3-C213-433F-AED8-442C036CC91C}" srcOrd="1" destOrd="0" presId="urn:microsoft.com/office/officeart/2005/8/layout/hierarchy1"/>
    <dgm:cxn modelId="{6153D745-D2CA-4F3A-A0EA-B6008ECACC40}" type="presParOf" srcId="{389C3326-AC78-4748-80EC-07249B9B2602}" destId="{F3907EFC-0143-458C-875D-1724214800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0F5A2-E916-4051-905D-EE4CD01FEE75}">
      <dsp:nvSpPr>
        <dsp:cNvPr id="0" name=""/>
        <dsp:cNvSpPr/>
      </dsp:nvSpPr>
      <dsp:spPr>
        <a:xfrm>
          <a:off x="6299275" y="2636901"/>
          <a:ext cx="1032254" cy="491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778"/>
              </a:lnTo>
              <a:lnTo>
                <a:pt x="1032254" y="334778"/>
              </a:lnTo>
              <a:lnTo>
                <a:pt x="1032254" y="49125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13BAB-9142-4144-AF04-AED527697F88}">
      <dsp:nvSpPr>
        <dsp:cNvPr id="0" name=""/>
        <dsp:cNvSpPr/>
      </dsp:nvSpPr>
      <dsp:spPr>
        <a:xfrm>
          <a:off x="5267021" y="2636901"/>
          <a:ext cx="1032254" cy="491259"/>
        </a:xfrm>
        <a:custGeom>
          <a:avLst/>
          <a:gdLst/>
          <a:ahLst/>
          <a:cxnLst/>
          <a:rect l="0" t="0" r="0" b="0"/>
          <a:pathLst>
            <a:path>
              <a:moveTo>
                <a:pt x="1032254" y="0"/>
              </a:moveTo>
              <a:lnTo>
                <a:pt x="1032254" y="334778"/>
              </a:lnTo>
              <a:lnTo>
                <a:pt x="0" y="334778"/>
              </a:lnTo>
              <a:lnTo>
                <a:pt x="0" y="49125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F0908-676F-4022-8CEA-46A0E1C5551E}">
      <dsp:nvSpPr>
        <dsp:cNvPr id="0" name=""/>
        <dsp:cNvSpPr/>
      </dsp:nvSpPr>
      <dsp:spPr>
        <a:xfrm>
          <a:off x="4750894" y="1073036"/>
          <a:ext cx="1548381" cy="491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778"/>
              </a:lnTo>
              <a:lnTo>
                <a:pt x="1548381" y="334778"/>
              </a:lnTo>
              <a:lnTo>
                <a:pt x="1548381" y="49125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1087-5800-48FA-8BB2-30C87D2593E7}">
      <dsp:nvSpPr>
        <dsp:cNvPr id="0" name=""/>
        <dsp:cNvSpPr/>
      </dsp:nvSpPr>
      <dsp:spPr>
        <a:xfrm>
          <a:off x="3156793" y="2636901"/>
          <a:ext cx="91440" cy="491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125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CBF56-84DB-4636-9D26-4A35C693CB92}">
      <dsp:nvSpPr>
        <dsp:cNvPr id="0" name=""/>
        <dsp:cNvSpPr/>
      </dsp:nvSpPr>
      <dsp:spPr>
        <a:xfrm>
          <a:off x="3202513" y="1073036"/>
          <a:ext cx="1548381" cy="491259"/>
        </a:xfrm>
        <a:custGeom>
          <a:avLst/>
          <a:gdLst/>
          <a:ahLst/>
          <a:cxnLst/>
          <a:rect l="0" t="0" r="0" b="0"/>
          <a:pathLst>
            <a:path>
              <a:moveTo>
                <a:pt x="1548381" y="0"/>
              </a:moveTo>
              <a:lnTo>
                <a:pt x="1548381" y="334778"/>
              </a:lnTo>
              <a:lnTo>
                <a:pt x="0" y="334778"/>
              </a:lnTo>
              <a:lnTo>
                <a:pt x="0" y="49125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4F52F-5EA3-46F5-8D27-999BD864D5DC}">
      <dsp:nvSpPr>
        <dsp:cNvPr id="0" name=""/>
        <dsp:cNvSpPr/>
      </dsp:nvSpPr>
      <dsp:spPr>
        <a:xfrm>
          <a:off x="3906323" y="430"/>
          <a:ext cx="1689143" cy="1072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66E0B-3C76-4EC0-9C65-9712D941C3D2}">
      <dsp:nvSpPr>
        <dsp:cNvPr id="0" name=""/>
        <dsp:cNvSpPr/>
      </dsp:nvSpPr>
      <dsp:spPr>
        <a:xfrm>
          <a:off x="4094005" y="178728"/>
          <a:ext cx="1689143" cy="1072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ORG</a:t>
          </a:r>
          <a:endParaRPr lang="en-US" sz="1600" kern="1200" dirty="0"/>
        </a:p>
      </dsp:txBody>
      <dsp:txXfrm>
        <a:off x="4125421" y="210144"/>
        <a:ext cx="1626311" cy="1009773"/>
      </dsp:txXfrm>
    </dsp:sp>
    <dsp:sp modelId="{0996CEA0-5995-418B-866F-9633056514FD}">
      <dsp:nvSpPr>
        <dsp:cNvPr id="0" name=""/>
        <dsp:cNvSpPr/>
      </dsp:nvSpPr>
      <dsp:spPr>
        <a:xfrm>
          <a:off x="2357942" y="1564295"/>
          <a:ext cx="1689143" cy="1072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B922B-B1DA-426C-ADD5-8EFA7D3B666A}">
      <dsp:nvSpPr>
        <dsp:cNvPr id="0" name=""/>
        <dsp:cNvSpPr/>
      </dsp:nvSpPr>
      <dsp:spPr>
        <a:xfrm>
          <a:off x="2545624" y="1742593"/>
          <a:ext cx="1689143" cy="1072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FinanceGroup</a:t>
          </a:r>
          <a:endParaRPr lang="en-US" sz="1600" kern="1200" dirty="0"/>
        </a:p>
      </dsp:txBody>
      <dsp:txXfrm>
        <a:off x="2577040" y="1774009"/>
        <a:ext cx="1626311" cy="1009773"/>
      </dsp:txXfrm>
    </dsp:sp>
    <dsp:sp modelId="{182C31C3-EF11-4ED3-9B35-BD776DB8BE64}">
      <dsp:nvSpPr>
        <dsp:cNvPr id="0" name=""/>
        <dsp:cNvSpPr/>
      </dsp:nvSpPr>
      <dsp:spPr>
        <a:xfrm>
          <a:off x="2357942" y="3128160"/>
          <a:ext cx="1689143" cy="1072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52F8F-C117-46AD-B386-53EFCFEE65AE}">
      <dsp:nvSpPr>
        <dsp:cNvPr id="0" name=""/>
        <dsp:cNvSpPr/>
      </dsp:nvSpPr>
      <dsp:spPr>
        <a:xfrm>
          <a:off x="2545624" y="3306458"/>
          <a:ext cx="1689143" cy="1072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Nancy</a:t>
          </a:r>
          <a:endParaRPr lang="en-US" sz="1600" kern="1200" dirty="0"/>
        </a:p>
      </dsp:txBody>
      <dsp:txXfrm>
        <a:off x="2577040" y="3337874"/>
        <a:ext cx="1626311" cy="1009773"/>
      </dsp:txXfrm>
    </dsp:sp>
    <dsp:sp modelId="{9DF0DD3B-3AE9-473E-8FFF-E155C432F573}">
      <dsp:nvSpPr>
        <dsp:cNvPr id="0" name=""/>
        <dsp:cNvSpPr/>
      </dsp:nvSpPr>
      <dsp:spPr>
        <a:xfrm>
          <a:off x="5454704" y="1564295"/>
          <a:ext cx="1689143" cy="1072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B3C75-2B64-4988-84BF-20569833D7E0}">
      <dsp:nvSpPr>
        <dsp:cNvPr id="0" name=""/>
        <dsp:cNvSpPr/>
      </dsp:nvSpPr>
      <dsp:spPr>
        <a:xfrm>
          <a:off x="5642386" y="1742593"/>
          <a:ext cx="1689143" cy="1072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ITGroup</a:t>
          </a:r>
          <a:endParaRPr lang="en-US" sz="1600" kern="1200" dirty="0"/>
        </a:p>
      </dsp:txBody>
      <dsp:txXfrm>
        <a:off x="5673802" y="1774009"/>
        <a:ext cx="1626311" cy="1009773"/>
      </dsp:txXfrm>
    </dsp:sp>
    <dsp:sp modelId="{FE3B95BA-5B20-431D-8138-CA8066DE7C82}">
      <dsp:nvSpPr>
        <dsp:cNvPr id="0" name=""/>
        <dsp:cNvSpPr/>
      </dsp:nvSpPr>
      <dsp:spPr>
        <a:xfrm>
          <a:off x="4422450" y="3128160"/>
          <a:ext cx="1689143" cy="1072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384AC-71AA-4EEA-800F-FD99D9EEDF05}">
      <dsp:nvSpPr>
        <dsp:cNvPr id="0" name=""/>
        <dsp:cNvSpPr/>
      </dsp:nvSpPr>
      <dsp:spPr>
        <a:xfrm>
          <a:off x="4610132" y="3306458"/>
          <a:ext cx="1689143" cy="1072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Peter</a:t>
          </a:r>
          <a:endParaRPr lang="en-US" sz="1600" kern="1200" dirty="0"/>
        </a:p>
      </dsp:txBody>
      <dsp:txXfrm>
        <a:off x="4641548" y="3337874"/>
        <a:ext cx="1626311" cy="1009773"/>
      </dsp:txXfrm>
    </dsp:sp>
    <dsp:sp modelId="{61417944-F113-41D2-81C0-AED537077606}">
      <dsp:nvSpPr>
        <dsp:cNvPr id="0" name=""/>
        <dsp:cNvSpPr/>
      </dsp:nvSpPr>
      <dsp:spPr>
        <a:xfrm>
          <a:off x="6486958" y="3128160"/>
          <a:ext cx="1689143" cy="1072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803D3-C213-433F-AED8-442C036CC91C}">
      <dsp:nvSpPr>
        <dsp:cNvPr id="0" name=""/>
        <dsp:cNvSpPr/>
      </dsp:nvSpPr>
      <dsp:spPr>
        <a:xfrm>
          <a:off x="6674640" y="3306458"/>
          <a:ext cx="1689143" cy="1072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Tom</a:t>
          </a:r>
          <a:endParaRPr lang="en-US" sz="1600" kern="1200" dirty="0"/>
        </a:p>
      </dsp:txBody>
      <dsp:txXfrm>
        <a:off x="6706056" y="3337874"/>
        <a:ext cx="1626311" cy="1009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033EC-38BF-4AD4-9467-7D2380108C1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A354F-E8EA-4E4F-BEEB-F269B5F9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4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https://docs.aws.amazon.com/IAM/latest/UserGuide/best-practices.html</a:t>
            </a:r>
          </a:p>
          <a:p>
            <a:r>
              <a:rPr lang="en-US" dirty="0" smtClean="0"/>
              <a:t>https://aws.amazon.com/iam/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2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https://docs.aws.amazon.com/IAM/latest/UserGuide/best-practices.html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89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https://docs.aws.amazon.com/IAM/latest/UserGuide/best-practices.html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33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21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</a:p>
          <a:p>
            <a:endParaRPr lang="en-US" dirty="0" smtClean="0"/>
          </a:p>
          <a:p>
            <a:pPr lvl="0"/>
            <a:r>
              <a:rPr lang="en-GB" dirty="0" smtClean="0"/>
              <a:t>#!/bin/bash</a:t>
            </a:r>
          </a:p>
          <a:p>
            <a:pPr lvl="0"/>
            <a:r>
              <a:rPr lang="en-GB" dirty="0" smtClean="0"/>
              <a:t>yum install -y </a:t>
            </a:r>
            <a:r>
              <a:rPr lang="en-GB" dirty="0" err="1" smtClean="0"/>
              <a:t>httpd</a:t>
            </a:r>
            <a:endParaRPr lang="en-GB" dirty="0" smtClean="0"/>
          </a:p>
          <a:p>
            <a:pPr lvl="0"/>
            <a:r>
              <a:rPr lang="en-GB" dirty="0" smtClean="0"/>
              <a:t>echo "&lt;html&gt;&lt;body&gt;&lt;h1&gt;Welcome! &lt;/</a:t>
            </a:r>
            <a:r>
              <a:rPr lang="en-GB" dirty="0" err="1" smtClean="0"/>
              <a:t>br</a:t>
            </a:r>
            <a:r>
              <a:rPr lang="en-GB" dirty="0" smtClean="0"/>
              <a:t>&gt;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AWS +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DevOps</a:t>
            </a:r>
            <a:r>
              <a:rPr lang="en-GB" dirty="0" smtClean="0"/>
              <a:t> </a:t>
            </a:r>
            <a:r>
              <a:rPr lang="en-GB" dirty="0" smtClean="0"/>
              <a:t>&lt;/h1&gt;&lt;/body&gt;&lt;/html&gt;" &gt; /</a:t>
            </a:r>
            <a:r>
              <a:rPr lang="en-GB" dirty="0" err="1" smtClean="0"/>
              <a:t>var</a:t>
            </a:r>
            <a:r>
              <a:rPr lang="en-GB" dirty="0" smtClean="0"/>
              <a:t>/www/html/index.html</a:t>
            </a:r>
          </a:p>
          <a:p>
            <a:pPr lvl="0"/>
            <a:r>
              <a:rPr lang="en-GB" dirty="0" smtClean="0"/>
              <a:t>service </a:t>
            </a:r>
            <a:r>
              <a:rPr lang="en-GB" dirty="0" err="1" smtClean="0"/>
              <a:t>httpd</a:t>
            </a:r>
            <a:r>
              <a:rPr lang="en-GB" dirty="0" smtClean="0"/>
              <a:t> start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5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0">
              <a:schemeClr val="tx1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AWS Security, Identity &amp; Compliance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32" y="0"/>
            <a:ext cx="1683434" cy="6702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1937836"/>
            <a:ext cx="21145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IAM Identity and Access Management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32" y="0"/>
            <a:ext cx="1683434" cy="6702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473" y="2614111"/>
            <a:ext cx="1894974" cy="20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IAM Identity and Access Management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32" y="0"/>
            <a:ext cx="1683434" cy="670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91" y="1838575"/>
            <a:ext cx="2307556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IAM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32" y="0"/>
            <a:ext cx="1683434" cy="670207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47908858"/>
              </p:ext>
            </p:extLst>
          </p:nvPr>
        </p:nvGraphicFramePr>
        <p:xfrm>
          <a:off x="684212" y="1700463"/>
          <a:ext cx="10721726" cy="4379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592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4212" y="1622738"/>
            <a:ext cx="10958288" cy="477806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                        ?????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524" y="15593"/>
            <a:ext cx="1683434" cy="67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11418</TotalTime>
  <Words>80</Words>
  <Application>Microsoft Office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Slice</vt:lpstr>
      <vt:lpstr>AWS Security, Identity &amp; Compliance</vt:lpstr>
      <vt:lpstr>IAM Identity and Access Management</vt:lpstr>
      <vt:lpstr>IAM Identity and Access Management</vt:lpstr>
      <vt:lpstr>IAM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solution for AWSomeTrips</dc:title>
  <dc:creator>vinod.k</dc:creator>
  <cp:lastModifiedBy>vinod.k</cp:lastModifiedBy>
  <cp:revision>287</cp:revision>
  <dcterms:created xsi:type="dcterms:W3CDTF">2018-04-05T06:53:35Z</dcterms:created>
  <dcterms:modified xsi:type="dcterms:W3CDTF">2018-07-29T09:33:14Z</dcterms:modified>
</cp:coreProperties>
</file>