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59A7-8578-4BF7-9446-05C8DFABD5E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61C3-A092-4C57-AD11-F24B8379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79" y="260729"/>
            <a:ext cx="9689911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vinod.k</dc:creator>
  <cp:lastModifiedBy>Training</cp:lastModifiedBy>
  <cp:revision>1</cp:revision>
  <dcterms:created xsi:type="dcterms:W3CDTF">2018-05-11T11:55:15Z</dcterms:created>
  <dcterms:modified xsi:type="dcterms:W3CDTF">2021-04-29T07:31:44Z</dcterms:modified>
</cp:coreProperties>
</file>