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F68C5-7ADA-4AE9-8F2B-5048DF47C2F4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FD5E4-6BAB-4013-B6BE-6D928F05E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22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https://aws.amazon.com/lambda/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FD5E4-6BAB-4013-B6BE-6D928F05EAB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496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https://aws.amazon.com/s3/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FD5E4-6BAB-4013-B6BE-6D928F05EAB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36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https://aws.amazon.com/dynamodb/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FD5E4-6BAB-4013-B6BE-6D928F05EAB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70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https://aws.amazon.com/api-gateway/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FD5E4-6BAB-4013-B6BE-6D928F05EAB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428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https://www.postman.com/downloads/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FD5E4-6BAB-4013-B6BE-6D928F05EAB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10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0EA5-F988-4BB5-98A4-249DE1B37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97AD7-5F1B-4F5E-93C3-C666B052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25B8-4C18-407F-8ADD-C54D0BAB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C212-0175-4E95-80DE-CA156DF535DA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28517-40FA-422C-9A1E-1B0EEFA3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185F4-9F94-439C-B731-583C6F6F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041E-C0C4-439E-B77C-5F1FDF46F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56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830D-6D3C-46BC-BC65-0689E454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7D2E9-A8D0-46E4-94FA-AD6D2685C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E3D83-458C-4F16-ACED-A8C1EB7A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C212-0175-4E95-80DE-CA156DF535DA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BB4CE-464F-44C8-8C0E-8199E470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1EB35-E958-4950-A4B2-4A49C424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041E-C0C4-439E-B77C-5F1FDF46F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56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DF133-6247-44CE-986C-EF967381B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3CB37-CA1B-402E-8FC4-DA8FDA847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42305-C500-4C13-ABC0-BCA7082C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C212-0175-4E95-80DE-CA156DF535DA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71FB4-4843-453E-A24E-2F2B7EDD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0AB67-FB9A-4E29-AF1A-50DDD396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041E-C0C4-439E-B77C-5F1FDF46F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A2B4-1CE3-476D-B4F1-929DC517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EBAFD-A12C-48C5-8BC9-AB8C0001D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2EDB5-3933-4FAA-964D-10E5F596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C212-0175-4E95-80DE-CA156DF535DA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8A443-C75B-4077-97B5-4F209650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5E6E2-D1B9-4141-915C-A0F81AB4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041E-C0C4-439E-B77C-5F1FDF46F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25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5A12-6BB3-4A53-9D29-8F9EE833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7C8DF-6239-4481-A8DE-9C14A6F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B4567-7409-46F0-8C45-E3EE39B8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C212-0175-4E95-80DE-CA156DF535DA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671BE-5EE6-44A4-8496-7FC16D70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E5B7A-CE89-44BD-82E8-23BB22A1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041E-C0C4-439E-B77C-5F1FDF46F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83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BB93-3B9D-416D-A617-1489B584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6F29-1BA2-48D1-9F69-8AA9B31A2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F3F58-419E-4E9B-B426-7DC9CACB9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DBDED-CC47-437D-90C8-18257CC6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C212-0175-4E95-80DE-CA156DF535DA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4FFC0-1011-476A-A789-D7650B46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06369-461F-4A6E-AD70-BFC4BD08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041E-C0C4-439E-B77C-5F1FDF46F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82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A2D4-019A-4534-A133-44B0B2D7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49E2E-F4D9-42FA-9541-E7D470AA3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164A1-5109-4723-8B45-43A58A041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6C4F0-FDFC-44B9-B3BA-681A5F206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6569F-F349-469A-B21B-B7EB0721F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253A8-3C39-41FB-A29B-51A76A62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C212-0175-4E95-80DE-CA156DF535DA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E6B72-4805-40EC-8C70-844C964A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697DE-0C2A-4096-84ED-EEC6393E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041E-C0C4-439E-B77C-5F1FDF46F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63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DE6B-5A61-4D37-A40C-88ADC47E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BEE98-056B-4BC1-A106-015D4A93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C212-0175-4E95-80DE-CA156DF535DA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A24DB-0DE2-40CF-9881-ACF07980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629D5-D641-407C-B596-A36CC870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041E-C0C4-439E-B77C-5F1FDF46F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60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DA8A9-4C54-445A-888F-8DF42832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C212-0175-4E95-80DE-CA156DF535DA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42F46-53EB-4A92-AFC8-97E30FA9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144AC-B44B-4998-8BEF-1A056969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041E-C0C4-439E-B77C-5F1FDF46F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25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5C3C-E628-4C11-B954-A948183A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8B946-2B3E-4D08-A189-2FC895EDB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D5BF5-4E3A-4F09-9D70-5D7DD99E5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63342-2972-4240-8C5F-658E14ED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C212-0175-4E95-80DE-CA156DF535DA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2C583-8719-4806-B8B2-413BCE05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14CFE-7132-45FD-BA13-05CCEE12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041E-C0C4-439E-B77C-5F1FDF46F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B5E1-1A28-42C7-96F6-5D739991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0CFA9-DA3C-4125-A88D-7C3DF4BAB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626A9-10A4-4A20-9E69-CC7D4892D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512D4-380C-427F-B872-22AD6F8A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C212-0175-4E95-80DE-CA156DF535DA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BBDF5-3783-452A-B55F-462E8B37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208B3-B157-406A-9AF7-3D94D48C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041E-C0C4-439E-B77C-5F1FDF46F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03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3E7A5-98C8-4F7B-98B2-86266C95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2C3E7-927E-4346-8627-1B5451879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BF6D6-4A62-4F08-8030-C8A35D31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9C212-0175-4E95-80DE-CA156DF535DA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B50FD-00E1-47FE-89D8-E0369A9D6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1F462-DDF0-456E-8D2E-3C8A0C10D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D041E-C0C4-439E-B77C-5F1FDF46F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73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97DE34-2B5E-47E1-86FB-58DB52E7E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04775"/>
            <a:ext cx="877252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4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01D181-A2B4-4926-A680-70BF48423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2076450"/>
            <a:ext cx="83153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9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F9C0D9-80EC-461C-A9D8-C3DBCD526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5963"/>
            <a:ext cx="12192000" cy="52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2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BFE637-1697-4E6C-B213-370C48686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3125"/>
            <a:ext cx="12192000" cy="511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1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42EBE8-9550-4F3F-937A-04485EFFD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0966"/>
            <a:ext cx="12192000" cy="497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2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E0FD22-238A-45BA-9DA6-3B38AB2F6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6760"/>
            <a:ext cx="12192000" cy="538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6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636AFB-E6E0-4393-87EC-BC77319C0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125"/>
            <a:ext cx="12192000" cy="614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6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55</Words>
  <Application>Microsoft Office PowerPoint</Application>
  <PresentationFormat>Widescreen</PresentationFormat>
  <Paragraphs>10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Training</cp:lastModifiedBy>
  <cp:revision>14</cp:revision>
  <dcterms:created xsi:type="dcterms:W3CDTF">2021-04-19T17:00:03Z</dcterms:created>
  <dcterms:modified xsi:type="dcterms:W3CDTF">2021-04-19T18:12:17Z</dcterms:modified>
</cp:coreProperties>
</file>