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625C-2423-485E-BBAE-F6EC587A7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26306-AD64-4EDD-8A28-69C3AA21D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25981-F2B3-4571-8EBA-D45FEA5B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EA7-C58E-4508-B7AB-21424763006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ABF15-8954-42EE-A8EC-7702FBC0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391C3-76E3-4DD2-9B10-54C34C2E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9A0A-1780-42B0-A9EA-308B023F0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87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3F88-3C37-4EDD-A3ED-C12F0C70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8F1DB-9DA4-4B62-B813-F60900734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B01A-1B87-45AB-A0D7-596B2411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EA7-C58E-4508-B7AB-21424763006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1BF1F-836B-4A8D-8961-3CA5FDC9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648A2-EA0C-4F00-A279-505D3476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9A0A-1780-42B0-A9EA-308B023F0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97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D8C9A-A6E6-4E32-888D-12657DD02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8920D-0068-4C7A-94D7-B8BE32E7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7F612-6E06-42A2-9650-FD9177BC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EA7-C58E-4508-B7AB-21424763006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D7D34-F56A-4384-BEF4-0D702541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3984-F737-40EB-9398-856F6EA1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9A0A-1780-42B0-A9EA-308B023F0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64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36B5-E18B-4ECB-A0D7-60CBF3AE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71320-47FA-4E14-841C-9E325DB3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8187-253C-469F-8976-D00E0021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EA7-C58E-4508-B7AB-21424763006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3C89D-FBA7-43CB-A965-2A6AFEDF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19AD-B8AB-4E75-AAFD-58698835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9A0A-1780-42B0-A9EA-308B023F0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57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B0E1-6556-4652-B708-9BD0BEC4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4FFAC-38F9-492F-996C-10AFB3373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7ED7-1138-4F06-9241-147A33DE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EA7-C58E-4508-B7AB-21424763006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9D151-CCB1-40B5-9229-265A9B50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43ED6-2C5B-472E-AFAE-E68BD7C9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9A0A-1780-42B0-A9EA-308B023F0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06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4BF-D77F-43DE-A5A8-EFF9CA82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9F833-44C7-49F2-9169-86A1AAF82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7495E-46BE-4B5F-9E78-A327C7B77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711FC-1A63-4525-A84E-7660144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EA7-C58E-4508-B7AB-21424763006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C51FF-2C73-40AF-80C8-5B656DCC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60F9A-B292-4BA7-B21E-3C4C48C8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9A0A-1780-42B0-A9EA-308B023F0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1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195F-A026-4213-A4D6-5D40E86E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42D3B-6F76-4FBF-9CD9-95E91829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48F40-4B66-4064-8921-18E5D9C0C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564BE-FA5F-4B0B-9519-0B01D51A2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E9E6E-0140-4DA1-BCF0-3DB248B55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5025E-A570-4797-9E02-BBDA3707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EA7-C58E-4508-B7AB-21424763006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F16CE-4D7D-4A03-BDC1-30E6420D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27F68-1729-4AA9-A4C8-735EA779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9A0A-1780-42B0-A9EA-308B023F0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12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17AF-86D6-469D-BDD7-A5FAFE9B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F0A93-4ECD-47C9-9A73-285A4726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EA7-C58E-4508-B7AB-21424763006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447FB-23EE-4DB4-B084-870F4A76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54711-7E54-4585-B7C8-AF862369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9A0A-1780-42B0-A9EA-308B023F0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92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77C91-31AF-4DCC-9B23-6EEA7941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EA7-C58E-4508-B7AB-21424763006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66D6C-A8B6-4CE1-B51B-2761A5A5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7A13F-E379-462F-8D9B-B49681E4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9A0A-1780-42B0-A9EA-308B023F0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66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38CF-4311-410C-B2A6-89DEC935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AA8E-0D5C-4994-B62A-77C45B9C2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E1038-49CC-4004-A79C-04B5B955B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98FD1-507B-4991-960D-FCA33D54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EA7-C58E-4508-B7AB-21424763006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1DD07-799F-4B7A-AABF-C28DB9CD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300C2-60E3-4B5C-A509-6A07D4D6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9A0A-1780-42B0-A9EA-308B023F0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07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ECAB-FA83-4068-BCA2-2BA8125D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D0DC7-CBED-41CC-B2AB-DD410EBA4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21C57-C9F9-41BB-A95D-A4306B04B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69EF4-A65D-4637-AD99-1CC499D5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EA7-C58E-4508-B7AB-21424763006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B9B2B-FE32-4C3A-8DDB-D77871E3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45F2D-72E8-4E74-A16F-DD247A03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9A0A-1780-42B0-A9EA-308B023F0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74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71910-58C6-4021-A1FF-697AB2C6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DAEBC-EF2B-4AFF-874B-83B52FE64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1FD56-7D9F-46D6-A5C7-A810AC989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9EA7-C58E-4508-B7AB-21424763006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37398-AEE5-4E6C-88EA-CAA0BECA9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F4A92-7B4E-421A-A3CD-E8090FDE2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D9A0A-1780-42B0-A9EA-308B023F0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0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D7D443-2C91-4AC2-B754-DF9ED8236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1223962"/>
            <a:ext cx="73628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4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D0D4A-3EF0-4B4A-B4CB-81648AAE6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95250"/>
            <a:ext cx="109537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0B4FD3-4843-4C34-84BC-C7574F1A7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516"/>
            <a:ext cx="12192000" cy="62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72801-8782-43B1-B60E-AC6BEFBC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539"/>
            <a:ext cx="12192000" cy="56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2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14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0771EC-2044-4475-865B-6710F02E1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28575"/>
            <a:ext cx="907732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2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596B34-B993-4752-AEFC-97359DF08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37" y="0"/>
            <a:ext cx="10227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4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1630B4-523F-4F23-8C1D-176EC565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528637"/>
            <a:ext cx="76866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1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0BF1F5-15E2-4FA9-A250-CC52CC48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75" y="0"/>
            <a:ext cx="1021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7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5262C0-8351-4093-9096-5EC104233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057275"/>
            <a:ext cx="109061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8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9B460D-66F7-49F8-88CD-783FA05F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767" y="0"/>
            <a:ext cx="9082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1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A34A8-98D6-4286-B136-4106A2532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979"/>
            <a:ext cx="12192000" cy="613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8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5A0DAE-46FC-4FC7-9A86-B62DEB498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427"/>
            <a:ext cx="12192000" cy="60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3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17</cp:revision>
  <dcterms:created xsi:type="dcterms:W3CDTF">2021-04-20T15:05:34Z</dcterms:created>
  <dcterms:modified xsi:type="dcterms:W3CDTF">2021-04-28T06:50:20Z</dcterms:modified>
</cp:coreProperties>
</file>