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D2CD6-9348-4B67-AD8B-55372BD170B7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ECC68-CC6C-4745-9DC0-21325792B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61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https://aws.amazon.com/serverless/sam/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CC68-CC6C-4745-9DC0-21325792B1D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19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47B1-AC5B-480A-8DEC-63EAA39D7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65DC4-01C1-487E-AD65-9D04917E7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4EAEA-814C-4919-A46A-61550116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7F73-275C-4708-85BB-B6E48D367F2E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0FEC-70F9-4D6A-9FC2-5D0D7893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1E64-8745-4557-B7EC-E3899C51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79E1-0048-4010-B897-FB19A627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80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4A5C-CA31-4985-92C9-143BE503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711D1-FFA9-4A25-913F-E191EACFA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F2567-D4A3-456D-B373-6139F43C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7F73-275C-4708-85BB-B6E48D367F2E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EFB6-B25C-43F6-BE91-4DEB0822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FEAD-0C4B-4C18-96F4-60CA0441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79E1-0048-4010-B897-FB19A627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65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5902F-1E4C-462C-9D8B-33D3B3347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AA985-FD1F-4811-B848-44AC0163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5CAC-9C3B-40BA-93CA-6C1B365A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7F73-275C-4708-85BB-B6E48D367F2E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FCEFD-6186-48F1-BD14-1CA46BE7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3A5A2-4D75-4D87-87D4-86248127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79E1-0048-4010-B897-FB19A627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6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C1F6-DC97-48F2-9424-5A29D343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5E3A-8666-4D36-8B1C-5E91464A8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C1D8-68E1-4ABE-968E-7BD1E33D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7F73-275C-4708-85BB-B6E48D367F2E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A6950-A96D-41F7-9DF3-86099114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39341-BE00-4FAC-98DC-4CC10462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79E1-0048-4010-B897-FB19A627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6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2CB2-8A94-4D2C-A4FC-02B45406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83405-1DAB-4BED-8902-0F9D4A8D5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1BE56-9C7A-43D6-B9C0-E7C877B8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7F73-275C-4708-85BB-B6E48D367F2E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4AA95-261C-4E35-825B-F7B96DE1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540C3-A9CA-453B-8C2D-D82E2681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79E1-0048-4010-B897-FB19A627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42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A149-0BEE-4F4B-BEF2-ADC68019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3B276-7721-4A1A-B37E-C593140E3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BA6B1-A338-486E-8247-902373BE4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30236-C811-4580-A350-1F5E8655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7F73-275C-4708-85BB-B6E48D367F2E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DE827-530D-4115-93DA-49091404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18E7C-A474-496C-933B-565B3017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79E1-0048-4010-B897-FB19A627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10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59C0-299D-4197-91EC-C1770E3D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A60FE-5489-4DF9-B2D2-D5ED05054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2C715-A479-46AE-AC5C-0669321FC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6FC6E-232D-4C88-AC3A-9BB231934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4D145-A7E9-407B-BB89-1310D0BAB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65FCE-9D0F-4874-B6A5-F3A4BF4F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7F73-275C-4708-85BB-B6E48D367F2E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352C7-4180-4818-BB8B-6C104CD8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4E264-6061-4333-BCF7-1223E205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79E1-0048-4010-B897-FB19A627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6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A128-62CA-42F8-B592-DE65B1C3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A4537-F3B1-4CD1-896D-34E9B5EA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7F73-275C-4708-85BB-B6E48D367F2E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F0973-7CEE-48AD-8DEE-FD3D42C7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B85B9-AE0C-4AE0-B729-430C656D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79E1-0048-4010-B897-FB19A627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77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283E1-D79F-4AA1-9993-C52666BA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7F73-275C-4708-85BB-B6E48D367F2E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6E5C3-BB49-415A-9923-3B183BEA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E879B-0B02-4BD2-83EF-14167C30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79E1-0048-4010-B897-FB19A627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07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BEAF-D53D-4DF3-8BA5-9B0563A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A73FD-F368-4C9C-B5AB-A1FBC242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64446-BBEA-4DF7-992F-4271CFBF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AE733-D4AB-4EB8-BE9F-8BC770E4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7F73-275C-4708-85BB-B6E48D367F2E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898C2-EDF2-4216-BD3F-09B15A88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9E7B-FD39-441D-AB4B-1B89A5A8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79E1-0048-4010-B897-FB19A627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85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D012-EFB4-4448-BB69-9162FA62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CF02F-FA1E-4546-AE97-8809EB342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80A14-E8C5-41F2-9521-17E9CCD71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10870-5143-4B16-89B4-17131D06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7F73-275C-4708-85BB-B6E48D367F2E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95C7A-857C-46C3-AC93-9210B6D2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904CD-C171-4619-8E36-B2786C23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79E1-0048-4010-B897-FB19A627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3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47613-809D-4AB5-B8F2-3C0D6353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4B95C-EAD5-41EA-82FA-86998C92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68559-59B0-4CCE-90A0-2CD0E0CAE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7F73-275C-4708-85BB-B6E48D367F2E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E725F-564E-466E-A5BA-2AD17F284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0413-2F30-46CC-BDDF-F50BC88EB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379E1-0048-4010-B897-FB19A627B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02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2DBE5C-9121-4B9E-91B9-5D2B4B569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8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66D2B9-0934-45DE-B293-79DAA43B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8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13</Words>
  <Application>Microsoft Office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6</cp:revision>
  <dcterms:created xsi:type="dcterms:W3CDTF">2021-04-30T17:50:28Z</dcterms:created>
  <dcterms:modified xsi:type="dcterms:W3CDTF">2021-05-01T06:28:42Z</dcterms:modified>
</cp:coreProperties>
</file>