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7" r:id="rId4"/>
    <p:sldId id="261" r:id="rId5"/>
    <p:sldId id="262" r:id="rId6"/>
    <p:sldId id="263" r:id="rId7"/>
    <p:sldId id="264" r:id="rId8"/>
    <p:sldId id="260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9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124F4F-4F9E-4833-BBA3-92244EF7FD16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8FD3E-7EF1-404C-9758-2226CE79E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085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https://docs.aws.amazon.com/AWSCloudFormation/latest/UserGuide/gettingstarted.templatebasics.html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8FD3E-7EF1-404C-9758-2226CE79E512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207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https://docs.aws.amazon.com/AWSCloudFormation/latest/UserGuide/gettingstarted.templatebasics.html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8FD3E-7EF1-404C-9758-2226CE79E512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915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8FD3E-7EF1-404C-9758-2226CE79E512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828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8FD3E-7EF1-404C-9758-2226CE79E512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329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https://docs.aws.amazon.com/AWSCloudFormation/latest/UserGuide/cfn-whatis-howdoesitwork.html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8FD3E-7EF1-404C-9758-2226CE79E512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115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https://docs.aws.amazon.com/AWSCloudFormation/latest/UserGuide/cfn-whatis-howdoesitwork.html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8FD3E-7EF1-404C-9758-2226CE79E512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05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8FD3E-7EF1-404C-9758-2226CE79E512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832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https://docs.aws.amazon.com/AWSCloudFormation/latest/UserGuide/sample-templates-services-us-east-1.html#w2ab1c35c52c13c15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8FD3E-7EF1-404C-9758-2226CE79E512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220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/>
              <a:t>C:\AWS-DevOPS\Traning-Vendors\Integrated Solutions\AWS Developer\Final\CDK-CloudFormation\Resources\01_CloudFormation\ec2-with-userdata.yml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8FD3E-7EF1-404C-9758-2226CE79E512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885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E381B-1B8C-4521-B1EC-5FC2AA8EF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16CA16-3209-4AC3-90CD-E8E41FF75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6525C-962F-44D7-AD0C-182AA76B3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C714-CBA5-425C-8458-A732B753C54B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B7DA8-E4E5-400B-AB4E-87471040A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7E937-5FBE-4E2F-A3ED-1523A261D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48C0-3C51-459A-8372-5295636AC8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855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10CD4-D4E7-4777-859D-2E7039565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594F99-904B-4EE4-B102-5D1AE3CCF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FB0FE-FBF3-4864-B2EC-4D70DFACC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C714-CBA5-425C-8458-A732B753C54B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61B20-8DBC-4660-9D8D-576731367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99931-903A-4C5E-9B54-1DA3DB93B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48C0-3C51-459A-8372-5295636AC8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27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4C9E6B-2BF0-42AB-A023-B539280330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2BCF9-06BD-4AEE-B909-567586F6D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A3141-BB05-454F-AAAA-007AD9046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C714-CBA5-425C-8458-A732B753C54B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D0AF6-73A8-472F-90B7-D3B1DB2D6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6E5F3-F79C-4BD1-8CF8-91A19CA2D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48C0-3C51-459A-8372-5295636AC8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592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D4F95-767B-41B0-B3B7-78B8547E5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1BF63-2E72-429A-9673-08F0D1C21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F2C90-56E2-48B2-B7EF-D4E6362BE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C714-CBA5-425C-8458-A732B753C54B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3DCDC-AEB5-49EA-A894-F649D3C15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4DBF8-C47F-4A2E-BC0C-C0C1866D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48C0-3C51-459A-8372-5295636AC8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5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723E9-44AF-431A-9097-4D9F5B6DF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DD42C-DA43-4ED4-8F24-AF66FF25A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829F9-E883-4B9B-9B82-0E3CAEE6C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C714-CBA5-425C-8458-A732B753C54B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D6334-DB72-4872-B18C-E89A9249D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05454-601F-460E-9DC1-59D90C547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48C0-3C51-459A-8372-5295636AC8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088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9C37A-C429-458E-935E-E4E626830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5A865-B16A-487D-857A-E14D155C6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BF5D0-3F6E-4FB0-9441-3D352CDF0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D2971-F727-4932-AAC1-499439CD0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C714-CBA5-425C-8458-A732B753C54B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FD78A-17D6-473A-880D-30B918419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D5859-65B2-4606-B5EF-B42D6E72C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48C0-3C51-459A-8372-5295636AC8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33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40C69-EB5E-4E37-AEA6-402A5C2C3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4C936-6533-466C-B364-86F242159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D1FBB-C8BD-4DC4-9BAC-E0098D8A6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CF8C60-AACC-4225-AB40-3B17F36EE3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4E1F96-6FEC-429E-BCFD-36EBE62CF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176C1F-3F52-46F6-A449-CB5C9E2D9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C714-CBA5-425C-8458-A732B753C54B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39D5AE-B622-47D0-9145-358088903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9A2D16-5790-43EE-852C-B3B9B5455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48C0-3C51-459A-8372-5295636AC8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645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7CFD0-27E4-44DE-8275-CD25807FF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00339D-93D8-43BB-827A-6CDC5C02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C714-CBA5-425C-8458-A732B753C54B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BC3E45-D332-4390-A0C5-D1FBBF36F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57864F-CD6C-41FF-AE6A-3CDD9E1E3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48C0-3C51-459A-8372-5295636AC8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534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1FF99D-FD8A-48B1-AA9F-97CD92E27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C714-CBA5-425C-8458-A732B753C54B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B55D9-8134-419C-A559-D229B39D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D83CB-A2B4-436D-B7D0-54B72D54F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48C0-3C51-459A-8372-5295636AC8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583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8C38C-207A-45AB-89FD-0D3CB6403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C808F-C1A3-4F2F-AE09-2FEE36598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4E3D2F-AB2F-407A-8A22-235C703A5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8E6FC-B63F-4C7D-B666-7F164A31B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C714-CBA5-425C-8458-A732B753C54B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8C8012-2244-427E-854F-EB2953BEB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2EDA1-E58A-437F-8124-6477F40F4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48C0-3C51-459A-8372-5295636AC8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197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22DB-2CF3-4BDB-AEAE-4EF5F9A95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10DA92-9C74-4445-833A-20AF1CB75E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649255-B7B6-439E-8A16-896D0F98E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A67E3-8E7C-4F3A-9B1E-11A8EC1A2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C714-CBA5-425C-8458-A732B753C54B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44140-9354-4020-857E-2438522BC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23ECA-9D80-4EE9-B3AF-4C369646F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48C0-3C51-459A-8372-5295636AC8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01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246CB8-B207-4DE9-A474-37A74832B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F2DBA-97ED-4BC2-A9D1-E07B0DFE3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DF575-6FFA-4BA6-9EB4-06E639041A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8C714-CBA5-425C-8458-A732B753C54B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B9C07-9FEC-4605-89CE-59D02F67A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FEDE3-7F8D-4D9F-AC7B-D8ED9AAF1B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C48C0-3C51-459A-8372-5295636AC8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828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11AF16-D667-41C5-9929-C3E712514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3875"/>
            <a:ext cx="12192000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839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89235E-BABF-4C2C-B312-183B99552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086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650072-6247-40EC-8C45-BB3E3EC5D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584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7AAB807-497F-4C62-9641-35FC61706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658" y="634109"/>
            <a:ext cx="8675648" cy="4094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8CF7F2-AAB0-4B3B-9E2F-29A34D869939}"/>
              </a:ext>
            </a:extLst>
          </p:cNvPr>
          <p:cNvSpPr txBox="1"/>
          <p:nvPr/>
        </p:nvSpPr>
        <p:spPr>
          <a:xfrm>
            <a:off x="716467" y="5414138"/>
            <a:ext cx="10523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https://docs.aws.amazon.com/AWSCloudFormation/latest/UserGuide/cfn-whatis-howdoesitwork.html</a:t>
            </a:r>
          </a:p>
        </p:txBody>
      </p:sp>
    </p:spTree>
    <p:extLst>
      <p:ext uri="{BB962C8B-B14F-4D97-AF65-F5344CB8AC3E}">
        <p14:creationId xmlns:p14="http://schemas.microsoft.com/office/powerpoint/2010/main" val="1294174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8CF7F2-AAB0-4B3B-9E2F-29A34D869939}"/>
              </a:ext>
            </a:extLst>
          </p:cNvPr>
          <p:cNvSpPr txBox="1"/>
          <p:nvPr/>
        </p:nvSpPr>
        <p:spPr>
          <a:xfrm>
            <a:off x="716467" y="5414138"/>
            <a:ext cx="10523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https://docs.aws.amazon.com/AWSCloudFormation/latest/UserGuide/cfn-whatis-howdoesitwork.html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1302929-8EA4-4E69-B6B5-901677C4F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0946"/>
            <a:ext cx="12192000" cy="4094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769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7AF8D3-E58D-4653-8A55-A826FD8B5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5" y="1838325"/>
            <a:ext cx="80962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814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80A9EE-ECB0-421C-9C6E-09EB2310C9C1}"/>
              </a:ext>
            </a:extLst>
          </p:cNvPr>
          <p:cNvSpPr txBox="1"/>
          <p:nvPr/>
        </p:nvSpPr>
        <p:spPr>
          <a:xfrm>
            <a:off x="1282391" y="4361237"/>
            <a:ext cx="100918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https://docs.aws.amazon.com/AWSCloudFormation/latest/UserGuide/sample-templates-services-us-east-1.html#w2ab1c35c52c13c15</a:t>
            </a:r>
          </a:p>
        </p:txBody>
      </p:sp>
      <p:pic>
        <p:nvPicPr>
          <p:cNvPr id="3076" name="Picture 4" descr="24,682 BEST Demo IMAGES, STOCK PHOTOS &amp; VECTORS | Adobe Stock">
            <a:extLst>
              <a:ext uri="{FF2B5EF4-FFF2-40B4-BE49-F238E27FC236}">
                <a16:creationId xmlns:a16="http://schemas.microsoft.com/office/drawing/2014/main" id="{A9632207-1648-43BD-A2C5-DD848F5B9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096" y="1555362"/>
            <a:ext cx="2695575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958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7D09A2-F8EB-41D5-B0A2-FED7BDCD00B6}"/>
              </a:ext>
            </a:extLst>
          </p:cNvPr>
          <p:cNvSpPr txBox="1"/>
          <p:nvPr/>
        </p:nvSpPr>
        <p:spPr>
          <a:xfrm>
            <a:off x="1605776" y="2828836"/>
            <a:ext cx="89655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C:\AWS-DevOPS\Traning-Vendors\Integrated Solutions\AWS Developer\Final\CDK-CloudFormation\Resources\01_CloudFormation\ec2-with-userdata.yml</a:t>
            </a:r>
          </a:p>
        </p:txBody>
      </p:sp>
    </p:spTree>
    <p:extLst>
      <p:ext uri="{BB962C8B-B14F-4D97-AF65-F5344CB8AC3E}">
        <p14:creationId xmlns:p14="http://schemas.microsoft.com/office/powerpoint/2010/main" val="1156722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1EB681-8537-4097-993F-058790BF6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605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F4658A-E070-42BF-94EF-68DB77EB6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92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3D9E2C-66BD-4BF8-B891-C66525563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357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6945CA-C010-4105-A9AA-9C6F57989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6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964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9F3C7E-A7D0-498D-B5D9-3F8226447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44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FE08A4-C7FC-4A80-9592-C1C267679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704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AE61CD-8FBE-4519-9E12-CEEDA54D5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187" y="357187"/>
            <a:ext cx="8429625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472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5990CA-1B12-42DF-9D68-62B4DD59E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58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219</Words>
  <Application>Microsoft Office PowerPoint</Application>
  <PresentationFormat>Widescreen</PresentationFormat>
  <Paragraphs>19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Training</dc:creator>
  <cp:lastModifiedBy>Training</cp:lastModifiedBy>
  <cp:revision>28</cp:revision>
  <dcterms:created xsi:type="dcterms:W3CDTF">2021-05-01T09:24:29Z</dcterms:created>
  <dcterms:modified xsi:type="dcterms:W3CDTF">2021-05-01T15:15:57Z</dcterms:modified>
</cp:coreProperties>
</file>