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DDE12-466E-41D4-89EB-AA2C1F9FCA82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3A4F6-B63A-4929-9C4E-CCCF2E82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5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https://console.aws.amazon.com/sns/v3/home?region=us-east-1#/homepage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3A4F6-B63A-4929-9C4E-CCCF2E8257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6B41-78A4-430F-A40A-63B094EF4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53A1-4919-4D5C-A962-DFC0D02C3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CEAC-C09C-4262-BE1F-352629B2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4CBA-7970-46FC-AC09-F1D224461F2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1CDE-B4A7-40E9-AB2C-CF8E78FB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72FA-E15A-4345-BF4B-3EA4514D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097D-71CF-4276-ACC2-1EA59FBE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4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081D-81A8-4E35-8713-135FD890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096A5-1D00-4A25-ADE5-287D37D7F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4D0EE-B4A6-4D68-9BEB-50B274DA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4CBA-7970-46FC-AC09-F1D224461F2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3F53-FE97-4D24-838E-CBEC85FC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75FD-9EFF-45C3-817A-2795BAC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097D-71CF-4276-ACC2-1EA59FBE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4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24447-8480-433C-9BBF-5C01FB7F7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E5866-01D8-4B6B-B353-FA6FC987A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17EB-56F5-4350-B783-412CEF4B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4CBA-7970-46FC-AC09-F1D224461F2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A062-430B-4228-8E79-593DB73A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E7CF-40C7-4178-89AF-44A4542C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097D-71CF-4276-ACC2-1EA59FBE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2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2E20-5AA2-43C5-AE1C-7CDF4A05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7603-03E6-4CE2-A06C-C6170858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F3CB-EBEE-43B4-A90D-61E9A8F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4CBA-7970-46FC-AC09-F1D224461F2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B9D87-9DF9-4110-83BC-3417C8FA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4F92-F34E-4F31-95BD-8962C8ED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097D-71CF-4276-ACC2-1EA59FBE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6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E74A-D08F-4904-91D8-9C8DC6DF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DCABD-F7EC-43FC-A5A8-1181CC983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7FAA-2E97-455A-8002-6FAC09EC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4CBA-7970-46FC-AC09-F1D224461F2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9864-FA70-4746-991A-04C11D07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569F2-87D0-4976-A93C-CB346BC9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097D-71CF-4276-ACC2-1EA59FBE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12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43E4-1AE2-4C3D-8A4E-BBF4D91F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EFC6-C25F-4B32-87F8-D98FEE168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336D0-9D1F-43C5-BC3B-DC6250993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D2B79-07EA-454F-804E-8D317944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4CBA-7970-46FC-AC09-F1D224461F2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87A25-8422-4388-84A1-EB2F867D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96FF8-DC6C-4647-A1FC-4BE21203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097D-71CF-4276-ACC2-1EA59FBE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B54E-47FB-43ED-BD8A-C7157F70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27868-D1B5-46A8-B680-858B4257A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08DF5-1977-4965-9481-A114C2EFD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65F82-0A98-4A93-9C9E-064524BD4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487E6-DBFA-4128-B114-0211978D4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63B1B-4AAB-469A-9F11-82906BB4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4CBA-7970-46FC-AC09-F1D224461F2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524B0-3181-42D8-BA0A-B6DDAC60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C37C9-ABE3-4847-917D-FD9CF671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097D-71CF-4276-ACC2-1EA59FBE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1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B15C-AF9D-4D40-9DC5-3798EB69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BF09E-4209-4CF7-A4D9-607DB333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4CBA-7970-46FC-AC09-F1D224461F2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ADF67-0D6A-4ABB-939C-867E4800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B365E-8040-49ED-A833-CC432F21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097D-71CF-4276-ACC2-1EA59FBE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92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563D5-4136-4CC7-A7E4-F237D27F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4CBA-7970-46FC-AC09-F1D224461F2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09638-5CA3-435C-BF7A-35428ABE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28A19-D0C7-45B2-89A0-076D5360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097D-71CF-4276-ACC2-1EA59FBE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7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9CC9-6FBB-442B-BF9C-8D0B5218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60C-8D70-499C-88BD-2A2B5531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CDFC8-BC48-4677-BD49-ED78225D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02856-4B2B-4F49-B384-5A39F68A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4CBA-7970-46FC-AC09-F1D224461F2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50B61-DD5D-4D1C-B812-D543367C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E468-8751-4C3E-92C0-6F24025C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097D-71CF-4276-ACC2-1EA59FBE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F9C9-ABF4-4328-8420-E5F95B37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1D5D2-E4EB-400E-BB3A-86E35F578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B8C5E-4D09-4263-8735-9B9931964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AFB94-43B3-4456-943C-72A3D351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4CBA-7970-46FC-AC09-F1D224461F2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95C02-ECA9-4605-BBD8-E6B3FC14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BC535-6C40-4079-A302-817C095E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097D-71CF-4276-ACC2-1EA59FBE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0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2443-7C66-41E0-8E95-70756A19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01BAF-E445-4495-BB26-5142C1A4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CBE5-A6AF-41BA-83C3-3B1439E7F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4CBA-7970-46FC-AC09-F1D224461F2C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E4577-3E87-4740-8E64-0B34A0CB1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73347-192B-49B8-87DC-90D922EA6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097D-71CF-4276-ACC2-1EA59FBEC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3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06C111-4C5E-42D5-93D9-A3404D23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9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1C776-7E29-4912-B6F6-C86572B0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"/>
            <a:ext cx="12191999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2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37EB09-BF5B-4F05-924E-B29D07792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462087"/>
            <a:ext cx="11877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4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D8FA6-CA2C-4C1B-97CA-F0108A4C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533525"/>
            <a:ext cx="121158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9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2A20F9-59FC-4E9D-B721-3B955A5D6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428750"/>
            <a:ext cx="121729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9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13561-41C3-4DE4-BA32-D5A1582B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332"/>
            <a:ext cx="12192000" cy="63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1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Widescreen</PresentationFormat>
  <Paragraphs>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8</cp:revision>
  <dcterms:created xsi:type="dcterms:W3CDTF">2021-05-01T08:26:14Z</dcterms:created>
  <dcterms:modified xsi:type="dcterms:W3CDTF">2021-05-01T08:47:02Z</dcterms:modified>
</cp:coreProperties>
</file>