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687FE-AC28-4EA5-854B-1D87BE8C3D2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DEE19-3026-46D7-96BB-C2D8B9560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59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https://github.com/awsdocs/aws-doc-sdk-examples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DEE19-3026-46D7-96BB-C2D8B956007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63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1DDC-4F09-440F-AF2A-B8B8B4ECB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083EC-B6F1-42E0-8144-44E27AAD5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E39E9-E5E8-47B2-9BAB-ED1C58EE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7360-FABB-41C3-B32C-00200930CDCA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AE2E9-52B3-4F78-B687-2C0B90C2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96532-F025-4577-99C7-87584CA9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94A6-1EFD-4CD9-8795-D6D6AEF76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05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D7C3-D5A4-4D5E-AF0C-262A0F9D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F99B2-6631-496F-BCD0-AE041AACC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EE0C8-90E9-4069-9FAF-3A52AEC3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7360-FABB-41C3-B32C-00200930CDCA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EEDB5-4A88-4945-B568-1D022136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C01D5-B9AF-4570-BE30-613EDC80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94A6-1EFD-4CD9-8795-D6D6AEF76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2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82CF3-6A71-4008-BDA5-5507D81C1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70344-2800-4B03-B859-24D03B06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1C2B-18C3-4935-9EBA-9FB1F0EF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7360-FABB-41C3-B32C-00200930CDCA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40667-EAC6-4838-ABA7-C75FBA80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4808A-1D93-480B-9D56-39AE6623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94A6-1EFD-4CD9-8795-D6D6AEF76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02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F594-5DA5-4BAF-B0D7-BAD317FE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A9FE-329B-40F0-9135-CB8FD72D9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975F-4775-4214-8D83-F8CDA90B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7360-FABB-41C3-B32C-00200930CDCA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4C21-D728-4C8A-B558-FE3640A9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39ABD-C65D-41AB-BB7C-C2C45448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94A6-1EFD-4CD9-8795-D6D6AEF76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20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4366-6DA3-4E5C-8A8F-B9F6DFAB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F11CE-3F1D-4952-8CCA-42C6F01DE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8BFCE-441E-43E3-84A0-D91232BE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7360-FABB-41C3-B32C-00200930CDCA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CF1C4-063E-4876-902F-1D072DEA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4444E-CA2D-4A6E-8F13-5B3E6642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94A6-1EFD-4CD9-8795-D6D6AEF76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40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3E68-276E-4E30-91AD-3BDA06C9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C0EA-EC47-4A84-AD09-BABAC40A9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841C3-5635-4820-ABB6-C364107F5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B693A-9933-4B3A-BC2F-4EC19C4D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7360-FABB-41C3-B32C-00200930CDCA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53001-1190-4C7D-9D2A-98B51375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1C892-2B5F-4463-80FD-4D2EA1BB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94A6-1EFD-4CD9-8795-D6D6AEF76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37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4AF5-10B0-4CD8-A5DD-1FD82931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E7B1C-910A-4FD7-8021-73DCDF6F8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04462-5598-408F-8B97-DE7808A86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8E500-4904-48F5-B62A-2E327CAB1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F6323-B853-4CBB-8A05-35936AE68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BCE98-1940-4524-B3EC-681D4995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7360-FABB-41C3-B32C-00200930CDCA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9075C-FD3C-4503-973A-834A9953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FD05E-35A5-4619-BE24-618EC44A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94A6-1EFD-4CD9-8795-D6D6AEF76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56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DE0E-901F-4869-A04B-B61FBC98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8FD03-76F9-4C0F-84A9-9D1FF23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7360-FABB-41C3-B32C-00200930CDCA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593B-7389-47C6-86F1-2E4348C0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1E7E9-42CF-4B66-9DA0-3BB62AE1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94A6-1EFD-4CD9-8795-D6D6AEF76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14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B6725-1018-4ADB-82DB-D52A357F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7360-FABB-41C3-B32C-00200930CDCA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467A1-32AB-4E6F-86E8-0CB4E74E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97B06-47DB-408A-B027-8FFBE260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94A6-1EFD-4CD9-8795-D6D6AEF76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67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9F78-DC69-4002-B8A0-7AB104BE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956E2-6B9A-4CB2-B2AD-93481B10E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1DC10-CC03-417B-97F4-72AF3925C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423BB-88AC-471B-BBAD-BE4F5164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7360-FABB-41C3-B32C-00200930CDCA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6C6EB-BBC9-4265-8E3A-338C9B5F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CC79E-EEDD-488D-B832-6F706A10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94A6-1EFD-4CD9-8795-D6D6AEF76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03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196F-C76C-4FD7-8A76-8B33125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E7868-72AB-4005-9084-0A41D159B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61C62-7CDE-40D5-A3A2-E512A2506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41B2B-2CE5-49EA-B262-E41A4AAB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7360-FABB-41C3-B32C-00200930CDCA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DAF68-5696-43DD-85BD-F4B6381F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F6B9B-4E09-4756-B4D9-D96CD924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94A6-1EFD-4CD9-8795-D6D6AEF76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05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43C41-5DE8-47DB-9645-AD31636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6710E-3D58-4AC5-8849-04ADE3FF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32A25-37F1-4137-A5DD-E402E043F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B7360-FABB-41C3-B32C-00200930CDCA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06F5A-D089-4706-BFFD-868AA512F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EBE73-9FCD-49EC-971A-C89187305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94A6-1EFD-4CD9-8795-D6D6AEF76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2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412A99-C551-44E4-96C8-CBD2E0146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2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C8975E-E4C2-4BD2-8B20-9CDC6E8D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476375"/>
            <a:ext cx="80010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3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9B4A48-0818-41EC-8A4E-A86B7328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85725"/>
            <a:ext cx="766762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7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EE6FAA-4DF2-4C44-82C2-81E9B5952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171575"/>
            <a:ext cx="87249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0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49553B-A313-43E1-B01A-67329B03B5F7}"/>
              </a:ext>
            </a:extLst>
          </p:cNvPr>
          <p:cNvSpPr txBox="1"/>
          <p:nvPr/>
        </p:nvSpPr>
        <p:spPr>
          <a:xfrm>
            <a:off x="3047071" y="324433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https://github.com/awsdocs/aws-doc-sdk-examples</a:t>
            </a:r>
          </a:p>
        </p:txBody>
      </p:sp>
    </p:spTree>
    <p:extLst>
      <p:ext uri="{BB962C8B-B14F-4D97-AF65-F5344CB8AC3E}">
        <p14:creationId xmlns:p14="http://schemas.microsoft.com/office/powerpoint/2010/main" val="51763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</Words>
  <Application>Microsoft Office PowerPoint</Application>
  <PresentationFormat>Widescreen</PresentationFormat>
  <Paragraphs>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6</cp:revision>
  <dcterms:created xsi:type="dcterms:W3CDTF">2021-05-01T07:16:28Z</dcterms:created>
  <dcterms:modified xsi:type="dcterms:W3CDTF">2021-05-01T08:25:42Z</dcterms:modified>
</cp:coreProperties>
</file>