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7c20daf0e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a7c20daf0e_1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ru" sz="1200">
                <a:solidFill>
                  <a:schemeClr val="lt1"/>
                </a:solidFill>
                <a:latin typeface="Arial"/>
                <a:ea typeface="Arial"/>
                <a:cs typeface="Arial"/>
                <a:sym typeface="Arial"/>
              </a:rPr>
              <a:t>feel free to change background colors &amp; text boxes and use sections for difference purposes!</a:t>
            </a:r>
            <a:endParaRPr sz="12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128" name="Google Shape;128;g2a7c20daf0e_1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1900" lIns="83825" spcFirstLastPara="1" rIns="83825" wrap="square" tIns="41900">
            <a:norm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1900" lIns="83825" spcFirstLastPara="1" rIns="83825" wrap="square" tIns="41900">
            <a:normAutofit/>
          </a:bodyPr>
          <a:lstStyle>
            <a:lvl1pPr lvl="0" algn="ctr">
              <a:spcBef>
                <a:spcPts val="600"/>
              </a:spcBef>
              <a:spcAft>
                <a:spcPts val="0"/>
              </a:spcAft>
              <a:buClr>
                <a:srgbClr val="888888"/>
              </a:buClr>
              <a:buSzPts val="2900"/>
              <a:buNone/>
              <a:defRPr>
                <a:solidFill>
                  <a:srgbClr val="888888"/>
                </a:solidFill>
              </a:defRPr>
            </a:lvl1pPr>
            <a:lvl2pPr lvl="1" algn="ctr">
              <a:spcBef>
                <a:spcPts val="500"/>
              </a:spcBef>
              <a:spcAft>
                <a:spcPts val="0"/>
              </a:spcAft>
              <a:buClr>
                <a:srgbClr val="888888"/>
              </a:buClr>
              <a:buSzPts val="2600"/>
              <a:buNone/>
              <a:defRPr>
                <a:solidFill>
                  <a:srgbClr val="888888"/>
                </a:solidFill>
              </a:defRPr>
            </a:lvl2pPr>
            <a:lvl3pPr lvl="2" algn="ctr">
              <a:spcBef>
                <a:spcPts val="400"/>
              </a:spcBef>
              <a:spcAft>
                <a:spcPts val="0"/>
              </a:spcAft>
              <a:buClr>
                <a:srgbClr val="888888"/>
              </a:buClr>
              <a:buSzPts val="2200"/>
              <a:buNone/>
              <a:defRPr>
                <a:solidFill>
                  <a:srgbClr val="888888"/>
                </a:solidFill>
              </a:defRPr>
            </a:lvl3pPr>
            <a:lvl4pPr lvl="3" algn="ctr">
              <a:spcBef>
                <a:spcPts val="400"/>
              </a:spcBef>
              <a:spcAft>
                <a:spcPts val="0"/>
              </a:spcAft>
              <a:buClr>
                <a:srgbClr val="888888"/>
              </a:buClr>
              <a:buSzPts val="1800"/>
              <a:buNone/>
              <a:defRPr>
                <a:solidFill>
                  <a:srgbClr val="888888"/>
                </a:solidFill>
              </a:defRPr>
            </a:lvl4pPr>
            <a:lvl5pPr lvl="4" algn="ctr">
              <a:spcBef>
                <a:spcPts val="4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rm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1900" lIns="83825" spcFirstLastPara="1" rIns="83825" wrap="square" tIns="41900">
            <a:norm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1900" lIns="83825" spcFirstLastPara="1" rIns="83825" wrap="square" tIns="41900">
            <a:normAutofit/>
          </a:bodyPr>
          <a:lstStyle>
            <a:lvl1pPr lvl="0" algn="l">
              <a:spcBef>
                <a:spcPts val="0"/>
              </a:spcBef>
              <a:spcAft>
                <a:spcPts val="0"/>
              </a:spcAft>
              <a:buClr>
                <a:schemeClr val="dk1"/>
              </a:buClr>
              <a:buSzPts val="3700"/>
              <a:buFont typeface="Calibri"/>
              <a:buNone/>
              <a:defRPr b="1" sz="3700" cap="none"/>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1900" lIns="83825" spcFirstLastPara="1" rIns="83825" wrap="square" tIns="41900">
            <a:normAutofit/>
          </a:bodyPr>
          <a:lstStyle>
            <a:lvl1pPr indent="-228600" lvl="0" marL="457200" algn="l">
              <a:spcBef>
                <a:spcPts val="400"/>
              </a:spcBef>
              <a:spcAft>
                <a:spcPts val="0"/>
              </a:spcAft>
              <a:buClr>
                <a:srgbClr val="888888"/>
              </a:buClr>
              <a:buSzPts val="1800"/>
              <a:buNone/>
              <a:defRPr sz="1800">
                <a:solidFill>
                  <a:srgbClr val="888888"/>
                </a:solidFill>
              </a:defRPr>
            </a:lvl1pPr>
            <a:lvl2pPr indent="-228600" lvl="1" marL="914400" algn="l">
              <a:spcBef>
                <a:spcPts val="300"/>
              </a:spcBef>
              <a:spcAft>
                <a:spcPts val="0"/>
              </a:spcAft>
              <a:buClr>
                <a:srgbClr val="888888"/>
              </a:buClr>
              <a:buSzPts val="1600"/>
              <a:buNone/>
              <a:defRPr sz="1600">
                <a:solidFill>
                  <a:srgbClr val="888888"/>
                </a:solidFill>
              </a:defRPr>
            </a:lvl2pPr>
            <a:lvl3pPr indent="-228600" lvl="2" marL="1371600" algn="l">
              <a:spcBef>
                <a:spcPts val="300"/>
              </a:spcBef>
              <a:spcAft>
                <a:spcPts val="0"/>
              </a:spcAft>
              <a:buClr>
                <a:srgbClr val="888888"/>
              </a:buClr>
              <a:buSzPts val="1500"/>
              <a:buNone/>
              <a:defRPr sz="1500">
                <a:solidFill>
                  <a:srgbClr val="888888"/>
                </a:solidFill>
              </a:defRPr>
            </a:lvl3pPr>
            <a:lvl4pPr indent="-228600" lvl="3" marL="1828800" algn="l">
              <a:spcBef>
                <a:spcPts val="300"/>
              </a:spcBef>
              <a:spcAft>
                <a:spcPts val="0"/>
              </a:spcAft>
              <a:buClr>
                <a:srgbClr val="888888"/>
              </a:buClr>
              <a:buSzPts val="1300"/>
              <a:buNone/>
              <a:defRPr sz="1300">
                <a:solidFill>
                  <a:srgbClr val="888888"/>
                </a:solidFill>
              </a:defRPr>
            </a:lvl4pPr>
            <a:lvl5pPr indent="-228600" lvl="4" marL="2286000" algn="l">
              <a:spcBef>
                <a:spcPts val="300"/>
              </a:spcBef>
              <a:spcAft>
                <a:spcPts val="0"/>
              </a:spcAft>
              <a:buClr>
                <a:srgbClr val="888888"/>
              </a:buClr>
              <a:buSzPts val="1300"/>
              <a:buNone/>
              <a:defRPr sz="1300">
                <a:solidFill>
                  <a:srgbClr val="888888"/>
                </a:solidFill>
              </a:defRPr>
            </a:lvl5pPr>
            <a:lvl6pPr indent="-228600" lvl="5" marL="2743200" algn="l">
              <a:spcBef>
                <a:spcPts val="300"/>
              </a:spcBef>
              <a:spcAft>
                <a:spcPts val="0"/>
              </a:spcAft>
              <a:buClr>
                <a:srgbClr val="888888"/>
              </a:buClr>
              <a:buSzPts val="1300"/>
              <a:buNone/>
              <a:defRPr sz="1300">
                <a:solidFill>
                  <a:srgbClr val="888888"/>
                </a:solidFill>
              </a:defRPr>
            </a:lvl6pPr>
            <a:lvl7pPr indent="-228600" lvl="6" marL="3200400" algn="l">
              <a:spcBef>
                <a:spcPts val="300"/>
              </a:spcBef>
              <a:spcAft>
                <a:spcPts val="0"/>
              </a:spcAft>
              <a:buClr>
                <a:srgbClr val="888888"/>
              </a:buClr>
              <a:buSzPts val="1300"/>
              <a:buNone/>
              <a:defRPr sz="1300">
                <a:solidFill>
                  <a:srgbClr val="888888"/>
                </a:solidFill>
              </a:defRPr>
            </a:lvl7pPr>
            <a:lvl8pPr indent="-228600" lvl="7" marL="3657600" algn="l">
              <a:spcBef>
                <a:spcPts val="300"/>
              </a:spcBef>
              <a:spcAft>
                <a:spcPts val="0"/>
              </a:spcAft>
              <a:buClr>
                <a:srgbClr val="888888"/>
              </a:buClr>
              <a:buSzPts val="1300"/>
              <a:buNone/>
              <a:defRPr sz="1300">
                <a:solidFill>
                  <a:srgbClr val="888888"/>
                </a:solidFill>
              </a:defRPr>
            </a:lvl8pPr>
            <a:lvl9pPr indent="-228600" lvl="8" marL="4114800" algn="l">
              <a:spcBef>
                <a:spcPts val="300"/>
              </a:spcBef>
              <a:spcAft>
                <a:spcPts val="0"/>
              </a:spcAft>
              <a:buClr>
                <a:srgbClr val="888888"/>
              </a:buClr>
              <a:buSzPts val="1300"/>
              <a:buNone/>
              <a:defRPr sz="13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rm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76" name="Google Shape;76;p17"/>
          <p:cNvSpPr txBox="1"/>
          <p:nvPr>
            <p:ph idx="1" type="body"/>
          </p:nvPr>
        </p:nvSpPr>
        <p:spPr>
          <a:xfrm>
            <a:off x="2193925" y="5760244"/>
            <a:ext cx="19675475" cy="16293703"/>
          </a:xfrm>
          <a:prstGeom prst="rect">
            <a:avLst/>
          </a:prstGeom>
          <a:noFill/>
          <a:ln>
            <a:noFill/>
          </a:ln>
        </p:spPr>
        <p:txBody>
          <a:bodyPr anchorCtr="0" anchor="t" bIns="41900" lIns="83825" spcFirstLastPara="1" rIns="83825" wrap="square" tIns="41900">
            <a:normAutofit/>
          </a:bodyPr>
          <a:lstStyle>
            <a:lvl1pPr indent="-393700" lvl="0" marL="457200" algn="l">
              <a:spcBef>
                <a:spcPts val="500"/>
              </a:spcBef>
              <a:spcAft>
                <a:spcPts val="0"/>
              </a:spcAft>
              <a:buClr>
                <a:schemeClr val="dk1"/>
              </a:buClr>
              <a:buSzPts val="2600"/>
              <a:buChar char="•"/>
              <a:defRPr sz="2600"/>
            </a:lvl1pPr>
            <a:lvl2pPr indent="-368300" lvl="1" marL="914400" algn="l">
              <a:spcBef>
                <a:spcPts val="400"/>
              </a:spcBef>
              <a:spcAft>
                <a:spcPts val="0"/>
              </a:spcAft>
              <a:buClr>
                <a:schemeClr val="dk1"/>
              </a:buClr>
              <a:buSzPts val="2200"/>
              <a:buChar char="–"/>
              <a:defRPr sz="22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77" name="Google Shape;77;p17"/>
          <p:cNvSpPr txBox="1"/>
          <p:nvPr>
            <p:ph idx="2" type="body"/>
          </p:nvPr>
        </p:nvSpPr>
        <p:spPr>
          <a:xfrm>
            <a:off x="22021800" y="5760244"/>
            <a:ext cx="19675475" cy="16293703"/>
          </a:xfrm>
          <a:prstGeom prst="rect">
            <a:avLst/>
          </a:prstGeom>
          <a:noFill/>
          <a:ln>
            <a:noFill/>
          </a:ln>
        </p:spPr>
        <p:txBody>
          <a:bodyPr anchorCtr="0" anchor="t" bIns="41900" lIns="83825" spcFirstLastPara="1" rIns="83825" wrap="square" tIns="41900">
            <a:normAutofit/>
          </a:bodyPr>
          <a:lstStyle>
            <a:lvl1pPr indent="-393700" lvl="0" marL="457200" algn="l">
              <a:spcBef>
                <a:spcPts val="500"/>
              </a:spcBef>
              <a:spcAft>
                <a:spcPts val="0"/>
              </a:spcAft>
              <a:buClr>
                <a:schemeClr val="dk1"/>
              </a:buClr>
              <a:buSzPts val="2600"/>
              <a:buChar char="•"/>
              <a:defRPr sz="2600"/>
            </a:lvl1pPr>
            <a:lvl2pPr indent="-368300" lvl="1" marL="914400" algn="l">
              <a:spcBef>
                <a:spcPts val="400"/>
              </a:spcBef>
              <a:spcAft>
                <a:spcPts val="0"/>
              </a:spcAft>
              <a:buClr>
                <a:schemeClr val="dk1"/>
              </a:buClr>
              <a:buSzPts val="2200"/>
              <a:buChar char="–"/>
              <a:defRPr sz="22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0" name="Google Shape;80;p17"/>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rmAutofit/>
          </a:bodyPr>
          <a:lstStyle>
            <a:lvl1pPr lvl="0" algn="ctr">
              <a:spcBef>
                <a:spcPts val="0"/>
              </a:spcBef>
              <a:spcAft>
                <a:spcPts val="0"/>
              </a:spcAft>
              <a:buClr>
                <a:schemeClr val="dk1"/>
              </a:buClr>
              <a:buSzPts val="4000"/>
              <a:buFont typeface="Calibri"/>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1900" lIns="83825" spcFirstLastPara="1" rIns="83825" wrap="square" tIns="41900">
            <a:normAutofit/>
          </a:bodyPr>
          <a:lstStyle>
            <a:lvl1pPr indent="-228600" lvl="0" marL="457200" algn="l">
              <a:spcBef>
                <a:spcPts val="400"/>
              </a:spcBef>
              <a:spcAft>
                <a:spcPts val="0"/>
              </a:spcAft>
              <a:buClr>
                <a:schemeClr val="dk1"/>
              </a:buClr>
              <a:buSzPts val="2200"/>
              <a:buNone/>
              <a:defRPr b="1" sz="2200"/>
            </a:lvl1pPr>
            <a:lvl2pPr indent="-228600" lvl="1" marL="914400" algn="l">
              <a:spcBef>
                <a:spcPts val="400"/>
              </a:spcBef>
              <a:spcAft>
                <a:spcPts val="0"/>
              </a:spcAft>
              <a:buClr>
                <a:schemeClr val="dk1"/>
              </a:buClr>
              <a:buSzPts val="1800"/>
              <a:buNone/>
              <a:defRPr b="1" sz="1800"/>
            </a:lvl2pPr>
            <a:lvl3pPr indent="-228600" lvl="2" marL="1371600" algn="l">
              <a:spcBef>
                <a:spcPts val="300"/>
              </a:spcBef>
              <a:spcAft>
                <a:spcPts val="0"/>
              </a:spcAft>
              <a:buClr>
                <a:schemeClr val="dk1"/>
              </a:buClr>
              <a:buSzPts val="1600"/>
              <a:buNone/>
              <a:defRPr b="1" sz="1600"/>
            </a:lvl3pPr>
            <a:lvl4pPr indent="-228600" lvl="3" marL="1828800" algn="l">
              <a:spcBef>
                <a:spcPts val="300"/>
              </a:spcBef>
              <a:spcAft>
                <a:spcPts val="0"/>
              </a:spcAft>
              <a:buClr>
                <a:schemeClr val="dk1"/>
              </a:buClr>
              <a:buSzPts val="1500"/>
              <a:buNone/>
              <a:defRPr b="1" sz="1500"/>
            </a:lvl4pPr>
            <a:lvl5pPr indent="-228600" lvl="4" marL="2286000" algn="l">
              <a:spcBef>
                <a:spcPts val="300"/>
              </a:spcBef>
              <a:spcAft>
                <a:spcPts val="0"/>
              </a:spcAft>
              <a:buClr>
                <a:schemeClr val="dk1"/>
              </a:buClr>
              <a:buSzPts val="1500"/>
              <a:buNone/>
              <a:defRPr b="1" sz="1500"/>
            </a:lvl5pPr>
            <a:lvl6pPr indent="-228600" lvl="5" marL="2743200" algn="l">
              <a:spcBef>
                <a:spcPts val="300"/>
              </a:spcBef>
              <a:spcAft>
                <a:spcPts val="0"/>
              </a:spcAft>
              <a:buClr>
                <a:schemeClr val="dk1"/>
              </a:buClr>
              <a:buSzPts val="1500"/>
              <a:buNone/>
              <a:defRPr b="1" sz="1500"/>
            </a:lvl6pPr>
            <a:lvl7pPr indent="-228600" lvl="6" marL="3200400" algn="l">
              <a:spcBef>
                <a:spcPts val="300"/>
              </a:spcBef>
              <a:spcAft>
                <a:spcPts val="0"/>
              </a:spcAft>
              <a:buClr>
                <a:schemeClr val="dk1"/>
              </a:buClr>
              <a:buSzPts val="1500"/>
              <a:buNone/>
              <a:defRPr b="1" sz="1500"/>
            </a:lvl7pPr>
            <a:lvl8pPr indent="-228600" lvl="7" marL="3657600" algn="l">
              <a:spcBef>
                <a:spcPts val="300"/>
              </a:spcBef>
              <a:spcAft>
                <a:spcPts val="0"/>
              </a:spcAft>
              <a:buClr>
                <a:schemeClr val="dk1"/>
              </a:buClr>
              <a:buSzPts val="1500"/>
              <a:buNone/>
              <a:defRPr b="1" sz="1500"/>
            </a:lvl8pPr>
            <a:lvl9pPr indent="-228600" lvl="8" marL="4114800" algn="l">
              <a:spcBef>
                <a:spcPts val="300"/>
              </a:spcBef>
              <a:spcAft>
                <a:spcPts val="0"/>
              </a:spcAft>
              <a:buClr>
                <a:schemeClr val="dk1"/>
              </a:buClr>
              <a:buSzPts val="1500"/>
              <a:buNone/>
              <a:defRPr b="1" sz="15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1900" lIns="83825" spcFirstLastPara="1" rIns="83825" wrap="square" tIns="41900">
            <a:normAutofit/>
          </a:bodyPr>
          <a:lstStyle>
            <a:lvl1pPr indent="-368300" lvl="0" marL="457200" algn="l">
              <a:spcBef>
                <a:spcPts val="400"/>
              </a:spcBef>
              <a:spcAft>
                <a:spcPts val="0"/>
              </a:spcAft>
              <a:buClr>
                <a:schemeClr val="dk1"/>
              </a:buClr>
              <a:buSzPts val="2200"/>
              <a:buChar char="•"/>
              <a:defRPr sz="2200"/>
            </a:lvl1pPr>
            <a:lvl2pPr indent="-342900" lvl="1" marL="914400" algn="l">
              <a:spcBef>
                <a:spcPts val="400"/>
              </a:spcBef>
              <a:spcAft>
                <a:spcPts val="0"/>
              </a:spcAft>
              <a:buClr>
                <a:schemeClr val="dk1"/>
              </a:buClr>
              <a:buSzPts val="1800"/>
              <a:buChar char="–"/>
              <a:defRPr sz="1800"/>
            </a:lvl2pPr>
            <a:lvl3pPr indent="-330200" lvl="2" marL="1371600" algn="l">
              <a:spcBef>
                <a:spcPts val="300"/>
              </a:spcBef>
              <a:spcAft>
                <a:spcPts val="0"/>
              </a:spcAft>
              <a:buClr>
                <a:schemeClr val="dk1"/>
              </a:buClr>
              <a:buSzPts val="1600"/>
              <a:buChar char="•"/>
              <a:defRPr sz="16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1900" lIns="83825" spcFirstLastPara="1" rIns="83825" wrap="square" tIns="41900">
            <a:normAutofit/>
          </a:bodyPr>
          <a:lstStyle>
            <a:lvl1pPr indent="-228600" lvl="0" marL="457200" algn="l">
              <a:spcBef>
                <a:spcPts val="400"/>
              </a:spcBef>
              <a:spcAft>
                <a:spcPts val="0"/>
              </a:spcAft>
              <a:buClr>
                <a:schemeClr val="dk1"/>
              </a:buClr>
              <a:buSzPts val="2200"/>
              <a:buNone/>
              <a:defRPr b="1" sz="2200"/>
            </a:lvl1pPr>
            <a:lvl2pPr indent="-228600" lvl="1" marL="914400" algn="l">
              <a:spcBef>
                <a:spcPts val="400"/>
              </a:spcBef>
              <a:spcAft>
                <a:spcPts val="0"/>
              </a:spcAft>
              <a:buClr>
                <a:schemeClr val="dk1"/>
              </a:buClr>
              <a:buSzPts val="1800"/>
              <a:buNone/>
              <a:defRPr b="1" sz="1800"/>
            </a:lvl2pPr>
            <a:lvl3pPr indent="-228600" lvl="2" marL="1371600" algn="l">
              <a:spcBef>
                <a:spcPts val="300"/>
              </a:spcBef>
              <a:spcAft>
                <a:spcPts val="0"/>
              </a:spcAft>
              <a:buClr>
                <a:schemeClr val="dk1"/>
              </a:buClr>
              <a:buSzPts val="1600"/>
              <a:buNone/>
              <a:defRPr b="1" sz="1600"/>
            </a:lvl3pPr>
            <a:lvl4pPr indent="-228600" lvl="3" marL="1828800" algn="l">
              <a:spcBef>
                <a:spcPts val="300"/>
              </a:spcBef>
              <a:spcAft>
                <a:spcPts val="0"/>
              </a:spcAft>
              <a:buClr>
                <a:schemeClr val="dk1"/>
              </a:buClr>
              <a:buSzPts val="1500"/>
              <a:buNone/>
              <a:defRPr b="1" sz="1500"/>
            </a:lvl4pPr>
            <a:lvl5pPr indent="-228600" lvl="4" marL="2286000" algn="l">
              <a:spcBef>
                <a:spcPts val="300"/>
              </a:spcBef>
              <a:spcAft>
                <a:spcPts val="0"/>
              </a:spcAft>
              <a:buClr>
                <a:schemeClr val="dk1"/>
              </a:buClr>
              <a:buSzPts val="1500"/>
              <a:buNone/>
              <a:defRPr b="1" sz="1500"/>
            </a:lvl5pPr>
            <a:lvl6pPr indent="-228600" lvl="5" marL="2743200" algn="l">
              <a:spcBef>
                <a:spcPts val="300"/>
              </a:spcBef>
              <a:spcAft>
                <a:spcPts val="0"/>
              </a:spcAft>
              <a:buClr>
                <a:schemeClr val="dk1"/>
              </a:buClr>
              <a:buSzPts val="1500"/>
              <a:buNone/>
              <a:defRPr b="1" sz="1500"/>
            </a:lvl6pPr>
            <a:lvl7pPr indent="-228600" lvl="6" marL="3200400" algn="l">
              <a:spcBef>
                <a:spcPts val="300"/>
              </a:spcBef>
              <a:spcAft>
                <a:spcPts val="0"/>
              </a:spcAft>
              <a:buClr>
                <a:schemeClr val="dk1"/>
              </a:buClr>
              <a:buSzPts val="1500"/>
              <a:buNone/>
              <a:defRPr b="1" sz="1500"/>
            </a:lvl7pPr>
            <a:lvl8pPr indent="-228600" lvl="7" marL="3657600" algn="l">
              <a:spcBef>
                <a:spcPts val="300"/>
              </a:spcBef>
              <a:spcAft>
                <a:spcPts val="0"/>
              </a:spcAft>
              <a:buClr>
                <a:schemeClr val="dk1"/>
              </a:buClr>
              <a:buSzPts val="1500"/>
              <a:buNone/>
              <a:defRPr b="1" sz="1500"/>
            </a:lvl8pPr>
            <a:lvl9pPr indent="-228600" lvl="8" marL="4114800" algn="l">
              <a:spcBef>
                <a:spcPts val="300"/>
              </a:spcBef>
              <a:spcAft>
                <a:spcPts val="0"/>
              </a:spcAft>
              <a:buClr>
                <a:schemeClr val="dk1"/>
              </a:buClr>
              <a:buSzPts val="1500"/>
              <a:buNone/>
              <a:defRPr b="1" sz="1500"/>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1900" lIns="83825" spcFirstLastPara="1" rIns="83825" wrap="square" tIns="41900">
            <a:normAutofit/>
          </a:bodyPr>
          <a:lstStyle>
            <a:lvl1pPr indent="-368300" lvl="0" marL="457200" algn="l">
              <a:spcBef>
                <a:spcPts val="400"/>
              </a:spcBef>
              <a:spcAft>
                <a:spcPts val="0"/>
              </a:spcAft>
              <a:buClr>
                <a:schemeClr val="dk1"/>
              </a:buClr>
              <a:buSzPts val="2200"/>
              <a:buChar char="•"/>
              <a:defRPr sz="2200"/>
            </a:lvl1pPr>
            <a:lvl2pPr indent="-342900" lvl="1" marL="914400" algn="l">
              <a:spcBef>
                <a:spcPts val="400"/>
              </a:spcBef>
              <a:spcAft>
                <a:spcPts val="0"/>
              </a:spcAft>
              <a:buClr>
                <a:schemeClr val="dk1"/>
              </a:buClr>
              <a:buSzPts val="1800"/>
              <a:buChar char="–"/>
              <a:defRPr sz="1800"/>
            </a:lvl2pPr>
            <a:lvl3pPr indent="-330200" lvl="2" marL="1371600" algn="l">
              <a:spcBef>
                <a:spcPts val="300"/>
              </a:spcBef>
              <a:spcAft>
                <a:spcPts val="0"/>
              </a:spcAft>
              <a:buClr>
                <a:schemeClr val="dk1"/>
              </a:buClr>
              <a:buSzPts val="1600"/>
              <a:buChar char="•"/>
              <a:defRPr sz="16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rm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8"/>
            <a:ext cx="3008313" cy="871538"/>
          </a:xfrm>
          <a:prstGeom prst="rect">
            <a:avLst/>
          </a:prstGeom>
          <a:noFill/>
          <a:ln>
            <a:noFill/>
          </a:ln>
        </p:spPr>
        <p:txBody>
          <a:bodyPr anchorCtr="0" anchor="b" bIns="41900" lIns="83825" spcFirstLastPara="1" rIns="83825" wrap="square" tIns="41900">
            <a:normAutofit/>
          </a:bodyPr>
          <a:lstStyle>
            <a:lvl1pPr lvl="0" algn="l">
              <a:spcBef>
                <a:spcPts val="0"/>
              </a:spcBef>
              <a:spcAft>
                <a:spcPts val="0"/>
              </a:spcAft>
              <a:buClr>
                <a:schemeClr val="dk1"/>
              </a:buClr>
              <a:buSzPts val="1800"/>
              <a:buFont typeface="Calibri"/>
              <a:buNone/>
              <a:defRPr b="1" sz="18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1900" lIns="83825" spcFirstLastPara="1" rIns="83825" wrap="square" tIns="41900">
            <a:normAutofit/>
          </a:bodyPr>
          <a:lstStyle>
            <a:lvl1pPr indent="-412750" lvl="0" marL="457200" algn="l">
              <a:spcBef>
                <a:spcPts val="600"/>
              </a:spcBef>
              <a:spcAft>
                <a:spcPts val="0"/>
              </a:spcAft>
              <a:buClr>
                <a:schemeClr val="dk1"/>
              </a:buClr>
              <a:buSzPts val="2900"/>
              <a:buChar char="•"/>
              <a:defRPr sz="2900"/>
            </a:lvl1pPr>
            <a:lvl2pPr indent="-393700" lvl="1" marL="914400" algn="l">
              <a:spcBef>
                <a:spcPts val="500"/>
              </a:spcBef>
              <a:spcAft>
                <a:spcPts val="0"/>
              </a:spcAft>
              <a:buClr>
                <a:schemeClr val="dk1"/>
              </a:buClr>
              <a:buSzPts val="2600"/>
              <a:buChar char="–"/>
              <a:defRPr sz="2600"/>
            </a:lvl2pPr>
            <a:lvl3pPr indent="-368300" lvl="2" marL="1371600" algn="l">
              <a:spcBef>
                <a:spcPts val="400"/>
              </a:spcBef>
              <a:spcAft>
                <a:spcPts val="0"/>
              </a:spcAft>
              <a:buClr>
                <a:schemeClr val="dk1"/>
              </a:buClr>
              <a:buSzPts val="2200"/>
              <a:buChar char="•"/>
              <a:defRPr sz="2200"/>
            </a:lvl3pPr>
            <a:lvl4pPr indent="-342900" lvl="3" marL="1828800" algn="l">
              <a:spcBef>
                <a:spcPts val="400"/>
              </a:spcBef>
              <a:spcAft>
                <a:spcPts val="0"/>
              </a:spcAft>
              <a:buClr>
                <a:schemeClr val="dk1"/>
              </a:buClr>
              <a:buSzPts val="1800"/>
              <a:buChar char="–"/>
              <a:defRPr sz="1800"/>
            </a:lvl4pPr>
            <a:lvl5pPr indent="-342900" lvl="4" marL="2286000" algn="l">
              <a:spcBef>
                <a:spcPts val="400"/>
              </a:spcBef>
              <a:spcAft>
                <a:spcPts val="0"/>
              </a:spcAft>
              <a:buClr>
                <a:schemeClr val="dk1"/>
              </a:buClr>
              <a:buSzPts val="1800"/>
              <a:buChar char="»"/>
              <a:defRPr sz="1800"/>
            </a:lvl5pPr>
            <a:lvl6pPr indent="-342900" lvl="5" marL="2743200" algn="l">
              <a:spcBef>
                <a:spcPts val="400"/>
              </a:spcBef>
              <a:spcAft>
                <a:spcPts val="0"/>
              </a:spcAft>
              <a:buClr>
                <a:schemeClr val="dk1"/>
              </a:buClr>
              <a:buSzPts val="1800"/>
              <a:buChar char="•"/>
              <a:defRPr sz="1800"/>
            </a:lvl6pPr>
            <a:lvl7pPr indent="-342900" lvl="6" marL="3200400" algn="l">
              <a:spcBef>
                <a:spcPts val="400"/>
              </a:spcBef>
              <a:spcAft>
                <a:spcPts val="0"/>
              </a:spcAft>
              <a:buClr>
                <a:schemeClr val="dk1"/>
              </a:buClr>
              <a:buSzPts val="1800"/>
              <a:buChar char="•"/>
              <a:defRPr sz="1800"/>
            </a:lvl7pPr>
            <a:lvl8pPr indent="-342900" lvl="7" marL="3657600" algn="l">
              <a:spcBef>
                <a:spcPts val="400"/>
              </a:spcBef>
              <a:spcAft>
                <a:spcPts val="0"/>
              </a:spcAft>
              <a:buClr>
                <a:schemeClr val="dk1"/>
              </a:buClr>
              <a:buSzPts val="1800"/>
              <a:buChar char="•"/>
              <a:defRPr sz="1800"/>
            </a:lvl8pPr>
            <a:lvl9pPr indent="-342900" lvl="8" marL="4114800" algn="l">
              <a:spcBef>
                <a:spcPts val="400"/>
              </a:spcBef>
              <a:spcAft>
                <a:spcPts val="0"/>
              </a:spcAft>
              <a:buClr>
                <a:schemeClr val="dk1"/>
              </a:buClr>
              <a:buSzPts val="1800"/>
              <a:buChar char="•"/>
              <a:defRPr sz="1800"/>
            </a:lvl9pPr>
          </a:lstStyle>
          <a:p/>
        </p:txBody>
      </p:sp>
      <p:sp>
        <p:nvSpPr>
          <p:cNvPr id="102" name="Google Shape;102;p21"/>
          <p:cNvSpPr txBox="1"/>
          <p:nvPr>
            <p:ph idx="2" type="body"/>
          </p:nvPr>
        </p:nvSpPr>
        <p:spPr>
          <a:xfrm>
            <a:off x="457201" y="1076325"/>
            <a:ext cx="3008313" cy="3518297"/>
          </a:xfrm>
          <a:prstGeom prst="rect">
            <a:avLst/>
          </a:prstGeom>
          <a:noFill/>
          <a:ln>
            <a:noFill/>
          </a:ln>
        </p:spPr>
        <p:txBody>
          <a:bodyPr anchorCtr="0" anchor="t" bIns="41900" lIns="83825" spcFirstLastPara="1" rIns="83825" wrap="square" tIns="41900">
            <a:normAutofit/>
          </a:bodyPr>
          <a:lstStyle>
            <a:lvl1pPr indent="-228600" lvl="0" marL="457200" algn="l">
              <a:spcBef>
                <a:spcPts val="300"/>
              </a:spcBef>
              <a:spcAft>
                <a:spcPts val="0"/>
              </a:spcAft>
              <a:buClr>
                <a:schemeClr val="dk1"/>
              </a:buClr>
              <a:buSzPts val="1300"/>
              <a:buNone/>
              <a:defRPr sz="1300"/>
            </a:lvl1pPr>
            <a:lvl2pPr indent="-228600" lvl="1" marL="914400" algn="l">
              <a:spcBef>
                <a:spcPts val="200"/>
              </a:spcBef>
              <a:spcAft>
                <a:spcPts val="0"/>
              </a:spcAft>
              <a:buClr>
                <a:schemeClr val="dk1"/>
              </a:buClr>
              <a:buSzPts val="1100"/>
              <a:buNone/>
              <a:defRPr sz="1100"/>
            </a:lvl2pPr>
            <a:lvl3pPr indent="-228600" lvl="2" marL="1371600" algn="l">
              <a:spcBef>
                <a:spcPts val="200"/>
              </a:spcBef>
              <a:spcAft>
                <a:spcPts val="0"/>
              </a:spcAft>
              <a:buClr>
                <a:schemeClr val="dk1"/>
              </a:buClr>
              <a:buSzPts val="900"/>
              <a:buNone/>
              <a:defRPr sz="900"/>
            </a:lvl3pPr>
            <a:lvl4pPr indent="-228600" lvl="3" marL="1828800" algn="l">
              <a:spcBef>
                <a:spcPts val="200"/>
              </a:spcBef>
              <a:spcAft>
                <a:spcPts val="0"/>
              </a:spcAft>
              <a:buClr>
                <a:schemeClr val="dk1"/>
              </a:buClr>
              <a:buSzPts val="800"/>
              <a:buNone/>
              <a:defRPr sz="800"/>
            </a:lvl4pPr>
            <a:lvl5pPr indent="-228600" lvl="4" marL="2286000" algn="l">
              <a:spcBef>
                <a:spcPts val="200"/>
              </a:spcBef>
              <a:spcAft>
                <a:spcPts val="0"/>
              </a:spcAft>
              <a:buClr>
                <a:schemeClr val="dk1"/>
              </a:buClr>
              <a:buSzPts val="800"/>
              <a:buNone/>
              <a:defRPr sz="800"/>
            </a:lvl5pPr>
            <a:lvl6pPr indent="-228600" lvl="5" marL="2743200" algn="l">
              <a:spcBef>
                <a:spcPts val="200"/>
              </a:spcBef>
              <a:spcAft>
                <a:spcPts val="0"/>
              </a:spcAft>
              <a:buClr>
                <a:schemeClr val="dk1"/>
              </a:buClr>
              <a:buSzPts val="800"/>
              <a:buNone/>
              <a:defRPr sz="800"/>
            </a:lvl6pPr>
            <a:lvl7pPr indent="-228600" lvl="6" marL="3200400" algn="l">
              <a:spcBef>
                <a:spcPts val="200"/>
              </a:spcBef>
              <a:spcAft>
                <a:spcPts val="0"/>
              </a:spcAft>
              <a:buClr>
                <a:schemeClr val="dk1"/>
              </a:buClr>
              <a:buSzPts val="800"/>
              <a:buNone/>
              <a:defRPr sz="800"/>
            </a:lvl7pPr>
            <a:lvl8pPr indent="-228600" lvl="7" marL="3657600" algn="l">
              <a:spcBef>
                <a:spcPts val="200"/>
              </a:spcBef>
              <a:spcAft>
                <a:spcPts val="0"/>
              </a:spcAft>
              <a:buClr>
                <a:schemeClr val="dk1"/>
              </a:buClr>
              <a:buSzPts val="800"/>
              <a:buNone/>
              <a:defRPr sz="800"/>
            </a:lvl8pPr>
            <a:lvl9pPr indent="-228600" lvl="8" marL="4114800" algn="l">
              <a:spcBef>
                <a:spcPts val="200"/>
              </a:spcBef>
              <a:spcAft>
                <a:spcPts val="0"/>
              </a:spcAft>
              <a:buClr>
                <a:schemeClr val="dk1"/>
              </a:buClr>
              <a:buSzPts val="800"/>
              <a:buNone/>
              <a:defRPr sz="8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3"/>
          </a:xfrm>
          <a:prstGeom prst="rect">
            <a:avLst/>
          </a:prstGeom>
          <a:noFill/>
          <a:ln>
            <a:noFill/>
          </a:ln>
        </p:spPr>
        <p:txBody>
          <a:bodyPr anchorCtr="0" anchor="b" bIns="41900" lIns="83825" spcFirstLastPara="1" rIns="83825" wrap="square" tIns="41900">
            <a:normAutofit/>
          </a:bodyPr>
          <a:lstStyle>
            <a:lvl1pPr lvl="0" algn="l">
              <a:spcBef>
                <a:spcPts val="0"/>
              </a:spcBef>
              <a:spcAft>
                <a:spcPts val="0"/>
              </a:spcAft>
              <a:buClr>
                <a:schemeClr val="dk1"/>
              </a:buClr>
              <a:buSzPts val="1800"/>
              <a:buFont typeface="Calibri"/>
              <a:buNone/>
              <a:defRPr b="1" sz="18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1900" lIns="83825" spcFirstLastPara="1" rIns="83825" wrap="square" tIns="41900">
            <a:normAutofit/>
          </a:bodyPr>
          <a:lstStyle>
            <a:lvl1pPr indent="-228600" lvl="0" marL="457200" algn="l">
              <a:spcBef>
                <a:spcPts val="300"/>
              </a:spcBef>
              <a:spcAft>
                <a:spcPts val="0"/>
              </a:spcAft>
              <a:buClr>
                <a:schemeClr val="dk1"/>
              </a:buClr>
              <a:buSzPts val="1300"/>
              <a:buNone/>
              <a:defRPr sz="1300"/>
            </a:lvl1pPr>
            <a:lvl2pPr indent="-228600" lvl="1" marL="914400" algn="l">
              <a:spcBef>
                <a:spcPts val="200"/>
              </a:spcBef>
              <a:spcAft>
                <a:spcPts val="0"/>
              </a:spcAft>
              <a:buClr>
                <a:schemeClr val="dk1"/>
              </a:buClr>
              <a:buSzPts val="1100"/>
              <a:buNone/>
              <a:defRPr sz="1100"/>
            </a:lvl2pPr>
            <a:lvl3pPr indent="-228600" lvl="2" marL="1371600" algn="l">
              <a:spcBef>
                <a:spcPts val="200"/>
              </a:spcBef>
              <a:spcAft>
                <a:spcPts val="0"/>
              </a:spcAft>
              <a:buClr>
                <a:schemeClr val="dk1"/>
              </a:buClr>
              <a:buSzPts val="900"/>
              <a:buNone/>
              <a:defRPr sz="900"/>
            </a:lvl3pPr>
            <a:lvl4pPr indent="-228600" lvl="3" marL="1828800" algn="l">
              <a:spcBef>
                <a:spcPts val="200"/>
              </a:spcBef>
              <a:spcAft>
                <a:spcPts val="0"/>
              </a:spcAft>
              <a:buClr>
                <a:schemeClr val="dk1"/>
              </a:buClr>
              <a:buSzPts val="800"/>
              <a:buNone/>
              <a:defRPr sz="800"/>
            </a:lvl4pPr>
            <a:lvl5pPr indent="-228600" lvl="4" marL="2286000" algn="l">
              <a:spcBef>
                <a:spcPts val="200"/>
              </a:spcBef>
              <a:spcAft>
                <a:spcPts val="0"/>
              </a:spcAft>
              <a:buClr>
                <a:schemeClr val="dk1"/>
              </a:buClr>
              <a:buSzPts val="800"/>
              <a:buNone/>
              <a:defRPr sz="800"/>
            </a:lvl5pPr>
            <a:lvl6pPr indent="-228600" lvl="5" marL="2743200" algn="l">
              <a:spcBef>
                <a:spcPts val="200"/>
              </a:spcBef>
              <a:spcAft>
                <a:spcPts val="0"/>
              </a:spcAft>
              <a:buClr>
                <a:schemeClr val="dk1"/>
              </a:buClr>
              <a:buSzPts val="800"/>
              <a:buNone/>
              <a:defRPr sz="800"/>
            </a:lvl6pPr>
            <a:lvl7pPr indent="-228600" lvl="6" marL="3200400" algn="l">
              <a:spcBef>
                <a:spcPts val="200"/>
              </a:spcBef>
              <a:spcAft>
                <a:spcPts val="0"/>
              </a:spcAft>
              <a:buClr>
                <a:schemeClr val="dk1"/>
              </a:buClr>
              <a:buSzPts val="800"/>
              <a:buNone/>
              <a:defRPr sz="800"/>
            </a:lvl7pPr>
            <a:lvl8pPr indent="-228600" lvl="7" marL="3657600" algn="l">
              <a:spcBef>
                <a:spcPts val="200"/>
              </a:spcBef>
              <a:spcAft>
                <a:spcPts val="0"/>
              </a:spcAft>
              <a:buClr>
                <a:schemeClr val="dk1"/>
              </a:buClr>
              <a:buSzPts val="800"/>
              <a:buNone/>
              <a:defRPr sz="800"/>
            </a:lvl8pPr>
            <a:lvl9pPr indent="-228600" lvl="8" marL="4114800" algn="l">
              <a:spcBef>
                <a:spcPts val="200"/>
              </a:spcBef>
              <a:spcAft>
                <a:spcPts val="0"/>
              </a:spcAft>
              <a:buClr>
                <a:schemeClr val="dk1"/>
              </a:buClr>
              <a:buSzPts val="800"/>
              <a:buNone/>
              <a:defRPr sz="8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rm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15" name="Google Shape;115;p23"/>
          <p:cNvSpPr txBox="1"/>
          <p:nvPr>
            <p:ph idx="1" type="body"/>
          </p:nvPr>
        </p:nvSpPr>
        <p:spPr>
          <a:xfrm rot="5400000">
            <a:off x="2874764" y="-1217413"/>
            <a:ext cx="3394472" cy="8229600"/>
          </a:xfrm>
          <a:prstGeom prst="rect">
            <a:avLst/>
          </a:prstGeom>
          <a:noFill/>
          <a:ln>
            <a:noFill/>
          </a:ln>
        </p:spPr>
        <p:txBody>
          <a:bodyPr anchorCtr="0" anchor="t" bIns="41900" lIns="83825" spcFirstLastPara="1" rIns="83825" wrap="square" tIns="41900">
            <a:norm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6226493" y="6583164"/>
            <a:ext cx="21065728" cy="9875837"/>
          </a:xfrm>
          <a:prstGeom prst="rect">
            <a:avLst/>
          </a:prstGeom>
          <a:noFill/>
          <a:ln>
            <a:noFill/>
          </a:ln>
        </p:spPr>
        <p:txBody>
          <a:bodyPr anchorCtr="0" anchor="ctr" bIns="41900" lIns="83825" spcFirstLastPara="1" rIns="83825" wrap="square" tIns="41900">
            <a:normAutofit/>
          </a:bodyPr>
          <a:lstStyle>
            <a:lvl1pPr lvl="0" algn="ctr">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21" name="Google Shape;121;p24"/>
          <p:cNvSpPr txBox="1"/>
          <p:nvPr>
            <p:ph idx="1" type="body"/>
          </p:nvPr>
        </p:nvSpPr>
        <p:spPr>
          <a:xfrm rot="5400000">
            <a:off x="6398618" y="-3216473"/>
            <a:ext cx="21065728" cy="29475113"/>
          </a:xfrm>
          <a:prstGeom prst="rect">
            <a:avLst/>
          </a:prstGeom>
          <a:noFill/>
          <a:ln>
            <a:noFill/>
          </a:ln>
        </p:spPr>
        <p:txBody>
          <a:bodyPr anchorCtr="0" anchor="t" bIns="41900" lIns="83825" spcFirstLastPara="1" rIns="83825" wrap="square" tIns="41900">
            <a:norm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1900" lIns="83825" spcFirstLastPara="1" rIns="83825" wrap="square" tIns="41900">
            <a:normAutofit/>
          </a:bodyPr>
          <a:lstStyle>
            <a:lvl1pPr lvl="0" marR="0" rtl="0" algn="ctr">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300"/>
              <a:buNone/>
              <a:defRPr sz="300"/>
            </a:lvl2pPr>
            <a:lvl3pPr lvl="2">
              <a:spcBef>
                <a:spcPts val="0"/>
              </a:spcBef>
              <a:spcAft>
                <a:spcPts val="0"/>
              </a:spcAft>
              <a:buSzPts val="300"/>
              <a:buNone/>
              <a:defRPr sz="300"/>
            </a:lvl3pPr>
            <a:lvl4pPr lvl="3">
              <a:spcBef>
                <a:spcPts val="0"/>
              </a:spcBef>
              <a:spcAft>
                <a:spcPts val="0"/>
              </a:spcAft>
              <a:buSzPts val="300"/>
              <a:buNone/>
              <a:defRPr sz="300"/>
            </a:lvl4pPr>
            <a:lvl5pPr lvl="4">
              <a:spcBef>
                <a:spcPts val="0"/>
              </a:spcBef>
              <a:spcAft>
                <a:spcPts val="0"/>
              </a:spcAft>
              <a:buSzPts val="300"/>
              <a:buNone/>
              <a:defRPr sz="300"/>
            </a:lvl5pPr>
            <a:lvl6pPr lvl="5">
              <a:spcBef>
                <a:spcPts val="0"/>
              </a:spcBef>
              <a:spcAft>
                <a:spcPts val="0"/>
              </a:spcAft>
              <a:buSzPts val="300"/>
              <a:buNone/>
              <a:defRPr sz="300"/>
            </a:lvl6pPr>
            <a:lvl7pPr lvl="6">
              <a:spcBef>
                <a:spcPts val="0"/>
              </a:spcBef>
              <a:spcAft>
                <a:spcPts val="0"/>
              </a:spcAft>
              <a:buSzPts val="300"/>
              <a:buNone/>
              <a:defRPr sz="300"/>
            </a:lvl7pPr>
            <a:lvl8pPr lvl="7">
              <a:spcBef>
                <a:spcPts val="0"/>
              </a:spcBef>
              <a:spcAft>
                <a:spcPts val="0"/>
              </a:spcAft>
              <a:buSzPts val="300"/>
              <a:buNone/>
              <a:defRPr sz="300"/>
            </a:lvl8pPr>
            <a:lvl9pPr lvl="8">
              <a:spcBef>
                <a:spcPts val="0"/>
              </a:spcBef>
              <a:spcAft>
                <a:spcPts val="0"/>
              </a:spcAft>
              <a:buSzPts val="300"/>
              <a:buNone/>
              <a:defRPr sz="3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1900" lIns="83825" spcFirstLastPara="1" rIns="83825" wrap="square" tIns="41900">
            <a:normAutofit/>
          </a:bodyPr>
          <a:lstStyle>
            <a:lvl1pPr indent="-412750" lvl="0" marL="4572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1900" lIns="83825" spcFirstLastPara="1" rIns="83825" wrap="square" tIns="41900">
            <a:noAutofit/>
          </a:bodyPr>
          <a:lstStyle>
            <a:lvl1pPr lvl="0" marR="0" rtl="0" algn="l">
              <a:spcBef>
                <a:spcPts val="0"/>
              </a:spcBef>
              <a:spcAft>
                <a:spcPts val="0"/>
              </a:spcAft>
              <a:buSzPts val="3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1900" lIns="83825" spcFirstLastPara="1" rIns="83825" wrap="square" tIns="41900">
            <a:noAutofit/>
          </a:bodyPr>
          <a:lstStyle>
            <a:lvl1pPr lvl="0" marR="0" rtl="0" algn="ctr">
              <a:spcBef>
                <a:spcPts val="0"/>
              </a:spcBef>
              <a:spcAft>
                <a:spcPts val="0"/>
              </a:spcAft>
              <a:buSzPts val="3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300"/>
              <a:buNone/>
              <a:defRPr b="0" i="0" sz="16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1900" lIns="83825" spcFirstLastPara="1" rIns="83825" wrap="square" tIns="419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29" name="Shape 129"/>
        <p:cNvGrpSpPr/>
        <p:nvPr/>
      </p:nvGrpSpPr>
      <p:grpSpPr>
        <a:xfrm>
          <a:off x="0" y="0"/>
          <a:ext cx="0" cy="0"/>
          <a:chOff x="0" y="0"/>
          <a:chExt cx="0" cy="0"/>
        </a:xfrm>
      </p:grpSpPr>
      <p:sp>
        <p:nvSpPr>
          <p:cNvPr id="130" name="Google Shape;130;p25"/>
          <p:cNvSpPr/>
          <p:nvPr/>
        </p:nvSpPr>
        <p:spPr>
          <a:xfrm>
            <a:off x="404533" y="1234140"/>
            <a:ext cx="2422586" cy="2087110"/>
          </a:xfrm>
          <a:prstGeom prst="rect">
            <a:avLst/>
          </a:prstGeom>
          <a:solidFill>
            <a:srgbClr val="BFBFBF">
              <a:alpha val="67843"/>
            </a:srgbClr>
          </a:solidFill>
          <a:ln>
            <a:noFill/>
          </a:ln>
          <a:effectLst>
            <a:outerShdw blurRad="441325" rotWithShape="0" algn="tl" dir="2700000" dist="774700">
              <a:srgbClr val="7F7F7F">
                <a:alpha val="42745"/>
              </a:srgbClr>
            </a:outerShdw>
          </a:effectLst>
        </p:spPr>
        <p:txBody>
          <a:bodyPr anchorCtr="0" anchor="t" bIns="52375" lIns="69850" spcFirstLastPara="1" rIns="69850" wrap="square" tIns="52375">
            <a:noAutofit/>
          </a:bodyPr>
          <a:lstStyle/>
          <a:p>
            <a:pPr indent="0" lvl="0" marL="0" marR="0" rtl="0" algn="l">
              <a:spcBef>
                <a:spcPts val="0"/>
              </a:spcBef>
              <a:spcAft>
                <a:spcPts val="0"/>
              </a:spcAft>
              <a:buNone/>
            </a:pPr>
            <a:r>
              <a:rPr b="0" i="0" lang="ru" sz="600" u="none" cap="none" strike="noStrike">
                <a:solidFill>
                  <a:schemeClr val="dk1"/>
                </a:solidFill>
                <a:latin typeface="Calibri"/>
                <a:ea typeface="Calibri"/>
                <a:cs typeface="Calibri"/>
                <a:sym typeface="Calibri"/>
              </a:rPr>
              <a:t>        </a:t>
            </a:r>
            <a:endParaRPr sz="300"/>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25"/>
          <p:cNvSpPr txBox="1"/>
          <p:nvPr/>
        </p:nvSpPr>
        <p:spPr>
          <a:xfrm>
            <a:off x="383370" y="3377568"/>
            <a:ext cx="2386500" cy="257400"/>
          </a:xfrm>
          <a:prstGeom prst="rect">
            <a:avLst/>
          </a:prstGeom>
          <a:solidFill>
            <a:srgbClr val="3F3F3F"/>
          </a:solidFill>
          <a:ln>
            <a:noFill/>
          </a:ln>
          <a:effectLst>
            <a:outerShdw blurRad="50800" rotWithShape="0" algn="tl" dir="2700000" dist="381000">
              <a:srgbClr val="000000">
                <a:alpha val="42745"/>
              </a:srgbClr>
            </a:outerShdw>
          </a:effectLst>
        </p:spPr>
        <p:txBody>
          <a:bodyPr anchorCtr="0" anchor="t" bIns="69850" lIns="17450" spcFirstLastPara="1" rIns="17450" wrap="square" tIns="17450">
            <a:spAutoFit/>
          </a:bodyPr>
          <a:lstStyle/>
          <a:p>
            <a:pPr indent="0" lvl="0" marL="0" marR="0" rtl="0" algn="ctr">
              <a:spcBef>
                <a:spcPts val="0"/>
              </a:spcBef>
              <a:spcAft>
                <a:spcPts val="0"/>
              </a:spcAft>
              <a:buNone/>
            </a:pPr>
            <a:r>
              <a:rPr b="1" lang="ru" sz="1100">
                <a:solidFill>
                  <a:schemeClr val="lt1"/>
                </a:solidFill>
                <a:latin typeface="Calibri"/>
                <a:ea typeface="Calibri"/>
                <a:cs typeface="Calibri"/>
                <a:sym typeface="Calibri"/>
              </a:rPr>
              <a:t>Data Preparation</a:t>
            </a:r>
            <a:endParaRPr b="1" sz="200">
              <a:solidFill>
                <a:schemeClr val="lt1"/>
              </a:solidFill>
              <a:latin typeface="Calibri"/>
              <a:ea typeface="Calibri"/>
              <a:cs typeface="Calibri"/>
              <a:sym typeface="Calibri"/>
            </a:endParaRPr>
          </a:p>
        </p:txBody>
      </p:sp>
      <p:sp>
        <p:nvSpPr>
          <p:cNvPr id="132" name="Google Shape;132;p25"/>
          <p:cNvSpPr txBox="1"/>
          <p:nvPr/>
        </p:nvSpPr>
        <p:spPr>
          <a:xfrm>
            <a:off x="3060119" y="970404"/>
            <a:ext cx="2817609" cy="216405"/>
          </a:xfrm>
          <a:prstGeom prst="rect">
            <a:avLst/>
          </a:prstGeom>
          <a:solidFill>
            <a:srgbClr val="3F3F3F"/>
          </a:solidFill>
          <a:ln>
            <a:noFill/>
          </a:ln>
          <a:effectLst>
            <a:outerShdw blurRad="50800" rotWithShape="0" algn="tl" dir="2700000" dist="381000">
              <a:srgbClr val="000000">
                <a:alpha val="42745"/>
              </a:srgbClr>
            </a:outerShdw>
          </a:effectLst>
        </p:spPr>
        <p:txBody>
          <a:bodyPr anchorCtr="0" anchor="t" bIns="69850" lIns="17450" spcFirstLastPara="1" rIns="17450" wrap="square" tIns="17450">
            <a:spAutoFit/>
          </a:bodyPr>
          <a:lstStyle/>
          <a:p>
            <a:pPr indent="0" lvl="0" marL="0" marR="0" rtl="0" algn="ctr">
              <a:spcBef>
                <a:spcPts val="0"/>
              </a:spcBef>
              <a:spcAft>
                <a:spcPts val="0"/>
              </a:spcAft>
              <a:buNone/>
            </a:pPr>
            <a:r>
              <a:rPr b="1" lang="ru" sz="1100">
                <a:solidFill>
                  <a:schemeClr val="lt1"/>
                </a:solidFill>
                <a:latin typeface="Calibri"/>
                <a:ea typeface="Calibri"/>
                <a:cs typeface="Calibri"/>
                <a:sym typeface="Calibri"/>
              </a:rPr>
              <a:t>Objectives</a:t>
            </a:r>
            <a:endParaRPr b="1" sz="200">
              <a:solidFill>
                <a:schemeClr val="lt1"/>
              </a:solidFill>
              <a:latin typeface="Calibri"/>
              <a:ea typeface="Calibri"/>
              <a:cs typeface="Calibri"/>
              <a:sym typeface="Calibri"/>
            </a:endParaRPr>
          </a:p>
        </p:txBody>
      </p:sp>
      <p:sp>
        <p:nvSpPr>
          <p:cNvPr id="133" name="Google Shape;133;p25"/>
          <p:cNvSpPr txBox="1"/>
          <p:nvPr/>
        </p:nvSpPr>
        <p:spPr>
          <a:xfrm>
            <a:off x="3073347" y="2071358"/>
            <a:ext cx="2804400" cy="256200"/>
          </a:xfrm>
          <a:prstGeom prst="rect">
            <a:avLst/>
          </a:prstGeom>
          <a:solidFill>
            <a:srgbClr val="3F3F3F"/>
          </a:solidFill>
          <a:ln>
            <a:noFill/>
          </a:ln>
          <a:effectLst>
            <a:outerShdw blurRad="50800" rotWithShape="0" algn="tl" dir="2700000" dist="381000">
              <a:srgbClr val="000000">
                <a:alpha val="42745"/>
              </a:srgbClr>
            </a:outerShdw>
          </a:effectLst>
        </p:spPr>
        <p:txBody>
          <a:bodyPr anchorCtr="0" anchor="t" bIns="8725" lIns="17450" spcFirstLastPara="1" rIns="17450" wrap="square" tIns="8725">
            <a:spAutoFit/>
          </a:bodyPr>
          <a:lstStyle/>
          <a:p>
            <a:pPr indent="0" lvl="0" marL="0" marR="0" rtl="0" algn="ctr">
              <a:spcBef>
                <a:spcPts val="0"/>
              </a:spcBef>
              <a:spcAft>
                <a:spcPts val="0"/>
              </a:spcAft>
              <a:buNone/>
            </a:pPr>
            <a:r>
              <a:rPr b="1" lang="ru" sz="1100">
                <a:solidFill>
                  <a:schemeClr val="lt1"/>
                </a:solidFill>
                <a:latin typeface="Calibri"/>
                <a:ea typeface="Calibri"/>
                <a:cs typeface="Calibri"/>
                <a:sym typeface="Calibri"/>
              </a:rPr>
              <a:t>Work Plan/Process</a:t>
            </a:r>
            <a:endParaRPr sz="300"/>
          </a:p>
          <a:p>
            <a:pPr indent="0" lvl="0" marL="0" marR="0" rtl="0" algn="ctr">
              <a:spcBef>
                <a:spcPts val="0"/>
              </a:spcBef>
              <a:spcAft>
                <a:spcPts val="0"/>
              </a:spcAft>
              <a:buNone/>
            </a:pPr>
            <a:r>
              <a:t/>
            </a:r>
            <a:endParaRPr b="1" sz="2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sz="200">
              <a:solidFill>
                <a:schemeClr val="lt1"/>
              </a:solidFill>
              <a:latin typeface="Calibri"/>
              <a:ea typeface="Calibri"/>
              <a:cs typeface="Calibri"/>
              <a:sym typeface="Calibri"/>
            </a:endParaRPr>
          </a:p>
        </p:txBody>
      </p:sp>
      <p:sp>
        <p:nvSpPr>
          <p:cNvPr id="134" name="Google Shape;134;p25"/>
          <p:cNvSpPr txBox="1"/>
          <p:nvPr/>
        </p:nvSpPr>
        <p:spPr>
          <a:xfrm>
            <a:off x="404533" y="970404"/>
            <a:ext cx="2397206" cy="216405"/>
          </a:xfrm>
          <a:prstGeom prst="rect">
            <a:avLst/>
          </a:prstGeom>
          <a:solidFill>
            <a:srgbClr val="3F3F3F"/>
          </a:solidFill>
          <a:ln>
            <a:noFill/>
          </a:ln>
          <a:effectLst>
            <a:outerShdw blurRad="50800" rotWithShape="0" algn="tl" dir="2700000" dist="381000">
              <a:srgbClr val="000000">
                <a:alpha val="42745"/>
              </a:srgbClr>
            </a:outerShdw>
          </a:effectLst>
        </p:spPr>
        <p:txBody>
          <a:bodyPr anchorCtr="0" anchor="t" bIns="69850" lIns="17450" spcFirstLastPara="1" rIns="17450" wrap="square" tIns="17450">
            <a:spAutoFit/>
          </a:bodyPr>
          <a:lstStyle/>
          <a:p>
            <a:pPr indent="0" lvl="0" marL="0" marR="0" rtl="0" algn="ctr">
              <a:spcBef>
                <a:spcPts val="0"/>
              </a:spcBef>
              <a:spcAft>
                <a:spcPts val="0"/>
              </a:spcAft>
              <a:buNone/>
            </a:pPr>
            <a:r>
              <a:rPr b="1" lang="ru" sz="1100">
                <a:solidFill>
                  <a:schemeClr val="lt1"/>
                </a:solidFill>
                <a:latin typeface="Calibri"/>
                <a:ea typeface="Calibri"/>
                <a:cs typeface="Calibri"/>
                <a:sym typeface="Calibri"/>
              </a:rPr>
              <a:t>Abstract/Intro/Motivation</a:t>
            </a:r>
            <a:endParaRPr b="1" sz="200">
              <a:solidFill>
                <a:schemeClr val="lt1"/>
              </a:solidFill>
              <a:latin typeface="Calibri"/>
              <a:ea typeface="Calibri"/>
              <a:cs typeface="Calibri"/>
              <a:sym typeface="Calibri"/>
            </a:endParaRPr>
          </a:p>
        </p:txBody>
      </p:sp>
      <p:sp>
        <p:nvSpPr>
          <p:cNvPr id="135" name="Google Shape;135;p25"/>
          <p:cNvSpPr txBox="1"/>
          <p:nvPr/>
        </p:nvSpPr>
        <p:spPr>
          <a:xfrm>
            <a:off x="6130398" y="970404"/>
            <a:ext cx="2654904" cy="216405"/>
          </a:xfrm>
          <a:prstGeom prst="rect">
            <a:avLst/>
          </a:prstGeom>
          <a:solidFill>
            <a:srgbClr val="3F3F3F"/>
          </a:solidFill>
          <a:ln>
            <a:noFill/>
          </a:ln>
          <a:effectLst>
            <a:outerShdw blurRad="50800" rotWithShape="0" algn="tl" dir="2700000" dist="381000">
              <a:srgbClr val="000000">
                <a:alpha val="42745"/>
              </a:srgbClr>
            </a:outerShdw>
          </a:effectLst>
        </p:spPr>
        <p:txBody>
          <a:bodyPr anchorCtr="0" anchor="t" bIns="69850" lIns="17450" spcFirstLastPara="1" rIns="17450" wrap="square" tIns="17450">
            <a:spAutoFit/>
          </a:bodyPr>
          <a:lstStyle/>
          <a:p>
            <a:pPr indent="0" lvl="0" marL="0" marR="0" rtl="0" algn="ctr">
              <a:spcBef>
                <a:spcPts val="0"/>
              </a:spcBef>
              <a:spcAft>
                <a:spcPts val="0"/>
              </a:spcAft>
              <a:buNone/>
            </a:pPr>
            <a:r>
              <a:rPr b="1" lang="ru" sz="1100">
                <a:solidFill>
                  <a:schemeClr val="lt1"/>
                </a:solidFill>
                <a:latin typeface="Calibri"/>
                <a:ea typeface="Calibri"/>
                <a:cs typeface="Calibri"/>
                <a:sym typeface="Calibri"/>
              </a:rPr>
              <a:t>Results/Discussion</a:t>
            </a:r>
            <a:endParaRPr b="1" sz="200">
              <a:solidFill>
                <a:schemeClr val="lt1"/>
              </a:solidFill>
              <a:latin typeface="Calibri"/>
              <a:ea typeface="Calibri"/>
              <a:cs typeface="Calibri"/>
              <a:sym typeface="Calibri"/>
            </a:endParaRPr>
          </a:p>
        </p:txBody>
      </p:sp>
      <p:sp>
        <p:nvSpPr>
          <p:cNvPr id="136" name="Google Shape;136;p25"/>
          <p:cNvSpPr txBox="1"/>
          <p:nvPr/>
        </p:nvSpPr>
        <p:spPr>
          <a:xfrm>
            <a:off x="6230761" y="3917382"/>
            <a:ext cx="2536800" cy="221700"/>
          </a:xfrm>
          <a:prstGeom prst="rect">
            <a:avLst/>
          </a:prstGeom>
          <a:solidFill>
            <a:srgbClr val="3F3F3F"/>
          </a:solidFill>
          <a:ln>
            <a:noFill/>
          </a:ln>
          <a:effectLst>
            <a:outerShdw blurRad="50800" rotWithShape="0" algn="tl" dir="2700000" dist="381000">
              <a:srgbClr val="000000">
                <a:alpha val="42745"/>
              </a:srgbClr>
            </a:outerShdw>
          </a:effectLst>
        </p:spPr>
        <p:txBody>
          <a:bodyPr anchorCtr="0" anchor="t" bIns="8725" lIns="17450" spcFirstLastPara="1" rIns="17450" wrap="square" tIns="8725">
            <a:spAutoFit/>
          </a:bodyPr>
          <a:lstStyle/>
          <a:p>
            <a:pPr indent="0" lvl="0" marL="0" marR="0" rtl="0" algn="ctr">
              <a:spcBef>
                <a:spcPts val="0"/>
              </a:spcBef>
              <a:spcAft>
                <a:spcPts val="0"/>
              </a:spcAft>
              <a:buNone/>
            </a:pPr>
            <a:r>
              <a:rPr b="1" lang="ru" sz="1100">
                <a:solidFill>
                  <a:schemeClr val="lt1"/>
                </a:solidFill>
                <a:latin typeface="Calibri"/>
                <a:ea typeface="Calibri"/>
                <a:cs typeface="Calibri"/>
                <a:sym typeface="Calibri"/>
              </a:rPr>
              <a:t>Future Directions/Reflection</a:t>
            </a:r>
            <a:endParaRPr sz="300"/>
          </a:p>
          <a:p>
            <a:pPr indent="0" lvl="0" marL="0" marR="0" rtl="0" algn="ctr">
              <a:spcBef>
                <a:spcPts val="0"/>
              </a:spcBef>
              <a:spcAft>
                <a:spcPts val="0"/>
              </a:spcAft>
              <a:buNone/>
            </a:pPr>
            <a:r>
              <a:t/>
            </a:r>
            <a:endParaRPr b="1" sz="200">
              <a:solidFill>
                <a:schemeClr val="lt1"/>
              </a:solidFill>
              <a:latin typeface="Calibri"/>
              <a:ea typeface="Calibri"/>
              <a:cs typeface="Calibri"/>
              <a:sym typeface="Calibri"/>
            </a:endParaRPr>
          </a:p>
        </p:txBody>
      </p:sp>
      <p:sp>
        <p:nvSpPr>
          <p:cNvPr id="137" name="Google Shape;137;p25"/>
          <p:cNvSpPr txBox="1"/>
          <p:nvPr/>
        </p:nvSpPr>
        <p:spPr>
          <a:xfrm>
            <a:off x="1828145" y="148835"/>
            <a:ext cx="6122100" cy="748800"/>
          </a:xfrm>
          <a:prstGeom prst="rect">
            <a:avLst/>
          </a:prstGeom>
          <a:solidFill>
            <a:srgbClr val="3F3F3F"/>
          </a:solidFill>
          <a:ln>
            <a:noFill/>
          </a:ln>
          <a:effectLst>
            <a:outerShdw blurRad="50800" rotWithShape="0" algn="tl" dir="2700000" dist="381000">
              <a:srgbClr val="000000">
                <a:alpha val="42745"/>
              </a:srgbClr>
            </a:outerShdw>
          </a:effectLst>
        </p:spPr>
        <p:txBody>
          <a:bodyPr anchorCtr="0" anchor="t" bIns="8725" lIns="17450" spcFirstLastPara="1" rIns="17450" wrap="square" tIns="8725">
            <a:spAutoFit/>
          </a:bodyPr>
          <a:lstStyle/>
          <a:p>
            <a:pPr indent="0" lvl="0" marL="0" marR="0" rtl="0" algn="ctr">
              <a:spcBef>
                <a:spcPts val="0"/>
              </a:spcBef>
              <a:spcAft>
                <a:spcPts val="0"/>
              </a:spcAft>
              <a:buNone/>
            </a:pPr>
            <a:r>
              <a:rPr b="1" lang="ru" sz="1900">
                <a:solidFill>
                  <a:schemeClr val="lt1"/>
                </a:solidFill>
                <a:latin typeface="Calibri"/>
                <a:ea typeface="Calibri"/>
                <a:cs typeface="Calibri"/>
                <a:sym typeface="Calibri"/>
              </a:rPr>
              <a:t>Spatial Data Representation</a:t>
            </a:r>
            <a:endParaRPr sz="300"/>
          </a:p>
          <a:p>
            <a:pPr indent="0" lvl="0" marL="0" marR="0" rtl="0" algn="ctr">
              <a:spcBef>
                <a:spcPts val="0"/>
              </a:spcBef>
              <a:spcAft>
                <a:spcPts val="0"/>
              </a:spcAft>
              <a:buNone/>
            </a:pPr>
            <a:r>
              <a:rPr lang="ru" sz="1000">
                <a:solidFill>
                  <a:schemeClr val="lt1"/>
                </a:solidFill>
              </a:rPr>
              <a:t>Yernar Mukayev</a:t>
            </a:r>
            <a:endParaRPr baseline="30000" sz="1000">
              <a:solidFill>
                <a:schemeClr val="lt1"/>
              </a:solidFill>
              <a:latin typeface="Arial"/>
              <a:ea typeface="Arial"/>
              <a:cs typeface="Arial"/>
              <a:sym typeface="Arial"/>
            </a:endParaRPr>
          </a:p>
          <a:p>
            <a:pPr indent="0" lvl="0" marL="0" marR="0" rtl="0" algn="ctr">
              <a:spcBef>
                <a:spcPts val="0"/>
              </a:spcBef>
              <a:spcAft>
                <a:spcPts val="0"/>
              </a:spcAft>
              <a:buNone/>
            </a:pPr>
            <a:r>
              <a:rPr lang="ru" sz="1000">
                <a:solidFill>
                  <a:schemeClr val="lt1"/>
                </a:solidFill>
              </a:rPr>
              <a:t>NYUAD- About Introduction to Digital Arts and Humanities- Fall 2023</a:t>
            </a:r>
            <a:endParaRPr sz="300"/>
          </a:p>
          <a:p>
            <a:pPr indent="0" lvl="0" marL="0" marR="0" rtl="0" algn="ctr">
              <a:spcBef>
                <a:spcPts val="0"/>
              </a:spcBef>
              <a:spcAft>
                <a:spcPts val="0"/>
              </a:spcAft>
              <a:buNone/>
            </a:pPr>
            <a:r>
              <a:t/>
            </a:r>
            <a:endParaRPr sz="400">
              <a:solidFill>
                <a:schemeClr val="lt1"/>
              </a:solidFill>
              <a:latin typeface="Arial"/>
              <a:ea typeface="Arial"/>
              <a:cs typeface="Arial"/>
              <a:sym typeface="Arial"/>
            </a:endParaRPr>
          </a:p>
          <a:p>
            <a:pPr indent="0" lvl="0" marL="0" marR="0" rtl="0" algn="ctr">
              <a:spcBef>
                <a:spcPts val="0"/>
              </a:spcBef>
              <a:spcAft>
                <a:spcPts val="0"/>
              </a:spcAft>
              <a:buNone/>
            </a:pPr>
            <a:r>
              <a:t/>
            </a:r>
            <a:endParaRPr sz="200">
              <a:solidFill>
                <a:schemeClr val="lt1"/>
              </a:solidFill>
              <a:latin typeface="Arial"/>
              <a:ea typeface="Arial"/>
              <a:cs typeface="Arial"/>
              <a:sym typeface="Arial"/>
            </a:endParaRPr>
          </a:p>
          <a:p>
            <a:pPr indent="0" lvl="0" marL="0" marR="0" rtl="0" algn="ctr">
              <a:spcBef>
                <a:spcPts val="0"/>
              </a:spcBef>
              <a:spcAft>
                <a:spcPts val="0"/>
              </a:spcAft>
              <a:buNone/>
            </a:pPr>
            <a:r>
              <a:t/>
            </a:r>
            <a:endParaRPr sz="200">
              <a:solidFill>
                <a:schemeClr val="lt1"/>
              </a:solidFill>
              <a:latin typeface="Arial"/>
              <a:ea typeface="Arial"/>
              <a:cs typeface="Arial"/>
              <a:sym typeface="Arial"/>
            </a:endParaRPr>
          </a:p>
        </p:txBody>
      </p:sp>
      <p:sp>
        <p:nvSpPr>
          <p:cNvPr id="138" name="Google Shape;138;p25"/>
          <p:cNvSpPr/>
          <p:nvPr/>
        </p:nvSpPr>
        <p:spPr>
          <a:xfrm>
            <a:off x="383370" y="3649240"/>
            <a:ext cx="2422586" cy="1317668"/>
          </a:xfrm>
          <a:prstGeom prst="rect">
            <a:avLst/>
          </a:prstGeom>
          <a:solidFill>
            <a:srgbClr val="BFBFBF">
              <a:alpha val="67843"/>
            </a:srgbClr>
          </a:solidFill>
          <a:ln>
            <a:noFill/>
          </a:ln>
          <a:effectLst>
            <a:outerShdw blurRad="441325" rotWithShape="0" algn="tl" dir="2700000" dist="774700">
              <a:srgbClr val="7F7F7F">
                <a:alpha val="42745"/>
              </a:srgbClr>
            </a:outerShdw>
          </a:effectLst>
        </p:spPr>
        <p:txBody>
          <a:bodyPr anchorCtr="0" anchor="t" bIns="52375" lIns="69850" spcFirstLastPara="1" rIns="69850" wrap="square" tIns="52375">
            <a:noAutofit/>
          </a:bodyPr>
          <a:lstStyle/>
          <a:p>
            <a:pPr indent="0" lvl="0" marL="0" marR="0" rtl="0" algn="l">
              <a:spcBef>
                <a:spcPts val="0"/>
              </a:spcBef>
              <a:spcAft>
                <a:spcPts val="0"/>
              </a:spcAft>
              <a:buNone/>
            </a:pPr>
            <a:r>
              <a:rPr lang="ru" sz="600">
                <a:solidFill>
                  <a:schemeClr val="dk1"/>
                </a:solidFill>
                <a:latin typeface="Calibri"/>
                <a:ea typeface="Calibri"/>
                <a:cs typeface="Calibri"/>
                <a:sym typeface="Calibri"/>
              </a:rPr>
              <a:t>        </a:t>
            </a:r>
            <a:endParaRPr sz="300"/>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25"/>
          <p:cNvSpPr/>
          <p:nvPr/>
        </p:nvSpPr>
        <p:spPr>
          <a:xfrm>
            <a:off x="3073347" y="2383147"/>
            <a:ext cx="2804381" cy="2524730"/>
          </a:xfrm>
          <a:prstGeom prst="rect">
            <a:avLst/>
          </a:prstGeom>
          <a:solidFill>
            <a:srgbClr val="BFBFBF">
              <a:alpha val="67843"/>
            </a:srgbClr>
          </a:solidFill>
          <a:ln>
            <a:noFill/>
          </a:ln>
          <a:effectLst>
            <a:outerShdw blurRad="441325" rotWithShape="0" algn="tl" dir="2700000" dist="508000">
              <a:srgbClr val="7F7F7F">
                <a:alpha val="49803"/>
              </a:srgbClr>
            </a:outerShdw>
          </a:effectLst>
        </p:spPr>
        <p:txBody>
          <a:bodyPr anchorCtr="0" anchor="t" bIns="8725" lIns="17450" spcFirstLastPara="1" rIns="17450" wrap="square" tIns="8725">
            <a:noAutofit/>
          </a:bodyPr>
          <a:lstStyle/>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700">
              <a:solidFill>
                <a:schemeClr val="dk1"/>
              </a:solidFill>
              <a:latin typeface="Calibri"/>
              <a:ea typeface="Calibri"/>
              <a:cs typeface="Calibri"/>
              <a:sym typeface="Calibri"/>
            </a:endParaRPr>
          </a:p>
        </p:txBody>
      </p:sp>
      <p:sp>
        <p:nvSpPr>
          <p:cNvPr id="140" name="Google Shape;140;p25"/>
          <p:cNvSpPr/>
          <p:nvPr/>
        </p:nvSpPr>
        <p:spPr>
          <a:xfrm>
            <a:off x="3060119" y="1264979"/>
            <a:ext cx="2791152" cy="692497"/>
          </a:xfrm>
          <a:prstGeom prst="rect">
            <a:avLst/>
          </a:prstGeom>
          <a:solidFill>
            <a:srgbClr val="BFBFBF">
              <a:alpha val="67843"/>
            </a:srgbClr>
          </a:solidFill>
          <a:ln>
            <a:noFill/>
          </a:ln>
          <a:effectLst>
            <a:outerShdw blurRad="441325" rotWithShape="0" algn="tl" dir="2700000" dist="774700">
              <a:srgbClr val="7F7F7F">
                <a:alpha val="42745"/>
              </a:srgbClr>
            </a:outerShdw>
          </a:effectLst>
        </p:spPr>
        <p:txBody>
          <a:bodyPr anchorCtr="0" anchor="t" bIns="34925" lIns="69850" spcFirstLastPara="1" rIns="69850" wrap="square" tIns="34925">
            <a:noAutofit/>
          </a:bodyPr>
          <a:lstStyle/>
          <a:p>
            <a:pPr indent="0" lvl="0" marL="0" marR="0" rtl="0" algn="ctr">
              <a:spcBef>
                <a:spcPts val="0"/>
              </a:spcBef>
              <a:spcAft>
                <a:spcPts val="0"/>
              </a:spcAft>
              <a:buNone/>
            </a:pPr>
            <a:r>
              <a:t/>
            </a:r>
            <a:endParaRPr sz="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700"/>
              <a:buFont typeface="Arial"/>
              <a:buNone/>
            </a:pPr>
            <a:r>
              <a:t/>
            </a:r>
            <a:endParaRPr b="1" sz="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700"/>
              <a:buFont typeface="Arial"/>
              <a:buNone/>
            </a:pPr>
            <a:r>
              <a:t/>
            </a:r>
            <a:endParaRPr b="1" sz="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700"/>
              <a:buFont typeface="Arial"/>
              <a:buNone/>
            </a:pPr>
            <a:r>
              <a:t/>
            </a:r>
            <a:endParaRPr b="1" sz="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700"/>
              <a:buFont typeface="Arial"/>
              <a:buNone/>
            </a:pPr>
            <a:r>
              <a:t/>
            </a:r>
            <a:endParaRPr b="1" sz="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700"/>
              <a:buFont typeface="Arial"/>
              <a:buNone/>
            </a:pPr>
            <a:r>
              <a:t/>
            </a:r>
            <a:endParaRPr b="1" sz="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700"/>
              <a:buFont typeface="Arial"/>
              <a:buNone/>
            </a:pPr>
            <a:r>
              <a:t/>
            </a:r>
            <a:endParaRPr b="1" sz="7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700">
              <a:solidFill>
                <a:schemeClr val="dk1"/>
              </a:solidFill>
              <a:latin typeface="Calibri"/>
              <a:ea typeface="Calibri"/>
              <a:cs typeface="Calibri"/>
              <a:sym typeface="Calibri"/>
            </a:endParaRPr>
          </a:p>
        </p:txBody>
      </p:sp>
      <p:sp>
        <p:nvSpPr>
          <p:cNvPr id="141" name="Google Shape;141;p25"/>
          <p:cNvSpPr/>
          <p:nvPr/>
        </p:nvSpPr>
        <p:spPr>
          <a:xfrm>
            <a:off x="6222997" y="1264979"/>
            <a:ext cx="2587625" cy="2604428"/>
          </a:xfrm>
          <a:prstGeom prst="rect">
            <a:avLst/>
          </a:prstGeom>
          <a:solidFill>
            <a:srgbClr val="BFBFBF">
              <a:alpha val="67843"/>
            </a:srgbClr>
          </a:solidFill>
          <a:ln>
            <a:noFill/>
          </a:ln>
          <a:effectLst>
            <a:outerShdw blurRad="441325" rotWithShape="0" algn="tl" dir="2700000" dist="774700">
              <a:srgbClr val="7F7F7F">
                <a:alpha val="42745"/>
              </a:srgbClr>
            </a:outerShdw>
          </a:effectLst>
        </p:spPr>
        <p:txBody>
          <a:bodyPr anchorCtr="0" anchor="t" bIns="34925" lIns="87325" spcFirstLastPara="1" rIns="69850" wrap="square" tIns="34925">
            <a:noAutofit/>
          </a:bodyPr>
          <a:lstStyle/>
          <a:p>
            <a:pPr indent="0" lvl="0" marL="0" marR="0" rtl="0" algn="l">
              <a:spcBef>
                <a:spcPts val="0"/>
              </a:spcBef>
              <a:spcAft>
                <a:spcPts val="0"/>
              </a:spcAft>
              <a:buNone/>
            </a:pPr>
            <a:r>
              <a:t/>
            </a:r>
            <a:endParaRPr sz="500">
              <a:solidFill>
                <a:schemeClr val="dk1"/>
              </a:solidFill>
              <a:latin typeface="Calibri"/>
              <a:ea typeface="Calibri"/>
              <a:cs typeface="Calibri"/>
              <a:sym typeface="Calibri"/>
            </a:endParaRPr>
          </a:p>
        </p:txBody>
      </p:sp>
      <p:sp>
        <p:nvSpPr>
          <p:cNvPr id="142" name="Google Shape;142;p25"/>
          <p:cNvSpPr/>
          <p:nvPr/>
        </p:nvSpPr>
        <p:spPr>
          <a:xfrm>
            <a:off x="6221232" y="4199797"/>
            <a:ext cx="2571750" cy="694902"/>
          </a:xfrm>
          <a:prstGeom prst="rect">
            <a:avLst/>
          </a:prstGeom>
          <a:solidFill>
            <a:srgbClr val="BFBFBF">
              <a:alpha val="67843"/>
            </a:srgbClr>
          </a:solidFill>
          <a:ln>
            <a:noFill/>
          </a:ln>
          <a:effectLst>
            <a:outerShdw blurRad="441325" rotWithShape="0" algn="tl" dir="2700000" dist="774700">
              <a:srgbClr val="7F7F7F">
                <a:alpha val="42745"/>
              </a:srgbClr>
            </a:outerShdw>
          </a:effectLst>
        </p:spPr>
        <p:txBody>
          <a:bodyPr anchorCtr="0" anchor="t" bIns="52375" lIns="69850" spcFirstLastPara="1" rIns="69850" wrap="square" tIns="4365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0"/>
              </a:spcBef>
              <a:spcAft>
                <a:spcPts val="0"/>
              </a:spcAft>
              <a:buNone/>
            </a:pPr>
            <a:r>
              <a:rPr lang="ru" sz="600">
                <a:solidFill>
                  <a:schemeClr val="dk1"/>
                </a:solidFill>
                <a:latin typeface="Calibri"/>
                <a:ea typeface="Calibri"/>
                <a:cs typeface="Calibri"/>
                <a:sym typeface="Calibri"/>
              </a:rPr>
              <a:t>.</a:t>
            </a:r>
            <a:endParaRPr sz="300"/>
          </a:p>
        </p:txBody>
      </p:sp>
      <p:pic>
        <p:nvPicPr>
          <p:cNvPr id="143" name="Google Shape;143;p25"/>
          <p:cNvPicPr preferRelativeResize="0"/>
          <p:nvPr/>
        </p:nvPicPr>
        <p:blipFill>
          <a:blip r:embed="rId3">
            <a:alphaModFix/>
          </a:blip>
          <a:stretch>
            <a:fillRect/>
          </a:stretch>
        </p:blipFill>
        <p:spPr>
          <a:xfrm>
            <a:off x="312148" y="148823"/>
            <a:ext cx="694900" cy="694900"/>
          </a:xfrm>
          <a:prstGeom prst="rect">
            <a:avLst/>
          </a:prstGeom>
          <a:noFill/>
          <a:ln>
            <a:noFill/>
          </a:ln>
        </p:spPr>
      </p:pic>
      <p:sp>
        <p:nvSpPr>
          <p:cNvPr id="144" name="Google Shape;144;p25"/>
          <p:cNvSpPr txBox="1"/>
          <p:nvPr/>
        </p:nvSpPr>
        <p:spPr>
          <a:xfrm>
            <a:off x="582538" y="1345675"/>
            <a:ext cx="2041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latin typeface="Calibri"/>
                <a:ea typeface="Calibri"/>
                <a:cs typeface="Calibri"/>
                <a:sym typeface="Calibri"/>
              </a:rPr>
              <a:t>This study explores the application of spatial data analysis to enhance the visualization of tourist destinations, using Chennai's Travel Guide as the primary source. Motivated by personal experiences of travel challenges, such as efficiently navigating unfamiliar locations, this project aims to demonstrate the practical utility of visualizing travel guides in day-to-day life.</a:t>
            </a:r>
            <a:endParaRPr sz="1000">
              <a:solidFill>
                <a:schemeClr val="dk1"/>
              </a:solidFill>
              <a:latin typeface="Calibri"/>
              <a:ea typeface="Calibri"/>
              <a:cs typeface="Calibri"/>
              <a:sym typeface="Calibri"/>
            </a:endParaRPr>
          </a:p>
        </p:txBody>
      </p:sp>
      <p:sp>
        <p:nvSpPr>
          <p:cNvPr id="145" name="Google Shape;145;p25"/>
          <p:cNvSpPr txBox="1"/>
          <p:nvPr/>
        </p:nvSpPr>
        <p:spPr>
          <a:xfrm>
            <a:off x="3256500" y="1228875"/>
            <a:ext cx="263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latin typeface="Calibri"/>
                <a:ea typeface="Calibri"/>
                <a:cs typeface="Calibri"/>
                <a:sym typeface="Calibri"/>
              </a:rPr>
              <a:t>The core objective is to develop a prototype visualization tool that could potentially evolve into a comprehensive travel recommendation system. </a:t>
            </a:r>
            <a:endParaRPr sz="1000">
              <a:solidFill>
                <a:schemeClr val="dk1"/>
              </a:solidFill>
              <a:latin typeface="Calibri"/>
              <a:ea typeface="Calibri"/>
              <a:cs typeface="Calibri"/>
              <a:sym typeface="Calibri"/>
            </a:endParaRPr>
          </a:p>
        </p:txBody>
      </p:sp>
      <p:sp>
        <p:nvSpPr>
          <p:cNvPr id="146" name="Google Shape;146;p25"/>
          <p:cNvSpPr txBox="1"/>
          <p:nvPr/>
        </p:nvSpPr>
        <p:spPr>
          <a:xfrm>
            <a:off x="6230750" y="4091400"/>
            <a:ext cx="250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latin typeface="Calibri"/>
                <a:ea typeface="Calibri"/>
                <a:cs typeface="Calibri"/>
                <a:sym typeface="Calibri"/>
              </a:rPr>
              <a:t>I believe attempting to visualize a travel guide will help understand how useful this can be for day-to-day life. In the future, I would love to see a tool that creates a recommendation system based on the places you input and displays the best route.</a:t>
            </a:r>
            <a:endParaRPr sz="1000">
              <a:solidFill>
                <a:schemeClr val="dk1"/>
              </a:solidFill>
              <a:latin typeface="Calibri"/>
              <a:ea typeface="Calibri"/>
              <a:cs typeface="Calibri"/>
              <a:sym typeface="Calibri"/>
            </a:endParaRPr>
          </a:p>
        </p:txBody>
      </p:sp>
      <p:sp>
        <p:nvSpPr>
          <p:cNvPr id="147" name="Google Shape;147;p25"/>
          <p:cNvSpPr txBox="1"/>
          <p:nvPr/>
        </p:nvSpPr>
        <p:spPr>
          <a:xfrm>
            <a:off x="584925" y="3825625"/>
            <a:ext cx="2135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latin typeface="Calibri"/>
                <a:ea typeface="Calibri"/>
                <a:cs typeface="Calibri"/>
                <a:sym typeface="Calibri"/>
              </a:rPr>
              <a:t>In order to obtain different places from written Guide, we used OCR( text recognition tool) and then fetched required locations by their type, address, phone, etc - using LLMs.</a:t>
            </a:r>
            <a:endParaRPr sz="1000">
              <a:solidFill>
                <a:schemeClr val="dk1"/>
              </a:solidFill>
              <a:latin typeface="Calibri"/>
              <a:ea typeface="Calibri"/>
              <a:cs typeface="Calibri"/>
              <a:sym typeface="Calibri"/>
            </a:endParaRPr>
          </a:p>
        </p:txBody>
      </p:sp>
      <p:sp>
        <p:nvSpPr>
          <p:cNvPr id="148" name="Google Shape;148;p25"/>
          <p:cNvSpPr txBox="1"/>
          <p:nvPr/>
        </p:nvSpPr>
        <p:spPr>
          <a:xfrm>
            <a:off x="3406638" y="2890800"/>
            <a:ext cx="204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latin typeface="Calibri"/>
                <a:ea typeface="Calibri"/>
                <a:cs typeface="Calibri"/>
                <a:sym typeface="Calibri"/>
              </a:rPr>
              <a:t>1)  Convert data from LLMs to csv</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ru" sz="1000">
                <a:solidFill>
                  <a:schemeClr val="dk1"/>
                </a:solidFill>
                <a:latin typeface="Calibri"/>
                <a:ea typeface="Calibri"/>
                <a:cs typeface="Calibri"/>
                <a:sym typeface="Calibri"/>
              </a:rPr>
              <a:t>2) Using google-maps API get longitude and latitude</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ru" sz="1000">
                <a:solidFill>
                  <a:schemeClr val="dk1"/>
                </a:solidFill>
                <a:latin typeface="Calibri"/>
                <a:ea typeface="Calibri"/>
                <a:cs typeface="Calibri"/>
                <a:sym typeface="Calibri"/>
              </a:rPr>
              <a:t>3) Create a comprehensive table for each entry with its geo location</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ru" sz="1000">
                <a:solidFill>
                  <a:schemeClr val="dk1"/>
                </a:solidFill>
                <a:latin typeface="Calibri"/>
                <a:ea typeface="Calibri"/>
                <a:cs typeface="Calibri"/>
                <a:sym typeface="Calibri"/>
              </a:rPr>
              <a:t>4) Import this file to the geo-visualization tool </a:t>
            </a:r>
            <a:endParaRPr sz="1000">
              <a:solidFill>
                <a:schemeClr val="dk1"/>
              </a:solidFill>
              <a:latin typeface="Calibri"/>
              <a:ea typeface="Calibri"/>
              <a:cs typeface="Calibri"/>
              <a:sym typeface="Calibri"/>
            </a:endParaRPr>
          </a:p>
        </p:txBody>
      </p:sp>
      <p:pic>
        <p:nvPicPr>
          <p:cNvPr id="149" name="Google Shape;149;p25"/>
          <p:cNvPicPr preferRelativeResize="0"/>
          <p:nvPr/>
        </p:nvPicPr>
        <p:blipFill>
          <a:blip r:embed="rId4">
            <a:alphaModFix/>
          </a:blip>
          <a:stretch>
            <a:fillRect/>
          </a:stretch>
        </p:blipFill>
        <p:spPr>
          <a:xfrm>
            <a:off x="6316875" y="1300400"/>
            <a:ext cx="1247401" cy="1369776"/>
          </a:xfrm>
          <a:prstGeom prst="rect">
            <a:avLst/>
          </a:prstGeom>
          <a:noFill/>
          <a:ln>
            <a:noFill/>
          </a:ln>
        </p:spPr>
      </p:pic>
      <p:pic>
        <p:nvPicPr>
          <p:cNvPr id="150" name="Google Shape;150;p25"/>
          <p:cNvPicPr preferRelativeResize="0"/>
          <p:nvPr/>
        </p:nvPicPr>
        <p:blipFill>
          <a:blip r:embed="rId5">
            <a:alphaModFix/>
          </a:blip>
          <a:stretch>
            <a:fillRect/>
          </a:stretch>
        </p:blipFill>
        <p:spPr>
          <a:xfrm>
            <a:off x="7616701" y="1300403"/>
            <a:ext cx="1150978" cy="1435125"/>
          </a:xfrm>
          <a:prstGeom prst="rect">
            <a:avLst/>
          </a:prstGeom>
          <a:noFill/>
          <a:ln>
            <a:noFill/>
          </a:ln>
        </p:spPr>
      </p:pic>
      <p:pic>
        <p:nvPicPr>
          <p:cNvPr id="151" name="Google Shape;151;p25"/>
          <p:cNvPicPr preferRelativeResize="0"/>
          <p:nvPr/>
        </p:nvPicPr>
        <p:blipFill>
          <a:blip r:embed="rId6">
            <a:alphaModFix/>
          </a:blip>
          <a:stretch>
            <a:fillRect/>
          </a:stretch>
        </p:blipFill>
        <p:spPr>
          <a:xfrm>
            <a:off x="6327325" y="2738625"/>
            <a:ext cx="1595699" cy="11582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