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74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  <p:sldId id="269" r:id="rId15"/>
  </p:sldIdLst>
  <p:sldSz cx="9144000" cy="6858000" type="screen4x3"/>
  <p:notesSz cx="6858000" cy="92964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358" autoAdjust="0"/>
  </p:normalViewPr>
  <p:slideViewPr>
    <p:cSldViewPr>
      <p:cViewPr varScale="1">
        <p:scale>
          <a:sx n="55" d="100"/>
          <a:sy n="55" d="100"/>
        </p:scale>
        <p:origin x="-1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3552" y="-3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82D79-5F4A-4D41-9585-4D26DFBFC27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3F79A-0D23-4BE3-85B4-784DA6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29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14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9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7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B9FE18E-6F98-4678-8018-CFBD3A33ACC3}" type="datetime8">
              <a:rPr lang="en-US" smtClean="0"/>
              <a:t>12/17/2017 12:56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DFAF-749F-4055-8F8C-D64CCC472B88}" type="datetime8">
              <a:rPr lang="en-US" smtClean="0">
                <a:solidFill>
                  <a:schemeClr val="tx2"/>
                </a:solidFill>
              </a:rPr>
              <a:t>12/17/2017 12:56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4A44-24AD-4AC0-B2D2-EA279009C7E2}" type="datetime8">
              <a:rPr lang="en-US" smtClean="0">
                <a:solidFill>
                  <a:schemeClr val="tx2"/>
                </a:solidFill>
              </a:rPr>
              <a:t>12/17/2017 12:56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65A-26C2-45B3-BA8B-CB52B0F77EF3}" type="datetime8">
              <a:rPr lang="en-US" smtClean="0"/>
              <a:t>12/17/2017 12:56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5A99-E270-4A39-ACC4-90249771975D}" type="datetime8">
              <a:rPr lang="en-US" smtClean="0"/>
              <a:t>12/17/2017 12:56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3A8E-5642-4497-A3D5-8429B94774ED}" type="datetime8">
              <a:rPr lang="en-US" smtClean="0"/>
              <a:t>12/17/2017 12:56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8DCE-4153-4DA2-BF45-DA0CE6FAB099}" type="datetime8">
              <a:rPr lang="en-US" smtClean="0"/>
              <a:t>12/17/2017 12:56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E96-83AD-42F6-8B34-4F892A96BF35}" type="datetime8">
              <a:rPr lang="en-US" smtClean="0"/>
              <a:t>12/17/2017 12:56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29A3-518E-44B5-9D84-D51D20AFF69E}" type="datetime8">
              <a:rPr lang="en-US" smtClean="0"/>
              <a:t>12/17/2017 12:56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E60D-93EA-406D-ACF7-3D0CBBF8EDE8}" type="datetime8">
              <a:rPr lang="en-US" smtClean="0"/>
              <a:t>12/17/2017 12:56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520-0F9C-4FBC-B929-155F9AF8689E}" type="datetime8">
              <a:rPr lang="en-US" smtClean="0"/>
              <a:t>12/17/2017 12:56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67241F1-4A88-45F4-9137-2CD59E58D2BB}" type="datetime8">
              <a:rPr lang="en-US" smtClean="0">
                <a:solidFill>
                  <a:schemeClr val="tx2"/>
                </a:solidFill>
              </a:rPr>
              <a:t>12/17/2017 12:56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6629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Real-Estate Price Prediction</a:t>
            </a:r>
            <a:br>
              <a:rPr lang="en-US" dirty="0" smtClean="0"/>
            </a:br>
            <a:r>
              <a:rPr lang="en-US" sz="1800" dirty="0" smtClean="0"/>
              <a:t>Predicting </a:t>
            </a:r>
            <a:r>
              <a:rPr lang="en-US" sz="1800" dirty="0"/>
              <a:t>Property Prices </a:t>
            </a:r>
            <a:r>
              <a:rPr lang="en-US" sz="1800" dirty="0" smtClean="0"/>
              <a:t>in the </a:t>
            </a:r>
            <a:r>
              <a:rPr lang="en-US" sz="1800" dirty="0"/>
              <a:t>City of </a:t>
            </a:r>
            <a:r>
              <a:rPr lang="en-US" sz="1800" dirty="0" smtClean="0"/>
              <a:t>New-York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 rot="19140000">
            <a:off x="1519247" y="2753506"/>
            <a:ext cx="6511131" cy="329259"/>
          </a:xfrm>
        </p:spPr>
        <p:txBody>
          <a:bodyPr>
            <a:normAutofit/>
          </a:bodyPr>
          <a:lstStyle/>
          <a:p>
            <a:r>
              <a:rPr lang="en-US" dirty="0" smtClean="0"/>
              <a:t>Mahesh Yerra – Data science – Capstone1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IN" dirty="0" err="1" smtClean="0"/>
              <a:t>Modeling</a:t>
            </a:r>
            <a:r>
              <a:rPr lang="en-IN" dirty="0" smtClean="0"/>
              <a:t> &amp; evaluation</a:t>
            </a:r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IN" sz="1200" b="0" dirty="0"/>
              <a:t>We have started our  </a:t>
            </a:r>
            <a:r>
              <a:rPr lang="en-IN" sz="1200" b="0" dirty="0" err="1"/>
              <a:t>modeling</a:t>
            </a:r>
            <a:r>
              <a:rPr lang="en-IN" sz="1200" b="0" dirty="0"/>
              <a:t> with linear-</a:t>
            </a:r>
            <a:r>
              <a:rPr lang="en-IN" sz="1200" b="0" dirty="0" err="1"/>
              <a:t>regressor</a:t>
            </a:r>
            <a:r>
              <a:rPr lang="en-IN" sz="1200" b="0" dirty="0"/>
              <a:t>. Linear </a:t>
            </a:r>
            <a:r>
              <a:rPr lang="en-IN" sz="1200" b="0" dirty="0" err="1"/>
              <a:t>regressor</a:t>
            </a:r>
            <a:r>
              <a:rPr lang="en-IN" sz="1200" b="0" dirty="0"/>
              <a:t> has</a:t>
            </a:r>
          </a:p>
          <a:p>
            <a:r>
              <a:rPr lang="en-IN" sz="1200" b="0" dirty="0"/>
              <a:t>produced very poor results with a negative R-Square value. A Negative R-Square indicates that</a:t>
            </a:r>
          </a:p>
          <a:p>
            <a:r>
              <a:rPr lang="en-IN" sz="1200" b="0" dirty="0"/>
              <a:t>variance of predicted values from actual values is much higher than that of variance in actual</a:t>
            </a:r>
          </a:p>
          <a:p>
            <a:r>
              <a:rPr lang="en-IN" sz="1200" b="0" dirty="0"/>
              <a:t>values from actual mean.</a:t>
            </a:r>
          </a:p>
          <a:p>
            <a:endParaRPr lang="en-IN" sz="1200" b="0" dirty="0"/>
          </a:p>
          <a:p>
            <a:r>
              <a:rPr lang="en-IN" sz="1200" b="0" dirty="0"/>
              <a:t>Then we tried Ridge-Regression and Lasso Regression which can supress curse of</a:t>
            </a:r>
          </a:p>
          <a:p>
            <a:r>
              <a:rPr lang="en-IN" sz="1200" b="0" dirty="0"/>
              <a:t>dimensionality inherent to our data with 470+ features. These 2 models are similar to Linear-</a:t>
            </a:r>
          </a:p>
          <a:p>
            <a:r>
              <a:rPr lang="en-IN" sz="1200" b="0" dirty="0"/>
              <a:t>Regression but they impose penalty terms in regression equation to deal with curse of</a:t>
            </a:r>
          </a:p>
          <a:p>
            <a:r>
              <a:rPr lang="en-IN" sz="1200" b="0" dirty="0"/>
              <a:t>Dimensionality. Lasso Regression, in addition will help in choosing right features. Though</a:t>
            </a:r>
          </a:p>
          <a:p>
            <a:r>
              <a:rPr lang="en-IN" sz="1200" b="0" dirty="0"/>
              <a:t>these models have improved prediction accuracy, they still have low R-square(0.44) and high</a:t>
            </a:r>
          </a:p>
          <a:p>
            <a:r>
              <a:rPr lang="en-IN" sz="1200" b="0" dirty="0"/>
              <a:t>Root-Mean-Squared Errors &gt; 990000</a:t>
            </a:r>
            <a:r>
              <a:rPr lang="en-IN" sz="1200" b="0" dirty="0" smtClean="0"/>
              <a:t>.</a:t>
            </a:r>
            <a:endParaRPr lang="en-IN" sz="1200" b="0" dirty="0"/>
          </a:p>
        </p:txBody>
      </p:sp>
    </p:spTree>
    <p:extLst>
      <p:ext uri="{BB962C8B-B14F-4D97-AF65-F5344CB8AC3E}">
        <p14:creationId xmlns:p14="http://schemas.microsoft.com/office/powerpoint/2010/main" val="25992637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635240" cy="3852372"/>
          </a:xfrm>
        </p:spPr>
        <p:txBody>
          <a:bodyPr>
            <a:normAutofit/>
          </a:bodyPr>
          <a:lstStyle/>
          <a:p>
            <a:endParaRPr lang="en-IN" sz="1200" b="0" dirty="0"/>
          </a:p>
          <a:p>
            <a:pPr marL="0" indent="0"/>
            <a:r>
              <a:rPr lang="en-IN" sz="1200" b="0" dirty="0"/>
              <a:t>Then we tried ensemble methods Random-Forest </a:t>
            </a:r>
            <a:r>
              <a:rPr lang="en-IN" sz="1200" b="0" dirty="0" err="1"/>
              <a:t>Regressor</a:t>
            </a:r>
            <a:r>
              <a:rPr lang="en-IN" sz="1200" b="0" dirty="0"/>
              <a:t> and Gradient Boost </a:t>
            </a:r>
            <a:r>
              <a:rPr lang="en-IN" sz="1200" b="0" dirty="0" err="1"/>
              <a:t>Regressor</a:t>
            </a:r>
            <a:r>
              <a:rPr lang="en-IN" sz="1200" b="0" dirty="0"/>
              <a:t>.</a:t>
            </a:r>
          </a:p>
          <a:p>
            <a:pPr marL="0" indent="0"/>
            <a:endParaRPr lang="en-IN" sz="1200" b="0" dirty="0" smtClean="0"/>
          </a:p>
          <a:p>
            <a:pPr marL="0" indent="0"/>
            <a:r>
              <a:rPr lang="en-IN" sz="1200" b="0" dirty="0" smtClean="0"/>
              <a:t>Random-Forest </a:t>
            </a:r>
            <a:r>
              <a:rPr lang="en-IN" sz="1200" b="0" dirty="0"/>
              <a:t>constructs multiple </a:t>
            </a:r>
            <a:r>
              <a:rPr lang="en-IN" sz="1200" b="0" dirty="0" smtClean="0"/>
              <a:t>decision-trees </a:t>
            </a:r>
            <a:r>
              <a:rPr lang="en-IN" sz="1200" b="0" dirty="0"/>
              <a:t>by randomly selecting a subset </a:t>
            </a:r>
            <a:r>
              <a:rPr lang="en-IN" sz="1200" b="0" dirty="0" smtClean="0"/>
              <a:t>of features  and </a:t>
            </a:r>
            <a:r>
              <a:rPr lang="en-IN" sz="1200" b="0" dirty="0"/>
              <a:t>a subset of records from given training data. These random samples and random </a:t>
            </a:r>
            <a:r>
              <a:rPr lang="en-IN" sz="1200" b="0" dirty="0" smtClean="0"/>
              <a:t>features  for </a:t>
            </a:r>
            <a:r>
              <a:rPr lang="en-IN" sz="1200" b="0" dirty="0"/>
              <a:t>each decision-tree are chosen using boot-strap </a:t>
            </a:r>
            <a:r>
              <a:rPr lang="en-IN" sz="1200" b="0" dirty="0" smtClean="0"/>
              <a:t>method. Values at each node are </a:t>
            </a:r>
            <a:r>
              <a:rPr lang="en-IN" sz="1200" b="0" dirty="0"/>
              <a:t>determined </a:t>
            </a:r>
            <a:r>
              <a:rPr lang="en-IN" sz="1200" b="0" dirty="0" smtClean="0"/>
              <a:t>by weighted </a:t>
            </a:r>
            <a:r>
              <a:rPr lang="en-IN" sz="1200" b="0" dirty="0"/>
              <a:t>average while predicting </a:t>
            </a:r>
            <a:r>
              <a:rPr lang="en-IN" sz="1200" b="0" dirty="0" smtClean="0"/>
              <a:t>continuous </a:t>
            </a:r>
            <a:r>
              <a:rPr lang="en-IN" sz="1200" b="0" dirty="0"/>
              <a:t>data. Random-Forest has given best results </a:t>
            </a:r>
            <a:r>
              <a:rPr lang="en-IN" sz="1200" b="0" dirty="0" smtClean="0"/>
              <a:t>with R-Square </a:t>
            </a:r>
            <a:r>
              <a:rPr lang="en-IN" sz="1200" b="0" dirty="0"/>
              <a:t>0.65 and RMSE = $788955.</a:t>
            </a:r>
          </a:p>
          <a:p>
            <a:pPr marL="0" indent="0"/>
            <a:endParaRPr lang="en-IN" sz="1200" b="0" dirty="0" smtClean="0"/>
          </a:p>
          <a:p>
            <a:pPr marL="0" indent="0"/>
            <a:r>
              <a:rPr lang="en-IN" sz="1200" b="0" dirty="0" smtClean="0"/>
              <a:t>We </a:t>
            </a:r>
            <a:r>
              <a:rPr lang="en-IN" sz="1200" b="0" dirty="0"/>
              <a:t>also tried running </a:t>
            </a:r>
            <a:r>
              <a:rPr lang="en-IN" sz="1200" b="0" dirty="0" smtClean="0"/>
              <a:t>Gradient </a:t>
            </a:r>
            <a:r>
              <a:rPr lang="en-IN" sz="1200" b="0" dirty="0"/>
              <a:t>Boost – </a:t>
            </a:r>
            <a:r>
              <a:rPr lang="en-IN" sz="1200" b="0" dirty="0" err="1" smtClean="0"/>
              <a:t>Regressor</a:t>
            </a:r>
            <a:r>
              <a:rPr lang="en-IN" sz="1200" b="0" dirty="0" smtClean="0"/>
              <a:t>. </a:t>
            </a:r>
            <a:r>
              <a:rPr lang="en-IN" sz="1200" b="0" dirty="0"/>
              <a:t>Gradient-boost starts with single tree. </a:t>
            </a:r>
            <a:r>
              <a:rPr lang="en-IN" sz="1200" b="0" dirty="0" smtClean="0"/>
              <a:t>After validating </a:t>
            </a:r>
            <a:r>
              <a:rPr lang="en-IN" sz="1200" b="0" dirty="0"/>
              <a:t>results, algorithm will assign more weights to </a:t>
            </a:r>
            <a:r>
              <a:rPr lang="en-IN" sz="1200" b="0" dirty="0" err="1"/>
              <a:t>miscalssified</a:t>
            </a:r>
            <a:r>
              <a:rPr lang="en-IN" sz="1200" b="0" dirty="0"/>
              <a:t>/high variance </a:t>
            </a:r>
            <a:r>
              <a:rPr lang="en-IN" sz="1200" b="0" dirty="0" smtClean="0"/>
              <a:t>records and </a:t>
            </a:r>
            <a:r>
              <a:rPr lang="en-IN" sz="1200" b="0" dirty="0"/>
              <a:t>runs the model again. This cycle repeats until </a:t>
            </a:r>
            <a:r>
              <a:rPr lang="en-IN" sz="1200" b="0" dirty="0" err="1"/>
              <a:t>errror</a:t>
            </a:r>
            <a:r>
              <a:rPr lang="en-IN" sz="1200" b="0" dirty="0"/>
              <a:t> is minimized. Gradient Boost has </a:t>
            </a:r>
            <a:r>
              <a:rPr lang="en-IN" sz="1200" b="0" dirty="0" smtClean="0"/>
              <a:t>also performed well with </a:t>
            </a:r>
            <a:r>
              <a:rPr lang="en-IN" sz="1200" b="0" dirty="0"/>
              <a:t>R-square of 0.61 and RMSE of 833002.</a:t>
            </a:r>
          </a:p>
          <a:p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IN" dirty="0" err="1" smtClean="0"/>
              <a:t>Modeling</a:t>
            </a:r>
            <a:r>
              <a:rPr lang="en-IN" dirty="0" smtClean="0"/>
              <a:t> &amp; </a:t>
            </a:r>
            <a:r>
              <a:rPr lang="en-IN" dirty="0" smtClean="0"/>
              <a:t>evaluation </a:t>
            </a:r>
            <a:r>
              <a:rPr lang="en-IN" sz="1050" dirty="0" smtClean="0"/>
              <a:t>.continued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7063848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255517"/>
              </p:ext>
            </p:extLst>
          </p:nvPr>
        </p:nvGraphicFramePr>
        <p:xfrm>
          <a:off x="838200" y="1752600"/>
          <a:ext cx="7848600" cy="2817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1294"/>
                <a:gridCol w="1010216"/>
                <a:gridCol w="777090"/>
              </a:tblGrid>
              <a:tr h="4256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Model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RMSE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Rsquare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49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Linear – Regression</a:t>
                      </a: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Noto Sans CJK SC Regular"/>
                          <a:cs typeface="FreeSans"/>
                        </a:rPr>
                        <a:t>34143520.00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-659.30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49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Ridge-Regression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991083.00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49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Lasso-Regression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992962.00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49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Random-Forest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645" marR="18645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788955.90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0.65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rgbClr val="FFC000"/>
                    </a:solidFill>
                  </a:tcPr>
                </a:tc>
              </a:tr>
              <a:tr h="6523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Gradient-Boost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833002.90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0.61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94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0"/>
            <a:ext cx="7520940" cy="762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Mahesh Yerra</a:t>
            </a:r>
            <a:endParaRPr lang="en-IN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1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</a:t>
            </a:r>
            <a:r>
              <a:rPr lang="en-IN" dirty="0"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just"/>
            <a:endParaRPr lang="en-US" b="0" dirty="0" smtClean="0"/>
          </a:p>
          <a:p>
            <a:pPr algn="just"/>
            <a:r>
              <a:rPr lang="en-US" b="0" dirty="0"/>
              <a:t> </a:t>
            </a:r>
            <a:r>
              <a:rPr lang="en-US" b="0" dirty="0" smtClean="0"/>
              <a:t>      Scope </a:t>
            </a:r>
            <a:r>
              <a:rPr lang="en-US" b="0" dirty="0"/>
              <a:t>of this project is to explore and analyze the property sales </a:t>
            </a:r>
            <a:r>
              <a:rPr lang="en-US" b="0" dirty="0" smtClean="0"/>
              <a:t>in the </a:t>
            </a:r>
            <a:r>
              <a:rPr lang="en-US" b="0" dirty="0"/>
              <a:t>city of </a:t>
            </a:r>
            <a:r>
              <a:rPr lang="en-US" b="0" dirty="0" smtClean="0"/>
              <a:t>New-York </a:t>
            </a:r>
            <a:r>
              <a:rPr lang="en-US" b="0" dirty="0"/>
              <a:t>and examine the correlation between criminal activity in a particular location with the price of property sale. 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       Predict </a:t>
            </a:r>
            <a:r>
              <a:rPr lang="en-US" b="0" dirty="0"/>
              <a:t>the price of the property based on number of crime incidents </a:t>
            </a:r>
            <a:r>
              <a:rPr lang="en-US" b="0" dirty="0" smtClean="0"/>
              <a:t>reported </a:t>
            </a:r>
            <a:r>
              <a:rPr lang="en-US" b="0" dirty="0"/>
              <a:t>in and around the area where property is located and  other </a:t>
            </a:r>
            <a:r>
              <a:rPr lang="en-US" b="0" dirty="0" smtClean="0"/>
              <a:t>characteristics </a:t>
            </a:r>
            <a:r>
              <a:rPr lang="en-US" b="0" dirty="0"/>
              <a:t>of the </a:t>
            </a:r>
            <a:r>
              <a:rPr lang="en-US" b="0" dirty="0" smtClean="0"/>
              <a:t>property(</a:t>
            </a:r>
            <a:r>
              <a:rPr lang="en-US" b="0" dirty="0" err="1" smtClean="0"/>
              <a:t>eg</a:t>
            </a:r>
            <a:r>
              <a:rPr lang="en-US" b="0" dirty="0" smtClean="0"/>
              <a:t>:  Land Area, location, number of bed-rooms.. )</a:t>
            </a:r>
            <a:endParaRPr lang="en-IN" b="0" dirty="0"/>
          </a:p>
          <a:p>
            <a:pPr algn="just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04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/>
              <a:t>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62000"/>
            <a:ext cx="7520940" cy="304800"/>
          </a:xfrm>
        </p:spPr>
        <p:txBody>
          <a:bodyPr>
            <a:normAutofit fontScale="40000" lnSpcReduction="20000"/>
          </a:bodyPr>
          <a:lstStyle/>
          <a:p>
            <a:r>
              <a:rPr lang="en-IN" sz="4000" b="0" dirty="0" smtClean="0"/>
              <a:t>Data </a:t>
            </a:r>
            <a:r>
              <a:rPr lang="en-IN" sz="4000" b="0" dirty="0"/>
              <a:t>sets used in this study are extracted from “NYC Open Data” </a:t>
            </a:r>
            <a:r>
              <a:rPr lang="en-IN" sz="4000" b="0" dirty="0" smtClean="0"/>
              <a:t>Archives: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543946"/>
              </p:ext>
            </p:extLst>
          </p:nvPr>
        </p:nvGraphicFramePr>
        <p:xfrm>
          <a:off x="914400" y="1447800"/>
          <a:ext cx="6629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9354637" imgH="4002004" progId="Excel.Sheet.12">
                  <p:embed/>
                </p:oleObj>
              </mc:Choice>
              <mc:Fallback>
                <p:oleObj name="Worksheet" r:id="rId3" imgW="9354637" imgH="4002004" progId="Excel.Sheet.12">
                  <p:embed/>
                  <p:pic>
                    <p:nvPicPr>
                      <p:cNvPr id="0" name="ole_rId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6629400" cy="3581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143000"/>
            <a:ext cx="752094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smtClean="0"/>
              <a:t>Crime Data</a:t>
            </a:r>
          </a:p>
        </p:txBody>
      </p:sp>
    </p:spTree>
    <p:extLst>
      <p:ext uri="{BB962C8B-B14F-4D97-AF65-F5344CB8AC3E}">
        <p14:creationId xmlns:p14="http://schemas.microsoft.com/office/powerpoint/2010/main" val="445541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04800"/>
            <a:ext cx="7520940" cy="423371"/>
          </a:xfrm>
        </p:spPr>
        <p:txBody>
          <a:bodyPr>
            <a:normAutofit/>
          </a:bodyPr>
          <a:lstStyle/>
          <a:p>
            <a:r>
              <a:rPr lang="en-IN" dirty="0" smtClean="0"/>
              <a:t>Sales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889508"/>
              </p:ext>
            </p:extLst>
          </p:nvPr>
        </p:nvGraphicFramePr>
        <p:xfrm>
          <a:off x="876300" y="609600"/>
          <a:ext cx="73914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3" imgW="9771938" imgH="6296485" progId="Excel.Sheet.12">
                  <p:embed/>
                </p:oleObj>
              </mc:Choice>
              <mc:Fallback>
                <p:oleObj name="Worksheet" r:id="rId3" imgW="9771938" imgH="6296485" progId="Excel.Sheet.12">
                  <p:embed/>
                  <p:pic>
                    <p:nvPicPr>
                      <p:cNvPr id="0" name="ole_rId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609600"/>
                        <a:ext cx="7391400" cy="4991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2703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776172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 </a:t>
            </a:r>
            <a:r>
              <a:rPr lang="en-US" dirty="0"/>
              <a:t>of sales </a:t>
            </a:r>
            <a:r>
              <a:rPr lang="en-US" dirty="0" smtClean="0"/>
              <a:t>price:</a:t>
            </a:r>
          </a:p>
          <a:p>
            <a:r>
              <a:rPr lang="en-US" b="0" dirty="0" smtClean="0"/>
              <a:t>	count    </a:t>
            </a:r>
            <a:r>
              <a:rPr lang="en-US" b="0" dirty="0"/>
              <a:t>8.000000e+03</a:t>
            </a:r>
            <a:endParaRPr lang="en-IN" b="0" dirty="0"/>
          </a:p>
          <a:p>
            <a:r>
              <a:rPr lang="en-US" b="0" dirty="0" smtClean="0"/>
              <a:t>	mean     </a:t>
            </a:r>
            <a:r>
              <a:rPr lang="en-US" b="0" dirty="0"/>
              <a:t>2.652798e+06</a:t>
            </a:r>
            <a:endParaRPr lang="en-IN" b="0" dirty="0"/>
          </a:p>
          <a:p>
            <a:r>
              <a:rPr lang="en-US" b="0" dirty="0" smtClean="0"/>
              <a:t>	</a:t>
            </a:r>
            <a:r>
              <a:rPr lang="en-US" b="0" dirty="0" err="1" smtClean="0"/>
              <a:t>std</a:t>
            </a:r>
            <a:r>
              <a:rPr lang="en-US" b="0" dirty="0" smtClean="0"/>
              <a:t>      </a:t>
            </a:r>
            <a:r>
              <a:rPr lang="en-US" b="0" dirty="0"/>
              <a:t>3.595869e+07</a:t>
            </a:r>
            <a:endParaRPr lang="en-IN" b="0" dirty="0"/>
          </a:p>
          <a:p>
            <a:r>
              <a:rPr lang="en-US" b="0" dirty="0" smtClean="0"/>
              <a:t>	min      </a:t>
            </a:r>
            <a:r>
              <a:rPr lang="en-US" b="0" dirty="0"/>
              <a:t>1.000000e+00</a:t>
            </a:r>
            <a:endParaRPr lang="en-IN" b="0" dirty="0"/>
          </a:p>
          <a:p>
            <a:r>
              <a:rPr lang="en-US" b="0" dirty="0" smtClean="0"/>
              <a:t>	25</a:t>
            </a:r>
            <a:r>
              <a:rPr lang="en-US" b="0" dirty="0"/>
              <a:t>%      3.250000e+05</a:t>
            </a:r>
            <a:endParaRPr lang="en-IN" b="0" dirty="0"/>
          </a:p>
          <a:p>
            <a:r>
              <a:rPr lang="en-US" b="0" dirty="0" smtClean="0"/>
              <a:t>	50</a:t>
            </a:r>
            <a:r>
              <a:rPr lang="en-US" b="0" dirty="0"/>
              <a:t>%      5.450000e+05</a:t>
            </a:r>
            <a:endParaRPr lang="en-IN" b="0" dirty="0"/>
          </a:p>
          <a:p>
            <a:r>
              <a:rPr lang="en-US" b="0" dirty="0" smtClean="0"/>
              <a:t>	75</a:t>
            </a:r>
            <a:r>
              <a:rPr lang="en-US" b="0" dirty="0"/>
              <a:t>%      8.500000e+05</a:t>
            </a:r>
            <a:endParaRPr lang="en-IN" b="0" dirty="0"/>
          </a:p>
          <a:p>
            <a:r>
              <a:rPr lang="en-US" b="0" dirty="0" smtClean="0"/>
              <a:t>	max      </a:t>
            </a:r>
            <a:r>
              <a:rPr lang="en-US" b="0" dirty="0"/>
              <a:t>1.791829e+09</a:t>
            </a:r>
            <a:endParaRPr lang="en-IN" b="0" dirty="0"/>
          </a:p>
          <a:p>
            <a:r>
              <a:rPr lang="en-US" b="0" dirty="0" smtClean="0"/>
              <a:t>                                                                  Sales-Price </a:t>
            </a:r>
            <a:r>
              <a:rPr lang="en-US" b="0" dirty="0"/>
              <a:t>follows an exponential distribution</a:t>
            </a:r>
            <a:r>
              <a:rPr lang="en-US" b="0" dirty="0" smtClean="0"/>
              <a:t>. 			            H</a:t>
            </a:r>
            <a:r>
              <a:rPr lang="en-US" b="0" dirty="0" smtClean="0"/>
              <a:t>as very high variance</a:t>
            </a:r>
            <a:r>
              <a:rPr lang="en-US" b="0" dirty="0"/>
              <a:t>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AutoShape 2" descr="data:image/png;base64,iVBORw0KGgoAAAANSUhEUgAAA3AAAAisCAYAAAAJEQB5AAAABHNCSVQICAgIfAhkiAAAAAlwSFlz%0AAAALEgAACxIB0t1+/AAAIABJREFUeJzs3XtYVWX+///nhs0WUVBBtmWpmVlanscyNUpUFMiSSlRM%0AnRqaMk1zZFJyNG2cEg+YhyhLEwlH4yOTRmXiVDiTilTSmDYz2eFTH1PDjaGoQBxcvz/8sb8RR0Fg%0AL3k9rsvrct/r9L5vbvbNe617rWUxDMNAREREREREXJ5bYwcgIiIiIiIiNaMETkRERERExCSUwImI%0AiIiIiJiEEjgRERERERGTUAInIiIiIiJiEkrgRERERERETMLa2AGI6zt8+DDLli0jKysLwzBo3bo1%0ATz31FP3793euU1xczKhRo2jfvj0bNmxwlv/www+MGDGCf//73+X2u2bNGhISEmjbtm2Z8l69erF0%0A6dIyZT/88APDhg2jc+fOABiGQdu2bfnTn/7EzTffXOFywzAYNmwYTz31FG5ubrz55pukpKSwceNG%0AAAoLC4mLiyM1NZXSt2kEBwczbdo0bDbbJcV3KRwOB8888wzffvst7u7uhIWF8eijjwLw3//+l4UL%0AF5KTk0ObNm1YuHAh3bp1A2Djxo0kJSVx4cIF+vfvz4IFC7DZbOTm5jJ37ly++uorPDw8mDp1KqGh%0AodXGERQUxF/+8hcGDBhQ6TqFhYXs2LGDsLCwWte3pmbPnk1wcDBDhw6tcr3/+Z//YezYsfUej4jI%0Ar2VkZDBv3jz+/ve/12k/y5Yto1mzZsyYMYO9e/eyZs0aTp8+TUlJCddccw3z5s3jhhtucK5/+vRp%0AQkNDGTp0KH/5y19qFE90dDS7d++mdevWZcqDgoKIiooqV6/IyEiuvfZaAC5cuECnTp145pln6NCh%0AQ7nlpWNmeHg4jzzyCHBxTP/xxx957rnnADh79iwvvPACe/bswWKx4O7uzpgxY3j44YexWCxVxnf3%0A3Xcze/ZskpKSaN68ea3auJTG3IppzDU5Q6QKFy5cMAYPHmykpaU5y1JTU43bbrvNyMvLc5Z9+OGH%0AxoIFC4x7773X+PHHH53lR48eNbp3717hvlevXm3MnTu3RnFUtJ93333XGDJkiPHzzz9XuPzs2bNG%0AeHi4kZSUZBiGYfztb38zfvvb3zqXP/nkk8ajjz5qnDlzxjAMw8jJyTEeffRRY9asWZcc36WYNWuW%0AsWTJEmeMI0aMMPbu3WsYhmEEBwcbf//73w3DMIz333/fGDVqlGEYhvHZZ58ZgYGBxpkzZ4wLFy4Y%0A06dPN9avX28YhmHMnz/f+Mtf/mIYhmGcOHHCuP3228v8DCozfPhwY//+/VWu89lnn5Vps8Z28uRJ%0AIygoqLHDEJEmav/+/cbw4cPrtI/MzExj1KhRRlFRkXHmzBnjN7/5jXH48GHn8vj4eCM4ONi4cOGC%0AsywxMdF46aWXjKFDhxoFBQU1imfOnDlGXFxcjWKqaD+vvPKKER4eXulyh8NhBAYGGnv27DEMo+yY%0AWVJSYowbN86YO3euM94TJ04Y999/v7FixYoaxbdq1Srjueeeq1H8VdGYW3sac12XplBKlXJycnA4%0AHPTu3dtZNmLECN56660yZ8W2bdtGcHAwoaGhvPXWWw0SW2hoKAUFBXz77bcVLm/ZsiUDBgzgP//5%0AT7llX331Ff/4xz9YsmQJPj4+ALRu3Zrnn3+eMWPG1GvcR44cYeDAgc4Ye/TowZEjR/jyyy85e/Ys%0Aw4cPB2DYsGGcOnWKb775hp07dxIaGoqPjw8Wi4UHHniAnTt3ApCamsr48eMBuOqqq7jtttv44IMP%0Ayh338OHD3H333YwcOZLnn3++zLKtW7cSEhLCiBEjePDBBzl27BjZ2dk88cQT/Otf/2LChAkAfPDB%0AB9xzzz2MHDmS+++/v8K2Bbjpppt4/fXXGT16NAMHDmTLli3OZa+//jqhoaEEBwfz+OOP89NPPwEw%0AadIkZ9+56aab2L59O2FhYdxxxx3Oq6bjx4/n+PHjBAcHU1hYyKZNmwgJCSE4OJgxY8bw1Vdf1epn%0AIiJyqX7++WeeeeYZRo4cSUhICDExMZSUlADw0UcfcddddxESEkJSUhL9+vXjhx9+AOCll17ioYce%0Awmq18t1332GxWJxXfeDid2FCQgIWi8VZtn37dkaNGsXgwYMr/H6vDxMnTuTgwYOcPXu2wuVt27al%0AT58+FY4D//znP8nKymLhwoU0a9YMuDg+vfDCCwwbNqxGxy8dE06dOlX7SqAxV2PulUkJnFSpTZs2%0A9OzZk8mTJ7N161aOHj0KXPzSKnX69Gn++9//MmDAAEaNGsXbb7/dYPGVlJRgs9kqXJaVlcX7779P%0A3759yy37+OOP6dOnT7mpG35+fs4v+voycOBA3nvvPYqLi8nKyuLzzz/n9ttv57vvvnNOTynVoUMH%0Avv32W7777js6duxYrjwnJ4fTp0+XWdaxY8cKk9qFCxcyefJkUlNT6du3r/OPiVOnTvHnP/+Z+Ph4%0Adu3aRceOHXnppZdo27Yts2bNok+fPmzevJni4mKio6NZtGgRqampDB06lCVLllRaz++//5633nqL%0Av/71rzz//PPk5OTwr3/9i9dee43ExER27txJ+/btiY2NrXD7r7/+mu3bt/PSSy+xYsUKSkpKeP75%0A57n66qvZuXMnhYWFrFq1iq1bt7Jz504iIyPZvXv3pfwoRERqLSEhgR9//JF3332Xbdu28emnn/LO%0AO+9QUlJCdHQ0f/7zn3nvvff47rvvyM/PB+DcuXOkp6c7k5iuXbvSsmVLJk2axNtvv83Jkydxd3fH%0Abrc7j1M6Va9Dhw7ce++9bN++vUHqV1JSgpubGx4eHhUu/+abb9i/f3+lY+zgwYPLbduxY0d69epV%0Ao+OX/v3x4YcfXnrwv6AxV2PulUgJnFTJYrEQHx9PUFAQr7/+OsOHD+fuu+9m165dznXeffddRowY%0AgcVi4ZprrqFVq1YcPny4RvtPTU0lODi4zL8dO3ZUu51hGCQlJdGuXTuuu+464OJgU7qPIUOGcP/9%0A9/Pggw9y7733ltv+zJkz+Pn51Vt8VZk+fTqHDh1iwIABBAYGMnLkSLp160Z+fr7zTGWpZs2akZeX%0AR35+fplE1dPTk/z8fAoKCsoNsM2aNXP+sVDq559/5tChQ855+sHBwc4rqH5+fhw4cMCZlPfv39+Z%0AqP+S1Wpl37599OnTp8r1Sj3wwAMAXH/99XTu3JnPP/+c3bt3M3LkSGfbh4eHs3fv3gq3Hz16NAC3%0A3HILP//8c7mzsM2aNcNisZCcnEx2djYhISH8/ve/rzQeEZHLaffu3YwdOxar1Yqnpyf33HMPe/fu%0A5bvvvqOwsJC77roLuHil48KFCwB88cUXtG/f3nnysHnz5rzxxhv06tWLNWvWEBAQQHh4OB9//LHz%0AONu2bXOOY7/5zW/47rvvyM7OrlGMr7/+erkx7NNPP612u5KSEtavX09AQACenp4AnDhxwrmPO+64%0Ag8cee4w//elP/OY3vym3fU3H2Ori6927N//6179qVNfKaMzVmHsl0kNMpFre3t7MmDGDGTNmkJ2d%0AzZtvvsmsWbN466236NKlC9u2bePbb7/ljTfeAKCoqIjt27fTo0ePavc9cuRI5w3P1SlN0OBiAnfD%0ADTfw0ksv4eZ28TyEu7u7c4rD119/zYMPPsjdd99d4b7atGlDVlbWZY2v1Oeff87s2bOBim8Wf/rp%0Apxk5ciTTpk3jzJkzPPLII+zYsQMvLy9+/vnnMusWFBTQokULmjdvTmFhobM8Pz8fLy8vmjdvzoUL%0AFygsLHQONgUFBXh5eZXZz+nTp4GL00fgYmJeOnW0pKSE1atX8+GHH1JSUsL58+edD4P5tcTERLZt%0A20ZhYSGFhYVlpvj8WqtWrcr8Pzc3l59++qnMmWUfH59Kp8d4e3sDF3+ugPMPoFIeHh5s3LiRtWvX%0AsmbNGm666SYWLFjATTfdVGlMIiKXy08//VTue+7UqVOcOXPG+f0KlPnOO3XqFL6+vmX2065dO6Kj%0Ao4mOjuaHH37gr3/9K48++ii7d+/G29ubt99+m7y8POeVk59//pm3336bhx9+uNoYJ0+ezNSpU2tU%0An9IErVSvXr2IiYlxfi69EgMXp4j++c9/JigoqMJ9tWnThpMnT9Y5Pl9fX7744osq96Ex9yKNuU2L%0ArsBJlX788ccyZ8Patm3Lo48+yo033shXX33FN998w7lz58jMzOTTTz/l008/JS0tjZ07d1JUVHRZ%0AYylN0Hbu3ElqaipxcXF06NChwnVvuOEGAgMDiYuLq3D5bbfdxsGDB8slcbm5uaxatcr5hK3a6NWr%0AlzPOXw8kAHv37mXUqFFYLBZat27N4MGD+eSTT7j++uvLnF0zDIPvv/+eLl26cP311/P99987l33/%0A/ffccMMNtG7dGl9f3zLblS77pdIv9nPnzgEXv5jPnDkDwI4dO/jwww/ZtGkTqampzJgxo8J6ZWZm%0Asm7dOl5++WVSU1PLPAmtIjk5Oc7/nz59mlatWtG2bVvnwFZa/uunfF6Km2++mdWrV5Oens4dd9zB%0AggULar0vEZFLUdn3WcuWLcnLy3OWV3W17H//93/LJCjXXnstc+bMoVmzZhw9epQ9e/Zw4403cuDA%0AAecYm5SUVC/TKEsTtNJ/S5cuLZdslgoICOCqq65i8+bNFS4fMGAA//znPykoKChT/n//93/Ex8df%0A1rg15l6kMbdpUQInVTpx4gTTpk0rMyXy888/5/jx4/Ts2ZM333zTeQNwKV9fX6677jr++c9/NnS4%0AZTzxxBP87W9/K/MlXKpLly6EhoYya9Ys5+B6+vRpZs2aRU5OTpVnueqqc+fOpKWlARfP3GVkZNC1%0Aa1duuOEGfH19nfcQbtu2jWuuuYbOnTsTEhLCu+++S3Z2NsXFxbz++uvOq4shISEkJCQAF688fvzx%0Ax+VuEvf09KRbt27OR02/++67zjOPp06d4pprrsHX15ecnBzee+89zp8/D1ycwnHu3DkMw+Cnn37C%0Az8+P9u3bk5+fz7Zt28jLy6s02X333XeBi/dJfP/99/Tu3ZshQ4bw97//3TnQvPHGG85pRjVhtVrJ%0Ay8ujuLiYL7/8khkzZjjPhPbo0aNef24iIr80ZMgQkpOTKSkpIS8vj7feeou77rqL6667juLiYjIy%0AMgDYsmWL87up9Hu21H/+8x9mzJhRJiHYvXs37u7uzhkuvx5jb775Zs6ePcuXX37ZALWs3B/+8Ade%0AfvllZ2LyS3fccQfXX389s2fPdiYxP/74IzNnzqS4uLjGx8jJyak0iawpjbkac69EmkIpVerbty+L%0AFi1i4cKFnD17lgsXLtC2bVteeOEFrrrqKlJSUlizZk257YYPH85bb73F7Nmzy0x9LLVu3Trg4j1m%0ABw4cKLd96TSNurj22mu5//77Wb58eYUxLlq0iJdffpkHH3wQi8WCh4cH9957L5GRkc516iO+mJgY%0AFi1axBtvvIFhGAQEBDjfsbJ8+XLmz5/PmjVr8PPzY9myZQD07NmT3/3udzz44IMYhsGgQYOIiIgA%0AYNasWURHRxMUFESzZs147rnnKjzDtnDhQubOncsrr7zCnXfeSZcuXQAYNWoU7777LkFBQXTo0IGZ%0AM2fy+OOPExMTw6RJk1i+fDkBAQHs2rWLzZs3M3z4cNq1a8fcuXM5ePAgM2bMqLB9fX19GT16NFlZ%0AWcybN49WrVrRq1cvHn30UR588EEuXLhA9+7dWbhwYY3b7qabbqJVq1YMHjyYN998k2uvvZZRo0bh%0A4eFBixYteOaZZy71xyEiUiuTJk3i6NGj3H333VgsFoKDgwkJCcFisbBw4UKefvppvL29efjhh3Fz%0Ac8NisdCjRw+OHTtGbm4uPj4+hIaGcvbsWaZNm8bPP/9MSUkJnTp1Yv369RQXF5OWlsbcuXPLHXvY%0AsGFs376dIUOGlJv6CJCSkgJcvMes9P+l2rVr50xA6qJfv3707duXl19+mejo6DLLLBYLa9eu5YUX%0AXiAsLAyr1Urz5s158MEHyzzpubr4Dh48yIgRI+oUp8ZcjblXIotRl7liIiIVuOmmm/jHP/5R5mml%0AIiJNUV5eHn379uXTTz/F29ubyMhI7rnnngZ5WbOZnTlzhhEjRvDuu+/WadpfU6Axt+nRFEoRERGR%0Ay+iBBx5wPrF4x44ddOnSxfmQiMcff5wNGzY43xknFdu0aROjRo1S8iZSASVwIiIiIpfR008/zdq1%0Aaxk5ciSbN28u8zTH/v37M3jwYF5++eVGjNC1ffnll6SmpjJr1qzGDkXEJWkKpYiIiIiIiEnoCpyI%0AiIiIiIhJuORTKB2Os3XeR5s2XuTk5FW/ogtS7I1DsTceM8ev2Kvm7+9dr/s3g6VLl3LgwAGKi4t5%0A7LHH6Nmzp/MJvf7+/ixbtgybzUZKSgoJCQm4ubkxduxYwsPDKSoqIjo6muPHj+Pu7s7ixYsrff9l%0AqaY+hjY2tV3tqe3qRu1Xe67adpWNoS6ZwF0OVqt7Y4dQa4q9cSj2xmPm+BW7VGX//v189dVXJCUl%0AkZOTw3333cfAgQOZMGECISEhrFixguTkZMLCwoiLiyM5ORkPDw/GjBlDUFAQaWlp+Pj4EBsby549%0Ae4iNjWXlypX1Hrf6Ru2p7WpPbVc3ar/aM1vbaQqliIhIPbn11ltZtWoVAD4+PuTn55ORkeF88W9g%0AYCDp6ekcPHiQnj174u3tjaenJ/369SMzM5P09HSCgoIAGDRoEJmZmY1WFxERcQ1X7BU4ERGRxubu%0A7o6XlxcAycnJ3HnnnezZswebzQaAn58fDoeD7OxsfH19ndv5+vqWKy99GXRhYaFz+4q0aeN1Wc4m%0Aa/pr7antak9tVzdqv9ozU9spgRMREaln77//PsnJyWzYsIERI0Y4yyt7EPSllv/S5biPw9/f+7Lc%0AS9cUqe1qT21XN2q/2nPVtqv1PXDnz59nzpw5nDlzhqKiIqZNm8YNN9xQrzdgi4iIXCk++ugj1q5d%0Ay/r16/H29sbLy4uCggI8PT3JysrCbrdjt9vJzs52bnPy5En69OmD3W7H4XDQrVs3ioqKMAyjyqtv%0AIiJy5av2Hrht27bRuXNnEhMTWbVqFc899xyrV69mwoQJbN68mU6dOpGcnExeXh5xcXFs3LiRxMRE%0AEhISOH36NO+88w4+Pj5s2bKFKVOmEBsb2xD1EhERaXRnz55l6dKlvPLKK7Ru3Rq4eC9bamoqALt2%0A7SIgIIDevXtz6NAhcnNzOX/+PJmZmc4XPu/cuROAtLQ0BgwY0Gh1ERER11DtFbg2bdrw5ZdfApCb%0Am0ubNm3IyMjg2WefBS7egL1hwwY6d+7svAEbKHMDdlhYGHBx0Jo7d2591UVERMSl7Nixg5ycHGbO%0AnOksi4mJYd68eSQlJdG+fXvCwsLw8PAgKiqKyMhILBYL06ZNw9vbm9DQUPbt20dERAQ2m42YmJhG%0ArI2IiLiCahO4u+++mzfffJOgoCByc3N55ZVXePzxx3UDdj1T7I1DsTceM8ev2KUy48aNY9y4ceXK%0A4+Pjy5UFBwcTHBxcpqz01gMREZFS1SZwb731Fu3bt+e1117jv//9b7kraLoB+/JT7I1DsTceM8ev%0A2Ks/hoiIiFw+1SZwmZmZ3HHHHQB069aNkydP0rx5c5e/AfueqLcqLN8QPbTejy0iIiIiTdfvYj6s%0AdJn+FpW6qvYhJp06deLgwYMAHDt2jBYtWjB48GDdgC0iIiIiItLAqr0CN27cOObOncvEiRMpLi5m%0A4cKFdOnShTlz5ugGbBERERERkQZUbQLXokULVq1aVa5cN2CLiIiIiIg0rGqnUIqIiIiIiIhrUAIn%0AIiIiIiJiEkrgRERERERETEIJnIiIiIiIiEkogRMRERERETEJJXAiIiIiIiImoQRORERERETEJJTA%0AiYiIiIiImIQSOBEREREREZNQAiciIiIiImISSuBERERERERMwtrYAYiIiFzJjhw5wtSpU3nooYeY%0AOHEiM2bMICcnB4DTp0/Tp08fFi1axC233EK/fv2c223cuJELFy4QHR3N8ePHcXd3Z/HixXTo0KGx%0AqiIiIi5ACZyIiEg9ycvLY9GiRQwcONBZtnr1auf/n376acLDwwFo2bIliYmJZbZPSUnBx8eH2NhY%0A9uzZQ2xsLCtXrmyY4EVExCVpCqWIiEg9sdlsrFu3DrvdXm7Zt99+y9mzZ+nVq1el26enpxMUFATA%0AoEGDyMzMrLdYRUTEHHQFTkREpJ5YrVas1oqH2tdff52JEyc6PxcWFhIVFcWxY8cYOXIkDz/8MNnZ%0A2fj6+gLg5uaGxWKhsLAQm81W6THbtPHCanWvc+z+/t513kdTpbarvabQdvVZx6bQfvXFTG1XbQK3%0AdetWUlJSnJ8PHz7Mjh07mD17NiUlJfj7+7Ns2TJsNhspKSkkJCTg5ubG2LFjCQ8Pp6ioSPP3RURE%0AfqGwsJADBw6wcOFCZ9ns2bO59957sVgsTJw4kf79+5fbzjCMavedk5NX5/j8/b1xOM7WeT9Nkdqu%0A9szYdr+L+fCSt6mvOpqx/VyFq7ZdZUlltVMow8PDSUxMJDExkenTpxMWFsbq1auZMGECmzdvplOn%0ATiQnJ5OXl0dcXBwbN24kMTGRhIQETp8+zTvvvIOPjw9btmxhypQpxMbGXvbKiYiImMknn3xSbupk%0AREQELVq0wMvLi9tvv50jR45gt9txOBwAFBUVYRhGlVffRETkyndJ98DFxcUxdepUMjIyGDZsGACB%0AgYGkp6dz8OBBevbsibe3N56envTr14/MzEzN3xcREfmVQ4cO0a1bN+fnb7/9lqioKAzDoLi4mMzM%0ATLp27crgwYPZuXMnAGlpaQwYMKCxQhYRERdR43vgPv/8c66++mr8/f3Jz893ngH08/PD4XCUmacP%0A4OvrW668oefvV8Qs81vNEmdFFHvjMHPsYO74FbtU5vDhwyxZsoRjx45htVpJTU1lzZo1OBwOOnbs%0A6Fzv+uuv56qrrmLMmDG4ubkxdOhQevXqxS233MK+ffuIiIjAZrMRExPTiLURERFXUOMELjk5mfvu%0Au69ceWXz8S+1/Jcux/z9yrji/NZfc9V5uDWh2BuHmWMHc8ev2Ks/RlPWo0ePcq8GAJg/f365sqee%0AeqpcWem94yIiIqVqPIUyIyODvn37AuDl5UVBQQEAWVlZ2O127HY72dnZzvVPnjzpLNf8fRERERER%0AkbqrUQKXlZVFixYtnInXoEGDSE1NBWDXrl0EBATQu3dvDh06RG5uLufPnyczM5P+/ftr/r6IiIiI%0AiMhlUqMplA6Ho8z9bdOnT2fOnDkkJSXRvn17wsLC8PDwICoqisjISCwWC9OmTcPb25vQ0FDN3xcR%0AEREREbkMapTA9ejRg/Xr1zs/2+124uPjy60XHBxMcHBwmTLN3xcREREREbk8Luk1AiIiIiIiItJ4%0AlMCJiIiIiIiYhBI4ERERERERk1ACJyIiIiIiYhJK4ERERERERExCCZyIiIiIiIhJKIETEREREREx%0ACSVwIiIiIiIiJqEETkRERERExCSUwImIiIiIiJiEEjgRERERERGTUAInIiJSj44cOcLw4cPZtGkT%0AANHR0dxzzz1MmjSJSZMmsXv3bgBSUlJ44IEHCA8PZ+vWrQAUFRURFRVFREQEEydO5OjRo41VDRER%0AcRHWxg5ARETkSpWXl8eiRYsYOHBgmfJZs2YRGBhYZr24uDiSk5Px8PBgzJgxBAUFkZaWho+PD7Gx%0AsezZs4fY2FhWrlzZ0NUQEREXoitwIiIi9cRms7Fu3TrsdnuV6x08eJCePXvi7e2Np6cn/fr1IzMz%0Ak/T0dIKCggAYNGgQmZmZDRG2iIi4MF2BExERqSdWqxWrtfxQu2nTJuLj4/Hz82P+/PlkZ2fj6+vr%0AXO7r64vD4ShT7ubmhsViobCwEJvNVukx27Txwmp1r3Ps/v7edd5HU6W2q72m0Hb1Wcem0H71xUxt%0AV6MELiUlhfXr12O1WpkxYwY33XQTs2fPpqSkBH9/f5YtW4bNZiMlJYWEhATc3NwYO3Ys4eHhFBUV%0AER0dzfHjx3F3d2fx4sV06NChvuslIiLikkaPHk3r1q3p3r07r776Ki+++CJ9+/Yts45hGBVuW1n5%0AL+Xk5NU5Rn9/bxyOs3XeT1Oktqu9ptJ29VXHptJ+9cFV266ypLLaKZQ5OTnExcWxefNm1q5dywcf%0AfMDq1auZMGECmzdvplOnTiQnJzvn72/cuJHExEQSEhI4ffo077zzDj4+PmzZsoUpU6YQGxt72Ssn%0AIiJiFgMHDqR79+4ADB06lCNHjmC328nOznauc/LkSex2O3a7HYfDAVx8oIlhGFVefRMRkStftQlc%0Aeno6AwcOpGXLltjtdhYtWkRGRgbDhg0DIDAwkPT0dM3fFxERqYHp06c7nyaZkZFB165d6d27N4cO%0AHSI3N5fz58+TmZlJ//79GTx4MDt37gQgLS2NAQMGNGboIiLiAqqdQvnDDz9QUFDAlClTyM3NZfr0%0A6eTn5zvPAPr5+ZWbpw+uMX+/ImaZ32qWOCui2BuHmWMHc8ev2KUyhw8fZsmSJRw7dgyr1UpqaioT%0AJ05k5syZNG/eHC8vLxYvXoynpydRUVFERkZisViYNm0a3t7ehIaGsm/fPiIiIrDZbMTExDR2lURE%0ApJHV6B6406dP8+KLL3L8+HEmT55cZg7+pc7Tb6j5+5Vxxfmtv+aq83BrQrE3DjPHDuaOX7FXf4ym%0ArEePHiQmJpYrHzlyZLmy4OBggoODy5SV3jsuIiJSqtoplH5+fvTt2xer1UrHjh1p0aIFLVq0oKCg%0AAICsrCznPH3N3xcREREREak/1SZwd9xxB/v37+fChQvk5OSQl5fHoEGDSE1NBWDXrl0EBARo/r6I%0AiIiIiEg9q3YKZbt27Rg5ciRjx44FYN68efTs2ZM5c+aQlJRE+/btCQsLw8PDQ/P3RURERERE6lGN%0A7oEbP34848ePL1MWHx9fbj3N3xcREREREak/1U6hFBEREREREdegBE5ERERERMQklMCJiIiIiIiY%0AhBI4ERFyFjacAAAgAElEQVQRERERk1ACJyIiIiIiYhJK4ERERERERExCCZyIiIiIiIhJKIETERER%0AERExCSVwIiIiIiIiJqEETkRERERExCSUwImIiIiIiJiEtbEDEBERuZIdOXKEqVOn8tBDDzFx4kRO%0AnDjB008/TXFxMVarlWXLluHv788tt9xCv379nNtt3LiRCxcuEB0dzfHjx3F3d2fx4sV06NChEWsj%0AIiKNTVfgRERE6kleXh6LFi1i4MCBzrKVK1cyduxYNm3aRFBQEPHx8QC0bNmSxMRE5z93d3feeecd%0AfHx82LJlC1OmTCE2NraxqiIiIi5CCZyIiEg9sdlsrFu3Drvd7ixbsGABI0eOBKBNmzacPn260u3T%0A09MJCgoCYNCgQWRmZtZvwCIi4vKqnUKZkZHBk08+SdeuXQG48cYbeeSRR5g9ezYlJSX4+/uzbNky%0AbDYbKSkpJCQk4ObmxtixYwkPD6eoqEjTP0REpEmyWq1YrWWHWi8vLwBKSkrYvHkz06ZNA6CwsJCo%0AqCiOHTvGyJEjefjhh8nOzsbX1xcANzc3LBYLhYWF2Gy2So/Zpo0XVqt7nWP39/eu8z6aKrVd7TWF%0AtqvPOjaF9qsvZmq7Gt0Dd9ttt7F69Wrn56effpoJEyYQEhLCihUrSE5OJiwsjLi4OJKTk/Hw8GDM%0AmDEEBQWRlpaGj48PsbGx7Nmzh9jYWFauXFlvFRIREXF1JSUlzJ49m9tvv905vXL27Nnce++9WCwW%0AJk6cSP/+/cttZxhGtfvOycmrc3z+/t44HGfrvJ+mSG1Xe02l7eqrjk2l/eqDq7ZdZUllraZQZmRk%0AMGzYMAACAwNJT0/n4MGD9OzZE29vbzw9PenXrx+ZmZma/iEiIvIrTz/9NJ06deKJJ55wlkVERNCi%0ARQu8vLy4/fbbOXLkCHa7HYfDAUBRURGGYVR59U1ERK58NUrgvv76a6ZMmUJERAR79+4lPz/fOYD4%0A+fnhcDjKTPMA8PX1LVf+y+kfIiIiTVFKSgoeHh7MmDHDWfbtt98SFRWFYRgUFxeTmZlJ165dGTx4%0AMDt37gQgLS2NAQMGNFbYIiLiIqqdQnndddfxxBNPEBISwtGjR5k8eTIlJSXO5ZVN57jU8l+6XPP3%0AK2KW+a1mibMiir1xmDl2MHf8il0qc/jwYZYsWcKxY8ewWq2kpqZy6tQpmjVrxqRJkwDo0qULCxcu%0A5KqrrmLMmDG4ubkxdOhQevXqxS233MK+ffuIiIjAZrMRExPTyDUSEZHGVm0C165dO0JDQwHo2LEj%0Abdu25dChQxQUFODp6UlWVhZ2ux273U52drZzu5MnT9KnTx/n9I9u3brVePrH5Zi/XxlXnN/6a646%0AD7cmFHvjMHPsYO74FXv1x2jKevToQWJiYo3Wfeqpp8qVlT78S0REpFS1UyhTUlJ47bXXAHA4HJw6%0AdYr777+f1NRUAHbt2kVAQAC9e/fm0KFD5Obmcv78eTIzM+nfv7+mf4iIiIiIiFwm1V6BGzp0KH/8%0A4x/54IMPKCoqYuHChXTv3p05c+aQlJRE+/btCQsLw8PDg6ioKCIjI7FYLEybNg1vb29CQ0M1/UNE%0AREREROQyqDaBa9myJWvXri1XHh8fX64sODiY4ODgMmWa/iEiIiIiInJ51Oo1AiIiIiIiItLwlMCJ%0AiIiIiIiYhBI4ERERERERk1ACJyIiIiIiYhJK4ERERERERExCCZyIiIiIiIhJKIETERERERExCSVw%0AIiIiIiIiJqEETkRERERExCSUwImIiIiIiJiEEjgRERERERGTUAInIiIiIiJiEkrgRERERERETEIJ%0AnIiISD06cuQIw4cPZ9OmTQCcOHGCSZMmMWHCBJ588kkKCwsBSElJ4YEHHiA8PJytW7cCUFRURFRU%0AFBEREUycOJGjR482Wj1ERMQ1KIETERGpJ3l5eSxatIiBAwc6y1avXs2ECRPYvHkznTp1Ijk5mby8%0APOLi4ti4cSOJiYkkJCRw+vRp3nnnHXx8fNiyZQtTpkwhNja2EWsjIiKuoEYJXEFBAcOHD+fNN9/U%0AmUMREZEastlsrFu3Drvd7izLyMhg2LBhAAQGBpKens7Bgwfp2bMn3t7eeHp60q9fPzIzM0lPTyco%0AKAiAQYMGkZmZ2Sj1EBER12GtyUovv/wyrVq1Av7fmcOQkBBWrFhBcnIyYWFhxMXFkZycjIeHB2PG%0AjCEoKIi0tDR8fHyIjY1lz549xMbGsnLlynqtkIiIiKuwWq1YrWWH2vz8fGw2GwB+fn44HA6ys7Px%0A9fV1ruPr61uu3M3NDYvFQmFhoXP7irRp44XV6l7n2P39veu8j6ZKbVd7TaHt6rOOTaH96ouZ2q7a%0ABO6bb77h66+/ZsiQIcDFM4fPPvsscPHM4YYNG+jcubPzzCFQ5sxhWFgYcPHM4dy5c+upGiIiIuZj%0AGMZlKf+lnJy8OsUEF/+QcTjO1nk/TZHarvaaStvVVx2bSvvVB1dtu8qSymoTuCVLljB//ny2b98O%0A1P+ZQ7h8Zw8rYpbs2ixxVkSxNw4zxw7mjl+xy6Xw8vKioKAAT09PsrKysNvt2O12srOzneucPHmS%0APn36YLfbcTgcdOvWjaKiIgzDqHYMFRGRK1uVCdz27dvp06cPHTp0qHB5fZw5hMtz9rAyrphd/5qr%0AngWoCcXeOMwcO5g7fsVe/TGkrEGDBpGamsro0aPZtWsXAQEB9O7dm3nz5pGbm4u7uzuZmZnMnTuX%0Ac+fOsXPnTgICAkhLS2PAgAGNHb6IiDSyKhO43bt3c/ToUXbv3s2PP/6IzWbTmUMREZEaOnz4MEuW%0ALOHYsWNYrVZSU1NZvnw50dHRJCUl0b59e8LCwvDw8CAqKorIyEgsFgvTpk3D29ub0NBQ9u3bR0RE%0ABDabjZiYmMaukoiINLIqE7hfPnBkzZo1XHPNNXz22Wc6cygiIlIDPXr0IDExsVx5fHx8ubLg4GCC%0Ag4PLlLm7u7N48eJ6i09ERMynRk+h/KXp06czZ84cnTkUERERERFpYDVO4KZPn+78v84cioiIiIiI%0ANLwavchbREREREREGt8lT6EUEREREWkqfhfzYWOHIFKGrsCJiIiIiIiYhBI4ERERERERk1ACJyIi%0AIiIiYhJK4ERERERERExCCZyIiIiIiIhJKIETERERERExCSVwIiIiIiIiJqEETkRERERExCT0Im8R%0AERERkQZS1YvBN0QPbcBIxKx0BU5ERERERMQklMCJiIiIiIiYhKZQioiINKCtW7eSkpLi/Hz48GFG%0AjhzJF198QevWrQGIjIxkyJAhpKSkkJCQgJubG2PHjiU8PLyxwhYRERehBE5ERKQBhYeHOxOxjz/+%0AmPfee4/8/HxmzZpFYGCgc728vDzi4uJITk7Gw8ODMWPGEBQU5EzyRESkaap2CmV+fj5PPvkkEydO%0AJDw8nLS0NE6cOMGkSZOYMGECTz75JIWFhQCkpKTwwAMPEB4eztatWwEoKioiKiqKiIgIJk6cyNGj%0AR+u3RiIiIiYRFxfH1KlTK1x28OBBevbsibe3N56envTr14/MzMwGjlBERFxNtVfg0tLS6NGjB7//%0A/e85duwYv/vd7+jXrx8TJkwgJCSEFStWkJycTFhYWIVnCtPS0vDx8SE2NpY9e/YQGxvLypUrG6Ju%0AIiIiLuvzzz/n6quvxt/fH4BNmzYRHx+Pn58f8+fPJzs7G19fX+f6vr6+OByOavfbpo0XVqt7nePz%0A9/eu8z6aKrVd7TX1tqtr/Zt6+9WFmdqu2gQuNDTU+f8TJ07Qrl07MjIyePbZZwEIDAxkw4YNdO7c%0A2XmmEHCeKUxPTycsLAyAQYMGMXfu3Pqoh4iIiKkkJydz3333ATB69Ghat25N9+7defXVV3nxxRfp%0A27dvmfUNw6jRfnNy8uocm7+/Nw7H2TrvpylS29We2o461V/tV3uu2naVJZU1vgdu/Pjx/Pjjj6xd%0Au5aHH34Ym80GgJ+fHw6Ho9Izhb8sd3Nzw2KxUFhY6Ny+Ipfr7GFFzJJdmyXOiij2xmHm2MHc8St2%0AqY2MjAzmzZsHwMCBA53lQ4cOZeHChYwcOZLs7Gxn+cmTJ+nTp0+DxykiIq6lxgncG2+8wX/+8x+e%0AeuqpMmcBKzsjeKnlv3Q5zh5WxhWz619z1bMANaHYG4eZYwdzx6/Yqz+GlJeVlUWLFi2cJzOnT5/O%0A7Nmz6dChAxkZGXTt2pXevXszb948cnNzcXd3JzMzU7NYRESk+gTu8OHD+Pn5cfXVV9O9e3dKSkpo%0A0aIFBQUFeHp6kpWVhd1ux263V3im0G6343A46NatG0VFRRiGUeXVNxERkSudw+EoM2vlwQcfZObM%0AmTRv3hwvLy8WL16Mp6cnUVFRREZGYrFYmDZtmvM2BRERabqqTeA+/fRTjh07xp/+9Ceys7PJy8sj%0AICCA1NRURo8eza5duwgICKj0TOG5c+fYuXMnAQEBpKWlMWDAgIaol4iIiMvq0aMH69evd36+/fbb%0A+dvf/lZuveDgYIKDgxsyNBERcXHVJnDjx4/nT3/6ExMmTKCgoIBnnnmGHj16MGfOHJKSkmjfvj1h%0AYWF4eHhUeKYwNDSUffv2ERERgc1mIyYmpiHqJSIiIiIicsWpNoHz9PQkNja2XHl8fHy5sorOFLq7%0Au7N48eI6hCgiIiIiIiJQgxd5i4iIiIiIiGtQAiciIiIiImISSuBERERERERMQgmciIiIiIiISSiB%0AExERERERMQklcCIiIiIiIiahBE5ERERERMQklMCJiIiIiIiYhBI4ERERERERk1ACJyIiIiIiYhJK%0A4ERERERERExCCZyIiIiIiIhJKIETERERERExCWtjByAiItKUZGRk8OSTT9K1a1cAbrzxRh555BFm%0Az55NSUkJ/v7+LFu2DJvNRkpKCgkJCbi5uTF27FjCw8MbOXoREWlsNUrgli5dyoEDByguLuaxxx6j%0AZ8+eNR5oioqKiI6O5vjx47i7u7N48WI6dOhQ3/USERFxWbfddhurV692fn766aeZMGECISEhrFix%0AguTkZMLCwoiLiyM5ORkPDw/GjBlDUFAQrVu3bsTIRUSksVU7hXL//v189dVXJCUlsX79ep5//nlW%0Ar17NhAkT2Lx5M506dSI5OZm8vDzi4uLYuHEjiYmJJCQkcPr0ad555x18fHzYsmULU6ZMITY2tiHq%0AJSIiYhoZGRkMGzYMgMDAQNLT0zl48CA9e/bE29sbT09P+vXrR2ZmZiNHKiIija3aK3C33norvXr1%0AAsDHx4f8/HwyMjJ49tlngYsDzYYNG+jcubNzoAGcA016ejphYWEADBo0iLlz59ZXXUREREzh66+/%0AZsqUKZw5c4YnnniC/Px8bDYbAH5+fjgcDrKzs/H19XVu4+vri8PhqHbfbdp4YbW61zlGf3/vOu+j%0AqVLb1V5Tb7u61r+pt19dmKntqk3g3N3d8fLyAiA5OZk777yTPXv21Hig+WW5m5sbFouFwsJC5/Yi%0AIiJNyXXXXccTTzxBSEgIR48eZfLkyZSUlDiXG4ZR4XaVlf9aTk5enWP09/fG4Thb5/00RWq72lPb%0AUaf6q/1qz1XbrrKkssYPMXn//fdJTk5mw4YNjBgxwll+qQNNTQagy3X2sCJmya7NEmdFFHvjMHPs%0AYO74Fbtcinbt2hEaGgpAx44dadu2LYcOHaKgoABPT0+ysrKw2+3Y7Xays7Od2508eZI+ffo0Vtgi%0AIuIiapTAffTRR6xdu5b169fj7e2Nl5dXjQcau92Ow+GgW7duFBUVYRhGtVffLsfZw8q4Ynb9a656%0AFqAmFHvjMHPsYO74FXv1x5CyUlJScDgcREZG4nA4OHXqFPfffz+pqamMHj2aXbt2ERAQQO/evZk3%0Abx65ubm4u7uTmZmp2xBERKT6h5icPXuWpUuX8sorrziffDVo0CBSU1MBygw0hw4dIjc3l/Pnz5OZ%0AmUn//v0ZPHgwO3fuBCAtLY0BAwbUY3VERERc29ChQ/nkk0+YMGECU6dOZeHChfzhD39g+/btTJgw%0AgdOnTxMWFoanpydRUVFERkby8MMPM23aNOd95iIi0nRVewVux44d5OTkMHPmTGdZTEwM8+bNIykp%0Aifbt2xMWFoaHh4dzoLFYLM6BJjQ0lH379hEREYHNZiMmJqZeKyQiIuLKWrZsydq1a8uVx8fHlysL%0ADg4mODi4IcISERGTqDaBGzduHOPGjStXXtOBpvTdbyIiIiIiIlI31U6hFBEREREREdegBE5ERERE%0ARMQklMCJiIiIiIiYhBI4ERERERERk1ACJyIiIiIiYhJK4ERERERERExCCZyIiIiIiIhJKIETERER%0AERExCSVwIiIiIiIiJmFt7ABERERERAR+F/Nhpcs2RA9twEjElekKnIiIiIiIiEkogRMRERERETEJ%0AJXAiIiIiIiImoXvgRERERMRUKrtXTPeJSVOgBE5EREREmrSqHh4i4mpqlMAdOXKEqVOn8tBDDzFx%0A4kROnDjB7NmzKSkpwd/fn2XLlmGz2UhJSSEhIQE3NzfGjh1LeHg4RUVFREdHc/z4cdzd3Vm8eDEd%0AOnSo73qJiIi4rKVLl3LgwAGKi4t57LHH+PDDD/niiy9o3bo1AJGRkQwZMqTCcVVERJq2ahO4vLw8%0AFi1axMCBA51lq1evZsKECYSEhLBixQqSk5MJCwsjLi6O5ORkPDw8GDNmDEFBQaSlpeHj40NsbCx7%0A9uwhNjaWlStX1mulREREXNX+/fv56quvSEpKIicnh/vuu4/bb7+dWbNmERgY6FwvLy+vwnG1NMkT%0AEZGmqdqHmNhsNtatW4fdbneWZWRkMGzYMAACAwNJT0/n4MGD9OzZE29vbzw9PenXrx+ZmZmkp6cT%0AFBQEwKBBg8jMzKynqoiIiLi+W2+9lVWrVgHg4+NDfn4+JSUl5darbFwVEZGmrdorcFarFau17Gr5%0A+fnYbDYA/Pz8cDgcZGdn4+vr61zH19e3XLmbmxsWi4XCwkLn9hVp08YLq9W9VhWqjr+/d73s93Iz%0AS5wVUeyNw8yxg7njV+xyKdzd3fHy8gIgOTmZO++8E3d3dzZt2kR8fDx+fn7Mnz+/0nG1OpdrDFXf%0AqD21Xe3Vte2u5Lav7D69t2NHO/9/Jde/vpmp7er8EBPDMC5L+S/l5OTVKaaqOBxn623fl4u/v7cp%0A4qyIYm8cZo4dzB2/Yq/+GFKx999/n+TkZDZs2MDhw4dp3bo13bt359VXX+XFF1+kb9++ZdavyfgJ%0Al2cMNXO/bmxqu9q7HG3XFNu+tM7qe7Xnqm1X2Rhaq/fAeXl5UVBQAEBWVhZ2ux273U52drZznZMn%0ATzrLS88YFhUVYRhGlVffRERErnQfffQRa9euZd26dXh7ezNw4EC6d+8OwNChQzly5Eil46qIiDRt%0AtUrgBg0aRGpqKgC7du0iICCA3r17c+jQIXJzczl//jyZmZn079+fwYMHs3PnTgDS0tIYMGDA5Yte%0ARETEZM6ePcvSpUt55ZVXnA8kmT59OkePHgUu3mfetWvXSsdVERFp2qqdQnn48GGWLFnCsWPHsFqt%0ApKamsnz5cqKjo0lKSqJ9+/aEhYXh4eFBVFQUkZGRWCwWpk2bhre3N6Ghoezbt4+IiAhsNhsxMTEN%0AUS8RERGXtGPHDnJycpg5c6az7P7772fmzJk0b94cLy8vFi9ejKenZ4XjqojIL1X1Dju92PzKVG0C%0A16NHDxITE8uVx8fHlysLDg4mODi4TFnpu99EREQExo0bx7hx48qV33fffeXKKhpXRUSkaavVFEoR%0AERERERFpeHV+CqWIiIiIiKuraqqhiJnoCpyIiIiIiIhJ6AqciIiIiFwRdJVNmgIlcCIiIiIiVyA9%0AofLKpAROREREXI7+8BQRqZgSOBERERFxOZoOKVIxJXAiIiIiIk2MrnKbl55CKSIiIiIiYhJK4ERE%0ARERERExCCZyIiIiIiIhJ6B44ERERERFxquz+ON0b5xp0BU5ERERERMQklMCJiIiIiIiYhKZQioiI%0ASBn3RL1VYbmmT4mINL4GSeCef/55Dh48iMViYe7cufTq1ashDisiImJ6GkPlSqaXdZtLbX9eOvlz%0AedV7Avfxxx/z/fffk5SUxDfffMPcuXNJSkqq78OKiIiYnsZQqQlXeSGzHnwhlXGVPnqlqPcELj09%0AneHDhwPQpUsXzpw5w7lz52jZsmV9H7pC6kAiImIWrjaGNkUN+XdDfRzLFa5wuUIM4roud/9oCn/P%0A13sCl52dzS233OL87Ovri8PhqHLw8ff3rvNx344dXed9NKbL0QaNRbE3DjPHDuaOX7FLfWnKY6gr%0AxAC1i6O2P4Pa1tlV2krEzMw0Hjb4UygNw2joQ4qIiFwRNIaKiEi9J3B2u53s7Gzn55MnT+Lv71/f%0AhxURETE9jaEiIvJr9Z7ADR48mNTUVAC++OIL7Ha75u6LiIjUgMZQERH5tXq/B65fv37ccsstjB8/%0AHovFwoIFC+r7kCIiIlcEjaEiIvJrFkMT6kVEREREREyhwR9iIiIiIiIiIrWjBE5ERERERMQk6v0e%0AuPrw/PPPc/DgQSwWC3PnzqVXr17OZfv27WPFihW4u7tz5513Mm3atGq3cZXY9+/fz4oVK3Bzc6Nz%0A584899xzfPLJJzz55JN07doVgBtvvJH58+c3SuxQdfxDhw7lqquuwt3dHYDly5fTrl07l2/7rKws%0A/vjHPzrXO3r0KFFRUdjtdpdp+yNHjjB16lQeeughJk6cWGaZq/f5qmI3Q5+vKn5X7/OVxW6GPi+N%0Aw1X6rhllZGTo9+cS/fo76sSJE8yePZuSkhL8/f1ZtmwZNputscN0Wb9uv+joaL744gtat24NQGRk%0AJEOGDGncIF3U0qVLOXDgAMXFxTz22GP07NnTXH3PMJmMjAzj0UcfNQzDML7++mtj7NixZZaHhIQY%0Ax48fN0pKSoyIiAjjq6++qnabhlJdHEFBQcaJEycMwzCM6dOnG7t37zb2799vTJ8+vcFjrUh18QcG%0ABhrnzp27pG0aSk3jKCoqMsaPH2+cO3fOZdr+/PnzxsSJE4158+YZiYmJ5Za7cp+vLnZX7/PVxe/K%0Afb662Eu5Yp+XxuEqfdes9PtzaSr6joqOjjZ27NhhGIZhxMbGGn/9618bM0SXVlH7zZkzx/jwww8b%0AOTLXl56ebjzyyCOGYRjGTz/9ZNx1112m63umm0KZnp7O8OHDAejSpQtnzpzh3LlzwMWzyK1ateLq%0Aq6/Gzc2Nu+66i/T09Cq3cZXYAd58802uuuoqAHx9fcnJyWnwGKtSm3Y0S9uX2rZtGyNHjqRFixYN%0AHWKlbDYb69atw263l1vm6n2+qtjB9ft8dfFXxCxtX8oV+7w0Dlfpu9I0VPQdlZGRwbBhwwAIDAwk%0APT29scJzebUZn+SiW2+9lVWrVgHg4+NDfn6+6fqe6RK47Oxs2rRp4/zs6+uLw+EAwOFw4OvrW25Z%0AVds0pOriKH23z8mTJ9m7dy933XUXAF9//TVTpkwhIiKCvXv3NmzQv1CTdlywYAEREREsX74cwzBM%0A0/altm7dypgxY5yfXaHtrVYrnp6eFS5z9T5fVezg+n2+uvjBdft8TWIH1+zz0jhcpe+amX5/aq6i%0A76j8/HzntDU/Pz/1vypU9h2/adMmJk+ezB/+8Ad++umnRojM9bm7u+Pl5QVAcnIyd955p+n6ninv%0AgfsloxZvQajNNvWhojhOnTrFlClTWLBgAW3atOG6667jiSeeICQkhKNHjzJ58mR27drlEvNyfx3/%0AjBkzCAgIoFWrVkybNs358tmqtmksFcXx2Wefcf311zuTCldu+0vlKu1eETP1+V8zU5+vyJXc56Xu%0AXLnvuiL9/lxe6n+XbvTo0bRu3Zru3bvz6quv8uKLL/LMM880dlgu6/333yc5OZkNGzYwYsQIZ7kZ%0A+p7prsDZ7Xays7Odn0+ePIm/v3+Fy7KysrDb7VVu05Cqi+PcuXP8/ve/Z+bMmdxxxx0AtGvXjtDQ%0AUCwWCx07dqRt27ZkZWU1eOxQffxhYWH4+flhtVq58847OXLkiGnaHmD37t0MHDjQ+dmV2r4yrt7n%0Aq+Pqfb46rtzna8KMfV7qj5n6rivS70/deXl5UVBQAPy/8UxqbuDAgXTv3h24+JCtI0eONHJEruuj%0Ajz5i7dq1rFu3Dm9vb9P1PdMlcIMHD3ae5f7iiy+w2+3Os8fXXnst586d44cffqC4uJi0tDQGDx5c%0A5TauEjtATEwMv/3tb7nzzjudZSkpKbz22mvAxelyp06dol27dg0b+P+vqvjPnj1LZGQkhYWFAHzy%0AySd07drVNG0PcOjQIbp16+b87EptXxlX7/PVcfU+XxVX7/M1YcY+L/XHTH3XFen3p+4GDRrk7IO7%0Adu0iICCgkSMyl+nTp3P06FHg4v2EpU9ElbLOnj3L0qVLeeWVV5xP7DRb37MYZrhO+CvLly/n008/%0AxWKxsGDBAv7973/j7e1NUFAQn3zyCcuXLwdgxIgRREZGVrjNL/9ocYXY77jjDm699Vb69u3rXHfU%0AqFHcfffd/PGPfyQ3N5eioiKeeOIJ531CrhR/UFAQCQkJbN++nWbNmnHzzTczf/58LBaLy7d9UFAQ%0AAPfccw/x8fG0bdsWuHh1yBXa/vDhwyxZsoRjx45htVpp164dQ4cO5dprr3X5Pl9V7Gbo89W1vSv3%0A+epiB9ft89J4XKHvmpV+fy5NRd9Ry5cvJzo6mp9//pn27duzePFiPDw8GjtUl1RR+02cOJFXX32V%0A5s2b4+XlxeLFi/Hz82vsUF1OUlISa9asoXPnzs6ymJgY5s2bZ5q+Z8oETkREREREpCky3RRKERER%0AERGRpkoJnIiIiIiIiEkogRMRERERETEJJXAiIiIiIiImoQRORESqdOTIEYYPH86mTZuqXO+NN97g%0AgQceYPz48RW+1FxERETqztrYAYiIiOvKy8tj0aJFZV74XZFTp06xYcMG3n77bQB++9vfctddd+Hp%0A6YoYoNcAACAASURBVNkQYYqIiDQZugInIiKVstlsrFu3Drvd7iz7+uuvmTx58v/H3r3HRVnm/x9/%0ADTOMiA4JyFiU2mlb6yd5yCIPVKgokhWZeCC1A23ritp+Y1MyO1p5IMrVJS1bkTCNpFTUAjfTyiR3%0A22kt29rOrUcYEgQFBOH+/eGDyVlAMDmNvp+Ph48Hc92nz3Uhc92f+76u++auu+5iypQpFBcXs2/f%0APi699FLatWtHu3bt6NGjB7t27WrFyEVERM5OSuBERKReFoul1l20OXPm8NRTT5GWlsbAgQN57bXX%0A6NatG19//TWHDh3i6NGjfPrpp/z888+tFLWIiMjZS0MoRUTktHz22Wc8+uijAFRUVBASEkKnTp14%0A6KGHmDJlCkFBQVx++eUYhtHKkYqIiJx9lMCJiMhpad++Pa+++iomk8mtfMSIEYwYMQKABx98kAsv%0AvLA1whMRETmraQiliIiclh49evDBBx8AsGnTJnJzczl+/DgTJ07k2LFjOJ1OvvzyS3r27NnKkYqI%0AiJx9TIbGuIiISD12797N/Pnz2bdvHxaLhS5duvDHP/6R5ORkvLy8aNeuHcnJyXTq1InXXnuNNWvW%0AYDKZmDFjRoNPrhQREZHTpwRORERERETEQ2gIpYiIiIiIiIdQAiciIiIiIuIhlMCJiIiIiIh4CCVw%0AIiIiIiIiHkIJnIiIiIiIiIfQi7zbiN27d5OUlEReXh6GYdCpUyceeugh+vXr51rn+PHjjBw5kuDg%0AYJYvX+4q37t3L8OGDePf//53rf0uXryYtLQ0Onfu7FZ+9dVXs2DBAreyvXv3MmTIEC655BIADMOg%0Ac+fOPPLII1x11VV1LjcMgyFDhvDQQw/h5eXFW2+9RVZWFitWrACgoqKClJQUcnJyqHngaWRkJPHx%0A8Vit1tOKrymtW7eOJ598kieeeILbbrvNVb5p0yaWLFlCZWUlV1xxBc8++yw2m42KigqefPJJPvnk%0AE7y8vBg/fjyTJk0CYPDgwXTq1Im33nrL7Rgvvvgif/7zn9myZQsXXXSR27LExES6devGlClT3MoH%0ADx7MggUL6NevH//973959tln+eGHH4ATL0+eOnUqQ4cOBeC3v/0t3bp1w8vLi7KyMq688komT55M%0Anz59zqhtEhIS+OKLL1yfjxw5Qp8+fVi8eDGfffYZTz/9NIcOHaJz584899xzXHTRRaSlpbF69WrX%0ANsePH6ekpISdO3e6yqqrqxk7diyXXXYZ8+bNazCOu+++m1tvvZVRo0adcr033niDMWPG/Iqanp7k%0A5GSCg4MZP358m4hH5Gy1c+dOZs+ezd/+9rcz2k9SUhLt2rVj+vTpfPTRRyxevJiioiKqqqq48MIL%0AmT17Npdffrlr/aKiIqKiohg8eDBPP/10o+JJTExk27ZtdOrUya08IiKChISEWvWKi4tz9QfV1dV0%0A796dxx57jK5du9ZaXtNnxsTEcN999wEn+vSDBw/yzDPPAFBSUsILL7zA9u3bMZlMmM1mRo8ezT33%0A3IPJZDqt+JqKYRj89a9/5YUXXiAtLc3tPGbFihVkZGRQXV1Nv379ePzxx7FarRQXFzNr1iy++eYb%0AvL29mTJlClFRUcCJvm748OEsWrTI7TiPPPIImZmZ/Oc//6kVw8SJExk9erRb/16zr/fff5/zzz//%0AlOddJ5/vGIZBeXk5ffr0Ydq0aVx22WW1jvfggw/Sv39/YmJiTru91OfWTX1uAwxpddXV1cbAgQON%0ArVu3uspycnKM6667zigtLXWVvffee8bjjz9u3HrrrcbBgwdd5Xv27DGuvPLKOve9aNEiY9asWY2K%0Ao679bNq0ybjpppuMY8eO1bm8pKTEiImJMTIyMgzDMIw333zTuOuuu1zLH3jgAeP+++83Dh8+bBiG%0AYRQWFhr333+/8eCDD552fHX59NNPjW+//fa0tnnppZeM3//+98btt99urFu3zlW+b98+IzQ01Ni3%0Ab59hGIYxd+5c48knn3RtEx8fb1RVVRklJSXG4MGDjc8++8wwDMMIDw83brzxRuP77793O87tt99u%0AXH/99caePXtqxTBz5kwjJSWlVnl4eLjxj3/8wzAMw4iJiTFWrlzpWvavf/3L6NWrl7F//37DMAzj%0AiiuuMA4cOGAYxon/Q2+//bZx/fXXG3//+99Pqz0act999xlbtmwxjh07Ztxwww3Ge++9ZxiGYaxe%0AvdqYNGlSndu8/PLLxty5c93KVq5caYSHhxszZ85s1HHvuusu48033zzlOvn5+UZERESj9tcSjh8/%0AblxzzTWtHYaIR/v444+NoUOHntE+HA6HMXLkSKOystI4fPiwcc011xi7d+92LU9NTTUiIyON6upq%0AV1l6errx4osvGoMHDzbKy8sbFU993+V1qWs/L730khETE1PvcqfTaYSHhxvbt283DMO9z6yqqjLG%0Ajh1rzJo1yxXvgQMHjFGjRhnPP//8acdXlw8++MDtfKMxHn30UeORRx4xBg0a5OrPDONEfx0eHm4c%0APnzYqK6uNqZNm2a88sorrm2efvppVx2uv/5613GvuOIKY9iwYUZJSYlrX8eOHTNuueUW44orrqgz%0AhgkTJrj17zVq+s2Gzrv+93zn+PHjxmuvvWaEhoYa3333Xa39FhUVGWFhYafdVnVRn9t453KfqyGU%0AbUBhYSFOp5NevXq5yoYNG8b69etp3769q2zt2rVERkYSFRXF+vXrWyS2qKgoysvL+f777+tc3rFj%0AR0JDQ/nyyy9rLfvmm294//33mT9/Pn5+fgB06tSJZ599ltGjR//qmAzDYMuWLcTGxjJ//nzMZvNp%0AbR8aGsqSJUvo0KGDW/mWLVvo378/wcHBAIwePZrs7GwAsrOzGTNmDF5eXnTs2JHhw4e7lgHccMMN%0AbNq0yfX5P//5D35+fm6/v9P19ddfu/2f6NWrFzk5OZx//vm11jWZTIwYMYIHH3yQ5OTkX33M//X+%0A++9TUVHB4MGD+f7776moqCA8PBw4cVV49+7dFBUVuW1TUFDA6tWr3e4u5ufnk56ezl133VXvsfbs%0A2UNMTAxDhw4lISGBqqoq17ItW7Zwyy23MHz4cEaNGuX6/zZu3Dj2799PZGQkFRUVfPrpp4waNcr1%0Ad7Jjx446jzV48GCWLVvGqFGjuP7661m4cKFr2TvvvMPIkSOJjIxk0qRJ/Pe//wVOXGl/8cUXXdu/%0A/vrrjB49mkGDBrmubt5zzz2UlJQQGRnJnj17XPsaMWIEt9xyi9vVURFp2LFjx3jssccYPnw4I0aM%0AYN68ea7vhg8//JAbb7yRESNGkJGRQd++fdm7dy9wYgTE3XffjcVi4ccff8RkMtGjRw/XfidOnEha%0AWhomk8lVtm7dOkaOHMnAgQPZsmVLi9RvwoQJ7Nq1i5KSkjqXd+7cmd69e9fZx37wwQfk5eXxxBNP%0A0K5dOwDOP/98XnjhBYYMGfKrY6qsrGTdunXcdtttvPrqq3h7e5/W9rfffjtPP/10re2ys7OJiorC%0Az88Pk8nEHXfc4epHc3JyGDdunKsO1113ndvvIDQ01O0O6Pbt2wkJCfm1VWz0eVcNs9lMbGwsY8eO%0AJSUlpdby8847j1tuuYXU1NRfHROoz1Wf23hK4NoAf39/QkJCmDRpEmvWrGHPnj0AbifqRUVFfPXV%0AV4SGhjJy5Eg2bNjQYvFVVVVhtVrrXJaXl8e7775b57C9v//97/Tu3bvW0I3AwED69+9/2nFUVFSw%0AZs0abr75ZtasWUNCQgKrV6/m4osvJjU1lcjIyFr/6vrj7dWrl1unXePHH3+kW7durs/dunXj559/%0A5vDhw/zwww+1lp2c1EZGRrJx40bX502bNhEZGXnadTzZDTfcwPTp03n11Vf57rvvAOjSpUudsdcY%0APHgwu3btory8/IyOXWPx4sXEx8cDJ5LE6upq1zKz2YzVanX9f63x17/+lVGjRrmSdoBnn32WqVOn%0AYrPZ6j3Wc889R//+/Xn33Xe56667cDgcwImhIYmJicyZM4ecnBwGDx7M/PnzXfu94IILyM7Oxmq1%0A8thjjxEXF0d2djb3338/jz/+eL3H+9e//sWaNWvYtGkTq1at4quvvmL//v08+uijpKSkkJ2dzU03%0A3cRjjz1W5/b/+Mc/yMjI4M0332TlypUcPHiQZ599FrPZTHZ2Nl27duXJJ5/kpZde4p133uHxxx/n%0Avffea6DFReRkaWlpHDx4kE2bNrF27Vo++eQTNm7cSFVVFYmJiTz11FO88847/Pjjj5SVlQEnhqDl%0A5ua6kpjf/OY3dOzYkYkTJ7Jhwwby8/Mxm83Y7XbXcWqG7nXt2pVbb72VdevWtUj9qqqq8PLyqjdJ%0A+u677/j444/r7WMHDhxYa9tu3bpx9dVXn3YsR44cYfny5URGRvLRRx+xYMECli1bRkBAAPPmzauz%0Aj/3xxx9r7ae+Yfz/28d27dqV77//nsLCQoqKik7Zx44YMaJJ+9jGnHfVZciQIfUmBcOGDXO7sPtr%0AqM9Vn9tYmgPXBphMJlJTU0lNTeXVV191jct/4IEHGDZsGHDiy2rYsGGYTCYuvPBCzjvvPHbv3k3P%0Anj0b3H9OTg7//Oc/3cqmT5/uGl9eH8MweOONN+jSpQsXX3wx+/fvp6qqyvWlWV5eTmVlJX/4wx+4%0A9dZba21/+PBhAgMDmyy+l19+me3bt7No0SK3eQtw4irMPffc0+CxTqWsrIyAgADXZ6vVislkoqys%0AjPLyctcVTgAfHx/XyQKc6Gw6dOjg+p3k5OSwevVqXn755V8dT1JSEitXrmTDhg3MnTuXCy64gN/9%0A7nenHA/esWNHqqurOXr0KD4+Pr/62AAff/wxhmFw3XXXAXDppZfSvn173nrrLUaNGsXatWspKSnh%0A2LFjrm1KSkpYv369W0f7wQcfUFxczMiRI2vNEzzZJ598wh/+8AfgxBzISy+9FACLxcKOHTtcJyn9%0A+vVj7dq1de5j3bp1rgT3mmuuqdXRnSw6Ohqz2UxgYCDXXHMNDocDb29vQkND6d69O3DiimdSUhLH%0Ajx+vtf0tt9yC2WymS5cuBAYGcuDAAYKCgtzWCQwM5PXXX2fcuHH069fPbS6IiDRs27Zt3HvvvVgs%0AFiwWC7fccgsfffQRPXv2pKKightvvBE4cUetZm74F198QXBwsOviYfv27Xn99ddJTU1l8eLF/OlP%0Af+Lqq6/moYcecn2/rV271tWPXXPNNfz4448UFBTUmp9dl1dffZWsrCy3sqeffrrBv/eqqipeeeUV%0AwsLCXN/XBw4ccPWxR44cwcfHh0ceeYRrrrmm1vaHDx9u0vieeeYZioqKSE9Pd41EqZGYmEhiYmKD%0AxzqVsrIyt4vBNf1oeXl5rSS2Xbt2HDp0yPX5uuuuY+bMmfz888/4+vry6aefupKKX6Mx51116dCh%0AQ713S3v27El+fj4HDx5sMBGsi/pc9bmnQwlcG2Gz2Zg+fTrTp0+noKCAt956iwcffJD169dz2WWX%0AsXbtWr7//ntef/114JchDo1J4IYPH+6a8NyQkxM0wzC4/PLLefHFF/HyOnGztuZKB8C3337LnXfe%0Ayc0331znvvz9/cnLy2uy+EJDQ8nJyWHu3Ln87ne/4/rrr29UnRrL19eXiooK1+djx45hGAa+vr60%0Ab9/e7UuzrKwMX19ft+1HjhzJpk2bqK6u5qKLLnJLBv/X/15Zq1FVVeUaEtquXTvi4uKIi4ujuLiY%0A7Oxsnn32WS666CLCwsLq3O/evXvx9vY+5VW3vLw817CKUz0sZuPGjYwcOdL12dvbm8WLF/PMM8/w%0A8ssvM2zYMC655BK3q35bt27l6quvdtW9vLycBQsW1Dnk5H8dPnyYjh07uj6fvN/09HTWrl1LRUUF%0AFRUV9d6F3LBhA6+++ipHjx6lurra9RCAupx33nluPxcXF+Pl5eV2XJvNhmEYFBYW1tr+5FjNZrPb%0A8JMaS5YsYcmSJYwaNYoLLriAWbNmuTpnEWnYoUOHav2t1oyMOPlv9eS7aT///HOt798uXbq4kpC9%0Ae/fy2muvcf/997Nt2zZsNhsbNmygtLTUNQT92LFjbNiwoVEXBidNmlTrgVT1OTlBgxPfwSc/YKLm%0A7gacGCL61FNPERERUee+/P39yc/Pb7L4wsPDSUpKYsGCBdx3332NOr84He3bt3frY2v60fbt21Nd%0AXU1FRYUrwSsvL3frY81mM8OGDeOdd94hICCAQYMGYbHUfwprMplqff/XfEfXnM+c6rzr5Au2J9u3%0Ab1+9F6bNZrPr/+fJCZz63BPU5zYtJXBtwMGDB9m7d6/rSkHnzp25//77yc7O5ptvvgFOXImrub0N%0AJzq1W2+9lZkzZzZpLCcnaA25/PLLCQ8PJyUlhdmzZ9daft111zF37lzy8vLo0qWLq7y4uJjU1FSm%0AT59+WrFde+21bNiwgffff58lS5bw3HPPcd999zFs2DDS0tLIyMiotc2TTz5JaGhoo/Z/ySWX8I9/%0A/MP1+ccffyQoKAg/Pz8uvfRSfvrpJy6++GIAfvrpp1p3AaOiooiNjXX9fCpBQUHs27fPray0tJT8%0A/HwuuOACDh06xJdffsnAgQOBE1+sY8aM4cMPP+Trr7+uN4HLycnhuuuuq3fIK5w4kWnM73jbtm21%0ATl5CQkJcFxHKysp44403XFfOarapuSIOJ56uevDgQVe71Ny1PXToUK27k35+fhw5csT1uebqq8Ph%0AYNmyZaxZs4aLLrqIjz76iEcffbRWvHl5ecyePZs1a9Zw5ZVX8uOPPzJ8+PB663dyB1FUVMR5552H%0A1Wrl008/dZUfPnwYLy8v/P3962+oU+jWrRtz586lurqadevWkZCQwIcffvir9iVyLurcubPbnJ+i%0AoiI6d+5Mx44dKS0tdZUXFBTUu48ffviB0tJS/t//+38AXHTRRcycOZO33nqLPXv2cOjQIa644gr+%0A+te/urb597//zcMPP3zGIzv+18kJWkPCwsI4//zzWbVqFXfffXet5aGhoSQmJlJeXu424uK///0v%0AW7ZsOe3Yhw0bxpAhQ8jOzubxxx/Hz8+P++67j4EDBzJv3jy2bdtWa5ulS5e6+sWG1PSjNWr60U6d%0AOhEQEMCePXtcT3j86aefGDRokNv2UVFRvPDCC/j7+7v6lPoEBQW55kPW+PHHH/Hx8cHf37/B8676%0AktecnBxXv9xY6nNPUJ/btDQHrg04cOAA8fHx7N6921X22WefsX//fkJCQnjrrbdcj46vERAQwMUX%0AX8wHH3zQ0uG6mTp1Km+++abbl3KNyy67jKioKB588EFX51pUVMSDDz5IYWHhKedyncqNN95IWloa%0ATz31FH/729/48MMPueeee8jOzq71r7HJG8DQoUPJzc11jbtfsWKF62rYiBEjWLlyJVVVVeTn57Np%0A06ZaSVqXLl244IILeOedd+q9YlojOjqabdu2uR4dXFFR4ZpjcP7551NeXs706dPdvnh++ukndu3a%0AVeeQAMMwyM7OJi0tjf/7v/9rdJ3r8/PPP3Po0CHXKyPgxCOJb7/9dj777DMAli9fTnh4uNuVyq++%0A+srtEcv9+vXjk08+4aOPPuKjjz7ikUceISoqqs6hpb1793ZNUnc4HK6JzIcOHSIwMJDg4GDKyspY%0Au3YtpaWlGIaBxWKhtLSU48ePc+jQIXx9fbn00ks5fvy4K6E/evRonXV8++23qa6upqCgAIfDQb9+%0A/Rg4cCCffPKJaxjI66+/zsCBA095pfdk3t7eVFdXc+TIEQ4dOsQ999zDkSNH8PLyqnfupYjU76ab%0AbiIzM5OqqipKS0tZv349N954IxdffDHHjx93zUdavXq16+8rICDA7WTxyy+/ZPr06W7Du7Zt24bZ%0AbHaNcPnfPvaqq66ipKSkzkfUt6T/+7//Y8mSJRw+fLjWskGDBnHppZcyY8YM14n4wYMH+eMf/1jn%0AELTGMJvN3Hzzzbz55ptMnjyZtLQ0vvrqKxITE+vsYxubvMGJfnTTpk0UFBRw/PhxXn31VdcInhEj%0ARpCWlgacGN3z97//vdaDWPr06UN+fj7ffPNNg3dVxo4dS2Zmput3fuTIEZKSkpg4cSLe3t4Nnnf9%0Ar6qqKl577TW2bt3K5MmT6zxmVVUVxcXFpxx9Ux/1uepzT5fuwLUBffr0Yc6cOTzxxBOUlJRQXV1N%0A586deeGFFzj//PPJyspi8eLFtbYbOnQo69evZ8aMGW5DH2ssW7YMqHuOGXDGk23hxJXMUaNG8dxz%0Az9UZ45w5c1iyZAl33nknJpMJb29vbr31VuLi4lzr/Nr4rrrqql/1xMW4uDj27dvHgQMH+OGHH1iy%0AZAkJCQlERETw+OOPEx8fT1VVFVdddZXrzuKkSZP4/vvviYyMxGw2Ex8f7/ZEsxo333wz77//vtuQ%0AgLpceumlLFy4kKefftp1dTksLIwZM2YAEBwczJIlS1i0aBFPP/00hmHQsWNHHn74YbenZk2cOBGz%0A2cyRI0e47LLLePnll8/oyVw1Dh48SEBAgGuoCZwYdjJlyhT+9Kc/cfz4ca688spa75Y5ePBgo+Zk%0A1OWhhx4iISGB9evX06tXLwYMGACcaJdVq1YxdOhQunTpwqxZs9i1axfTp09n7ty5nHfeeQwcOJC3%0A3nqLG264geHDhxMYGEhiYiIOh4OJEyfWOQ/gN7/5DaNHj2bfvn1MnDiR3/zmN8CJuSFTpkyhsrKS%0Aiy66iDlz5jS6DkFBQVxzzTWEh4fz0ksvERYWxh133IHZbMbb27vRQ5lF5ISJEyeyZ88ebr75Zkwm%0AE5GRkYwYMQKTycQTTzzBww8/jM1m45577sHLywuTyUTPnj3Zt28fxcXF+Pn5ERUVRUlJCfHx8Rw7%0Adoyqqiq6d+/OK6+8wvHjx9m6dSuzZs2qdewhQ4awbt06brrpplpDHwHXvLK65ph16dLFlZCcib59%0A+9KnTx+WLFlSaw6ayWRi6dKlvPDCC0RHR2OxWGjfvj133nmn25Oef218oaGhp3URtMbIkSM5fvw4%0AeXl5PPTQQ7Rr144FCxZw9dVXc++993LnnXdiGAYDBgxwzel+8MEHSUxMJCIignbt2vHMM8/U6ktM%0AJhMRERGUlZW59U11ue6663j44Yd54IEHKCsrw2QyERUVxe9//3vg1OddF154IXv37nU7ryopKeHq%0Aq69m5cqVXHjhhXUe84svvqBz585ccMEFp91m6nPV554uk3GqAasiImehk1+YLiKer7S0lD59+vDJ%0AJ59gs9mIi4vjlltuITo6urVDk3PE888/T1lZGY888khrh9LmqM9tehpCKSIiIh7njjvu4O233wZO%0ADM+67LLLXA9w+sMf/sDy5cvrfNCBSFMrKSlh3bp1bqOLRJqTEjgRERHxOA8//DBLly5l+PDhrFq1%0Aym14Wc38miVLlrRihHKueOKJJ5g6deqven2AyK+hIZQiIiIiIiIeQnfgREREREREPESbfAql01n3%0AW+5Ph7+/L4WFpQ2veA5QW7hTe7hTe/xCbeGuKdojKKj+l8pL8ziX+1BPjNsTYwbF3dIUd8tqK3HX%0A14eetXfgLBZza4fQZqgt3Kk93Kk9fqG2cKf2OHd56u/eE+P2xJhBcbc0xd2y2nrcZ20CJyIiIiIi%0AcrZRAiciIiIiIuIhlMCJiIiIiIh4CCVwIiIiIiIiHkIJnIiIiIiIiIdQAiciIiIiIuIhlMCJiIiI%0AiIh4CCVwIiIiIiIiHsLS0Apr1qwhKyvL9Xn37t28/fbbzJgxg6qqKoKCgkhKSsJqtZKVlUVaWhpe%0AXl6MGTOGmJgYKisrSUxMZP/+/ZjNZubOnUvXrl2btVIAtySsr7N8eeLgZj+2iIiIiEhLuHfee/Uu%0A03nv2anBBC4mJoaYmBgA/v73v/POO++waNEiYmNjGTFiBM8//zyZmZlER0eTkpJCZmYm3t7ejB49%0AmoiICLZu3Yqfnx/Jycls376d5ORkFi5c2OwVExEREREROduc1hDKlJQUpkyZws6dOxkyZAgA4eHh%0A5ObmsmvXLkJCQrDZbPj4+NC3b18cDge5ublEREQAMGDAABwOR9PXQkRERERE5BzQ4B24Gp999hkX%0AXHABQUFBlJWVYbVaAQgMDMTpdFJQUEBAQIBr/YCAgFrlXl5emEwmKioqXNvXxd/fF4vF/GvrdEpB%0AQbZm2W9bd67Wuz5qD3dqj1+oLdypPURERNqWRidwmZmZ3H777bXKDcOoc/3TLT9ZYWFpY8M6bU5n%0ASbPtu60KCrKdk/Wuj9rDndrjF2oLd03RHkoARUREmlajh1Du3LmTPn36AODr60t5eTkAeXl52O12%0A7HY7BQUFrvXz8/Nd5U6nE4DKykoMwzjl3TcRERERERGpW6MSuLy8PDp06OBKvAYMGEBOTg4Amzdv%0AJiwsjF69evH5559TXFzM0aNHcTgc9OvXj4EDB5KdnQ3A1q1bCQ0NbaaqiIiIiIiInN0aNYTS6XS6%0AzW+bNm0aM2fOJCMjg+DgYKKjo/H29iYhIYG4uDhMJhPx8fHYbDaioqLYsWMH48ePx2q1Mm/evGar%0AjIiIiIiIyNmsUQlcz549eeWVV1yf7XY7qamptdaLjIwkMjLSrazm3W8iIiLnoq+//popU6Zw9913%0AM2HCBNf7UX/66Sc6dOjAokWLOO+889rUu1RFRKTtOq3XCIiIiEjjlZaWMmfOHPr37+8qe+ONN/D3%0A9yczM5OoqCg++eQTSktLSUlJYcWKFaSnp5OWlkZRUREbN27Ez8+P1atXM3nyZJKTk1uxNiIi0hY0%0A+imUIiIicnqsVivLli1j2bJlrrKtW7cyffp0AMaOHQtAbm6u612qgNu7VKOjo4ET889nzZrVwjUQ%0AEU9277z36l22PHFwC0YiTUkJnIiISDOxWCxYLO5d7b59+/jggw9ISkqic+fOPP74423yXaqe+goI%0AT4zbE2MGxd3SmjrulmoHtXfTUwInIiLSggzD4JJLLmHq1Km8+OKLvPTSS1x11VW11qlv24Y0YGt3%0AWgAAIABJREFUxbtUPfWdiJ4YtyfGDIq7pTVH3C3RDmrvM4+jLpoDJyIi0oI6d+7MtddeC8CgQYP4%0A9ttv9S5VERFpNCVwIiIiLeiGG27gww8/BOCLL77gkksu0btURUSk0TSEUkREpJns3r2b+fPns2/f%0APiwWCzk5OTz33HM888wzZGZm4uvry/z58/Hx8dG7VEVEpFGUwImIiDSTnj17kp6eXqt80aJFtcr0%0ALlUREWkMDaEUERERERHxEErgREREREREPIQSOBEREREREQ+hBE5ERERERMRDKIETERERERHxEErg%0AREREREREPIQSOBEREREREQ+hBE5ERERERMRDKIETERERERHxEJbGrJSVlcUrr7yCxWJh+vTp/Pa3%0Av2XGjBlUVVURFBREUlISVquVrKws0tLS8PLyYsyYMcTExFBZWUliYiL79+/HbDYzd+5cunbt2tz1%0AEhEREREROes0eAeusLCQlJQUVq1axdKlS9myZQuLFi0iNjaWVatW0b17dzIzMyktLSUlJYUVK1aQ%0Anp5OWloaRUVFbNy4ET8/P1avXs3kyZNJTk5uiXqJiIiIiIicdRpM4HJzc+nfvz8dO3bEbrczZ84c%0Adu7cyZAhQwAIDw8nNzeXXbt2ERISgs1mw8fHh759++JwOMjNzSUiIgKAAQMG4HA4mrdGIiIiIiIi%0AZ6kGh1Du3buX8vJyJk+eTHFxMdOmTaOsrAyr1QpAYGAgTqeTgoICAgICXNsFBATUKvfy8sJkMlFR%0AUeHaXkRERERERBqnUXPgioqK+Mtf/sL+/fuZNGkShmG4lp3888lOt/xk/v6+WCzmxoR22oKCbM2y%0A37buXK13fdQe7tQev1BbuFN7nLmvv/6aKVOmcPfddzNhwgRX+Ycffsh9993Hf/7zHwDNIxcRkUZp%0AMIELDAykT58+WCwWunXrRocOHTCbzZSXl+Pj40NeXh52ux273U5BQYFru/z8fHr37o3dbsfpdNKj%0ARw8qKysxDKPBu2+FhaVnXrN6OJ0lzbbvtiooyHZO1rs+ag93ao9fqC3cNUV7nOsJYGlpKXPmzKF/%0A//5u5ceOHePll18mKCjItV5KSgqZmZl4e3szevRoIiIi2Lp1K35+fiQnJ7N9+3aSk5NZuHBha1RF%0ARETaiAbnwA0aNIiPP/6Y6upqCgsLKS0tZcCAAeTk5ACwefNmwsLC6NWrF59//jnFxcUcPXoUh8NB%0Av379GDhwINnZ2QBs3bqV0NDQ5q2RiIhIG2G1Wlm2bBl2u92tfOnSpcTGxrouaGoeuYiINFaDd+C6%0AdOnC8OHDGTNmDACzZ88mJCSEmTNnkpGRQXBwMNHR0Xh7e5OQkEBcXBwmk4n4+HhsNhtRUVHs2LGD%0A8ePHY7VamTdvXrNXSkREpC2wWCxYLO5d7Q8//MBXX33FAw88QFJSEkCTziNvqmkInnr31BPj9sSY%0AQXG3tKaOu6XaQe3d9Bo1B27cuHGMGzfOrSw1NbXWepGRkURGRrqV1YzZFxEREZg7dy6zZ88+5Tpn%0AMo+8KaYheOpwYk+M2xNjBsXd0poj7pZoB7X3mcdRlwaHUIqIiEjTyMvL4/vvv+dPf/oTY8aMIT8/%0AnwkTJtQ5j7xmfrnT6QRo9DxyERE5uzXqDpyIiIicuS5duvDuu++6Pg8ePJiVK1dSXl7O7NmzKS4u%0Axmw243A4mDVrFkeOHCE7O5uwsDDNIxcREUAJnIiISLPZvXs38+fPZ9++fVgsFnJycli8eDGdOnVy%0AW8/Hx0fzyEVEpFGUwImIiDSTnj17kp6eXu/y9957z/Wz5pGLiEhjaA6ciIiIiIiIh1ACJyIiIiIi%0A4iGUwImIiIiIiHgIJXAiIiIiIiIeQgmciIiIiIiIh1ACJyIiIiIi4iGUwImIiIiIiHgIJXAiIiIi%0AIiIeQgmciIiIiIiIh1ACJyIiIiIi4iGUwImIiIiIiHgIJXAiIiIiIiIeQgmciIiIiIiIh1ACJyIi%0A0oy+/vprhg4dysqVKwE4cOAAd999NxMmTODuu+/G6XQCkJWVxR133EFMTAxr1qwBoLKykoSEBMaP%0AH8+ECRPYs2dPq9VDRETaBktDK+zcuZMHHniA3/zmNwBcccUV3HfffcyYMYOqqiqCgoJISkrCarWS%0AlZVFWloaXl5ejBkzhpiYGCorK0lMTGT//v2YzWbmzp1L165dm71iIiIira20tJQ5c+bQv39/V9nC%0AhQsZM2YMUVFRvPbaa6SmpjJ16lRSUlLIzMzE29ub0aNHExERwdatW/Hz8yM5OZnt27eTnJzMwoUL%0AW7FGIiLS2hp1B+66664jPT2d9PR0Hn30URYtWkRsbCyrVq2ie/fuZGZmUlpaSkpKCitWrCA9PZ20%0AtDSKiorYuHEjfn5+rF69msmTJ5OcnNzcdRIREWkTrFYry5Ytw263u8oef/xxhg8fDoC/vz9FRUXs%0A2rWLkJAQbDYbPj4+9O3bF4fDQW5uLhEREQAMGDAAh8PRKvUQEZG2o8E7cHXZuXMnTz75JADh4eEs%0AX76cSy65xNX5AG6dT3R0NHCi85k1a1YThS4iItK2WSwWLBb3rtbX1xeAqqoqVq1aRXx8PAUFBQQE%0ABLjWCQgIwOl0upV7eXlhMpmoqKjAarXWe0x/f18sFvMZxx4UZDvjfbQGT4zbE2MGxd3SmjrulmoH%0AtXfTa1QC9+233zJ58mQOHz7M1KlTKSsrc3UegYGBtToZaBudT13a8i+jOZ2r9a6P2sOd2uMXagt3%0Aao/mUVVVxYwZM7j++uvp378/GzZscFtuGEad29VXfrLCwtIzji8oyIbTWXLG+2lpnhi3J8YMirul%0ANUfcLdEOau8zj6MuDSZwF198MVOnTmXEiBHs2bOHSZMmUVVV5Vp+up1MS3U+9WkLv4yW1lb+E7YV%0Aag93ao9fqC3cNUV7KAGs28MPP0z37t2ZOnUqAHa7nYKCAtfy/Px8evfujd1ux+l00qNHDyorKzEM%0A45QXQEVE5OzX4By4Ll26EBUVhclkolu3bnTu3JnDhw9TXl4OQF5eHna7vc7Op6a85glb6nxERORc%0Al5WVhbe3N9OnT3eV9erVi88//5zi4mKOHj2Kw+GgX79+DBw4kOzsbAC2bt1KaGhoa4UtIiJtRIN3%0A4LKysnA6ncTFxeF0Ovn5558ZNWoUOTk53HbbbWzevJmwsDB69erF7NmzKS4uxmw243A4mDVrFkeO%0AHCE7O5uwsDB1PiIick7ZvXs38+fPZ9++fVgsFnJycvj5559p164dEydOBOCyyy7jiSeeICEhgbi4%0AOEwmE/Hx8dhsNqKiotixYwfjx4/HarUyb968Vq6RiIi0tgYTuMGDB/OnP/2JLVu2UFlZyRNPPMGV%0AV17JzJkzycjIIDg4mOjoaLy9vdX5iIiInKRnz56kp6c3at3IyEgiIyPdympevyMiIlKjwQSuY8eO%0ALF26tFZ5ampqrTJ1PiIiIiIiIs2nUe+BExERERERkdanBE5ERERERMRDKIETERERERHxEErgRERE%0AREREPIQSOBEREREREQ+hBE5ERERERMRDKIETERERERHxEErgREREREREPIQSOBEREREREQ+hBE5E%0ARERERMRDKIETERERERHxEErgREREREREPIQSOBERkWb09ddfM3ToUFauXAnAgQMHmDhxIrGxsTzw%0AwANUVFQAkJWVxR133EFMTAxr1qwBoLKykoSEBMaPH8+ECRPYs2dPq9VDRETaBiVwIiIizaS0tJQ5%0Ac+bQv39/V9miRYuIjY1l1apVdO/enczMTEpLS0lJSWHFihWkp6eTlpZGUVERGzduxM/Pj9WrVzN5%0A8mSSk5NbsTYiItIWKIETERFpJlarlWXLlmG3211lO3fuZMiQIQCEh4eTm5vLrl27CAkJwWaz4ePj%0AQ9++fXE4HOTm5hIREQHAgAEDcDgcrVIPERFpOyytHYCIiMjZymKxYLG4d7VlZWVYrVYAAgMDcTqd%0AFBQUEBAQ4FonICCgVrmXlxcmk4mKigrX9nXx9/fFYjGfcexBQbYz3kdr8MS4PTFmUNwtranjbql2%0AUHs3PSVwIiIircQwjCYpP1lhYekZxQQnTlyczpIz3k9L88S4PTFmUNwtrTnibol2UHufeRx1aVQC%0AV15ezsiRI5kyZQr9+/dnxowZVFVVERQURFJSElarlaysLNLS0vDy8mLMmDHExMRQWVlJYmIi+/fv%0Ax2w2M3fuXLp27dqkFRMREfEkvr6+lJeX4+PjQ15eHna7HbvdTkFBgWud/Px8evfujd1ux+l00qNH%0ADyorKzEM45R330Tk7HXvvPdaOwRpIxo1B27JkiWcd955gCZfi4iInIkBAwaQk5MDwObNmwkLC6NX%0Ar158/vnnFBcXc/ToURwOB/369WPgwIFkZ2cDsHXrVkJDQ1szdBERaQMavAP33Xff8e2333LTTTcB%0AJyZfP/nkk8CJydfLly/nkksucU2+BtwmX0dHRwMnOqxZs2Y1UzVERETant27dzN//nz27duHxWIh%0AJyeH5557jsTERDIyMggODiY6Ohpvb28SEhKIi4vDZDIRHx+PzWYjKiqKHTt2MH78eKxWK/PmzWvt%0AKomISCtrMIGbP38+jz76KOvWrQOaf/I1NN0E7Lq05QmJzelcrXd91B7u1B6/UFu4U3ucmZ49e5Ke%0Anl6rPDU1tVZZZGQkkZGRbmU10w9ERERqnDKBW7duHb1796533lpzTL6GppmAXZ+2MCGxpbWViZht%0AhdrDndrjF2oLd03RHkoARUREmtYpE7ht27axZ88etm3bxsGDB7FarZp8LSIiIiIi0kpO+RCThQsX%0A8uabb/LGG28QExPDlClTNPlaRERERESklZz2e+CmTZvGzJkzNflaRERERESkhTU6gZs2bZrrZ02+%0AFhERERERaXmNeg+ciIiIiIiItD4lcCIiIiIiIh5CCZyIiIiIiIiHUAInIiIiIiLiIZTAiYiIiIiI%0AeAglcCIiIiIiIh5CCZyIiIiIiIiHUAInIiIiIiLiIRr9Im8RERE5c0ePHmXmzJkcPnyYyspK4uPj%0Aufzyy5kxYwZVVVUEBQWRlJSE1WolKyuLtLQ0vLy8GDNmDDExMa0dvoiItDIlcCIiIi1o7dq1XHLJ%0AJSQkJJCXl8ddd91Fnz59iI2NZcSIETz//PNkZmYSHR1NSkoKmZmZeHt7M3r0aCIiIujUqVNrV0FE%0ARFqRhlCKiIi0IH9/f4qKigAoLi7G39+fnTt3MmTIEADCw8PJzc1l165dhISEYLPZ8PHxoW/fvjgc%0AjtYMXURE2gAlcCIiIi3o5ptvZv/+/URERDBhwgRmzpxJWVkZVqsVgMDAQJxOJwUFBQQEBLi2CwgI%0AwOl0tlbYIiLSRmgIpYiISAtav349wcHB/PWvf+Wrr75i1qxZbssNw6hzu/rK/5e/vy8Wi/mM4wwK%0Asp3xPlqDJ8btiTGD4vZ0LdUOntrebTluJXAiIiItyOFwMGjQIAB69OhBfn4+7du3p7y8HB8fH/Ly%0A8rDb7djtdgoKClzb5efn07t37wb3X1hYesYxBgXZcDpLzng/Lc0T4/bEmEFxt7TmSCZaoh08ub3b%0AQtz1/d41hFJERKQFde/enV27dgGwb98+OnTowMCBA8nJyQFg8+bNhIWF0atXLz7//HOKi4s5evQo%0ADoeDfv36tWboIiLSBugOnIiISAsaO3Yss2bNYsKECRw/fpwnnniCyy67jJkzZ5KRkUFwcDDR0dF4%0Ae3uTkJBAXFwcJpOJ+Ph4bLa2O6RHRDzLvfPeq3fZ8sTBLRiJnC4lcCIiIi2oQ4cO/PnPf65Vnpqa%0AWqssMjKSyMjIlghLREQ8hIZQioiIiIiIeIgG78CVlZWRmJjIzz//zLFjx5gyZQo9evRgxowZVFVV%0AERQURFJSElarlaysLNLS0vDy8mLMmDHExMRQWVlJYmIi+/fvx2w2M3fuXLp27doSdRMRERERETmr%0ANHgHbuvWrfTs2ZOVK1eycOFC5s2bx6JFi4iNjWXVqlV0796dzMxMSktLSUlJYcWKFaSnp5OWlkZR%0AUREbN27Ez8+P1atXM3nyZJKTk1uiXiIiIiIiImedBhO4qKgofve73wFw4MABunTpws6dOxkyZAgA%0A4eHh5ObmsmvXLkJCQrDZbPj4+NC3b18cDge5ublEREQAMGDAABwORzNWR0RERERE5OzV6IeYjBs3%0AjoMHD7J06VLuuecerFYrAIGBgTidTgoKCggICHCtHxAQUKvcy8sLk8lERUWFa/u6NNVLSOvSll/K%0A15zO1XrXR+3hTu3xC7WFO7WHiIhI29LoBO7111/nyy+/5KGHHsIwDFf5yT+f7HTLT9YULyGtT1t4%0AKV9LaysvI2wr1B7u1B6/UFu4a4r2UAIoIiLStBocQrl7924OHDgAwJVXXklVVRUdOnSgvLwcgLy8%0APOx2O3a7nYKCAtd2+fn5rnKn0wlAZWUlhmGc8u6biIiIiIiI1K3BBO6TTz5h+fLlABQUFFBaWsqA%0AAQPIyckBYPPmzYSFhdGrVy8+//xziouLOXr0KA6Hg379+jFw4ECys7OBEw9ECQ0NbcbqiIiIiIiI%0AnL0aHEI5btw4HnnkEWJjYykvL+exxx6jZ8+ezJw5k4yMDIKDg4mOjsbb25uEhATi4uIwmUzEx8dj%0As9mIiopix44djB8/HqvVyrx581qiXiIiIiIiImedBhM4Hx+fOh/9n5qaWqssMjKSyMhIt7Kad7+J%0AiIiIiIjImWlwCKWIiIiIiIi0DUrgREREREREPIQSOBEREREREQ+hBE5ERERERMRDNPpF3iIiItI0%0AsrKyeOWVV7BYLEyfPp3f/va3zJgxg6qqKoKCgkhKSsJqtZKVlUVaWhpeXl6MGTOGmJiY1g5dRERa%0AmRI4ERGRFlRYWEhKSgpvvvkmpaWlLF68mJycHGJjYxkxYgTPP/88mZmZREdHk5KSQmZmJt7e3owe%0APZqIiAg6derU2lUQEZFWpCGUIiIiLSg3N5f+/fvTsWNH7HY7c+bMYefOnQwZMgSA8PBwcnNz2bVr%0AFyEhIdhsNnx8fOjbty8Oh6OVoxcRkdamO3AiIiItaO/evZSXlzN58mSKi4uZNm0aZWVlWK1WAAID%0AA3E6nRQUFBAQEODaLiAgAKfT2eD+/f19sVjMZxxnUJDtjPfRGjwxbk+MGRT32awp28hT27stx60E%0ATkREpIUVFRXxl7/8hf379zNp0iQMw3AtO/nnk9VX/r8KC0vPOL6gIBtOZ8kZ76eleWLcnhgzKO6W%0A1tLJRFO1kSe3d1uIu77fu4ZQioiItKDAwED69OmDxWKhW7dudOjQgQ4dOlBeXg5AXl4edrsdu91O%0AQUGBa7v8/HzsdntrhS0iIm2EEjgREZEWNGjQID7++GOqq6spLCyktLSUAQMGkJOTA8DmzZsJCwuj%0AV69efP755xQXF3P06FEcDgf9+vVr5ehFRKS1aQiliIhIC+rSpQvDhw9nzJgxAMyePZuQkBBmzpxJ%0ARkYGwcHBREdH4+3tTUJCAnFxcZhMJuLj47HZ2u6cDBERaRlK4ERERFrYuHHjGDdunFtZampqrfUi%0AIyOJjIxsqbBERMQDaAiliIiIiIiIh1ACJyIiIiIi4iGUwImIiIiIiHgIJXAiIiIiIiIeolEPMVmw%0AYAH//Oc/OX78OL///e8JCQlhxowZVFVVERQURFJSElarlaysLNLS0vDy8mLMmDHExMRQWVlJYmIi%0A+/fvx2w2M3fuXLp27drc9RIRERERETnrNJjAffzxx3zzzTdkZGRQWFjI7bffTv/+/YmNjWXEiBE8%0A//zzZGZmEh0dTUpKCpmZmXh7ezN69GgiIiLYunUrfn5+JCcns337dpKTk1m4cGFL1E1EREREROSs%0A0uAQymuvvZY///nPAPj5+VFWVsbOnTsZMmQIAOHh4eTm5rJr1y5CQkKw2Wz4+PjQt29fHA4Hubm5%0AREREADBgwAAcDkczVkdEREREROTs1eAdOLPZjK+vLwCZmZnccMMNbN++HavVCkBgYCBOp5OCggIC%0AAgJc2wUEBNQq9/LywmQyUVFR4dq+Lv7+vlgs5jOqWH2Cgs7Nl6Ceq/Wuj9rDndrjF2oLd2oPERGR%0AtqXRL/J+9913yczMZPny5QwbNsxVbhhGneufbvnJCgtLGxvWaXM6S5pt321VUJDtnKx3fdQe7tQe%0Av1BbuGuK9lACKCIi0rQa9RTKDz/8kKVLl7Js2TJsNhu+vr6Ul5cDkJeXh91ux263U1BQ4NomPz/f%0AVe50OgGorKzEMIxT3n0TERERERGRujV4B66kpIQFCxawYsUKOnXqBJyYy5aTk8Ntt93G5s2bCQsL%0Ao1evXsyePZvi4mLMZjMOh4NZs2Zx5MgRsrOzCQsLY+vWrYSGhjZ7pUREREREPM29895r7RDEAzSY%0AwL399tsUFhbyxz/+0VU2b948Zs+eTUZGBsHBwURHR+Pt7U1CQgJxcXGYTCbi4+Ox2WxERUWxY8cO%0Axo8fj9VqZd68ec1aIRERERERkbNVgwnc2LFjGTt2bK3y1NTUWmWRkZFERka6ldW8+01ERERERETO%0ATKPmwImIiEjTKi8vZ+jQobz11lscOHCAiRMnEhsbywMPPEBFRQUAWVlZ3HHHHcTExLBmzZpWjlhE%0ARNoCJXAiIiKtYMmSJZx33nkALFq0iNjYWFatWkX37t3JzMyktLSUlJQUVqxYQXp6OmlpaRQVFbVy%0A1CIi0tqUwImIiLSw7777jm+//ZabbroJgJ07dzJkyBAAwsPDyc3NZdeuXYSEhGCz2fDx8aFv3744%0AHI5WjFpERNqCRr8HTkRERJrG/PnzefTRR1m3bh0AZWVlrlfsBAYG4nQ6KSgoICAgwLVNQECA67U8%0Ap+Lv74vFYj7jGD31HX6eGLcnxgyK+2zWlG3kqe3dluNWAiciItKC1q1bR+/evenatWudyw3DOK3y%0A/1VYWPqrY6vhqS+198S4PTFmUNxnu6ZqI09t77YSd31JpBI4ERGRFrRt2zb27NnDtm3bOHjwIFar%0AFV9fX8rLy/Hx8SEvLw+73Y7dbqegoMC1XX5+Pr17927FyEVEpC1QAiciItKCFi5c6Pp58eLFXHjh%0AhXz66afk5ORw2223sXnzZsLCwujVqxezZ8+muLgYs9mMw+Fg1qxZrRi5iIi0BUrgREREWtm0adOY%0AOXMmGRkZBAcHEx0djbe3NwkJCcTFxWEymYiPj8dma7tzMkREpGUogRMREWkl06ZNc/2cmppaa3lk%0AZCSRkZEtGZKIiLRxeo2AiIiIiIiIh1ACJyIiIiIi4iE0hFJERERERFzunfdeneXLEwe3cCRSF92B%0AExERERER8RBK4ERERERERDyEEjgREREREREPoQRORERERETEQ+ghJiIiIiIi9ajvgR6gh3pI69Ad%0AOBEREREREQ/RqATu66+/ZujQoaxcuRKAAwcOMHHiRGJjY3nggQeoqKgAICsrizvuuIOYmBjWrFkD%0AQGVlJQkJCYwfP54JEyawZ8+eZqqKiIiIiIjI2a3BBK60tJQ5c+bQv39/V9miRYuIjY1l1apVdO/e%0AnczMTEpLS0lJSWHFihWkp6eTlpZGUVERGzduxM/Pj9WrVzN58mSSk5ObtUIiIiIiIiJnqwYTOKvV%0AyrJly7Db7a6ynTt3MmTIEADCw8PJzc1l165dhISEYLPZ8PHxoW/fvjgcDnJzc4mIiABgwIABOByO%0AZqqKiIiIiIjI2a3Bh5hYLBYsFvfVysrKsFqtAAQGBuJ0OikoKCAgIMC1TkBAQK1yLy8vTCYTFRUV%0Aru3r4u/vi8Vi/lUVakhQkK1Z9tvWnav1ro/aw53a4xdqC3dqDxERkbbljJ9CaRhGk5SfrLCw9Ixi%0AOhWns6TZ9t1WBQXZzsl610ft4U7t8Qu1hbumaA8lgHVbsGAB//znPzl+/Di///3vCQkJYcaMGVRV%0AVREUFERSUhJWq5WsrCzS0tLw8vJizJgxxMTEtHboInIO0xM524ZflcD5+vpSXl6Oj48PeXl52O12%0A7HY7BQUFrnXy8/Pp3bs3drsdp9NJjx49qKysxDCMU959ExEROZt9/PHHfPPNN2RkZFBYWMjtt99O%0A//79iY2NZcSIETz//PNkZmYSHR1NSkoKmZmZeHt7M3r0aCIiIujUqVNrV0FERFrRr3qNwIABA8jJ%0AyQFg8+bNhIWF0atXLz7//HOKi4s5evQoDoeDfv36MXDgQLKzswHYunUroaGhTRe9iIiIh7n22mv5%0A85//DICfnx9lZWWnNbdcRETObQ3egdu9ezfz589n3759WCwWcnJyeO6550hMTCQjI4Pg4GCio6Px%0A9vYmISGBuLg4TCYT8fHx2Gw2oqKi2LFjB+PHj8dqtTJv3ryWqJeIiEibZDab8fX1BSAzM5MbbriB%0A7du3N3pueUOaah65pw5/9cS4PTFmUNxNvS9Pd6rhlRuSb2vBSJpGW/7dNpjA9ezZk/T09Frlqamp%0AtcoiIyOJjIx0KzObzcydO/cMQhQRETn7vPvuu2RmZrJ8+XKGDRvmKj+TOeTQNPPIPXU+qCfG7Ykx%0Ag+Ku4Ylt0Bo8rZ3ayv/v+pLIXzWEUkRERH69Dz/8kKVLl7Js2TJsNptrbjlwyrnlJ7/SR0REzk1K%0A4ERERFpQSUkJCxYs4KWXXnI9kOR05paLiMi57YxfIyAiIiKN9/bbb1NYWMgf//hHV9m8efOYPXt2%0Ao+aWi4jIuU0JnIiISAsaO3YsY8eOrVXe2LnlItL2neqBHiJnSgmciIiIiIg0G70AvGlpDpyIiIiI%0AiIiH0B04ERER8Si6mi9N7dcOedRQyTNXXxvqb7l+ugMnIiIiIiLiIZTAiYiIiIiIeAglcCIiIiIi%0AIh7inJsDp3HzIiIiIiJtm87Z66c7cCIiIiIiIh5CCZyIiIiIiIiHOOeGUIqIiIiIiOc614dX6g6c%0AiIiIiIiIh/j/7N17WFVV/sfx94EDIooKwjEtNcexybyNZimaGSiKWGZ5SRTTohoTLyV9PNJCAAAg%0AAElEQVSjoWmaWEpKNpJpOqmEaSZp4mWgqdFJE52KxsKZflRmo3gBVEQFReD8/vBxx5GryO3o5/U8%0APU9n7dt3Lw97ne/ea62tBE5ERERERMROqAtlIbf641gRERGAR0K3FFuutlBEpOZVSwL3+uuvc+DA%0AAUwmEzNmzKBjx47VcVgRERG7pzZUpHKUdqNebh4V/Xe2pxtUVZ7A/etf/+LXX39lw4YN/Pzzz8yY%0AMYMNGzZU9WErnZ7OiYhIdbtZ2lCpfez9d42SMalsJX2nauPfQ5UncImJifTt2xeA1q1bc/bsWc6f%0AP0/9+vWr+tDVprIvIrXxiyIiItXvVmhDb1bVmSDVlmSsIj+AlYhJbVdb/r4KM1mtVmtVHmDWrFn0%0A7t3baIBGjhzJa6+9RqtWrarysCIiInZPbaiIiFyr2mehrOJ8UURE5KalNlRERKo8gbNYLGRkZBif%0A09LS8PLyqurDioiI2D21oSIicq0qT+B69uxJQkICAAcPHsRisajvvoiISDmoDRURkWtV+SQmXbp0%0AoV27dowYMQKTycTs2bOr+pAiIiI3BbWhIiJyrSqfxEREREREREQqR7VPYiIiIiIiIiIVowRORERE%0ARETETlT5GLiq9vrrr3PgwAFMJhMzZsygY8eOxrK9e/fy5ptv4ujoyIMPPkhISEgNRlo9SquPffv2%0A8eabb+Lg4ECrVq147bXXcHC4eXP40uriqsjISP79738TExNTAxFWr9Lq4/jx40yZMoXLly9zzz33%0AMHfu3BqMtHqUVh8ffPABcXFxODg40L59e15++eUajLR6pKSkMH78eMaOHUtQUJDNslvxWnqrsNc2%0A9I033uCbb74hLy+PP/3pT/Tr189Y5uvry2233YajoyMAixYtokmTJjUVqmH//v1MnjyZNm3aAHDX%0AXXcxa9YsY3ltre+NGzcSFxdnfE5OTubbb781Pte2+r72Wnb8+HGmTZtGfn4+Xl5eLFy4EGdnZ5tt%0AyvN7oSbinj59Onl5eZjNZhYuXGgzA21Z36eaijssLIyDBw/SqFEjAIKDg3nooYdstqmN9T1p0iTO%0AnDkDQGZmJn/84x8JDw831q8t9W2w2rH9+/dbn3vuOavVarX+9NNP1uHDh9ssHzBggPXYsWPW/Px8%0Aa2BgoPXHH3+siTCrTVn14efnZz1+/LjVarVaJ06caN21a1e1x1hdyqoLq9Vq/fHHH61PPPGENSgo%0AqLrDq3Zl1cekSZOsn376qdVqtVrnzJljTU1NrfYYq1Np9XHu3Dmrj4+P9fLly1ar1Wp96qmnrN9+%0A+22NxFldLly4YA0KCrLOnDnTGhMTU2T5rXYtvVXYaxuamJhofeaZZ6xWq9V6+vRpa+/evW2W+/j4%0AWM+fP18DkZVu37591okTJ5a4vLbWd2H79++3zpkzx6asNtV3cdeysLAw644dO6xWq9UaGRlp/eCD%0AD2y2Kc/vhapWXNzTpk2zbt++3Wq1Wq1r1661RkRE2GxT1vepOhQX90svvWT9xz/+UeI2tbW+CwsL%0AC7MeOHDApqw21Hdhdv34JTExkb59+wLQunVrzp49y/nz5wE4cuQIDRs2pGnTpjg4ONC7d28SExNr%0AMtwqV1p9AGzatInbbrsNAA8PD+NOw82orLoAWLBgAS+++GJNhFftSquPgoICvvnmG3x9fQGYPXs2%0AzZo1q7FYq0Np9eHk5ISTkxPZ2dnk5eWRk5NDw4YNazLcKufs7MzKlSuxWCxFlt2K19Jbhb22offd%0Adx9/+ctfAGjQoAE5OTnk5+fXcFQ3pjbXd2FLly5l/PjxNR1GiYq7lu3fv58+ffoA4OPjU6Rey/N7%0AoaoVF/fs2bPp378/AO7u7mRmZlZrTOVRWttRktpa31cdOnSIc+fO1chTweth1wlcRkYG7u7uxmcP%0ADw/S09MBSE9Px8PDo9hlN6vS6gMw3h2UlpbGl19+Se/evas9xupSVl1s2rSJ+++/n9tvv70mwqt2%0ApdXH6dOnqVevHvPnzycwMJDIyMiaCrPalFYfderUISQkhL59++Lj40OnTp1o1apVTYVaLcxmMy4u%0ALsUuuxWvpbcKe21DHR0dcXV1BSA2NpYHH3zQ6L531ezZswkMDGTRokVYa9Fk2z/99BPjxo0jMDCQ%0AL7/80iivzfV91XfffUfTpk2LfZF8banv4q5lOTk5RpfJxo0bF6nXsn4vVIfi4nZ1dcXR0ZH8/HzW%0ArVvHI488UmS7kr5P1aWktmPt2rU8+eSTvPjii5w+fdpmWW2t76vef//9IsMIrqrp+i7M7sfAFVab%0ALtK1QXH1cerUKcaNG8fs2bNt/oBudoXrIjMzk02bNrF69WpOnjxZg1HVnML1YbVaOXnyJE8++SS3%0A3347zz33HLt27SrSZ/1mVrg+zp8/z7vvvkt8fDz169dnzJgx/PDDD9x99901GKFI1bO3NvSzzz4j%0ANjaWVatW2ZRPmjSJXr160bBhQ0JCQkhISMDf37+GovzNnXfeyYQJExgwYABHjhzhySef5NNPPy0y%0AHqu2io2N5bHHHitSXlvruzjl+Y7Xpr+D/Px8pk2bRvfu3fH29rZZVlu/T48++iiNGjWibdu2rFix%0AgrfffptXXnmlxPVrU33n5ubyzTffMGfOnCLLalt92/UTOIvFQkZGhvE5LS3NuDN07bKTJ09e1yNe%0Ae1RafcCVH6bPPvssL7zwAg888EBNhFhtSquLffv2cfr0aUaNGsWECRM4ePAgr7/+ek2FWi1Kqw93%0Ad3eaNWtGixYtcHR0xNvbmx9//LGmQq0WpdXHzz//TPPmzfHw8MDZ2ZmuXbuSnJxcU6HWuFvxWnqr%0AsOc2dPfu3SxfvpyVK1fi5uZms2zw4ME0btwYs9nMgw8+SEpKSg1FaatJkyYEBARgMplo0aIFnp6e%0Axk3E2l7fcKUrYufOnYuU19b6vsrV1ZWLFy8CxddrWb+datL06dNp2bIlEyZMKLKstO9TTfL29qZt%0A27bAlQlurv0+1Ob6/uqrr0rsOlnb6tuuE7iePXuSkJAAwMGDB7FYLEY3wTvuuIPz589z9OhR8vLy%0A2LlzJz179qzJcKtcafUBV8Z8jRkzhgcffLCmQqw2pdWFv78/O3bs4KOPPuLtt9+mXbt2zJgxoybD%0ArXKl1YfZbKZ58+YcPnzYWH6zdxksrT5uv/12fv75Z6PBT05O5s4776ypUGvcrXgtvVXYaxt67tw5%0A3njjDd59911jprvCy4KDg8nNzQWu/CC7OmtcTYuLi+O9994DrnSZPHXqlDFbY22ub7iS+NSrV6/I%0A04baXN9X9ejRw/ief/rpp/Tq1ctmeVm/nWpKXFwcTk5OTJo0qcTlJX2fatLEiRM5cuQIcCXpv/b7%0AUFvrG+D7778vsbdNbatvk7U2PbusgEWLFvH1119jMpmYPXs2//nPf3Bzc8PPz4+vvvqKRYsWAdCv%0AXz+Cg4NrONqqV1J9PPDAA9x33302d88efvhhnnjiiRqMtmqV9t246ujRo0yfPv2WeI1AafXx66+/%0AEhYWhtVq5a677mLOnDk39SsmoPT6+PDDD9m0aROOjo507tyZadOm1XS4VSo5OZmIiAhSU1Mxm800%0AadIEX19f7rjjjlv2WnqrsMc2dMOGDURFRdncaOrWrRt/+MMf8PPzIzo6mk8++YQ6depwzz33MGvW%0ALEwmUw1GfMX58+f585//TFZWFpcvX2bChAmcOnWq1tc3XLlGvPXWW/z1r38Frowjvxp3barv4q5l%0AixYtIiwsjEuXLtGsWTPmz5+Pk5MTL774IvPnz8fFxaXI30F1d5kvLu5Tp05Rp04dI7lp3bo1c+bM%0AMeLOy8sr8n2q7rkNios7KCiIFStWULduXVxdXZk/fz6NGzeu9fUdFRVFVFQU9957LwEBAca6tam+%0AC7P7BE5ERERERORWcXPfYhcREREREbmJKIETERERERGxE0rgRERERERE7IQSOBERERERETuhBE5E%0AREqVkpJC3759Wbt2banrLV68mBEjRvDEE0+wcuXKaopORETk1mKu6QBERKT2ys7OJjw8HG9v71LX%0AS0lJYf/+/Xz44YcUFBQwcOBABg8eXGte0CoiInKz0BM4EREpkbOzMytXrsRisRhlP/30E08++SRj%0Axoxh/PjxZGVl4ebmxqVLl8jNzeXSpUs4ODhQt27dGoxcRETk5qQETkRESmQ2m3FxcbEpCw8PZ+7c%0AuURHR9OzZ08++OADmjZtir+/Pz4+Pvj4+DBixAjjBbQiIiJSedSFUkRErst3333HrFmzAMjNzaVD%0Ahw4cOXKEv//973z22Wfk5eUxYsQIAgICaNy4cQ1HKyIicnNRAiciItelbt26vP/++5hMJqNsx44d%0AdOrUyeg2+Yc//IGUlJQyx86JiIjI9VEXShERuS533303X3zxBQDbt28nMTGRFi1akJycTEFBAZcv%0AXyYlJYXmzZvXcKQiIiI3H5PVarXWdBAiIlI7JScnExERQWpqKmazmSZNmvDCCy8QGRmJg4MDderU%0AITIykkaNGrFkyRL27t0LgL+/P2PHjq3Z4EVERG5CSuBERERERETshLpQioiIiIiI2AklcCIiIiIi%0AInZCCZyIiIiIiIidUAInIiIiIiJiJ5TAiYiIiIiI2Am9yLsWSk5OZuHChZw8eRKr1UqjRo2YOnUq%0AXbt2NdbJy8vj4YcfplmzZqxatcooP3r0KP369eM///lPkf1GRUURHR2Np6enTXnHjh154403bMqO%0AHj1Knz59aNWqFQBWqxVPT09efvll7rnnnmKXW61W+vTpw9SpU3FwcGDTpk3ExcWxZs0aAHJzc1m6%0AdCkJCQlcnfzU39+fkJAQnJ2dryu+yvTJJ5/w6quvMmfOHB599FGjfPv27SxbtozLly9z11138frr%0Ar+Pm5kZUVBRvv/02W7du5a677jLWP378OD4+PoSEhDBx4kSbY+zfv5+ZM2fy97//3aY8KiqKEydO%0A8Nprr1FQUMCSJUuM+snLy8PX15dp06ZhNpsJCwtj165dNGrUiEuXLuHm5saQIUMYPXo0Dg4VvxcT%0AHx/PW2+9ZVP2yy+/8M033zB79mwOHjxolJ8/f57OnTsTFRXFd999x7x58zh9+jSenp4sWrSIO+64%0Ag+joaNavX29sk5eXx7lz59i/f3+pcWzZsoXY2FhiYmJKXW/37t20bt2aZs2aVeBsy++7777jL3/5%0AC++9916p6x04cIA6depw9913V2k8Ireikq6d12vhwoXUqVOHSZMm8eWXXxIVFUVmZib5+fncfvvt%0AzJw5k9///vfG+pmZmQQEBODr68u8efPKFU/ha3Rhfn5+hIaGFjmv4OBg7rjjDgAKCgpo2bIlr7zy%0ACs2bNy+y/GqbOWzYMJ555hnAtv0AOHfuHIsXL2bPnj2YTCYcHR0ZOnQoTz31FCaT6briqyxWq5X3%0A3nuPxYsXEx0dbfM7Zs2aNWzYsIGCggK6du3K7NmzcXZ2JiwsjG3btrFnzx6bWL/++mtGjRrF/Pnz%0Aefzxx22Oc+3vjavCwsJo0aIF48eP5+LFi0RERLB3715MJhNWq5XBgwfz/PPPAzB69Gh++eUX6tev%0AT05ODk2aNGHUqFHG74IpU6bg7e3NsGHDbqhO1OYWT23u9VECV8tYrVbGjRvHvHnzeOihhwD49NNP%0ACQkJYdeuXdStWxe48gfVvXt3vv32W06ePEmTJk3Ktf/+/fsbF/uyODo6Eh8fb3zesWMHISEhJCQk%0AFLv8/PnzPP3008TGxjJ8+PAi+5s2bRo5OTl89NFHNGjQgMzMTF566SWmT59OZGTkdcd3rX//+9+4%0AubnRunXrcm+zYsUKkpKSjET0qmPHjhEeHs6mTZto1qwZCxYsYPHixbzyyisANG3alG3btjFlyhRj%0Am+3bt3PbbbdVKHaADRs28M033xAbG0u9evU4f/48zz77LKtWreK5554D4Mknn2T8+PEA/Prrr8yY%0AMYOff/6ZuXPnVvi4/v7++Pv7G5937NjB3/72N+rXr2/8u1z17LPP8thjj5Gbm8vEiROZM2cOPj4+%0AfPjhh7z88stER0czZswYxowZY2yzcuVKTp06VeH4rrVmzRqef/75Km9MOnbsWGZDAvDxxx9z7733%0A3vKNiUht9e233/LFF1+wefNmsrKymDx5MtHR0bRr1w64ck2ZOHEiO3bswGQyAbBt2zZGjx5NbGws%0Aly5dok6dOuU6VuFrdFmaNm1q04auWLGC0NBQPvroo2KXZ2RkMHz4cNq2bUvPnj1t9lVQUMCzzz5L%0A69at2bp1K3Xq1OHEiROEhIRw9uxZXnzxxeuO71q7d+/mrrvuKvfvDYDZs2dTUFCAh4eHTfm///1v%0A3n//fT755BPc3NyYPHkyMTExBAcHA+Dp6UlCQgJPPPGEsc327dtp2rRphWIHePvtt8nKymLr1q04%0AOzuTkZHBqFGjaNGiBQMHDgRg6tSpRsKWnJzM9OnTOXHiBH/605+YPXs2jzzyCA8++OB11cG11OYW%0AT23u9VEXylrmzJkzpKen06lTJ6OsX79+bNmyxUjeADZv3oy/vz8BAQFs2bKlWmILCAjg4sWLHDp0%0AqNjl9evXp1u3bvz3v/8tsuzHH3/kn//8JxERETRo0ACARo0a8frrrzN06NAKx2S1Wvn8888ZOXIk%0AERERODo6Xtf23bp1Y9myZdSrV8+m/PPPP8fb29u4YA0dOtSmIX3ggQfYsWOHzTY7duygR48eFTwT%0ASElJ4a677jJiqV+/Pu+88w5PPvlkseu3bNmSd955h+3bt5f4b3K9Ll26xF/+8hemTp1aZNk///lP%0AcnNz8fX15dChQ+Tm5uLj4wNcuSucnJxMZmamzTYZGRmsX7++2B8MBQUFzJ07l4ceeoihQ4fyww8/%0A2GwXHByMv78/vr6+rF69GoC33nqLffv2MXXqVHbs2EFOTg4vvPAC/fv3x9fXl4iIiGLPKyoqirCw%0AMP70pz/h4+PDiBEjjAbu2LFjBAcH079/fx5++GE++eQT4Modcj8/P2P7uXPnEhISQp8+fRg6dChp%0AaWmsX7+eLVu2sHDhQlavXs3JkycZM2YMAQEB9O3bl8WLF1/vP4GIlODSpUu88sor9O/fnwEDBrBg%0AwQLy8/OBK8lF7969GTBgABs2bKBLly4cPXoUgHfeeYexY8diNps5fPgwJpPJ5sff6NGjiY6ONpI3%0AuNIz4+GHH6Znz558/vnn1XJ+QUFBHDhwgHPnzhW73NPTkz/+8Y/FtrFffPEFJ0+eZM6cOUayedtt%0At7F48WL69OlT4ZguX77MJ598wqOPPsr777+Pk5PTdW3/2GOPMW/evCLbxcfHExAQQIMGDTCZTAwZ%0AMsSmjX3wwQfZtm2b8Tk/P5/du3fTpUuXCp9LSkoK7dq1w9nZGbhSn+vWrTOu89dq3749UVFRLF++%0AnHPnztGwYUMeeeQRoz2qDGpz1eZWlBK4Wsbd3Z0OHTrw5JNPsnHjRo4cOQJg82QnMzOTH374gW7d%0AuvHwww+zdevWaosvPz/fuPhd6+TJk3z22Wd07ty5yLJ//etf/PGPfyzSdaNx48Z4e3tfdxy5ubls%0A3LiRgQMHsnHjRkJDQ1m/fj133nknq1evNu5wFf6vuO4EnTp1smm0rzp8+DAtWrQwPrdo0YJTp05x%0A9uxZAJo0aYLFYuHbb78FrnR/cHJyuqG7gw8++CAbNmxg3rx57Nu3j0uXLuHu7o6Li0uJ2zRs2JAu%0AXbrwr3/9q8LHLSw2NpYuXbrYnPtVUVFRhISEAGAymSgoKDCWOTo64uzsbHxfr3rvvfd4/PHHjaS9%0AsN27d/Pll1+yfft21q5dy9dff20sW7ZsGXfccQfx8fFER0cTGRnJ8ePHeeGFF2jSpAkLFy4kICCA%0A9evXc+HCBeLj49m8eTObNm2y2U9hn376KTNnzmTnzp00b96cd999F4BZs2Zx//33k5CQwLvvvsu8%0AefOMH36FxcfHM2PGDD777DMaN27Mxx9/TGBgIB07dmTq1Kk89dRTrFmzhvvuu48dO3awdetWjhw5%0AQlpaWjlqXkTKEh0dzYkTJ9i+fTubN2/m66+/Ztu2beTn5xMWFsbcuXP529/+xuHDh8nJyQGu9AxJ%0ATEw0kpg2bdpQv359Ro8ezdatW0lLS8PR0RGLxWIc58cff8TJyYnmzZszaNAg4wdmVcvPz8fBwaHE%0AJOnnn39m3759JbaxPXv2LLJtixYt6Nix43XHcv78eVatWoW/vz9ffvklb7zxBitXrsTDw4MFCxYU%0A28YePny4yH6KixWKtrHNmze3uRHZqVMnUlNTOXnyJACJiYl07NixxN8f5dG7d2+ioqJYvHgx3377%0ALXl5eTRu3LjUfd555500bdqUf//738CVG+qFE80bpTZXbW5FqQtlLWMymVi9ejWrV6/m/fffN/rl%0AT548mX79+gFXuhH069cPk8nE7bffTsOGDUlOTqZ9+/Zl7j8hIYFvvvnGpmzSpEkEBASUup3VauWj%0Ajz6iSZMm3HnnnRw7doz8/HyjG8DFixe5fPkyzz//PIMGDSqy/dmzZ2ncuHGlxbdixQr27NnDkiVL%0AbMYtADz11FM89dRTZR6rNDk5OTZdPpydnTGZTMaPAoCBAweybds2OnfuzPbt2xkwYECJd07Lw8fH%0AhxUrVrB+/XpCQkLIy8tjwIABTJ8+nYYNG5a4Xf369W/ouFcVFBSwatUqli9fXmTZvn37sFqt3H//%0A/QD87ne/o27dumzatInHH3+czZs3c+7cOS5dumRsc+7cObZs2WJzF7Wwr776it69extPHAcMGMDO%0AnTsBmDlzpnFnvXnz5nh5eXH06NEiCfLTTz/N6NGjMZlMNGzYkDZt2nD06FGbcRZXdevWjebNmwNX%0AGuEVK1Zw+fJl9u7da4xHuP322+nWrRv79u0z1r2qa9eu3H777QC0bduW48ePFzlG48aN+eyzz+je%0AvTudO3fmzTffLPbcReT67dq1i6effhqz2YzZbOaRRx7hyy+/pH379uTm5tK7d2/gyhO1q2PDDx48%0ASLNmzYybh3Xr1uXDDz9k9erVREVF8ec//9n4QXj1+rZ582ajHbv33ns5fPgwGRkZRcZnF+f9998n%0ALi7OpmzevHnFXpMKy8/P569//Su9evUybtodP37caGPPnz+Pi4sLL7/8Mvfee2+R7c+ePVup8b32%0A2mtkZmYSExNTpOtcWFgYYWFhZR6rNDk5OTaJk4uLi037ajKZ6N+/P9u3b+fpp59m+/btBAQE8Nln%0An1X4mKNGjcLDw4OPP/6YNWvW4OTkxOOPP05oaGipXWQLt7Ht27cnLS2NEydO3NCQCVCbC2pzb4QS%0AuFrIzc2NSZMmMWnSJDIyMti0aRNTpkxhy5YttG7dms2bN3Po0CE+/PBD4LcuDuVJ4K5njFnhBM1q%0AtfL73/+ed955x5gwo/AYuJ9++olRo0YZ/civ5e7ubtxJq4z4unXrRkJCAvPnz+fZZ5+le/fu5Tqn%0A8nJ1dSU3N9f4fOnSJaxWK66urkaZv78/gwcPZsaMGcTHx/Pee+8ZYxeu5eDgYHP37Kr8/Hybbp89%0AevSgR48e5Ofnk5SUREREBK+++mqpF6XU1FR69epV6vlMmzaN7777DrhyF7u4/vvffvstrq6utGnT%0Apsiybdu28fDDDxufnZyciIqK4rXXXmPFihX069ePVq1a2dz127lzJx07diwy9uGqs2fP2tz1Lrzt%0A999/b9wBdHBwID09vdj6O3z4MAsWLODQoUM4ODhw4sSJIoPbryr89LdBgwZkZWWRmZmJ1WrFzc3N%0AZtnp06eLNCaF13F0dDQau8LGjh1LQUEBr776KmlpaYwaNYqJEycW+5RXRK7P6dOnbW5mNWzY0OgZ%0AUfj6Ufi6curUqSLXoCZNmhhJyNGjR/nggw947rnn2LVrF25ubmzdupXs7GxjPNKlS5fYunVruW4M%0AXs8Ys8IJGlwZA7RgwQLjc+ExcLt372bu3Lkldvdzd3cv15OH8sbn4+PDwoULeeONN3jmmWfK9fvi%0AetStW9emjc3JybFpXwEefvhhZs2aRVBQEPv37+fVV18tMYErbxs7YMAABgwYQG5uLomJicybN486%0AdeqUOolLamqqcQPa0dHR+N6VlsCpzVWbW9WUwNUyJ06csLmb4enpyXPPPUd8fDw//vgjcOVOXFJS%0AkrHN6dOnGTRoEC+99FKlxnLtJCWl+f3vf4+Pjw9Lly5l5syZRZbff//9zJ8/v8iEK1lZWaxevZpJ%0AkyZdV2z33XcfW7du5Z///CfLli1j0aJFPPPMM/Tr14/o6Gg2bNhQZJtXX32Vbt26lWv/rVq14quv%0AvjI+Hz58GC8vL5sLXuPGjWnTpg3r16+nUaNGpQ5q9vT05OTJk+Tl5WE2//Znd/jwYf7whz8AV/q7%0Ad+nSBTc3NxwdHbnvvvsYP358qcnbkSNH+L//+78yE9jyzOK5a9cu4w52ccuu/fHSoUMH4ybC1clp%0AWrZsWa79wZWLduEnh6dPnzb+f+rUqYwZM4bAwEBMJlOJCercuXNp164dS5cuxdHRkREjRpR4vDNn%0Azhj/f/bsWRo2bIi7uzsODg7GZ7jSRbk8T4uLYzabee6553juuef45ZdfePbZZ7n33nuLTDggItfP%0A09PTZsxPZmYmnp6e1K9fn+zsbKM8IyOjxH388ssvZGdnGxOY3HHHHbz00kts2rSJI0eOcPr0ae66%0A6y6byRT+85//MH369Bvu2XGtaycpKU2vXr247bbbWLduHWPHji2yvFu3boSFhXHx4kWbbvf/+9//%0A+Pzzz6879n79+tGnTx/i4+OZPXs2DRo04JlnnqFnz54sWLCAXbt2Fdlm+fLl3HnnneXa/+9+9zt+%0A/fVX4/Ovv/5apDdNu3btuHDhAh999BH33XdfqV0dPT09OXbsWJHyw4cP06tXLy5fvsw///lPfHx8%0AjO6HvXv35n//+x979uwpcb9ff/01ly5duu5uqGpz1eZWNY2Bq2WOHz9OSEgIyQS/ZWoAACAASURB%0AVMnJRtl3333HsWPH6NChA5s2baJv374223h4eHDnnXfyxRdfVHe4NiZMmMDHH39sc1G+qnXr1gQE%0ABDBlyhSjcc3MzGTKlCmcOXOmwndLevfuTXR0NHPnzuXvf/87u3fv5qmnniI+Pr7If+VN3gD69u1L%0AYmKi0Sd/zZo1NnfDrho4cCDLli1jwIABpe6vVatWdO3alaioKGM66D179vDVV18Zd69iYmJYuHCh%0A0SXi0qVLJCQkcN999xW7z6NHjzJlyhRGjhxZKbND/fDDD8XO4Hnq1ClOnz5tM1NnQUEBjz32mHGH%0AcdWqVfj4+Nh0Qylpf1d17tyZPXv2kJOTQ05Ojs0PmVOnTtG+fXtMJhObN28mJyfH+IFmNpuNRujU%0AqVO0bdsWR0dHvvzyS3799VebH3KFffPNN0YXjISEBO69917MZjMPPPCAkfD/73//4+uvv76uyWgK%0Ax/PKK6/w5ZdfAlfGnnh6et4SdwJFqsNDDz1EbGws+fn5ZGdns2XLFnr37s2dd95JXl6eMc55/fr1%0Axt+dh4eHzQ/J//73v0yaNMlm7NCuXbtwdHQ0erhc28bec889nDt3jv/7v/+rhrMs2YsvvsiyZcuM%0AsdiFPfDAA/zud79j2rRpnD9/HrhyQ/iFF14gLy+vQsdzdHRk4MCBfPzxx4wbN47o6Gh++OEHwsLC%0Aim1jy5u8wZUnYdu3bycjI4O8vDzef//9YnvwXG1jyxrmcf/991OnTh2bm7ebNm0iMzOTvn37Yjab%0AWbx4McuXLzee5Jw/f55//OMfJbaxP/zwAy+//DIvvPCCMYlcfn4+WVlZJT7luh5qc9Xm3gg9gatl%0AOnfuTHh4OHPmzOHcuXMUFBTg6enJ4sWLue2224iLiyMqKqrIdn379mXLli1MmzbNpuvjVStXrgSK%0AH2MGVMqg3DvuuIPHH3+cRYsWFRtjeHg4y5YtY9SoUZhMJpycnBg0aJAxbfCNxHfPPfcUmX63PIKD%0Ag0lNTeX48eP88ssvLFu2jNDQUPz8/Jg9ezYhISHk5+dzzz33FPtksV+/foSHhxep7+K8+eabxkBg%0Aq9VK06ZNWbFihfHkLjIykoULF/LII49gMpnIz8+nT58+TJ482djH1fELubm5ODk5MWLEiGLvxlbE%0AiRMnih1DceLECTw8PGzeNefg4MD48eP585//TF5eHm3btrXp+lPa/q7y8fFh165d+Pv74+npSe/e%0AvY3B0JMnTyYkJIRGjRoxYsQInnjiCWbNmsW6devo378/U6ZMYdKkSTz//PPMnz+fd955hz59+jBh%0AwgSWLFlC27Zti4wT6dGjB6+++ir//e9/adasGS+//DJw5cnszJkz2bRpE05OTsybN4+mTZvyv//9%0Ar1z11rdvXxYuXMiRI0cYMWIEr7zyCuHh4VitVnx9fSs0SY+IFDV69GiOHDnCwIEDMZlM+Pv7M2DA%0AAEwmE3PmzGH69Om4ubnx1FNP4eDggMlkon379qSmppKVlUWDBg0ICAjg3LlzhISEcOnSJfLz82nZ%0AsiV//etfycvLY+fOncyYMaPIsfv06cMnn3zCQw89VKTrI2CMKytujFmTJk2Ijo6+4fPv0qULnTt3%0AZtmyZUXGoJlMJpYvX87ixYsZPHgwZrOZunXrMmrUKJuZnisaX7du3a7rJuhVDz/8MHl5eZw8eZKp%0AU6dSp04d3njjDTp27MjTTz/NqFGjsFqt9OjRg8DAwCLbDxw4kA8++KDMH/jOzs4sX76ciIgI1qxZ%0AQ0FBAW3atOG9994zumauXLmSN954w/jOAAwaNMjmSdfChQtZtmwZFy9exM3Njeeff57Bgwcbyw8e%0APIinp+cNTVh2ldpctbk3wmS9+jhAROQmde0Lb0Xk5pWdnU3nzp35+uuvcXNzIzg4mEceecTmh7hI%0ARbz55pvk5OQYyYgUT21u1VMXShEREbFrQ4YMMd7NuWPHDlq3bm1MgvD888+zatWqYidBECmvc+fO%0A8cknn9j0GhKpKUrgRERExK5Nnz6d5cuX079/f9atW2fTvaxr16707NmTZcuW1WCEYu/mzJnDhAkT%0Abvj1ASKVQV0oRURERERE7ISewImIiIiIiNgJJXAiIiIiIiJ2ola+RiA9/VzZK5XB3d2VM2eKfzfF%0ArUZ1YUv1YUv18RvVha3KqA8vL7dKikbK61ZqQxVn5bGHGEFxVjbFWbkqO86S2tCb9gmc2exY0yHU%0AGqoLW6oPW6qP36gubKk+bl328m+vOCuPPcQIirOyKc7KVV1x3rQJnIiIiIiIyM1GCZyIiIiIiIid%0AUAInIiIiIiJiJ5TAiYiIiIiI2AklcCIiIlUoJSWFvn37snbtWgAuX75MaGgoQ4cOZcyYMZw9exaA%0AuLg4hgwZwrBhw9i4caPNuoGBgQQFBXHkyJEaOw8REakdlMCJiIhUkezsbMLDw/H29jbKPvroI9zd%0A3YmNjSUgIICvv/6a7Oxsli5dypo1a4iJiSE6OprMzEy2bdtGgwYNWL9+PePGjSMyMrIGz0ZERGoD%0AJXAiIiJVxNnZmZUrV2KxWIyynTt3MmjQIACeeOIJ+vTpw4EDB+jQoQNubm64uLjQpUsXkpKSSExM%0AxM/PD4AePXqQlJRUI+chIiK1R618kXdNeXrBP0pctirMtxojERGRm4HZbMZstm1qU1NT+eKLL1i4%0AcCGenp7Mnj2bjIwMPDw8jHU8PDxIT0+3KXdwcMBkMpGbm4uzs3OJx3R3d62UdxHZy0vYFWflsYcY%0AQXFWtuqI85HQLSUu2xr5aLn2ofr8jRI4ERGRamS1WmnVqhUTJkzgnXfe4d133+Wee+4psk5J25bl%0AzJnsG47Ry8uN9PRzN7yfqqY4K489xAiKs7LVhjjLc/zaEGd5VHacJSWD6kIpIiJSjTw9PbnvvvsA%0AeOCBB/jpp5+wWCxkZGQY66SlpWGxWLBYLKSnpwNXJjSxWq2lPn0TEZGbnxI4ERGRavTggw+ye/du%0AAA4ePEirVq3o1KkT33//PVlZWVy4cIGkpCS6du1Kz549iY+PB66MnevWrVtNhi4iIrWAulCKiIhU%0AkeTkZCIiIkhNTcVsNpOQkMCiRYt47bXXiI2NxdXVlYiICFxcXAgNDSU4OBiTyURISAhubm4EBASw%0Ad+9eAgMDcXZ2ZsGCBTV9SiIiUsOUwImIiFSR9u3bExMTU6R8yZIlRcr8/f3x9/e3KXN0dGT+/PlV%0AFp+IiNgfdaEUERERERGxE0rgRERERERE7IQSOBERERERETtRrjFwKSkpjB8/nrFjxxIUFMSkSZM4%0Ac+YMAJmZmfzxj38kPDycdu3a0aVLF2O7NWvWUFBQQFhYGMeOHTP68jdv3rxqzkZEREREROQmVmYC%0Al52dTXh4ON7e3kZZ4cHX06dPZ9iwYQDUr1+/yGDtuLg4GjRoQGRkJHv27CEyMpK33nqrsuIXERER%0AERG5ZZTZhdLZ2ZmVK1disViKLDt06BDnzp2jY8eOJW6fmJiIn58fAD169CApKekGwhUREREREbl1%0AlZnAmc1mXFxcil32/vvvExQUZHzOzc0lNDSUESNGsHr1agAyMjLw8PC4cjAHB0wmE7m5uZURu4iI%0AiIiIyC2lwu+By83N5ZtvvmHOnDlG2bRp0xg0aBAmk4mgoCC6du1aZDur1Vrmvt3dXTGbHSsamsHL%0Ay+2G91EV+6oJ9h5/ZVN92FJ9/EZ1YUv1ISIiUrtUOIH76quvinSdDAwMNP6/e/fupKSkYLFYSE9P%0A5+677+by5ctYrVacnZ1L3feZM9kVDcvg5eVGevq5G97PVZW5r+pW2XVh71QftlQfv1Fd2KqM+lAC%0AKCIiUrkq/BqB77//nrvvvtv4fOjQIUJDQ7FareTl5ZGUlESbNm3o2bMn8fHxAOzcuZNu3brdeNQi%0AIiIiIiK3oDKfwCUnJxMREUFqaipms5mEhASioqJIT0+nRYsWxnq/+93vuO222xg6dCgODg74+vrS%0AsWNH2rVrx969ewkMDMTZ2ZkFCxZU6QmJiIiIiIjcrMpM4Nq3b1/k1QAAs2bNKlI2derUImVX3/0m%0AIiIiIiIiN6bCXShFRERERESkeimBExERERERsRNK4EREREREROyEEjgREZEqlJKSQt++fVm7dq1N%0A+e7du/nDH/5gfI6Li2PIkCEMGzaMjRs3AnD58mVCQ0MJDAwkKCiII0eOVGvsIiJS+yiBExERqSLZ%0A2dmEh4fj7e1tU37p0iVWrFiBl5eXsd7SpUtZs2YNMTExREdHk5mZybZt22jQoAHr169n3LhxREZG%0A1sRpiIhILaIETkREpIo4OzuzcuVKLBaLTfny5csZOXIkzs7OABw4cIAOHTrg5uaGi4sLXbp0ISkp%0AicTERPz8/ADo0aMHSUlJ1X4OIiJSu5T5GgERERGpGLPZjNls29T+8ssv/PDDD0yePJmFCxcCkJGR%0AgYeHh7GOh4cH6enpNuUODg6YTCZyc3ONxK847u6umM2ONxy7l5fbDe+jOijOymMPMYLirGyVFecj%0AoVuq9Pi3Wn2WRgmciIhINZo/fz4zZ84sdR2r1Xpd5YWdOZNdobgK8/JyIz393A3vp6opzspjDzGC%0A4qxstSHO8hy/NsRZHpUdZ0nJoLpQioiIVJOTJ09y6NAh/vznPzN8+HDS0tIICgrCYrGQkZFhrJeW%0AlobFYsFisZCeng5cmdDEarWW+vRNRERufnoCJyIiUk2aNGnCZ599Znz29fVl7dq1XLx4kZkzZ5KV%0AlYWjoyNJSUnMmDGD8+fPEx8fT69evdi5cyfdunWrwehFRKQ2UAInIiJSRZKTk4mIiCA1NRWz2UxC%0AQgJRUVE0atTIZj0XFxdCQ0MJDg7GZDIREhKCm5sbAQEB7N27l8DAQJydnVmwYEENnYmIiNQWSuBE%0ARESqSPv27YmJiSlx+T/+8Q/j//39/fH397dZ7ujoyPz586ssPhERsT8aAyciIiIiImInlMCJiIiI%0AiIjYCSVwIiIiIiIidkIJnIiIiIiIiJ1QAiciIiIiImInypXApaSk0LdvX9auXQtAWFgYjzzyCKNH%0Aj2b06NHs2rULgLi4OIYMGcKwYcPYuHEjcOXFo6GhoQQGBhIUFMSRI0eq5kxERERERERucmW+RiA7%0AO5vw8HC8vb1tyqdMmYKPj4/NekuXLiU2NhYnJyeGDh2Kn58fO3fupEGDBkRGRrJnzx4iIyN56623%0AKv9MREREREREbnJlPoFzdnZm5cqVWCyWUtc7cOAAHTp0wM3NDRcXF7p06UJSUhKJiYn4+fkB0KNH%0AD5KSkionchERERERkVtMmU/gzGYzZnPR1dauXcvq1atp3Lgxs2bNIiMjAw8PD2O5h4cH6enpNuUO%0ADg6YTCZyc3NxdnYu8Zju7q6YzY4VOR8bXl5uN7yPqthXTbD3+Cub6sOW6uM3qgtbqg8REZHapcwE%0ArjiPPvoojRo1om3btqxYsYK3336bzp0726xjtVqL3bak8sLOnMmuSFg2vLzcSE8/d8P7uaoy91Xd%0AKrsu7J3qw5bq4zeqC1uVUR9KAEVERCpXhWah9Pb2pm3btgD4+vqSkpKCxWIhIyPDWCctLQ2LxYLF%0AYiE9PR24MqGJ1Wot9embiIiIiIiIFK9CT+AmTpzItGnTaN68Ofv376dNmzZ06tSJmTNnkpWVhaOj%0AI0lJScyYMYPz588THx9Pr1692LlzJ926davsc7guTy/4R40eX0REREREpKLKTOCSk5OJiIggNTUV%0As9lMQkICQUFBvPDCC9StWxdXV1fmz5+Pi4sLoaGhBAcHYzKZCAkJwc3NjYCAAPbu3UtgYCDOzs4s%0AWLCgOs5LRERERETkplNmAte+fXtiYmKKlPfv379Imb+/P/7+/jZljo6OzJ8//wZCFBEREREREajg%0AGDgREREpn5SUFPr27cvatWsBOH78OGPHjiUoKIixY8ca48Tj4uIYMmQIw4YNY+PGjcCVseOhoaEE%0ABgYSFBTEkSNHauw8RESkdlACJyIiUkWys7MJDw/H29vbKHvrrbcYPnw4a9euxc/Pj9WrV5Odnc3S%0ApUtZs2YNMTExREdHk5mZybZt22jQoAHr169n3LhxREZG1uDZiIhIbaAETkREpIo4OzuzcuVKLBaL%0AUTZ79mxjGIK7uzuZmZkcOHCADh064ObmhouLC126dCEpKYnExET8/PwA6NGjB0lJSTVyHiIiUntU%0AaBZKERERKZvZbMZstm1qXV1dAcjPz2fdunWEhISQkZGBh4eHsY6Hhwfp6ek25Q4ODphMJnJzc0t9%0AHY+7uytms+MNx24v7/BTnJXHHmIExVnZajrO8h6/puMsr+qIUwmciIhINcvPz2fatGl0794db29v%0Atm7darPcarUWu11J5YWdOZN9w/HZy0vtFWflsYcYQXFWttoQZ3mOXxviLI/KjrOkZFBdKEVERKrZ%0A9OnTadmyJRMmTADAYrGQkZFhLE9LS8NisWCxWIxJTi5fvozVai316ZuIiNz8lMCJiIhUo7i4OJyc%0AnJg0aZJR1qlTJ77//nuysrK4cOECSUlJdO3alZ49exIfHw/Azp076datW02FLSIitYS6UIqIiFSR%0A5ORkIiIiSE1NxWw2k5CQwKlTp6hTpw6jR48GoHXr1syZM4fQ0FCCg4MxmUyEhITg5uZGQEAAe/fu%0AJTAwEGdnZxYsWFDDZyQiIjVNCZyIiEgVad++PTExMeVa19/fH39/f5syR0dH5s+fXxWhiYiInVIX%0AShERERERETuhBE5ERERERMROKIETERERERGxE0rgRERERERE7IQSOBERERERETuhBE5ERERERMRO%0AKIETERERERGxE+V6D1xKSgrjx49n7NixBAUFcfz4caZPn05eXh5ms5mFCxfi5eVFu3bt6NKli7Hd%0AmjVrKCgoICwsjGPHjhnvs2nevHmVnZCIiIiIiMjNqswncNnZ2YSHh+Pt7W2UvfXWWwwfPpy1a9fi%0A5+fH6tWrAahfvz4xMTHGf46Ojmzbto0GDRqwfv16xo0bR2RkZNWdjYiIiIiIyE2szCdwzs7OrFy5%0AkpUrVxpls2fPpk6dOgC4u7tz8ODBErdPTExk8ODBAPTo0YMZM2bcaMw14ukF/yhx2aow32qMRERE%0AREREblVlJnBmsxmz2XY1V1dXAPLz81m3bh0hISEA5ObmEhoaSmpqKv379+epp54iIyMDDw8PABwc%0AHDCZTOTm5uLs7FziMd3dXTGbHSt8Uld5ebnd8D5q03FuhD3EWJ1UH7ZUH79RXdhSfYiIiNQu5RoD%0AV5z8/HymTZtG9+7dje6V06ZNY9CgQZhMJoKCgujatWuR7axWa5n7PnMmu6JhGUp7YlbZ0tPPVdux%0AKsLLy63Wx1idVB+2VB+/UV3Yqoz6UAIoIiJSuSo8C+X06dNp2bIlEyZMMMoCAwOpV68erq6udO/e%0AnZSUFCwWC+np6QBcvnwZq9Va6tM3ERERERERKV6FEri4uDicnJyYNGmSUXbo0CFCQ0OxWq3k5eWR%0AlJREmzZt6NmzJ/Hx8QDs3LmTbt26VU7kIiIiIiIit5gyu1AmJycTERFBamoqZrOZhIQETp06RZ06%0AdRg9ejQArVu3Zs6cOdx2220MHToUBwcHfH196dixI+3atWPv3r0EBgbi7OzMggULqvykRERERERE%0AbkZlJnDt27cnJiamXDubOnVqkbKr734TERG5FRX3LtVp06aRn5+Pl5cXCxcuxNnZmbi4OKKjo3Fw%0AcGD48OEMGzaMy5cv612qIiJio8Jj4ERERKR0xb1LdcmSJYwcOZJ169bRsmVLYmNjyc7OZunSpaxZ%0As4aYmBiio6PJzMzUu1RFRKQIJXAiIiJV5Oq7VC0Wi1G2f/9++vTpA4CPjw+JiYkcOHCADh064Obm%0AhouLC126dCEpKYnExET8/PyAK+9STUpKqpHzEBGR2qPCrxEQERGR0hX3LtWcnBxjNubGjRuTnp5u%0A885UAA8PjyLlN+u7VG+U4qw89hAjKM7KVtNxlvf4NR1neVVHnErgREREakhJ70a93vLCKuNdqvby%0ATkTFWXnsIUZQnJWtNsRZnuPXhjjLo7LjLCkZVBdKERGRauTq6srFixcBOHnyJBaLBYvFQkZGhrFO%0AWlqaUa53qYqISGFK4ERERKpRjx49SEhIAODTTz+lV69edOrUie+//56srCwuXLhAUlISXbt21btU%0ARUSkCHWhFBERqSLFvUt10aJFhIWFsWHDBpo1a8bgwYNxcnIiNDSU4OBgTCYTISEhuLm5ERAQoHep%0AioiIDSVwIiIiVaSkd6muXr26SJm/vz/+/v42ZXqXqoiIXEtdKEVEREREROyEEjgRERERERE7oQRO%0ARERERETETiiBExERERERsRNK4EREREREROyEZqEUEREREZEyPb3gHzUdgqAncCIiIiIiInZDCZyI%0AiIiIiIidKFcCl5KSQt++fVm7di0Ax48fZ/To0YwcOZLJkyeTm5sLQFxcHEOGDGHYsGFs3LgRgMuX%0ALxMaGkpgYCBBQUEcOXKkik5FRERERETk5lbmGLjs7GzCw8Px9vY2ypYsWcLIkSMZMGAAb775JrGx%0AsQwePJilS5cSGxuLk5MTQ4cOxc/Pj507d9KgQQMiIyPZs2cPkZGRvPXWW1V6UiIiIiIiUvuVNK5u%0AVZhvNUdiP8p8Aufs7MzKlSuxWCxG2f79++nTpw8APj4+JCYmcuDAATp06ICbmxsuLi506dKFpKQk%0AEhMT8fPzA6BHjx4kJSVV0amIiIiIiIjc3Mp8Amc2mzGbbVfLycnB2dkZgMaNG5Oenk5GRgYeHh7G%0AOh4eHkXKHRwcMJlM5ObmGtsXx93dFbPZsUInVBO8vNxqOoQy2UOM1Un1YUv18RvVhS3Vh4iISO1y%0Aw68RsFqtlVJe2Jkz2TcUU3VLTz9X0yGUysvLrdbHWJ1UH7ZUH79RXdiqjPpQAigiIlK5KjQLpaur%0AKxcvXgTg5MmTWCwWLBYLGRkZxjppaWlGeXp6OnBlQhOr1Vrq0zcREREREREpXoUSuB49epCQkADA%0Ap59+Sq9evejUqRPff/89WVlZXLhwgaSkJLp27UrPnj2Jj48HYOfOnXTr1q3yohcREbEzFy5cYMKE%0ACYwePZoRI0awe/fu65rdWUREbm1ldqFMTk4mIiKC1NRUzGYzCQkJLFq0iLCwMDZs2ECzZs0YPHgw%0ATk5OhIaGEhwcjMlkIiQkBDc3NwICAti7dy+BgYE4OzuzYMGC6jgvERGRWmnz5s20atWK0NBQTp48%0AyZgxY+jcuXO5Z3du1KhRTZ+CiIjUoDITuPbt2xMTE1OkfPXq1UXK/P398ff3tylzdHRk/vz5NxCi%0AiIjIzcPd3Z3/+7//AyArKwt3d3f279/Pq6++ClyZ3XnVqlW0atXKmN0ZMGZ39vXV1NoiIreyG57E%0ARERERMpv4MCBbNq0CT8/P7Kysnj33Xd5/vnnyz27c1kqayZne5mARnFWHnuIERRnZautcV4bV22N%0A81rVEacSOBERkWq0ZcsWmjVrxnvvvccPP/zAjBkzbJbfyCzOUDkzOdvLjKyKs/LYQ4ygOCtbbY6z%0AcFy1Oc7CKjvOkpLBCk1iIiIiIhWTlJTEAw88AMDdd99NWloadevWLffsziIicmtTAiciIlKNWrZs%0AyYEDBwBITU2lXr169OzZs9yzO4uIyK1NXShFRESq0RNPPMGMGTMICgoiLy+POXPm0Lp1a1566aVy%0Aze4sIiK3NiVwIiIi1ahevXr85S9/KVJe3tmdRUTk1qYulCIiIiIiInZCCZyIiIiIiIidUAInIiIi%0AIiJiJ5TAiYiIiIiI2AklcCIiIiIiInZCCZyIiIiIiIidUAInIiIiIiJiJ5TAiYiIiIiI2AklcCIi%0AIiIiInZCCZyIiIiIiIidMFdko40bNxIXF2d8Tk5Opn///hw8eJBGjRoBEBwczEMPPURcXBzR0dE4%0AODgwfPhwhg0bVjmRi4iIiIiI3GIqlMANGzbMSMT+9a9/8be//Y2cnBymTJmCj4+PsV52djZLly4l%0ANjYWJycnhg4dip+fn5HkiYiIiIiISPndcBfKpUuXMn78+GKXHThwgA4dOuDm5oaLiwtdunQhKSnp%0ARg8pIiIiIiJyS6rQE7irvvvuO5o2bYqXlxcAa9euZfXq1TRu3JhZs2aRkZGBh4eHsb6Hhwfp6ell%0A7tfd3RWz2fFGQqtWXl5uNR1Cmewhxuqk+rCl+viN6sKW6kNERKR2uaEELjY2lsceewyARx99lEaN%0AGtG2bVtWrFjB22+/TefOnW3Wt1qt5drvmTPZNxJWtUtPP1fTIZTKy8ut1sdYnVQftlQfv1Fd2KqM%0A+lACKCIiUrluqAvl/v37jSTN29ubtm3bAuDr60tKSgoWi4WMjAxj/bS0NCwWy40cUkRExO7FxcUx%0AaNAgHn/8cXbt2sXx48cZPXo0I0eOZPLkyeTm5hrrDRkyhGHDhrFx48YajlpERGqDCidwJ0+epF69%0Aejg7OwMwceJEjhw5AlxJ7Nq0aUOnTp34/vvvycrK4sKFCyQlJdG1a9fKiVxERMQOnTlzhqVLl7Ju%0A3TqWL1/O559/zpIlSxg5ciTr1q2jZcuWxMbGGhOBrVmzhpiYGKKjo8nMzKzp8EVEpIZVuAtlenq6%0Azfi2UaNG8cILL1C3bl1cXV2ZP38+Li4uhIaGEhwcjMlkIiQkBDc3dacREZFbV2JiIt7e3tSvX5/6%0A9esTHh6Or68vr776KgA+Pj6sWrWKVq1aGROBAcZEYL6+vjUZvoiI1LAKJ3Dt27fnr3/9q/G5e/fu%0AfPzxx0XW8/f3x9/fv6KHERERuakcPXqUixcvMm7cOLKyspg4cSI5OTlGj5bGjRuTnp5e4xOB2cv4%0ARcVZeewhRlCcla22xnltXLU1zmtVR5w3NImJiIiIXL/MzEzefvttjh07xpNPPmkzyVdJE35V50Rg%0A9jKhj+KsPPYQIyjOylab4ywcV22Os7DKjrOkZPCG3wMnIiIi5de4cWM6qeaWSQAAIABJREFUd+6M%0A2WymRYsW1KtXj3r16nHx4kXgyhhzi8WiicBERKRYSuBERESq0QMPPMC+ffsoKCjgzJkzZGdn06NH%0ADxISEgD49NNP6dWrlyYCExGRYqkLpYiISDVq0qQJ/fv3Z/jw4QDMnDmTDh068NJLL7FhwwaaNWvG%0A4MGDcXJy0kRgIiJShBI4ERGRajZixAhGjBhhU7Z69eoi62kiMBERuZa6UIqIiIiIiNgJPYGrBE8v%0A+Eex5avC9K4eERERERGpPHoCJyIiIiIiYieUwImIiIiIiNgJJXAiIiIiIiJ2QgmciIiIiIiInVAC%0AJyIiIiIiYieUwImIiIiIiNgJJXAiIiIiIiJ2QgmciIiIiIiInVACJyIiIiIiYifMFdlo//79TJ48%0AmTZt2gBw11138cwzzzBt2jTy8/Px8vJi4cKFODs7ExcXR3R0NA4ODgwfPpxhw4ZV6gmIiIiIiIjc%0AKiqUwAHcf//9LFmyxPg8ffp0Ro4cyYABA3jzzTeJjY1l8ODBLF26lNjYWJz+n707D4uq7P8H/h4Y%0ABkQQARlTc8vccvdxwx0EGVyx2FRwyadScUtSgUdzoRQlTEFSs0QULY1cMBXM1J5MxAzFtKevqWVu%0AwYAou8hwfn/48+QwM4AIzIy8X9fldTn32T73PcO5z+ec+5xjZgZPT0+4urqiYcOG1RI8ERERERFV%0ArzfDjus7BCpHtQ2hTElJwbBhwwAATk5OSE5ORlpaGrp06QJra2tYWFigZ8+eSE1Nra5NEhERERER%0A1SlVvgJ39epVTJ8+HQ8ePMCsWbNQWFgImUwGALC3t4dSqURmZibs7OzEZezs7KBUKitct62tJaRS%0A06qGZjAcHKz1HYLIkGIxBGwPdWyPf7At1LE9ak5RURFGjRqFmTNnwtHRkbchEBFRpVQpgWvVqhVm%0AzZoFd3d33Lx5E5MmTYJKpRKnC4KgdTld5WVlZxdUJSyDo1Tm6jsEAI8PwAwlFkPA9lDH9vgH20Jd%0AdbQHE0DdNm7cCBsbGwBAZGQkb0MgIqJKqdIQysaNG2PEiBGQSCRo0aIFGjVqhAcPHqCoqAgAkJ6e%0ADrlcDrlcjszMTHG5jIwMyOXy6omciIjISF27dg1Xr17F0KFDAfA2BCIiqrwqXYFLSEiAUqnEtGnT%0AoFQqkZWVhddffx1JSUkYO3Ysjh49ikGDBqFbt25YvHgxcnJyYGpqitTUVISEhFR3HYiIiIzK6tWr%0AsWTJEuzfvx8ADPI2BGO5eso4q48xxAgwzupmqHGWjctQ4yyrNuKsUgLn7OyM9957D9999x0ePXqE%0AZcuWoWPHjli0aBF2796Npk2bwsPDA2ZmZggMDMS0adMgkUgQEBAAa2vjaHwiIqKasH//fnTv3h3N%0AmzfXOt0QbkMwluHEjLP6GEOMAOOsboYc59NxGXKcT6vuOHUlg1VK4KysrLBp0yaN8piYGI0yhUIB%0AhUJRlc0QERG9cE6ePImbN2/i5MmT+PvvvyGTyWBpaYmioiJYWFiUextC9+7d9Rg5EREZgio/hZKI%0AiIie3bp168T/R0VFoVmzZjh//jxvQyAiekp576LbGuRci5EYHiZwREREejZ79mzehkBERJXCBI6I%0AiEhPZs+eLf6ftyEQEVFlVOk1AkRERERERFT7mMAREREREREZCSZwRERERERERoIJHBERERERkZFg%0AAkdERERERGQkmMAREREREREZCSZwRERERERERoIJHBERERERkZFgAkdERERERGQkmMAREREREREZ%0ACSZwRERERERERoIJHBERERERkZFgAkdERERERGQkpFVdcM2aNfj5559RUlKCd955B8ePH8fly5fR%0AsGFDAMC0adMwdOhQJCQkIDY2FiYmJvD29oaXl1e1BU9ERERERFSXVCmBO3PmDH7//Xfs3r0b2dnZ%0AGDduHPr164f58+fDyclJnK+goADR0dGIj4+HmZkZPD094erqKiZ5RERERET02Jthx3VO2xrkXIuR%0AkCGrUgLXu3dvdO3aFQDQoEEDFBYWQqVSacyXlpaGLl26wNraGgDQs2dPpKamwtmZP0AiIqq7yo5i%0A6dKlCxYuXAiVSgUHBweEh4dDJpNxFAsRkRZ1PdGtUgJnamoKS0tLAEB8fDwGDx4MU1NTxMXFISYm%0ABvb29liyZAkyMzNhZ2cnLmdnZwelUlnh+m1tLSGVmlYlNIPi4GCt7xBEhhSLIWB7qGN7/INtoY7t%0AUf20jWJxdHTEhAkT4O7ujrVr1yI+Ph4eHh4cxUJERBqqfA8cABw7dgzx8fHYunUrLl26hIYNG6Jj%0Ax4749NNPsWHDBvTo0UNtfkEQKrXe7OyC5wnLYCiVufoOAcDjAzBDicUQsD3UsT3+wbZQVx3twQRQ%0Ak7ZRLCkpKVi+fDkAwMnJCVu3bkXr1q05ioWIiDRUOYH74YcfsGnTJnz22WewtraGo6OjOM3Z2RnL%0Ali2Dm5sbMjMzxfKMjAx07979+SImIiIyYtpGsZw6dQoymQwAYG9vD6VSqfdRLMaSfDPO6mMMMQJ1%0AN86aqrextGdl6bs+tbH9KiVwubm5WLNmDbZt2yYO5Zg9ezYWLlyI5s2bIyUlBW3btkW3bt2wePFi%0A5OTkwNTUFKmpqQgJCanWChiyuj4+l4iIdHt6FMvw4cPFcl2jVWpzFIuxXI1mnNXHGGIE6nacNVFv%0AY2nPZzE68IDOaTV9/F3d7akrGaxSAnf48GFkZ2dj3rx5Ytnrr7+OefPmoV69erC0tMSqVatgYWGB%0AwMBATJs2DRKJBAEBAeJQECIiorqq7CgWS0tLFBUVwcLCAunp6ZDL5ZDL5RzFQkQ1prwLDS8qXXU2%0AtgsrVUrgfHx84OPjo1E+btw4jTKFQgGFQlGVzRAREb1wtI1i6d+/P5KSkjB27FgcPXoUgwYNqvOj%0AWIiISLvneogJERERPRtto1jCwsKwePFi7N69G02bNoWHhwfMzMw4ioWIiDQwgSMiIqpFukaxxMTE%0AaJRxFAsRVYTPXKh7mMDpCf/YiIiIiIjoWTGBIyIiIiIycHXxoSOkHRM4IiIiemFwhAsRveiYwBER%0AERERUZ1mTK8YYAJHRERERFRLanMoJIddPj9DvKpvopetEhERERER0TNjAkdERERERGQkOITSABni%0ApVoiIiIiIvqHvo7ZeQWOiIiIiIjISPAKnJExpifkEBERERFR9WIC94Io7xLuwYixtRgJERERERHV%0AFA6hJCIiIiIiMhK8AlcHjA48oHMah14SERERERkPJnB1XG2+4JHJIhGRcdB14o/7cSIi/auVBG7l%0AypVIS0uDRCJBSEgIunbtWhubJQPDZJGI6NmxDyUyPuWNfiJ6XjWewJ09exY3btzA7t27ce3aNYSE%0AhGD37t01vVmq46o7WaxqQsh3+hHR82AfSsbEmJ+Uzf6ajEmNJ3DJyclwcXEBALRp0wYPHjxAXl4e%0ArKysanrTRNWmJq4e1uYVSWNWXsdpKB2uoZwwoBcP+9C6xRj2aYa+f6rtvpV9OemDRBAEoSY3sGTJ%0AEgwZMkTsgCZMmIAPP/wQrVu3rsnNEhERGT32oUREVFatv0aghvNFIiKiFxb7UCIiqvEETi6XIzMz%0AU/yckZEBBweHmt4sERGR0WMfSkREZdV4AjdgwAAkJSUBAC5fvgy5XM6x+0RERJXAPpSIiMqq8YeY%0A9OzZE506dYKvry8kEgmWLl1a05skIiJ6IbAPJSKismr8ISZERERERERUPWr9ISZERERERERUNUzg%0AiIiIiIiIjITRJ3ArV66Ej48PfH19cfHiRbVpp0+fhqenJ3x8fBAdHa2nCGtXee1x5swZeHt7w9fX%0AF8HBwSgtLdVTlLWjvLZ4IiIiAv7+/rUcmX6U1x53797F+PHj4enpiffff19PEdau8tpj586d8PHx%0Awfjx4/Hhhx/qKcLadeXKFbi4uCAuLk5jWl3cl9ZVldlvGoI1a9bAx8cHb7zxBo4eParvcMpVVFQE%0AFxcX7N27V9+h6JSQkIAxY8bg9ddfx8mTJ/Udjlb5+fmYNWsW/P394evrix9++EHfIWkoux+9e/cu%0A/P39MWHCBMydOxfFxcV6jlB7jFOmTIGfnx+mTJkCpVKp5wgf09Un/fDDD2jfvr2eotJUNs5Hjx4h%0AMDAQnp6emDx5Mh48eFAj2zXqBO7s2bO4ceMGdu/ejQ8//FDjQOuDDz5AVFQUvvjiC/z444+4evWq%0AniKtHRW1x/vvv4/IyEh8+eWXyM/PN8idX3WpqC0A4OrVq/jpp5/0EF3tq6g9wsLC8OabbyI+Ph6m%0Apqa4c+eOniKtHeW1R15eHj7//HPs3LkTX3zxBa5du4YLFy7oMdqaV1BQgNDQUDg6OmqdXtf2pXVV%0AZfabhuDMmTP4/fffsXv3bnz22WdYuXKlvkMq18aNG2FjY6PvMHTKzs5GdHQ0du3ahU2bNuG7777T%0Ad0ha7du3D61bt8aOHTuwfv16g/t9atuPRkZGYsKECdi1axdatmyJ+Ph4PUaoPcZ169bB29sbcXFx%0AcHV1RUxMjB4jfExXn/Tw4UN8+umnBvMqFW1x7tmzB7a2toiPj8eIESNw7ty5Gtm2USdwycnJcHFx%0AAQC0adMGDx48QF5eHgDg5s2bsLGxQZMmTWBiYoIhQ4YgOTlZn+HWuPLaAwD27t2Ll156CQBgZ2eH%0A7OxsvcRZGypqC+Bx0vLuu+/qI7xaV157lJaW4ueff4azszMAYOnSpWjatKneYq0N5bWHmZkZzMzM%0AUFBQgJKSEhQWFhr0wVd1kMlk2LJlC+Ryuca0urgvrasqs980BL1798b69esBAA0aNEBhYSFUKpWe%0Ao9Lu2rVruHr1KoYOHarvUHRKTk6Go6MjrKysIJfLERoaqu+QtLK1tcX9+/cBADk5ObC1tdVzROq0%0A7UdTUlIwbNgwAICTk5Pe953aYly6dCnc3NwAqLexPunqkzZt2oQJEyZAJpPpKTJ12uI8ceIExowZ%0AAwDw8fERv//qZtQJXGZmptofsJ2dnXjpV6lUws7OTuu0F1V57QFAfHdQRkYGfvzxRwwZMqTWY6wt%0AFbXF3r170adPHzRr1kwf4dW68trj3r17qF+/PlatWoXx48cjIiJCX2HWmvLaw9zcHAEBAXBxcYGT%0AkxO6deuG1q1b6yvUWiGVSmFhYaF1Wl3cl9ZVFe03DYWpqSksLS0BAPHx8Rg8eDBMTU31HJV2q1ev%0ARlBQkL7DKNetW7dQVFSE6dOnY8KECXpPMnQZOXIk7ty5A1dXV/j5+WHRokX6DkmNtv1oYWGhmGzY%0A29vr/e9JW4yWlpYwNTWFSqXCrl27MHr0aD1F9w9tcf7xxx/47bff4O7urqeoNGmL8/bt2/jvf/8L%0Af39/vPvuuzWWEBt1AlcW34igTlt7ZGVlYfr06Vi6dKnBnb2qSU+3xf3797F3715MnTpVjxHp19Pt%0AIQgC0tPTMWnSJMTFxeHXX3812HsgasrT7ZGXl4fNmzcjMTER3333HdLS0vDbb7/pMToi/TD0PvXY%0AsWOIj4832Pt29+/fj+7du6N58+b6DqVC9+/fx4YNGxAWFobg4GCD/O4PHDiApk2b4ttvv0VsbCxW%0ArFih75CeiSG26RMqlQoLFy5Ev379dA6l17dVq1YhODhY32FUSBAEcahv27ZtsXnz5hrZjlEncHK5%0AHJmZmeLnjIwMcVxs2Wnp6elahwe9SMprD+Dxgelbb72FefPmYeDAgfoIsdaU1xZnzpzBvXv3MHHi%0ARMyaNQuXL182+Hsonld57WFra4umTZuiRYsWMDU1haOjI37//Xd9hVorymuPa9euoXnz5rCzs4NM%0AJkOvXr1w6dIlfYWqd3VxX1pXVdSHGJIffvgBmzZtwpYtW2Btba3vcLQ6efIkvvvuO3h7e+Orr77C%0AJ598gtOnT+s7LA329vbo0aMHpFIpWrRogfr16+PevXv6DktDamqqeOzSoUMHZGRkGOzQ2ScsLS1R%0AVFQEwLD3ncHBwWjZsiVmzZql71C0Sk9Px/Xr1/Hee+/B29sbGRkZ8PPz03dYWjVq1Ai9e/cGAAwc%0AOLDG7hk36gRuwIABSEpKAgBcvnwZcrlcHCb48ssvIy8vD7du3UJJSQlOnDiBAQMG6DPcGldeewCP%0A7/maPHkyBg8erK8Qa015baFQKHD48GHs2bMHGzZsQKdOnRASEqLPcGtcee0hlUrRvHlz/Pnnn+L0%0AF33IYHnt0axZM1y7dk3sdC9duoRWrVrpK1S9q4v70rqqoj7EUOTm5mLNmjXYvHkzGjZsqO9wdFq3%0Abh2+/vpr7NmzB15eXpg5cyb69++v77A0DBw4EGfOnEFpaSmys7NRUFBgkCN0WrZsibS0NACPh6nV%0Ar1/fYIfOPtG/f3/xb+ro0aMYNGiQniPSlJCQADMzM8yZM0ffoejUuHFjHDt2DHv27MGePXsgl8u1%0APjHZEAwePFh8SGBNHk9JBEO+plsJH330Ec6dOweJRIKlS5fi119/hbW1NVxdXfHTTz/ho48+AgAM%0AHz4c06ZN03O0NU9XewwcOBC9e/dGjx49xHlHjRoFHx8fPUZbs8r7bTxx69YtBAcHY8eOHXqMtHaU%0A1x43btxAUFAQBEFAu3btsGzZMpiYGPX5nQqV1x5ffvkl9u7dC1NTU/To0QMLFy7Ud7g16tKlS1i9%0AejVu374NqVSKxo0bw9nZGS+//HKd3ZfWVWX/Ljp06KDvkDTs3r0bUVFRagdGq1evNuiHL0VFRaFZ%0As2Z4/fXX9R2KVl9++aX4hMQZM2bU2IMXnkd+fj5CQkKQlZWFkpISzJ0716CG+2nbj3700UcICgrC%0Aw4cP0bRpU6xatQpmZmYGFWNWVhbMzc3FkzVt2rTBsmXL9BajrjijoqLEEzbOzs44fvy4XmMEdH/n%0AH374IZRKJSwtLbF69Wo0atSo2rdt9AkcERERERFRXfFin2InIiIiIiJ6gTCBIyIiIiIiMhJM4IiI%0AiIiIiIwEEzgiIiIiIiIjwQSOiIjKdeXKFbi4uJT72OZLly7B399f/Ofo6IjU1NRajJKIiKhu4FMo%0AiYhIp4KCArzzzjto1aoV2rdvX6mXp+bk5GDmzJnYvn37C/86CiIiotrGnpWIiHSSyWTYsmUL5HK5%0AWHb16lVMmjQJkydPxsyZM5GTk6O2zOeff47JkyczeSMiIqoB7F2JiEgnqVQKCwsLtbLQ0FCsWLEC%0AsbGxGDBgAHbu3ClOKyoqwqlTpwzyRcBEREQvAqm+AyAiIuNy8eJFLFmyBABQXFyMLl26iNOOHTuG%0AoUOH8uobERFRDWECR0REz6RevXrYvn07JBKJxrQTJ05g/PjxeoiKiIiobuApUiIieiYdOnTAf//7%0AXwDAoUOHkJycLE67dOkSOnTooK/QiIiIXnh8CiUREel06dIlrF69Grdv34ZUKkXjxo0xb948RERE%0AwMTEBObm5oiIiEDDhg0BAI6OjmoJHREREVUvJnBERERERERGgkMoiYiIiIiIjAQTOCIiIiIiIiPB%0ABI6IiIiIiMhIMIEjIiIiIiIyEkzgiIiIiIiIjAQTuP/v0aNHCAsLQ/v27fH333+L5YIg4KOPPoKb%0AmxsUCgUiIiLEaf7+/jhw4ID4+erVqxg4cCDOnTunsf6oqCj85z//0Sh/eh337t1DYGAg3Nzc4Obm%0AhpEjR2LPnj3ivM7OznBycoJCocDgwYMxadIkfP/999VSf11KS0uxbt06uLu7Q6FQwMXFBStXrkRJ%0ASYnafHFxcejVqxd+/vlntfKgoCB88sknWtfdvn17uLq6QqFQqP27ePGixrxBQUHo168fFAqF+F18%0A/PHHUKlUGtMVCgWGDx+O8ePHIy0tTVyHs7Oz2neTlpaGKVOmYPjw4XBxccHkyZORmppapfiqS1ZW%0AFqZOnQpXV1e18pycHMyaNQtubm4YNWoUDh8+rBbnnDlzNNb1n//8B+3bt9e6nbK/3afX9eT3f+nS%0AJUyePFlscx8fH7H9bt26hfbt24vThgwZgnnz5uHatWtVrvvTsT3d3n379kVYWJgY39PTJk+eLC4X%0AGRkpxjNv3jzk5ORApVJpfH//+te/sGPHjgrjcHV1RUpKSrnzFBcXY//+/c9X4UpauHAhjh8/XuF8%0AT+8ziKpbSkqKxv6pKsLDwxEZGQkAyM/PR2BgIF577TW1eYqLi/Gf//wHbm5ucHd3x/bt28VpZffn%0AZ8+exaBBg7Tug3T1Q0+v46+//sL06dPF/tfDwwPHjh0T533SH7i5uWHw4MF45513cP78+edrBABF%0ARUVYvny52K+5ublh48aNGvOtXr0affr0wd27d9XKde3Ln95Hl/2Xnp6uMb+/vz8GDhwoxjBixAjE%0AxsZqna5QKODq6opp06bhjz/+EOcpe/z0/fffw8fHB25ubhg2bBhmzJghfj/PGt+z+OuvvzBu3DhM%0AmTJFrfzOnTuYOnUq3NzcMG7cOJw5c0YtltWrV2usa8qUKXB2dta6nbK/wSfrevp3/OOPP8LX11ds%0AsylTpuDq1asAHv8tde7cWTxmcXJyQkhIiFj/3377DWPGjEFhYWGV2+IJ9qvaGXW/KpAgCILw73//%0AW1i/fr3Qrl074e7du2L5N998I3h5eQkPHz4UHj58KHh7ewtHjhwRBEEQ/Pz8hP379wuCIAjp6emC%0As7OzcPToUa3rj4yMFEJCQjTKn17HvHnzhDVr1ggqlUoQBEH4448/hD59+gipqamCIAiCk5OT8NNP%0AP4nLnj59WhgyZIhw8ODBStXx1q1bwunTpys17xO7du0S/Pz8hLy8PEEQBCE3N1fw9fUVNm/erDaf%0Ap6ensGPHDmHJkiVq5YsWLRKio6O1rrtsW5en7Hpyc3MFT09PYdeuXTq3c+jQIWHQoEHi56fb79df%0AfxX69OkjfPvtt+L0Y8eOCT179hSuXLnyzPGVlZubK/5OKis7O1tQKBTCypUrBRcXF7VpS5YsET74%0A4ANBEATh7t27Qr9+/YS///5bjHP48OFCbm6uOP/Dhw+F0aNHC+3atdO6rad/d097UufS0lJhwIAB%0AwokTJ8RpSUlJQp8+fYSCggLh5s2bQseOHcVpJSUlws6dO4W+ffsK165de6Z6l6ekpEQYO3as8L//%0A/U+MT5uDBw8KPj4+QmFhoaBSqYTZs2cLq1ev1pgvNzdXcHFxEdLT0yvctouLi3DmzJly5zl//rww%0AefLkiitSSzIyMgRXV1d9h0EvsDNnzmjsn55VamqqMGrUKOHRo0eCIAjCqFGjhIiICLV9iiAIwubN%0Am4WAgABBpVIJubm5grOzs3Dx4kVBENT351euXBEGDhwonD9/Xuv2dPVDT6/Dy8tLiIuLE6dduHBB%0A6Natm3Dnzh1BENT7g9LSUuHw4cNCv379hLNnz1aqzleuXBEuXLigUR4eHi7Mnz9fePjwoSAIgqBU%0AKoXhw4cL33zzjTjPo0ePBDc3N2HTpk3Cpk2b1JbXtS8vu4+uSNn1ZGRkCE5OTsL333+vczuffvqp%0A4OPjI35+uo1OnDghDBgwQDh37pwgCI/b7MsvvxT69OkjZGZmPnN8ZWVlZQnHjx/XKL927ZqgUCiE%0AJUuWaOyb33zzTSEmJkYQhMfHAP379xcKCwuFmzdvCo6OjoKLi4t4/CUIj78LJycnwcnJSWsMZY/J%0ABEG93R88eCD861//Ei5duiROj4mJERQKhVBaWqrxt1RUVCRERUUJQ4YMEbKysgRBEIT169cLH374%0AYeUbphLYrz4bQ+1XeQXu/5s5c6bWqxiJiYkYN24cZDIZZDIZxowZg8TERLV58vLy8Pbbb+Ott956%0ArjOTV65cQdeuXWFi8vhradWqFQ4ePIiuXbtqnd/R0RErV67EmjVrIJTzOr9ff/0VgYGBePPNN/Hw%0A4cNnjqldu3aoX78+AMDKygqffPIJJk2aJM7z+++/w8LCAl5eXjh16hSKi4ufaRtVYWVlBQ8PD/z4%0A448653FxcUF6ejru3bunMW3jxo3w8fGBi4uLWDZs2DBs2LAB9vb2VY4rPT0d4eHhGD16NP76669n%0AWlYikSA6Olrr2b6kpCT4+voCAF566SX06dMH3333nTi9b9+++Pbbb8XPp06dQpcuXapYCyA7OxtK%0ApRLdunUTy4YPH44DBw6gXr16GvObmppiwoQJ8PHxQXR0dJW3W9bu3bvx2muvoUOHDuXO9+qrr2LZ%0AsmWwsLCAiYkJ+vTpo3Zm+ImNGzfCw8MDcrlcY9qlS5cwcuRIuLm5YeXKlWrTvvrqK7i7u2P48OGY%0AOHEibt++jczMTMyaNQsXLlzAhAkTAADfffcdRo8eDTc3N7z++uv43//+pzXe9u3bY/v27Rg7diwc%0AHR3xxRdfiNO2b9+OESNGQKFQYMaMGeLv9+kz7e3bt8f+/fvh4eGBgQMHYtu2bQAAX19f3LlzBwqF%0AAsXFxYiLixOvnnt6euL3338vtx2JnsXDhw/x/vvvi1fIwsLCxFERP/zwA4YMGQJ3d3fs3r0bPXv2%0AxK1btwAAn3zyCaZMmQKpVAoAWLFiBby9vTXWn5iYCG9vb5iYmMDKygpubm4a/W96ejpmzJiB0NBQ%0AdO/evcp1uXLlitr+rlu3bkhKSsJLL72kMa9EIoG7uzvmz5+vNipHm7Nnz+Ltt99GYGCgzu126tQJ%0AMpkMANCoUSPs2rVL7Vji1KlT6NatGzw8PHDw4MGqVO+ZOTg4QKFQlNvHDhs2DL/99pvWaVFRUZg9%0Aezb+9a9/AXjcZj4+Pli9ejXMzc2rHNeff/6JpUuXwtPTE9nZ2RrTzc3NERsbq/FbyM3NRUpKivg7%0A69ixI5o0aSJeDbKwsECLFi3UrqgdOXIEjo6OzxWrRCJR67/8/f0RGxsLiUSiNfZZs2ahV69e4j79%0AyX4/KyurynGUxX71xehXmcD9fz169NBa/ueff6JFixbi5xYtWuD69evi55KSEsydOxdDhw4VD7Cr%0AavDgwVi2bBk2b96MX3/9FaWlpZDL5TA1NdW5TL9+/ZCbm6v1j+qmW/p6AAAgAElEQVSHH37AlClT%0AEBISAicnJxw+fBhDhw7FuXPntA5b2LJli9aYdu/ejQ8++ABnzpzBw4cPYWtrCwsLC3GevXv3YsyY%0AMTA3N0e/fv3UEouaVFJSInZ6ZQmCgF27dqFVq1awtbXVmP7TTz9hyJAhGuWOjo6ws7N75lh+//13%0ABAcHY/z48bCxscHBgwfx9ttvo7i4WGtbaztZYGNjg1deeUWjPDs7G/fv3y/3d+ju7o5vvvlG/Hzo%0A0CEoFIpnrscTtra26NKlCyZNmoSvvvoKN2/eBACtBzNPGzZsWIXDIyqruLgYW7ZswYwZM9TK33vv%0APYwYMQITJ04Uh7x26NBB7Ixyc3ORmJiokQjfu3cPBw4cUBse8rRly5Zh0qRJSEpKQo8ePcSDzays%0ALKxYsQIxMTE4evQoWrRogU8++QSNGjXC/Pnz0b17d+zatQslJSUICgpCaGgokpKS4OzsrHVIzhM3%0AbtzAgQMHsHPnTqxcuRLZ2dm4cOECPv/8c+zYsQOJiYlo2rSpzgPEq1evYv/+/fjkk0+wdu1aqFQq%0ArFy5Ek2aNEFiYiKKi4uxfv16fPXVV0hMTMS0adNw8uTJSrU9UWXExsbi77//xqFDh7Bv3z6cO3cO%0A33zzDVQqFYKCgrBixQocOXIEf/75pzgMLC8vD8nJyRg2bJi4Hl397x9//FHufi8/Px9vv/023nnn%0AHQwdOvS56jJ48GDMmTMH27dvF4f5NW7cWOuB9hPOzs5IS0tDUVGRWrlKpcKRI0fg6emJyMhITJw4%0AEQkJCWoJ4hNDhgxBVFQUPv74Y5w/fx4lJSWwt7dX69v27t2LsWPHonHjxrC3t6/RYfxPK6+PLSkp%0Awe7du7V+dwUFBbh8+bLW72To0KGwsrJ65lguXLiA2bNn45133kGHDh1w5MgRvP766xrzNWvWTGsi%0AcePGDdja2sLS0lIsa9Gihdqxk0KhqNZ+tG3btrCysoK/vz8OHjyIjIwMmJqaao3vac7OzmI/+qQv%0Arswwv8pgv/ri9KtSvWzViBQWFqqdLbKwsFAbjxwVFQUAaNq06XNva8GCBWjdujUOHjyIqKgoNGjQ%0AABMnTsSMGTPEq3JlmZiYwNLSEnl5eWrlP/30E4KDg7Fy5UoMHjxYbVqvXr00zmLq4uTkhE8//RRf%0AfPEFAgICUFJSAnd3dwQHB8PGxgYqlQpJSUniGYwxY8Zg27ZtcHd3r9T6/f391RJUOzs77Nq1q8Ll%0AsrKy8PXXX6vthLZv346EhAQAwN27d9G/f39s2bJFawf84MEDNGrUqNriGzduHBYtWoTly5erdXgy%0AmazSba1LUVERTExMYGZmJpaZm5urXVns06cPFi1ahKysLFhaWuL8+fPl7uQqIpFIEBMTg5iYGGzf%0Avh2LFy/Gq6++irlz52L48OE6l6tfvz5yc3OrvN2nHTx4EF26dEHz5s3FMm9vb0ycOBEdOnTA4cOH%0AMWPGDHz77bdo0KABACAwMBDHjh3DyJEj4eHhoba+uLg4jB49WuvBw8OHD/HLL78gJiYGwOOO/Mk9%0Aq/b29vj555/F77VXr15a7zmRSqU4ffq0+D316tUL+/bt01m/N954AwDwyiuvoHXr1rh48SLOnz8P%0ANzc38Sqwl5cXpk+frnX5sWPHAgA6deqEhw8fapyhNTc3h0QiQXx8PEaNGlXpv0miyjp58iTefPNN%0ASKVSSKVSjB49Gj/++CM6d+6M4uJi8SSZv78/tm7dCgC4fPkymjZtioYNG1a4/qKionL73+XLl0Ol%0AUlXL1Ynw8HDExcXh4MGDWLVqFZo0aYK33noL48eP17mMlZUVSktLkZ+fr3ZS8+DBg9i0aRPCwsIq%0AvCo4ceJE2NnZ4euvv8a2bdtgZmaG119/HYGBgTA3N8eDBw9w+fJl9OvXD8DjPvbAgQM6R+Y87cm9%0ASk/r2LEjPv744wqXvXnzJhITE7FhwwaxLDw8HBs3boQgCLh9+zZGjx6t9UA4JycHgiBUOJqlsvE9%0AuXdtxYoVWL9+vc7jofKU/S0Bj/eRBQUF4ufhw4dj/fr1WLJkCTIyMlBUVITWrVs/87aeqFevHr78%0A8kvExMQgKioK7733Hrp27YoFCxagT58+OpezsrJS60e7deuGCxcuwMvLq8qxPMF+9cXpV5nAVaBe%0AvXpqww4LCwvVzuCMGDECM2bMwLhx4xAfHw9PT0+t65FIJCgtLdUoV6lUYoJgYmICb29veHt7o6Cg%0AACdPnkRoaCjs7e11Xt0rKipCVlaWxlWjFi1aoH379lizZg2ysrIwatQotQTgWfTv3x/9+/eHSqVC%0AamoqVq9ejeXLl2Pt2rU4deoUMjIy4OTkpBFTZYYi7tixo8KrOk88naDVq1cPXl5ean88kyZNwsyZ%0AMwEA8+fPR4sWLdTO3j7N1tYW6enpaNmyZbXEN27cOHz++efIzc3FhAkTKnVwUln16tVDaWkpiouL%0AxZ1dUVGR2u/Q1NQUw4cPx5EjR2BnZ4eBAweKw5O0kUgkGsNunwx9etI5WltbY86cOZgzZw4yMzOx%0Ad+9ezJ8/HwcOHNA5BOb27dsVfu8XL17EwoULATy+oVnX0KJvvvlG4+ApNDRU/P+IESOwceNGnD9/%0AXjxQjIiIwMOHDxEeHo4FCxZg3bp1auvTdeBy//59ABA7IYlEInZeKpUKkZGROH78OFQqFfLz83V2%0A6jt27MC+fftQXFyM4uLics/e29jYqP0/JycH9+7dUzs726BBA50Hp9bW1gAg7j/K7l/MzMywbds2%0AbNq0CVFRUWjfvj2WLl2q88E2RM/q3r17Gr/jrKwsPHjwQPz7AaD2m9bWX+lSUf87bdo0DB06FJ6e%0AnujSpQsGDBigdT2V6X/Nzc0xbdo0TJs2DTk5OUhMTMTKlSvx8ssvY9CgQVrXe+vWLZiZmYl/i0+8%0A9tpraNiwIVatWoW33noLw4YNK3df4O7uDnd3dxQXFyM5ORkffPABzM3NERgYiG+++QYZGRniAb8g%0ACJDJZAgKCqqwTzc1NX2mE4hPJ2gNGjRAUFCQWqK4YMEC8QDX19cXPXv21Ppd2tjYwMTEBOnp6WjW%0ArNlzx2djY4MhQ4Zg/fr1yM7OhpeXl9ah/OUp+1sCNPtRGxsbdO7cGadOncLVq1crPDjX1o+Wlpaq%0AJZiNGzdGUFAQgoKCcOvWLezcuRNvv/12uVdtyvajdnZ2uHz5crmxsF99rC71qxxCWYFXXnkFN27c%0AED/fuHEDr776qvi5ffv2sLa2RmRkJMLCwnDp0iWt63FwcMDt27fVygRBwF9//YUmTZogPz8fJ06c%0AEKdZWlpixIgRGDt2LK5cuaIzvqSkJLRs2RIvv/yyWnnjxo3x+eefY+3atUhJSYG7uzu2bduG/Pz8%0AZxpC+f3334tngkxNTdG7d2/MnDlTjGnfvn1YvXo1zp07J/7z9fWtkXH6kyZNQmJiIhITE7Fv3z74%0A+/vrnHfOnDnYsWOHzqdZ9e3bF0ePHtUo//rrr/HLL788c2yhoaH4+uuvUVxcjHHjxmHlypW4e/fu%0AMw2h1KVhw4aws7MThzECmr9D4PGONykpCYmJiRgxYkS563RwcBCHMjzx559/wsLCAra2tvj777/V%0A7gVo1KgR3n77bbRr167c8d5JSUk6D6Ke6Nq1q/g96upk8vLycOHCBfTv318sy8/PVxs+BTzuBKRS%0AKZKTk8W4zM3Nxfsxn7h+/ToKCgo0nnL3xJOd/pMr2aWlpXjw4AEA4PDhwzh+/Dji4uKQlJSk87tL%0ATU3Fli1bsHHjRiQlJeGDDz4otx2evn/j/v37sLGxQaNGjcRO70l5Za4U6/Laa68hMjISycnJGDhw%0AIJYuXVrldRGVpev3amVlpXZlIzMzs0rrr0z/26xZM6xatQrvvfce7ty5o3U92vrfgoICZGRkoEmT%0AJrh3757avV4NGjSAt7c3Bg0aVGH/26dPH41hhu3atcOXX36JRYsWYd++fRg1ahTi4+M17g9/9OgR%0Ajh07Jp48k8lkGDJkCCZNmiRud//+/dixY4fYv/7888/o3r17jTyBesGCBUhMTERSUhK++uqrcvuR%0Ad999F5GRkVqfkFivXj107dpVax+7bdu2Z74/vH79+li3bh1iYmLw119/YeTIkYiKitJ6f7suLVu2%0ARHZ2NvLz88Uybf3oyJEjn6kfLfu7+uOPP8QRWX/88Yda4vXyyy9j0aJFMDc3V+vPy6pMP1oW+9XH%0A6lK/ygSuAu7u7tizZw8KCgqQn5+PPXv2YOTIkRrzvfbaawgMDMScOXPUfihPuLq64vr16+JOt7S0%0AFNHR0Xj55ZfRo0cPSCQSBAcHY+/eveIymZmZ+PHHH9G7d2+tsaWkpCA8PFw866JNu3btEBYWhp07%0Ad0KpVCImJkYcQln231tvvaWx/I4dOxAeHi6euXr48CGSkpLQu3dv5OTkiDeqP83FxUXrpfDa1KpV%0AK4wYMULtTNHTZsyYgYSEBLVL8d9++y0iIiKqND4feDwkYN68eTh8+DBatGiBVatWiUMoy/578vjs%0AynJ3dxcf6Xz16lWcPXtW7R4S4PF9JBkZGfj999/LHZ4BAD4+PoiPjxc7kby8PISHh8Pf3x9mZma4%0Ae/cuAgIC1E5IXLx4EXfu3NH6cBSVSoWdO3fixIkTOocmPIvr16/D1tZW7bv4+++/4evrK3b+p06d%0AQnZ2Nrp164aff/4ZYWFh4gHSiRMn1M6I/fbbb2jdurXOM3cWFhbo0KGD+CCYQ4cOib/5rKwsNGvW%0ADHZ2dsjOzsaRI0fEgwCpVIq8vDwIgoB79+7B3t4eTZs2RWFhIfbt24eCggKdDxg6dOgQAODatWu4%0AceMGunXrhqFDh+Lbb78VO6Evv/xS672aukilUhQUFKCkpAT/93//hzlz5ohXbjt37lzumUuiZzV0%0A6FDEx8dDpVKhoKAABw4cwJAhQ9CqVSuUlJSI9/F88cUX4m/vyd9RZbi7uyMuLg4qlQoZGRk4dOiQ%0A1oPqoUOH4o033sDs2bO1PkTLw8MDJ0+eFA+mi4uLERYWBoVCgZdeeglFRUWYM2cOfvjhB3GZGzdu%0AIC0tDb169dJYnyAISExMRGxsLN59912d8ffs2RPR0dGIjo7GxYsXNYZ+SaVSfPzxx9i0aZOYxOXl%0A5eH48ePo3bs3rl27hrt372rcO+fi4lJrj1nXpW/fvmjbti0+//xzrdPnzp2LTZs24b///S+Af+5L%0Aj42N1bhiWVnNmzfH4sWLsW/fPpiZmT1TP2plZYUBAwaIj7o/c+YMlEqlRl85bNgwnD17FqampmrD%0ADLXx9fVFTEyMeDUnMzMTGzZswNSpUwEA//vf/zBnzhy1ZO3kyZMwNTVFmzZtNNZXXFyMdevW4dat%0AW5g4caJYnp2dXaV788tiv/pi9ascQonHf3R+fn7i5yf3PcXGxkKhUODy5cvw8PCARCLBqFGjdL4T%0AZPz48Th37hwCAwOxZcsWtcvodnZ22LJlC8LDwxEWFgZBENC9e3ds2LBBvI9t27ZtiIiIwKZNmwA8%0AvlQ7ceJEtcv4CxYsgLm5OfLz89GkSRN8+OGHlfohNm7cGAsWLHjmtomIiBCfqiiRSKBSqTBs2DDM%0AnTsXBw4cQPfu3TUSnt69e+POnTviGcSnhz4CjzvboKAgAJr3mAGAn5+f2vdRVQEBAeI7Tco+balt%0A27bYunUrIiIisGHDBshkMrRs2RLbtm1Tu4xflfjq1atXpTocP34ca9asQVFRETIzM6FQKNC4cWPE%0AxsZi/vz5CAoKgqurK8zNzfHhhx9qnEGSSCRwdXVFYWFhhfcI9OnTB8HBwZg7dy4KCwshkUgwYsQI%0AvPPOOwAeJ4OhoaFYtmwZcnNzUVpaikaNGuHjjz9Gs2bNcOvWLbX7F3Jzc9G1a1fExcWVO2Smsv7+%0A+284ODiolbVp0wYhISGYPn06SktLYWNjg08++QRWVlZ46623sHLlSowePRrA44etPH2mLj09XWN9%0AZS1btgwhISHYvHkzBg8eLHawo0aNwqFDh+Dq6ormzZtj3rx5mDFjBsLCwuDv74+PPvoIgwYNwtGj%0AR7Fr1y64uLigcePGCAkJQVpaGubMmSPeK/s0Ozs7jB07Funp6Vi8eDFsbGzQtWtXvP3225g4cSJK%0AS0vRsWNHLFu2rNLt1r59e9jY2GDAgAHYu3cvXn75ZXH4dP369fH+++9Xel1EFfH398fNmzcxcuRI%0ASCQSKBQKuLu7QyKRYNmyZQgODoa1tTWmTp0KExMTSCQSdO7cGbdv30ZOTg4aNGiAy5cvIzAwECUl%0AJWr7lMTEREyaNAnXr1+HQqGAqakpAgICdD45791338WFCxewYsUKjbP0r7zyCtatW4cPPvhAPME6%0AaNAg8eRn06ZNsXHjRkRGRuKDDz6AIAiwsrJCcHCwWvL0pD/Iy8tDmzZt8Omnn1bqab+tWrXCihUr%0ANMolEgm2bNmCNWvWiO0GPL7PberUqfj444/h7OyscYDo5OSE0NBQsS5Phj4+4ePjA1dXV633mAGP%0A72mqjnf5vfvuu5g0aRJ8fHw09q/9+/fH2rVrERkZidDQUJiamqJTp07YuXMnbG1tkZ+fX+X4bGxs%0AdJ4o/OKLLxAbG4u8vDzk5eVBoVCga9euWLNmDZYvX45Fixbh66+/hpWVFdavX69x9dTS0hLdunWr%0A1Pfq4eGBwsJCTJkyBSUlJZBKpfD19RWHKI4YMQK5ubkICAjAw4cPoVKp0LJlS3z22Wfi0M27d+9C%0AoVBAEATk5+fD0dERO3fuVEty09LSyr33vLLYr75Y/apEKO/580REVO3at2+P77//vtL3fxIZs4KC%0AAvTo0QPnzp2DtbU1pk2bhtGjR2s8EIGI1D148ADDhw/HoUOHnmvYX11Q1/pVDqEkIiKiavXGG2/g%0A8OHDAB7f79KmTRvxqsKMGTOwdetWcdggEWkXFxeHUaNGMXkjDUzgiIiIqFoFBwdj06ZNcHNzw65d%0AuxAWFiZO69WrFwYMGKA27I+I1P3f//0fkpKSMH/+fH2HQgaIQyiJiIiIiIiMBK/AERERERERGQkm%0AcEREREREREbCIF8joFTmPtfytraWyM4uqHjGOoLtoY7t8Q+2hTq2h7rqaA8Hh6q984mqTlcf+iL8%0AvlkHw8A6GAbWwTDUZB109aEv5BU4qdS04pnqELaHOrbHP9gW6tge6tgeL5YX4ftkHQwD62AYWAfD%0AoI86vJAJHBERERER0YuICRwREREREZGRMMh74IiIiF5U+fn5WLRoER48eIBHjx4hICAAr776KhYu%0AXAiVSgUHBweEh4dDJpMhISEBsbGxMDExgbe3N7y8vPQdPhER6RkTOCIiolq0b98+tG7dGoGBgUhP%0AT8fkyZPRo0cPTJgwAe7u7li7di3i4+Ph4eGB6OhoxMfHw8zMDJ6ennB1dUXDhg31XQUiItIjDqEk%0AIiKqRba2trh//z4AICcnB7a2tkhJScGwYcMAAE5OTkhOTkZaWhq6dOkCa2trWFhYoGfPnkhNTdVn%0A6EREZAB4BY6IiKgWjRw5Env37oWrqytycnKwefNmzJgxAzKZDABgb28PpVKJzMxM2NnZicvZ2dlB%0AqVRWuH5bW0udT0V7EV7rwDoYBtbBMLAOhqG268AEjoiIqBYdOHAATZs2xeeff47ffvsNISEhatMF%0AQdC6nK7ysnS9j8jBwfq537Oqb6yDYWAdDAPrYBhqsg66EkMmcE95M+y4zmlbg5xrMRIiInpRpaam%0AYuDAgQCADh06ICMjA/Xq1UNRUREsLCyQnp4OuVwOuVyOzMxMcbmMjAx0795dX2ET1Vk8PiRDw3vg%0AiIiIalHLli2RlpYGALh9+zbq16+PAQMGICkpCQBw9OhRDBo0CN26dcMvv/yCnJwc5OfnIzU1Fb16%0A9dJn6EREZAB4BY6IiKgW+fj4ICQkBH5+figpKcGyZcvQpk0bLFq0CLt370bTpk3h4eEBMzMzBAYG%0AYtq0aZBIJAgICIC1tfHfK0JERM+HCRwREVEtql+/PtavX69RHhMTo1GmUCigUChqIywiIjISHEJJ%0ARERERERkJJjAERERERERGQkmcEREREREREaCCRwREREREZGRqNRDTK5cuYKZM2diypQp8PPzw5w5%0Ac5CdnQ0AuH//Prp3747Q0FB06tQJPXv2FJfbtm0bSktLERQUhDt37sDU1BSrVq1C8+bNa6Y2RERE%0AREREL7AKE7iCggKEhobC0dFRLIuMjBT/HxwcDC8vLwCAlZUVduzYobZ8QkICGjRogIiICJw6dQoR%0AERFYt25ddcVPRERERERUZ1Q4hFImk2HLli2Qy+Ua065fv47c3Fx07dpV5/LJyclwdXUFAPTv3x+p%0AqanPES4REREREVHdVeEVOKlUCqlU+2zbt2+Hn5+f+Lm4uBiBgYG4ffs23NzcMHXqVGRmZsLOzg4A%0AYGJiAolEguLiYshkMp3btLW1hFRq+qx1UePgUL0vO63u9dU2Y4+/urE9/sG2UMf2UMf2ICIiMixV%0AfpF3cXExfv75ZyxbtkwsW7hwIcaMGQOJRAI/Pz/06tVLYzlBECpcd3Z2QVXDAvD4gEOpzH2udZRV%0A3eurTTXRHsaM7fEPtoU6toe66mgPJoBERETVq8pPofzpp580hk6OHz8e9evXh6WlJfr164crV65A%0ALpdDqVQCAB49egRBEMq9+kZERERERETaVTmB++WXX9ChQwfx8/Xr1xEYGAhBEFBSUoLU1FS0bdsW%0AAwYMQGJiIgDgxIkT6Nu37/NHTUREREREVAdVOITy0qVLWL16NW7fvg2pVIqkpCRERUVBqVSiRYsW%0A4nyvvPIKXnrpJXh6esLExATOzs7o2rUrOnXqhNOnT2P8+PGQyWQICwur0QoRERERERG9qCpM4Dp3%0A7qzxagAAWLJkiUbZggULNMqevPuNiIiIiIiInk+Vh1ASERERERFR7WICR0REREREZCSq/BoBIiIi%0AenZfffUVEhISxM+XLl3C4cOHsXDhQqhUKjg4OCA8PBwymQwJCQmIjY2FiYkJvL294eXlpcfIiYjI%0AEDCBIyIiqkVeXl5iInb27FkcOXIEkZGRmDBhAtzd3bF27VrEx8fDw8MD0dHRiI+Ph5mZGTw9PeHq%0A6oqGDRvquQZERKRPHEJJRESkJ9HR0Zg5cyZSUlIwbNgwAICTkxOSk5ORlpaGLl26wNraGhYWFujZ%0AsydSU1P1HDEREekbr8ARERHpwcWLF9GkSRM4ODigsLAQMpkMAGBvbw+lUonMzEzY2dmJ89vZ2UGp%0AVFa4XltbS0ilplqnOThYV0/wesQ6GAbWofrWYczbrw6sw7NjAkdERKQH8fHxGDdunEa5IAha59dV%0AXlZ2doHWcgcHayiVuZUP0ACxDoaBdfiHPtuB34NhqMk66EoMOYSSiIhID1JSUtCjRw8AgKWlJYqK%0AigAA6enpkMvlkMvlyMzMFOfPyMiAXC7XS6xERGQ4mMARERHVsvT0dNSvX18cNtm/f38kJSUBAI4e%0APYpBgwahW7du+OWXX5CTk4P8/HykpqaiV69e+gybiIgMAIdQEhER1TKlUql2f9vs2bOxaNEi7N69%0AG02bNoWHhwfMzMwQGBiIadOmQSKRICAgANbWxn+vCBERPR8mcERERLWsc+fO+Oyzz8TPcrkcMTEx%0AGvMpFAooFIraDI2IiAwch1ASEREREREZCSZwRERERERERoIJHBERERERkZFgAkdERERERGQkmMAR%0AEREREREZiUolcFeuXIGLiwvi4uIAAEFBQRg9ejT8/f3h7++PkydPAgASEhLwxhtvwMvLC1999RUA%0A4NGjRwgMDMT48ePh5+eHmzdv1kxNiIiIiIiIXnAVvkagoKAAoaGhcHR0VCufP38+nJyc1OaLjo5G%0AfHw8zMzM4OnpCVdXV5w4cQINGjRAREQETp06hYiICKxbt676a0JERERERPSCq/AKnEwmw5YtWyCX%0Ay8udLy0tDV26dIG1tTUsLCzQs2dPpKamIjk5Ga6urgCA/v37IzU1tXoiJyIiIiIiqmMqvAInlUoh%0AlWrOFhcXh5iYGNjb22PJkiXIzMyEnZ2dON3Ozg5KpVKt3MTEBBKJBMXFxZDJZDq3aWtrCanUtCr1%0AETk4WGstHx14oFrXZyyMPf7qxvb4B9tCHdtDHduDiIjIsFSYwGkzduxYNGzYEB07dsSnn36KDRs2%0AoEePHmrzCIKgdVld5U/Lzi6oSlgiBwdrKJW5z7WOsqp7fbWpJtrDmLE9/sG2UMf2UFcd7cEEkIiI%0AqHpV6SmUjo6O6NixIwDA2dkZV65cgVwuR2ZmpjhPRkYG5HI55HI5lEolgMcPNBEEodyrb0RERERE%0ARKRdlRK42bNni0+TTElJQdu2bdGtWzf88ssvyMnJQX5+PlJTU9GrVy8MGDAAiYmJAIATJ06gb9++%0A1Rc9ERERERFRHVLhEMpLly5h9erVuH37NqRSKZKSkuDn54d58+ahXr16sLS0xKpVq2BhYYHAwEBM%0AmzYNEokEAQEBsLa2xogRI3D69GmMHz8eMpkMYWFhtVEvIiIiIiKiF06FCVznzp2xY8cOjXI3NzeN%0AMoVCAYVCoVZmamqKVatWPUeIREREREREBFRxCCURERERERHVvio9hZKIiIiqLiEhAZ999hmkUinm%0AzJmD9u3bY+HChVCpVHBwcEB4eDhkMhkSEhIQGxsLExMTeHt7w8vLS9+hExGRnjGBIyIiqkXZ2dmI%0Ajo7G119/jYKCAkRFRSEpKQkTJkyAu7s71q5di/j4eHh4eCA6Ohrx8fEwMzODp6cnXF1d0bBhQ31X%0AgeiF82bYcX2HQFRpTOCIiIhqUXJyMhwdHWFlZQUrKyuEhobC2dkZy5cvBwA4OTlh69ataN26Nbp0%0A6QJr68fv0uvZsydSU1Ph7Oysz/CJ6Cm6Er+tQfw7pZrDBI6IiKgW3bp1C0VFRZg+fTpycnIwe/Zs%0AFBYWiu9Itbe3h1KpRGZmJuzs7MTl7OzsxPeqlsfW1hJSqVJI4N0AACAASURBVKnWaS/Ci9VZB8PA%0AOuhv3frYTk1iHZ4dEzgiIqJadv/+fWzYsAF37tzBpEmTIAiCOO3p/z9NV3lZ2dkFWssdHKyhVOY+%0Ae7AGhHUwDKxDxWqjffg9GIaarIOuxJBPoSQiIqpF9vb26NGjB6RSKVq0aIH69eujfv36KCoqAgCk%0Ap6dDLpdDLpcjMzNTXC4jIwNyuVxfYRMRkYHgFTgiIqJaNHDgQAQFBeGtt97CgwcPUFBQgIEDByIp%0AKQljx47F0aNHMWjQIHTr1g2LFy9GTk4OTE1NkZqaipCQEH2HT2S0+KASelEwgSMiIqpFjRs3hpub%0AG7y9vQEAixcvRpcuXbBo0SLs3r0bTZs2hYeHB8zMzBAYGIhp06ZBIpEgICBAfKAJERHVXUzgiIiI%0Aapmvry98fX3VymJiYjTmUygUUCgUtRUWEREZAd4DR0REREREZCSYwBERERERERkJJnBERERERERG%0AggkcERERERGRkWACR0REREREZCSYwBERERERERmJSr1G4MqVK5g5cyamTJkCPz8/3L17F8HBwSgp%0AKYFUKkV4eDgcHBzQqVMn9OzZU1xu27ZtKC0tRVBQEO7cuQNTU1OsWrUKzZs3r7EKERERERERvagq%0AvAJXUFCA0NBQODo6imXr1q2Dt7c34uLi4OrqKr67xsrKCjt27BD/mZqa4ptvvkGDBg3wxRdfYPr0%0A6YiIiKi52hAREREREb3AKkzgZDIZtmzZArlcLpYtXboUbm5uAABbW1vcv39f5/LJyclwdXUFAPTv%0A3x+pqanPGzMREREREVGdVOEQSqlUCqlUfTZLS0sAgEqlwq5duxAQEAAAKC4uRmBgIG7fvg03NzdM%0AnToVmZmZsLOzAwCYmJhAIpGguLgYMplM5zZtbS0hlZpWuVIA4OBg/VzL1/T6apuxx1/d2B7/YFuo%0AY3uoY3sQEREZlkrdA6eNSqXCwoUL0a9fP3F45cKFCzFmzBhIJBL4+fmhV69eGssJglDhurOzC6oa%0AFoDHBxxKZe5zraOs6l5fbaqJ9jBmbI9/sC3UsT3UVUd7MAEkIiKqXlV+CmVwcDBatmyJWbNmiWXj%0Ax49H/fr1YWlpiX79+uHKlSuQy+VQKpUAgEePHkEQhHKvvhEREREREZF2VboCl5CQADMzM8yZM0cs%0Au379OqKjo/HRRx9BpVIhNTUVCoUCMpkMiYmJGDRoEE6cOIG+fftWW/C16c2w4zqnbQ1yrsVIiIiI%0AiIiorqowgbt06RJWr16N27dvQyqVIikpCVlZWTA3N4e/vz8AoE2bNli2bBleeukleHp6wsTEBM7O%0AzujatSs6deqE06dPY/z48ZDJZAgLC6vxShEREREREb2IKkzgOnfujB07dlRqZQsWLNAoe/LuNyIi%0AIgJSUlIwd+5ctG3bFgDQrl07/Pvf/8bChQuhUqng4OCA8PBwyGQyJCQkIDY2FiYmJvD29oaXl5ee%0AoyciIn2r8kNMiIiIqGr69OmDyMhI8XNwcDAmTJgAd3d3rF27FvHx8fDw8EB0dDTi4+NhZmYGT09P%0AuLq6omHDhnqMnIiI9I0JHBERkZ6lpKRg+fLlAAAnJyds3boVrVu3RpcuXWBt/fhJnj179kRqaiqc%0AnXnfNZGh47MTqCYxgSMiIqplV69exfTp0/HgwQPMmjULhYWF4hOa7e3toVQq1d6jCgB2dnbiU52J%0AiKjuYgJH9P/Yu/O4KOr/D+CvZQGRQBEF0/JOjRRRvl5oHlyy4IXlgQimUmbijQmat3mLJuZdImIp%0AiqSUBqlpHilpmIlm3v4QlVtATlnm9wcPJtddTmGXhdfz8fDxkJmdmffns7PzmffMZz5DRKRGLVu2%0AxJQpU+Ds7IzY2FiMHTsWcrlcnF/c+1LL8h5VAGjQwBC6ulKV82rCe/lYhuqhJpRBUyqz7mrC98Ay%0AlB8TOCIiIjVq3LgxXFxcAADNmzdHo0aNcO3aNeTk5MDAwADx8fEwNzeHubk5kpKSxOUSEhLQuXPn%0AUtefmpqlcnpNeFE9y1A91IQyaFJl1V1N+B5YhtLXrUqFX+RNRERE5RceHo5vv/0WAJCYmIjk5GR8%0A8MEHiIyMBAD88ssv6NOnD6ysrHDt2jWkp6cjMzMT0dHR6Nq1qyZDJyKiaoB34IiIiNTIzs4Os2fP%0AxsmTJ/HixQssXrwYFhYW8PX1RUhICJo2bQpXV1fo6enBx8cHXl5ekEgk8Pb2Fgc0ISLVSho8hKim%0AYAJHRESkRkZGRti2bZvS9MDAQKVpMpkMMplMHWEREZGWYBdKIiIiIiIiLcEEjoiIiIiISEswgSMi%0AIiIiItISTOCIiIiIiIi0BBM4IiIiIiIiLcEEjoiIiIiISEswgSMiIiIiItISTOCIiIiIiIi0BBM4%0AIiIiIiIiLVGmBO7WrVtwcHDA3r17AQBPnjyBp6cn3N3dMX36dOTl5QEAwsPD8eGHH2LEiBE4ePAg%0AAODFixfw8fHB6NGj4eHhgdjY2CoqChERERERUc1WagKXlZWFZcuWwcbGRpwWEBAAd3d3fP/992jR%0AogVCQ0ORlZWFzZs3Y/fu3QgODkZQUBCePXuGn376CfXq1cO+ffswadIk+Pv7V2mBiIiIiIiIaqpS%0AEzh9fX3s3LkT5ubm4rSoqCjY29sDAGxtbXHhwgVcvXoVlpaWMDY2hoGBAaytrREdHY0LFy7A0dER%0AANCrVy9ER0dXUVGIiIiIiIhqNt1SP6CrC11dxY9lZ2dDX18fANCwYUMkJiYiKSkJpqam4mdMTU2V%0Apuvo6EAikSAvL09cXpUGDQyhqyutUIGKTFj162stXx5mZsZq21ZFaUOM6sT6+A/rQhHrQxHrg4iI%0AqHopNYErjSAIlTL9ZampWa8Vk7pPOBITM9S6vfIyMzOu9jGqE+vjP6wLRawPRZVRH0wAiYiIKleF%0ARqE0NDRETk4OACA+Ph7m5uYwNzdHUlKS+JmEhARxemJiIoDCAU0EQSjx7hsRERERERGpVqEErlev%0AXoiMjAQA/PLLL+jTpw+srKxw7do1pKenIzMzE9HR0ejatSt69+6NiIgIAMCpU6fQo0ePyoueiIhI%0AS+Xk5MDBwQFhYWHlGt2ZiIhqt1K7UMbExGD16tWIi4uDrq4uIiMjsW7dOvj5+SEkJARNmzaFq6sr%0A9PT04OPjAy8vL0gkEnh7e8PY2BguLi74/fffMXr0aOjr62PVqlXqKBcREVG1tnXrVtSvXx/Af6M7%0AOzs7Y/369QgNDYWrqys2b96M0NBQ6OnpYfjw4XB0dISJiYmGIyciIk0qNYHr2LEjgoODlaYHBgYq%0ATZPJZJDJZArTpFIpVq5c+RohEhER1Sx3797FnTt30L9/fwCFozsvWbIEQOHozrt27UKrVq3E0Z0B%0AiKM729nZaSpsompDnYPVEVU3rz2ICREREZXP6tWrsWDBAhw+fBhA+UZ3Lk1JIznXhEFlWIbqoSaU%0AQVMqs+5qwvfAMpQfEzgiIiI1Onz4MDp37oxmzZqpnP86ozgDxY/kXBNGWWUZqoeaUAZNqqy6qwnf%0AA8tQ+rpVYQJHRESkRqdPn0ZsbCxOnz6Np0+fQl9fXxzd2cDAoMTRnTt37qzByImoMpTU/XOXH7tI%0AU+mYwBEREanRV199Jf5/06ZNeOutt3DlyhVERkZi6NChCqM7z58/H+np6ZBKpYiOjsa8efM0GDkR%0AEVUHTOCIiIg0bOrUqfD19S3T6M5ERFS7MYEjIiLSkKlTp4r/L+vozkREVLtV6EXeREREREREpH5M%0A4IiIiIiIiLQEEzgiIiIiIiItwQSOiIiIiIhISzCBIyIiIiIi0hJM4IiIiIiIiLQEEzgiIiIiIiIt%0AwQSOiIiIiIhISzCBIyIiIiIi0hJM4IiIiIiIiLSEbkUWOnjwIMLDw8W/Y2Ji4OTkhOvXr8PExAQA%0A4OXlhf79+yM8PBxBQUHQ0dHByJEjMWLEiMqJnIiIiIiIqJapUAI3YsQIMRH7448/8PPPPyM7Oxuz%0AZs2Cra2t+LmsrCxs3rwZoaGh0NPTw/Dhw+Ho6CgmeURERERERFR2r92FcvPmzZg8ebLKeVevXoWl%0ApSWMjY1hYGAAa2trREdHv+4miYiIiIiIaqUK3YEr8vfff6NJkyYwMzMDAOzduxeBgYFo2LAhFixY%0AgKSkJJiamoqfNzU1RWJiYqnrbdDAELq60tcJTa3MzIw1HUKptCFGdWJ9/Id1oYj1oYj1QUREVL28%0AVgIXGhqKYcOGAQCGDh0KExMTWFhYYMeOHfj666/RpUsXhc8LglCm9aamZr1OWGo/4UhMzFDr9srL%0AzMy42seoTqyP/7AuFLE+FFVGfTABJCIiqlyv1YUyKipKTNJsbGxgYWEBALCzs8OtW7dgbm6OpKQk%0A8fMJCQkwNzd/nU0SERFptezsbEyfPh0eHh4YMWIETp06hSdPnsDT0xPu7u6YPn068vLyAADh4eH4%0A8MMPMWLECBw8eFDDkRMRUXVQ4QQuPj4eb7zxBvT19QEAU6dORWxsLIDCxK5t27awsrLCtWvXkJ6e%0AjszMTERHR6Nr166VEzkREZEWOnXqFDp27Ii9e/fiq6++wqpVqxAQEAB3d3d8//33aNGiBUJDQ8WB%0AwHbv3o3g4GAEBQXh2bNnmg6fiIg0rMJdKBMTExWebxszZgxmzJiBunXrwtDQECtXroSBgQF8fHzg%0A5eUFiUQCb29vGBuzOw0REdVeLi4u4v+fPHmCxo0bIyoqCkuWLAEA2NraYteuXWjVqpU4EBgAcSAw%0AOzs7jcRNRETVQ4UTuI4dO+Kbb74R/+7ZsycOHTqk9DmZTAaZTFbRzRAREdVIbm5uePr0KbZt24bx%0A48eLPVoaNmyIxMTEKhkIrCY8k8gyVA81oQzVUXnrtSZ8DyxD+b3WICZERERUMfv378c///yDzz//%0AXGGQr+IG/HrdgcBqwiA9LEP1oK4yTFj1a5Vvo7opT71yX6oeqrIMxSWGr/0eOCIiIiq7mJgYPHny%0ABABgYWEBuVyON954Azk5OQAKnzE3NzfnQGBERKQSEzgiIiI1unz5Mnbt2gUASEpKQlZWFnr16oXI%0AyEgAwC+//II+ffpwIDAiIlKJXSiJiIjUyM3NDV988QXc3d2Rk5ODhQsXomPHjvD19UVISAiaNm0K%0AV1dX6OnpcSAwIiJSwgSOiIhIjQwMDODv7680PTAwUGkaBwIjIqJXsQslERERERGRlmACR0RERERE%0ApCXYhbISFDfM7S4/vmyViIiIiIgqD+/AERERERERaQkmcERERERERFqCCRwREREREZGWYAJHRERE%0ARESkJZjAERERERERaQmOQklEREREGlHcSN5EVDzegSMiIiIiItISTOCIiIiIiIi0RIW6UEZFRWH6%0A9Olo27YtAKBdu3b4+OOPMWfOHMjlcpiZmWHt2rXQ19dHeHg4goKCoKOjg5EjR2LEiBGVWgAiIiIi%0AopqgpC6lu/zs1BgJVWcVfgaue/fuCAgIEP+eO3cu3N3d4ezsjPXr1yM0NBSurq7YvHkzQkNDoaen%0Ah+HDh8PR0REmJiaVEjwREREREVFtUmldKKOiomBvbw8AsLW1xYULF3D16lVYWlrC2NgYBgYGsLa2%0ARnR0dGVtkoiIiIiIqFap8B24O3fuYNKkSUhLS8OUKVOQnZ0NfX19AEDDhg2RmJiIpKQkmJqaisuY%0AmpoiMTHx9aMmIiIiIiKqhSqUwLVs2RJTpkyBs7MzYmNjMXbsWMjlcnG+IAgqlytu+qsaNDCErq60%0AIqFVK2ZmxpoOQVSdYqkOWB//YV0oYn0oYn1UjTVr1uDPP/9Efn4+Pv30U1haWvI5ciIiKpMKJXCN%0AGzeGi4sLAKB58+Zo1KgRrl27hpycHBgYGCA+Ph7m5uYwNzdHUlKSuFxCQgI6d+5c6vpTU7MqEpao%0AupxwJCZmaDoEAIX1UV1iqQ5YH/9hXShifSiqjPqoLsfj6uTixYu4ffs2QkJCkJqaimHDhsHGxobP%0AkRNRiYob4ISDm9Q+FXoGLjw8HN9++y0AIDExEcnJyfjggw8QGRkJAPjll1/Qp08fWFlZ4dq1a0hP%0AT0dmZiaio6PRtWvXyoueiIhIy3Tr1g0bN24EANSrVw/Z2dl8jpyIiMqsQnfg7OzsMHv2bJw8eRIv%0AXrzA4sWLYWFhAV9fX4SEhKBp06ZwdXWFnp4efHx84OXlBYlEAm9vbxgb82osERHVXlKpFIaGhgCA%0A0NBQ9O3bF+fOnau058hLegyhJtwRZRmqh5pQhppC278LbY8fUH8ZKpTAGRkZYdu2bUrTAwMDlabJ%0AZDLIZLKKbIaIiKjGOnHiBEJDQ7Fr1y4MGDBAnP66z5EX9xhCTegizDJUDzWhDDWJNn8XNWFfqsoy%0AFJcYVtprBIiIiKhszp49i23btmHnzp0wNjaGoaEhcnJyAKDE58jNzc01FTIREVUTTOCIiIjUKCMj%0AA2vWrMH27dvFAUl69erF58iJiKhMKvweOCIiIiq/Y8eOITU1FTNmzBCnrVq1CvPnz+dz5EREVCom%0AcERERGo0atQojBo1Smk6nyPXPsUN6w5waHciqjrsQklERERERKQlmMARERERERFpCSZwRERERERE%0AWoIJHBERERERkZZgAkdERERERKQlmMARERERERFpCSZwREREREREWoIJHBERERERkZZgAkdERERE%0ARKQlmMARERERERFpCSZwREREREREWkJX0wEQERERUc01YdWvmg6BqEZhAkdEREREpKVKSpB3+dmp%0AMRJSlwoncGvWrMGff/6J/Px8fPrpp/j1119x/fp1mJiYAAC8vLzQv39/hIeHIygoCDo6Ohg5ciRG%0AjBhRacETEREREZFqTO5qpgolcBcvXsTt27cREhKC1NRUDBs2DD179sSsWbNga2srfi4rKwubN29G%0AaGgo9PT0MHz4cDg6OopJHhERUW1169YtTJ48GePGjYOHhweePHmCOXPmQC6Xw8zMDGvXroW+vj4v%0AhBIRkYIKJXDdunVDp06dAAD16tVDdnY25HK50ueuXr0KS0tLGBsbAwCsra0RHR0NOztm/EREVHtl%0AZWVh2bJlsLGxEacFBATA3d0dzs7OWL9+PUJDQ+Hq6soLoaQ1+KwbkXpUKIGTSqUwNDQEAISGhqJv%0A376QSqXYu3cvAgMD0bBhQyxYsABJSUkwNTUVlzM1NUViYmKp62/QwBC6utKKhFatmJkZazoEUXWK%0ApTpgffyHdaGI9aGI9VE19PX1sXPnTuzcuVOcFhUVhSVLlgAAbG1tsWvXLrRq1YoXQomISMFrDWJy%0A4sQJhIaGYteuXYiJiYGJiQksLCywY8cOfP311+jSpYvC5wVBKNN6U1OzXiesanPCkZiYoekQABTW%0AR3WJpTpgffyHdaGI9aGoMuqjuhyPqxtdXV3o6io2wdnZ2dDX1wcANGzYEImJiRW+EEpERDVXhRO4%0As2fPYtu2bfjmm29gbGys0A3Ezs4OixcvhpOTE5KSksTpCQkJ6Ny58+tFTEREVMMVd8GzLBdCS+rF%0AUhMSam0pQ0lxaksZSlITylDbldTl9Uf/oWqLoybsS+ouQ4USuIyMDKxZswa7d+8W++FPnToVc+bM%0AQbNmzRAVFYW2bdvCysoK8+fPR3p6OqRSKaKjozFv3rxKLUB1xpF/iIiorAwNDZGTkwMDAwPEx8fD%0A3Nwc5ubm5b4QWlwvlppwh1mbyjDY50ix87T9HECbvgeqGHV9vzVhX6rKMhSXGFYogTt27BhSU1Mx%0AY8YMcdoHH3yAGTNmoG7dujA0NMTKlSthYGAAHx8feHl5QSKRwNvbW+zHT0RERP/p1asXIiMjMXTo%0AUPzyyy/o06dPrb8QSkTVC29OVA8VSuBGjRqFUaNGKU0fNmyY0jSZTAaZTFaRzRAREdVIMTExWL16%0ANeLi4qCrq4vIyEisW7cOfn5+CAkJQdOmTeHq6go9PT1eCCWiGq24pJAJYfFeaxATIiIiKr+OHTsi%0AODhYaXpgYKDSNF4IpdLwrghR7cIEjoiIiIiIqgzfEVi5mMBpCK+WERERERFReTGBIyIiIiIiUUXu%0AmPEum/owgSMiIiKiMuFJOqkLe6sVjwkcERERUTXHxImIijCBIyIiIiIRk0Wi6o0JHBEREdUKfN8U%0AUe1WkYsT1fH4wASOiIiIarXq8qwN73wRlU11+c1qChO4aqi275RERERERKQaEzgiIiKiGop39Yhe%0AT3W8scIETsuw/z4REZH6MAEi0i7q/M1qKrljAldDlLQD/eg/VI2REBERUUmYFBLR69DRdABERERE%0ARERUNrwDVwsM9jlS7Dx2vSQiIiIi0h5M4Go5dXbjqGiyyOf+iIiIiIgKqSWBW7FiBa5evQqJRIJ5%0A8+ahU6dO6tgsVTOVnSxWx1GBiIgqmyba0Op+4YzPkBFRbVblCdwff/yBhw8fIiQkBHfv3sW8efMQ%0AEhJS1ZulWq6yG/fKvnv4OuskotqjNrehTNKIiFSr8gTuwoULcHBwAAC0adMGaWlpeP78OYyMjKp6%0A00SVpipOJHhyUjYlJbrVJUGuyN2K6hI7VW/a1IZW9JjG/Z2IqHyqPIFLSkpChw4dxL9NTU2RmJhY%0AYuNjZmb82tvl0PlENV9V/M4rcvypSBzacoyqjOMxVVxlt6Fl/T6rwz6tLb8RIiJ1U/trBARBUPcm%0AiYiIagS2oUREVOUJnLm5OZKSksS/ExISYGZmVtWbJSIi0npsQ4mI6FVVnsD17t0bkZGRAIDr16/D%0A3Ny8WvbdJyIiqm7YhhIR0auq/Bk4a2trdOjQAW5ubpBIJFi0aFFVb5KIiKhGYBtKRESvkgjsUE9E%0ARERERKQV1D6ICREREREREVUMEzgiIiIiIiItofUJ3IoVKzBq1Ci4ubnh77//Vpj3+++/Y/jw4Rg1%0AahQ2b96soQjVp6S6uHjxIkaOHAk3NzfMnTsXBQUFGopSfUqqjyL+/v7w9PRUc2SaUVJ9PHnyBKNH%0Aj8bw4cOxcOFCDUWoPiXVxXfffYdRo0Zh9OjRWL58uYYiVL9bt27BwcEBe/fuVZpX246lNU1BQQEW%0ALFgANzc3eHp64u7du5oOqcxe3S+fPHkCT09PuLu7Y/r06cjLy9NwhKVT9dvas2cPOnTogMzMTA1G%0AVnaqvodx48bBw8MD48aNQ2JiooYjLN2rZbhy5QpGjx4NT09PeHl5ISUlRcMRlq644/TZs2fRvn17%0ADUVVPq+Wwc/PD4MHD4anpyc8PT1x+vRpzQZYBq+W4cWLF/Dx8cHw4cPx0UcfIS0trcpj0OoE7o8/%0A/sDDhw8REhKC5cuXK51sffnll9i0aRP27duH8+fP486dOxqKtOqVVhcLFy5EQEAA9u/fj8zMTJw9%0Ae1ZDkapHafUBAHfu3MGlS5c0EJ36lVYfq1atwoQJExAaGgqpVIrHjx9rKNKqV1JdPH/+HN9++y2+%0A++477Nu3D3fv3sVff/2lwWjVIysrC8uWLYONjY3K+bXpWFoTnTx5EhkZGdi/fz+WL1+ONWvWaDqk%0AMlG1XwYEBMDd3R3ff/89WrRogdDQUA1GWDpVZTh8+DCSk5Nhbm6uwcjKTlUZvvrqK4wcORJ79+6F%0Ao6MjAgMDNRhh6VSVITAwEGvWrEFwcDC6dOmCAwcOaDDC0hV3nM7NzcWOHTu04vUixZVh1qxZCA4O%0ARnBwMPr376+Z4MpIVRkOHDiABg0aIDQ0FC4uLrh8+XKVx6HVCdyFCxfg4OAAAGjTpg3S0tLw/Plz%0AAEBsbCzq16+PJk2aQEdHB/369cOFCxc0GW6VKqkuACAsLAxvvvkmAMDU1BSpqakaiVNdSqsPoDBp%0AmTlzpibCU7uS6qOgoAB//vkn7OzsAACLFi1C06ZNNRZrVSupLvT09KCnp4esrCzk5+cjOzsb9evX%0A12S4aqGvr4+dO3eqPKGsbcfSmujBgwfo1KkTAKB58+Z4/Pgx5HK5hqMqnar9MioqCvb29gAAW1vb%0Aar8vqiqDg4MDZs6cCYlEosHIyk5VGRYtWgQnJycAQIMGDfDs2TNNhVcmqsoQEBCAZs2aQRAExMfH%0Ai+dI1VVxx+lt27bB3d0d+vr6Goqs7Epqa7SFqjKcOnUKQ4YMAQCMGjVKPEZVJa1O4JKSktCgQQPx%0Ab1NTU/E2fmJiIkxNTVXOq4lKqgsA4nuDEhIScP78efTr10/tMapTafURFhaG7t2746233tJEeGpX%0AUn2kpKTgjTfewMqVKzF69Gj4+/trKky1KKku6tSpA29vbzg4OMDW1hZWVlZo1aqVpkJVG11dXRgY%0AGKicV9uOpTVRu3btcO7cOcjlcty7dw+xsbFacRFP1X6ZnZ0tnqg2bNiw2u+Lqsqgbe/xU1UGQ0ND%0ASKVSyOVyfP/99xg8eLCGoiub4o5xZ86cgUwmQ1JSkngCXl2pKsP9+/dx8+ZNODs7ayiq8inue9i7%0Ady/Gjh2LmTNnVvuurKrKEBcXhzNnzsDT0xMzZ85UywUNrU7gXsU3IvxHVV0kJydj0qRJWLRokcIJ%0AbG3wcn08e/YMYWFhGD9+vAYj0qyX66Po6uPYsWOxd+9e3LhxQyv6oFeWl+vi+fPn2L59OyIiInDy%0A5ElcvXoVN2/e1GB0RK+vX79+sLS0xJgxYxAUFITWrVvXiPayJpRBm8nlcsyZMwc9e/Ystvt1dde3%0Ab19ERESgdevW2LFjh6bDKbeVK1di7ty5mg7jtQwdOhSzZ8/Gnj17YGFhga+//lrTIZWbIAho1aoV%0AgoOD0bZtW2zfvr3Kt6nVCZy5uTmSkpLEvxMSEsQ+wK/Oi4+P1+pbtqUpqS6AwhPTTz75BDNmzMD7%0A77+viRDVqqT6uHjxIlJSUjBmzBhMmTIF169fx4oVKzQVqlqUVB8NGjRA06ZN0bx5c0ilUtjY2OD2%0A7duaCrXKlVQXd+/eRbNmzWBqagp9fX107doVMTExmgq1Wqhtx9KaaubMmdi/fz+WLFmC9PR0NGzY%0AUNMhVYihoSFycnIAcF/UtLlz56JFixaYMmWKpkOpE5PhaQAAIABJREFUkOPHjwMAJBIJnJyc8Oef%0Af2o4ovKJj4/HvXv3MHv2bIwcORIJCQnw8PDQdFjlZmNjAwsLCwCAnZ0dbt26peGIyq9Ro0bo1q0b%0AAOD9999Xy3PiWp3A9e7dG5GRkQCA69evw9zcXOya8Pbbb+P58+d49OgR8vPzcerUKfTu3VuT4Vap%0AkuoCKHze66OPPkLfvn01FaJalVQfMpkMx44dw4EDB/D111+jQ4cOmDdvnibDrXIl1Yeuri6aNWuG%0ABw8eiPNrcrfBkurirbfewt27d8UTxJiYGLRs2VJToVYLte1YWhPdvHlTvEp/5swZvPfee9DR0c7m%0Av1evXuLv95dffkGfPn00HFHtFB4eDj09PUybNk3ToVTYpk2b8M8//wAArl69qnXtXuPGjXHixAkc%0AOHAABw4cgLm5ucpRhKu7qVOnIjY2FkDhM65t27bVcETl17dvX3FwQHWdQ0kELe+DsG7dOly+fBkS%0AiQSLFi3CjRs3YGxsDEdHR1y6dAnr1q0DAAwYMABeXl4ajrZqFVcX77//Prp164YuXbqInx00aBBG%0AjRqlwWirXkn7RpFHjx5h7ty5CA4O1mCk6lFSfTx8+BB+fn4QBAHt2rXD4sWLtfYEryxKqov9+/cj%0ALCwMUqkUXbp0wZw5czQdbpWLiYnB6tWrERcXB11dXTRu3Bh2dnZ4++23a+WxtKYpKCjAvHnzcOfO%0AHdSpUwfr1q1DkyZNNB1WqVTtl+vWrYOfnx9yc3PRtGlTrFy5Enp6epoOtViqytCrVy/8/vvv+Ouv%0Av2BpaYnOnTtX6+OMqjIkJyejTp064sWvNm3aYPHixZoNtASqyvD5559jxYoVkEqlMDAwwJo1a6r1%0AnWlVZdi0aRNMTEwAFN69+vXXXzUcZclUlcHDwwM7duxA3bp1YWhoiJUrV2rd97Bu3TosX74ciYmJ%0AMDQ0xOrVq9GoUaMqjUPrEzgiIiIiIqLaouZeYiciIiIiIqphmMARERERERFpCSZwREREREREWoIJ%0AHBERERERkZZgAkdERCW6desWHBwcShyiOiYmBp6enuI/GxsbREdHqzFKIiKi2oGjUBIRUbGysrLw%0A6aefomXLlmjfvn2ZXhSbnp6OyZMnY8+ePTX6dRRERESawJaViIiKpa+vj507d8Lc3FycdufOHYwd%0AOxYfffQRJk+ejPT0dIVlvv32W3z00UdM3oiIiKoAW1ciIiqWrq4uDAwMFKYtW7YMS5cuRVBQEHr3%0A7o3vvvtOnJeTk4Nz587B3t5e3aESERHVCrqaDoCIiLTL33//jQULFgAA8vLyYGlpKc47ceIE+vfv%0Az7tvREREVYQJHBERlUvdunWxZ88eSCQSpXmnTp3C6NGjNRAVERFR7cBLpEREVC7vvvsuzpw5AwA4%0AevQoLly4IM6LiYnBu+++q6nQiIiIajyOQklERMWKiYnB6tWrERcXB11dXTRu3BgzZsyAv78/dHR0%0AUKdOHfj7+8PExAQAYGNjo5DQERERUeViAkdERERERKQl2IWSiIiIiIhISzCBIyIiIiIi0hJM4IiI%0AiIiIiLQEEzgiIiIiIiItwQSOiIiIiIhISzCBIyIiIiIi0hK1NoF78eIFVq1ahfbt2+Pp06fidEEQ%0AsG7dOjg5OUEmk8Hf31+c9/jxY4wfPx5OTk4YNmwYLl68CAB49OgR3nvvPYX1b9++HSNGjEBWVpbS%0Atu3s7HD58mWFaa+u4/z583Bzc4NMJoOjoyPGjRuHO3fuAACioqLQsWNHyGQyDBgwALa2tpg3bx7i%0A4+Nfv2JK8H//93+YNGkSnJyc4OTkBFdXV5w4cULpc25ubhgyZIjS9FfrukhYWBg6d+4MmUym8O+j%0Ajz5SGUf79u3h6OgImUwGJycnfPjhhwrvnXp5flH9zZs3T/wuoqKi4OjoKH5eEAQEBgZi0KBBcHJy%0AgoODAxYvXoyMjIwKxVdZzp07BxsbG2zZskVh+oULFzBs2DA4OTlh/PjxYp2GhYWhffv2OHXqlMLn%0Ac3JyYG1tDT8/P6VtqNp3i9Y1btw48e89e/Zg8ODBkMlksLe3h6+vL54/fw4A2LRpE7p27QqZTAY7%0AOzvIZDJs2rQJeXl5r1sFeP78OaZPn47+/ftDJpMhMjISACCXy7F8+XI4OTnB2dkZc+fORWZmJuRy%0AudL39L///Q/BwcGIiIhQmte+fXuxHMW5fPky7OzsSo316tWruHnz5muXuTTx8fEYNGhQqZ+7d+8e%0ALl26VOXxkPZ79ZhYUWvXrkVAQAAAIDMzEz4+PkrHl7y8PHzxxRfib3fPnj3ivJs3b8LNzQ1OTk5w%0Ac3MTf0+q4lu4cCE+++wzyOVypThUtTWvruOnn37CsGHDIJPJ4ODggMmTJ4tt6MvHfAcHBzg4OGDF%0AihVIT09/jdopXUxMDD766COxbRs1apTSuUJ+fj5kMhkmTJigML24YzmgeIx++d+cOXOUPvvo0SO0%0Ab99e/IyTkxPGjBmDGzduFDt/wIABWL16NQoKCgAotx95eXnYsGGD+HknJyds2LBBbCPKE19lOnz4%0AMLp06YIjR44oTD969Kh4PjB16lTxXGDTpk1o3749bt26pfD5J0+e4N1338WmTZuUtlHcb2vTpk34%0A4osvAAAFBQX46quv4OzsLO5zK1asQH5+PgDAz88PPXv2hEwmg62tLYYMGYKgoCCxvv39/fHVV1+9%0AfoWAba4q1bbNFWqpjz/+WNi4caPQrl074cmTJ+L0n376SRgxYoSQm5sr5ObmCiNHjhR+/vlnQRAE%0AYcKECUJgYKAgCIJw48YNoVevXkJ2drYQGxsrWFhYiOs4fPiw4OTkJCQnJ6vctq2trXDp0iWFaS+v%0AIy0tTfjf//4nxMTEiPMDAwMFmUwmFBQUCBcvXhQcHBzEeTk5OcKmTZuEfv36FbvNV505c0Z4+vRp%0AmT5bZMSIEcLevXvFv//66y/ByspKePz4sTjt33//FT7++GPh008/FaKjoxWWf7Wuixw6dEj46KOP%0AyhzHq+u5fPmy0K1bN7Hsr87Pzc0VJk+eLKxfv14QBEGp/tasWSMMHz5crI/MzExh3rx5wujRo4WC%0AgoJyx/eqW7duCX/99Ve5lgkPDxdGjRolTJgwQdi8ebM4PTMzU+jZs6e4bwQFBQkTJ04UBKGwHvv1%0A6yfMmjVLYV3Hjh0T+vXrJ/j6+ipt59V9t8jLZf7tt98EmUwm1m9ubq4wbdo0YcGCBYIgCEJAQIAw%0Ab948cdmEhARhypQpwoQJE8pVZlW++OILYdmyZUJBQYFw9+5dwcPDQ3jx4oUQEhIiuLu7C7m5uYJc%0ALhdmzZolfr8vy8jIEBwcHIT4+HileUePHhWmTJlSagyXLl0SbG1tS/3cggULhMOHD5etYGqwfft2%0AhX2HqDivHhMrIjo6Whg0aJDw4sULQRAEYdCgQYK/v7/S8WX79u2Ct7e3IJfLhYyMDMHOzk74+++/%0ABUEQBJlMJhw/flwQBEE4ceKEMGjQIJXxbdmyRRg1apSQnZ2tMhZVbc3L67h9+7ZgY2MjxMbGCoIg%0ACPn5+cKKFSvEY9arx/z09HRh4cKFwpAhQ4ScnJxS6yI/P184duxYsfGpUlBQIPTu3Vs4deqUOC0y%0AMlLo3r27kJWVJU779ddfhUWLFglDhgxRaMOLO5YLgvIxuiSq1nP06FGhf//+Qm5ursr5GRkZwogR%0AI4SQkBBBEJTrb/r06cLEiROFtLQ0QRAEITU1VZg4caLYVpUnPlWuXLki3Llzp1zLbN++Xfj000+F%0AYcOGKRy34+LihB49eghxcXGCIAjCypUrhSVLlohx9uvXT/D391dY186dO4V+/foJAQEBStsp7rf1%0Acpm///57wcPDQ3j+/LkgCIX16ebmJmzfvl0QBEHw9fVVOJY/ePBAcHd3F9vg3NxcwcnJSeGcsaLY%0A5lacutvcWnsHbvLkyZg2bZrS9IiICAwbNgz6+vrQ19fHkCFDEBERgYyMDERFRWHkyJEAAAsLCzRp%0A0gRRUVEKy1+4cAEbN27EN998A1NT0wrF9uDBA0gkErz77rviNE9PTwQFBUEikSh9vk6dOpgyZQq6%0Adu2K3bt3F7veFy9e4PDhwxg6dCj27NkDPT29csV169YtWFlZiX9bWVkhMjISb775pjjthx9+gEwm%0Aw6BBg3D48OFyrb+i/ve//6F58+a4cuWKyvn6+vro06cP/vnnH6V5z549Q3BwMFatWoXGjRsDAAwN%0ADbFw4UJ8/PHHEF7jPfd//PEHJk6cCB8fn3Iv27p1a+zZswdmZmYK0y9evIhmzZqhQ4cOAIAPP/wQ%0A58+fF69oWVtbIyoqCtnZ2eIyx44dQ+/evStcjlu3bqFFixbi/qyvr4/ly5cXe3XUzMwMGzZswP37%0A93Hu3LkKbzcvLw9Hjx7FZ599BolEgtatWyM4OBi6urq4desWrK2toa+vDx0dHXTv3h23b99WWsfW%0ArVvh6uoKc3Nzhem5ubnYuHEjPv/8c5Xb3rJlC/r16wdXV1f8/vvv4vTs7GzMmDEDTk5OsLOzw+rV%0AqwEA+/btw5EjR7B27VoEBgaioKAAS5YsET/3+eef48WLF0rbCQsLwyeffILPP/8cDg4OGDRoEB48%0AeACgcN+cPn06nJyc4OLigh07dgBQvNIeFhaGadOmYd68eeLnbt++jV9//RXbt2/Hnj17sGrVKmRm%0AZsLb2xvOzs6wt7fH/PnzVcZDlJubi4ULF4pX2letWiXe5Tp79iz69esHZ2dnhISEwNraGo8ePQJQ%0A+JsZN24cdHV1AQBLly4V28uXRUREYOTIkdDR0YGRkRGcnJwQERGBf//9FxkZGXBwcAAA2NvbIzk5%0AGXfv3lVY/vDhwzh69Ci2b98OAwODCpXx9u3baNiwId5++20AgFQqxcyZMxV63LzM2NgYS5YswRtv%0AvFFiu5adnY3vvvsOLi4uOH78OHR0yn6KlZqaisTERIU2dsCAAThy5Ajq1q0rTitqY11cXJTuHFUV%0AFxcX5OTk4N69eyrnGxkZoUePHirb2Nu3b+O3337D6tWrUa9ePQCAiYkJVqxYgeHDh1c4JkEQcPLk%0ASbi7u2P16tWQSqXlWr5Hjx7YunUr3njjDYXpJ0+ehI2NDZo2bQoAGD58OCIiIsT577//Po4dO6aw%0AzLFjx9CrV68KlqSwjW3Xrp0Yi5GREbZs2YKxY8eq/HyLFi2wZcsWHD16FPfu3YO+vj7Gjh2Lbdu2%0AVTgGgG2utrW5tTaB69Kli8rpDx48QPPmzcW/mzdvjnv37uHhw4do0KABDA0NFebdv39f/Pvff/+F%0Ar68vtmzZIjYMFdG2bVsYGRnB09MTP/74IxISEiCVSpV+EK+ys7NTSiiBwlviu3btgkwmw/nz57Fm%0AzRrs3LkTpqamWLVqldItbplMJu7QL+vbty+mTZuGPXv2iI1q48aNxaRSLpfj+PHjcHJygr29Pc6c%0AOVMp3ejKIj8/H/r6+irnpaWl4aefflL5nV+9ehVvvvkm2rRpozC9Tp06sLOzK1cDDBTWwc8//4zh%0Aw4cjICAAY8aMQXh4OKysrHDs2DGVdR0eHq60ng4dOqgsz4MHD9CsWTPx7zfeeAMmJib4v//7PwCF%0AyZWNjQ1OnjwJoPC7/+eff4rd38uiV69eOHfuHHx9ffHbb7/h+fPnMDIygpGRUbHL6Orqom/fvir3%0Ax7J68OAB6tSpg7CwMLi4uGD48OHigb1nz544c+YM0tLSkJubi1OnTiklqSkpKThy5IjKrq6hoaGw%0AtrZW+K0XuXPnDnbv3o1Dhw7h0KFD+Pfff8V5+/btQ2ZmJiIiIvDDDz8gLCwMly9fxujRo9GpUyd8%0A/vnnGD9+PI4fP47Lly/jp59+ws8//4zr168rNfpFfv/9d4wZMwYnTpyAvb091q5dCwBYv3496tev%0Aj8jISHz//ffYt2+fUncqADhz5gzc3d0RGRmJHj16ICgoCHZ2dnB0dMTYsWPh5+eHw4cPo169evj5%0A558RGRkJqVQqdskmellQUBCePn2Ko0eP4ocffhD3Y7lcDj8/PyxduhQ///wzHjx4IF4oev78OS5c%0AuAB7e3txPcUdc+7fv6+yjX3w4IFSu9msWTOFpOH3339HQEAAdu7cifr161e4jNbW1njy5AkmTZqE%0A48eP49mzZzAwMICJiUmJy9na2qo8pqWkpCAgIADOzs64e/cuvvnmG6xfvx76+vqYOXOmyuP+yxfZ%0AAKBBgwawtLTE2LFjcfDgQcTGxgKAwgXSZ8+e4ebNm+jRowcGDRqEH3/8scJ1UF5yubzYNjY+Ph4n%0ATpxQ+Z3/8ccf6Ny5s1LdNmzYEDY2NuWOIy8vDwcPHsTAgQNx8OBB+Pj4YN++fWjZsiUCAwNV1rWq%0A78zKykrlBXFV54DJyclIS0sDUHjOY25uLl4wvn//PvT09NCkSZNyl6VI3759ERISgi+//BIXL15E%0Abm4uGjRoUOIFivr168Pa2hp//PEHAMDR0RGnT59W2q/Kg22udrW5upW6thogOzsbderUEf82MDBA%0AdnY2cnJyFKYDhSf5Rc9VCYKAmTNnIi8vT+wvXVF169bF/v37ERgYiE2bNmH27Nnijtq9e/dilzMy%0AMlK57eXLl4t3moquKhXx8/NT+WyUKmvXrsXevXvx448/YuXKlWjSpAk++eQTjB49GkDhM1uWlpbi%0AiX337t1x6tQpODk5lbruv/76CzKZTGHaqFGjMH78+FKX/e2335CUlARra2txmqenJ6RSKV68eIG0%0AtDSMGzcOn3zyidKyz549Q8OGDSstvh9//BHbtm3DqlWr0LlzZ4V5Li4ucHFxKXVbJXl1/wQU90MA%0AGDhwIPbv349BgwbhxIkTsLW1LXci+rL33nsP+/btw549e+Dn54eMjAz069cPX3zxhdL+9LLi9sey%0ASk9PR0ZGBurUqYNjx47h7NmzmDZtGk6cOAEHBwccP34cvXv3hp6eHt577z2MGDFCYfm9e/di8ODB%0ASolmQUEBdu3aVezVykuXLqFbt25o1KgRAGDIkCHileUJEybA09MTEokE9evXR9u2bfHo0SN07dpV%0AYR1OTk6wtbUV73JbWlqKJ2SvatOmjbivODk54eDBgwAK9+vt27cDKLxi7ejoiPPnz+PDDz9UWr5j%0Ax44ACr+rl68WFzE1NcWVK1dw7tw5dO/eHUuWLFEZC9Hp06cxYcIE6OrqQldXF4MHD8b58+fRsWNH%0A5OXloV+/fgAKj7G7du0CAFy/fh1NmzYtNQECoNSWFrWxJR3b6tWrh9TUVCxZsgRZWVmvdZIKFJ6E%0AHzx4EIGBgfjyyy+RkJCAHj16wM/PT6Hny6uKO6bNmDEDzZs3R1hYmFLPmw0bNpQpJolEgsDAQAQG%0ABmLPnj2YP38+3nnnHUyfPh0DBgwAUPhs1oABAyCRSPDWW2+hfv36iImJEX//JYmMjMSff/6pMG3a%0AtGmltkmCIODAgQNo3LgxWrZsicePH4vPPQGF3+eLFy/w2WefqXz2PS0trUxtbFnj27FjB86dO4eA%0AgAC88847CvPGjx9fpnOGkmRnZyt8h/r6+pBIJAr73MCBA8WLwkePHoWzs/NrtXW2trbYsWMH9u3b%0AB29vb+Tn54vPmZV0oeLl/dHMzAxmZma4fv26UntUVmxztavNZQL3irp16yI3N1f8Ozs7G4aGhkrT%0AgcIDV9EdOUEQ8NVXX+HRo0eYOXMmDh06JHbJe5VEIlHqmldQUKBwkt24cWMxuXr06BG+++47TJw4%0AEadPny429ri4OJUHSltbW6xduxZr1qzBxx9/XKaDvSp16tSBl5cXvLy8kJ6ejoiICKxYsQJvv/02%0A+vTpg7CwMJw5c0b8YcnlcqSlpZUpgevcuXOJ3T9fVZSgCYKAt956Czt37lToChEcHIw333wTKSkp%0AYneToq49L2vQoEGZBn8pa3zvvfceTExMsHLlSnzyySewt7dXeZWvogwNDVXuhy+XvXfv3pg/fz6e%0APXuGo0ePYvLkyQp3il+mo6MDQRAgCIJCnHK5XKFLiqWlJdauXQtBEHD9+nVs3LgRM2fOREhISLGx%0AxsXFoXXr1iWWx9/fH8ePHwcArFmzBp06dRLnGRsbQy6XixcI+vTpgyZNmuDq1at4+PAhUlJScOnS%0AJejp6WHp0qVYsWIFFi9eLC7/008/qTx5unLlCgwNDdG2bVuVMaWlpcHY2Fj8u6jbD1B4hXLVqlW4%0Ad+8edHR08PTpU3zwwQdK60hJScGyZctw48YNSCQSJCUlFTvozcsNdL169cSBElJSUhS2Xa9ePSQk%0AJCgt/3KsUqlU5aAOzs7OSEtLw8aNG3Hv3j0MGTIEc+fOLfaKOtVeKSkpCvtk/fr1xTsQL++PL/cI%0ASU5OLvMjA8W1saUd26RSKYKCgnDixAlMmTIFBw8eVOr+VkQikYgDPBR5tY1t1aoVli5dCgC4e/cu%0AduzYgU8++QS//fZbsbEX18bKZDLs2LEDEokEEyZMQKtWrUqpBdWMjY0xbdo0TJs2DUlJSQgLC8Os%0AWbNw5MgRtGnTBj/88APu3buH/fv3A/jvsYiytOlOTk5Yvnx5meJ4OUETBAHvvPMOtmzZItafVCoV%0AT1rv3LmDMWPGYODAgSrXVdY2tqzx9ejRA5GRkWIb27NnzzKVqawMDQ0Veg7l5uZCEASF3lcymQyu%0Arq6YN28eIiIi8O233+LAgQMq16ejo6O0LwLKbWyvXr3Qq1cvyOVyREdHY/Xq1ViyZAnWr19fbKxx%0AcXHo06eP+LepqSlSUlJKLB/b3JrT5tbaLpTFad26NR4+fCj+/fDhQ7zzzjto0aIFUlNTkZmZqTQP%0AKPyRtmvXDnZ2dhgyZAimT59ebH9XMzMzxMXFKUy7f/++eDfj/v37uH79ujjv7bffhq+vL+rUqVPs%0AFQWg8AqWqmedBgwYgIiICDg6OmLRokUYP348zp8/DwBl7kKZkpIiLgMU7tgjR45Enz59cOvWLaSl%0ApeGPP/5AVFQULl++jMuXL+PSpUu4du1aqQeUiiga4SgyMhK7du2ChYWFys+ZmprC09NTvEX+qs6d%0AOyM5OVmhvoHChnHDhg3lvtLbrl077N+/H76+vvjhhx8waNAghIaGIi8vr1xdKIvTunVrsbskAGRk%0AZCAtLQ0tWrQQp+np6cHW1haHDx/Gw4cPS+w+2aBBA0gkEjx58kRh+oMHD8QuIZcvXxYbYIlEgo4d%0AO2L27NlKI3G9LCMjA7///nupz975+PggIiICERERCg0JAHH7L//mpFIpdHR0cP78eTg6OqJu3brQ%0A1dWFTCZTGP3p3r17yMrKUjkq2+nTp8W7CKrUq1dP4Wpqamqq+P+lS5eibdu2+PnnnxEREVHs1foN%0AGzZAV1cXP/74IyIiIkrc3rNnz8T/p6WliY1Lo0aNFOY9e/ZMvEJZEW5ubjh48CCOHTuG69evq+0Z%0AVdIuxe13RkZGCnf6k5KSKrT+4trY1q1bK7RvgiDg4cOHYvf2evXq4c0334SHhwfatWuHefPmlViG%0AktrYGzduKHTNbNOmDRYsWICEhASFsr9MLpfjxIkTKo9pRd2pOnbsCG9vb0ydOhV///03AJS5C+XT%0Ap08Vums1atQIEydORLt27XD79m3cvXsXz58/R3R0tNjGnjp1ChEREZX+bE1RglbUxm7evFmh6/7L%0A3nnnHdja2mLz5s0q53fv3h1Xr15VSuLS09OxcePGcj9n3q1bN/z4448YO3Ystm7dKj6jVlBQUK4u%0AlMVp1aqVwv754MEDmJmZKZzYN2zYEG3btsW+fftgYmJS7MV6oPB7jI+PF0eUfHm9RW3cb7/9JrY5%0AUqkU3bp1w+TJk0tsY2NjY/Hvv/+WO4Flm1tz2lwmcK9wdnbGgQMHkJWVhczMTBw4cAADBw6EkZER%0AevfujeDgYACFg0kkJiaq7NI4a9Ys6OjoYNWqVSq34ebmhsDAQCQnJwMobAi//vpr8db/P//8g2nT%0Apik0ZqdPn4ZUKlV6Vgso7BNedPdvzJgxKrcplUoxcOBAHDp0CJMmTUJQUBBu3rwJPz8/8cf88r+W%0ALVsqLJ+Tk4Np06bh7Nmz4rSHDx/i6tWr6Nq1K44ePYqePXsqXF3Q1dXF+++/j59++kllTOoyfvx4%0AXLlyRewr/rJ69erh448/hq+vr3jQzs7OxsKFC3Hjxg2Fh8fLw9raGps3b8bmzZvx999/44cffoCL%0Ai4vKulbV7aQ4PXr0wOPHj8WGfvfu3bC1tVW4OggUdvHYuXOnOCBAcerWrQtXV1cEBASIVx1v3LiB%0Aw4cPw8PDA0Bht9BFixaJA6Xk5+fj6NGj6Natm8p1pqSkYPbs2ejRo4dCt9byqlevHt5//32xm9bV%0Aq1cRFxcHS0tLtGrVCmfOnBEbxdOnTytc3bt58yZatWql8u7nzZs3Vf6OinTp0gV//vknUlJSIJfL%0AFRLs5ORkWFhYQCqV4vz583j48KF4Uqurqys2QsnJyWjXrh309fVx8+ZNXLlyReUrRYDCE8uiIboj%0AIyPxv//9DwDQv39/8Q5nSkoKjh8/jv79+5ep7l6NZ/PmzQgNDQVQeHf/7bffrtQ7w1Rz9O/fH6Gh%0AoZDL5cjKysKRI0fQr18/tGzZEvn5+eLJ8L59+8R9yNTUVOGkqyTOzs7Yu3cv5HI5EhIScPToUbi4%0AuOCdd96Bqamp+FzXDz/8gLfeekvl3awvv/wSN2/eFI8Nrxo9ejS2bdsmnojGxsZi165d4tD2Rc/0%0AFiWhgiAgPDxcjOFVWVlZWLBgAerXrw9nZ2eV26xTpw5GjRqFo0ePYujQoVi9ejUyMjKwYcMGlcf9%0AV9uWJ0+ewNvbGzExMeK0v//+G48fP4alpSXCwsKUjuempqZo2bIlzpw5ozImdZkyZQoOHTqkkPgU%0AadOmDVxcXDBr1iyxvp89e4ZZs2YhNTW1wsehfv36ISgoCEuXLsXx48dx9uxZjB8/XmVd9+jRo8zr%0AdXBwwIULF8QEf/fu3SqHkB84cCC2bt1a7P6pwdqLAAAgAElEQVRQpFWrVujatSs2bdokJqvnzp3D%0ApUuXxDtJwcHBWLt2rXgHOjc3F5GRkcW2sY8ePcKsWbPg7u6u8BhDSkpKhQfPA9jmalubWyu7UCYl%0AJYknp8B/3fGCgoIgk8lw/fp1uLq6QiKRYNCgQeL7KJYsWQJfX18cOnQIRkZG2Lhxo8rbobq6utiw%0AYQNcXV1hZWWldILu6uqK7OxsjBs3Dvn5+dDV1YWbm5t429rFxQUZGRnw9vZGbm4u5HI5WrRogW++%0A+UY8UX/y5AlkMhkEQUBmZiZsbGzw3XffKdzaLU6PHj3KdUADgKZNm2Lr1q0ICAjAl19+CUEQYGRk%0AhLlz58LKygrLly9Xebva0dFRYTSlorou8uWXXwJQ/YwZUPhAfUlXt8rCyMgIEydOxOrVq8Uf1Mum%0ATp2K+vXri+8U0tHRgb29vULXgIrG17JlS7GbTnnMnTsXV65cQWJiIvT09BAeHg4PDw94eHhg/fr1%0AWLp0KbKzs9G8eXOVFwq6d+8OiURSpmfu5s+fj40bN8LV1RWCIKB+/fpYt26deKXriy++wIYNG8R+%0A4Pn5+ejRowdWrlwprqPo+YX8/HwUFBRg8ODB8Pb2Lne5X7V8+XL4+vrCzs4ORkZG2LBhA0xMTDB5%0A8mQsWbIEzs7O0NHRUarn+Ph4pRE8izx9+rTEq2oWFhZwc3PDsGHDYGJigoEDB4pXQj/77DOsXLkS%0AW7Zsgb29PaZMmYKAgABYWFjAwcEBa9euRWxsLCZMmABfX1+EhYWha9eu8PX1xRdffIFOnTopNfhd%0AunTB7t27cfnyZRgaGmLr1q0ACp+rWbx4MWQyGXR0dDBx4kR06tRJHPWvNLa2tpg9ezbi4uIwZ84c%0AzJ07Fzt37oREIoGVlRWGDh1apvVQ7eLp6YnY2FgMHDgQEokEMpkMzs7OkEgkWLx4MebOnQtjY2OM%0AHz8eOjo64l35uLg4pKeno169erh+/Tp8fHyQn5+v0B0vIiICY8eOxb179yCTySCVSuHt7S0ea9at%0AW4cFCxZg06ZNaNiwYbE9J4raX3d3d3Ts2FHpQuqkSZOwfft2jBw5EnK5HIaGhpg1a5Z4Vf6TTz5B%0AQUEBxo4dC7lcjvz8fHTo0EHhGZ2iY35BQQFycnJgb2+Pb7/9VmVX/JdJJBLx3XHl0aVLFyxbtkx8%0AB2lBQQEaNWqEDRs24M0330R4eLjK94w5ODjgyJEjmDNnjkJdF9m5cycA1c+YAVD5/E55vf322/jg%0Agw+wbt06lTEuW7YMW7duxZgxYyCRSKCnp4chQ4bAy8tL/ExF43vvvfeKHT20JF5eXoiLi8OTJ09w%0A//59bN26FT4+PmJPJW9vb8jlcrz33nuYP3++0vIDBgzAsmXLVJ4XvGr9+vVYu3YtXFxcIAgCmjRp%0Agh07dojnDv7+/li7di0GDx4MiUQCuVwOe3t7TJ8+XVzHnj17EB4ejry8POjp6cHNzU3hXXvJyclI%0ATEwUR6iuKLa52tPmSoTXGSediIgqLCwsDOHh4eV6/pOoOsjKykKXLl1w+fJlGBsbw8vLC4MHD4ar%0Aq6umQyOqdUJCQvDbb79hy5Ytmg6lWqtJbS67UBIREVGpPvzwQ3Fo7mPHjqFNmzZir4/PPvsMu3bt%0AUvlAPxFVnRcvXiAoKAiTJk3SdCikRkzgiIiIqFRz587Ftm3b4OTkhO+//16h+3bXrl3Ru3dvsTsS%0AEanH119/DUdHR6VBSahmYxdKIiIiIiIiLcE7cERERERERFqiWo5CmZhY/jfaN2hgiNRU1UOG1las%0AE0WsD0WsD0WsD2WVUSdmZqWPjEuVqyJtaHXG32bZsJ5KxzoqG9ZT6dRVR8W1oTXmDpyurrT0D9Uy%0ArBNFrA9FrA9FrA9lrBOqDrgflg3rqXSso7JhPZVO03VUYxI4IiIiIiKimo4JHBERERERkZaols/A%0AERER1VRRUVGYPn062rZtCwBo164dPv74Y8yZMwdyuRxmZmZYu3Yt9PX1ER4ejqCgIOjo6GDkyJEY%0AMWKEhqMnIiJNYwJHRESkZt27d0dAQID499y5c+Hu7g5nZ2esX78eoaGhcHV1xebNmxEaGgo9PT0M%0AHz4cjo6OMDEx0WDkRESkaexCSUREpGFRUVGwt7cHANja2uLChQu4evUqLC0tYWxsDAMDA1hbWyM6%0AOlrDkRIRkabxDhwREZGa3blzB5MmTUJaWhqmTJmC7Oxs6OvrAwAaNmyIxMREJCUlwdTUVFzG1NQU%0AiYmJpa67QQNDjY+QVtn4OoqyYT2VjnVUNqyn0mmyjpjAERERqVHLli0xZcoUODs7IzY2FmPHjoVc%0ALhfnC4Kgcrnipr+qpr2/yczMuMa9264qsJ5KxzoqG9ZT6dRVR8UlibUugZuw6tdi5+3ys1NjJERE%0AVBs1btwYLi4uAIDmzZujUaNGuHbtGnJycmBgYID4+HiYm5vD3NwcSUlJ4nIJCQno3LmzpsKmWoTn%0ASkTVW61L4IiIiDQpPDwciYmJ8PLyQmJiIpKTk/HBBx8gMjISQ4cOxS+//II+ffrAysoK8+fPR3p6%0AOqRSKaKjozFv3jxNh081RElJGhFVb0zgiIiI1MjOzg6zZ8/GyZMn8eLFCyxevBgWFhbw9fVFSEgI%0AmjZtCldXV+jp6cHHxwdeXl6QSCTw9vaGsTGfSyEiqu3KlMDdunULkydPxrhx4+Dh4YFp06YhNTUV%0AAPDs2TN07twZy5YtQ4cOHWBtbS0ut3v3bhQUFMDPzw+PHz+GVCrFypUr0axZs6opDRERUTVnZGSE%0Abdu2KU0PDAxUmiaTySCTydQRFhERaYlSE7isrCwsW7YMNjY24rRX311T9GJRIyMjBAcHKywfHh6O%0AevXqwd/fH+fOnYO/vz+++uqryoqfiIiIiIio1ij1PXD6+vrYuXMnzM3Nlebdu3cPGRkZ6NSpU7HL%0AX7hwAY6OjgCAXr168R02REREREREFVTqHThdXV3o6qr+2J49e+Dh4SH+nZeXBx8fH8TFxcHJyQnj%0Ax49XeI+Njo4OJBIJ8vLyxPfdqFLRd9i87vsYauI7L2pimV4H60MR60MR60MZ64SIiKh6qfAgJnl5%0Aefjzzz+xePFicdqcOXMwZMgQSCQSeHh4oGvXrkrLleU9Nv/P3r2HRVG3/wN/L7usiIIcYk3LQ5qa%0Aj5pKmqJ5AMFd1BQfQYREU7J6PCulaB4zFTXMNHxSS0QoRckMwyBNLI94wEi0wvOjaLAIAnKQg/P7%0Agx/zZd3lKOyy8n5dV9cVc7zndnY+c898ZqYm37Cpje8xPGvfvOB3PDQxH5qYD03Mh7bayAkLQCIi%0AotpVaRfK8pw9e1ar66SXlxeaNGkCc3Nz9O3bF0lJSVAoFFCr1QCAwsJCCIJQ4d03IiIiIiIi0q3G%0ABdzFixfxyiuviH9fv34dfn5+EAQBRUVFiI+PR4cOHdC/f39ER0cDAGJjY9GnT5+nj5qIiIiIiKgB%0AqrQLZWJiItasWYPk5GTIZDLExMRg06ZNUKvVaN26tThdu3bt8Pzzz8Pd3R0mJiZwcnLCq6++ii5d%0AuuDkyZPw8vKCXC5HQEBAnW4QERERERHRs6rSAq5r165anwYAgMWLF2sN+/DDD7WGlX77jYiIiIiI%0AiJ5OjbtQEhERERERkX6xgCMiIiIiIjISNf6MwLNocsCRcsdt93fSYyRERERERETaeAeOiIiIiIjI%0ASLCAIyIiIiIiMhIs4IiIiIiIiIwECzgiIiIiIiIjwQKOiIiIiIjISLCAIyIiIiIiMhIs4IiIiIiI%0AiIwECzgiIiIiIiIjwQKOiIiIiIjISLCAIyIiIiIiMhIs4IiIiIiIiIwECzgiIiIiIiIjwQKOiIiI%0AiIjISMgMHQARERERGYfJAUfKHbfd30mPkRA1XFW6A5eUlARnZ2eEhYUBAPz9/fHmm2/Cx8cHPj4+%0AOHr0KAAgMjISY8aMgYeHB/bu3QsAKCwshJ+fH7y8vDB+/Hjcvn27braEiIiIiIjoGVfpHbjc3Fys%0AWLECDg4OGsPnzp0LR0dHjemCgoIQEREBU1NTuLu7w8XFBbGxsbC0tERgYCCOHz+OwMBAbNiwofa3%0AhIiIiIiI6BlXaQEnl8uxbds2bNu2rcLpEhIS0K1bN1hYWAAA7O3tER8fj1OnTsHNzQ0A0K9fPyxc%0AuLAWwiYiIiKiylTU5ZGIjFOlBZxMJoNMpj1ZWFgYgoODYWtri8WLFyMtLQ02NjbieBsbG6jVao3h%0AJiYmkEgkKCgogFwuL3ed1tbmkMmk1d4YOzuLas9TH5Zdl4w17rrCfGhiPjQxH9qYEyIiovqlRi8x%0AGTVqFKysrNC5c2ds3boVX3zxBXr27KkxjSAIOuctb3hZGRm51Y7Jzs4CanV2teerqrpcdl2p65wY%0AG+ZDE/OhifnQVhs5YQFYvvz8fIwYMQJTp06Fg4MD5s2bh+LiYtjZ2WHdunWQy+WIjIxESEgITExM%0AMHbsWHh4eBg6bCIiMrAaFXBln4dzcnLCsmXLoFQqkZaWJg5PTU1Fjx49oFAooFar8corr6CwsBCC%0AIFR4942IiKgh+O9//4tmzZoBADZu3Ahvb2+4urpi/fr1iIiIgJubm85ny62srAwcORkC3/5IRKVq%0A9B24GTNmiG+TjIuLQ4cOHdC9e3dcvHgRWVlZyMnJQXx8PHr16oX+/fsjOjoaABAbG4s+ffrUXvRE%0ARERG6Nq1a7h69SoGDx4MoKQtHTJkCADA0dERp06d0ni23MzMTHy2nIiIGrZK78AlJiZizZo1SE5O%0AhkwmQ0xMDMaPH4/Zs2ejcePGMDc3x+rVq2FmZgY/Pz/4+vpCIpFg2rRpsLCwwLBhw3Dy5El4eXlB%0ALpcjICBAH9tFRERUb61ZswaLFy/G/v37AQB5eXli7xRbW1utZ8iB/3u2vDI1fY68PmNX3IqV5sfQ%0AeTL0+qvCGGKsD5inyhkyR5UWcF27dkVoaKjWcKVSqTVMpVJBpVJpDJNKpVi9evVThEhERPTs2L9/%0AP3r06IFWrVrpHP80z5ADNXuOvD7j86mVU6uz60WeDL3+ytSHHBkD5qly+spReUVijZ6BIyIiopo5%0AevQobt++jaNHj+Kff/6BXC6Hubk58vPzYWZmhpSUFCgUCigUCp3PlhMRUcPGAo6IiEiPNmzYIP7/%0Apk2b8MILL+DChQuIiYnBqFGj8PPPP2PAgAHo3r07Fi1ahKysLEilUsTHx/NbqkRExAKOiIjI0GbM%0AmIH58+cjPDwcLVu2hJubG0xNTXU+W070pPryse7y4uBbMolqFws4IiIiA5kxY4b4/8HBwVrjdT1b%0ATkREDVuNPiNARERERERE+scCjoiIiIiIyEiwgCMiIiIiIjISLOCIiIiIiIiMBAs4IiIiIiIiI8EC%0AjoiIiIiIyEiwgCMiIiIiIjISLOCIiIiIiIiMBAs4IiIiIiIiI8ECjoiIiIiIyEiwgCMiIiIiIjIS%0ALOCIiIiIiIiMBAs4IiIiIiIiIyGrykRJSUmYOnUq3n77bYwfPx737t3DggULUFRUBJlMhnXr1sHO%0Azg5dunSBvb29ON+OHTvw+PFj+Pv74+7du5BKpVi9ejVatWpVZxtERERERET0rKr0Dlxubi5WrFgB%0ABwcHcdiGDRswduxYhIWFwcXFBcHBwQCApk2bIjQ0VPxPKpXixx9/hKWlJXbt2oX3338fgYGBdbc1%0AREREREREz7BKCzi5XI5t27ZBoVCIw5YuXQqlUgkAsLa2xoMHD8qd/9SpU3BxcQEA9OvXD/Hx8U8b%0AMxERERERUYNUaRdKmUwGmUxzMnNzcwBAcXExvv32W0ybNg0AUFBQAD8/PyQnJ0OpVGLSpElIS0uD%0AjY0NAMDExAQSiQQFBQWQy+XlrtPa2hwymbTaG2NnZ1HteerDsuuSscZdV5gPTcyHJuZDG3NCRERU%0Av1TpGThdiouLMW/ePPTt21fsXjlv3jyMHDkSEokE48ePR69evbTmEwSh0mVnZORWOx47Owuo1dnV%0Anq+q6nLZdaWuc2JsmA9NzIcm5kNbbeSEBSAREVHtqvFbKBcsWIA2bdpg+vTp4jAvLy80adIE5ubm%0A6Nu3L5KSkqBQKKBWqwEAhYWFEAShwrtvREREREREpFuNCrjIyEiYmppi5syZ4rDr16/Dz88PgiCg%0AqKgI8fHx6NChA/r374/o6GgAQGxsLPr06VM7kRMRERERETUwlXahTExMxJo1a5CcnAyZTIaYmBjc%0Av38fjRo1go+PDwCgffv2WLZsGZ5//nm4u7vDxMQETk5OePXVV9GlSxecPHkSXl5ekMvlCAgIqPON%0AIiIiIiIiehZVWsB17doVoaGhVVrYhx9+qDWs9NtvRERERERE9HRq/AwcERERERER6RcLOCIiIiIi%0AIiPBAo6IiIiIiMhIsIAjIiIiIiIyEizgiIiIiIiIjAQLOCIiIiIiIiPBAo6IiIiIiMhIVPodOCIi%0AIqo9eXl58Pf3x/379/Ho0SNMnToVr7zyCubNm4fi4mLY2dlh3bp1kMvliIyMREhICExMTDB27Fh4%0AeHgYOnwiIjIwFnBERER6FBsbi65du2LKlClITk7G5MmTYW9vD29vb7i6umL9+vWIiIiAm5sbgoKC%0AEBERAVNTU7i7u8PFxQVWVlaG3gQiIjIgdqEkIiLSo2HDhmHKlCkAgHv37qF58+aIi4vDkCFDAACO%0Ajo44deoUEhIS0K1bN1hYWMDMzAz29vaIj483ZOhERFQP8A4cERGRAYwbNw7//PMPvvzyS0yaNAly%0AuRwAYGtrC7VajbS0NNjY2IjT29jYQK1WV7pca2tzyGTSOovbEOzsLAwdAj2FyQFHyh13IHCUHiPh%0AvlRVzFPlDJkjFnBEREQGsHv3bvz555/48MMPIQiCOLzs/5dV3vAnZWTk1kp89YWdnQXU6mxDh0F1%0ARJ//ttyXqoZ5qpy+clRekcgulERERHqUmJiIe/fuAQA6d+6M4uJiNGnSBPn5+QCAlJQUKBQKKBQK%0ApKWlifOlpqZCoVAYJGYiIqo/WMARERHp0blz57B9+3YAQFpaGnJzc9GvXz/ExMQAAH7++WcMGDAA%0A3bt3x8WLF5GVlYWcnBzEx8ejV69ehgydiIjqAXahJCIi0qNx48bho48+gre3N/Lz87FkyRJ07doV%0A8+fPR3h4OFq2bAk3NzeYmprCz88Pvr6+kEgkmDZtGiws+FwKEVFDxwKOiIhIj8zMzBAYGKg1PDg4%0AWGuYSqWCSqXSR1hERGQk2IWSiIiIiIjISFSpgEtKSoKzszPCwsIAlHy3xsfHB97e3pg1axYKCgoA%0AAJGRkRgzZgw8PDywd+9eAEBhYSH8/Pzg5eWF8ePH4/bt23W0KURERERERM+2SrtQ5ubmYsWKFXBw%0AcBCHbdy4Ed7e3nB1dcX69esREREBNzc3BAUFISIiAqampnB3d4eLiwtiY2NhaWmJwMBAHD9+HIGB%0AgdiwYUOdbhQRERGRsanoe2nPqoq2ebu/kx4jITIeld6Bk8vl2LZtm8ari+Pi4jBkyBAAgKOjI06d%0AOoWEhAR069YNFhYWMDMzg729PeLj43Hq1Cm4uLgAAPr164f4+Pg62hQiIiIiIqJnW6V34GQyGWQy%0Azcny8vIgl8sBALa2tlCr1UhLS4ONjY04jY2NjdZwExMTSCQSFBQUiPPrYm1tDplMWu2Nqcsvohvr%0AF+mNNe66wnxoYj40MR/amBOi2tcQ77QRUe156rdQCoJQK8PLysjIrXYcdf1FdGP8Ir2+vhJvLJgP%0ATcyHJuZDW23khAUgERFR7arRWyjNzc2Rn58PAEhJSYFCoYBCoUBaWpo4TWpqqjhcrVYDKHmhiSAI%0AFd59IyIiIiIiIt1qVMD169cPMTExAICff/4ZAwYMQPfu3XHx4kVkZWUhJycH8fHx6NWrF/r374/o%0A6GgAQGxsLPr06VN70RMRERERETUglXahTExMxJo1a5CcnAyZTIaYmBh8+umn8Pf3R3h4OFq2bAk3%0ANzeYmprCz88Pvr6+kEgkmDZtGiwsLDBs2DCcPHkSXl5ekMvlCAgI0Md2ERERERERPXMqLeC6du2K%0A0NBQreHBwcFaw1QqFVQqlcYwqVSK1atXP0WIREREREREBNSwCyURERERERHpHws4IiIiIiIiI8EC%0AjoiIiIiIyEg89XfgiIiIiIhqW0UfPN/u76THSIjqF96BIyIiIiIiMhK8A1dFvApERERERESGxjtw%0ARERERERERoIFHBERERERkZFgAUdERERERGQkWMAREREREREZCRZwRERERERERuKZfQtlRW+NJCIi%0AIqpLPA8horrCO3BERERERERGggUcERERERGRkWABR0REREREZCRYwBERERERERkJFnBERERERERG%0AokZvody7dy8iIyPFvxMTE6FUKnHp0iVYWVkBAHx9fTF48GBERkYiJCQEJiYmGDt2LDw8PGonciIi%0AIiIiogamRgWch4eHWIidOXMGP/30E/Ly8jB37lw4OjqK0+Xm5iIoKAgREREwNTWFu7s7XFxcxCKP%0AiIiIiIiIqu6pu1AGBQVh6tSpOsclJCSgW7dusLCwgJmZGezt7REfH/+0qyQiIjJqa9euhaenJ8aM%0AGYOff/4Z9+7dg4+PD7y9vTFr1iwUFBQAACIjIzFmzBh4eHhg7969Bo6aiIjqg6f6kPcff/yBFi1a%0AwM7ODgAQFhaG4OBg2NraYvHixUhLS4ONjY04vY2NDdRqdaXLtbY2h0wmrXY8dnYW1Z6nNhhqvVVR%0An2MzBOZDE/OhifnQxpzUvtOnT+PKlSsIDw9HRkYGRo8eDQcHB3h7e8PV1RXr169HREQE3Nzc2IuF%0AiIi0PFUBFxERgdGjRwMARo0aBSsrK3Tu3Blbt27FF198gZ49e2pMLwhClZabkZFb7Vjs7CygVmdX%0Ae77aYKj1VsaQOamPmA9NzIcm5kNbbeSEBaC23r1749VXXwUAWFpaIi8vD3FxcVi+fDkAwNHREdu3%0Ab8dLL70k9mIBIPZicXJyMljsRERkeE9VwMXFxWHRokUAAAcHB3G4k5MTli1bBqVSibS0NHF4amoq%0AevTo8TSrJCIiMmpSqRTm5uYASi6EDhw4EMePH4dcLgcA2NraQq1W670XS33GCwH0pJruE9yXqoZ5%0Aqpwhc1TjAi4lJQVNmjQRG5wZM2Zg3rx5aNWqFeLi4tChQwd0794dixYtQlZWFqRSKeLj47Fw4cJa%0AC56IiMhYHT58GBEREdi+fTuGDh0qDi+vt0pd9mKpz+rz3fHJAUcMHUKDVZN9oj7vS/UJ81Q5feWo%0AvCKxxgWcWq3WuDL41ltvYfbs2WjcuDHMzc2xevVqmJmZwc/PD76+vpBIJJg2bZrYFYSIiKihOnbs%0AGL788kt89dVXsLCwgLm5OfLz82FmZoaUlBQoFAooFAr2YiEiIi01LuC6du2Kr776Svy7b9+++O67%0A77SmU6lUUKlUNV0NERHRMyU7Oxtr167Fjh07xBeS9OvXDzExMRg1ahR+/vlnDBgwgL1YiIhIp6d6%0ABo6IiIiq5+DBg8jIyMDs2bPFYQEBAVi0aBHCw8PRsmVLuLm5wdTUlL1YiIhICws4IiIiPfL09ISn%0Ap6fW8ODgYK1h7MVCRERPeuoPeRMREREREZF+sIAjIiIiIiIyEizgiIiIiIiIjAQLOCIiIiIiIiPB%0AAo6IiIiIiMhIsIAjIiIiIiIyEizgiIiIiIiIjAQLOCIiIiIiIiPBAo6IiIiIiMhIsIAjIiIiIiIy%0AEizgiIiIiIiIjAQLOCIiIiIiIiPBAo6IiIiIiMhIyAwdABEREVF9NTngiKFDoGqo6N/rQOAoPUZC%0AVHd4B46IiIiIiMhI1OgOXFxcHGbNmoUOHToAADp27Ih33nkH8+bNQ3FxMezs7LBu3TrI5XJERkYi%0AJCQEJiYmGDt2LDw8PGp1A4iIiIiIiBqKGnehfP3117Fx40bx7wULFsDb2xuurq5Yv349IiIi4Obm%0AhqCgIERERMDU1BTu7u5wcXGBlZVVrQRPRERERETUkNTaM3BxcXFYvnw5AMDR0RHbt2/HSy+9hG7d%0AusHCwgIAYG9vj/j4eDg5OdXWaomIiIieCp9zIyJjUuMC7urVq3j//feRmZmJ6dOnIy8vD3K5HABg%0Aa2sLtVqNtLQ02NjYiPPY2NhArVZXumxra3PIZNJqx2RnZ1HteWqDodZbFfU5NkNgPjQxH5qYD23M%0ACRERUf1SowKubdu2mD59OlxdXXH79m1MmDABxcXF4nhBEHTOV97wJ2Vk5FY7Jjs7C6jV2dWerzYY%0Aar2VMWRO6iPmQxPzoYn50FYbOWEBSEREVLtq9BbK5s2bY9iwYZBIJGjdujWee+45ZGZmIj8/HwCQ%0AkpIChUIBhUKBtLQ0cb7U1FQoFIraiZyIiIiIiKiBqVEBFxkZia+//hoAoFarcf/+ffz73/9GTEwM%0AAODnn3/GgAED0L17d1y8eBFZWVnIyclBfHw8evXqVXvRExERERERNSA16kLp5OSEDz74AL/88gsK%0ACwuxbNkydO7cGfPnz0d4eDhatmwJNzc3mJqaws/PD76+vpBIJJg2bZr4QhMiIiIiIiKqnhoVcE2b%0ANsWXX36pNTw4OFhrmEqlgkqlqslqiIiIiIiIqIwadaEkIiIiIiIi/WMBR0REREREZCRYwBERERER%0AERkJFnBERERERERGokYvMSFNkwOO6By+3d9Jz5EQEREREdGzjHfgiIiIDCApKQnOzs4ICwsDANy7%0Adw8+Pj7w9vbGrFmzUFBQAKDk26tjxoyBh4cH9u7da8iQiYioHmABR0REpGe5ublYsWIFHBwcxGEb%0AN26Et7c3vv32W7Rp0wYRERHIzc1FUFAQduzYgdDQUISEhODBgwcGjJyIiAyNBRwREZGeyeVybNu2%0ADQqFQhwWFxeHIUOGAAAcHR1x6tQpJCQkoFu3brCwsICZmRns7e0RHx9vqLCJiKge4DNwREREeiaT%0AySCTaTbBeXl5kMvlAABbW1uo1WqkpdhX7qsAACAASURBVKXBxsZGnMbGxgZqtbrCZVtbm0Mmk9Z+%0A0AZkZ2dh6BConqnJPvGm3w/ljjsQOOppwnnm8DdXOUPmiAUcERFRPSMIQrWGl5WRkVvb4RiUnZ0F%0A1OpsQ4dB9Uxt7xPcx/4Pf3OV01eOyisS2YWSiIioHjA3N0d+fj4AICUlBQqFAgqFAmlpaeI0qamp%0AGt0uiYio4WEBR0REVA/069cPMTExAICff/4ZAwYMQPfu3XHx4kVkZWUhJycH8fHx6NWrl4EjJSIi%0AQ2IXSiIiIj1LTEzEmjVrkJycDJlMhpiYGHz66afw9/dHeHg4WrZsCTc3N5iamsLPzw++vr6QSCSY%0ANm0aLCz4bAoRUUPGAo6IiEjPunbtitDQUK3hwcHBWsNUKhVUKpU+wiIyGpMDjhg6BCKDYQFHRERE%0Az4yKTuy3+zvpMRIiorrBZ+CIiIiIiIiMBO/AERERUYPAbndE9CyocQG3du1anD9/HkVFRXjvvfdw%0A5MgRXLp0CVZWVgAAX19fDB48GJGRkQgJCYGJiQnGjh0LDw+PWgueiIiIiOhp1bTrbXnzsbsu1aUa%0AFXCnT5/GlStXEB4ejoyMDIwePRp9+/bF3Llz4ejoKE6Xm5uLoKAgREREwNTUFO7u7nBxcRGLPCIi%0AIiIiIqq6GhVwvXv3xquvvgoAsLS0RF5eHoqLi7WmS0hIQLdu3cRXHtvb2yM+Ph5OTrwqQURERET1%0AH7veUn1TowJOKpXC3NwcABAREYGBAwdCKpUiLCwMwcHBsLW1xeLFi5GWlgYbGxtxPhsbG6jV6kqX%0Ab21tDplMWu247Ozq17dx6kM89SGG+oT50MR8aGI+tDEnRERE9ctTvcTk8OHDiIiIwPbt25GYmAgr%0AKyt07twZW7duxRdffIGePXtqTC8IQpWWm5GRW+1Y7OwsoFZnV3u+umToeOpjTgyJ+dDEfGhiPrTV%0ARk5YABJRQ8TPWVBdqnEBd+zYMXz55Zf46quvYGFhAQcHB3Gck5MTli1bBqVSibS0NHF4amoqevTo%0A8XQRExERERE9g1j4UVXUqIDLzs7G2rVrsWPHDvGFJDNmzMC8efPQqlUrxMXFoUOHDujevTsWLVqE%0ArKwsSKVSxMfHY+HChbW6AfUZf4RERERERFSbalTAHTx4EBkZGZg9e7Y47N///jdmz56Nxo0bw9zc%0AHKtXr4aZmRn8/Pzg6+sLiUSCadOmiS80ISIiIiIiouqpUQHn6ekJT09PreGjR4/WGqZSqaBSqWqy%0AGiIiIiIi0jN+365+e6qXmBARERERUf3Ex3meTSzgiIiIyKjwu1zUEPGuGJViAUdERERERJXiHb36%0AgQUcERERGQzvKhAZBu9kGy8WcEREREREelLbhVN9KcR4d05/WMARERGRBt4VIyKqv1jAERERUb1T%0AX+4qEFH909Dv9rGAM5CGvuMREREREVH1sYAjIiIiIiKD0GeX7WflBgoLuHroWdm5iIio4WDbRUT1%0AgT5fEmOoYxsLOCIiIqoSPpdGRDXBY0ftYgFHREREdYonb0RUXfo+bhjTcYoFnJHhq52JiIiIiAzP%0AUN0rTepsyURERERERFSreAeuAaiPD18SEREREVH1sYB7RhhTv10iIiIiIqoZFnANXG0XfryjR0RE%0ARERUd/RSwK1atQoJCQmQSCRYuHAhXn31VX2slgygvtwJZCFJRM8KtqFERFRWnRdwZ86cwa1btxAe%0AHo5r165h4cKFCA8Pr+vVUgNX00KShR8R1SdsQ4mI6El1XsCdOnUKzs7OAID27dsjMzMTDx8+RNOm%0ATet61UTVVl/uINL/qaiori8v6KnJ5z3qS+xUv7ENJSKiJ9V5AZeWloYuXbqIf9vY2ECtVlfY+NjZ%0AWdRoXWXnOxA4qkbLICLjUdu/85oee2oSh7Eco2qaE6od+mxDyzKW/ZOIqCHS+3fgBEHQ9yqJiIie%0ACWxDiYiozgs4hUKBtLQ08e/U1FTY2dnV9WqJiIiMHttQIiJ6Up0XcP3790dMTAwA4NKlS1AoFOy7%0AT0REVAVsQ4mI6El1/gycvb09unTpgnHjxkEikWDp0qV1vUoiIqJnAttQIiJ6kkRgh3oiIiIiIiKj%0AoPeXmBAREREREVHNsIAjIiIiIiIyEkZZwK1atQqenp4YN24c/vjjD41xJ0+ehLu7Ozw9PREUFGSg%0ACPWronycPn0aY8eOxbhx47BgwQI8fvzYQFHqT0X5KBUYGAgfHx89R2Y4FeXk3r178PLygru7O5Ys%0AWWKgCPWronx888038PT0hJeXF1auXGmgCPUvKSkJzs7OCAsL0xrXEI+rZDhP7ov37t3D22+/jfHj%0Ax+Ptt9+GWq02cIT1w5N5unDhAry8vODj4wNfX1+kp6cbOELDK++4duzYMXTq1MlAUdU/T+bJ398f%0Ab775Jnx8fODj44OjR48aNsB64MkcFRYWws/PD+7u7pg4cSIyMzP1Go/RFXBnzpzBrVu3EB4ejpUr%0AV2qdYH3yySfYtGkTdu3ahRMnTuDq1asGilQ/KsvHkiVLsHHjRuzevRs5OTk4duyYgSLVj8ryAQBX%0Ar17F2bNnDRCdYVSWk4CAAEyePBkRERGQSqW4e/eugSLVj4ry8fDhQ3z99df45ptvsGvXLly7dg2/%0A//67AaPVj9zcXKxYsQIODg46xze04yoZjq59ccOGDRg7dizCwsLg4uKC4OBgA0ZYP+jKU3BwMNau%0AXYvQ0FD07NkTe/bsMWCEhlfece3Ro0fYunUrP8fx/5WXp7lz5yI0NBShoaEYPHiwYYKrJ3TlaM+e%0APbC2tkZERASGDRuGc+fO6TUmoyvgTp06BWdnZwBA+/btkZmZiYcPHwIAbt++jWbNmqFFixYwMTHB%0AoEGDcOrUKUOGW+cqygcA7Nu3D88//zwAwMbGBhkZGQaJU18qywdQUrDMmTPHEOEZREU5efz4Mc6f%0APw8nJycAwNKlS9GyZUuDxaoPFeXD1NQUpqamyM3NRVFREfLy8tCsWTNDhqsXcrkc27Ztg0Kh0BrX%0AEI+rZDi69sWlS5dCqVQCAKytrfHgwQNDhVdv6MrTxo0b0apVKwiCgJSUFLHtb6jKO659+eWX8Pb2%0AhlwuN1Bk9UtFx38qoStHsbGxGDlyJADA09MTQ4YM0WtMRlfApaWlwdraWvzbxsZG7E6hVqthY2Oj%0Ac9yzqqJ8ABC/F5SamooTJ05g0KBBeo9RnyrLx759+/D666/jhRdeMER4BlFRTtLT09GkSROsXr0a%0AXl5eCAwMNFSYelNRPho1aoRp06bB2dkZjo6O6N69O1566SVDhao3MpkMZmZmOsc1xOMqGY6ufdHc%0A3BxSqRTFxcX49ttv8eabbxoouvqjvN/sb7/9BpVKhbS0NPHksqHSlaMbN27gr7/+gqurq4Giqn/K%0A25fCwsIwYcIEzJkzp8F3x9WVo+TkZPz222/w8fHBnDlz9H5hyegKuCfxKwiadOXj/v37eP/997F0%0A6VKNE9eGoGw+Hjx4gH379mHSpEkGjMjwyuak9ErthAkTEBYWhsuXLze4vu5l8/Hw4UNs2bIF0dHR%0A+OWXX5CQkIC//vrLgNEREQAUFxdj3rx56Nu3b7ldfQkYOHAgoqOj0a5dO2zdutXQ4dQ7q1evxoIF%0ACwwdRr03atQofPDBB9i5cyc6d+6ML774wtAh1TuCIOCll15CaGgoOnTogC1btuh1/UZXwCkUCqSl%0ApYl/p6amiv2YnxyXkpLyzN8SrigfQMkJ6ZQpUzB79my88cYbhghRryrKx+nTp5Geno633noL06dP%0Ax6VLl7Bq1SpDhao3FeXE2toaLVu2ROvWrSGVSuHg4IArV64YKlS9qCgf165dQ6tWrWBjYwO5XI5e%0AvXohMTHRUKHWCw3xuEr1z4IFC9CmTRtMnz7d0KHUW4cOHQIASCQSKJVKnD9/3sAR1S8pKSm4fv06%0APvjgA4wdOxapqakYP368ocOqlxwcHNC5c2cAgJOTE5KSkgwcUf3z3HPPoXfv3gCAN954Q+/Phhtd%0AAde/f3/ExMQAAC5dugSFQiF2E3zxxRfx8OFD3LlzB0VFRYiNjUX//v0NGW6dqygfQMnzXhMnTsTA%0AgQMNFaJeVZQPlUqFgwcPYs+ePfjiiy/QpUsXLFy40JDh6kVFOZHJZGjVqhVu3rwpjn/WuwxWlI8X%0AXngB165dQ35+PgAgMTERbdu2NVSo9UJDPK5S/RIZGQlTU1PMnDnT0KHUa5s2bcKff/4JAEhISHjm%0Aj+XV1bx5cxw+fBh79uzBnj17oFAodL51l4AZM2bg9u3bAIC4uDh06NDBwBHVPwMHDhRfDGiIcyeJ%0AYIR9ED/99FOcO3cOEokES5cuxeXLl2FhYQEXFxecPXsWn376KQBg6NCh8PX1NXC0da+8fLzxxhvo%0A3bs3evbsKU47YsQIeHp6GjDaulfR/lHqzp07WLBgAUJDQw0Yqf5UlJNbt27B398fgiCgY8eOWLZs%0AGUxMjO7aTrVUlI/du3dj3759kEql6NmzJ+bNm2focOtcYmIi1qxZg+TkZMhkMjRv3hxOTk548cUX%0AG+xxlQxD1754//59NGrUSLzQ0r59eyxbtsywgRqYrjx9+OGHWLVqFaRSKczMzLB27VrY2toaOlSD%0A0ZWjTZs2wcrKCkDJnaUjR44YOErD05Wn8ePHY+vWrWjcuDHMzc2xevVq7ktP5OjTTz/FypUroVar%0AYW5ujjVr1uC5557TW0xGWcARERERERE1RM/2ZXYiIiIiIqJnCAs4IiIiIiIiI8ECjoiIiIiIyEiw%0AgCMiIiIiIjISLOCIiKhCSUlJcHZ2rvCV24mJifDx8RH/c3BwQHx8vB6jJCIiahj4FkoiIipXbm4u%0A3nvvPbRt2xadOnWq0odvs7KyMHXqVOzcufOZ/yQFERGRvrFlJSKicsnlcmzbtg0KhUIcdvXqVUyY%0AMAETJ07E1KlTkZWVpTHP119/jYkTJ7J4IyIiqgNsXYmIqFwymQxmZmYaw1asWIGPP/4YISEh6N+/%0AP7755htxXH5+Po4fP44hQ4boO1QiIqIGQWboAIiIyLj88ccfWLx4MQCgoKAA3bp1E8cdPnwYgwcP%0A5t03IiKiOsICjoiIqqVx48bYuXMnJBKJ1rjY2Fh4eXkZICoiIqKGgZdIiYioWl555RX89ttvAICo%0AqCicOnVKHJeYmIhXXnnFUKERERE98/gWSiIiKldiYiLWrFmD5ORkyGQyNG/eHLNnz0ZgYCBMTEzQ%0AqFEjBAYGwsrKCgDg4OCgUdARERFR7WIBR0REREREZCTYhZKIiIiIiMhIsIAjIiIiIiIyEizgiIiI%0AiIiIjAQLOCIiIiIiIiPBAo6IiIiIiMhIsIAjIiIiIiIyEg22gIuJicGoUaOgUqng5eWFpKQkAIAg%0ACPj000+hVCqhUqkQGBgoznP37l1MmjQJSqUSo0ePxunTpwEAd+7cwb/+9S+N5W/ZsgUeHh7Izc3V%0AWreTkxPOnTunMezJZZw4cQLjxo2DSqWCi4sL3n77bVy9ehUAEBcXh65du0KlUmHo0KFwdHTEwoUL%0AkZKSUjvJKcf//vc/vP/++1AqlVAqlXBzc8Phw4e1phs3bhxGjhypNbxTp074559/tIbv27cPPXr0%0AgEql0vhv4sSJOuPo1KkTXFxcoFKpoFQqMWbMGI3vTpUdX5q/hQsXiv8WcXFxcHFxEacXBAHBwcEY%0AMWIElEolnJ2dsWzZMmRnZ9covtpy/PhxODg4YPPmzRrDT506hdGjR0OpVGLSpEliTvft24dOnToh%0ANjZWY/r8/HzY29vD399fax269t3SZb399tvi3zt37sSbb74JlUqFIUOGYP78+Xj48CEAYNOmTejV%0AqxdUKhWcnJygUqmwadMmFBQUPG0K8PDhQ8yaNQuDBw+GSqVCTEyMOG7Hjh1wdXWFUqnERx99JK7v%0A3r17mDJlClxdXaFSqfDNN9+I29qlSxeNf8N58+ZVGsO5c+fg5ORU6XQJCQn466+/arilVZeSkoIR%0AI0ZUOt3169dx9uzZOo+HjN+Tx8SaWrduHTZu3AgA+PbbbzF8+HAolUr4+vri3r17AICCggJ89NFH%0AUCqVcHV1xc6dO8X5//rrL4wbNw5KpRLjxo0Tf0+64luyZAn+85//oLi4WCsOXW3Nk8v48ccfMXr0%0AaKhUKjg7O2Pq1KliG1r2mO/s7AxnZ2esWrUKWVlZT52jiiQmJmLixIli2+bp6al1rlBUVASVSoXJ%0AkydrDC/vWA5oHqMrO/7duXMHnTp1EqdRKpV46623cPny5XLHDx06FGvWrMHjx48BaLcfBQUF+Oyz%0Az8TplUolPvvsM/GYXZ34atP+/fvRs2dP/PDDDxrDo6KixPOBGTNmiOcCmzZtQqdOncTzxVL37t3D%0AK6+8gk2bNmmto7zf1qZNm/DRRx8BAB4/fowNGzaIbVbp/lZUVAQA8Pf3R9++faFSqeDo6IiRI0ci%0AJCREzHdgYCA2bNjw9AkB21xd6m2bKzRAycnJQp8+fYQ7d+4IgiAIO3bsEMaMGSMIgiD8+OOPgoeH%0Ah/Do0SPh0aNHwtixY4WffvpJEARBmDx5shAcHCwIgiBcvnxZ6Nevn5CXlyfcvn1b6Ny5s7j8/fv3%0AC0qlUrh//77O9Ts6Ogpnz57VGFZ2GZmZmcJrr70mJCYmiuODg4MFlUolPH78WDh9+rTg7OwsjsvP%0Azxc2bdokDBo0qNx1Pum3334T/vnnnypNW8rDw0MICwsT//7999+F7t27C3fv3hWH/f3338I777wj%0AvPfee0J8fLzG/B07dhTu3buntdzvvvtOmDhxYpXjeHI5586dE3r37i1u+5PjHz16JEydOlVYv369%0AIAiCVv7Wrl0ruLu7i/nIyckRFi5cKHh5eQmPHz+udnxPSkpKEn7//fdqzRMZGSl4enoKkydPFoKC%0AgsThOTk5Qt++fcV9IyQkRHj33XcFQSjJ46BBg4S5c+dqLOvgwYPCoEGDhPnz52ut58l9t1TZbf71%0A118FlUol5vfRo0fCzJkzhcWLFwuCIAgbN24UFi5cKM6bmpoqTJ8+XZg8eXK1tlmXjz76SFixYoXw%0A+PFj4dq1a8L48eOFwsJC4cKFC4Kjo6OQmZkpPH78WJgxY4bw1VdfCYKg+Tu9e/eu8NprrwlJSUnC%0A7du3BUdHx2rHcPbs2SrNt3jxYmH//v3VXn5d2bJli8a+Q1SeJ4+JNREfHy+MGDFCKCwsFM6fPy8M%0AGTJEePDggSAIgrBy5Uph5syZgiCU7JfTpk0TiouLhezsbMHJyUn4448/BEEQBJVKJRw6dEgQBEE4%0AfPiwMGLECJ3xbd68WfD09BTy8vJ0xqKrrSm7jCtXrggODg7C7du3BUEQhKKiImHVqlXiMevJY35W%0AVpawZMkSYeTIkUJ+fn6luSgqKhIOHjxYbny6PH78WOjfv78QGxsrDouJiRFef/11ITc3Vxx25MgR%0AYenSpcLIkSM12vDyjuWCoH2Mroiu5URFRQmDBw8WHj16pHN8dna24OHhIYSHhwuCoJ2/WbNmCe++%0A+66QmZkpCIIgZGRkCO+++67YVlUnPl0uXLggXL16tVrzbNmyRXjvvfeE0aNHaxy3S88Pk5OTBUEQ%0AhNWrVwvLly8X4xw0aJAQGBiosaxt27YJgwYNEjZu3Ki1nvJ+W2W3+dtvvxXGjx8vPHz4UBCEknyO%0AGzdO2LJliyAIgjB//nyNY/nNmzcFb29vsQ1+9OiRoFQqNc4Za4ptbs3pu81tkHfgZDIZAgMD8cIL%0ALwAAHBwccOPGDQBAdHQ0Ro8eDblcDrlcjpEjRyI6OhrZ2dmIi4vD2LFjAQCdO3dGixYtEBcXp7Hs%0AU6dO4fPPP8dXX30FGxubGsV38+ZNSCQSvPLKK+IwHx8fhISEQCKRaE3fqFEjTJ8+Hb169cKOHTvK%0AXW5hYSH279+PUaNGYefOnTA1Na1WXElJSejevbv4d/fu3RETE4Pnn39eHPb9999DpVJhxIgR2L9/%0Af7WWX1OvvfYaWrdujQsXLugcL5fLMWDAAPz5559a4x48eIDQ0FAEBASgefPmAABzc3MsWbIE77zz%0ADoSn+M79mTNn8O6778LPz6/a87Zr1w47d+6EnZ2dxvDTp0+jVatW6NKlCwBgzJgxOHHihHg3zN7e%0AHnFxccjLyxPnOXjwIPr371/j7UhKSkKbNm3E/Vkul2PlypXlXkmzs7PDZ599hhs3buD48eM1Xm9B%0AQQGioqLwn//8BxKJBO3atUNoaChkMhmio6MxbNgwWFpaQiKRYMyYMYiOjgYAeHp6wsPDAwDQokUL%0AtG7dGjdv3qzWujdv3oxBgwbBzc0NJ0+eFIfn5eVh9uzZUCqVcHJywpo1awAAu3btwg8//IB169Yh%0AODgYjx8/xvLly8XpPvzwQxQWFmqtZ9++fZgyZQo+/PBDODs7Y8SIEWKsDx48wKxZs6BUKjFs2DBs%0A3boVgOaV9n379mHmzJlYuHChON2VK1dw5MgRbNmyBTt37kRAQABycnIwbdo0uLq6YsiQIVi0aJHO%0AeIgePXqEJUuWiHfIAgICxLtcx44dw6BBg+Dq6orw8HDY29vjzp07AEp+M2+//TZkMhlsbW2xdu1a%0ANGvWDIB2Gzt27FiYmJigadOmUCqViI6Oxt9//43s7Gw4OzsDAIYMGYL79+/j2rVrGvHt378fUVFR%0A2LJlC8zMzGq0jVeuXIGtrS1efPFFAIBUKsWcOXM0etyUZWFhgeXLl6NJkyYVtmt5eXn45ptvMGzY%0AMBw6dAgmJlU/xcrIyIBardZoY4cOHYoffvgBjRs3FoeVtrHDhg3TunNUV4YNG4b8/Hxcv35d5/im%0ATZuiT58+OtvYK1eu4Ndff8WaNWtgaWkJALCyssKqVavg7u5e45gEQcAvv/wCb29vrFmzBlKptFrz%0A9+nTB//973/RpEkTjeG//PILHBwc0LJlSwCAu7u72LYAwBtvvIGDBw9qzHPw4EH069evhltS0sZ2%0A7NhRjKVp06bYvHkzJkyYoHP6Nm3aYPPmzYiKisL169chl8sxYcIEfPnllzWOAWCba2xtboMs4BQK%0AhXhCW1RUhO+//x5DhgwBUFI8tW7dWpy2devWuH79Om7dugVra2uYm5trjCttlADg77//xvz587F5%0A82axYaiJDh06oGnTpvDx8cGBAweQmpoKqVQKhUJR4XxOTk5aBSVQckt8+/btUKlUOHHiBNauXYtt%0A27bBxsYGAQEBWt0WVCqVzh/fwIEDMXPmTOzcuVNsVJs3by4WlcXFxTh06BCUSiWGDBmC3377rVa6%0A0VVFUVER5HK5znGZmZn48ccf0bNnT61xCQkJeP7559G+fXuN4Y0aNYKTk1O1GmCgJAc//fQT3N3d%0AsXHjRrz11luIjIxE9+7dcfDgQZ25joyM1FpOly5ddG7PzZs30apVK/HvJk2awMrKCv/73/8AlBRX%0ADg4O+OWXXwCU/Nv/+eefOre9qvr164fjx49j/vz5+PXXX/Hw4UM0bdoUTZs2LXcemUyGgQMH6twf%0Aq+rmzZto1KgR9u3bh2HDhsHd3V08sD/5O23VqpV4cjF06FCxIbxw4QLUajVee+01ACX5mDp1KlQq%0AFXx9fbVODgHg6tWr2LFjB7777jt89913+Pvvv8Vxu3btQk5ODqKjo/H9999j3759OHfuHLy8vPDq%0Aq6/iww8/xKRJk3Do0CGcO3cOP/74I3766SdcunRJq9EvdfLkSbz11ls4fPgwhgwZgnXr1gEA1q9f%0Aj2bNmiEmJgbffvstdu3apdWdCgB+++03eHt7IyYmBn369EFISAicnJzg4uKCCRMmwN/fH/v374el%0ApSV++uknxMTEQCqVil2yicoKCQnBP//8g6ioKHz//ffiflxcXAx/f398/PHH+Omnn3Dz5k3xQtHD%0Ahw9x6tQpsR1t06YN7O3tAZR04T5w4IA47saNGzrb2Js3b2q1m2V/10DJb2Xjxo3Ytm2bWBzWhL29%0APe7du4f3338fhw4dwoMHD2BmZgYrK6sK53N0dNR5TEtPT8fGjRvh6uqKa9eu4auvvsL69eshl8sx%0AZ84cncf9shfZAMDa2hrdunXDhAkTsHfvXty+fRsANC6QPnjwAH/99Rf69OmDESNG4MCBAzXOQXUV%0AFxeX28ampKTg8OHDOtuZM2fOoEePHlq5tbW1hYODQ7XjKCgowN69ezF8+HDs3bsXfn5+2LVrF9q2%0AbYvg4GCdudb1b9a9e3edF8R1nQPev38fmZmZAErOeRQKhXjB+MaNGzA1NUWLFi2qvS2lBg4ciPDw%0AcHzyySc4ffo0Hj16BGtr6wovUDRr1gz29vY4c+YMAMDFxQVHjx7V2q+qg22ucbW5slpdmpEJCQnB%0A5s2b0bp1awQFBQEoqfYbNWokTmNmZoa8vDzk5+drDAdKTvJLn6sSBAFz5sxBQUGB2F+6pho3bozd%0Au3cjODgYmzZtwgcffCDuqK+//nq58zVt2lTnuleuXCneaSq9qlTK399f57NRuqxbtw5hYWE4cOAA%0AVq9ejRYtWmDKlCnw8vICUPLMVrdu3cQT+9dffx2xsbFQKpWVLvv333+HSqXSGObp6YlJkyZVOu+v%0Av/6KtLQ08YQBKLljKZVKUVhYiMzMTLz99tuYMmWK1rwPHjyAra1trcV34MABfPnllwgICECPHj00%0Axg0bNgzDhg2rdF0VeXL/BDT3QwAYPnw4du/ejREjRuDw4cNwdHSsdiFa1r/+9S/s2rULO3fuhL+/%0AP7KzszFo0CB89NFHWvtTWeXtj1WVlZWF7OxsNGrUCAcPHsSxY8cwc+ZMHD58GHl5eRonE6W/01J3%0A797F+PHjkZ2djZUrV8LGxgYSiQQjRozA5MmT0bJlS+zYsQNTp05FVFQUZLL/OxSePXsWvXv3xnPP%0APQcAGDlypHhlefLkyfDx8YFEIkGzZs3QoUMH3LlzB7169dKIXalUwtHRUbzL3a1bN/GE7Ent27cX%0A9xWlUom9e/cCKNmvt2zZAqDkOI0l/QAAIABJREFUirWLiwtOnDiBMWPGaM3ftWtXACX/VmWvFpey%0AsbHBhQsXcPz4cbz++utYvnx5ZemnBuro0aOYPHkyZDIZZDIZ3nzzTZw4cQJdu3ZFQUEBBg0aBKDk%0AGLt9+3YAwKVLl9CyZUutk/S1a9di9+7deO211/DOO+8AgFZbWvrbrejYZmlpiYyMDCxfvhy5ublP%0AdZIKlJyE7927F8HBwfjkk0+QmpqKPn36wN/fX6Pny5PKO6bNnj0brVu3xr59+7R63nz22WdVikki%0AkSA4OBjBwcHYuXMnFi1ahJdffhmzZs3C0KFDAZQ8mzV06FBIJBK88MILaNasGRITE8Xff0ViYmJw%0A/vx5jWEzZ86stE0SBAF79uxB8+bN0bZtW9y9exfFxcVie5ifn4/CwkL85z//0fnse2ZmZpXa2KrG%0At3XrVhw/fhwbN27Eyy+/rDFu0qRJVTpnqEheXp7Gv6FcLodEItHY54YPHy5eFI6KioKrq+tTtXWO%0Ajo7YunUrdu3ahWnTpqGoqAiurq5YsGBBhRcqyu6PdnZ2sLOzw6VLl7Tao6pim2tcbW6DLuAmTpyI%0ACRMmICoqCuPGjcPBgwfRuHFjPHr0SJwmLy8P5ubmWsOBkgNX6R05QRCwYcMG3LlzB3PmzMF3330n%0Adsl7kkQi0eqa9/jxY42T7ObNm4vF1Z07d/DNN9/g3XffxdGjR8vdnuTkZJ0HSkdHR6xbtw5r167F%0AO++8U6WDvS6NGjWCr68vfH19kZWVhejoaKxatQovvvgiBgwYgH379uG3334Tf1jFxcXIzMysUgHX%0Ao0ePCrt/Pqm0QBMEAS+88AK2bdum0RUiNDQUzz//PNLT08XuJmUPGKWsra2r9PKXqsb3r3/9C1ZW%0AVli9ejWmTJmCIUOG6LzKV1Pm5uY698Oy296/f38sWrQIDx48QFRUFKZOnapxp7gsExMTCIIAQRA0%0A4iwuLtboktKtWzesW7cOgiDg0qVL+PzzzzFnzhyEh4eXG2tycjLatWtX4fYEBgbi0KFDAEpO9l59%0A9VVxnIWFBYqLi8ULBAMGDECLFi2QkJCAxo0ba9zdLf2dlmrZsiWOHDmC27dvY8qUKWjUqBEGDRqE%0AJUuWiNNMmjQJQUFBuHnzpsaJQGZmJiwsLMS/S7v9ACVXIQMCAnD9+nWYmJjgn3/+wb///W+t7UpP%0AT8eKFStw+fJlSCQSpKWllfvSm7INtKWlpfiihPT0dI11W1paIjU1VWv+srFKpVKdL3VwdXVFZmYm%0APv/8c1y/fh0jR47EggULyr2iTg1Xenq6xj7ZrFkz8Q5E2f2xbI+Q+/fv63xkYN68eZg7dy6Cg4Mx%0AadIk7Nmzp9w2trJjm1QqRUhICA4fPozp06dj7969Wt3fSkkkEvEFD6WebGNfeuklfPzxxwCAa9eu%0AYevWrZgyZQp+/fXXcnNTXhurUqmwdetWSCQSTJ48GS+99FK5y6iIhYUFZs6ciZkzZyItLQ379u3D%0A3Llz8cMPP6B9+/b4/vvvcf36dezevRvA/z0WUZU2XalUYuXKlVWKo2yBJggCXn75ZWzevFnMn1Qq%0AFU9ar169irfeegvDhw/XuayqtrFVja9Pnz6IiYkR29i+fftWaZuqytzcXKNtefToEQRB0GhfVCoV%0A3NzcsHDhQkRHR+Prr7/Gnj17dC7PxMREa18EtNvYfv36oV+/figuLkZ8fDzWrFmD5cuXY/369eXG%0AmpycjAEDBoh/29jYID09vcLtY5v77LS5DbIL5bVr18TbwqVXCHJycnDjxg20a9cOt27dEqe9desW%0AXn75ZbRp0wYZGRnIycnRGgeU/Eg7duwIJycnjBw5ErNmzSq3v6udnR2Sk5M1ht24cUO8m3Hjxg1c%0AunRJHPfiiy9i/vz5aNSoUblXFICSK1i6nnUaOnQooqOj4eLigqVLl2LSpEk4ceIEAFS5C2V6ero4%0AD1CyY48dOxYDBgxAUlISMjMzcebMGcTFxeHcuXM4d+4czp49i4sXL1Z6QKmJ0NBQREdHIyYmBtu3%0Ab0fnzp11TmdjYwMfHx/xFvmTevTogfv372vkGyhpGD/77LNqX+nt2LEjdu/ejfnz5+P777/HiBEj%0AEBERgYKCgmp1oSxPu3btxO6SAJCdnY3MzEy0adNGHGZqagpHR0fs378ft27dqrD7pLW1NSQSifiG%0AuFI3b94Uu4ScO3dObIAlEgm6du2KDz74QOtNXGVlZ2fj5MmTlT575+fnh+joaERHR2s0JADE9Zf9%0AzUmlUpiYmJT7Oy3tXlN6QG3VqhUGDx6M48ePIzMzU+v38/jxY63C3tLSUuNqakZGhvj/H3/8MTp0%0A6ICffvoJ0dHR5V6t/+yzzyCTyXDgwAFER0eLdy10efDggfj/mZmZYuPy3HPPaYx78OCBeIWyJsaN%0AG4e9e/fi4MGDuHTpkt6eUSXjUt5+17RpU407/WlpaeUu448//sDvv/8OoKQ7tZeXFxISEpCVlVXu%0Ab7ddu3Yav09BEHDr1i2xe7ulpSWef/55jB8/Hh07dsTChQsr3IaK2tjLly9rdM1s3749Fi9ejNTU%0AVI1tL6u4uBiHDx/WeUwr7U7VtWtXTJs2DTNmzMAff/wBAFXuQvnPP/9odNd67rnn8O6776Jjx464%0AcuUKrl27hocPHyI+Pl5sY2NjYxEdHV3rz9aUFmilbWxQUJBG1/2yXn75ZTg6Ooq9mJ70+uuvIyEh%0AQauIy8rKwueff17t58x79+6NAwcOYMKECfjvf/8rPqP2+PHjanWhLM9LL72ksX/evHkTdnZ2Gif2%0Atra26NChA3bt2gUrK6tyL9YDJf+OKSkp4hslyy63tI379ddfxTZHKpWid+/emDp1aoVt7O3bt/H3%0A339Xu4Blm/vstLkNsoBLT0/HvHnzxAPK+fPnUVhYiFatWsHV1RV79uxBbm4ucnJysGfPHgwfPhxN%0AmzZF//79ERoaCqDkZRJqtVpnl8a5c+fCxMQEAQEBOtc/btw4BAcH4/79+wBKGsIvvvhCvPX/559/%0AYubMmRo7/tGjRyGVSrWe1QJK+oSX3v176623dK5TKpVi+PDh+O677/D+++8jJCQEf/31F/z9/cUf%0Ac9n/2rZtqzF/fn4+Zs6ciWPHjonDbt26hYSEBPTq1QtRUVHo27evxtUFmUyGN954Az/++KPOmPRl%0A0qRJuHDhgthXvCxLS0u88847mD9/vnhwysvLw5IlS3D58mWNh8erw97eHkFBQQgKCsIff/yB77//%0AHsOGDdOZa13dTsrTp08f3L17V2zod+zYAUdHR40rYUBJF49t27aJLwQoT+PGjeHm5oaNGzeKV9cu%0AX76M/fv3Y/z48QBKuoUuXbpUfFFKUVERoqKi0Lt3b53LTE9PxwcffIA+ffpodGutLktLS7zxxhti%0AN62EhAQkJyejW7ducHV1RVRUFNLS0lBUVISdO3di+PDhkMvl2LJli3igzMnJwZkzZ9CpUydcvHgR%0AEydOFC8o7NmzBy1atNA6MenZsyfOnz+P9PR0FBcXaxTY9+/fR+fOnSGVSnHixAncunVLPKmVyWRi%0AI3T//n107NgRcrkcf/31Fy5cuKDzkyJAyYll6Su6Y2JixGcHBg8eLN7hTE9Px6FDhzB48OAq569s%0APEFBQYiIiABQcnf/xRdfrNU7w/TsGDx4MCIiIlBcXIzc3Fz88MMPGDRoENq2bYuioiLxZHjXrl3i%0APmRjY6Nx0nX9+nUsXrxY3P9iY2PRsmVLWFpawtXVFWFhYSguLkZqaur/Y+/O46Is9//xvwaGEUkU%0AQcayNDt+XTiKCEdTNEs2GSgVlV1wo8VEzcQQd4qjiIqWu1Ligp1IMuOkgZl60kJOipnYgmZ1kEwG%0AQyEB2a7fH368f+IMiyPMIq/n4+HjIde9ve/3zNz3vOe+7vvCgQMH4Ovri//3//4fbG1tpfu6Pv74%0AYzz++ONar2b985//xI8//igdG+4VEhKCLVu2SF9E8/PzsX37dunR9nfu6b1ThAohkJ6eLsVwr7Ky%0AMixevBgdOnSAj4+P1m22adMGQUFBOHDgAMaMGYOEhASUlpZi7dq1Wo/7955brly5gsjISOTm5kpt%0A3333HX7//Xc4Ojpi3759GsdzW1tbdO/eHV9++aXWmPRlxowZ+Oijj+p8wb+jR48e8PX1xZw5c6R8%0AX79+HXPmzEFxcbHOx6HnnnsOO3fuxFtvvYXPP/8cx48fx5QpU7TmevDgwU1er6enJ7KysqQCf8eO%0AHVofIf/8889j8+bN9b4f7njqqacwcOBArF+/XipWT5w4gW+++Ua6krR7926sWrVKugJ969YtZGZm%0A1nuOvXz5MubMmYPQ0NA6tzH8+eefOj88D+A519TOua2yC+WgQYPw6quvYsqUKaitrYVCocDatWvR%0Arl07qFQqnD9/Hn5+ftLVuTvjUbz55puYN28ePvroI7Rr1w7vvPOO1suhcrkca9euhZ+fH5ycnDS+%0AoPv5+aG8vByTJ09GdXU15HI5goODpcvWvr6+KC0tRWRkJG7duoWamho8+eSTePfdd6Uv6leuXIFK%0ApYIQAjdv3oSrqyv27NlT59JufQYPHnxfBzTg9uXxzZs3Y926dfjnP/8JIQTatWuH+fPnw8nJCcuW%0ALdN6udrLy6vO05TudH2845///CcA7feYAbfvU2zo162maNeuHV5++WUkJCRIH6i7zZw5Ex06dJDG%0AFDIzM4OHhwdiY2OleXSNr3v37lI3nfsxf/586WZgCwsLpKenIywsDGFhYVizZg3eeustlJeXo1u3%0Ablp/KHj66achk8madM/dokWL8M4778DPzw9CCHTo0AGrV6+WfulauHAh1q5dK/UDr66uxuDBgxEf%0AHy+t4879C9XV1aitrcWoUaMQGRl53/t9r2XLlmHevHlwd3dHu3btsHbtWtjY2MDGxgZTp07FhAkT%0AIITA0KFDpc/Phg0bEBcXh6SkJNTU1MDd3R3jxo2DmZkZQkNDERISAplMhs6dO2P9+vUaTy9zcHBA%0AcHAwxo4dCxsbGzz//PPSL6Gvvvoq4uPjsWnTJnh4eGDGjBlYt24dHBwc4OnpiVWrViE/Px9Tp07F%0AvHnzsG/fPgwcOBDz5s3DwoUL0b9/f40TvrOzM3bs2IFTp07BysoKmzdvBnD7vprY2FioVCqYmZnh%0A5ZdfRv/+/aWn/jXGzc0Nc+fORUFBAaKjozF//nwkJSVBJpPByckJY8aMedCXhx5C4eHhyM/Px/PP%0APw+ZTAaVSgUfHx/IZDLExsZi/vz5sLa2xpQpU2BmZiZdlS8oKEBJSQnat2+PMWPG4Ndff0VAQACE%0AEGjfvr00TtXEiRNx6dIlqFQqmJubIzIyUjrWrF69GosXL8b69ethZ2dXb8+JO+ff0NBQ9OvXT+OH%0A1GnTpmHr1q0IDAxETU0NrKysMGfOHOlX+Zdeegm1tbWYOHEiampqUF1djb59+9Z5it+dY35tbS0q%0AKirg4eGB9957T2tX/LvJZDJp7Lj74ezsjLi4OGkM0traWnTq1Alr167Fo48+ivT0dK3jjHl6euKT%0ATz5BdHR0na6PdyQlJQHQfo8ZAK3379yvJ554AuPGjcPq1au1xhgXF4fNmzdjwoQJkMlksLCwwOjR%0AoxERESHNo2t8f//73+t9emhDIiIiUFBQgCtXruCXX37B5s2bERUVJfVUioyMRE1NDf7+979j0aJF%0AGsuPHDkScXFxWr8X3GvNmjVYtWoVfH19IYTAY489hm3btknfHRITE7Fq1SqMGjUKMpkMNTU18PDw%0AwGuvvSatY9euXUhPT0dlZSUsLCwQHBxcZ6y9a9euQa1WS0+o1hXPuaZzzpWJB3lOOhER6Wzfvn1I%0AT0+/r/s/iYxBWVkZnJ2dcerUKVhbWyMiIgKjRo2Cn5+foUMjanVSU1Pxn//8B5s2bTJ0KEbtYTrn%0AtsoulERERHR/xo8fLz2a++DBg+jRo4fU6+PVV1/F9u3btd7QT0Qtp6qqCjt37sS0adMMHQrpEQs4%0AIiIiatT8+fOxZcsWeHt74/3336/TfXvgwIEYNmyY1B2JiPRjw4YN8PLy0ngoCT3c2IWSiIiIiIjI%0ARPAKHBERERERkYkwyqdQqtXaR7Tv2NEKxcXaHwvamjEv2jEvmpgT7ZgX7ZojL/b2jT8Zl5rXw3oO%0AZfyGZ+r7wPgNi/Hfv/rOoSZ1BU4uN298plaIedGOedHEnGjHvGjHvDxcTP31ZPyGZ+r7wPgNi/E3%0AH5Mq4IiIiIiIiFozFnBEREREREQmggUcERERERGRiWABR0REREREZCJYwBEREREREZkIFnBERERE%0AREQmggUcERERERGRiWjSQN55eXmYPn06Jk+ejLCwMMyaNQvFxcUAgOvXr2PAgAGIi4tD37594eLi%0AIi23Y8cO1NbWIiYmBr///jvMzc0RHx+Prl27tsze3GXqiiNa27fHuLf4tomIiBpTUVGBF154AdOn%0AT4erqyuio6NRU1MDe3t7rFq1CgqFAunp6di5cyfMzMwQGBiIgIAAQ4f9UKrvOwPA7w1EZHwaLeDK%0AysoQFxcHV1dXqW3dunXS/+fPny+dUNq1a4fdu3fXWT49PR3t27dHYmIiTpw4gcTERLz99tvNFT8R%0AEZFJ2rx5Mzp06ADg9nk1NDQUPj4+WLNmDdLS0uDn54eNGzciLS0NFhYW8Pf3h5eXF2xsbAwcORER%0AGVKjXSgVCgWSkpKgVCo1pl26dAmlpaXo379/vctnZWXBy8sLADB06FDk5OQ8QLhERESm7+eff8bF%0AixcxYsQIAEB2djY8PDwAAG5ubsjKysLZs2fh6OgIa2trWFpawsXFhedQIiJq/AqcXC6HXK59tl27%0AdiEsLEz6u7KyElFRUSgoKIC3tzemTJmCoqIi2NraAgDMzMwgk8lQWVkJhUJR7zY7drSCXG6udZq9%0AvXVjITfoQZc3Vg/rfj0o5kUTc6Id86Id89IyEhISsHjxYuzfvx8AUF5eLp0X7ezsoFar65w/AcDW%0A1hZqtdog8RIRkfFo0j1w2lRWVuL06dOIjY2V2qKjozF69GjIZDKEhYVh4MCBGssJIRpdd3FxmdZ2%0Ae3trqNWluoYMAA+8vDFqjrw8jJgXTcyJdsyLds2RFxaAmvbv348BAwbUez94fefJppw/gZb9EdTQ%0ADBF/c27T1PMPmP4+MH7DYvzNQ+cC7ptvvtHoOhkSEiL9f8iQIcjLy4NSqYRarUafPn1QVVUFIUSD%0AV9+IiIgeZseOHUN+fj6OHTuGP/74AwqFAlZWVqioqIClpSWuXr0KpVIJpVKJoqIiabnCwkIMGDCg%0A0fW35I+ghmSo+Jtrm6aef8D094HxGxbj122b2ug8jMC5c+fQp08f6e9Lly4hKioKQghUV1cjJycH%0APXv2xLBhw5CRkQEAOHr0KAYPHqzrJomIiEze22+/jY8++ggffvghAgICMH36dAwdOhSZmZkAgEOH%0ADmH48OFwcnLCuXPnUFJSgps3byInJ0drzxYiImpdGr0Cl5ubi4SEBBQUFEAulyMzMxPr16+HWq1G%0At27dpPn+9re/4dFHH4W/vz/MzMzg7u6O/v37o2/fvvj6668REhIChUKBFStWtOgOERERmZqZM2di%0A3rx5SE1NRZcuXeDn5wcLCwtERUUhIiICMpkMkZGRsLY2ju47RERkOI0WcP369dMYGgAAFi9erNH2%0AxhtvaLTdGfuNiIiI6po5c6b0/+TkZI3pKpUKKpVKnyEREZGR07kLJREREREREekXCzgiIiIiIiIT%0AwQKOiIiIiIjIRLCAIyIiIiIiMhE6jwNnqqauOFLvtO0x7nqMhIiIiIiI6P7wChwREREREZGJYAFH%0ARERERERkIljAERERERERmQgWcERERERERCaCBRwREREREZGJYAFHRERERERkIljAERERERERmQgW%0AcERERERERCaCBRwREREREZGJkBs6ACIiotakvLwcMTExuHbtGm7duoXp06cjMzMT58+fh42NDQAg%0AIiICI0aMQHp6Onbu3AkzMzMEBgYiICDAwNHT3aauOFLvtO0x7nqMhIhaExZwREREenT06FH069cP%0AL730EgoKCjB16lQ4Oztjzpw5cHNzk+YrKyvDxo0bkZaWBgsLC/j7+8PLy0sq8oiIqHViAUdERKRH%0Avr6+0v+vXLmCzp07a53v7NmzcHR0hLW1NQDAxcUFOTk5cHfnlR0iotasSffA5eXlwdPTEykpKQCA%0AmJgYjBo1CuHh4QgPD8exY8cAAOnp6Rg/fjwCAgKwd+9eAEBVVRWioqIQEhKCsLAw5Ofnt8yeEBER%0AmZDg4GDMnTsXCxYsAACkpKRg4sSJeP311/Hnn3+iqKgItra20vy2trZQq9WGCpeIiIxEo1fgysrK%0AEBcXB1dX1zrtTe3qcfToUbRv3x6JiYk4ceIEEhMT8fbbbzf/nhAREZmQDz74AD/88APeeOMNLFiw%0AADY2NnBwcMC2bduwYcMGODs715lfCNGk9XbsaAW53FzrNHt76weO25AMEb+u29S2nKnnHzD9fWD8%0AhsX4m0ejBZxCoUBSUhKSkpIanK++rh5ZWVnw8/MDAAwdOlT6pZGIiKg1ys3NhZ2dHR577DE4ODig%0ApqYGvXr1gp2dHQDA3d0dsbGx8Pb2RlFRkbRcYWEhBgwY0Oj6i4vLtLbb21tDrS5tnp0wAEPFr+s2%0A713O1PMPmP4+MH7DYvy6bVObRgs4uVwOuVxztpSUFCQnJ8POzg6LFy+ut6vH3e1mZmaQyWSorKyE%0AQqGod5uG+vXQWKpqXZhy7C2JedHEnGjHvGjHvDS/U6dOoaCgAAsXLkRRURHKysqwZMkSxMTEoGvX%0ArsjOzkbPnj3h5OSERYsWoaSkBObm5sjJyeGPoEREpNtDTMaMGaNzV4+mdAEx1K+HpvqrgKn/otFS%0AmBdNzIl2zIt2zZEXFoCagoODsXDhQoSGhqKiogJLliyBlZUVZs+ejbZt28LKygrx8fGwtLREVFQU%0AIiIiIJPJEBkZKfVyISKi1kunAu7u++Ea6+qhVCqhVqvRp08fVFVVQQjR4NU3IiKih5mlpSUSExM1%0A2j/66CONNpVKBZVKpY+wiIjIRDTpKZT3mjlzpvQ0ybu7epw7dw4lJSW4efMmcnJyMHDgQAwbNgwZ%0AGRkAbo99M3jw4OaLnoiIiIiIqBVp9Apcbm4uEhISUFBQALlcjszMTISFhTW5q4evry++/vprhISE%0AQKFQYMWKFfrYLyIiIiIioodOowVcv379sHv3bo12b29vjTZtXT3Mzc0RHx//ACESERERERERoGMX%0ASiIiIiIiItI/nR5iQkRERGSMpq44YugQiIhaFK/AERERERERmQgWcERERERERCaCXSiJiIjIYOrr%0A8rg9xl3PkRARmQZegSMiIiIiIjIRLOCIiIiIiIhMBAs4IiIiIiIiE8ECjoiIiIiIyETwISZERERk%0AUjjWGxG1ZrwCR0REREREZCJYwBEREREREZkIdqEkIiLSo/LycsTExODatWu4desWpk+fjj59+iA6%0AOho1NTWwt7fHqlWroFAokJ6ejp07d8LMzAyBgYEICAgwdPitTkt01+TYd0T0IFjAERER6dHRo0fR%0Ar18/vPTSSygoKMDUqVPh4uKC0NBQ+Pj4YM2aNUhLS4Ofnx82btyItLQ0WFhYwN/fH15eXrCxsTH0%0ALhARkQGxCyUREZEe+fr64qWXXgIAXLlyBZ07d0Z2djY8PDwAAG5ubsjKysLZs2fh6OgIa2trWFpa%0AwsXFBTk5OYYMnYiIjACvwBERERlAcHAw/vjjD2zZsgVTpkyBQqEAANjZ2UGtVqOoqAi2trbS/La2%0AtlCr1Y2ut2NHK8jl5lqn2dtbN0/weqAt1oc9flPYP1OIsSGM37AYf/NgAUdERGQAH3zwAX744Qe8%0A8cYbEEJI7Xf//271td+ruLhMa7u9vTXU6tL7D9RA7o21NcRv7Ptnaq/BvRi/YTF+3bapDbtQEhER%0A6VFubi6uXLkCAHBwcEBNTQ0eeeQRVFRUAACuXr0KpVIJpVKJoqIiabnCwkIolUqDxExERMajSQVc%0AXl4ePD09kZKSAuB2n/3JkycjLCwMkydPlrp09O3bF+Hh4dK/mpoaVFVVISoqCiEhIQgLC0N+fn7L%0A7Q0REZGRO3XqFLZv3w4AKCoqQllZGYYOHYrMzEwAwKFDhzB8+HA4OTnh3LlzKCkpwc2bN5GTk4OB%0AAwcaMnQiIjICjXahLCsrQ1xcHFxdXaW2t99+G4GBgfD19cWePXuQnJyM6OhotGvXDrt3766zfHp6%0AOtq3b4/ExEScOHECiYmJePvtt5t/T4iIiExAcHAwFi5ciNDQUFRUVGDJkiXo168f5s2bh9TUVHTp%0A0gV+fn6wsLBAVFQUIiIiIJPJEBkZCWtr47j/goiIDKfRAk6hUCApKQlJSUlS29KlS9GmTRsAQMeO%0AHXH+/Pl6l8/KyoKfnx8AYOjQoViwYMGDxkxERGSyLC0tkZiYqNGenJys0aZSqaBSqfQRFhERmYhG%0ACzi5XA65vO5sVlZWAICamhq8//77iIyMBABUVlYiKioKBQUF8Pb2xpQpU+o8RcvMzAwymQyVlZXS%0A07a0MdQTtIzlyTK6MOXYWxLzook50Y550Y55ISIiMi46P4WypqYG0dHRGDJkiNS9Mjo6GqNHj4ZM%0AJkNYWJjWvvpNeYqWoZ6gZapPxjH1p/q0FOZFE3OiHfOiXXPkhQUgERFR89K5gJs/fz6efPJJzJgx%0AQ2oLCQmR/j9kyBDk5eVBqVRCrVajT58+qKqqghCiwatvRERERFNXHDF0CERERkmnYQTS09NhYWGB%0AWbNmSW2XLl1CVFQUhBCorq5GTk4OevbsiWHDhiEjIwMAcPToUQwePLh5IiciIiIiImplGr0Cl5ub%0Ai4SEBBQUFEAulyMzMxPXrl1DmzZtEB4eDgDo0aMHYmNj8eijj8Lf3x9mZmZwd3dH//790bdvX3z9%0A9dcICQmBQqHAihUrWnxkb3FKAAAgAElEQVSniIiIiAyJVxCJqKU0WsD169dPY2iA+rzxxhsabebm%0A5oiPj7//yIiIiIiIiKgOnbpQEhERERERkf6xgCMiIiIiIjIRLOCIiIiIiIhMBAs4IiIiIiIiE8EC%0AjoiIiIiIyESwgCMiIiIiIjIRLOCIiIiIiIhMBAs4IiIiIiIiE9HoQN5ERETUvFauXInTp0+juroa%0Ar7zyCo4cOYLz58/DxsYGABAREYERI0YgPT0dO3fuhJmZGQIDAxEQEGDgyImIyNBYwBEREenRyZMn%0AceHCBaSmpqK4uBhjx47FkCFDMGfOHLi5uUnzlZWVYePGjUhLS4OFhQX8/f3h5eUlFXlERNQ6sYAj%0AIiLSo0GDBqF///4AgPbt26O8vBw1NTUa8509exaOjo6wtrYGALi4uCAnJwfu7u56jZeIiIwLCzgi%0AIiI9Mjc3h5WVFQAgLS0Nzz77LMzNzZGSkoLk5GTY2dlh8eLFKCoqgq2trbScra0t1Gp1o+vv2NEK%0Acrm51mn29tbNsxPUIkzh9TGFGBvC+A2L8TcPFnBEREQGcPjwYaSlpWH79u3Izc2FjY0NHBwcsG3b%0ANmzYsAHOzs515hdCNGm9xcVlWtvt7a2hVpc+cNzUcoz99TH19xDjNyzGr9s2teFTKImIiPTs+PHj%0A2LJlC5KSkmBtbQ1XV1c4ODgAANzd3ZGXlwelUomioiJpmcLCQiiVSkOFTERERoIFHBERkR6VlpZi%0A5cqV2Lp1q/RAkpkzZyI/Px8AkJ2djZ49e8LJyQnnzp1DSUkJbt68iZycHAwcONCQoRMRkRFgF0oi%0AIiI9OnjwIIqLizF79mypbdy4cZg9ezbatm0LKysrxMfHw9LSElFRUYiIiIBMJkNkZKT0QBMiImq9%0AWMARERHpUVBQEIKCgjTax44dq9GmUqmgUqn0ERYREZmIJnWhzMvLg6enJ1JSUgAAV65cQXh4OEJD%0AQ/Haa6+hsrISAJCeno7x48cjICAAe/fuBQBUVVUhKioKISEhCAsLk7qIEBERERER0f1ptIArKytD%0AXFwcXF1dpbZ169YhNDQU77//Pp588kmkpaVJA47u2LEDu3fvxs6dO3H9+nV8+umnaN++Pf71r39h%0A2rRpSExMbNEdIiIiIiIielg12oVSoVAgKSkJSUlJUlt2djbefPNNAICbmxu2b9+Op556SuuAo1lZ%0AWfDz8wMADB06FAsWLGiJ/SAiIiIDmrriSL3Ttsdw8HEioubSaAEnl8shl9edrby8HAqFAgBgZ2cH%0AtVpd74Cjd7ebmZlBJpOhsrJSWl4bQw1CaiyD8+nClGNvScyLJuZEO+ZFO+aFiIjIuDzwQ0zqG1j0%0AftvvZqhBSE11cEFTHxixpTAvmpgT7ZgX7ZojLywAiYiImpdO48BZWVmhoqICAHD16lUolcp6BxxV%0AKpVQq9UAbj/QRAjR4NU3IiIiIiIi0k6nAm7o0KHIzMwEABw6dAjDhw+vd8DRYcOGISMjAwBw9OhR%0ADB48uPmiJyIiIiIiakUa7UKZm5uLhIQEFBQUQC6XIzMzE6tXr0ZMTAxSU1PRpUsX+Pn5wcLCQuuA%0Ao76+vvj6668REhIChUKBFStW6GO/iIiIiIiIHjqNFnD9+vXD7t27NdqTk5M12rQNOGpubo74+PgH%0ACJGIiIiIiIgAHbtQEhERERERkf6xgCMiIiIiIjIRLOCIiIiIiIhMxAOPA/cwmbriSL3Ttse46zES%0AIiIiIiIiTbwCR0REREREZCJ4BY6IiEjPVq5cidOnT6O6uhqvvPIKHB0dER0djZqaGtjb22PVqlVQ%0AKBRIT0/Hzp07YWZmhsDAQAQEBBg07oZ6qhARkX6wgCMiItKjkydP4sKFC0hNTUVxcTHGjh0LV1dX%0AhIaGwsfHB2vWrEFaWhr8/PywceNGpKWlwcLCAv7+/vDy8oKNjY2hd+G+sfAjImo+7EJJRESkR4MG%0ADcI777wDAGjfvj3Ky8uRnZ0NDw8PAICbmxuysrJw9uxZODo6wtraGpaWlnBxcUFOTo4hQyciIiPA%0AK3BERER6ZG5uDisrKwBAWloann32WZw4cQIKhQIAYGdnB7VajaKiItja2krL2draQq1WN7r+jh2t%0AIJeba51mb2/dpBhHRX3SpPmoeTX19TEkU4ixIYzfsBh/82ABR0REZACHDx9GWloatm/fjpEjR0rt%0AQgit89fXfq/i4jKt7fb21lCrS+8/UNIbY399TP09xPgNi/Hrtk1t2IWSiIhIz44fP44tW7YgKSkJ%0A1tbWsLKyQkVFBQDg6tWrUCqVUCqVKCoqkpYpLCyEUqk0VMhERGQkeAWOiIhIj0pLS7Fy5Urs2LFD%0AeiDJ0KFDkZmZiTFjxuDQoUMYPnw4nJycsGjRIpSUlMDc3Bw5OTlYsGCBgaMnQ+FYtUR0Bws4IiIi%0APTp48CCKi4sxe/ZsqW3FihVYtGgRUlNT0aVLF/j5+cHCwgJRUVGIiIiATCZDZGQkrK2N4/4LIiIy%0AHBZwREREehQUFISgoCCN9uTkZI02lUoFlUqlj7CIiMhEsIAjIiIiMgIcL4+ImoIPMSEiIiIiIjIR%0ALOCIiIiIiIhMBAs4IiIiIiIiE6HTPXB79+5Fenq69Hdubi68vb1x/vx56ZHIERERGDFiBNLT07Fz%0A506YmZkhMDAQAQEBzRM5ERERERFRK6NTARcQECAVYv/973/x2Wefoby8HHPmzIGbm5s0X1lZGTZu%0A3Ii0tDRYWFjA398fXl5eUpFHRERERERETffAXSg3btyI6dOna5129uxZODo6wtraGpaWlnBxcUFO%0ATs6DbpKIiIiIiKhVeqBhBL777js89thjsLe3BwCkpKQgOTkZdnZ2WLx4MYqKimBrayvNb2trC7Va%0A3eh6O3a0glxurnWavb1hBjE11HabytjjMxTmRRNzoh3zoh3zQkREZFweqIBLS0vD2LFjAQBjxoyB%0AjY0NHBwcsG3bNmzYsAHOzs515hdCNGm9xcVlWtvt7a2hVpc+SMg6M9R2m8KQeTFmzIsm5kQ75kW7%0A5sgLC0AiIqLm9UAFXHZ2NhYtWgQAcHV1ldrd3d0RGxsLb29vFBUVSe2FhYUYMGDAg2ySiIiIiO7S%0A0ADg22Pc9RgJEemDzvfAXb16FY888ggUCgUAYObMmcjPzwdwu7Dr2bMnnJyccO7cOZSUlODmzZvI%0AycnBwIEDmydyIiIiIiKiVkbnK3BqtbrO/W0TJkzA7Nmz0bZtW1hZWSE+Ph6WlpaIiopCREQEZDIZ%0AIiMjYW3N7jRERERERES60LmA69evH959913p7yFDhuCjjz7SmE+lUkGlUum6GSIiIiIiIvo/DzyM%0AABEREREREekHCzgiIiIDyMvLg6enJ1JSUgAAMTExGDVqFMLDwxEeHo5jx44BANLT0zF+/HgEBARg%0A7969BoyYiIiMwQM9hZKIiIjuX1lZGeLi4uo8wRkA5syZAzc3tzrzbdy4EWlpabCwsIC/vz+8vLxg%0AY2Oj75CJiMhI8AocERGRnikUCiQlJUGpVDY439mzZ+Ho6Ahra2tYWlrCxcUFOTk5eoqSiIiMEa/A%0AERER6ZlcLodcrnkKTklJQXJyMuzs7LB48WIUFRXVeeKzra0t1Gp1g+vu2NEKcrm51mkcWL31ae7X%0A3NTfQ4zfsBh/82ABR0REZATGjBkDGxsbODg4YNu2bdiwYQOcnZ3rzCOEaHQ9xcVlWtvt7a2hVpc2%0AS6xkOprzNTf19xDjNyzGr9s2tWEXSiIiIiPg6uoKBwcHAIC7uzvy8vKgVCpRVFQkzVNYWNhot0si%0AInq4sYAjIiIyAjNnzkR+fj4AIDs7Gz179oSTkxPOnTuHkpIS3Lx5Ezk5ORg4cKCBIyUiIkNiF0oi%0AIiI9y83NRUJCAgoKCiCXy5GZmYmwsDDMnj0bbdu2hZWVFeLj42FpaYmoqChERERAJpMhMjIS1tbG%0AcQ8GEREZBgs4IiIiPevXrx92796t0e7t7a3RplKpoFKp9BEWERGZAHahJCIiIiIiMhEs4IiIiIiI%0AiEwECzgiIiIiIiITwXvgiIiIiB5SU1cc0dq+PcZdz5EQUXPhFTgiIiIiIiITwQKOiIiIiIjIRLCA%0AIyIiIiIiMhE63QOXnZ2N1157DT179gQA9OrVCy+++CKio6NRU1MDe3t7rFq1CgqFAunp6di5cyfM%0AzMwQGBiIgICAZt0BIiIiIiKi1kLnh5g8/fTTWLdunfT3/PnzERoaCh8fH6xZswZpaWnw8/PDxo0b%0AkZaWBgsLC/j7+8PLyws2NjbNEjwREREREVFr0mxdKLOzs+Hh4QEAcHNzQ1ZWFs6ePQtHR0dYW1vD%0A0tISLi4uyMnJaa5NEhERERERtSo6X4G7ePEipk2bhhs3bmDGjBkoLy+HQqEAANjZ2UGtVqOoqAi2%0AtrbSMra2tlCr1Y2uu2NHK8jl5lqn2dtb6xryAzHUdpvK2OMzFOZFE3OiHfOiHfNCRERkXHQq4Lp3%0A744ZM2bAx8cH+fn5mDhxImpqaqTpQgity9XXfq/i4jKt7fb21lCrS+8/4GZgqO02hSHzYsyYF03M%0AiXbMi3bNkRcWgERERM1Lpy6UnTt3hq+vL2QyGbp164ZOnTrhxo0bqKioAABcvXoVSqUSSqUSRUVF%0A0nKFhYVQKpXNEzkREREREVEro1MBl56ejvfeew8AoFarce3aNYwbNw6ZmZkAgEOHDmH48OFwcnLC%0AuXPnUFJSgps3byInJwcDBw5svuiJiIiIiIhaEZ26ULq7u2Pu3Ln44osvUFVVhdjYWDg4OGDevHlI%0ATU1Fly5d4OfnBwsLC0RFRSEiIgIymQyRkZGwtmZ3GiIiory8PEyfPh2TJ09GWFgYrly5wuF4yChM%0AXXGk3mnbY9z1GAkRaaNTAdeuXTts2bJFoz05OVmjTaVSQaVS6bIZIiKih1JZWRni4uLg6uoqta1b%0At47D8RARUaOabRgBIiIiahqFQoGkpKQ694VzOB4iImoKnYcRICIiIt3I5XLI5XVPwc01HI8xDsVD%0AxkfX94Kpv4cYv2Ex/ubBAo6IiMjIPMhwPMY4FA8ZH13fC6b8HjL1zwDjNyxDxF9fwcgCrol4Qy8R%0AEbUkKysrVFRUwNLSssHheAYMGGDAKImIyNB4DxwREZERGDp0KIfjISKiRvEKHBERkZ7l5uYiISEB%0ABQUFkMvlyMzMxOrVqxETE8PheMiosUcSkeGxgCMiItKzfv36Yffu3RrtHI6HiIgawy6URERERERE%0AJoIFHBERERERkYlgAUdERERERGQiWMARERERERGZCBZwREREREREJoJPoSQiIiKiB1bfEAMcXoCo%0AefEKHBERERERkYngFTgiIiKiVqahAbmJyLjxChwREREREZGJYAFHRERERERkIljAERERERERmQid%0A74FbuXIlTp8+jerqarzyyis4cuQIzp8/DxsbGwBAREQERowYgfT0dOzcuRNmZmYIDAxEQEBAswVP%0ARERERETUmuhUwJ08eRIXLlxAamoqiouLMXbsWAwZMgRz5syBm5ubNF9ZWRk2btyItLQ0WFhYwN/f%0AH15eXlKRR0RERERERE2nUwE3aNAg9O/fHwDQvn17lJeXo6amRmO+s2fPwtHREdbW1gAAFxcX5OTk%0AwN2d44EQERERERHdL50KOHNzc1hZWQEA0tLS8Oyzz8Lc3BwpKSlITk6GnZ0dFi9ejKKiItja2krL%0A2draQq1WN7r+jh2tIJeba51mb2+tS8gtyhhiMoYYjBHzook50Y550Y550Z/s7Gy89tpr6NmzJwCg%0AV69eePHFFxEdHY2amhrY29tj1apVUCgUBo6UqPk0NJwBBwAn0u6BxoE7fPgw0tLSsH37duTm5sLG%0AxgYODg7Ytm0bNmzYAGdn5zrzCyGatN7i4jKt7fb21lCrSx8k5BZh6JiMNS+GxrxoYk60Y160a468%0AsAC8P08//TTWrVsn/T1//nyEhobCx8cHa9asQVpaGkJDQw0YIRERGZrOBdzx48exZcsWvPvuu7C2%0Atoarq6s0zd3dHbGxsfD29kZRUZHUXlhYiAEDBjxYxERERK1EdnY23nzzTQCAm5sbtm/fzgKOWg19%0AXp3jlUAyJToVcKWlpVi5ciV27NghPZBk5syZiI6ORteuXZGdnY2ePXvCyckJixYtQklJCczNzZGT%0Ak4MFCxY06w4Yg/o+9PzAExHR/bh48SKmTZuGGzduYMaMGSgvL5e6TNrZ2T2UtyHQw68l3nf1fff6%0Ad+KYZo/FmD43xhSLLhh/89CpgDt48CCKi4sxe/ZsqW3cuHGYPXs22rZtCysrK8THx8PS0hJRUVGI%0AiIiATCZDZGSk9EATIiIi+v91794dM2bMgI+PD/Lz8zFx4sQ6Dwh7WG9DoIffqKhP9Latht7jun4G%0AjOVzY+qfYcav2za10amACwoKQlBQkEb72LFjNdpUKhVUKpUumyEiImo1OnfuDF9fXwBAt27d0KlT%0AJ5w7dw4VFRWwtLTE1atXoVQqDRwlkenSZyFJ1JLMDB0AERERAenp6XjvvfcAAGq1GteuXcO4ceOQ%0AmZkJADh06BCGDx9uyBCJiMgIPNBTKImIiKh5uLu7Y+7cufjiiy9QVVWF2NhYODg4YN68eUhNTUWX%0ALl3g5+dn6DCJyMjwASytDws4IiIiI9CuXTts2bJFoz05OdkA0RDRg2ioqGoIn65JTcECjoiIiIhI%0AB7oWakQPggUcEREREZER0GdByKtzposFHBERERFRPXiVjYwNC7gWxF82iIiIiIioObGAIyIiIiIi%0Ak9HaL5KwgCMiIiIiogfS2osqfWIBZyB8kxMRERE1L96vZnrqe834fbh+LOCIiIiIiMio6FqM63qR%0AxJQKSRZwRERERETUKF7hNA4s4IwQu1cSERERkaE0d6FmLIWfPverJb+zs4AjIiIiIiLSwliKz7uZ%0AGToAIiIiIiIiahpegTMxuvwKwG6XREREREQPBxZwrYA+L/2yWCQiIiIiajl6KeCWL1+Os2fPQiaT%0AYcGCBejfv78+NksGwGKRiKh58RxKRER3a/EC7r///S9+++03pKam4ueff8aCBQuQmpra0pulVqAl%0AikUWhURkTHgOJSKie7V4AZeVlQVPT08AQI8ePXDjxg389ddfaNeuXUtvmui+Nfc9hs1dZBrLthpi%0ALPvMYpweBjyHEhHRvVq8gCsqKkLfvn2lv21tbaFWq3nyoYeGPruNPqzbaoiucRhL/Kbs34ljDB1C%0Aq8dzKBER3UvvDzERQjQ6j729tU7T7sYvHkRED66px1zSD55DiYioxceBUyqVKCoqkv4uLCyEvb19%0AS2+WiIjI5PEcSkRE92rxAm7YsGHIzMwEAJw/fx5KpZJdP4iIiJqA51AiIrpXi3ehdHFxQd++fREc%0AHAyZTIalS5e29CaJiIgeCjyHEhHRvWSiKR3qiYiIiIiIyOBavAslERERERERNQ8WcERERERERCbC%0AaAu45cuXIygoCMHBwfjuu+/qTPv666/h7++PoKAgbNy40UAR6l9DOTl58iQCAwMRHByM+fPno7a2%0A1kBR6l9DebkjMTER4eHheo7MsBrKy5UrVxASEgJ/f38sWbLEQBHqX0M52bNnD4KCghASEoJly5YZ%0AKELDycvLg6enJ1JSUjSmtdZjrqm59zW8cuUKJk+ejLCwMEyePBlqtbrO/NnZ2RgyZAjCw8MRHh6O%0AuLg4Q4QtuTf+M2fOICQkBOHh4YiIiMCff/6psUxTjv/6cr/xG3v+7zh+/Dh69+6tdRljyj9w//tg%0A7K9BTEwMRo0aJcV37NgxjWWM6TW43/iNPf9VVVWIioqCv78/Jk2ahBs3bmgsY7D8CyOUnZ0tXn75%0AZSGEEBcvXhSBgYF1pvv4+Ijff/9d1NTUiJCQEHHhwgVDhKlXjeXEy8tLXLlyRQghxMyZM8WxY8f0%0AHqMhNJYXIYS4cOGCCAoKEmFhYfoOz2Aay8usWbPEoUOHhBBCxMbGioKCAr3HqG8N5aS0tFS4ubmJ%0AqqoqIYQQU6ZMEWfOnDFInIZw8+ZNERYWJhYtWiR2796tMb01HnNNjbbXMDo6Whw4cEAIIURKSopI%0ASEios8zJkyfFzJkz9R6rNtrinzlzpvjf//4nhBBi/fr1YvPmzXWWacrxX190id/Y8y+EEBUVFSIs%0ALEwMGzZMYxljyr8Quu2Dsb8G8+bNE0eOHKl3GWN6DXSJ39jzn5KSIuLi4oQQQnzwwQfi8OHDdZYx%0AZP6N8gpcVlYWPD09AQA9evTAjRs38NdffwEA8vPz0aFDBzz22GMwMzPDc889h6ysLEOGqxcN5QQA%0A9u3bh0cffRQAYGtri+LiYoPEqW+N5QUAVqxYgddff90Q4RlMQ3mpra3F6dOn4e7uDgBYunQpunTp%0AYrBY9aWhnFhYWMDCwgJlZWWorq5GeXk5OnToYMhw9UqhUCApKQlKpVJjWms95poaba/h0qVL4e3t%0ADQDo2LEjrl+/bqjwGqUt/nXr1qFr164QQuDq1avSOe6Ophz/9UWX+I1JfceALVu2IDQ0FAqFQmMZ%0AY8o/oNs+GJOGjsP1MabXQJf4jYm2+I8ePYrRo0cDAIKCguDh4VFnGUPm3ygLuKKiInTs2FH629bW%0AVur6oVarYWtrq3Xaw6yhnACQxgUqLCzEV199heeee07vMRpCY3nZt28fnn76aTz++OOGCM9gGsrL%0An3/+iUceeQTx8fEICQlBYmKiocLUq4Zy0qZNG0RGRsLT0xNubm5wcnLCU089ZahQ9U4ul8PS0lLr%0AtNZ6zDU12l5DKysrmJubo6amBu+//z5GjRqlsdzFixcxbdo0hISE4KuvvtJXuBrqew9++eWXUKlU%0AKCoqkr5I3dHY8V+fdIkfMO78//LLL/jxxx/h4+OjdRljyj+g2z4Axv0aAEBKSgomTpyI119/XaMb%0ArjG9BrrEDxh3/gsKCvDll18iPDwcr7/+usaPYIbMv1EWcPcSHOlAg7acXLt2DdOmTcPSpUvrvKFa%0Ak7vzcv36dezbtw9TpkwxYETG4e683Pk1eOLEiUhJScH333+vtV/9w+7unPz111/YunUrMjIy8MUX%0AX+Ds2bP48ccfDRgdUfOoqalBdHQ0hgwZAldX1zrTunfvjhkzZmDz5s1ISEjAwoULUVlZaaBItXv2%0A2WeRkZGBv/3tb9i2bVuD8xrjd4WG4jf2/MfHx2P+/PlNnt8Y89/YPhj7azBmzBjMnTsXu3btgoOD%0AAzZs2NDg/Mb2GjQWv7HnXwiBp556Crt370bPnj2xdevWRufXF6Ms4JRKJYqKiqS/CwsLYW9vr3Xa%0A1atXTfZy7f1oKCfA7S+gL730EmbPno1nnnnGECEaREN5OXnyJP78809MmDABM2bMwPnz57F8+XJD%0AhapXDeWlY8eO6NKlC7p16wZzc3O4urriwoULhgpVbxrKyc8//4yuXbvC1tYWCoUCAwcORG5urqFC%0ANSqt9Zj7sJg/fz6efPJJzJgxQ2Na586d4evrC5lMhm7duqFTp064evWqAaLU7vPPPwcAyGQyeHt7%0A4/Tp03WmN3ZeNLTG4jfm/F+9ehWXLl3C3LlzERgYiMLCQoSFhdWZx9jz35R9MObXAABcXV3h4OAA%0AAHB3d0deXl6d6cb+GjQWv7Hnv1OnThg0aBAA4JlnnsHFixfrTDdk/o2ygBs2bBgyMzMBAOfPn4dS%0AqZS6CD7xxBP466+/cPnyZVRXV+Po0aMYNmyYIcPVi4ZyAty+z2vSpEl49tlnDRWiQTSUF5VKhYMH%0AD+LDDz/Ehg0b0LdvXyxYsMCQ4epNQ3mRy+Xo2rUrfv31V2l6a+gu2FBOHn/8cfz888+oqKgAAOTm%0A5qJ79+6GCtWotNZj7sMgPT0dFhYWmDVrVr3T33vvPQC3u8peu3YNnTt31meIDVq/fj1++OEHAMDZ%0As2c1jlONnRcNrbH4jTn/nTt3xuHDh/Hhhx/iww8/hFKp1Hiyo7Hnvyn7YMyvAQDMnDkT+fn5AG4/%0AsbFnz551phv7a9BY/Mae/2effRbHjx8HoP27kiHzLxPGdr31/6xevRqnTp2CTCbD0qVL8f3338Pa%0A2hpeXl745ptvsHr1agDAyJEjERERYeBo9aO+nDzzzDMYNGgQnJ2dpXlfeOEFBAUFGTBa/WnovXLH%0A5cuXMX/+fOzevduAkepXQ3n57bffEBMTAyEEevXqhdjYWJiZGeXvOc2qoZx88MEH2LdvH8zNzeHs%0A7Izo6GhDh6s3ubm5SEhIQEFBAeRyOTp37gx3d3c88cQTrfqYa0q0vYbXrl1DmzZtpC8UPXr0QGxs%0ALF5//XXEx8ejuroac+fORUlJCaqqqjBjxgyD3T+tLf433ngDy5cvh7m5OSwtLbFy5UrY2dlJ8Vta%0AWmp8pvv06WMy8Rt7/tevXw8bGxsAt6+eHDlyBACMMv+67oOxvwZhYWHYtm0b2rZtCysrK8THx5vU%0AZ6Cx+I09/6tXr8ayZcugVqthZWWFhIQEdOrUySjyb7QFHBEREREREdX18P/kTkRERERE9JBgAUdE%0ARERERGQiWMARERERERGZCBZwREREREREJoIFHBERNSgvLw+enp4aj+C+W25uLsLDw6V/rq6uyMnJ%0A0WOURERErQOfQklERPUqKyvDK6+8gu7du6N3794aA+FqU1JSgunTp2PXrl2tYngKIiIifeKZlYiI%0A6qVQKJCUlASlUim1Xbx4ERMnTsSkSZMwffp0lJSU1Fnmvffew6RJk1i8ERERtQCeXYmIqF5yuRyW%0AlpZ12uLi4vDWW29h586dGDZsGPbs2SNNq6iowIkTJ+Dh4aHvUImIiFoFuaEDICIi0/Ldd99h8eLF%0AAIDKyko4OjpK0w4fPowRI0bw6hsREVELYQFHRET3pW3btti1axdkMpnGtKNHjyIkJMQAUREREbUO%0A/ImUiIjuS58+ffDll18CAA4cOICsrCxpWm5uLvr06WOo0IiIiB56fAolERHVKzc3FwkJCSgoKIBc%0ALkfnzp0xe/ZsJPOysfQAACAASURBVCYmwszMDG3atEFiYiJsbGwAAK6urnUKOiIiImpeLOCIiIiI%0AiIhMBLtQEhERERERmQgWcERERERERCaCBRwREREREZGJYAFHRERERERkIljAERERERERmQgWcERE%0ARERERCaCBdz/yczMxJgxY6BSqRASEoK8vDwAgBACq1evhre3N1QqFRITE6Vlfv/9d0yZMgXe3t4Y%0AO3YsTp48CQC4fPky/v73v9dZ/9atWxEQEICysjKNbbu7u+PUqVN12u5dx1dffYXg4GCoVCp4eXlh%0A8uTJuHjxIgAgOzsb/fr1g0qlwsiRI+Hm5oYFCxbg6tWrzZOcevzvf//DtGnT4O3tDW9vb/j5+eHw%0A4cMa8wUHB2P06NEa7b1798Yff/yh0b5v3z4MGDAAKpWqzr9JkyZpjaN3797w8vKCSqWCt7c3xo8f%0AX2ccqrun38nfggULpNciOzsbXl5e0vxCCCQnJ+OFF16At7c3PD09ERsbi9LSUp3iay4nTpyAq6sr%0ANm3apLH/s2bN0ph/4cKF6N27t9Z1hYeH45NPPtFov/s1yc3NxaRJk6S8BgUFSe/Ty5cvo3fv3tK0%0A5557DrNnz8bPP//8oLspqa2tRUBAAGJiYgAAZ86c0ch537598dNPPwEAduzYAR8fH3h7e2PhwoWo%0ArKwEAPzyyy+YOHEiVCoVRo0ahY8//rhJ2/fy8kJ2dnaD81RWVmL//v0PsJdNFx0djSNHjjQ634cf%0AfqiHaOhhdu8xUVerVq3CunXrAADvv/8+nn/+eXh7eyMiIgJXrlwBcPsztHDhQnh7e8PHxwe7du2S%0Alv/xxx8RHBwMb29vBAcH48cff6w3viVLluDVV19FTU2NRhzazjX3ruPTTz/F2LFjoVKp4OnpienT%0Ap0vn0LuP+Z6envD09MTy5ctRUlLywDlqSEPH4Duqq6uhUqkwderUOu3avofcsX79egwcOFDjeBod%0AHa0x793H+jtxTJgwAd9//32900eOHImEhATU1tYCuJ2/yZMnS+usrKzE2rVrpfm9vb2xdu1a6Zh9%0AP/E1p/3798PZ2bnOufHO/iUkJGjMP3nyZLi7u2tdV0t/r/vxxx8xevRolJeXP/B+38Fzbl1Gf84V%0AJAoKCsTgwYPF5cuXhRBC7NixQ4wfP14IIcSnn34qAgICxK1bt8StW7dEYGCg+Oyzz4QQQkydOlUk%0AJycLIYT4/vvvxdChQ0V5ebnIz88XDg4O0vr3798vvL29xbVr17Ru383NTXzzzTd12u5ex40bN8Q/%0A/vEPkZubK01PTk4WKpVK1NbWipMnTwpPT09pWkVFhVi/fr147rnn6t3mvb788kvxxx9/NGneOwIC%0AAkRKSor097fffiucnJzE77//LrX99NNP4sUXXxSvvPKKyMnJqbN8r169xJUrVzTW+9FHH4lJkyY1%0AOY5713Pq1CkxaNAgad/vnX7r1i0xffp0sWbNGiGE0MjfypUrhb+/v5SPmzdvigULFoiQkBBRW1t7%0A3/HdKy8vT3z77bf3tUx6eroICgoSU6dOFRs3bqwzrVevXmLkyJGitLRUart165YYNWqU6NWrl9b1%0AhYWFif3792u038lVbW2tGDZsmDh69Kg0LTMzUzz99NOirKxM4z1eXV0t9uzZIwYPHix+/vnn+9q3%0A+qSkpAg3Nzcxb948rdO//fZbMX78eFFbWyvOnDkj3NzcxI0bN0Rtba2YOXOmePfdd4UQQgQFBUnv%0A06tXr4qnn35aXLp0qdHte3p6ipMnTzY4z5kzZx7ovdDcCgsLhZeXl6HDIBN37zFRFzk5OeKFF14Q%0AVVVV4vTp08LDw0Ncv35dCCHEsmXLxKxZs4QQQmzdulVERkaKmpoaUVpaKtzd3cV3330nhBBCpVKJ%0Azz//XAghxOHDh8ULL7ygNb5NmzaJoKAgUV5erjUWbeeau9dx4cIF4erqKvLz84UQt49ny5cvF1On%0AThVCaJ6TSkpKxJIlS8To0aNFRUVFo7morq4WBw8erDc+bRo7Bt9x5MgRsXTpUjF69Og65/B7j9F3%0AW7dunViwYEGT4tC2ngMHDogRI0aIW7duaZ1eWloqAgICRGpqqhBCM3+vvfaaePnll8WNGzeEEEIU%0AFxeLl19+WcyZM+e+49PmzJkz4uLFi/e1zNatW8Urr7wixo4dW+fcmJ+fL1xdXYWnp6eoqamR2tVq%0AtXBzcxNubm5a16eP73XvvPOOWLZs2X3tZ0N4zr1/hjzn8gocALlcjsTERDz++OMAAFdXV/zyyy8A%0AgIyMDIwdOxYKhQIKhQKjR49GRkYGSktLkZ2djcDAQACAg4MDHnvsMY1fD7KysvDOO+/g3Xffha2t%0ArU7x/frrr5DJZOjTp4/UFh4ejp07d0Imk2nM36ZNG8yYMQMDBw7Ejh076l1vVVUV9u/fjzFjxmDX%0Arl2wsLC4r7jy8vLg5OQk/e3k5ITMzEw8+uijUtvHH38MlUqFF154QW+/mvzjH/9At27dcObMGa3T%0AFQoFhg8fjh9++EFj2vXr17F7926sWLECnTt3BgBYWVlhyZIlePHFFyEeYNz7//73v3j55ZcRFRV1%0A38v+7W9/w65du2Bvb691+uDBg/H5559Lf584cQKOjo46x1pcXAy1Wl3n9R05ciQ++eQTtG3bVmN+%0Ac3NzhIaGIigoCBs3btR5u3cUFhZi9+7dDV7VXLZsGWJiYiCTyZCRkQFfX1+0b98eMpkM48ePR0ZG%0ABoDb71NXV1cAgFKpxFNPPaX1SmFubq50hWD58uV1pu3duxc+Pj4YOXIkJkyYgIKCAhQVFWHGjBn4%0A9ttvERoaCgD44osvMGrUKHh7e2PcuHFa32PA7SsCu3btwpgxY+Dq6op//etf0rRdu3bB19cXKpUK%0Ar776Kv78808Ada+a9u7dG/v374efnx+eeeYZ6XMeHByM33//HSqVCpWVlUhJSYGPjw9UKhX8/f1x%0A4cKFpqSfSHLr1i0sWbJEukK2YsUK6SrX8ePH8dxzz8HHxwepqalwcXHB5cuXAQCbNm3C5MmTIZfL%0AYWdnh5UrV6JDhw4ANM+xgYGBMDMzQ7t27eDt7Y2MjAz89NNPKC0thaenJwDAw8MD165d0/js7t+/%0AHwcOHMDWrVthaWmp0z5euHABdnZ2eOKJJwDcPp69/vrrdXrc3M3a2hpvvvkmHnnkkQbPa+Xl5diz%0AZw98fX3x+eefw8ys6V+5mnoMvnOO9fX11dqroiX4+vqioqICly5d0jq9Xbt2GDx4sNbj34ULF/Cf%0A//wHCQkJaN++PQDAxsYGy5cvh7+/v84xCSHwxRdfIDQ0FAkJCTA3N7+v5QcPHozNmzfjkUce0Zhm%0AaWmJbt261bmi9tlnn0nnFV00x/e6O+eEa9eu6RzHHTznmt45lwUcbr/Bhg0bBuB2d4SPP/4YHh4e%0AAG5/yLp16ybN261bN1y6dAm//fYbOnbsCCsrqzrT7pyUAOCnn37CvHnzsGnTJunEoIuePXuiXbt2%0ACA8Px7///W8UFhbC3NwcSqWyweXc3d21Xo7+66+/sH37dqhUKnz11VdYuXIlkpKSYGtrixUrVmhc%0AMlepVPj111811vPss89i1qxZ2LVrl/Th7Ny5s3Twqampweeffw5vb294eHjgyy+/lC6xt7Tq6moo%0AFAqt027cuIFPP/0Uzs7OGtPOnj2LRx99FD169KjT3qZNG7i7u9/XCRi4nYPPPvsM/v7+WLduHSZM%0AmID09HQ4OTnh4MGDWnOdnp6usZ6+ffvWuz8A4OPjg08//VT6+8CBA1CpVPcV6906duwIR0dHTJw4%0AEXv37kV+fj4A1CnOtfHw8Gi0C0RTLF++HDNmzIC1tbXW6ceOHUObNm0wcOBAAJqf065du0pfLlxd%0AXXHw4EHU1tbi0qVLuHz5cp0vRXfExsZi4sSJyMzMhLOzs/RF9Nq1a3jrrbeQnJyMQ4cOoVu3bti0%0AaRM6deqEOXPmYMCAAXj//fdRXV2NmJgYxMXFITMzE+7u7lq73dzx22+/4ZNPPsGePXuwfPlyFBcX%0A49tvv8V7772H3bt3IyMjA126dKn3S+TFixexf/9+bNq0CWvWrEFNTQ2WL1+Oxx57DBkZGaisrMQ7%0A77yDvXv3IiMjAxERETh27FiT8k90x86dO/HHH3/gwIED+Pjjj3Hq1Cl8+umnqKmpQUxMDN566y18%0A9tln+PXXX6XuXH/99ReysrKk8+iTTz4JFxcXAEBFRQX+/e9/S9N++eUXrefYX3/9VeO8effnGgC+%0A/vprrFu3DklJSVJxqIv/j707D4uq+v8A/h4ZERFcQHApzXLLQlEzl9QURGZA3EVRwdxzXxORXLNU%0A1DIxV0xSsTRww1BIS1vM8Gu4YZmp6VdxYZFNAZHh/P7gx/06MmzDMHDh/Xoen0fu+jl37pxzP/ee%0Ac6d9+/a4f/8+Jk2ahOPHjyMpKQlmZmaoXbt2ges5ODjorO8ePXoEf39/uLi44MaNG9i+fTs+++wz%0AmJqaYvbs2Trr/Re7whWlDk5KSsLVq1fRqVMnuLm54ciRI3ofg+LSaDT5tkkPHz7EiRMndLaxZ8+e%0ARdu2bfMcW2tra70SoszMTAQHB6NPnz4IDg7G3Llz8c0336BJkyYIDAzUeax1fWb29vY6E6dcarXa%0AoG2sIa7rcs+RonTzKwzbXPm1ucpS27IM7dy5E5s2bULjxo2lpwjp6emoVq2atIyZmRnS09ORkZGh%0ANR3IucjPHVclhMDs2bORmZkpjZ3SV/Xq1bF3714EBgZiw4YN+OCDD9CmTRvMmzcPHTt2zHc9CwsL%0Anfv+5JNPpCdNDRs21Jrn4+Mj9X8uzJo1axAUFIQjR45g5cqVaNCgASZMmIDhw4cD+N9TIAsLCwBA%0Ax44dcfLkSahUqkK3feHChTyV47BhwzBmzJhC1/3pp58QHx8vXTAAOXdSTExM8OzZMyQnJ2P06NGY%0AMGFCnnWTkpJgbW1tsPiOHDmCLVu2YNWqVWjbtq3WPFdXV7i6uha6r6Lo2LEj5s+fj4SEBJibm+P8%0A+fMFVmSFUSgUCAwMRGBgIHbt2oWFCxeiWbNmmDlzJpydnfNdr0aNGiU+33/++WekpKTAzc0NBw4c%0A0LnM9u3bMX78eOnv9PR0rYuJ3O8pAPj6+mLkyJHYtWsXUlNTsXDhwjxPMp8+fYrLly8jMDAQQE5j%0A/eGHHwLIubD4448/pO136NBB551upVKJ3377TXqS3aFDhwL7/g8ePBhAztPVV199FZcuXcL58+eh%0AUqmkc9Dd3R2TJk3SuX7//v0B5CT3T58+zXMXtlq1alAoFAgJCYGbmxtcXFzyjYUoP6dOncLYsWOh%0AVCqhVCrRt29fnD59GnZ2dsjMzESPHj0A5NSxO3bsAABcuXIFDRs2zHORvnr1auzduxdvvfWW9P19%0AsS3N/e6+2PYC/2tja9asicTERCxbtgxpaWklHgdUr149BAcHIzAwEB9//DFiY2PRqVMn+Pj4aD0h%0AeVF+beysWbPQuHFjHDhwIE/Pm3Xr1hUppqLUwWFhYXB2doZCocBLL72EWrVqITo6GnZ2doVuPyIi%0AAn/88YfWtBkzZhTaJgkh8O2336JevXpo0qQJ7t27B41GI7WHGRkZePbsGSZPnqxz7HtycnKR2tii%0Axrdt2zb8+uuv8Pf3R7NmzbTmjRkzpkjXDEXh7OyM9evXY9GiRYiNjUVGRgZeffVVvbdnqOs6e3t7%0AXLhwAe7u7nrHwjZXnm0uE7jnvPfeexg1ahTCwsLg4eGBo0ePonr16nj69Km0THp6OszNzfNMB3Iq%0ArtwnckIIfP7557h79y5mz56N/fv3S13yXqRQKPJ0zcvOztZ62lOvXj0pubp79y727NmDiRMnFpjd%0Ax8TE6KwoHRwcsGbNGqxevRrjx48vUmWvS7Vq1TBu3DiMGzcOKSkpCA8Px4oVK/Dyyy+je/fuOHDg%0AAH7++Wfpjo1Go0FycnKREri2bdsW2P3zRbkJmhACL730EgICArS6QuzevRv169fHo0ePpO4mSmXe%0A079OnTpFevlLUeN74403ULt2baxcuRITJkxAr169CrzLpy8TExM4Ozvj2LFjsLKyQrdu3XSWL5eu%0Acy63W1TueWdpaYkZM2ZgxowZiI+Px4EDBzBnzhwcPnw4z4VVrvzOueddunRJGozeu3dvrS6lGRkZ%0AWL16dYHdMB88eIB//vkH3bt3l6ZVr15d6+lu7vcUAKZPn44ZM2Zg0KBBePDgAUaOHIk33nhD6+5w%0AUlISAEg3GxQKhdS9R6PRwN/fHz/++CM0Gg2ePHmSb8O9e/duHDx4EJmZmcjMzCzws37+iUGtWrWQ%0AkpKCR48ead2BrVmzZr7dY3LvlOZ2Fcp9YUCuqlWr4quvvsKWLVuwYcMGtGzZEkuWLMn3xTZEujx6%0A9CjPuZqQkIDk5GTpOwJA67xNSEjQOWTA29sbc+bMQWBgIMaMGYNvv/023zbW3NxcZxubW6+bmJhg%0A586dOHHiBKZNm4bg4GCd3d+AnO/zi9+PF9vYV199FR999BEA4MaNG9i2bRsmTJiAn376Kd9jk199%0Ap1arsW3bNigUCowdO1bvC/2C6uCmTZvi4MGDuHnzJvbu3Qvgf8MiitKmq1QqfPLJJ0WK4/kETQiB%0AZs2aYdOmTdLxMzExkbrPXb9+HSNHjkSfPn10bquobWxR4+vUqRMiIiKkNrZz585FKlNx1apVC3Z2%0Advj1119x/fr1Qi/OjXVdZ2VlhStXrhQYC9vcHBWtzWUXSuRU1r/99huAnJPIzc0NT548wb///ovX%0AXnsNt2/flpa9ffs2mjVrhldeeQWJiYl48uRJnnlAzkVwixYt4OjoiH79+mHmzJl49uyZzv3b2Ngg%0AJiZGa9q///4rPR37999/tb6gL7/8MubPn49q1apJ3Sp0iYiIkLqGPs/Z2Rnh4eHo3bs3lixZgjFj%0AxuD06dMAUOQulI8ePZLWAXJO+qFDh6J79+64du0akpOTcfbsWURGRuLcuXM4d+4c/vOf/+Dy5ctS%0A/2JDyn38HRERgR07dqBVq1Y6l7OysoKXlxfWrFmjc37btm2RkJCQp0J89uwZ1q1bV+w7vS1atMDe%0AvXsxf/58HDx4EG5ubggJCUFmZmaxulAWhaurKyIiIqS+6QWxsbGRuivkunXrFszMzFCnTh08ePBA%0Aq79/3bp1MXHiRLRo0aLAPt35nXPPa9OmDcLDwxEeHp5nPGB0dDQePHiAESNGoGvXrvjkk09w9OhR%0ATJw4UVrm1KlTeOedd7TGOOT3PX306BGuXLmCvn37AsjpftSuXbs8d3ZzK/bHjx8DyKmYk5OTAQBH%0Ajx7Fjz/+iKCgIEREROh84ycAREVFISAgAJs3b0ZERAQ+/vjjAo9DYmKi9P+kpCTUqlULdevWlRq2%0A3Ol169YtcDsFeeONN+Dv748zZ86gW7duWLJkid7bosopv3PSwsJC663K8fHx+W7j0qVLuHDhAoCc%0Au+bDhw/HxYsXkZKSku9397XXXtNq34QQuH37ttS9vWbNmqhfvz48PT3RokUL+Pr6FliGgtrYP//8%0AU6trZtOmTaUnLc+X/XkajQYnTpzQWd+NGDECERERsLOzw9SpUzF9+nRcunQJAIrchbKwOvjGjRt4%0A/PgxoqKipDb25MmTCA8Pz/daQ1+5CVpuG7tx40Y0atRI57LNmjWDg4NDvglBx44dcfHixTxJXEpK%0ACtavX1/sceZvv/02jhw5glGjRmHz5s0YMmQIwsPDkZ2dXawulEXRp0+fYrWxxryuKwjb3BwVrc1l%0AAoecZMTb21uqUP744w88e/YMjRo1gouLC7799lukpaXhyZMn+Pbbb9GnTx9YWFiga9eu2L17NwDg%0A999/R1xcnM5H33PmzEGVKlWwatUqnfv38PBAYGCglPXHx8fjiy++kB79//XXX5gxY4bWl/rUqVMw%0AMTHJM1YLyOkTnvv0b+TIkTr3aWJigj59+mD//v2YNGkSdu7ciatXr8LHx0f6oj//r0mTJlrrZ2Rk%0AYMaMGfjll1+kabdv38bFixfRoUMHhIWFoXPnzlqP2JVKJbp166bVj7wsjBkzBufPn8fZs2fzzKtZ%0AsybGjx+P+fPnS5VTeno6Fi9ejD///FPnCzyKon379ti4cSM2btyIS5cu4eDBg3B1ddV5rHV1OymK%0Adu3aITY2Fv/880+BXTCAnO6eISEh0jn1+PFjrFmzBl5eXqhatSru37+PqVOnIjo6Wlrn0qVLuHfv%0Ans6Xo2g0GuzZswcnT57Mt/tBUXTo0AHnzp3D6dOncfr0aXz44YdwdXXFtm3bpGWuXr2a57x3cXFB%0AWFgY4uPjkZWVhV27dqFPnz6oXbs2rKyscPLkSQA53XfOnz+P5s2ba61vZmaG119/XXoRTFhYmHT3%0APyEhAS+99BKsrKyQmJiIY8eOSTdulEolHj9+DCEEHj16BGtrazRs2BDp6ek4ePAg0tLS8r0gCQsL%0AA5BzA+n27duwt7dHz549cfz4camh2bt3r9RFrSiUSiXS0tKQlZWFv//+GzNmzEBmZiZMTU1hZ2dX%0AKk9/qWLr2bMnQkJCoNFokJaWhsOHD6NHjx5o0qQJsrKypIvhb775Rjq/cr8ruW7evIlFixZJXb9O%0AnjyJhg0bombNmnBxcUFQUBA0Gg1iY2MRFhYGV1dXNGvWDFZWVtK4roMHD+Kll17SeSf+448/xtWr%0AV6UunC8aPnw4tmzZIn1v79y5gx07dkivtv/1118xf/58KQkVQiA0NFSK4UVpaWlYtGgRatWqle+T%0AmGrVqmHYsGEICwtD//794efnh9TUVKxbt05nvf9i21JYHXzgwAHpBS+5rKys0KRJE/z88886YzKW%0AadOmYf/+/VoX+LmaNm0KV1dXzJkzRzreSUlJmDNnDhITE/Wuo3r06IGdO3fio48+wvHjx/HLL79g%0AzJgxOo91p06d9NpHr169cPbsWZiYmOSbwOYy1nVdYmKi3i/IA9jmyrnNZRdK5NzBmTx5MsaMGYPs%0A7GyYmppi3bp1sLCwgFqtxpUrVzBgwADp6Vzu734sW7YM8+fPx/79+2FhYYH169frHNSrVCqxbt06%0ADBgwAPb29nku0AcMGID09HSMHj0aWVlZUCqV8PDwkMaSubq6IjU1FVOnTsXTp0+h0WjwyiuvYPv2%0A7dIj6/v370OtVkMIgSdPnqBLly7Ys2dPvgNSn9epU6diV2gNGzbE5s2b4e/vj48//hhCCFhYWGDB%0AggWwt7fHJ598ovNtRr1798amTZswatQoAP/r+pgr9w6KrjFmQM44xfy6ohaVhYUFJk6cCD8/P4SE%0AhOSZP336dNSqVUv6TaEqVaqgV69eWLp0qbSMvvE1adJE6qZTHAsWLMD58+cRFxeHqlWrIjQ0FJ6e%0AnvD09JSWUSgU6N27N9LT0wt92UrHjh2xYMECzJw5E+np6VAoFHB1dcX7778PICcZXL58ufT7d9nZ%0A2ahbty7WrVuHl156CXfv3tXqVpOamoo2bdogKChIeptraXnw4EGecSmtW7fG2LFjMXLkSAgh8M47%0A72D48OGoUqUK/P394efnJw1MHjhwoM4KeunSpfD19cXWrVvx7rvvSg2Wm5sbwsLC0Lt3bzRq1Aiz%0AZs3C5MmTsWrVKnh5eWHt2rXo3r07vv/+e3z99ddwcnJCvXr14Ovri4sXL2LGjBnYsGFDnv1ZWVmh%0Af//+ePjwIRYuXIhatWqhTZs2mDhxIkaOHIns7Gy0atVK67wrTMuWLVGrVi107doVBw4cwMsvvww3%0ANzdUrVoVNWrUwOLFi4txpIly6ug7d+6gT58+UCgUUKvVcHFxgUKhwNKlS7FgwQJYWlpizJgxqFKl%0AChQKBezs7BATE4OUlBTUrFkT/fv3x61bt+Du7g4hBGrWrInPP/8cADBq1CjcvHkTarUaJiYmmDp1%0AqvT9Xrt2LRYtWoQNGzbA2to6354Tue3viBEjYGdnl+cG1qRJk7B161YMHToUGo0G5ubmmDNnjlQP%0ATJgwAdnZ2Rg1ahQ0Gg2ysrLw5ptvYsuWLdI2cuv87OxsZGRkoFevXvjyyy8L7KoO5NTLub8dVxwF%0A1cH169dHaGioznrFyckJhw8fhre3t1YdnSsgIACA7jFmAKSukCXx8ssvY9CgQVi7dq3OGJcvX47N%0Amzdj5MiRUCgUqFq1Kvr164dx48ZJy+gb3xtvvJHvSygKMm7cOMTExOD+/fv4999/sXnzZsydO1er%0AN4+5uTns7e2L9IZnY13XXbx4scBx6YbANjd/ZdnmKkRJ3otORETF1rJlS/z000+FvtWTSC7S0tLQ%0Arl07nDt3DpaWlhg3bhz69u2LAQMGlHVoRBVScnIynJ2dERYWVqJuf5VBRWxz2YWSiIiIim3w4ME4%0AevQogJxxK02bNpWeDkyePBk7duyQXo5ERIYVFBQENzc3Jm+VFBM4IiIiKrYFCxZgy5YtUKlU+Prr%0Ar7XGeXfo0AFdu3bF5s2byzBCoorp77//RkREBObMmVPWoVAZYRdKIiIiIiIimeATOCIiIiIiIpko%0Al2+hjItLLXyhQtSpY47ExLTCFyynGH/Zk3sZGH/Zknv8gGHKYGNT+JtwybD0aUMrwvlamIpeRpZP%0A3lg+eSut8uXXhlbYJ3BKpUnhC5VjjL/syb0MjL9syT1+oGKUgYqmMnzWFb2MLJ+8sXzyZuzyVdgE%0AjoiIiIiIqKJhAkdERERERCQTTOCIiIiIiIhkggkcERERERGRTDCBIyIiIiIikgkmcERERERERDLB%0ABI6IiIiIiEgmSvRD3teuXcOUKVMwevRoeHp6YsaMGUhMTAQAJCUloW3btli+fDnefPNNtG/fXlrv%0Aq6++golJxf49iJIYu+rHfOft8HE0YiREREREFR+vvUhO9E7g0tLSsHz5cnTp0kWa5u/vL/1/wYIF%0AcHd3BwBYWFhg9+7dJQiTiIiIiIiI9O5CaWpqioCAANja2uaZd/PmTaSmpqJNmzYlCo6IiIiIiIj+%0AR+8ETqlUXNYo+AAAIABJREFUwszMTOe8Xbt2wdPTU/o7MzMTc+fOhYeHBwIDA/XdJRERERERUaVW%0AojFwumRmZuKPP/7A0qVLpWne3t7o168fFAoFPD090aFDB7Ru3TrfbdSpYw6lsuRj5GxsLEu8jfJG%0ATmWSU6z5kXsZGH/Zknv8QMUoQ3nFceRERKQPgydw//nPf/J0nRw+fLj0/86dO+PatWsFJnCJiWkl%0AjsPGxhJxcakl3k55I5cyVYTjL/cyMP6yJff4AcOUgQmgbhxHTkRE+jL4zwhcvnwZr7/+uvT3zZs3%0AMXfuXAghkJWVhaioKDRv3tzQuyUiIpINjiMnIiJ96f0ELjo6Gn5+foiJiYFSqURERAQ2bNiAuLg4%0ANG7cWFrutddeQ/369TFkyBBUqVIFjo6ObJSIiKhSUyqVUCp1N8H5jSOPiYmBSqXCmDFjjBUmERGV%0AQ3oncHZ2djq7dCxatCjPtHnz5um7GyIiokqjLMeRV4burhW9jCyfvPfLz0/ejFk+g4+BIyIiIv2U%0A1TjyijBmszAVvYwsX+kxxn75+clbaZUvv6TQ4GPgiIiISD8cR05ERIXhEzgiIiIj4zhyIiLSFxM4%0AIiIiI+M4ciIi0he7UBIREREREckEEzgiIiIiIiKZYAJHREREREQkE0zgiIiIiIiIZIIvMaFyb+yq%0AH3VO3+HjaORIiIiIiIjKFp/AERERERERyQSfwBERERGRrLB3DlVmfAJHREREREQkE0zgiIiIiIiI%0AZIIJHBERERERkUwwgSMiIiIiIpIJvsSE6DkcFE1ERERE5RkTOCIiIiIiI8nvZjHAG8ZUNOxCSURE%0AREREJBMlSuCuXbsGJycnBAUFAQB8fHzQt29feHl5wcvLC6dOnQIAhIaGYvDgwXB3d0dwcHCJgyYi%0AIiIiIqqM9O5CmZaWhuXLl6NLly5a0+fMmQMHBwet5TZu3IiQkBBUrVoVQ4YMQe/evVG7dm39o6Zi%0A4aN6IiIiIqKKQe8ncKampggICICtrW2By128eBGtW7eGpaUlzMzM0L59e0RFRem7WyIiIiIiokpL%0A7ydwSqUSSmXe1YOCghAYGAhra2ssWrQI8fHxsLKykuZbWVkhLi6uwG3XqWMOpdJE39AkNjaWJd5G%0AeWPoMpXmMSrt42/Mz1eu55Jc487F+MteRShDeXXt2jVMmTIFo0ePhqenJ3x8fHDlyhWph8q4cePQ%0As2dPhIaGYufOnahSpQqGDh0Kd3f3Mo6ciIjKkkHfQtm/f3/Url0brVq1wrZt2/DFF1+gXbt2WssI%0AIQrdTmJiWoljsbGxRFxcaom3U94YukwFba8kXS+NcfyN+fnK8VyS+3eA8Zc9Q5SBCaBuHIZARET6%0AMmgC93xD5OjoiKVLl0KlUiE+Pl6aHhsbi7Zt2xpyt1SOcLwdEVHhcochBAQEFLjc88MQAEjDEBwd%0AWZ8SEVVWBk3gpk+fDm9vbzRq1AiRkZFo3rw57O3tsXDhQqSkpMDExARRUVHw9fU15G6JZIk/Gk5U%0AeZXHYQiV4WlpRS8jy1c6x4BDNgyjIpcNMG759E7goqOj4efnh5iYGCiVSkRERMDT0xOzZs1C9erV%0AYW5ujpUrV8LMzAxz587FuHHjoFAoMHXqVOlOIhEREeUoy2EIFaHLb2EqehlZvhylcQw4ZKPkeH7q%0Av11d9E7g7OzssHv37jzTVSpVnmlqtRpqtVrfXREREVV4HIZARERFUaIf8iYiIiLDmD59Ou7cuQMA%0AWsMQLl++jJSUFDx58gRRUVHo0KFDGUdKRERlyaBj4IiIiKhwHIZARET6YgInM3zxBRGR/HEYAhER%0A6YsJXCniK/WJiIiIKi7eWKeywASOiIiIiEqMyQyRcTCBIyIiIqIKr6CeUURyUmETuL5zD+uczrtA%0AREREREQkV/wZASIiIiIiIplgAkdERERERCQTTOCIiIiIiIhkggkcERERERGRTDCBIyIiIiIikgkm%0AcERERERERDLBBI6IiIiIiEgmmMARERERERHJRIX9IW8iIiIiKr6xq37Md94OH0cjRkJEujCBKyJW%0AZkREREREVNZKlMBdu3YNU6ZMwejRo+Hp6Yn79+9jwYIFyMrKglKpxJo1a2BjY4M333wT7du3l9b7%0A6quvYGJiUuLgiYiIiMoKb+4SUVnQO4FLS0vD8uXL0aVLF2na559/jqFDh8LV1RV79uxBYGAgvL29%0AYWFhgd27dxskYCIiIiIiospK75eYmJqaIiAgALa2ttK0JUuWQKVSAQDq1KmDpKSkkkdIRERERERE%0AAErwBE6pVEKp1F7d3NwcAKDRaPD1119j6tSpAIDMzEzMnTsXMTExUKlUGDNmTIHbrlPHHEpl6XSx%0ALKi7w5FP++u1TRsbS6OsUxrbM+Z65aXMlWlfxoy7NDD+slcRylBecRgCERHpw+AvMdFoNPD29kbn%0Azp2l7pXe3t7o168fFAoFPD090aFDB7Ru3TrfbSQmphk6rCKJi0s12nr67svQ26uoZS4oUTf0vgzN%0AUPuysbE0atyGxvjLniHKwARQNw5DIF04po6IisLgvwO3YMECvPLKK5g2bZo0bfjw4ahRowbMzc3R%0AuXNnXLt2zdC7JSIikg0OQyAiIn0Z9AlcaGgoqlatihkzZkjTbt68iY0bN2Lt2rXQaDSIioqCWq02%0A5G6JiIhkpTwOQ6gMT0vl2h2+qNszRvnKcghFWR0DY5a5In8PK3LZAOOWT+8ELjo6Gn5+foiJiYFS%0AqURERAQSEhJQrVo1eHl5AQCaNm2KpUuXon79+hgyZAiqVKkCR0dHtGnTxmAFICIiqijKahhCRejy%0AWxhjl9HYQyWMVb6yGkJR1PKVxjEwZpkr6vewotcxpVW+/JJCvRM4Ozu7IvfJnzdvnr67ISIiqjTy%0AG4aQK3cYQkEJHBERVWwGf4kJyYuhX/ahr/ISBxFRWeEwBCIiKgomcEREREbGYQhERKQvJnBERERG%0AxmEIRGQo/PmJysfgPyNAREREREREpYMJHBERERERkUwwgSMiIiIiIpIJjoEjIiIikjGOgSJDy++c%0A4vlUPvAJHBERERERkUzwCdxz+FtkRcdjRURERGRYfJpKRcEEjqiCYKVPREREVPGxCyUREREREZFM%0AMIEjIiIiIiKSCXahNACOBysbPO5EREREVNkwgSOjYcJFRERERFQyTOCIiIiIiIiKqaxeIMcEjqgI%0A+IZHIiIiIioPmMARlRCTOyIiIiIyFr6FkoiIiIiISCZKlMBdu3YNTk5OCAoKAgDcv38fXl5eGDFi%0ABGbOnInMzEwAQGhoKAYPHgx3d3cEBweXPGoiIiIiIqJKSO8ELi0tDcuXL0eXLl2kaf7+/hgxYgS+%0A/vprvPLKKwgJCUFaWho2btyIr776Crt378bOnTuRlJRkkOCJiIiIiIgqE73HwJmamiIgIAABAQHS%0AtMjISCxbtgwA4ODggB07duDVV19F69atYWlpCQBo3749oqKi4OjIsUGGxFf0ExHJy7Vr1zBlyhSM%0AHj0anp6euH//Pry9vaHRaGBjY4M1a9bA1NQUoaGh2LlzJ6pUqYKhQ4fC3d29rEMnGcnv+sCYY7Q5%0AVrxyKOhzPvJpfyNGUvHpncAplUooldqrp6enw9TUFABgbW2NuLg4xMfHw8rKSlrGysoKcXFxBW67%0ATh1zKJUm+oYmCzY2lmUdAhmBPp9zaZwbcj3f5Bp3LrnHD1SMMpRHBfVicXFxwWeffYaQkBAMGDAA%0AGzduREhICKpWrYohQ4agd+/eqF27dhlGT0REZanU3kIphCjW9OclJqYZOpxyJy4utaxDICPQ53Mu%0AjXPD0Ns0xt1UGxtLWX9P5B4/YJgyMAHUjb1YiIhIXwZN4MzNzZGRkQEzMzM8fPgQtra2sLW1RXx8%0AvLRMbGws2rZta8jdEhERyUp57MXyfLLdd+5hncvIvRuUMW8oGHpf5WV7ZRlHUZYtL71Yykschu7W%0AWJJyVbYbeqVZXoMmcO+88w4iIiLQv39/fP/99+jevTvs7e2xcOFCpKSkwMTEBFFRUfD19TXkbomI%0AiCoUY/diKerTVjk/VTb2U3FD76u8bM/QceR3swDQ7tFRludoRe1NY+xyybn+0IchyptfEqh3Ahcd%0AHQ0/Pz/ExMRAqVQiIiICa9euhY+PD/bt24eGDRtiwIABqFq1KubOnYtx48ZBoVBg6tSpUlcQIiIi%0AysFeLEREVBR6J3B2dnbYvXt3numBgYF5pqnVaqjVan13RUREVOGxFwuRNr5hm0i3UnuJCREREenG%0AXixERAXjz0/kjwlcGeFdJSKiyou9WMoXXigSkZwwgSMiIqJSxQSJiMhwmMARERGRrDAhJKLKjAkc%0AkYyw6y0RERFR5cYEjoiIiIgqBN7opMqgSlkHQEREREREREXDJ3BE5UxlvHvI8SxERERERcMEjqiS%0Ayy95YuJEREREz6uMN5nLI3ahJCIiIiIikgk+gSMiqsQKupt65NP+RoyEiIiIioIJHFEpYlcDIiKq%0ASNiuFQ2PE5UmJnBEREREROUck0LKxTFwREREREREMsEEjoiIiIiISCaYwBEREREREckEEzgiIiIi%0AIiKZMOhLTIKDgxEaGir9HR0dDZVKhStXrqB27doAgHHjxqFnz56G3C0REREREVGlYNAEzt3dHe7u%0A7gCAs2fP4tixY0hPT8ecOXPg4OBgyF0RERERERFVOqX2MwIbN27E2rVr8emnn5bWLoiIiCoM9mIh%0AIqKiKJUE7tKlS2jQoAFsbGwAAEFBQQgMDIS1tTUWLVoEKyurAtevU8ccSqVJaYRGVCnZ2FgaZZ2S%0ArGes7RmTnGPPVRHKIBfsxVL6jPk7WgXta4ePo9HiIKKKp1QSuJCQEAwcOBAA0L9/f9SuXRutWrXC%0Atm3b8MUXX2Dx4sUFrp+YmFYaYRFVWnFxqUZZpyTrGWt7xmJjYynb2J9X0jIwAdQPe7FUbPxBZiIq%0AiVJJ4CIjI7Fw4UIAQJcuXaTpjo6OWLp0aWnskojKCd51JiqZsurFUpRkuzQS8vL+1L683ISoqOWS%0Ag4qacBv7HDDk/uRw/pZmjAZP4B4+fIgaNWrA1NQUADB9+nR4e3ujUaNGiIyMRPPmzQ29SyIiogqj%0ALHqxFPWJcWk8VTb0NvvOPWzQ7ZWXJ+ns3UCGZuxzIL/96ZMgy+H8NUSM+SWBBk/g4uLitO4Ojhw5%0AErNmzUL16tVhbm6OlStXGnqXREREFQZ7sZAxVNSnSkSVgcETODs7O2zfvl36u3Pnzti/f7+hd0NE%0ARFThsBcLEREVptR+RoCIiIiKh71YiIioMEzgiIiIygn2YiEiKpnK8DK1KmUdABERERERERUNn8AR%0AEZVQfnf7KsqdPiIqe3zpCBHlYgJHRERElA8mTkTlT2X/XrILJRERERERkUwwgSMiIiIiIpIJdqEk%0AIiIiIqJKTU7j2ZnAERERERFVMpV9HJmcsQslERERERGRTPAJHBFVKpXhBz6JiIio4mICR0REROUO%0Au3cREenGBI6IiIiIiCo8Ob2opCBM4IhIJ979JqLiYJ1BRGQcfIkJERERERGRTDCBIyIiIiIikgkm%0AcERERERERDLBBI6IiIiIiEgmDPoSk8jISMycORPNmzcHALRo0QLjx4+Ht7c3NBoNbGxssGbNGpia%0Amhpyt0RERERERJWCwd9C2bFjR/j7+0t/L1iwACNGjICLiws+++wzhISEYMSIEYbeLRFVQvxRbqpI%0AeBOUiIiKotR/RiAyMhLLli0DADg4OGDHjh1M4IiIiHSojDdB+fMDRETFY/AE7vr165g0aRKSk5Mx%0Abdo0pKenS3cLra2tERcXV+g26tQxh1JpYujQiCotGxvLsg4BgH5x6Bu7PusVdCF55NP+RomhvKkI%0AZZAz3gQlIqIXGTSBa9KkCaZNmwYXFxfcuXMHo0aNgkajkeYLIYq0ncTENEOGRVTpxcWllnUIAPSL%0AQ9/YDV1mY8ZenpS0DEwAi6csb4IW5bPi50lE+irP9UdBsRnzRnJRGTSBq1evHlxdXQEAjRs3Rt26%0AdXH58mVkZGTAzMwMDx8+hK2trSF3SUREVCGU5U1QGxvLIiXrFeGmBBGVjfJcfxQUW1neSM4vCTTo%0AzwiEhobiyy+/BADExcUhISEBgwYNQkREBADg+++/R/fu3Q25SyIiogoh9yaoQqGQboImJycjIyMD%0AAHgTlIiIABj4CZyjoyM++OAD/PDDD3j27BmWLl2KVq1aYf78+di3bx8aNmyIAQMGGHKXRCQjfFkB%0AUf5CQ0MRFxeHcePG5bkJ2r9/f94EJSIqA+Xx2sWgCZyFhQW2bNmSZ3pgYKAhd0NExVQeKx/SD386%0AoeLiTVAiIiqKUv8ZASKismDopJVJMJU23gQlIqKiMOgYOCIiIiIiIio9TOCIiIiIiIhkgl0oiYgq%0AOHb/JEPhuUREVPb4BI6IiIiIiEgmmMARERERERHJBBM4IiIiIiIimWACR0REREREJBN8iQkRERER%0AEZWavnMPl3UIFQqfwBEREREREckEEzgiIiIiIiKZYBdKIqJyhr+1RURERPnhEzgiIiIiIiKZ4BM4%0AIirX+DSKiIiI6H+YwBERlQEmpkRERKQPdqEkIiIiIiKSCSZwREREREREMmHwLpSrV6/GH3/8gays%0ALLz//vv48ccfceXKFdSuXRsAMG7cOPTs2dPQuyUiIiIiIqrwDJrA/f777/jnn3+wb98+JCYmYuDA%0AgejcuTPmzJkDBwcHQ+6KiIiowuFNUCIiKoxBE7i3334bbdq0AQDUrFkT6enp0Gg0htwFERHlgy9G%0AkTfeBCUioqIwaAJnYmICc3NzAEBISAjeffddmJiYICgoCIGBgbC2tsaiRYtgZWVV4Hbq1DGHUmli%0AyNCIiIzOxsayrEMosYpQBrngTVAiIiqKUvkZgRMnTiAkJAQ7duxAdHQ0ateujVatWmHbtm344osv%0AsHjx4gLXT0xMK42wiIiMKi4utaxDKLGSloEJYNGV9U1QflZEVFmVRv1XmnWqwRO4X375BVu2bMH2%0A7dthaWmJLl26SPMcHR2xdOlSQ++SiIiowiiLm6A2NpYV4oYDEZE+SqP+M8Q280sCDfozAqmpqVi9%0AejW2bt0qDbiePn067ty5AwCIjIxE8+bNDblLIiKiCiP3JmhAQIB0E7RVq1YAcm6CXrt2rYwjJCKi%0AsmbQJ3BHjx5FYmIiZs2aJU0bNGgQZs2aherVq8Pc3BwrV6405C6JiMotvlSEiiP3JuhXX32ldRPU%0A29sbjRo14k1QIiICYOAEbtiwYRg2bFie6QMHDjTkboiIiCoc3gQlIqKiKJWXmBAREVHx8CYoEREV%0AhUHHwBEREREREVHpYQJHREREREQkE0zgiIiIiIiIZIIJHBERERERkUwwgSMiIiIiIpIJJnBERERE%0AREQywQSOiIiIiIhIJpjAERERERERyQQTOCIiIiIiIplgAkdERERERCQTTOCIiIiIiIhkggkcERER%0AERGRTDCBIyIiIiIikgkmcERERERERDLBBI6IiIiIiEgmmMARERERERHJhNIYO1mxYgUuXrwIhUIB%0AX19ftGnTxhi7JSIikj22oURE9LxST+DOnj2L27dvY9++fbhx4wZ8fX2xb9++0t4tERGR7LENJSKi%0AF5V6F8ozZ87AyckJANC0aVMkJyfj8ePHpb1bIiIi2WMbSkRELyr1BC4+Ph516tSR/rayskJcXFxp%0A75aIiEj22IYSEdGLjDIG7nlCiEKXsbGxLPF+jnzav8TbICKq7AxRH5PhlGYb+vx6bEOJqLKRU71X%0A6k/gbG1tER8fL/0dGxsLGxub0t4tERGR7LENJSKiF5V6Ate1a1dEREQAAK5cuQJbW1tYWFiU9m6J%0AiIhkj20oERG9qNS7ULZv3x5vvvkmPDw8oFAosGTJktLeJRERUYXANpSIiF6kEEXpUE9ERERERERl%0ArtS7UBIREREREZFhMIEjIiIiIiKSiXKZwKWnp2PmzJnw9PSEu7s7Tp48ifv378PLywsjRozAzJkz%0AkZmZCQAIDQ3F4MGD4e7ujuDgYADAs2fPMHfuXAwfPhyenp64c+cOAODq1avw8PCAh4eH1jiC7du3%0AY8iQIXB3d8dPP/1ksHJkZGTAyckJBw4ckF38kZGR6Ny5M7y8vODl5YXly5fLrgyhoaHo168fBg0a%0AhFOnTskq/uDgYOnYe3l5oV27drKKHwCePHmCadOmwcvLCx4eHvjll19kVYbs7GwsWrQIHh4e8PLy%0Awo0bN2QT/7Vr1+Dk5ISgoCAAMHrcqampmDhxIoYPH45x48YhKSmpROWhktN1TowePRqenp4YPXq0%0Azt+We7EOLc+KWz5d9VN592IZz58/j+HDh8PLywvjxo3Do0eP8qyzYsUKDBs2DB4eHrh06ZKxQy4W%0Afcq3evVqDBs2DIMHD8b3339v7JCLRZ/yAdrXkuWZPuWTcx1TWPlKvY4R5VBYWJjYtm2bEEKIu3fv%0ACmdnZ+Hj4yOOHj0qhBDi008/FXv27BFPnjwRzs7OIiUlRaSnp4s+ffqIxMREceDAAbF06VIhhBC/%0A/PKLmDlzphBCCE9PT3Hx4kUhhBBz5swRp06dEv/973/FwIEDxdOnT0VCQoJQqVQiKyvLIOX47LPP%0AxKBBg8T+/ftlF//vv/8upk+frjVNTmV49OiRcHZ2FqmpqeLhw4di4cKFsor/eZGRkWLp0qWyi3/3%0A7t1i7dq1QgghHjx4IFQqlazK8P3330v7vH37tpg4caIs4n/y5Inw9PQUCxcuFLt37xZCGP+7u2HD%0ABhEQECCEEGLv3r1i9erVepWFDEPXOeHt7S3CwsKEEEIEBQUJPz8/rXV01aHllT7l01U/lWe6yjh9%0A+nTx3//+VwghxIYNG8TmzZu11omMjBQTJ04UQghx/fp1MXToUOMGXQz6lO/MmTNi/PjxQoic87VH%0Ajx5Gjbk49ClfruevJcsrfcon9zqmsPKVdh1TLp/Aubq6YsKECQBy7qLVq1cPkZGR6NWrFwDAwcEB%0AZ86cwcWLF9G6dWtYWlrCzMwM7du3R1RUFM6cOYPevXsDAN555x1ERUUhMzMTMTExaNOmjdY2IiMj%0A0b17d5iamsLKygovvfQSrl+/XuIy3LhxA9evX0fPnj0BQHbx6yKnMpw5cwZdunSBhYUFbG1tsXz5%0AclnF/7yNGzdiypQpsou/Tp060pOXlJQU1KlTR1ZluHXrlrSfxo0b4969e7KI39TUFAEBAbC1tZWm%0AGTvu57eRuyyVHV3nxJIlS6BSqQBof1dz6apDyyt9yqerfirPdJXR398fjRo1ghACDx8+RP369bXW%0AOXPmDJycnAAATZs2RXJyMh4/fmzUuItKn/K9/fbbWL9+PQCgZs2aSE9Ph0ajMWrcRaVP+YC815Ll%0Alb7np5zrmMLKV9p1TLlM4HJ5eHjggw8+gK+vL9LT02FqagoAsLa2RlxcHOLj42FlZSUtb2VllWd6%0AlSpVoFAoEB8fj5o1a0rLFraNkvLz84OPj4/0t9ziB4Dr169j0qRJGD58OE6fPi2rMty9excZGRmY%0ANGkSRowYgTNnzsgq/lyXLl1CgwYNYGNjI7v4+/Tpg3v37qF3797w9PTE/PnzZVWGFi1a4Ndff4VG%0Ao8HNmzdx584dxMTElPv4lUolzMzMtKYZ+7g/P93a2hqxsbF6lYUMQ9c5YW5uDhMTE2g0Gnz99dfo%0A27ev1nxddWh5pU/5dNVP5ZmuMgLAzz//DLVajfj4ePTr109rXnx8vNZFoyHbJkPTp3wmJiYwNzcH%0AAISEhODdd9+FiYmJUeItLn3KB+S9liyv9Cmf3OsYoODylXYdU64TuL1792Lz5s2YN28exHO/diDy%0A+eWD4kwv7jaK49ChQ2jbti0aNWpUrH2Ul/gBoEmTJpg2bRo2b94MPz8/fPjhh1p3tuRQhqSkJHzx%0AxRdYtWoVFixYIKtzKFdISAgGDhxY4n2XRfyHDx9Gw4YNcfz4cezcuRMfffRRifZv7DL06NEDrVu3%0AxsiRI7Fz50689tprqFq1qt77LqtzqKT7LGncpVkWKhmNRgNvb2907twZXbp0yTO/oDpUDgoqX2H1%0Ak1y8++67CA8Px2uvvYZt27YVuKzcPj+gaOU7ceIEQkJCsHjxYiNHV3IFla+wa0k5KOzzk3sdU1D5%0ASruOKZcJXHR0NO7fvw8AaNWqFTQaDWrUqIGMjAwAwMOHD2FrawtbW1vEx8dL68XGxkrTc+8yPXv2%0ADEII2NjYaHWhyG8budNL4tSpU/jhhx8wdOhQBAcHY9OmTTA3N5dN/ABQr149uLq6QqFQoHHjxqhb%0Aty6Sk5NlUwZra2u0a9cOSqUSjRs3Ro0aNWR1DuWKjIxEu3btAEB251BUVBS6desGAHj99dcRGxuL%0A6tWry6oMs2fPxt69e7Fs2TKkpKSgXr16soo/l7HPnee3YeiykOEsWLAAr7zyCqZNm5Znnq46NL+X%0ALJRXBZVPV/1UXrvf5ef48eMAAIVCAZVKhT/++ENrvq7vuI2NjVFjLInCygcAv/zyC7Zs2YKAgABY%0AWloaO8QSKax8uq4lf/vtt7IIVS+FlU/udUxh5SvtOqZcJnDnzp3Djh07AOR0AUhLS8M777yDiIgI%0AAMD333+P7t27w97eHpcvX0ZKSgqePHmCqKgodOjQAV27dkV4eDgA4OTJk+jUqROqVq2K1157DefO%0AndPaRufOnXHq1ClkZmbi4cOHiI2NRbNmzUoU/+eff479+/fj22+/hbu7O6ZMmSKr+IGcNwN9+eWX%0AAIC4uDgkJCRg0KBBsilDt27d8PvvvyM7OxuJiYmyO4eAnAvfGjVqSF3f5Bb/K6+8gosXLwIAYmJi%0AUKNGDXTt2lU2Zbh69SoWLFgAIKebxBtvvCG7zyCXseN+fhu5y1L5EhoaiqpVq2LGjBk65+uqQ8v7%0AOLHnFVY+XfVTee1+l58NGzbgr7/+AgBcvHgRr776qtb85+vbK1euwNbWFhYWFkaPU1+FlS81NRWr%0AV6+llS/HAAAgAElEQVTG1q1bUbt27bIIsUQKK19+15JyUVj55F7HFFa+0q5jFKIcPq/MyMjAhx9+%0AiPv37yMjIwPTpk2DnZ0d5s+fj6dPn6Jhw4ZYuXIlqlativDwcHz55ZdQKBTw9PREv379oNFosHDh%0AQty6dQumpqZYtWoVGjRogOvXr2Px4sXIzs6Gvb29dHG2e/duHDlyBAqFArNmzdLZlURfGzZswEsv%0AvYRu3brJKv7Hjx/jgw8+QEpKCp49e4Zp06ahVatWsirD3r17ERISAgCYPHkyWrduLav4o6Oj8fnn%0An2P79u0Acu6eyin+J0+ewNfXFwkJCcjKysLMmTPRtGlT2ZQhOzsbvr6+uH79OqpVq4a1a9fCxMSk%0A3McfHR0NPz8/xMTEQKlUol69eli7di18fHyMFveTJ08wb948JCUloWbNmlizZo3s7o5XJLrOiYSE%0ABFSrVk26oG/atCmWLl2K2bNnY+XKlTAzM8tTh+a+CKe80ad8Go0mT/1kyLbf0HSVcd68eVixYgVM%0ATExgZmaG1atXw9raWuszXLt2Lc6dOweFQoElS5bg9ddfL+ui6KRP+Q4fPowNGzZoXTj7+fmhYcOG%0AZVgS3fT9/HLlXksOGjSoDEuRP33LJ+c6prDylXYdUy4TOCIiIiIiIsqrXHahJCIiIiIioryYwBER%0AEREREckEEzgiIiIiIiKZYAJHREREREQkE0zgiIiIiIiIZIIJHBERERERkUwwgSMiIiIiIpIJJnBE%0AREREREQywQSOiIiIiIhIJpjAERERERERyQQTOCIiIiIiIplgAkdERERERCQTTOCIiIiIiIhkggkc%0AERERERGRTDCBIyIiIiIikgkmcERERERERDLBBI6IiIiIiEgmmMARERERERHJBBM4IiIiIiIimWAC%0A9/+ePXuGVatWoWXLlnjw4IE0XQiBtWvXQqVSQa1W49NPP5Xm3bt3D2PGjIFKpcLAgQPx+++/AwDu%0A3r2LN954Q2v7W7duhbu7O9LS0vLs29HREefOndOa9uI2Tp8+DQ8PD6jVavTu3RujR4/G9evXAQCR%0AkZGws7ODWq2Gs7MzHBwc4Ovri4cPH5b8wBTgv//9LyZNmgSVSgWVSoUBAwbgxIkTeZbz8PBAv379%0A8kx/8VjnOnDgANq2bQu1Wq3177333tMZR8uWLdG7d2+o1WqoVCoMHjwYZ86c0Tk/9/j5+vpKn0Vk%0AZCR69+4tLS+EQGBgINzc3KBSqeDk5ISlS5ciNTVVr/gM5ddff0WXLl2wadOmPOWfMWNGnuU//PBD%0AtGzZUue2vLy8cPjw4TzTn/9MoqOj8d5770nHddiwYdJ5evfuXbRs2VKa16NHD8yaNQs3btwoaTHh%0A4+ODbt26aR3bS5cuSfHpOuYHDhzAW2+9pTUvKCgIAJCSkoJp06ZBpVLBzc0NR48eLVIcvXv3RmRk%0AZIHLZGZm4tChQyUobdF5e3vjxx9/LHS5b7/91gjRUEX2Yp2orzVr1sDf3x8A8OTJE8ydOzdP25iZ%0AmYkPP/wQKpUKLi4u2LVrlzTv6tWr8PDwgEqlgoeHB65evZpvfIsXL8bkyZOh0WjyxKGrrXlxG999%0A9x0GDhwItVoNJycnTJkyRWpDn6/znZyc4OTkhBUrViAlJaUER6dwBdXBubKysqBWqzF27Fit6bqu%0AQ3Jt2LABHTp0yNOGeXt751n2+bo+N46RI0fizz//zHe+s7Mz/Pz8kJ2dDSDn+I0ePVraZmZmJtat%0AWyctr1KpsG7dOmRmZhY7PkM6dOgQ2rVrp9U25pbPz88vz/KjR4+Go6Ojzm2V9nXd1atX0a9fP6Sn%0Ap5e43GxzdSv3ba4gIYQQ48ePF+vXrxctWrQQ9+/fl6Z/9913wt3dXTx9+lQ8ffpUDB06VBw7dkwI%0AIcTYsWNFYGCgEEKIP//8U7zzzjsiPT1d3LlzR7Rq1UraxqFDh4RKpRIJCQk69+3g4CD+85//aE17%0AfhvJycnirbfeEtHR0dL8wMBAoVarRXZ2tvj999+Fk5OTNC8jI0Ns2LBB9OjRI999vujnn38WDx48%0AKNKyudzd3UVQUJD094ULF4S9vb24d++eNO3vv/8W48ePF++//76IiorSWv/FY51r//794r333ity%0AHC9u59y5c+Ltt9+Wyv7i/KdPn4opU6aIzz77TAgh8hy/1atXiyFDhkjH48mTJ8LX11cMHz5cZGdn%0AFzu+F127dk1cuHChWOuEhoaKYcOGibFjx4qNGzdqzWvRooVwdnYWqamp0rSnT5+Kvn37ihYtWujc%0Anqenpzh06FCe6bnHKjs7W3Tt2lWcPHlSmhcRESE6duwo0tLS8pzjWVlZYs+ePaJTp07ixo0bxSrb%0Ai+bPny/279+vc15+5dm/f7+YP3++znmLFi0SH3/8sRBCiPv374vOnTsX6Vx3cnISv//+e4HLnD9/%0AvkTngqHFxsaK3r17l3UYJHMv1on6iIqKEm5ubuLZs2dCCCHc3NzEp59+qlVvCCHE1q1bxdSpU4VG%0AoxGpqanC0dFRXLp0SQghhFqtFsePHxdCCHHixAnh5uamM75NmzaJYcOGifT0dJ2x6Gprnt/GP//8%0AI7p06SLu3LkjhMipz1asWCHGjh0rhMjbJqWkpIjFixeLfv36iYyMjEKPRVZWljh69Gi+8elSWB2c%0A68cffxRLliwR/fr106rXXqyjn+fv7y98fX2LFIeu7YSFhYmePXuKp0+f6pyfmpoq3N3dxb59+4QQ%0AeY/fzJkzxcSJE0VycrIQQojExEQxceJEMWfOnGLHp8v58+fF9evXi7XO1q1bxfvvvy8GDhyo1Tbe%0AuXNHdOnSRTg5OQmNRiNNj4uLEw4ODsLBwUHn9oxxXbd+/XrxySefFKucurDN1V9Ztrl8Avf/pkyZ%0AovMpRnh4OAYOHAhTU1OYmpqiX79+CA8PR2pqKiIjIzF06FAAQKtWrdCgQYM8dw/OnDmD9evXY/v2%0A7bCystIrtlu3bkGhUOD111+Xpnl5eWHnzp1QKBR5lq9WrRqmTZuGDh064Kuvvsp3u8+ePcOhQ4fQ%0Av39/7Nq1C1WrVi1WXNeuXYO9vb30t729PSIiIlC/fn1p2sGDB6FWq+Hm5ma0uyZvvfUWGjdujPPn%0Az+ucb2pqiu7du+Ovv/7KMy8pKQm7d+/GqlWrUK9ePQCAubk5Fi9ejPHjx0MIoXdcZ8+excSJEzF3%0A7txir/vaa69h165dsLGx0Tm/U6dOOH78uPT3r7/+itatW+sda2JiIuLi4rQ+X2dnZxw+fBjVq1fP%0As7yJiQlGjBiBYcOGYePGjXrvtzRERETAw8MDAFC/fn107NgRP/zwQ57loqOj0adPH6hUKqxYsUJr%0AXnBwMFxcXODs7IyRI0ciJiYG8fHxmDZtGi5cuIARI0YAAH744Qf07dsXKpUKgwYN0nmOATl3NXft%0A2oX+/fujS5cu+Oabb6R5u3btgqurK9RqNSZPnoxHjx4B0H5q2rJlSxw6dAgDBgxAt27dpO+5h4cH%0A7t27B7VajczMTAQFBcHFxQVqtRpDhgzBP//8U7KDSZXO06dPsXjxYukJ2apVq6SnXL/88gt69OgB%0AFxcX7Nu3D+3bt8fdu3cBAJs2bcLo0aOhVCoBAB999JHUXj4vPDwcQ4cORZUqVWBhYQGVSoXw8HD8%0A/fffSE1NhZOTEwCgV69eSEhIyPOU/9ChQwgLC8PWrVthZmamVxn/+ecfWFtb4+WXXwaQU5/Nnj1b%0Aq8fN8ywtLbFs2TLUqFGjwHYtPT0de/bsgaurK44fP44qVYp+yVXUOji3jXV1ddXZq6I0uLq6IiMj%0AAzdv3tQ538LCAp06ddJZ//3zzz/46aef4Ofnh5o1awIAateujRUrVmDIkCF6xySEwA8//IARI0bA%0Az88PJiYmxVq/U6dO2Lx5M2rUqJFnnpmZGRo3bqz1RO3YsWPo0qWL3vEa4rout01ISEjQO47SwDbX%0AOG0uE7j/165dO53Tb926hcaNG0t/N27cGDdv3sTt27dRp04dmJuba837999/pb///vtvzJ8/H5s2%0AbZIaBn00b94cFhYW8PLywpEjRxAbGwsTExPY2toWuJ6jo6POx9GPHz/Gjh07oFarcfr0aaxevRoB%0AAQGwsrLCqlWr8nRbUKvVuHXrVp7tvPvuu5gxYwZ27dolNar16tWTKh+NRoPjx49DpVKhV69e+Pnn%0An6UuEqUtKysLpqamOuclJyfju+++0/mZX7x4EfXr10fTpk21plerVg2Ojo7FaoCBnGNw7NgxDBky%0ABP7+/hg5ciRCQ0Nhb2+Po0eP6jzWoaGhebbz5ptv5lseAHBxccF3330n/R0WFga1Wl2sWJ9Xp04d%0AtG7dGqNGjUJwcDDu3LkDAFrJuS69evUqtAtEUXz33XcYPHgwXF1dsWXLFq3E+YMPPoCrqytGjhyJ%0AqKgoafpff/0FLy8vqFQq+Pr6IjU1FYmJiUhKStL5HX7R0qVLMWrUKERERKBdu3bShWhCQgI++ugj%0ABAYG4vvvv0fjxo2xadMm1K1bF3PmzEHbtm3x9ddfIysrCz4+Pli+fDkiIiLg6Oios9tNrtu3b+Pw%0A4cPYs2cPVqxYgcTERFy4cAFffvkldu/ejfDwcDRs2DDfi8jr16/j0KFD2LRpEz777DNoNBqsWLEC%0ADRo0QHh4ODIzM7F+/XoEBwcjPDwc48aNw6lTp4r7UVAlt3PnTjx48ABhYWE4ePAgzp07h++++w4a%0AjQY+Pj746KOPcOzYMdy6dUvqzvX48WOcOXMGvXr1kraTXxv777//6vx+3rp1K0+72ahRI63v7m+/%0A/QZ/f38EBASgVq1aepexffv2uH//PiZNmoTjx48jKSkJZmZmqF27doHrOTg46KzvHj16BH9/f7i4%0AuODGjRvYvn07PvvsM5iammL27Nk66/0Xu8IVpQ5OSkrC1atX0alTJ7i5ueHIkSN6H4Pi0mg0+bZJ%0ADx8+xIkTJ3R+5mfPnkXbtm3zHFtra2u9EqLMzEwEBwejT58+CA4Oxty5c/HNN9+gSZMmCAwM1Hms%0AdX1m9vb2OhOnXGq12qBtrCGu63LPkaJ08ysM21z5tbnKUttyBZGeno5q1apJf5uZmSE9PR0ZGRla%0A04Gci/zccVVCCMyePRuZmZnS2Cl9Va9eHXv37kVgYCA2bNiADz74AG3atMG8efPQsWPHfNezsLDQ%0Aue9PPvlEetLUsGFDrXk+Pj7w8fEpUlxr1qxBUFAQjhw5gpUrV6JBgwaYMGEChg8fDuB/T4EsLCwA%0AAB07dsTJkyehUqkK3faFCxfyVI7Dhg3DmDFjCl33p59+Qnx8PNq3by9N8/LygomJCZ49e4bk5GSM%0AHj0aEyZMyLNuUlISrK2tDRbfkSNHsGXLFqxatQpt27bVmufq6gpXV9dC91UUHTt2xPz585GQkABz%0Ac3OcP3++wIqsMAqFAoGBgQgMDMSuXbuwcOFCNGvWDDNnzoSzs3O+69WoUaPE5/vbb7+N7OxsDBo0%0ACLGxsRgzZgzq16+PAQMGYOjQoRg5ciRef/11HD16FJMnT8bx48fRpEkT9OrVC2PHjoWJiQnmz5+P%0AFStWYMaMGahSpYrW0+Vq1apJd9hyPX36FJcvX0ZgYCCAnMb6ww8/BJBzYfHHH39IFysdOnTQeadb%0AqVTit99+k/bVoUMHHDx4MN9yDh48GEDO09VXX30Vly5dwvnz56FSqaRz0N3dHZMmTdK5fv/+/QHk%0AJPdPnz7Ncxe2WrVqUCgUCAkJgZubG1xcXPKNhSg/p06dwtixY6FUKqFUKtG3b1+cPn0adnZ2yMzM%0ARI8ePQDk1LE7duwAAFy5cgUNGzYsNAECkKctzW1jX2x7gf+1sTVr1kRiYiKWLVuGtLS0Eo8Dqlev%0AHoKDgxEYGIiPP/4YsbGx/8fencdFVf3/A3+NDIgIiiBo2mKZW6IouaGigiADbrggiOBHw9y3oBTN%0A9WOpoGmKOwaZ1DcKNSkNzNKyQvwoRuqnQtMKyWBQBGRRGc7vD3/cjyPDNgzLMK/n4+Hj4Zy5y7lv%0Aztwz7znn3ov+/fsjJCREbYTkSeX1sYsXL8azzz6Lw4cPl5l5s3Xr1irVqSrn4GPHjmHEiBGQyWRo%0A3749WrZsicuXL8POzq7S7SckJODChQtqZQsXLqy0TxJC4JNPPkGbNm3QoUMH/P3331CpVFJ/WFRU%0AhIcPH2LOnDkar33PycmpUh9b1frt27cP33//PbZv344XX3xR7b3p06dX6TtDVYwYMQLbtm3DypUr%0AkZmZiaKiIjz//PNab09X3+vs7e3x008/wdvbW+u6sM/Vzz6XCVwlmjVrhvv370uvCwsLYWZmVqYc%0AeHTiKh2RE0Lg3Xffxc2bN/Haa6/h0KFD0pS8J8lksjJT80pKStRGe9q0aSMlVzdv3sSHH36ImTNn%0AVpjdp6enazxROjs7Y9OmTQgLC8OMGTOqdLLXpGnTpggMDERgYCByc3MRHx+P9evX4+mnn4aTkxMO%0AHz6M7777Dn369AHw6Be7nJycKiVwvXr1qnD655NKEzQhBNq3b4+IiAi1qRAHDx5E27ZtcefOHWm6%0ASenUnse1atWqSjd/qWr9XnrpJVhaWmLDhg149dVXMXz48Ap/5dOWkZERRowYgS+//BJWVlYYPHiw%0AxuMrpanNlU6LKm13FhYWWLhwIRYuXIisrCwcPnwYQUFBOHr0aJkvVqXKa3OP+/nnn6WL0d3c3MpM%0AKS09yQLAU089BR8fH5w6dQpeXl5Yt26d9J6npyd2796NixcvYujQoWoJ+6xZszBjxgwsXboUJSUl%0AePDggdQZPP45LXX37l0AkH5skMlk0vQelUqF7du345tvvoFKpUJ+fn65HffBgwdx5MgRPHjwAA8e%0APKjwb/34iEHLli2Rm5uLO3fuqP0C26JFi3Knx1hYWACANFWo9IYBpYyNjfH+++9jz549CA8PR5cu%0AXbB69epyb2xDpMmdO3fKtNXbt28jJydH+owAUGu3t2/frvIlA+X1sWZmZhr72NLzupGREQ4cOICT%0AJ09i/vz5+PTTTzVOfwMefZ6f/Hw82cc+//zz+Pe//w0A+P3337Fv3z68+uqr+Pbbb8ute3nnO4VC%0AgX379kEmk+GVV17R+ot+Refgjh074siRI7h+/To+/vhjAP+7LKIqfbq7uzvefvvtKtXj8QRNCIEX%0AX3wRu3btkuJnZGSE+Ph4AI9GKaZMmYKRI0dq3FZV+9iq1q9///5ISEiQ+tgBAwZU6Ziqq2XLlrCz%0As8P333+Pa9euVfrlvK6+11lZWeHKlSsV1oV97iONrc/lFMpKvPDCC/jzzz+l13/++SdefPFFPPfc%0Ac8jOzkZ+fn6Z94BHX4I7d+4MFxcXjBkzBosWLcLDhw817sPGxgbp6elqZTdu3JBGx27cuKH2AX36%0A6aexdOlSNG3aVJpWoUlCQgIGDRpUpnzEiBGIj4+Hm5sbVq9ejenTp+OHH34AgCpPobxz5460DvCo%0A0U+aNAlOTk5ITU1FTk4Ozp07h6SkJJw/fx7nz5/Hf/7zH1y6dKnMLzG6UDr8nZCQgMjISHTr1k3j%0AclZWVggICMCmTZs0vt+rVy/cvn27zAnx4cOH2Lp1a7V/6e3cuTM+/vhjLF26FEeOHMGoUaMQGxuL%0ABw8eVGsKZVV4enoiISEB8fHxlf6KamNjI01XKPXHH3/A1NQUrVq1wj///KM2379169aYOXMmOnfu%0AXOGc7vLa3ON69uyJ+Ph4xMfHa7weMDU1VW2qbXFxMeRyOfLz88tMw1CpVJDL5bh165Zauyott7S0%0AhJWVldrn5PHPaanSE/u9e/cAPDox5+TkAACOHz+Ob775BtHR0UhISNB4rSwAJCcnIyIiArt370ZC%0AQgLeeuutCuOQnZ0t/f/u3bto2bIlWrduLXVspeWtW7eucDsVeemll7B9+3YkJiZi8ODBWL16tdbb%0AIsNUXps0NzdXu6tyVlaWVtsvr4994YUX1D63Qgj8+eef0vT2Fi1aoG3btvD390fnzp2xfPnyCo+h%0Aoj72v//9r9q5pWPHjtJIy+PH/jiVSoWTJ09qPN/5+fkhISEBdnZ2mDdvHhYsWCDd1a+qUygrOwf/%0A/vvvuHfvHpKTk6U+9tSpU4iPjy/3u4a2ShO00j52586deOaZZzQu++KLL8LZ2bnca6H79euHlJSU%0AMklcbm4utm3bVu3rzPv27YvPP/8cU6dOxe7duzFx4kTEx8ejpKSkWlMoq2LkyJHV6mPr8ntdRdjn%0APtLY+lwmcJXw8PDAJ598goKCAuTn5+OTTz7ByJEjYW5ujkGDBuHgwYMAgLNnz0KpVGoc+g4KCkKT%0AJk2wceNGjfvw9fVFVFSUlPVnZWVhx44d0tD/L7/8goULF6p9IE6fPg0jI6My12oBj+aEl47+TZky%0AReM+jYyMMHLkSBw6dAizZ8/GgQMH8OuvvyIkJET6oD/+r0OHDmrrFxUVYeHChThz5oxU9ueffyIl%0AJQV9+vTBsWPHMGDAALU58nK5HIMHD1abR14fpk+fjosXL+LcuXNl3mvRooX0K1Lpl4rCwkKsWrUK%0A//3vfzXewKMqHBwcsHPnTuzcuRM///wzjhw5Ak9PT42x1jTtpCp69+6NzMxMXL16tcIpGMCj6Z6x%0AsbFSm7p37x42bdqEgIAAGBsb49atW5g3bx4uX74srfPzzz/j77//1nhzFJVKhQ8//BCnTp0qd/pB%0AVa1atUr6XOXk5ODo0aMYNmwY/vnnH/j6+uKvv/4C8GiKbnZ2Nuzt7fF///d/WLlyJR4+fAiVSoWD%0ABw9i2LBhAB59hg8cOADg0a/D586dU7s2B3g0batr167SjWCOHTsm/fp/+/ZttG/fHlZWVsjOzsaX%0AX34p/XAjl8tx7949CCFw584dWFtbo127digsLMSRI0dQUFBQ7heSY8eOAXj0a/+ff/4Je3t7DBs2%0ADF999ZXU0Xz88cfSFLWqkMvlKCgoQHFxMX777TcsXLhQ+iXUzs6uVkZ/qXEbNmwYYmNjoVKpUFBQ%0AgKNHj2Lo0KHo0KEDiouLpS/D//d//ye1r9LPSlV4eHggOjoaKpUKmZmZOHbsGDw9PfHiiy/CyspK%0Auq7ryJEjaN++vcZf4t966y38+uuv0hTOJ02ePBl79uyRPrdpaWmIjIyUbm3//fffY+nSpVISKoRA%0AXFycVIcnFRQUYOXKlWjZsmW5IzFNmzaFj48Pjh07hrFjxyI0NBR5eXnYunWrxvP+k31LZefgw4cP%0ASzd4KWVlZYUOHTrgu+++01inujJ//nwcOnRILTEv1bFjR3h6eiIoKEiK9927dxEUFITs7Gytz1FD%0Ahw7FgQMH8O9//xtfffUVzpw5g+nTp2uMdf/+/bXax/Dhw3Hu3DkYGRmVm8CWqqvvddnZ2VrfIK8U%0A+1z97HM5hRKPPlj+/v7S69LpeAcOHIBCocCVK1fg5eUFmUyGUaNGSc/9WLt2LZYuXYpDhw7B3Nwc%0A27Zt03hRr1wux9atW+Hl5QV7e/syX9C9vLxQWFiIadOmSb98+Pr6SteSeXp6Ii8vD/PmzcP9+/eh%0AUqnw3HPPYf/+/dKw9K1bt6BQKCCEQH5+PhwdHfHhhx9KQ74V6d+/f7VPaO3atcPu3buxfft2vPXW%0AWxBCwNzcHMuWLYO9vT3efvttjc9Fc3Nzw65duzB16lS1WJcq/QVF0zVmwKML6subilpV5ubmmDlz%0AJkJDQxEbG1vm/QULFqBly5bSM4WaNGmC4cOHY82aNdIy2tavQ4cO0jSd6li2bBkuXrwIpVIJY2Nj%0AxMXFwd/fX63dymQyuLm5obCwsNKbrfTr1w/Lli3DokWLUFhYCJlMBk9PT8yaNQvAo2Rw3bp10vPv%0ASkpK0Lp1a2zduhXt27fHzZs31abV5OXloWfPnoiOjkb79u2rfXyPCw0NxapVq/DJJ5+gSZMmGDt2%0ALEaNGgWZTIbly5dj9uzZKCkpQcuWLbFr1y6Ym5tjzpw5WLt2LUaOHAmZTAYHBwdpykhQUBBCQkLg%0A5uaGpk2b4u2339b4C9uaNWuwfPly7N27F0OGDJE60VGjRuHYsWNwc3PDM888g8WLF2POnDnYuHEj%0AAgICsHnzZjg5OeHEiRP46KOP4OrqijZt2mD58uVISUnBwoULER4eXmZ/VlZWGDt2LDIyMrBixQq0%0AbNkSPXv2xMyZMzFlyhSUlJSgW7duau2uMl26dEHLli0xaNAgHD58GE8//TRGjRoFY2NjNG/eHKtW%0ArdLuj0IGKyAgAGlpadJnS6FQwMPDAzKZDGvWrMGyZctgYWGB6dOno0mTJpDJZLCzs0N6ejpyc3PR%0AokULXLlyBcHBwSguLlY7b8THx2Pq1Km4fv06FAoFjIyMMG/ePOm6s82bN2PlypUIDw+HtbV1uTMn%0ASvtfPz8/2NnZlfkBa/bs2di7dy8mTZoElUoFMzMzBAUFSV/UXn31VZSUlGDq1KlQqVQoLi5G9+7d%0AsWfPHmkbpef8kpISFBUVYfjw4XjvvfcqnKoOPDovlz47rjoqOge3bdsWcXFxGs8rrq6uOHr0KJYs%0AWaIW61IREREANF9jBkCaClkTTz/9NMaPH4/NmzdrrOO6deuwe/duTJkyBTKZDMbGxhgzZgwCAwOl%0AZbSt30svvVTuTSgqEhgYiPT0dNy6dQs3btzA7t27ERwcrDabx8zMDPb29lW6w3Ndfa9LSUmp8Lr0%0AqmCfq599rkzU5L7oRERUbV26dMG3335b6V09ifRFQUEBevfujfPnz8PCwgKBgYEYPXo0vLy86rtq%0ARI1STk4ORowYgWPHjtVo2p8haIx9LqdQEhERUbVNmDABx48fB/DoupWOHTtKowNz5sxBZGSkdHMk%0AItKt6OhojBo1ismbgWICR0RERNW2bNky7NmzB+7u7vjoo4/UrvPu06cPBg0ahN27d9djDYkap99+%0A+w0JCQkICgqq76pQPeEUSiIiIiIiIj3BETgiIiIiIiI90SDvQqlU5lW+kB5q1coM2dkFlS9IjOuP%0A5LEAACAASURBVFU1MFbVw3hVnS5iZWNT+Z1wSbdq0ofy81E5xqhqGKfKMUaVM/QYldeHcgSuDsnl%0ARpUvRAAYq+pgrKqH8ao6xsrw8G9eOcaoahinyjFGlWOMNGMCR0REREREpCeYwBEREREREekJJnBE%0ARERERER6QuubmISFheHChQsoLi7GrFmz0KNHDyxZsgQqlQo2NjbYtGkTTExMEBcXhwMHDqBJkyaY%0ANGkSvL29dVl/IiIivVJYWIiQkBDcvn0b9+/fx9y5c9G1a1f2oUREVCVaJXBnz57F1atXERMTg+zs%0AbIwbNw6Ojo7w8/ODh4cHtmzZgtjYWHh5eWHnzp2IjY2FsbExJk6cCDc3N1haWur6OIiIiPTCqVOn%0AYGdnh1dffRXp6el45ZVX4ODgwD6UiIiqRKsplH379sW2bdsAAC1atEBhYSGSkpIwfPhwAICzszMS%0AExORkpKCHj16wMLCAqampnBwcEBycrLuak9ERKRnPD098eqrrwIAbt26hTZt2rAPJSKiKtNqBM7I%0AyAhmZmYAgNjYWAwZMgTff/89TExMAADW1tZQKpXIysqClZWVtJ6VlRWUSqUOqk1ERKTffH198c8/%0A/2DPnj2YPn26zvrQVq3ManTrbT67r3KMUdUwTpVjjCrHGJVVowd5nzx5ErGxsYiMjMSIESOkciGE%0AxuXLK39STTufhoyNULPRwUfLfe/zd8bWYU30E9tV9TBeVcdY1Z6PP/4Yv/zyC9544w21/rGmfWhN%0AHnprY2NRoweBGwLGqGoYp8rVd4xe2fhNue9FhrjUYU3KV98xqm/l9cFaJ3BnzpzBnj17sH//flhY%0AWMDMzAxFRUUwNTVFRkYGbG1tYWtri6ysLGmdzMxM9OrVq9JtN9Ynrht6I9RWY41ZeSfO6p402a6q%0Ah/GqOl3EiglgWZcvX4a1tTWeeuopdOvWDSqVCs2bN9dZH0pERI2bVtfA5eXlISwsDHv37pUuph44%0AcCASEhIAACdOnICTkxPs7e1x6dIl5ObmIj8/H8nJyejTp4/uak9ERKRnzp8/j8jISABAVlYWCgoK%0A2IcSEVGVaTUCd/z4cWRnZ2Px4sVS2caNG7FixQrExMSgXbt28PLygrGxMYKDgxEYGAiZTIZ58+bB%0AwoK/xhIRkeHy9fXFm2++CT8/PxQVFWHVqlWws7PD0qVL2YcSEVGltErgfHx84OPjU6Y8KiqqTJlC%0AoYBCodBmN0RERI2Oqakp3nnnnTLl7EOJiKgqtJpCSURERERERHWPCRwREREREZGeYAJHRERERESk%0AJ5jAERERERER6QkmcERERERERHpC6wd5E1HdK+/h30D1HwBORERERPqHI3BERERERER6ggkcERER%0AERGRnuAUStJbnE5IRERERIaGCRxRA1NRYkpERESGqbzvB/zR2vBwCiUREREREZGe4AgcERERERFJ%0AONrXsDGBIzJwPEkTERER6Q8mcERVwBumEBEREVFDwGvgiIiIiIiI9ESNRuBSU1Mxd+5cTJs2Df7+%0A/li4cCGys7MBAHfv3kWvXr2wbt06dO/eHQ4ODtJ677//PoyMjGpWcyIiIiIiIgOjdQJXUFCAdevW%0AwdHRUSrbvn279P9ly5bB29sbAGBubo6DBw/WoJpERERERESk9RRKExMTREREwNbWtsx7169fR15e%0AHnr27FmjyhEREREREdH/aD0CJ5fLIZdrXv2DDz6Av7+/9PrBgwcIDg5Geno63N3dMX369Aq33aqV%0AGeTyxjnF0sbGor6roHe0iVldxrmh/E11XY+Gcly1oTEfm64xVkRERA2Lzu9C+eDBA1y4cAFr1qyR%0AypYsWYIxY8ZAJpPB398fffr0QY8ePcrdRnZ2ga6r1SDY2FhAqcyr72qo0Ye7K2oTs7qMc0P5m+q6%0AHg3luHStIX4OGypdxIoJIBERkW7pPIH7z3/+U2bq5OTJk6X/DxgwAKmpqRUmcNQ4VZQsEhERERFR%0A5XSewF26dAldu3aVXl+/fh07d+7E5s2boVKpkJycDIVCoevdUh3T54c/68OoIxERERGRJloncJcv%0AX0ZoaCjS09Mhl8uRkJCA8PBwKJVKPPvss9JyL7zwAtq2bYuJEyeiSZMmcHFx4c1NiIiIiIiItKB1%0AAmdnZ6fx0QArV64sU/bGG29ouxsirXC6JhE1ZGFhYbhw4QKKi4sxa9YsfPPNN7hy5QosLS0BAIGB%0AgRg2bBji4uJw4MABNGnSBJMmTZIez0NERIZL51MoiYiIqHxnz57F1atXERMTg+zsbIwbNw4DBgxA%0AUFAQnJ2dpeUKCgqwc+dOxMbGwtjYGBMnToSbm5uU5BERkWFiAkdERFSH+vbtK11K0KJFCxQWFkKl%0AUpVZLiUlBT169ICFxaM7eTo4OCA5ORkuLrxWl4jIkDGBIyIiqkNGRkYwMzMDAMTGxmLIkCEwMjJC%0AdHQ0oqKiYG1tjZUrVyIrKwtWVlbSelZWVlAqlZVuv6bPUuWjHyrHGFUN41Q5XcSosT/7lu2oLCZw%0ARERE9eDkyZOIjY1FZGQkLl++DEtLS3Tr1g379u3Djh070Lt3b7XlhRBV2m5NnqXK5yRWjjGqGsap%0AcrqKUWN+9q2ht6PyktcmdVwPIiIig3fmzBns2bMHERERsLCwgKOjI7p16wYAcHFxQWpqKmxtbZGV%0AlSWtk5mZCVtb2/qqMhERNRBM4IiIiOpQXl4ewsLCsHfvXumGJAsWLEBaWhoAICkpCZ06dYK9vT0u%0AXbqE3Nxc5OfnIzk5GX369KnPqhMRUQPAKZREj+HjB4ioth0/fhzZ2dlYvHixVDZ+/HgsXrwYzZo1%0Ag5mZGTZs2ABTU1MEBwcjMDAQMpkM8+bNk25oQkREhosJHBERUR3y8fGBj49PmfJx48aVKVMoFFAo%0AFHVRLSIi0hNM4IhqqKJRu8gQ3u6biIiIiHSH18ARERERERHpCSZwREREREREeoJTKImIiIiIqEZ4%0ASUnd4QgcERERERGRnmACR0REREREpCeYwBEREREREemJGiVwqampcHV1RXR0NAAgJCQEo0ePRkBA%0AAAICAnD69GkAQFxcHCZMmABvb298+umnNa40ERERERGRIdL6JiYFBQVYt24dHB0d1cqDgoLg7Oys%0AttzOnTsRGxsLY2NjTJw4EW5ubrC0tNS+1kRERERERAZI6xE4ExMTREREwNbWtsLlUlJS0KNHD1hY%0AWMDU1BQODg5ITk7WdrdEREREREQGS+sROLlcDrm87OrR0dGIioqCtbU1Vq5ciaysLFhZWUnvW1lZ%0AQalUVrjtVq3MIJcbaVu1Bs3GxqK+q1Bl2tS1No5Pn2L2pLqsu673pc9xr0xjPjZdY6yIiIgaFp0+%0AB27s2LGwtLREt27dsG/fPuzYsQO9e/dWW0YIUel2srMLdFmtBsPGxgJKZV59V6PKtKlrbRyfPsXs%0ASXVZd13vS5/jXhF9+xzWJ13EigkgEVHjUdGz3qju6PQulI6OjujWrRsAwMXFBampqbC1tUVWVpa0%0ATGZmZqXTLomIiIiIiKgsnSZwCxYsQFpaGgAgKSkJnTp1gr29PS5duoTc3Fzk5+cjOTkZffr00eVu%0AiYiIiIiIDILWUygvX76M0NBQpKenQy6XIyEhAf7+/li8eDGaNWsGMzMzbNiwAaampggODkZgYCBk%0AMhnmzZsHCwtOqSEiIiIiIqourRM4Ozs7HDx4sEy5u7t7mTKFQgGFQqHtroiIiIiIiAg6nkJJRERE%0AREREtUend6GkxoV3GiIiIiIialg4AkdERERERKQnmMARERERERHpCU6hJCIiIiLSQnmXm0SGuNRx%0ATRqfii7lMfT4cgSOiIiIiIhIT3AEjoiIqI6FhYXhwoULKC4uxqxZs9CjRw8sWbIEKpUKNjY22LRp%0AE0xMTBAXF4cDBw6gSZMmmDRpEry9veu76kREVM+YwBEREdWhs2fP4urVq4iJiUF2djbGjRsHR0dH%0A+Pn5wcPDA1u2bEFsbCy8vLywc+dOxMbGwtjYGBMnToSbmxssLS3r+xCIiKgecQolERFRHerbty+2%0AbdsGAGjRogUKCwuRlJSE4cOHAwCcnZ2RmJiIlJQU9OjRAxYWFjA1NYWDgwOSk5Prs+pERNQAcASO%0AiIioDhkZGcHMzAwAEBsbiyFDhuD777+HiYkJAMDa2hpKpRJZWVmwsrKS1rOysoJSqax0+61amUEu%0AN9K6fjY2FlqvaygYo6ox5DhV9dh1ESN9iLOu66gPx1ybmMARERHVg5MnTyI2NhaRkZEYMWKEVC6E%0A0Lh8eeVPys4u0LpONjYWUCrztF7fEDBGVWPocarKsesqRvoQZ13XUR+OWRfKS1SZwJFOVXTLVyIi%0AeuTMmTPYs2cP9u/fDwsLC5iZmaGoqAimpqbIyMiAra0tbG1tkZWVJa2TmZmJXr161WOtiaiqtP0+%0AZOi3x6eqYQJHRDrF57YQVSwvLw9hYWF4//33pRuSDBw4EAkJCRg7dixOnDgBJycn2NvbY8WKFcjN%0AzYWRkRGSk5OxfPnyeq49EekT/rDeODGBIyIiqkPHjx9HdnY2Fi9eLJVt3LgRK1asQExMDNq1awcv%0ALy8YGxsjODgYgYGBkMlkmDdvHiwsDPu6DyIiqmECl5qairlz52LatGnw9/fHrVu3sGzZMhQXF0Mu%0Al2PTpk2wsbFB9+7d4eDgIK33/vvvw8hI+wusiYiI9JWPjw98fHzKlEdFRZUpUygUUCgUdVEtIiLS%0AE1oncAUFBVi3bh0cHR2lsnfffReTJk2Cp6cnPvzwQ0RFRWHJkiUwNzfHwYMHdVJhItKMUxeJiIj0%0AG6c8UlVoncCZmJggIiICERERUtnq1avRtGlTAECrVq1w5cqVmteQiOoFE0IiIiKihkfrBE4ul0Mu%0AV1+99Lk2KpUKH330EebNmwcAePDgAYKDg5Geng53d3dMnz69wm3X9Bk2DZmhP7dCG/r8a1RD+Xs3%0AlOevNNZ4NGaMFRERUcOi85uYqFQqLFmyBAMGDJCmVy5ZsgRjxoyBTCaDv78/+vTpgx49epS7jZo8%0Aw6YhM/RnohiihvL3bijPX2kI8eDnsOp0ESsmgERExFk9utVE1xtctmwZnnvuOcyfP18qmzx5Mpo3%0Abw4zMzMMGDAAqamput4tERERERFRo6fTBC4uLg7GxsZYuHChVHb9+nUEBwdDCIHi4mIkJyejU6dO%0AutwtERERERGRQdB6CuXly5cRGhqK9PR0yOVyJCQk4Pbt22jatCkCAgIAAB07dsSaNWvQtm1bTJw4%0AEU2aNIGLiwt69uypswMgIiIiIiL9pM/3OqgvWidwdnZ2VX40wBtvvKHtbqiKOLeYGiu2bSIiIqL/%0A0fk1cERERERERFQ7mMARERERERHpCSZwREREREREeoIJHBERERERkZ7Q+YO8ieh/eGclIiIiItIl%0AJnB6hgkBaYPthoiIiKhx4BRKIiIiIiIiPcEEjoiIiIiISE9wCiURERERNXoVXU4QGeJShzUhqhmO%0AwBEREREREekJjsARUaNU3i+tn78zto5rQkREDR1H50ifcASOiIiIiIhIT3AEzgDwFvJERERERI0D%0AEzgiIiIiImoUDGE6LBM4IiIiIiKiaqqvZLFG18ClpqbC1dUV0dHRAIBbt24hICAAfn5+WLRoER48%0AeAAAiIuLw4QJE+Dt7Y1PP/205rUmIiLSc0/2oSEhIRg9ejQCAgIQEBCA06dPA2AfSkRE6rQegSso%0AKMC6devg6OgolW3fvh1+fn7w8PDAli1bEBsbCy8vL+zcuROxsbEwNjbGxIkT4ebmBktLS50cABER%0Akb7R1IcCQFBQEJydndWWYx9KRESP0zqBMzExQUREBCIiIqSypKQkrF27FgDg7OyMyMhIPP/88+jR%0AowcsLCwAAA4ODkhOToaLS+OYg0pERFRdmvpQTVJSUtiHEhHpSGO5Pk7rBE4ul0MuV1+9sLAQJiYm%0AAABra2solUpkZWXByspKWsbKygpKpbLCbbdqZQa53EjbqjVoNjYW9V0FohrTth3ruv03lHo0ZoxV%0A7dDUhwJAdHQ0oqKiYG1tjZUrV9ZLH8q/eeUYo6ppLHFq6MfR0OtXG2rjmBvKd5SqqLWbmAghqlX+%0AuOzsAl1Xp0GwsbGAUplX39UgqjFt27Gu239DqUdjpYtzliF+sdDW2LFjYWlpiW7dumHfvn3YsWMH%0AevfurbZMbfeh7KcqxxhVTWOKU0M/joZev9pQG8fcUL6jPK68PlSnCZyZmRmKiopgamqKjIwM2Nra%0AwtbWFllZWdIymZmZ6NWrly53S0R1jM8WJNK9x6+Hc3FxwZo1a+Du7s4+lIiI1NToLpRPGjhwIBIS%0AEgAAJ06cgJOTE+zt7XHp0iXk5uYiPz8fycnJ6NOnjy53S0REpPcWLFiAtLQ0AI+uKe/UqRP7UCIi%0AKkPrEbjLly8jNDQU6enpkMvlSEhIwObNmxESEoKYmBi0a9cOXl5eMDY2RnBwMAIDAyGTyTBv3jzp%0AYmwiIiJDpKkP9ff3x+LFi9GsWTOYmZlhw4YNMDU1ZR9KRPQEQ58JpHUCZ2dnh4MHD5Ypj4qKKlOm%0AUCigUCi03RUREVGjUl4f6u7uXqaMfSgRET1Op1MoiYiIiIiIqPYwgSMiIiIiItITTOCIiIiIiIj0%0ARK09B46IiIiIiGqXod/QwxAxgSMiMmAVdfyfvzO2DmtCREREVcEErhZV9MUoMsSlDmtCRERERESN%0AAa+BIyIiIiIi0hMcgSMiIiIivVLeLCfOcCJt6VObYgLXAPFiVCIiIiIi0oQJHBFRFfCaViIiImoI%0AeA0cERERERGRnuAIHBHVO04bJiIyTJzdQFR9HIEjIiIiIiLSExyBI6I6w5E2IiIioprhCBwRERER%0AEZGe0OkI3Keffoq4uDjp9eXLl+Hu7o4rV67A0tISABAYGIhhw4bpcrdERERERLWCs0eoodFpAuft%0A7Q1vb28AwLlz5/Dll1+isLAQQUFBcHZ21uWuiIjYqRIREZHBqbUplDt37sTcuXNra/NEREREREQG%0Ap1ZuYvLzzz/jqaeego2NDQAgOjoaUVFRsLa2xsqVK2FlZVXh+q1amUEuN6qNqjUYNjYW9V0FIoOl%0A689fY/48N+ZjIyIiqkxDnO1TKwlcbGwsxo0bBwAYO3YsLC0t0a1bN+zbtw87duzAqlWrKlw/O7ug%0ANqrVoCiVefVdBSKDpevPX2P+PNf02JgAElFdaohftol0rVamUCYlJaF3794AAEdHR3Tr1g0A4OLi%0AgtTU1NrYJRERERERUaOn8wQuIyMDzZs3h4mJCQBgwYIFSEtLA/AosevUqZOud0lERERERGQQdD6F%0AUqlUql3jNmXKFCxevBjNmjWDmZkZNmzYoOtd6iUO8RM1PPxcUl1KTU3F3LlzMW3aNPj7++PWrVtY%0AsmQJVCoVbGxssGnTJpiYmCAuLg4HDhxAkyZNMGnSJOluz0REZJh0nsDZ2dlh//790usBAwbg0KFD%0Aut4NERGR3iooKMC6devg6OgolW3fvh1+fn7w8PDAli1bEBsbCy8vL+zcuROxsbEwNjbGxIkT4ebm%0AJj1blYiIDE+tPUaAiIiINDMxMUFERARsbW2lsqSkJAwfPhwA4OzsjMTERKSkpKBHjx6wsLCAqakp%0AHBwckJycXF/VJiKiBqBW7kJJRERE5ZPL5ZDL1bvgwsJC6fpxa2trKJVKZGVlqV2WYGVlBaVSWad1%0AJSKihoUJHBERUQMjhKhW+eNq+ixVPvqhcoyRZqODj2os//ydsVptj9clkz6rzfNEo03gyvvQR4a4%0A1HFNiIiIKmdmZoaioiKYmpoiIyMDtra2sLW1RVZWlrRMZmYmevXqVeF2avIsVRsbi0b9XENdYIyq%0Aj/EiQ6SLdl9eEshr4IiIiBqAgQMHIiEhAQBw4sQJODk5wd7eHpcuXUJubi7y8/ORnJyMPn361HNN%0AiYioPjXaETgiIqKG6vLlywgNDUV6ejrkcjkSEhKwefNmhISEICYmBu3atYOXlxeMjY0RHByMwMBA%0AyGQyzJs3DxYWnL5HRGTImMARERHVMTs7Oxw8eLBMeVRUVJkyhUIBhUJRF9UiAlDxtWe8FIWo/jGB%0AIyJqJHjtLxERUePHa+CIiIiIiIj0BBM4IiIiIiIiPcEplEREtYTXkRAREZGuMYEjIqoHTO6IiIhI%0AG5xCSUREREREpCeYwBEREREREekJnU6hTEpKwqJFi9CpUycAQOfOnTFjxgwsWbIEKpUKNjY22LRp%0AE0xMTHS5WyIiIiIiIoOg82vg+vXrh+3bt0uvly1bBj8/P3h4eGDLli2IjY2Fn5+frndLRERERETU%0A6NX6TUySkpKwdu1aAICzszMiIyMbbALHmwoQkTYqOncQERER6ZLOE7hr165h9uzZyMnJwfz581FY%0AWChNmbS2toZSqax0G61amUEuN9J11QAANjYWdboeETU8Df3zrOv61WR7DT1WRNTw8UcuIt3SaQLX%0AoUMHzJ8/Hx4eHkhLS8PUqVOhUqmk94UQVdpOdnaBLqulRqnM0/l6PDER6RdtzwN1Rdf1q8n2aloX%0AJoBERES6pdO7ULZp0waenp6QyWR49tln0bp1a+Tk5KCoqAgAkJGRAVtbW13ukoiIiIiIyGDoNIGL%0Ai4vDe++9BwBQKpW4ffs2xo8fj4SEBADAiRMn4OTkpMtdEhERERERGQydTqF0cXHB66+/jq+//hoP%0AHz7EmjVr0K1bNyxduhQxMTFo164dvLy8dLlLIiIiIiIig6HTBM7c3Bx79uwpUx4VFaXL3RARNWq6%0AviMur9MlIiJqPHQ6hZKIiIiIiIhqT60/B66h4S/RREREpG/4rFoiKmVwCZy2mPgREREREVF94xRK%0AIiIiIiIiPcEEjoiIiIiISE8wgSMiIiIiItITvAaOiEiP8HpcIiIiw8YEjoiIqAFISkrCokWL0KlT%0AJwBA586dMWPGDCxZsgQqlQo2NjbYtGkTTExM6rmmRERUn5jAERERNRD9+vXD9u3bpdfLli2Dn58f%0APDw8sGXLFsTGxsLPz68ea0hERPWNCRwREVEDlZSUhLVr1wIAnJ2dERkZyQSOqqW8add8dhyR/mIC%0AR0QGZXTw0fquAlG5rl27htmzZyMnJwfz589HYWGhNGXS2toaSqWy0m20amUGudxI6zrY2Fhova6h%0AaGgx0qY+2h4Dr8MlqpraPE8wgSMiImoAOnTogPnz58PDwwNpaWmYOnUqVCqV9L4Qokrbyc4u0LoO%0ANjYWUCrztF7fEDTEGGlTH/6YRVS7dHGeKC8J5GMEiIiIGoA2bdrA09MTMpkMzz77LFq3bo2cnBwU%0AFRUBADIyMmBra1vPtSQiovrGBI6IiKgBiIuLw3vvvQcAUCqVuH37NsaPH4+EhAQAwIkTJ+Dk5FSf%0AVSQiogaAUyiJiIgaABcXF7z++uv4+uuv8fDhQ6xZswbdunXD0qVLERMTg3bt2sHLy6u+q0lERPVM%0A5wlcWFgYLly4gOLiYsyaNQvffPMNrly5AktLSwBAYGAghg0bpuvdEhER6TVzc3Ps2bOnTHlUVFQ9%0A1IaIiBoqnSZwZ8+exdWrVxETE4Ps7GyMGzcOAwYMQFBQEJydnXW5KyIiIiIiIoOj0wSub9++6Nmz%0AJwCgRYsWKCwsVLuDFhEREREREWlPpwmckZERzMzMAACxsbEYMmQIjIyMEB0djaioKFhbW2PlypWw%0AsrKqcDs1fYYNERHpRkN73hUREZGhq5WbmJw8eRKxsbGIjIzE5cuXYWlpiW7dumHfvn3YsWMHVq1a%0AVeH6NXmGDRER6U5Nn2PDBJCIiEi3dJ7AnTlzBnv27MH+/fthYWEBR0dH6T0XFxesWbNG17skIiIi%0AqtQrG7/RWB4Z4lLHNSEi0p5OnwOXl5eHsLAw7N27V7rr5IIFC5CWlgYASEpKQqdOnXS5SyIiIiIi%0AIoOh0xG448ePIzs7G4sXL5bKxo8fj8WLF6NZs2YwMzPDhg0bdLlLIiIiIiIig6HTBM7Hxwc+Pj5l%0AyseNG6fL3RARERHR/1fe1FAiapxq5SYmREREpL94rRgRUcPFBI6IiIhIxyoaFWMiTEQ1odObmBAR%0AEREREVHt4QgcERERUR3iFFUiqgkmcERERETlqMupkLwZCRFVBadQEhERERER6QmOwBEREVG94XRC%0AIqLq4QgcERERERGRnuAIHBEREZEWeM0aEdUHJnBERERUJfqQsOhDHYmIaoIJHBEREekVJmlEZMiY%0AwBEREVGDU5dJGhNCItInvIkJERERERGRnmACR0REREREpCeYwBEREREREemJOrkGbv369UhJSYFM%0AJsPy5cvRs2fPutgtERGR3mMfSkREj6v1BO7cuXP4888/ERMTg99//x3Lly9HTExMbe+WiIhI77EP%0AJSKiJ9X6FMrExES4uroCADp27IicnBzcu3evtndLRESk99iHEhHRk2p9BC4rKwvdu3eXXltZWUGp%0AVMLc3LzcdWxsLGq838/fGVvjbRARGTpdnI9Je/XRh9rYWLAPJSJqwOr8JiZCiLreJRERUaPAPpSI%0AiGo9gbO1tUVWVpb0OjMzEzY2NrW9WyIiIr3HPpSIiJ5U6wncoEGDkJCQAAC4cuUKbG1tK5z6QURE%0ARI+wDyUioifV+jVwDg4O6N69O3x9fSGTybB69era3iUREVGjwD6UiIieJBOcUE9ERERERKQX6vwm%0AJkRERERERKQdJnBERERERER6gglcNYWFhcHHxwcTJkzAiRMncOvWLQQEBMDPzw+LFi3CgwcPAABx%0AcXGYMGECvL298emnnwIAHj58iODgYEyePBn+/v5IS0sDAPz666/w9fWFr6+v2vUN+/fvx8SJE+Ht%0A7Y1vv/227g9WB4qKiuDq6orDhw8zVhWIi4vDmDFjMH78eJw+fZqxKkd+fj7mz5+PgIAA+Pr64syZ%0AM4yVBqmpqXB1dUV0dDQA1HmM8vLyMHPmTEyePBmBgYG4e/duXR4+VeDJtgEAH3zwAbp3Im0ZJQAA%0AIABJREFU7478/PwyyyclJWHAgAEICAhAQEAA1q1bV5fVrReaPj/Tpk2Dv78/pk2bBqVSWWad9evX%0Aw8fHB76+vvj555/rusr1orpxYlsCLl68iMmTJyMgIACBgYG4c+dOmXUMrS1VN0aG2I40ElRliYmJ%0AYsaMGUIIIe7cuSOGDh0qQkJCxPHjx4UQQrzzzjviww8/FPn5+WLEiBEiNzdXFBYWipEjR4rs7Gxx%0A+PBhsWbNGiGEEGfOnBGLFi0SQgjh7+8vUlJShBBCBAUFidOnT4u//vpLjBs3Tty/f1/cvn1buLu7%0Ai+Li4no46prZsmWLGD9+vDh06BBjVY47d+6IESNGiLy8PJGRkSFWrFjBWJXj4MGDYvPmzUIIIf75%0A5x/h7u7OWD0hPz9f+Pv7ixUrVoiDBw8KIUSdxyg8PFxEREQIIYT4+OOPRVhYWF2HgTTQ1DaOHDki%0AtmzZIoYNGybu3btXZp2zZ8+KBQsW1HVV642mGC1ZskQcO3ZMCCFEdHS0CA0NVVsnKSlJzJw5Uwgh%0AxLVr18SkSZPqttL1QJs4sS0JsWDBAvHXX38JIYQIDw8Xu3fvVlvH0NqSNjEytHZUHo7AVUPfvn2x%0Abds2AECLFi1QWFiIpKQkDB8+HADg7OyMxMREpKSkoEePHrCwsICpqSkcHByQnJyMxMREuLm5AQAG%0ADhyI5ORkPHjwAOnp6ejZs6faNpKSkuDk5AQTExNYWVmhffv2uHbtWv0cuJZ+//13XLt2DcOGDQMA%0AxqociYmJcHR0hLm5OWxtbbFu3TrGqhytWrWSRnNyc3PRqlUrxuoJJiYmiIiIgK2trVRW1zF6fBul%0Ay1L909Q2XF1d8dprr0Emk9VjzRoOTTFavXo13N3dAaifg0olJibC1dUVANCxY0fk5OTg3r17dVfp%0AeqBNnAyNphht374dzzzzDIQQyMjIQNu2bdXWMbS2pE2M6BEmcNVgZGQEMzMzAEBsbCyGDBmCwsJC%0AmJiYAACsra2hVCqRlZUFKysraT0rK6sy5U2aNIFMJkNWVhZatGghLVvZNvRJaGgoQkJCpNeMlWY3%0Ab95EUVERZs+eDT8/PyQmJjJW5Rg5ciT+/vtvuLm5wd/fH0uXLmWsniCXy2FqaqpWVtcxerzc2toa%0AmZmZtXa8VHWa2kZVnil37do1zJ49G5MnT8YPP/xQW9VrEDTFyMzMDEZGRlCpVPjoo48wevRotfez%0AsrLQqlUr6bW+nCtqQps4AWxLAPDdd99BoVAgKysLY8aMUXvP0NqSNjECDKsdlafWnwPXGJ08eRKx%0AsbGIjIzEiBEjpHJRzhMZqlNe3W00VJ999hl69eqFZ555RuP7jJW6u3fvYseOHfj7778xdepUtWNg%0ArP7n6NGjaNeuHd577z38+uuvWL58udr7jFXl6jpGjSVuhqpDhw6YP38+PDw8kJaWhqlTp+LEiRPS%0ADwKGQqVSYcmSJRgwYAAcHR0rXNaQ23xFcWJbemTIkCFwcnLC5s2bsW/fPsyePbvcZQ21LVUUI7aj%0ARzgCV01nzpzBnj17EBERAQsLC5iZmaGoqAgAkJGRAVtbW9ja2iIrK0taJzMzUyov/SXl4cOHEELA%0AxsZGbZpBedsoLdcXp0+fxtdff41Jkybh008/xa5duxirclhbW6N3796Qy+V49tln0bx5czRv3pyx%0A0iA5ORmDBw8GAHTt2hWZmZlo1qwZY1WJuv7sPb4NfY4bAW3atIGnpydkMhmeffZZtG7dGhkZGfVd%0ArTq3bNkyPPfcc5g/f36Z9zR9lmxsbOqyeg1GRXFiWwK++uorAIBMJoO7uzsuXLig9j7bUuUxYjt6%0AhAlcNeTl5SEsLAx79+6FpaUlgEfXiCQkJAAATpw4AScnJ9jb2+PSpUvIzc1Ffn4+kpOT0adPHwwa%0ANAjx8fEAgFOnTqF///4wNjbGCy+8gPPnz6ttY8CAATh9+jQePHiAjIwMZGZm4sUXX6yfA9fCu+++%0Ai0OHDuGTTz6Bt7c35s6dy1iVY/DgwTh79ixKSkqQnZ2NgoICxqoczz33HFJSUgAA6enpaN68OQYN%0AGsRYVaKu29Pj2yhdlvRTXFwc3nvvPQCAUqnE7du30aZNm3quVd2Ki4uDsbExFi5cqPH9x89BV65c%0Aga2tbZWmpjY2lcWJbQkIDw/HL7/8AgBISUnB888/r/Y+21LlMWI7ekQmDHV8VgsxMTEIDw9Xa0wb%0AN27EihUrcP/+fbRr1w4bNmyAsbEx4uPj8d5770Emk8Hf3x9jxoyBSqXCihUr8Mcff8DExAQbN27E%0AU089hWvXrmHVqlUoKSmBvb09li1bBgA4ePAgPv/8c8hkMixevLjSaRsNVXh4ONq3b4/Bgwdj6dKl%0AjJUGH3/8MWJjYwEAc+bMQY8ePRgrDfLz87F8+XLcvn0bxcXFWLRoETp27MhYPeby5csIDQ1Feno6%0A5HI52rRpg82bNyMkJKTOYpSfn4833ngDd+/eRYsWLbBp0yZYWFjUc2RIU9sYOHAgfvzxR/z000/o%0A0aMHevXqhSVLluC1117Dhg0bUFxcjNdffx25ubl4+PAh5s+fj6FDh9b3odQaTTG6ffs2mjZtKn2R%0A7tixI9asWSPFyNTUFJs3b8b58+chk8mwevVqdO3atZ6PpHZpEye2pTZ44403sH79ehgZGcHU1BRh%0AYWGwtrY22LakTYwMrR2VhwkcERERERGRnuAUSiIiIiIiIj3BBI6IiIiIiEhPMIEjIiIiIiLSE0zg%0AiIiIiIiI9AQTOCIiIiIiIj3BBI6IiIiIiEhPMIEjIiIiIiLSE0zgiIiIiIiI9AQTOCIiIiIiIj3B%0ABI6IiIiIiEhPMIEjIiIiIiLSE0zgiIiIiIiI9AQTOCIiIiIiIj3BBI6IiIiIiEhPMIEjIiIiIiLS%0AE0zgiIiIiIiI9AQTOCIiIiIiIj3BBI6IiIiIiEhPGFwCl5CQgLFjx0KhUGDy5MlITU0FABQXF2Pd%0AunVQKBRwd3fHqlWrUFxcDABwcXGBq6srFAqF9A8Abt68iZdeeklt+3v37oW3tzcKCgrK7NvFxQXn%0Az59XK3tyGz/88AN8fX2hUCjg5uaGadOm4dq1awCApKQk2NnZQaFQYMSIEXB2dsby5cuRkZGhuwBp%0A8Ndff2H27Nlwd3eHu7s7vLy8cPLkyTLL+fr6YsyYMWXKu3Tpgn/++adM+eHDh9GrVy+1uCoUCvzr%0AX//SWI8uXbrAzc1N+htNmDABiYmJGt8vjd/y5culv0VSUhLc3Nyk5YUQiIqKwqhRo+Du7g5XV1es%0AWbMGeXl5WtVPF27cuIGpU6dCoVBg9OjROHLkCIBH7aR79+5q9ViyZIl0HJs3b4a7uzsUCgXeeecd%0AaXsBAQE4evSo9PratWsYPHhwmXYIAOHh4XjzzTfLlD++jTt37iA4OFhqCyNHjsQnn3wiLevi4gJn%0AZ2coFAoMGTIEU6dOxbfffqub4Px/oaGhcHFxkV7n5uZi/vz5cHd3x6hRo3D8+PEy65w+fRpdunTB%0AzZs3pbK//voL48aNw7Rp06q87zfffBPh4eGVLvd4TGpTdHQ03n333UqXO378OO7du1cHNSJ98uQ5%0AUVubNm3C9u3bAQAfffQRRo4cCXd3dwQGBuLWrVsAgHv37uH111+Xzt/btm2T1u/SpYvGc6ym+q1a%0AtQpz5syBSqUqUw9Nfc2T2/jiiy8wbtw4KBQKuLq6Yu7cuVIf+vg539XVFa6urli/fj1yc3NrHKOK%0AXL58Gf/617+k2Pj4+JQ5RxcXF0OhUOCVV15RK9f0PaRUeHg4+vTpU6YPK+07ntzO438Hd3d3TJky%0ABf/973/LfX/EiBEIDQ1FSUkJgEfxe/x8+uDBA2zdulVa3t3dHVu3bsWDBw+qXT9dSUlJgbe3NxQK%0ABcaPHy/1T0lJSbC3t1erR2lf+uDBA7z55ptwd3eHh4cHPvjgA2l7T36vO3fuHJycnPD777+X2XdI%0ASAh27dpVpvzxbVT2fav0e467uzuGDBmCWbNm4eLFiwCAgoICjB49GlevXtVBpP6Hfe7/NKg+VxiQ%0A9PR00b9/f3Hz5k0hhBDvv/++mDBhghBCiP3794vp06eL+/fvi/v37wtfX18RExMjhBDC2dlZpKWl%0AldleWlqa6Natm/T6s88+E+7u7uL27dsa9+/s7Cz+85//lLuNnJwc8fLLL4vLly9L70dFRQmFQiFK%0ASkrE2bNnhaurq/ReUVGRCA8PF0OHDi13n0/67rvvxD///FOlZUt5e3uL6Oho6fVPP/0k7O3txd9/%0A/y2V/fbbb2LGjBli1qxZIjk5WW39zp07i1u3bpXZ7qFDh8S//vWvKtfjye2cP39e9O3bVzr2J9+/%0Af/++mDt3rtiyZYsQQpSJX1hYmJg4caIUj/z8fLF8+XIxefJkUVJSUu36PSk1NVX89NNP1VrHx8dH%0AinVGRobo16+fuH79ukhLSxPOzs4a1/niiy+Et7e31HYnTZokvvzySyGEEP7+/uKzzz6Ttufi4iJO%0AnDihcTvbt28Xy5cvL1P++DYWL14swsLChEqlEkIIcePGDdGvXz/pb/5kG//xxx/F0KFDxeeff16t%0AOJTnl19+Ea6urmqxWLlypXjrrbeEEELcunVLDBgwQK2NFxQUiFGjRol+/fpJn+Pff/9dKBQKsXLl%0Aymr9jZcvXy62b99e4TLFxcXi5ZdfrsZR1T53d3eNn0EybE+eE7WRnJwsRo0aJR4+fCguXLgghg8f%0ALu7evSuEEOLtt98WCxcuFEIIsXbtWhESEiJUKpXIy8sTw4cPF99//70Q4tG5uyr127Vrl/Dx8RGF%0AhYUal9fU1zy+jatXrwpHR0fpPFBcXCzWr18vXnnlFSFE2T4pNzdXrFq1SowZM0YUFRVVGovi4mJx%0A/PjxcuunSUlJiRg0aJA4deqUVJaQkCD69esnCgoKpLJvvvlGrF69WowZM0bt/Pbk95DHlXdO10TT%0Ado4dOyaGDRsm7t+/r/H9vLw84e3tLX1XejJ+ixYtEjNnzhQ5OTlCCCGys7PFzJkzRVBQULXrp8nF%0AixfFtWvXqrx8SUmJcHJyEqdPnxZCPPre8vLLL4vc3Fxx9uxZ4e/vr3G9vXv3innz5klt18XFRfz8%0A889CCPU+LzU1VQwePFhcvHhR43aWLl0qdu7cWab88W1U9n3r8TZeUlIijh8/LgYMGCDOnTsnhBAi%0AMTFRjBs3TpSUlFQ5LhVhn6uduuhzDWoETi6X45133kH79u0BAI6Ojrhx4wYAoG/fvnjzzTdhYmIC%0AExMT9OzZs1q/YiQmJmLbtm3Yv38/rKystKrfH3/8AZlMhq5du0plAQEBOHDgAGQyWZnlmzZtivnz%0A56NPnz54//33y93uw4cP8dlnn2Hs2LH44IMPYGxsXK16paamwt7eXnptb2+PhIQEtG3bVio7cuQI%0AFAoFRo0ahc8++6xa29fWyy+/jGeffVb69elJJiYmcHJywi+//FLmvbt37+LgwYPYuHEj2rRpAwAw%0AMzPDqlWrMGPGDAghtK7XuXPnMHPmTAQHB1d73dTUVDg6OgIAbG1t8fzzz2v8Je9x8fHxGDdunNR2%0Ax4wZg/j4eLVl7t27h5kzZ+LVV1+t0S/uqamp6NmzJ5o0eXTq6NChAz7//HP07NlT4/KOjo5Yv349%0AwsLCahRTACgpKcGaNWuwePFitfKEhAT4+voCANq2bYt+/frh66+/lt4PDw/HmDFj0Lx5c6msadOm%0AOHDgAHr16lXhPrOzs/HKK6/AxcUFM2fOlEZnAeDixYsYP348FAoFPD098eOPPwIApk+fjry8PCgU%0ACqSlpeH69euYPHkyPDw84Obmhi+++ELjvgICAhAeHo5JkyZh4MCBWLFihTTKkJSUJI0aeHt749Kl%0AS9KxlY6aBgQEICoqCpMnT4aTkxOCgoIghMCyZctw48YNBAQE4Pz58zh37hzGjRsHT09PeHh44Msv%0Av6xS/Klxu3//PlatWiWNMmzcuFFqf2fOnMHQoUPh4eGBmJgYODg4SL+s79q1C9OmTYNcLoe1tTXC%0AwsLQsmVLAOp9rJubGxYuXIgmTZrA3NwcXbt2rVYf+9lnn+HYsWPYu3cvTE1NtTrGq1evwtraGk8/%0A/TQAwMjICK+99prarIXHWVhYYO3atWjevHmF/VphYSE+/PBDeHp64quvvpLOj1WRnZ0NpVKp1seO%0AGDECR48eRbNmzaSy0j7W09NTbVZFbfL09ERRURGuX7+u8X1zc3P0799fYx979epVfPvttwgNDUWL%0AFi0AAJaWlli/fj0mTpyodZ2EEPj666/h5+eH0NBQGBkZVXndnJwcZGRkSH1s586dYWpqqjZKpEl8%0AfDwmTZoktV13d/cyfWxGRgbmzJmDdevWVdqvVKQq37dKyWQyeHh4ICgoSGrDAwYMgJGREU6dOqV1%0AHUqxz23Yfa5BJXC2trYYNGgQgEfTEY4cOYLhw4cDAHr27ImOHTtK7/34449qH6KwsDCMHj0aEyZM%0AUGuoAPDbb79h6dKl2LVrl9QxaKNTp04wNzdHQEAAPv/8c2RmZsLIyAi2trYVrufi4oKkpKQy5ffu%0A3UNkZCQUCgV++OEHhIWFISIiAlZWVti4cWOZaQsKhQJ//PFHme0MGTIECxcuxAcffCAlE23atJGS%0ASpVKha+++gru7u4YPnw4vvvuO2mKRG0rLi6GiYmJxvdycnLwxRdfoHfv3mXeS0lJQdu2baW/eamm%0ATZvCxcWlWh0w8CgGX375JSZOnIjt27djypQpiIuLg729/f9r787DY7z3//E/J5mMaQgyMUHUGqeL%0AJrWX1FK7QVtaBBFKgyIRJZZIY2tqibQojS0q0jiOZaoVh5Ooli91Uj0aJ8X5qINqK9IkIxuZRGRy%0A//7wy32MTBZj1szzcV3nOs1933Pfr/tt5r7v1/3ecOzYMYNlnZSUVGk/fn5+OHbsGMrLy3Hjxg3c%0AunVL/B7eu3cPs2fPhkqlQlBQkPhvcfPmTbRq1UrcR6tWrfRuuGVlZZg7dy769esnXnSN1bdvX6xY%0AsQLbt2/Hf/7zH5SXl8PT07Pam2jPnj1x9+5d8UHOWPv27cNzzz2n97vMy8tDfn5+lef/yy+/4J//%0A/GelJhstWrSo8XcFAHFxcXB3d8d3332HZcuW4fvvvxfXLVu2DEFBQUhOTsaMGTOwfPlyAMDq1avh%0A7OyM5ORktGzZEuvWrUP//v3xj3/8A6tXr8YHH3yABw8eGDze6dOnkZCQgG+//Rb/+te/cPLkSRQV%0AFWHu3LmIjIxEcnIypk2bhgULFojNlh713XffIT4+HikpKfjhhx+QlpaGNWvWAAASExPRrVs3REdH%0AY8mSJTh27Bi2bt1qsDk0OZ6EhAT8+eefOHr0KL766iucP38ef//736HT6RAeHo4PP/wQ//jHP3Dz%0A5k0UFxcDeHhNSk1NFe+jrVu3RpcuXQAAJSUlOHLkiLjOz88PzZs3Fz934cIFvd/yggULMHz4cEyc%0AOBFpaWl6sf3zn//Epk2bEBcXJyaHxujSpQsyMzMxc+ZMfPPNN8jPz4dcLkfjxo2r/Vz//v0N3mNz%0Ac3OxadMmDBs2DNevX8fOnTuxfv16yGQyzJs3z+B1v6LsKri7u8PX1xeTJ0/GwYMH8ccffwCA3gN7%0Afn4+rly5gh49euD111/HkSNHjC6DJ6XT6aq8x2ZlZeHEiRMG77E//vgjOnXqVKlsPTw8xATqSZSW%0AluLgwYMYMWIEDh48iLCwMPztb39DmzZtEB8fb7CsH/83a9y4MTp06CCW3/nz5yGVSsXngNu3byMo%0AKAhDhw5FaGio2LT2119/rfYeW1RUhBkzZuC9995Dv379nvjcHlXT85YhAwYMQHp6OkpKSgA8fFli%0AiiSB91zbvudKTbIXO5OQkIAtW7agVatWiI2N1VsnCAJWrlyJpk2bYtiwYQAevoXq06cPevTogfPn%0Az2PGjBn46quv4OzsDEEQMG/ePJSWluq9KTDGM888g3379iE+Ph6bN2/GggUL8PLLL2PhwoV45ZVX%0AqvxcgwYNDB571apVYk2Tl5eX3rrw8HCEh4fXKq6YmBjs2bMHR44cwZo1a9C8eXNMnz4dEyZMAAB8%0A//338PX1RYMGDQAAr7zyCk6ePImhQ4fWuO9///vfYp/CCuPGjcPUqVNr/Oz/+3//DxqNRnxgAB6+%0AEXF2dsaDBw9QUFCAKVOmYPr06ZU+m5+fDw8PD5PFd+TIEWzbtg1r166t9IZp+PDhGD58eI3HAoCI%0AiAhMnDgRX3zxBe7evYvIyEgolUrk5eXh9ddfx7vvvgsvLy/s3r0bs2fPxtGjR1FcXIx69eqJ+5DL%0A5XoPCRXtxx//Dhhj4cKFaNu2LY4cOYLNmzejYcOGmDhxImbNmlVl0uvk5ARXV9enag+ek5ODhIQE%0AHDhwQO+7XlJSAicnJ71a5Xr16iE3NxeCIGD58uWIjIx84lrnChW/dwB49tln9X6HX3/9tXhT7dq1%0Aq/jg9bgtW7aItY9du3bF/fv3kZOTY/DfY8SIEeJb9z59+uDChQuoX78+mjVrhq5duwIAhg4diqVL%0AlyIjI6PS51UqlVg70aZNG7H/0aM8PDzw9ddfw8PDA97e3lXWPpBjOXXqFN59911IpVJIpVK88cYb%0AOHv2LHx8fFBaWorXXnsNwMNr7K5duwAAly9fhpeXV6WH9HXr1mHfvn3o2rUrpk2bpreutLQUYWFh%0AGDBggPjg7+/vj4kTJ+KFF17AsWPHMGvWLHzzzTcAHj4wrly5ElqttlLy86SaNm2KgwcPIj4+Hh99%0A9BGys7PRo0cPhIeH67V8eVxV99j3338frVq1wqFDhyq1vNmwYUOtYpJIJIiPj0d8fDy++OILREZG%0Aon379pg7dy6GDBkCADh69CiGDBkCiUSCFi1aoFGjRrh06RJ8fHxq3H9KSgp++uknvWWhoaE13pME%0AQcCBAwfQtGlTtGnTBrdv34ZOpxPvhyUlJXjw4AFmzZplsO97QUFBre6xtY1vx44d+P7777Fp0ya0%0Ab99eb93UqVNr9cwAAFFRUXj33XcRHR2N4uJibNiwATKZDEqlEkOGDMH06dPh5uaG6OhoLFy4EF98%0A8QVKSkqqvceuXLkSOp0Od+7cqVUM1anpecuQBg0aoLy8HEVFRZDL5ejYsSMOHjz4VHHwnmv791yH%0ATODeeecdTJ48GUePHsX48eNx7NgxyOVylJWVISIiArm5ufjss8/EWoUFCxaIn+3WrRteeeUVfP/9%0A93jttdcgCAI2btyIW7duYd68efjyyy/FJnmPk0gklZqRlZeX6z34Nm3aVEyubt26hb/+9a+YMWMG%0ATp06VeX5ZGRkGLxQ9u/fHzExMVi3bh2mTZtWq4u9IfXq1UNQUBCCgoJQWFiI5ORkrF69Gs8++yz6%0A9OmDQ4cO4fTp0+jWrRuAh2/sCgoKapXAderUqdrmn4+rSNAEQUCLFi0QFxenV02fmJiIZs2aITc3%0AV6xml0orf83d3d1rNfhLbePr0KEDGjdujDVr1mD69OkYOHBgtW/MqjJnzhyEhobi7bffxp9//omJ%0AEyeiQ4cO6Ny5M5YtWyZuN3XqVMTGxuLmzZt45plncP/+fXFdcXExXF1dxb+HDx+OWbNm4a233oJa%0Ara6y+YpEIjH4hkmn04m/BScnJ/j7+8Pf3x9arRanTp1CVFQUPDw8qqzdKykpwZ07d2psWlzxYNC0%0AaVMkJCTorVuzZg2Cg4PRqFEjvZvJM888g/LycpSWlopviUtKSuDq6or9+/ejffv24vfSGAUFBXBz%0AcxP/rmgKBDxM2r/44gsUFRWhvLy8yiaiZ86cwdatW5GXlydeAwyVMwC92oVGjRohOzsbubm5escF%0AHjbtMvSwUPESBXjYPMzQQA+rV6/G1q1bMXXqVMjlcsyfP7/SSwpyPLm5uZW+f3fu3EFBQYHe9+/R%0At+hV/a4XLVqE+fPnIz4+HlOnThUHGCgqKsKcOXPQtGlTrFy5Utw+KipK/O/hw4dj69atuHDhAuRy%0AOZydnZGQkIATJ04gJCQEBw8e1LvmP8rQNezxe2zbtm3x4YcfAgCuX7+OHTt2YPr06dUOtlTVPVal%0AUmHHjh2QSCR499130bZt2yr3UR03NzeEhoYiNDQUGo0Ghw4dwvz583H48GF4e3vjq6++wo0bN7Bv%0A3z4A/+sWUZt7+tChQ7Fq1apaxfFogiYIAtq3b48tW7aI5VdRywE8HBBr4sSJGDFihMF91fYeW9v4%0AevTogZSUFPEe27Nnz1qd06NKSkoQEhKCTz/9FH5+frh27RomT56MF198Ee3atcPixYvFbUNCQtCz%0AZ09otdoa77FBQUHo168fxowZA19fX7Gl1+Nqc4+t6XnLkFu3bsHFxUW8V3l4eNQqmeQ9177vuQ7V%0AhPL69etim1mJRILXX38dRUVFYtOupUuXoqSkBFu3bhUz6tLS0krt9HU6nfh2wcnJCc899xwGDBiA%0AN998E3Pnzq2yqlapVFbK4H/99VfxrcCvv/6Ky5cvi+ueffZZLF68GPXq1avyTQPw8A2WoQvGkCFD%0AkJycjMGDB2P58uWYOnUqzp49CwC1bkKZm5srfgZ4+GPy9/dHnz59cPXqVRQUFODHH3/EuXPncP78%0AeZw/fx7/+te/cPHiReTm5lYZs7ESExORnJyMlJQU7Nq1Cy+++KLB7RQKBSZNmoSYmBiD6zt16oQ7%0Ad+7olTfw8Ma4YcOGJ37T+9xzz2Hfvn1YvHgxvvrqK7z++utQq9UoLS2tdRPK3NxcXL58GW+88QaA%0Ah01oOnfujJ9++gkFBQWVvgPl5eWQSqVo164dfvvtN3H5b7/9pveG8vnnn4ebmxs2bdqEtWvX4tKl%0ASwbPwdD3UxAE/P7772jevDmKior02tW7urpi+PDhGDlypDiaqyEpKSlo3bp1jc2Lk5OTkZycXOlG%0AAgAnT55EdHQ0evXqhTFjxiAzMxO9evWCq6srFAqFXtlUnP+3336Lb7/9Fr169UIxaO7xAAAgAElE%0AQVSvXr2QmZmJMWPG4Icffqg2jkc1bNhQ7+ZV8Z3OyspCZGQkVq1ahZSUFMTFxRn8/IMHD/D+++9j%0A1qxZSElJQVJSUrWJfV5envjfBQUFaNSoETw8PJCfny8uFwSh1m+3DWnSpAmWLl2K06dPY9myZViy%0AZAmKioqM2hfVHU2aNNH7nuXn56NJkyZo0KCB3qjKGo2myn38/PPP+Pe//w3gYZ/zCRMmID09HYWF%0AhSgrK0NISAjat2+PNWvWiElBUVFRpT5WOp1OfPHWsGFDNGvWDIGBgXjuuecQERFR7TlUd4/9z3/+%0Ao3csb29vLF26FNnZ2Xrn/ngsJ06cMHiPDQgIQEpKCnx8fBAcHIw5c+bg559/BoBaN6H8888/9UYx%0AbNKkCWbMmIHnnnsO//3vf3H9+nXcu3cPaWlp4j325MmTSE5OrvJZw1gVCVrFPTY2NhYtW7Y0uG37%0A9u3Rv3//Sq2YKrzyyitIT0+vlMQVFhbi008/feI+0d27d8eRI0cwefJkbN26FWPGjEFycjLKy8tr%0A3YTyv//9L3Q6ndiEs3379mjdujV+/vlnaDQavVh1Oh0kEkmt77EtWrTAmjVrsGDBAty+fdvgORi6%0Ax2q1WmRnZ6N58+Y1Pm9VJSUlBa+88kqVTV2rwnuufd9zHSqBy83NxaJFi8Qf6U8//YQHDx6gZcuW%0AOH78OK5du4ZPPvlEr+q3uLgY48aNQ3p6OoCH7XvT0tIMtuGeP38+nJycsHbtWoPHHz9+POLj48Us%0AXqPR4LPPPhOr/v/v//4PoaGhej+MU6dOwdnZuVJfLeBhcllR+zdx4kSDx3R2dsaIESPw5ZdfYubM%0AmUhISMCVK1cQHh4u/ngf/V+bNm30Pl9SUoLQ0FCcOXNGXPbbb78hPT0d3bp1w9GjR9GzZ0+9C4dU%0AKkXv3r2r7DhqKVOnTsWFCxfw448/VlrXsGFDTJs2DYsXLxYvzMXFxVi2bBn+85//6HUefxJdunRB%0AbGwsYmNj8fPPP+Orr77C8OHDDZb1481OGjduDIVCISZJBQUFuHDhAv7yl7/g4sWLeOedd8SL2YED%0AB9C8eXO0bNkSw4YNw4EDB6DValFUVIQDBw4YfCvaoUMHhIWFITQ01ODDyuDBg3Hjxg3xTXR5eTli%0AY2Px7LPPonPnzpBIJFiyZAkOHTokfkaj0eDs2bPo3r27wfI4d+4cYmJinnpY6AsXLuDs2bM4e/Ys%0A1Go1mjdvjrNnz0Imk2HYsGHiDejatWv48ccfMXDgQMTFxSE1NVX8XPPmzaFWq5/ozW2nTp3E9uq/%0A//672NQnNzcXrq6uaNeuHcrKyrB//34ADx9GXVxcUF5ejnv37qG4uBharVZ8U56QkAAXFxeD04wA%0AwDfffIPS0lJotVqxVvvll1+GRqMRB+s5evQomjVr9kT9baVSKQoLC/HgwQNMmjQJ2dnZAICXXnoJ%0AUqn0ift8Ut3Tr18/qNVq6HQ6aLVaHD58GK+99hratGmDsrIy8WH4b3/7m/hApFAo9B6Abty4gaVL%0Al4oPYCdPnoSXlxcaNmyIxMRE1K9fv1IC9ueff2L8+PH4/fffATxskp+Xl6fX76bCRx99hCtXrohN%0AOB83YcIEbNu2TXw4+uOPP7Br1y6xP87333+PxYsXi0moIAhISkpC+/btDdYkarVaLF26FI0aNRK7%0AVDyuXr16GDduHI4ePYqRI0ciOjoad+/exYYNGwxe9x+/t2RmZiI4OFjvxdrPP/+M27dvw9fXF4cO%0AHcKgQYP0PqNQKNCmTRucPn3aYEyWEhISgi+//FIvuang7e2N4cOHY/78+WJ55+fnY/78+WLNiDFe%0Ae+01JCQk4MMPP8Q333yDM2fOYOrUqQbLukePHnqfbdGiBe7evSsm2bdv38a1a9fE5GPOnDnitfmL%0AL76An5+feI/Zs2cPdDodsrOzcfToUYNNUPv164fRo0djzpw5BscBGDVqFE6dOiW+OC4tLRVfpjdr%0A1qzG563HCYIgJmDz5s0Tl+fm5ho9mF4F3nNt/57rUE0ou3fvjlmzZmHq1KkoLy+HTCbDhg0b0KBB%0AA+zfvx8ZGRli7QcAdO7cGWvWrMHGjRuxdOlS3L9/H8888wxiYmLQsmXLSiMXSaVSbNiwAaNGjULH%0Ajh0rPaCPGjUKxcXFmDJlCsrKyiCVSjF+/HixbfPw4cNx9+5dBAcH4/79+9DpdGjdujV27twpVtdn%0AZmZCpVJBEAQUFRXBz88Pf/3rX/WqnKvSo0ePShe0mnh5eWHr1q3YtGkTPvroIwiCgAYNGmDJkiXo%0A2LEjVq1aZXBetMGDB2PLli2YPHkygP81fazw0UcfATDcxwx4+KOrqilqbTVo0AAzZsxAdHQ01Gp1%0ApfVz5sxBo0aNxDmFnJycMHDgQKxYsULcxtj42rRpIzbTqS0nJyds2rQJ0dHRYhvpt956S+x7EhAQ%0AgAkTJkAikaBp06bYvHkznJ2doVKpcPnyZYwaNUqsWX50zpZHTZgwAefPn0dYWBji4uL0LiIKhQJx%0AcXGIiYnB2rVrIQgCOnXqhM8++0zsx7Z792588skn2LZtGwDAxcUFEydO1Hu4WbhwIerVq4eioiI0%0Ab94cq1atEs/BHObPn4/w8HAMHjwY9erVw6pVq9CkSZNqP/O3v/0NCQkJuHfvHu7duweVSoWXX34Z%0A69at09vuvffew7x58zBgwAB4e3uLfVJeeOEF9O3bF0OHDoWHhwfCw8ORlpaGSZMmQa1Wo2vXrujf%0Avz+2b9+OadOmYdSoUfDw8MCsWbMwaNAgzJw5E3//+9/1muEAD685kydPxs2bNzF48GD07dsXTk5O%0A2LhxI6KioqDVaqFQKLB+/fonegBSqVQYP348PvroI4wZM0Z8oHVyckJkZKTRLyyo7pg0aRL++OMP%0AjBgxAhKJBCqVCsOGDYNEIsGKFSuwZMkSuLm5YerUqXBycoJEIoGPjw8yMjJQWFiIhg0bYuTIkbh5%0A8ybGjh0LQRDQsGFDcc6kffv2obi4WO96qlKp8P777yMiIgIzZ85EeXk5GjVqhC1btug1TarQoEED%0AfPrppwgICICPj0+lvuEzZ87E9u3b4e/vD51OB1dXV8yfP1+8/kyfPh3l5eWYPHkydDodysrK8NJL%0AL4nXM+B/1/zy8nKUlJRg4MCB+Pzzzw02xX+URCIR5457Ep07d0ZUVJQ4B2l5eTmaNGmCDRs2oFmz%0AZkhKSjI4D9agQYNw+PBhLFq0SK/pY4WKGgpDfcwAVBpF0RjPPvss3n77bXz88ccGY4yKisLWrVsx%0AceJESCQSuLi44M0330RQUJC4jbHxdejQ4Yn7EikUCqxbtw4ffPABSktL4eTkhIULF+Ivf/kLvL29%0AcfPmTYwcORJOTk5iTTEATJ48GTdu3IBKpYKzszOCg4Or7DM5b948/Pvf/8aHH34oPudUaNeuHTZu%0A3IiPPvpIfInap08f8QVnTc9bFSqep+7duwdvb2/s2LEDvr6+4vr09PSnGgmzJrzn1swS91yJ8LRj%0AexMR0VObNGkSxowZg5EjR1o7FKIqabVadO7cGefPn4ebmxuCgoLwxhtvYNSoUdYOjYjwsLXXtGnT%0AnvhlgqOx93su280QERFZwdWrVzFo0CDs2bMHAPCvf/0LEyZMwKRJk/Dee++hoKAAAJCUlITRo0dj%0A7NixTz26nDFGjx6NY8eOAQCOHTsGb29vsdXHrFmzsGvXLoOd94nIss6fPw+tVitO30F1FxM4IiIi%0AC9NqtYiKitLrT71mzRqsWrUKiYmJ6Ny5M/bv3w+tVovY2Fjs3r0biYmJSEhIqHLADXNZsmQJtm3b%0AhqFDh2Lv3r16/by7deuGXr16YevWrRaNiYj0abVafPjhh1i3bp3RfQzJfjhUHzgiIluVmJho7RDI%0AgmQyGeLi4vRGU3N3dxeTs4KCArRr1w7p6enw9fUVa7y6dOmCtLS0Kvu5mkO3bt0qjZr7qEeHXyci%0A63B1da32d0r67P2eywSOiIjIwiomzH5UREQEAgMD0bBhQzRq1AhhYWH4xz/+oTeinEKhQE5OjqXD%0AJSIiG2KTCVxOzl24u7siL8/wsJ+OgOfv2OcPsAwc/fyBulEGSmXNI+TSQ1FRUfjss8/QtWtXREdH%0AY+/evXB3d9fbpjbjjpWV6SCVOte4HRER2SebTOAAOPzNh+fv2OcPsAwc/fwBloGj+eWXX9C1a1cA%0AwKuvvoojR45g9OjRepNnZ2dn1zhEuL0n/dVRKt2Qk3O35g0dDMvFMJZL1Vg2htlauVT1EpSDmBAR%0AEdmAJk2a4Nq1awCAixcvonXr1ujYsSMuXryIwsJCFBUVIS0tzeCkvkRE5DhstgaOiIiorrp06RKi%0Ao6ORkZEBqVSKlJQUrFy5EpGRkXBxcUGjRo2wevVqyOVyhIWFISgoCBKJBMHBweKAJkRE5JiYwBER%0AEVmYj4+PwVHQ9u3bV2mZSqWCSqWyRFhERGQH2ISSiIiIiIjITjxVAnf16lUMGjQIe/bsAQA8ePAA%0AYWFhGDNmDN555x0UFBQAAJKSkjB69GiMHTsWBw8efPqoiYiIiIiIHJDRCZxWq0VUVBT8/PzEZQcO%0AHIC7uzvUajWGDx+O8+fPQ6vVIjY2Frt370ZiYiISEhLEiUqJiIiIiIio9oxO4GQyGeLi4uDp6Sku%0AO3nyJN58800AwLhx4zBw4ECkp6fD19cXbm5ukMvl6NKlC9LS0p4+ciIiIiIiIgdjdAInlUohl8v1%0AlmVkZOD06dOYNGkS5s2bh/z8fGg0GigUCnEbhUKBnJwc4yMmIiIiIiJyUCYdhVIQBLRt2xYhISHY%0AsmULtm/fjg4dOlTapibu7q4Aqp68zlHw/B37/AHLlMEbYYcNLj/yyUizH7sm/A6wDIiI7NG7a7+r%0Act2u8AEWjITqIpMmcE2aNEH37t0BAL1798bmzZvRr18/aDQacZvs7Gx06tSp2v3k5WltbiZ0S+P5%0AO/b5A9YvA2uXv7XP3xbUhTJgAkpERGRaJp1GoG/fvjhz5gwA4PLly2jbti06duyIixcvorCwEEVF%0ARUhLS0O3bt1MeVgiIiIiIiKHYHQN3KVLlxAdHY2MjAxIpVKkpKTg448/xqpVq6BWq+Hq6oro6GjI%0A5XKEhYUhKCgIEokEwcHBcHPjG1kiIiIiIqInZXQC5+Pjg8TExErLN23aVGmZSqWCSqUy9lBERERE%0AREQEEzehJCIiIiIiIvNhAkdERERERGQnmMARERERERHZCSZwREREVnD16lUMGjQIe/bsAQA8ePAA%0AYWFhGDNmDN555x0UFBQAAJKSkjB69GiMHTsWBw8etGbIRERkA5jAERERWZhWq0VUVBT8/PzEZQcO%0AHIC7uzvUajWGDx+O8+fPQ6vVIjY2Frt370ZiYiISEhKQn59vxciJiMjaTDqRN5Gx3l37XZXrdoUP%0AsGAkRETmJ5PJEBcXh7i4OHHZyZMnERoaCgAYN24cACA1NRW+vr7i9DtdunRBWloaBgzgdZGIyFGx%0ABo6IiMjCpFIp5HK53rKMjAycPn0akyZNwrx585Cfnw+NRgOFQiFuo1AokJOTY+lwiYjIhrAGjoiI%0AyAYIgoC2bdsiJCQEW7Zswfbt29GhQ4dK29TE3d0VUqmzucK0OqXSzdoh2CSWi2G2WC62EpOtxGFr%0A7KFcmMARERHZgCZNmqB79+4AgN69e2Pz5s3o168fNBqNuE12djY6depU7X7y8rRmjdOalEo35OTc%0AtXYYNoflYpitlostxGSrZWNttlYuVSWTbEJJRERkA/r27YszZ84AAC5fvoy2bduiY8eOuHjxIgoL%0AC1FUVIS0tDR069bNypESEZE1sQaOiIjIwi5duoTo6GhkZGRAKpUiJSUFH3/8MVatWgW1Wg1XV1dE%0AR0dDLpcjLCwMQUFBkEgkCA4OFgc0ISIix8QEzgZxREYiorrNx8cHiYmJlZZv2rSp0jKVSgWVSmWJ%0AsIiIyA6wCSUREREREZGdYAJHRERERERkJ5jAERERERER2YmnSuCuXr2KQYMGYc+ePXrLz5w5g+ef%0Af178OykpCaNHj8bYsWNx8ODBpzkkERERERGRwzJ6EBOtVouoqCj4+fnpLb9//z527NgBpVIpbhcb%0AGwu1Wg0XFxeMGTMGgwcPRuPGjZ8uciIiIiIiIgdjdA2cTCZDXFwcPD099ZZv27YNAQEBkMlkAID0%0A9HT4+vrCzc0NcrkcXbp0QVpa2tNFTURERERE5ICMroGTSqWQSvU//uuvv+LKlSuYO3cuYmJiAAAa%0AjQYKhULcRqFQICcnp9p9u7u7Aqh69nFH5ohl4ojnXMGa524L5W4LMVgby4CIiIgeZdJ54NasWYPI%0AyMhqtxEEocb95OVpoVS6ISfnrqlCqzMcsUwc8ZwBWP03YO1yt/b524K6UAZMQImIiEzLZKNQZmVl%0A4caNG1iwYAH8/f2RnZ2NwMBAeHp6QqPRiNtlZ2dXanZJRERERERENTNZDVzTpk1x4sQJ8e8BAwZg%0Az549KCkpQWRkJAoLC+Hs7Iy0tDRERESY6rBEREREREQOw+gE7tKlS4iOjkZGRgakUilSUlKwefPm%0ASqNLyuVyhIWFISgoCBKJBMHBwXBzY5MaIiIiIiKiJ2V0Aufj44PExMQq13/33Xfif6tUKqhUKmMP%0ARURERERERDBhHzgiIiIiIiIyL5OOQklERES1c/XqVcyePRtTpkxBYGCguPzMmTOYNm0afvnlFwBA%0AUlISEhIS4OTkBH9/f4wdO9ZaIRORnXl37XdVrtsVPsCCkZApMYEjIiKyMK1Wi6ioKPj5+ektv3//%0APnbs2AGlUiluFxsbC7VaDRcXF4wZMwaDBw+u1N+ciIgcB5tQEhERWZhMJkNcXFylaXW2bduGgIAA%0AyGQyAEB6ejp8fX3h5uYGuVyOLl26IC0tzRohExGRjWANHBERkYVJpVJIpfq34F9//RVXrlzB3Llz%0AERMTAwDQaDRQKBTiNgqFAjk5ORaNlYioAptk2gYmcERERDZgzZo1iIyMrHYbQRBq3I+7uyukUmdT%0AhWVzlEpORWQIy8UwWywXW4nJ1HHYynk9LXs4DyZwREREVpaVlYUbN25gwYIFAIDs7GwEBgZizpw5%0A0Gg04nbZ2dno1KlTtfvKy9OaNVZrUirdkJNz19ph2ByWi2G2Wi62EpOp47CV83oatvadqSqZZAJH%0AZGPYPIHI8TRt2hQnTpwQ/x4wYAD27NmDkpISREZGorCwEM7OzkhLS0NERIQVIyUiImtjAkdERGRh%0Aly5dQnR0NDIyMiCVSpGSkoLNmzdXGl1SLpcjLCwMQUFBkEgkCA4Ohpub7TfvISIi82ECR0REZGE+%0APj5ITEyscv133/2vJl6lUkGlUlkiLCIisgOcRoCIiIiIiMhOsAaujmC/KSIiIrJFfEYhMq06m8BV%0AdbHghYKIiIiIiOxVnU3giIzBxJ+IiIiIbNlT9YG7evUqBg0ahD179gAAMjMzMWXKFAQGBmLKlCnI%0AyckBACQlJWH06NEYO3YsDh48+PRRExEREREROSCjEzitVouoqCj4+fmJyzZu3Ah/f3/s2bMHgwcP%0ARnx8PLRaLWJjY7F7924kJiYiISEB+fn5JgmeiIiIiIjIkRidwMlkMsTFxcHT01Nctnz5cgwdOhQA%0A4O7ujvz8fKSnp8PX1xdubm6Qy+Xo0qUL0tLSnj5yIiIiIiIiB2N0HzipVAqpVP/jrq6uAACdToe9%0Ae/ciODgYGo0GCoVC3EahUIhNK4mIiIhsGUdQJCJbY/JBTHQ6HRYtWoSePXvCz88PR44c0VsvCEKN%0A+3B3f5gIKpVupg7PLPu0JGPid8RzrosxAJaNwxbO2RZisDaWARERET3K5AnckiVL0Lp1a4SEhAAA%0APD09odFoxPXZ2dno1KlTtfvIy9NCqXRDTs5dU4dnln1akjHxV/cZe3izaAv/ZrYQA2DZOKx9zua6%0ABtiTulAGTECJiIhM66lGoXxcUlISXFxcEBoaKi7r2LEjLl68iMLCQhQVFSEtLQ3dunUz5WGJiIiI%0AiIgcgtE1cJcuXUJ0dDQyMjIglUqRkpKCO3fuoF69epg0aRIAwNvbGytWrEBYWBiCgoIgkUgQHBwM%0ANze+kSUiIiIiInpSRidwPj4+SExMrNW2KpUKKpXK2EMRERERERERzNAHjoiIiGp29epVzJ49G1Om%0ATEFgYCAyMzOxZMkSlJWVQSqVIiYmBkqlEklJSUhISICTkxP8/f0xduxYa4dOZJfsod8/UW2YtA8c%0AERER1Uyr1SIqKgp+fn7iso0bN8Lf3x979uzB4MGDER8fD61Wi9jYWOzevRuJiYlISEhAfn6+FSMn%0AIiJrYw0c0VPiGz0ielIymQxxcXGIi4sTly1fvhz16tUDALi7u+Py5ctIT0+Hr6+v2He8S5cuSEtL%0Aw4ABvLYQETkqJnBkUkxmrIdlT2Q/pFIppFL9W7Cr68M5UHU6Hfbu3Yvg4GBoNBooFApxG4VCgZyc%0AHIvGSkREtoUJHBERkY3Q6XRYtGgRevbsCT8/Pxw5ckRvvSAINe7D3d0VUqmzuUK0OluaW5CxPD1z%0Ax13b/Vuy/Gzl38rUcdjKeT0tezgPJnBEREQ2YsmSJWjdujVCQkIAAJ6entBoNOL67OxsdOrUqdp9%0A5OVpzRqjNdna5Pa2EoutlcuTMGfcT1Iuliw/W/m3MnUctnJeT8PWfktVJZMcxISIiMgGJCUlwcXF%0ABaGhoeKyjh074uLFiygsLERRURHS0tLQrVs3K0ZJRETWxho4IiIiC7t06RKio6ORkZEBqVSKlJQU%0A3LlzB/Xq1cOkSZMAAN7e3lixYgXCwsIQFBQEiUSC4OBgcUATIiJyTEzgiIiILMzHxweJiYm12lal%0AUkGlUpk5IiIishdsQklERERERGQnmMARERERERHZCTahJCIiIrJjb4QdrnId5wElqntYA0dERERE%0ARGQnmMARERERERHZCTahJCIiIiKqwrtrv6tyHZuokjU8VQ3c1atXMWjQIOzZswcAkJmZiUmTJiEg%0AIABz585FaWkpgIeTk44ePRpjx47FwYMHnz5qIiIiIiIiB2R0AqfVahEVFQU/Pz9x2aZNmxAQEIC9%0Ae/eidevWUKvV0Gq1iI2Nxe7du5GYmIiEhATk5+ebJHgiIiIiIiJHYnQTSplMhri4OMTFxYnLzp07%0Ah5UrVwIA+vfvj127dqFt27bw9fWFm5sbAKBLly5IS0vDgAG2V+VcV6vIqzsvIiIiIiKyH0YncFKp%0AFFKp/seLi4shk8kAAB4eHsjJyYFGo4FCoRC3USgUyMnJqXbf7u6uAACl0s3Y8Kpk7D7NEYsxLBmH%0AqY9lz2VvK7FbMg5Llnt1Q2Af+WSkxeKwRbbw/SciIiLbYbZBTARBeKLlj8rL00KpdENOzl1Th2X0%0APs0RizEsGYep55Wx57K3ldgtGYctlDtg2ThsrRbeXNdBS2ICSkREZFomTeBcXV1RUlICuVyOrKws%0AeHp6wtPTExqNRtwmOzsbnTp1MuVhLcLWHuyIiIiIyHFU9SzK51DHY9J54F599VWkpKQAAI4fP44+%0AffqgY8eOuHjxIgoLC1FUVIS0tDR069bNlIclIiIiIiJyCEbXwF26dAnR0dHIyMiAVCpFSkoKPv74%0AY4SHh2P//v3w8vLCqFGj4OLigrCwMAQFBUEikSA4OFgc0ISIiIjI0bAmhYiehtEJnI+PDxITEyst%0Aj4+Pr7RMpVJBpVIZeygiIqI65+rVq5g9ezamTJmCwMBAZGZmYtGiRdDpdFAqlYiJiYFMJkNSUhIS%0AEhLg5OQEf39/jB071tqhExGRFZltEBNHwjdpRET0JKqbS3XYsGFYv3491Go1Ro0ahdjYWKjVari4%0AuGDMmDEYPHgwGjdubMXoiYjImkzaB46IiIhqVjGXqqenp7js3LlzGDhwIICHc6mmpqYiPT1dnEtV%0ALpeLc6kSEZHjYg0c1UkcNZSIbJm551KVSp1NH7SNsKWpKWxlrk9L79OUzB1fbfdvz/Os2vtctVWx%0A1hyxtv6bAZjAERER2ZynnUu1rrK1uRFtZa5PS+/TlMwZ35N8X+x5nlV7n6vWlo5la9eYqpJJNqEk%0AIiKyARVzqQKodi7VR5tdEhGR42ECR0REZAM4lyoREdUGm1ASERFZGOdSJSIiYzGBI4dT3QAnRESW%0AwLlUiYjIWEzgiIiIyKw4MjARkekwgSMiIiIiojqvqpdJ9vYiiYOYEBERERER2QkmcERERERERHaC%0ATSjNiG3+iYiIiIjIlJjAEREREZGIL6BrjyNbkzWYNIErKirC4sWLUVBQgAcPHiA4OBjt27fHokWL%0AoNPpoFQqERMTA5lMZsrDkp3gRY6IiIiI6OmYNIH76quv0LZtW4SFhSErKwvvvPMOOnfujICAAAwb%0ANgzr16+HWq1GQECAKQ9LZHbGJp98i0lERET2hi/da8daz3kmTeDc3d3xyy+/AAAKCwvh7u6Oc+fO%0AYeXKlQCA/v37Y9euXUzgiIiIiMhmMGEhe2LSBG7EiBE4dOgQBg8ejMLCQmzfvh2zZs0Sm0x6eHgg%0AJyfHlIckIiIiE6srcyWR6bFlCZH1mTSBO3z4MLy8vPD555/jypUriIiI0FsvCEKt9uPu7goAUCrd%0ATBme2fZpDGPjsPf4bf1YlmTM2z5Lfm9spdwdPQ5bOX8iIktjskhkmEkTuLS0NPTu3RsA8MILLyA7%0AOxvPPPMMSkpKIJfLkZWVBU9Pzxr3k5enhVLphpycu6YMDwDMsk9jGBuHvcdv68eydZb83thKuTty%0AHOa6DloSE1AiIiLTMulE3q1bt0Z6ejoAICMjA/Xr10evXr2QkpICADh+/Dj69OljykMSERERERE5%0ADJPWwI0bNw4REREIDAxEWVkZVqxYAW9vbyxevBj79++Hl5cXRo0aZcpDkgNjh2Miqks4FQ8REdWG%0ASRO4+vXr49NPP620PD4+3pSHISIiqnM4FQ8REdWGSRM4IiIiMg6n4iF7x4t1sMYAABUgSURBVJYx%0ARJbBBI6IiMgGmGoqHnd3V0ilzmaJ0RZGh7algXFMHYsly/eNsMMmP5YxjD3nqpLFI5+MNMn+zcnU%0AMRmbONvD99dSx3p0f6batznLgwkcEZGN4dDZjslUU/Hk5WnNER4A84zG+iT7tLWRWU0di7XL1xrM%0AWYa29n2pUF1MlqzFtIfvr6WOVbE/U35nTLGfqpJAJnBERA6MyaLtMNVUPEREVLeZdBoBIiIiMg6n%0A4iEiotpgDRwREZEN4FQ8RERUGw6XwHGEJCIiskWcioeIiGrD4RI4IiIickxVvcRlf08isidM4IiI%0AiIiIyGw4YJZpMYEjo7ApKlWFF2kiIiIi82ECR0RERERWwRfCZGqO8J1iAmclxn65HOFLSXUXv79E%0AZAqs6aeq8D5jf/hv9uQ4DxwREREREZGdYAJHRERERERkJ9iEkoiIiMgGsGkoEdWGyRO4pKQk7Ny5%0AE1KpFKGhoXj++eexaNEi6HQ6KJVKxMTEQCaTmfqwREREREREdZ5JE7i8vDzExsbiyy+/hFarxebN%0Am5GSkoKAgAAMGzYM69evh1qtRkBAgCkPS0RUCSfsJbJvHNiAiMgwkyZwqamp8PPzQ4MGDdCgQQNE%0ARUVhwIABWLlyJQCgf//+2LVrFxM4IiIioifAhJaIKpg0gbt16xZKSkowc+ZMFBYWYs6cOSguLhab%0ATHp4eCAnJ6fG/bi7uwIAlEo3U4ZHdorfg/8xtiyM+ZytlLup47BkGZqDJeOwlXMmIiKi/zF5H7j8%0A/Hx89tlnuH37NiZPngxBEMR1j/53dfLytFAq3ZCTc9fU4ZEd4vfgf4wtC2M+Zyvlbuo4LFmG5mDJ%0AOExxLCaBREREpmXSBM7DwwOdO3eGVCpFq1atUL9+fTg7O6OkpARyuRxZWVnw9PQ05SGJiIjqDA4E%0ARkRENTHpPHC9e/fGDz/8gPLycuTl5UGr1eLVV19FSkoKAOD48ePo06ePKQ9JRERUJ1QMBLZ3715s%0A27YN3377LTZt2oSAgADs3bsXrVu3hlqttnaYRERkZSatgWvatCmGDh0Kf39/AEBkZCR8fX2xePFi%0A7N+/H15eXhg1apQpD0kOgB23icgRcCCwuoX3LiIyF5P3gRs/fjzGjx+vtyw+Pt7UhyEiK+KDCZHp%0AmXIgMKnU2SwxmqNPoy0MVGTvgxtVxx5idDS28m9iC789WznWo/sz1b7NWR4mT+CIyHyYOBHVbaYa%0ACMxczDGIji0MVGTvgxtVxx5idDS28m9iC789WzlWxf5MOYiiOQcCYwJHRERkAzgQmGnwRRcR1XVM%0A4IjIID4E1V5VZbUrfICFIyF71rt3b4SHh2P69OkoKCiAVqtF7969kZKSgpEjR3IgMCIiK7DF5yEm%0AcERERDaAA4ERkSXZYmJCtcMEjoiIyEZwIDAyNT6kU13k6N9rJnBEDsDRL3RERES2gvdkelomncib%0AiIiIiIiIzIcJHBERERERkZ1gAkdERERERGQn2AeOiIiIyAjsy0RE1sAaOCIiIiIiIjvBBI6IiIiI%0AiMhOMIEjIiIiIiKyE+wDR0RERLVSXZ+vXeEDLBgJEZHjYgJHRA6Fgw4QERGRPTNLE8qSkhIMGjQI%0Ahw4dQmZmJiZNmoSAgADMnTsXpaWl5jgkERERERFRnWeWBG7r1q1o1KgRAGDTpk0ICAjA3r170bp1%0Aa6jVanMckoiIiIiIqM4zeQJ3/fp1XLt2Df369QMAnDt3DgMHDgQA9O/fH6mpqaY+JBERERERkUMw%0AeR+46OhoLF26FF9//TUAoLi4GDKZDADg4eGBnJycGvfh7u4KAFAq3UwdHhHZGVu5DhgThzlit2R5%0A2ErZO5qSkhK8/vrrmD17Nvz8/LBo0SLodDoolUrExMSI91QiInJMJk3gvv76a3Tq1AktW7Y0uF4Q%0AhFrtJy9PC6XSDTk5d00ZHhHZoTfCDls7BAAw6npUXezGjthnyeuiKY7FJPDJGeqGMGzYMKxfvx5q%0AtRoBAQFWjpCIiKzJpAncqVOn8Mcff+DUqVP4888/IZPJ4OrqipKSEsjlcmRlZcHT09OUhyQiIqoz%0ADHVDWLlyJYCH3RB27drFBI6IyMGZNIHbuHGj+N+bN29GixYtcOHCBaSkpGDkyJE4fvw4+vTpY8pD%0AEhHR/6+qKRI4P5f9MFU3BKnU2axxGmLsFB22UEtrCzEQ2Tt7nqbn0WuAqa4H5ryumH0euDlz5mDx%0A4sXYv38/vLy8MGrUKHMfkoiIyO6YshuCPbGF7hK20lSbiKyj4jpkyi5c5uyGYLYEbs6cOeJ/x8fH%0Am+swREREdQK7IRARUW2YvQaOiKgusOemIfYcuyNhNwQiIqoNs0zkTURERE9vzpw5+PrrrxEQEID8%0A/Hx2QyAiItbAERER2Rp2QyAioqqwBo6IiIiIiMhOsAaOiIiIrIZ9NImIngxr4IiIiIiIiOwEa+CI%0AiIiIiMih2VNrACZwRERWYE83CiIiIrIdbEJJRERERERkJ5jAERERERER2QkmcERERERERHaCCRwR%0AEREREZGdYAJHRERERERkJ5jAERERERER2QmTTyOwbt06/PTTTygrK8N7770HX19fLFq0CDqdDkql%0AEjExMZDJZKY+LBGRQ+D0A0RERI7NpAncDz/8gP/+97/Yv38/8vLy8NZbb8HPzw8BAQEYNmwY1q9f%0AD7VajYCAAFMeloiIiIiIyCGYtAll9+7d8emnnwIAGjZsiOLiYpw7dw4DBw4EAPTv3x+pqammPCQR%0AEVGdsW7dOowbNw6jR4/G8ePHkZmZiUmTJiEgIABz585FaWmptUMkIiIrM2kNnLOzM1xdXQEAarUa%0Affv2xffffy82mfTw8EBOTk6N+3F3f7gPpdLNlOEREdET4DXYstiKhYiIasPkfeAA4MSJE1Cr1di1%0AaxeGDBkiLhcEoVafz8vTQql0Q07OXXOER0REtWCKazCTwNrr3r07Xn75ZQD6rVhWrlwJ4GErll27%0AdjGBIyJycCZP4M6cOYNt27Zh586dcHNzg6urK0pKSiCXy5GVlQVPT09TH5KIiMjumbIVi1TqbNZY%0AiYjqEnO8bDTnC0yTJnB3797FunXrsHv3bjRu3BgA8OqrryIlJQUjR47E8ePH0adPH1MekoiIqE4x%0ARSsWIiKqPXO0+jNnKxaTJnDHjh1DXl4e3n//fXHZ2rVrERkZif3798PLywujRo0y5SGJiIjqDLZi%0AISKimpg0gRs3bhzGjRtXaXl8fLwpD0NERFTnsBULERHVhlkGMSEiIqInw1YsRERUG0zgiIiIbABb%0AsRARUW2YdCJvIiIiIiIiMh8mcERERERERHaCCRwREREREZGdYAJHRERERERkJ5jAERERERER2Qkm%0AcERERERERHaCCRwREREREZGdYAJHRERERERkJ5jAERERERER2QkmcERERERERHaCCRwREREREZGd%0AYAJHRERERERkJ5jAERERERER2QmpJQ6yevVqpKenQyKRICIiAi+//LIlDktERGT3eA8lIqJHmT2B%0A+/HHH/Hbb79h//79uH79OiIiIrB//35zH5aIiMju8R5KRESPM3sTytTUVAwaNAgA4O3tjYKCAty7%0Ad8/chyUiIrJ7vIcSEdHjzF4Dp9Fo8NJLL4l/KxQK5OTkoEGDBlV+Rql00/t/Yxz5ZKTRnyUiIrIF%0AT3MPfRq8hxKRo7Gn657FBzERBMHShyQiIqoTeA8lIiKzJ3Cenp7QaDTi39nZ2VAqleY+LBERkd3j%0APZSIiB5n9gSuV69eSElJAQBcvnwZnp6e1Tb9ICIiood4DyUioseZvQ9cly5d8NJLL2H8+PGQSCRY%0Avny5uQ9JRERUJ/AeSkREj5MIbFBPRERERERkFyw+iAkREREREREZhwkcERERERGRnTBLH7ji4mKE%0Ah4fjzp07uH//PmbPno0XXngBixYtgk6ng1KpRExMDGQyGZKSkpCQkAAnJyf4+/tj7NixePDgAcLD%0Aw3H79m04OztjzZo1aNmyJa5cuYIVK1YAAJ5//nmsXLkSALBz504kJydDIpEgJCQEr732mjlO64mV%0AlJTg9ddfx+zZs+Hn5+dQ53/u3DnMnTsXf/nLXwAAzz33HKZNm+ZQZZCUlISdO3dCKpUiNDQUzz//%0AvEOd/8GDB5GUlCT+fenSJRw7dsxhyqCoqAiLFy9GQUEBHjx4gODgYLRv395hzp/IGFevXsXs2bMx%0AZcoUBAYGIjMzE0uWLEFZWRmkUiliYmL0RuE09Dvr06ePFc/APB4vlwsXLmDdunWQSqWQyWSIiYmB%0AQqHQ+8zq1auRnp4OiUSCiIgIvPzyy1aK3nyMKZd169bhp59+QllZGd577z0MGTLEStGblzFlA+g/%0Au7799ttWiNy8jCmXx5/n+vXrZ53gHyWYwdGjR4UdO3YIgiAIt27dEoYMGSKEh4cLx44dEwRBED75%0A5BPhr3/9q1BUVCQMGTJEKCwsFIqLi4URI0YIeXl5wqFDh4QVK1YIgiAIZ86cEebOnSsIgiAEBgYK%0A6enpgiAIwvz584VTp04Jv//+u/DWW28J9+/fF+7cuSMMHTpUKCsrM8dpPbH169cLb7/9tvDll186%0A3Pn/8MMPwpw5c/SWOVIZ5ObmCkOGDBHu3r0rZGVlCZGRkQ51/o87d+6csGLFCocqg8TEROHjjz8W%0ABEEQ/vzzT2Ho0KEOdf5ET6qoqEgIDAwUIiMjhcTEREEQBGHRokXC0aNHBUEQhD179gjR0dF6nzH0%0AO6trDJXLnDlzhN9//10QBEHYvHmzsHXrVr3PnDt3TpgxY4YgCIJw7do1wd/f37JBW4Ax5ZKamipM%0AmzZNEISH9+nXXnvNojFbijFlU+HRZ9e6xphyMfQ8ZwvM0oRy+PDhmD59OgAgMzMTTZs2xblz5zBw%0A4EAAQP/+/ZGamor09HT4+vrCzc0NcrkcXbp0QVpaGlJTUzF48GAAwKuvvoq0tDSUlpYiIyNDfINU%0AsY9z586hT58+kMlkUCgUaNGiBa5du2aO03oi169fx7Vr18Qs3dHO3xBHKoPU1FT4+fmhQYMG8PT0%0ARFRUlEOd/+NiY2Mxe/ZshyoDd3d35OfnAwAKCwvh7u7uUOdP9KRkMhni4uLg6ekpLlu+fDmGDh0K%0AQP83VcHQ76yuMVQumzZtQsuWLSEIArKystCsWTO9z6SmpmLQoEEAAG9vbxQUFODevXsWjdvcjCmX%0A7t2749NPPwUANGzYEMXFxdDpdBaN2xKMKRug8rNrXWPsb+nx5zlbYNY+cOPHj8eCBQsQERGB4uJi%0AyGQyAICHhwdycnKg0Wj0qikVCkWl5U5OTpBIJNBoNGjYsKG4bU37sLbo6GiEh4eLfzva+QPAtWvX%0AMHPmTEyYMAFnz551qDK4desWSkpKMHPmTAQEBCA1NdWhzv9RP//8M5o3bw6lUulQZTBixAjcvn0b%0AgwcPRmBgIBYvXuxQ50/0pKRSKeRyud4yV1dXODs7Q6fTYe/evXjjjTf01hv6ndU1hsoFAE6fPg2V%0ASgWNRoM333xTb51Go9FLZuviNcGYcnF2doarqysAQK1Wo2/fvnB2drZIvJZkTNkAlZ9d6xpjysXQ%0A85wtMGsCt2/fPmzduhULFy6E8MhsBUIVMxc8yfIn3Yclff311+jUqRNatmxpcH1dP38AaNOmDUJC%0AQrB161ZER0fjgw8+0HvL5QhlkJ+fj88++wxr167FkiVLHOo38Ci1Wo233nqr0vK6XgaHDx+Gl5cX%0AvvnmGyQkJODDDz/UW1/Xz5/IVHQ6HRYtWoSePXvCz89Pb11Nv7O6rG/fvkhOTka7du2wY8eOard1%0ApGtCbcrlxIkTUKvVWLZsmYWjs67qyqamZ9e6rKbvTHXPc9ZilgTu0qVLyMzMBAC8+OKL0Ol0qF+/%0APkpKSgAAWVlZ8PT0hKenJzQajfi57OxscXnFm6IHDx5AEAQolUq9phNV7aNiuTWdOnUK3377Lfz9%0A/XHw4EFs2bIFrq6uDnP+ANC0aVMMHz4cEokErVq1QpMmTVBQUOAwZeDh4YHOnTtDKpWiVatWqF+/%0AvkP9Bh517tw5dO7cGQAc6neQlpaG3r17AwBeeOEFZGdn45lnnnGY8ycylSVLlqB169YICQmptM7Q%0A76wuNol73DfffAMAkEgkGDp0KH766Se99YauK48O/lJX1VQuAHDmzBls27YNcXFxcHNzs3SIVlNT%0A2Rh6dv3nP/9pjVAtqqZyMfQ8l5uba41Q9ZglgTt//jx27doF4GE1vlarxauvvoqUlBQAwPHjx9Gn%0ATx907NgRFy9eRGFhIYqKipCWloZu3bqhV69eSE5OBgCcPHkSPXr0gIuLC9q1a4fz58/r7aNnz544%0AdeoUSktLkZWVhezsbLRv394cp1VrGzduxJdffokDBw5g7NixmD17tkOdP/BwxJ7PP/8cAJCTk4M7%0Ad+7g7bffdpgy6N27N3744QeUl5cjLy/P4X4DFbKyslC/fn2x2aAjlUHr1q2Rnp4OAMjIyED9+vXR%0Aq1cvhzl/IlNISkqCi4sLQkNDDa439Duri03iHrd582b83//9HwAgPT0dbdu21Vv/6LXm8uXL8PT0%0ARIMGDSwep6XVVC53797FunXrsH37djRu3NgaIVpNTWVT1bNrXVdTuRh6nrOFvrYSwQz1gCUlJfjg%0Agw+QmZmJkpIShISEwMfHB4sXL8b9+/fh5eWFNWvWwMXFBcnJyfj8888hkUgQGBiIN998EzqdDpGR%0Akbh58yZkMhnWrl2L5s2b49q1a1i2bBnKy8vRsWNHLFmyBACQmJiII0eOQCKR4P3336/UxMKaNm/e%0AjBYtWqB3794Odf737t3DggULUFhYiAcPHiAkJAQvvviiQ5XBvn37oFarAQCzZs2Cr6+vQ50/8LA2%0AfuPGjdi5cyeAh2+BHaUMioqKEBERgTt37qCsrAxz586Ft7e3w5w/0ZO6dOkSoqOjkZGRAalUiqZN%0Am+LOnTuoV6+emHx4e3tjxYoVmDdvHtasWQOdTlfpd1bXvvuGymXhwoVYvXo1nJ2dIZfLsW7dOnh4%0AeIjlIpfL8fHHH+P8+fOQSCRYvnw5XnjhBWufikkZUy6HDx/G5s2b9R7So6Oj4eXlZcUzMT1jvzMV%0AKp5d69o0AsaWy+PPcxWDkVmTWRI4IiIiIiIiMj2zDmJCREREREREpsMEjoiIiIiIyE4wgSMiIiIi%0AIrITTOCIiIiIiIjsBBM4IiIiIiIiO8EEjoiIiIiIyE4wgSMiIiIiIrIT/x8hAFcimsdJEgAAAABJ%0ARU5ErkJggg=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3AAAAisCAYAAAAJEQB5AAAABHNCSVQICAgIfAhkiAAAAAlwSFlz%0AAAALEgAACxIB0t1+/AAAIABJREFUeJzs3XtYVWX+///nhs0WUVBBtmWpmVlanscyNUpUFMiSSlRM%0AnRqaMk1zZFJyNG2cEg+YhyhLEwlH4yOTRmXiVDiTilTSmDYz2eFTH1PDjaGoQBxcvz/8sb8RR0Fg%0AL3k9rsvrct/r9L5vbvbNe617rWUxDMNAREREREREXJ5bYwcgIiIiIiIiNaMETkRERERExCSUwImI%0AiIiIiJiEEjgRERERERGTUAInIiIiIiJiEkrgRERERERETMLa2AGI6zt8+DDLli0jKysLwzBo3bo1%0ATz31FP3793euU1xczKhRo2jfvj0bNmxwlv/www+MGDGCf//73+X2u2bNGhISEmjbtm2Z8l69erF0%0A6dIyZT/88APDhg2jc+fOABiGQdu2bfnTn/7EzTffXOFywzAYNmwYTz31FG5ubrz55pukpKSwceNG%0AAAoLC4mLiyM1NZXSt2kEBwczbdo0bDbbJcV3KRwOB8888wzffvst7u7uhIWF8eijjwLw3//+l4UL%0AF5KTk0ObNm1YuHAh3bp1A2Djxo0kJSVx4cIF+vfvz4IFC7DZbOTm5jJ37ly++uorPDw8mDp1KqGh%0AodXGERQUxF/+8hcGDBhQ6TqFhYXs2LGDsLCwWte3pmbPnk1wcDBDhw6tcr3/+Z//YezYsfUej4jI%0Ar2VkZDBv3jz+/ve/12k/y5Yto1mzZsyYMYO9e/eyZs0aTp8+TUlJCddccw3z5s3jhhtucK5/+vRp%0AQkNDGTp0KH/5y19qFE90dDS7d++mdevWZcqDgoKIiooqV6/IyEiuvfZaAC5cuECnTp145pln6NCh%0AQ7nlpWNmeHg4jzzyCHBxTP/xxx957rnnADh79iwvvPACe/bswWKx4O7uzpgxY3j44YexWCxVxnf3%0A3Xcze/ZskpKSaN68ea3auJTG3IppzDU5Q6QKFy5cMAYPHmykpaU5y1JTU43bbrvNyMvLc5Z9+OGH%0AxoIFC4x7773X+PHHH53lR48eNbp3717hvlevXm3MnTu3RnFUtJ93333XGDJkiPHzzz9XuPzs2bNG%0AeHi4kZSUZBiGYfztb38zfvvb3zqXP/nkk8ajjz5qnDlzxjAMw8jJyTEeffRRY9asWZcc36WYNWuW%0AsWTJEmeMI0aMMPbu3WsYhmEEBwcbf//73w3DMIz333/fGDVqlGEYhvHZZ58ZgYGBxpkzZ4wLFy4Y%0A06dPN9avX28YhmHMnz/f+Mtf/mIYhmGcOHHCuP3228v8DCozfPhwY//+/VWu89lnn5Vps8Z28uRJ%0AIygoqLHDEJEmav/+/cbw4cPrtI/MzExj1KhRRlFRkXHmzBnjN7/5jXH48GHn8vj4eCM4ONi4cOGC%0AsywxMdF46aWXjKFDhxoFBQU1imfOnDlGXFxcjWKqaD+vvPKKER4eXulyh8NhBAYGGnv27DEMo+yY%0AWVJSYowbN86YO3euM94TJ04Y999/v7FixYoaxbdq1Srjueeeq1H8VdGYW3sac12XplBKlXJycnA4%0AHPTu3dtZNmLECN56660yZ8W2bdtGcHAwoaGhvPXWWw0SW2hoKAUFBXz77bcVLm/ZsiUDBgzgP//5%0AT7llX331Ff/4xz9YsmQJPj4+ALRu3Zrnn3+eMWPG1GvcR44cYeDAgc4Ye/TowZEjR/jyyy85e/Ys%0Aw4cPB2DYsGGcOnWKb775hp07dxIaGoqPjw8Wi4UHHniAnTt3ApCamsr48eMBuOqqq7jtttv44IMP%0Ayh338OHD3H333YwcOZLnn3++zLKtW7cSEhLCiBEjePDBBzl27BjZ2dk88cQT/Otf/2LChAkAfPDB%0AB9xzzz2MHDmS+++/v8K2Bbjpppt4/fXXGT16NAMHDmTLli3OZa+//jqhoaEEBwfz+OOP89NPPwEw%0AadIkZ9+56aab2L59O2FhYdxxxx3Oq6bjx4/n+PHjBAcHU1hYyKZNmwgJCSE4OJgxY8bw1Vdf1epn%0AIiJyqX7++WeeeeYZRo4cSUhICDExMZSUlADw0UcfcddddxESEkJSUhL9+vXjhx9+AOCll17ioYce%0Awmq18t1332GxWJxXfeDid2FCQgIWi8VZtn37dkaNGsXgwYMr/H6vDxMnTuTgwYOcPXu2wuVt27al%0AT58+FY4D//znP8nKymLhwoU0a9YMuDg+vfDCCwwbNqxGxy8dE06dOlX7SqAxV2PulUkJnFSpTZs2%0A9OzZk8mTJ7N161aOHj0KXPzSKnX69Gn++9//MmDAAEaNGsXbb7/dYPGVlJRgs9kqXJaVlcX7779P%0A3759yy37+OOP6dOnT7mpG35+fs4v+voycOBA3nvvPYqLi8nKyuLzzz/n9ttv57vvvnNOTynVoUMH%0Avv32W7777js6duxYrjwnJ4fTp0+XWdaxY8cKk9qFCxcyefJkUlNT6du3r/OPiVOnTvHnP/+Z+Ph4%0Adu3aRceOHXnppZdo27Yts2bNok+fPmzevJni4mKio6NZtGgRqampDB06lCVLllRaz++//5633nqL%0Av/71rzz//PPk5OTwr3/9i9dee43ExER27txJ+/btiY2NrXD7r7/+mu3bt/PSSy+xYsUKSkpKeP75%0A57n66qvZuXMnhYWFrFq1iq1bt7Jz504iIyPZvXv3pfwoRERqLSEhgR9//JF3332Xbdu28emnn/LO%0AO+9QUlJCdHQ0f/7zn3nvvff47rvvyM/PB+DcuXOkp6c7k5iuXbvSsmVLJk2axNtvv83Jkydxd3fH%0Abrc7j1M6Va9Dhw7ce++9bN++vUHqV1JSgpubGx4eHhUu/+abb9i/f3+lY+zgwYPLbduxY0d69epV%0Ao+OX/v3x4YcfXnrwv6AxV2PulUgJnFTJYrEQHx9PUFAQr7/+OsOHD+fuu+9m165dznXeffddRowY%0AgcVi4ZprrqFVq1YcPny4RvtPTU0lODi4zL8dO3ZUu51hGCQlJdGuXTuuu+464OJgU7qPIUOGcP/9%0A9/Pggw9y7733ltv+zJkz+Pn51Vt8VZk+fTqHDh1iwIABBAYGMnLkSLp160Z+fr7zTGWpZs2akZeX%0AR35+fplE1dPTk/z8fAoKCsoNsM2aNXP+sVDq559/5tChQ855+sHBwc4rqH5+fhw4cMCZlPfv39+Z%0AqP+S1Wpl37599OnTp8r1Sj3wwAMAXH/99XTu3JnPP/+c3bt3M3LkSGfbh4eHs3fv3gq3Hz16NAC3%0A3HILP//8c7mzsM2aNcNisZCcnEx2djYhISH8/ve/rzQeEZHLaffu3YwdOxar1Yqnpyf33HMPe/fu%0A5bvvvqOwsJC77roLuHil48KFCwB88cUXtG/f3nnysHnz5rzxxhv06tWLNWvWEBAQQHh4OB9//LHz%0AONu2bXOOY7/5zW/47rvvyM7OrlGMr7/+erkx7NNPP612u5KSEtavX09AQACenp4AnDhxwrmPO+64%0Ag8cee4w//elP/OY3vym3fU3H2Ori6927N//6179qVNfKaMzVmHsl0kNMpFre3t7MmDGDGTNmkJ2d%0AzZtvvsmsWbN466236NKlC9u2bePbb7/ljTfeAKCoqIjt27fTo0ePavc9cuRI5w3P1SlN0OBiAnfD%0ADTfw0ksv4eZ28TyEu7u7c4rD119/zYMPPsjdd99d4b7atGlDVlbWZY2v1Oeff87s2bOBim8Wf/rp%0Apxk5ciTTpk3jzJkzPPLII+zYsQMvLy9+/vnnMusWFBTQokULmjdvTmFhobM8Pz8fLy8vmjdvzoUL%0AFygsLHQONgUFBXh5eZXZz+nTp4GL00fgYmJeOnW0pKSE1atX8+GHH1JSUsL58+edD4P5tcTERLZt%0A20ZhYSGFhYVlpvj8WqtWrcr8Pzc3l59++qnMmWUfH59Kp8d4e3sDF3+ugPMPoFIeHh5s3LiRtWvX%0AsmbNGm666SYWLFjATTfdVGlMIiKXy08//VTue+7UqVOcOXPG+f0KlPnOO3XqFL6+vmX2065dO6Kj%0Ao4mOjuaHH37gr3/9K48++ii7d+/G29ubt99+m7y8POeVk59//pm3336bhx9+uNoYJ0+ezNSpU2tU%0An9IErVSvXr2IiYlxfi69EgMXp4j++c9/JigoqMJ9tWnThpMnT9Y5Pl9fX7744osq96Ex9yKNuU2L%0ArsBJlX788ccyZ8Patm3Lo48+yo033shXX33FN998w7lz58jMzOTTTz/l008/JS0tjZ07d1JUVHRZ%0AYylN0Hbu3ElqaipxcXF06NChwnVvuOEGAgMDiYuLq3D5bbfdxsGDB8slcbm5uaxatcr5hK3a6NWr%0AlzPOXw8kAHv37mXUqFFYLBZat27N4MGD+eSTT7j++uvLnF0zDIPvv/+eLl26cP311/P99987l33/%0A/ffccMMNtG7dGl9f3zLblS77pdIv9nPnzgEXv5jPnDkDwI4dO/jwww/ZtGkTqampzJgxo8J6ZWZm%0Asm7dOl5++WVSU1PLPAmtIjk5Oc7/nz59mlatWtG2bVvnwFZa/uunfF6Km2++mdWrV5Oens4dd9zB%0AggULar0vEZFLUdn3WcuWLcnLy3OWV3W17H//93/LJCjXXnstc+bMoVmzZhw9epQ9e/Zw4403cuDA%0AAecYm5SUVC/TKEsTtNJ/S5cuLZdslgoICOCqq65i8+bNFS4fMGAA//znPykoKChT/n//93/Ex8df%0A1rg15l6kMbdpUQInVTpx4gTTpk0rMyXy888/5/jx4/Ts2ZM333zTeQNwKV9fX6677jr++c9/NnS4%0AZTzxxBP87W9/K/MlXKpLly6EhoYya9Ys5+B6+vRpZs2aRU5OTpVnueqqc+fOpKWlARfP3GVkZNC1%0Aa1duuOEGfH19nfcQbtu2jWuuuYbOnTsTEhLCu+++S3Z2NsXFxbz++uvOq4shISEkJCQAF688fvzx%0Ax+VuEvf09KRbt27OR02/++67zjOPp06d4pprrsHX15ecnBzee+89zp8/D1ycwnHu3DkMw+Cnn37C%0Az8+P9u3bk5+fz7Zt28jLy6s02X333XeBi/dJfP/99/Tu3ZshQ4bw97//3TnQvPHGG85pRjVhtVrJ%0Ay8ujuLiYL7/8khkzZjjPhPbo0aNef24iIr80ZMgQkpOTKSkpIS8vj7feeou77rqL6667juLiYjIy%0AMgDYsmWL87up9Hu21H/+8x9mzJhRJiHYvXs37u7uzhkuvx5jb775Zs6ePcuXX37ZALWs3B/+8Ade%0AfvllZ2LyS3fccQfXX389s2fPdiYxP/74IzNnzqS4uLjGx8jJyak0iawpjbkac69EmkIpVerbty+L%0AFi1i4cKFnD17lgsXLtC2bVteeOEFrrrqKlJSUlizZk257YYPH85bb73F7Nmzy0x9LLVu3Trg4j1m%0ABw4cKLd96TSNurj22mu5//77Wb58eYUxLlq0iJdffpkHH3wQi8WCh4cH9957L5GRkc516iO+mJgY%0AFi1axBtvvIFhGAQEBDjfsbJ8+XLmz5/PmjVr8PPzY9myZQD07NmT3/3udzz44IMYhsGgQYOIiIgA%0AYNasWURHRxMUFESzZs147rnnKjzDtnDhQubOncsrr7zCnXfeSZcuXQAYNWoU7777LkFBQXTo0IGZ%0AM2fy+OOPExMTw6RJk1i+fDkBAQHs2rWLzZs3M3z4cNq1a8fcuXM5ePAgM2bMqLB9fX19GT16NFlZ%0AWcybN49WrVrRq1cvHn30UR588EEuXLhA9+7dWbhwYY3b7qabbqJVq1YMHjyYN998k2uvvZZRo0bh%0A4eFBixYteOaZZy71xyEiUiuTJk3i6NGj3H333VgsFoKDgwkJCcFisbBw4UKefvppvL29efjhh3Fz%0Ac8NisdCjRw+OHTtGbm4uPj4+hIaGcvbsWaZNm8bPP/9MSUkJnTp1Yv369RQXF5OWlsbcuXPLHXvY%0AsGFs376dIUOGlJv6CJCSkgJcvMes9P+l2rVr50xA6qJfv3707duXl19+mejo6DLLLBYLa9eu5YUX%0AXiAsLAyr1Urz5s158MEHyzzpubr4Dh48yIgRI+oUp8ZcjblXIotRl7liIiIVuOmmm/jHP/5R5mml%0AIiJNUV5eHn379uXTTz/F29ubyMhI7rnnngZ5WbOZnTlzhhEjRvDuu+/WadpfU6Axt+nRFEoRERGR%0Ay+iBBx5wPrF4x44ddOnSxfmQiMcff5wNGzY43xknFdu0aROjRo1S8iZSASVwIiIiIpfR008/zdq1%0Aaxk5ciSbN28u8zTH/v37M3jwYF5++eVGjNC1ffnll6SmpjJr1qzGDkXEJWkKpYiIiIiIiEnoCpyI%0AiIiIiIhJuORTKB2Os3XeR5s2XuTk5FW/ogtS7I1DsTceM8ev2Kvm7+9dr/s3g6VLl3LgwAGKi4t5%0A7LHH6Nmzp/MJvf7+/ixbtgybzUZKSgoJCQm4ubkxduxYwsPDKSoqIjo6muPHj+Pu7s7ixYsrff9l%0AqaY+hjY2tV3tqe3qRu1Xe67adpWNoS6ZwF0OVqt7Y4dQa4q9cSj2xmPm+BW7VGX//v189dVXJCUl%0AkZOTw3333cfAgQOZMGECISEhrFixguTkZMLCwoiLiyM5ORkPDw/GjBlDUFAQaWlp+Pj4EBsby549%0Ae4iNjWXlypX1Hrf6Ru2p7WpPbVc3ar/aM1vbaQqliIhIPbn11ltZtWoVAD4+PuTn55ORkeF88W9g%0AYCDp6ekcPHiQnj174u3tjaenJ/369SMzM5P09HSCgoIAGDRoEJmZmY1WFxERcQ1X7BU4ERGRxubu%0A7o6XlxcAycnJ3HnnnezZswebzQaAn58fDoeD7OxsfH19ndv5+vqWKy99GXRhYaFz+4q0aeN1Wc4m%0Aa/pr7antak9tVzdqv9ozU9spgRMREaln77//PsnJyWzYsIERI0Y4yyt7EPSllv/S5biPw9/f+7Lc%0AS9cUqe1qT21XN2q/2nPVtqv1PXDnz59nzpw5nDlzhqKiIqZNm8YNN9xQrzdgi4iIXCk++ugj1q5d%0Ay/r16/H29sbLy4uCggI8PT3JysrCbrdjt9vJzs52bnPy5En69OmD3W7H4XDQrVs3ioqKMAyjyqtv%0AIiJy5av2Hrht27bRuXNnEhMTWbVqFc899xyrV69mwoQJbN68mU6dOpGcnExeXh5xcXFs3LiRxMRE%0AEhISOH36NO+88w4+Pj5s2bKFKVOmEBsb2xD1EhERaXRnz55l6dKlvPLKK7Ru3Rq4eC9bamoqALt2%0A7SIgIIDevXtz6NAhcnNzOX/+PJmZmc4XPu/cuROAtLQ0BgwY0Gh1ERER11DtFbg2bdrw5ZdfApCb%0Am0ubNm3IyMjg2WefBS7egL1hwwY6d+7svAEbKHMDdlhYGHBx0Jo7d2591UVERMSl7Nixg5ycHGbO%0AnOksi4mJYd68eSQlJdG+fXvCwsLw8PAgKiqKyMhILBYL06ZNw9vbm9DQUPbt20dERAQ2m42YmJhG%0ArI2IiLiCahO4u+++mzfffJOgoCByc3N55ZVXePzxx3UDdj1T7I1DsTceM8ev2KUy48aNY9y4ceXK%0A4+Pjy5UFBwcTHBxcpqz01gMREZFS1SZwb731Fu3bt+e1117jv//9b7kraLoB+/JT7I1DsTceM8ev%0A2Ks/hoiIiFw+1SZwmZmZ3HHHHQB069aNkydP0rx5c5e/AfueqLcqLN8QPbTejy0iIiIiTdfvYj6s%0AdJn+FpW6qvYhJp06deLgwYMAHDt2jBYtWjB48GDdgC0iIiIiItLAqr0CN27cOObOncvEiRMpLi5m%0A4cKFdOnShTlz5ugGbBERERERkQZUbQLXokULVq1aVa5cN2CLiIiIiIg0rGqnUIqIiIiIiIhrUAIn%0AIiIiIiJiEkrgRERERERETEIJnIiIiIiIiEkogRMRERERETEJJXAiIiIiIiImoQRORERERETEJJTA%0AiYiIiIiImIQSOBEREREREZNQAiciIiIiImISSuBERERERERMwtrYAYiIiFzJjhw5wtSpU3nooYeY%0AOHEiM2bMICcnB4DTp0/Tp08fFi1axC233EK/fv2c223cuJELFy4QHR3N8ePHcXd3Z/HixXTo0KGx%0AqiIiIi5ACZyIiEg9ycvLY9GiRQwcONBZtnr1auf/n376acLDwwFo2bIliYmJZbZPSUnBx8eH2NhY%0A9uzZQ2xsLCtXrmyY4EVExCVpCqWIiEg9sdlsrFu3DrvdXm7Zt99+y9mzZ+nVq1el26enpxMUFATA%0AoEGDyMzMrLdYRUTEHHQFTkREpJ5YrVas1oqH2tdff52JEyc6PxcWFhIVFcWxY8cYOXIkDz/8MNnZ%0A2fj6+gLg5uaGxWKhsLAQm81W6THbtPHCanWvc+z+/t513kdTpbarvabQdvVZx6bQfvXFTG1XbQK3%0AdetWUlJSnJ8PHz7Mjh07mD17NiUlJfj7+7Ns2TJsNhspKSkkJCTg5ubG2LFjCQ8Pp6ioSPP3RURE%0AfqGwsJADBw6wcOFCZ9ns2bO59957sVgsTJw4kf79+5fbzjCMavedk5NX5/j8/b1xOM7WeT9Nkdqu%0A9szYdr+L+fCSt6mvOpqx/VyFq7ZdZUlltVMow8PDSUxMJDExkenTpxMWFsbq1auZMGECmzdvplOn%0ATiQnJ5OXl0dcXBwbN24kMTGRhIQETp8+zTvvvIOPjw9btmxhypQpxMbGXvbKiYiImMknn3xSbupk%0AREQELVq0wMvLi9tvv50jR45gt9txOBwAFBUVYRhGlVffRETkyndJ98DFxcUxdepUMjIyGDZsGACB%0AgYGkp6dz8OBBevbsibe3N56envTr14/MzEzN3xcREfmVQ4cO0a1bN+fnb7/9lqioKAzDoLi4mMzM%0ATLp27crgwYPZuXMnAGlpaQwYMKCxQhYRERdR43vgPv/8c66++mr8/f3Jz893ngH08/PD4XCUmacP%0A4OvrW668oefvV8Qs81vNEmdFFHvjMHPsYO74FbtU5vDhwyxZsoRjx45htVpJTU1lzZo1OBwOOnbs%0A6Fzv+uuv56qrrmLMmDG4ubkxdOhQevXqxS233MK+ffuIiIjAZrMRExPTiLURERFXUOMELjk5mfvu%0Au69ceWXz8S+1/Jcux/z9yrji/NZfc9V5uDWh2BuHmWMHc8ev2Ks/RlPWo0ePcq8GAJg/f365sqee%0AeqpcWem94yIiIqVqPIUyIyODvn37AuDl5UVBQQEAWVlZ2O127HY72dnZzvVPnjzpLNf8fRERERER%0AkbqrUQKXlZVFixYtnInXoEGDSE1NBWDXrl0EBATQu3dvDh06RG5uLufPnyczM5P+/ftr/r6IiIiI%0AiMhlUqMplA6Ho8z9bdOnT2fOnDkkJSXRvn17wsLC8PDwICoqisjISCwWC9OmTcPb25vQ0FDN3xcR%0AEREREbkMapTA9ejRg/Xr1zs/2+124uPjy60XHBxMcHBwmTLN3xcREREREbk8Luk1AiIiIiIiItJ4%0AlMCJiIiIiIiYhBI4ERERERERk1ACJyIiIiIiYhJK4ERERERERExCCZyIiIiIiIhJKIETEREREREx%0ACSVwIiIiIiIiJqEETkRERERExCSUwImIiIiIiJiEEjgRERERERGTUAInIiJSj44cOcLw4cPZtGkT%0AANHR0dxzzz1MmjSJSZMmsXv3bgBSUlJ44IEHCA8PZ+vWrQAUFRURFRVFREQEEydO5OjRo41VDRER%0AcRHWxg5ARETkSpWXl8eiRYsYOHBgmfJZs2YRGBhYZr24uDiSk5Px8PBgzJgxBAUFkZaWho+PD7Gx%0AsezZs4fY2FhWrlzZ0NUQEREXoitwIiIi9cRms7Fu3TrsdnuV6x08eJCePXvi7e2Np6cn/fr1IzMz%0Ak/T0dIKCggAYNGgQmZmZDRG2iIi4MF2BExERqSdWqxWrtfxQu2nTJuLj4/Hz82P+/PlkZ2fj6+vr%0AXO7r64vD4ShT7ubmhsViobCwEJvNVukx27Txwmp1r3Ps/v7edd5HU6W2q72m0Hb1Wcem0H71xUxt%0AV6MELiUlhfXr12O1WpkxYwY33XQTs2fPpqSkBH9/f5YtW4bNZiMlJYWEhATc3NwYO3Ys4eHhFBUV%0AER0dzfHjx3F3d2fx4sV06NChvuslIiLikkaPHk3r1q3p3r07r776Ki+++CJ9+/Yts45hGBVuW1n5%0AL+Xk5NU5Rn9/bxyOs3XeT1Oktqu9ptJ29VXHptJ+9cFV266ypLLaKZQ5OTnExcWxefNm1q5dywcf%0AfMDq1auZMGECmzdvplOnTiQnJzvn72/cuJHExEQSEhI4ffo077zzDj4+PmzZsoUpU6YQGxt72Ssn%0AIiJiFgMHDqR79+4ADB06lCNHjmC328nOznauc/LkSex2O3a7HYfDAVx8oIlhGFVefRMRkStftQlc%0Aeno6AwcOpGXLltjtdhYtWkRGRgbDhg0DIDAwkPT0dM3fFxERqYHp06c7nyaZkZFB165d6d27N4cO%0AHSI3N5fz58+TmZlJ//79GTx4MDt37gQgLS2NAQMGNGboIiLiAqqdQvnDDz9QUFDAlClTyM3NZfr0%0A6eTn5zvPAPr5+ZWbpw+uMX+/ImaZ32qWOCui2BuHmWMHc8ev2KUyhw8fZsmSJRw7dgyr1UpqaioT%0AJ05k5syZNG/eHC8vLxYvXoynpydRUVFERkZisViYNm0a3t7ehIaGsm/fPiIiIrDZbMTExDR2lURE%0ApJHV6B6406dP8+KLL3L8+HEmT55cZg7+pc7Tb6j5+5Vxxfmtv+aq83BrQrE3DjPHDuaOX7FXf4ym%0ArEePHiQmJpYrHzlyZLmy4OBggoODy5SV3jsuIiJSqtoplH5+fvTt2xer1UrHjh1p0aIFLVq0oKCg%0AAICsrCznPH3N3xcREREREak/1SZwd9xxB/v37+fChQvk5OSQl5fHoEGDSE1NBWDXrl0EBARo/r6I%0AiIiIiEg9q3YKZbt27Rg5ciRjx44FYN68efTs2ZM5c+aQlJRE+/btCQsLw8PDQ/P3RURERERE6lGN%0A7oEbP34848ePL1MWHx9fbj3N3xcREREREak/1U6hFBEREREREdegBE5ERERERMQklMCJiIiIiIiY%0AhBI4ERFyFjacAAAgAElEQVQRERERk1ACJyIiIiIiYhJK4ERERERERExCCZyIiIiIiIhJKIETERER%0AERExCSVwIiIiIiIiJqEETkRERERExCSUwImIiIiIiJiEtbEDEBERuZIdOXKEqVOn8tBDDzFx4kRO%0AnDjB008/TXFxMVarlWXLluHv788tt9xCv379nNtt3LiRCxcuEB0dzfHjx3F3d2fx4sV06NChEWsj%0AIiKNTVfgRERE6kleXh6LFi1i4MCBzrKVK1cyduxYNm3aRFBQEPHx8QC0bNmSxMRE5z93d3feeecd%0AfHx82LJlC1OmTCE2NraxqiIiIi5CCZyIiEg9sdlsrFu3Drvd7ixbsGABI0eOBKBNmzacPn260u3T%0A09MJCgoCYNCgQWRmZtZvwCIi4vKqnUKZkZHBk08+SdeuXQG48cYbeeSRR5g9ezYlJSX4+/uzbNky%0AbDYbKSkpJCQk4ObmxtixYwkPD6eoqEjTP0REpEmyWq1YrWWHWi8vLwBKSkrYvHkz06ZNA6CwsJCo%0AqCiOHTvGyJEjefjhh8nOzsbX1xcANzc3LBYLhYWF2Gy2So/Zpo0XVqt7nWP39/eu8z6aKrVd7TWF%0AtqvPOjaF9qsvZmq7Gt0Dd9ttt7F69Wrn56effpoJEyYQEhLCihUrSE5OJiwsjLi4OJKTk/Hw8GDM%0AmDEEBQWRlpaGj48PsbGx7Nmzh9jYWFauXFlvFRIREXF1JSUlzJ49m9tvv905vXL27Nnce++9WCwW%0AJk6cSP/+/cttZxhGtfvOycmrc3z+/t44HGfrvJ+mSG1Xe02l7eqrjk2l/eqDq7ZdZUllraZQZmRk%0AMGzYMAACAwNJT0/n4MGD9OzZE29vbzw9PenXrx+ZmZma/iEiIvIrTz/9NJ06deKJJ55wlkVERNCi%0ARQu8vLy4/fbbOXLkCHa7HYfDAUBRURGGYVR59U1ERK58NUrgvv76a6ZMmUJERAR79+4lPz/fOYD4%0A+fnhcDjKTPMA8PX1LVf+y+kfIiIiTVFKSgoeHh7MmDHDWfbtt98SFRWFYRgUFxeTmZlJ165dGTx4%0AMDt37gQgLS2NAQMGNFbYIiLiIqqdQnndddfxxBNPEBISwtGjR5k8eTIlJSXO5ZVN57jU8l+6XPP3%0AK2KW+a1mibMiir1xmDl2MHf8il0qc/jwYZYsWcKxY8ewWq2kpqZy6tQpmjVrxqRJkwDo0qULCxcu%0A5KqrrmLMmDG4ubkxdOhQevXqxS233MK+ffuIiIjAZrMRExPTyDUSEZHGVm0C165dO0JDQwHo2LEj%0Abdu25dChQxQUFODp6UlWVhZ2ux273U52drZzu5MnT9KnTx/n9I9u3brVePrH5Zi/XxlXnN/6a646%0AD7cmFHvjMHPsYO74FXv1x2jKevToQWJiYo3Wfeqpp8qVlT78S0REpFS1UyhTUlJ47bXXAHA4HJw6%0AdYr777+f1NRUAHbt2kVAQAC9e/fm0KFD5Obmcv78eTIzM+nfv7+mf4iIiIiIiFwm1V6BGzp0KH/8%0A4x/54IMPKCoqYuHChXTv3p05c+aQlJRE+/btCQsLw8PDg6ioKCIjI7FYLEybNg1vb29CQ0M1/UNE%0AREREROQyqDaBa9myJWvXri1XHh8fX64sODiY4ODgMmWa/iEiIiIiInJ51Oo1AiIiIiIiItLwlMCJ%0AiIiIiIiYhBI4ERERERERk1ACJyIiIiIiYhJK4ERERERERExCCZyIiIiIiIhJKIETERERERExCSVw%0AIiIiIiIiJqEETkRERERExCSUwImIiIiIiJiEEjgRERERERGTUAInIiIiIiJiEkrgRERERERETEIJ%0AnIiISD06cuQIw4cPZ9OmTQCcOHGCSZMmMWHCBJ588kkKCwsBSElJ4YEHHiA8PJytW7cCUFRURFRU%0AFBEREUycOJGjR482Wj1ERMQ1KIETERGpJ3l5eSxatIiBAwc6y1avXs2ECRPYvHkznTp1Ijk5mby8%0APOLi4ti4cSOJiYkkJCRw+vRp3nnnHXx8fNiyZQtTpkwhNja2EWsjIiKuoEYJXEFBAcOHD+fNN9/U%0AmUMREZEastlsrFu3Drvd7izLyMhg2LBhAAQGBpKens7Bgwfp2bMn3t7eeHp60q9fPzIzM0lPTyco%0AKAiAQYMGkZmZ2Sj1EBER12GtyUovv/wyrVq1Av7fmcOQkBBWrFhBcnIyYWFhxMXFkZycjIeHB2PG%0AjCEoKIi0tDR8fHyIjY1lz549xMbGsnLlynqtkIiIiKuwWq1YrWWH2vz8fGw2GwB+fn44HA6ys7Px%0A9fV1ruPr61uu3M3NDYvFQmFhoXP7irRp44XV6l7n2P39veu8j6ZKbVd7TaHt6rOOTaH96ouZ2q7a%0ABO6bb77h66+/ZsiQIcDFM4fPPvsscPHM4YYNG+jcubPzzCFQ5sxhWFgYcPHM4dy5c+upGiIiIuZj%0AGMZlKf+lnJy8OsUEF/+QcTjO1nk/TZHarvaaStvVVx2bSvvVB1dtu8qSymoTuCVLljB//ny2b98O%0A1P+ZQ7h8Zw8rYpbs2ixxVkSxNw4zxw7mjl+xy6Xw8vKioKAAT09PsrKysNvt2O12srOzneucPHmS%0APn36YLfbcTgcdOvWjaKiIgzDqHYMFRGRK1uVCdz27dvp06cPHTp0qHB5fZw5hMtz9rAyrphd/5qr%0AngWoCcXeOMwcO5g7fsVe/TGkrEGDBpGamsro0aPZtWsXAQEB9O7dm3nz5pGbm4u7uzuZmZnMnTuX%0Ac+fOsXPnTgICAkhLS2PAgAGNHb6IiDSyKhO43bt3c/ToUXbv3s2PP/6IzWbTmUMREZEaOnz4MEuW%0ALOHYsWNYrVZSU1NZvnw50dHRJCUl0b59e8LCwvDw8CAqKorIyEgsFgvTpk3D29ub0NBQ9u3bR0RE%0ABDabjZiYmMaukoiINLIqE7hfPnBkzZo1XHPNNXz22Wc6cygiIlIDPXr0IDExsVx5fHx8ubLg4GCC%0Ag4PLlLm7u7N48eJ6i09ERMynRk+h/KXp06czZ84cnTkUERERERFpYDVO4KZPn+78v84cioiIiIiI%0ANLwavchbREREREREGt8lT6EUEREREWkqfhfzYWOHIFKGrsCJiIiIiIiYhBI4ERERERERk1ACJyIi%0AIiIiYhJK4ERERERERExCCZyIiIiIiIhJKIETERERERExCSVwIiIiIiIiJqEETkRERERExCT0Im8R%0AERERkQZS1YvBN0QPbcBIxKx0BU5ERERERMQklMCJiIiIiIiYhKZQioiINKCtW7eSkpLi/Hz48GFG%0AjhzJF198QevWrQGIjIxkyJAhpKSkkJCQgJubG2PHjiU8PLyxwhYRERehBE5ERKQBhYeHOxOxjz/+%0AmPfee4/8/HxmzZpFYGCgc728vDzi4uJITk7Gw8ODMWPGEBQU5EzyRESkaap2CmV+fj5PPvkkEydO%0AJDw8nLS0NE6cOMGkSZOYMGECTz75JIWFhQCkpKTwwAMPEB4eztatWwEoKioiKiqKiIgIJk6cyNGj%0AR+u3RiIiIiYRFxfH1KlTK1x28OBBevbsibe3N56envTr14/MzMwGjlBERFxNtVfg0tLS6NGjB7//%0A/e85duwYv/vd7+jXrx8TJkwgJCSEFStWkJycTFhYWIVnCtPS0vDx8SE2NpY9e/YQGxvLypUrG6Ju%0AIiIiLuvzzz/n6quvxt/fH4BNmzYRHx+Pn58f8+fPJzs7G19fX+f6vr6+OByOavfbpo0XVqt7nePz%0A9/eu8z6aKrVd7TX1tqtr/Zt6+9WFmdqu2gQuNDTU+f8TJ07Qrl07MjIyePbZZwEIDAxkw4YNdO7c%0A2XmmEHCeKUxPTycsLAyAQYMGMXfu3Pqoh4iIiKkkJydz3333ATB69Ghat25N9+7defXVV3nxxRfp%0A27dvmfUNw6jRfnNy8uocm7+/Nw7H2TrvpylS29We2o461V/tV3uu2naVJZU1vgdu/Pjx/Pjjj6xd%0Au5aHH34Ym80GgJ+fHw6Ho9Izhb8sd3Nzw2KxUFhY6Ny+Ipfr7GFFzJJdmyXOiij2xmHm2MHc8St2%0AqY2MjAzmzZsHwMCBA53lQ4cOZeHChYwcOZLs7Gxn+cmTJ+nTp0+DxykiIq6lxgncG2+8wX/+8x+e%0AeuqpMmcBKzsjeKnlv3Q5zh5WxhWz619z1bMANaHYG4eZYwdzx6/Yqz+GlJeVlUWLFi2cJzOnT5/O%0A7Nmz6dChAxkZGXTt2pXevXszb948cnNzcXd3JzMzU7NYRESk+gTu8OHD+Pn5cfXVV9O9e3dKSkpo%0A0aIFBQUFeHp6kpWVhd1ux263V3im0G6343A46NatG0VFRRiGUeXVNxERkSudw+EoM2vlwQcfZObM%0AmTRv3hwvLy8WL16Mp6cnUVFRREZGYrFYmDZtmvM2BRERabqqTeA+/fRTjh07xp/+9Ceys7PJy8sj%0AICCA1NRURo8eza5duwgICKj0TOG5c+fYuXMnAQEBpKWlMWDAgIaol4iIiMvq0aMH69evd36+/fbb%0A+dvf/lZuveDgYIKDgxsyNBERcXHVJnDjx4/nT3/6ExMmTKCgoIBnnnmGHj16MGfOHJKSkmjfvj1h%0AYWF4eHhUeKYwNDSUffv2ERERgc1mIyYmpiHqJSIiIiIicsWpNoHz9PQkNja2XHl8fHy5sorOFLq7%0Au7N48eI6hCgiIiIiIiJQgxd5i4iIiIiIiGtQAiciIiIiImISSuBERERERERMQgmciIiIiIiISSiB%0AExERERERMQklcCIiIiIiIiahBE5ERERERMQklMCJiIiIiIiYhBI4ERERERERk1ACJyIiIiIiYhJK%0A4ERERERERExCCZyIiIiIiIhJKIETERERERExCWtjByAiItKUZGRk8OSTT9K1a1cAbrzxRh555BFm%0Az55NSUkJ/v7+LFu2DJvNRkpKCgkJCbi5uTF27FjCw8MbOXoREWlsNUrgli5dyoEDByguLuaxxx6j%0AZ8+eNR5oioqKiI6O5vjx47i7u7N48WI6dOhQ3/USERFxWbfddhurV692fn766aeZMGECISEhrFix%0AguTkZMLCwoiLiyM5ORkPDw/GjBlDUFAQrVu3bsTIRUSksVU7hXL//v189dVXJCUlsX79ep5//nlW%0Ar17NhAkT2Lx5M506dSI5OZm8vDzi4uLYuHEjiYmJJCQkcPr0ad555x18fHzYsmULU6ZMITY2tiHq%0AJSIiYhoZGRkMGzYMgMDAQNLT0zl48CA9e/bE29sbT09P+vXrR2ZmZiNHKiIija3aK3C33norvXr1%0AAsDHx4f8/HwyMjJ49tlngYsDzYYNG+jcubNzoAGcA016ejphYWEADBo0iLlz59ZXXUREREzh66+/%0AZsqUKZw5c4YnnniC/Px8bDYbAH5+fjgcDrKzs/H19XVu4+vri8PhqHbfbdp4YbW61zlGf3/vOu+j%0AqVLb1V5Tb7u61r+pt19dmKntqk3g3N3d8fLyAiA5OZk777yTPXv21Hig+WW5m5sbFouFwsJC5/Yi%0AIiJNyXXXXccTTzxBSEgIR48eZfLkyZSUlDiXG4ZR4XaVlf9aTk5enWP09/fG4Thb5/00RWq72lPb%0AUaf6q/1qz1XbrrKkssYPMXn//fdJTk5mw4YNjBgxwll+qQNNTQagy3X2sCJmya7NEmdFFHvjMHPs%0AYO74Fbtcinbt2hEaGgpAx44dadu2LYcOHaKgoABPT0+ysrKw2+3Y7Xays7Od2508eZI+ffo0Vtgi%0AIuIiapTAffTRR6xdu5b169fj7e2Nl5dXjQcau92Ow+GgW7duFBUVYRhGtVffLsfZw8q4Ynb9a656%0AFqAmFHvjMHPsYO74FXv1x5CyUlJScDgcREZG4nA4OHXqFPfffz+pqamMHj2aXbt2ERAQQO/evZk3%0Abx65ubm4u7uTmZmp2xBERKT6h5icPXuWpUuX8sorrziffDVo0CBSU1MBygw0hw4dIjc3l/Pnz5OZ%0AmUn//v0ZPHgwO3fuBCAtLY0BAwbUY3VERERc29ChQ/nkk0+YMGECU6dOZeHChfzhD39g+/btTJgw%0AgdOnTxMWFoanpydRUVFERkby8MMPM23aNOd95iIi0nRVewVux44d5OTkMHPmTGdZTEwM8+bNIykp%0Aifbt2xMWFoaHh4dzoLFYLM6BJjQ0lH379hEREYHNZiMmJqZeKyQiIuLKWrZsydq1a8uVx8fHlysL%0ADg4mODi4IcISERGTqDaBGzduHOPGjStXXtOBpvTdbyIiIiIiIlI31U6hFBEREREREdegBE5ERERE%0ARMQklMCJiIiIiIiYhBI4ERERERERk1ACJyIiIiIiYhJK4ERERERERExCCZyIiIiIiIhJKIETERER%0AERExCSVwIiIiIiIiJmFt7ABERERERAR+F/Nhpcs2RA9twEjElekKnIiIiIiIiEkogRMRERERETEJ%0AJXAiIiIiIiImoXvgRERERMRUKrtXTPeJSVOgBE5EREREmrSqHh4i4mpqlMAdOXKEqVOn8tBDDzFx%0A4kROnDjB7NmzKSkpwd/fn2XLlmGz2UhJSSEhIQE3NzfGjh1LeHg4RUVFREdHc/z4cdzd3Vm8eDEd%0AOnSo73qJiIi4rKVLl3LgwAGKi4t57LHH+PDDD/niiy9o3bo1AJGRkQwZMqTCcVVERJq2ahO4vLw8%0AFi1axMCBA51lq1evZsKECYSEhLBixQqSk5MJCwsjLi6O5ORkPDw8GDNmDEFBQaSlpeHj40NsbCx7%0A9uwhNjaWlStX1mulREREXNX+/fv56quvSEpKIicnh/vuu4/bb7+dWbNmERgY6FwvLy+vwnG1NMkT%0AEZGmqdqHmNhsNtatW4fdbneWZWRkMGzYMAACAwNJT0/n4MGD9OzZE29vbzw9PenXrx+ZmZmkp6cT%0AFBQEwKBBg8jMzKynqoiIiLi+W2+9lVWrVgHg4+NDfn4+JSUl5darbFwVEZGmrdorcFarFau17Gr5%0A+fnYbDYA/Pz8cDgcZGdn4+vr61zH19e3XLmbmxsWi4XCwkLn9hVp08YLq9W9VhWqjr+/d73s93Iz%0AS5wVUeyNw8yxg7njV+xyKdzd3fHy8gIgOTmZO++8E3d3dzZt2kR8fDx+fn7Mnz+/0nG1OpdrDFXf%0AqD21Xe3Vte2u5Lav7D69t2NHO/9/Jde/vpmp7er8EBPDMC5L+S/l5OTVKaaqOBxn623fl4u/v7cp%0A4qyIYm8cZo4dzB2/Yq/+GFKx999/n+TkZDZs2MDhw4dp3bo13bt359VXX+XFF1+kb9++ZdavyfgJ%0Al2cMNXO/bmxqu9q7HG3XFNu+tM7qe7Xnqm1X2Rhaq/fAeXl5UVBQAEBWVhZ2ux273U52drZznZMn%0ATzrLS88YFhUVYRhGlVffRERErnQfffQRa9euZd26dXh7ezNw4EC6d+8OwNChQzly5Eil46qIiDRt%0AtUrgBg0aRGpqKgC7du0iICCA3r17c+jQIXJzczl//jyZmZn079+fwYMHs3PnTgDS0tIYMGDA5Yte%0ARETEZM6ePcvSpUt55ZVXnA8kmT59OkePHgUu3mfetWvXSsdVERFp2qqdQnn48GGWLFnCsWPHsFqt%0ApKamsnz5cqKjo0lKSqJ9+/aEhYXh4eFBVFQUkZGRWCwWpk2bhre3N6Ghoezbt4+IiAhsNhsxMTEN%0AUS8RERGXtGPHDnJycpg5c6az7P7772fmzJk0b94cLy8vFi9ejKenZ4XjqojIL1X1Dju92PzKVG0C%0A16NHDxITE8uVx8fHlysLDg4mODi4TFnpu99EREQExo0bx7hx48qV33fffeXKKhpXRUSkaavVFEoR%0AERERERFpeHV+CqWIiIiIiKuraqqhiJnoCpyIiIiIiIhJ6AqciIiIiFwRdJVNmgIlcCIiIiIiVyA9%0AofLKpAROREREXI7+8BQRqZgSOBERERFxOZoOKVIxJXAiIiIiIk2MrnKbl55CKSIiIiIiYhJK4ERE%0ARERERExCCZyIiIiIiIhJ6B44ERERERFxquz+ON0b5xp0BU5ERERERMQklMCJiIiIiIiYhKZQioiI%0ASBn3RL1VYbmmT4mINL4GSeCef/55Dh48iMViYe7cufTq1ashDisiImJ6GkPlSqaXdZtLbX9eOvlz%0AedV7Avfxxx/z/fffk5SUxDfffMPcuXNJSkqq78OKiIiYnsZQqQlXeSGzHnwhlXGVPnqlqPcELj09%0AneHDhwPQpUsXzpw5w7lz52jZsmV9H7pC6kAiImIWrjaGNkUN+XdDfRzLFa5wuUIM4roud/9oCn/P%0A13sCl52dzS233OL87Ovri8PhqHLw8ff3rvNx344dXed9NKbL0QaNRbE3DjPHDuaOX7FLfWnKY6gr%0AxAC1i6O2P4Pa1tlV2krEzMw0Hjb4UygNw2joQ4qIiFwRNIaKiEi9J3B2u53s7Gzn55MnT+Lv71/f%0AhxURETE9jaEiIvJr9Z7ADR48mNTUVAC++OIL7Ha75u6LiIjUgMZQERH5tXq/B65fv37ccsstjB8/%0AHovFwoIFC+r7kCIiIlcEjaEiIvJrFkMT6kVEREREREyhwR9iIiIiIiIiIrWjBE5ERERERMQk6v0e%0AuPrw/PPPc/DgQSwWC3PnzqVXr17OZfv27WPFihW4u7tz5513Mm3atGq3cZXY9+/fz4oVK3Bzc6Nz%0A584899xzfPLJJzz55JN07doVgBtvvJH58+c3SuxQdfxDhw7lqquuwt3dHYDly5fTrl07l2/7rKws%0A/vjHPzrXO3r0KFFRUdjtdpdp+yNHjjB16lQeeughJk6cWGaZq/f5qmI3Q5+vKn5X7/OVxW6GPi+N%0Aw1X6rhllZGTo9+cS/fo76sSJE8yePZuSkhL8/f1ZtmwZNputscN0Wb9uv+joaL744gtat24NQGRk%0AJEOGDGncIF3U0qVLOXDgAMXFxTz22GP07NnTXH3PMJmMjAzj0UcfNQzDML7++mtj7NixZZaHhIQY%0Ax48fN0pKSoyIiAjjq6++qnabhlJdHEFBQcaJEycMwzCM6dOnG7t37zb2799vTJ8+vcFjrUh18QcG%0ABhrnzp27pG0aSk3jKCoqMsaPH2+cO3fOZdr+/PnzxsSJE4158+YZiYmJ5Za7cp+vLnZX7/PVxe/K%0Afb662Eu5Yp+XxuEqfdes9PtzaSr6joqOjjZ27NhhGIZhxMbGGn/9618bM0SXVlH7zZkzx/jwww8b%0AOTLXl56ebjzyyCOGYRjGTz/9ZNx1112m63umm0KZnp7O8OHDAejSpQtnzpzh3LlzwMWzyK1ateLq%0Aq6/Gzc2Nu+66i/T09Cq3cZXYAd58802uuuoqAHx9fcnJyWnwGKtSm3Y0S9uX2rZtGyNHjqRFixYN%0AHWKlbDYb69atw263l1vm6n2+qtjB9ft8dfFXxCxtX8oV+7w0Dlfpu9I0VPQdlZGRwbBhwwAIDAwk%0APT29scJzebUZn+SiW2+9lVWrVgHg4+NDfn6+6fqe6RK47Oxs2rRp4/zs6+uLw+EAwOFw4OvrW25Z%0AVds0pOriKH23z8mTJ9m7dy933XUXAF9//TVTpkwhIiKCvXv3NmzQv1CTdlywYAEREREsX74cwzBM%0A0/altm7dypgxY5yfXaHtrVYrnp6eFS5z9T5fVezg+n2+uvjBdft8TWIH1+zz0jhcpe+amX5/aq6i%0A76j8/HzntDU/Pz/1vypU9h2/adMmJk+ezB/+8Ad++umnRojM9bm7u+Pl5QVAcnIyd955p+n6ninv%0AgfsloxZvQajNNvWhojhOnTrFlClTWLBgAW3atOG6667jiSeeICQkhKNHjzJ58mR27drlEvNyfx3/%0AjBkzCAgIoFWrVkybNs358tmqtmksFcXx2Wefcf311zuTCldu+0vlKu1eETP1+V8zU5+vyJXc56Xu%0AXLnvuiL9/lxe6n+XbvTo0bRu3Zru3bvz6quv8uKLL/LMM880dlgu6/333yc5OZkNGzYwYsQIZ7kZ%0A+p7prsDZ7Xays7Odn0+ePIm/v3+Fy7KysrDb7VVu05Cqi+PcuXP8/ve/Z+bMmdxxxx0AtGvXjtDQ%0AUCwWCx07dqRt27ZkZWU1eOxQffxhYWH4+flhtVq58847OXLkiGnaHmD37t0MHDjQ+dmV2r4yrt7n%0Aq+Pqfb46rtzna8KMfV7qj5n6rivS70/deXl5UVBQAPy/8UxqbuDAgXTv3h24+JCtI0eONHJEruuj%0Ajz5i7dq1rFu3Dm9vb9P1PdMlcIMHD3ae5f7iiy+w2+3Os8fXXnst586d44cffqC4uJi0tDQGDx5c%0A5TauEjtATEwMv/3tb7nzzjudZSkpKbz22mvAxelyp06dol27dg0b+P+vqvjPnj1LZGQkhYWFAHzy%0AySd07drVNG0PcOjQIbp16+b87EptXxlX7/PVcfU+XxVX7/M1YcY+L/XHTH3XFen3p+4GDRrk7IO7%0Adu0iICCgkSMyl+nTp3P06FHg4v2EpU9ElbLOnj3L0qVLeeWVV5xP7DRb37MYZrhO+CvLly/n008/%0AxWKxsGDBAv7973/j7e1NUFAQn3zyCcuXLwdgxIgRREZGVrjNL/9ocYXY77jjDm699Vb69u3rXHfU%0AqFHcfffd/PGPfyQ3N5eioiKeeOIJ531CrhR/UFAQCQkJbN++nWbNmnHzzTczf/58LBaLy7d9UFAQ%0AAPfccw/x8fG0bdsWuHh1yBXa/vDhwyxZsoRjx45htVpp164dQ4cO5dprr3X5Pl9V7Gbo89W1vSv3%0A+epiB9ft89J4XKHvmpV+fy5NRd9Ry5cvJzo6mp9//pn27duzePFiPDw8GjtUl1RR+02cOJFXX32V%0A5s2b4+XlxeLFi/Hz82vsUF1OUlISa9asoXPnzs6ymJgY5s2bZ5q+Z8oETkREREREpCky3RRKERER%0AERGRpkoJnIiIiIiIiEkogRMRERERETEJJXAiIiIiIiImoQRORESqdOTIEYYPH86mTZuqXO+NN97g%0AgQceYPz48RW+1FxERETqztrYAYiIiOvKy8tj0aJFZV74XZFTp06xYcMG3n77bQB++9vfctddd+Hp%0A6YoYoNcAACAASURBVNkQYYqIiDQZugInIiKVstlsrFu3Drvd7iz7+uuvmTx58v/H3r3HRVnm/x9/%0ADTOMiA4JyFiU2mlb6yd5yCIPVKgokhWZeCC1A23ritp+Y1MyO1p5IMrVJS1bkTCNpFTUAjfTyiR3%0A22kt29rOrUcYEgQFBOH+/eGDyVlAMDmNvp+Ph48Hc92nz3Uhc92f+76u++auu+5iypQpFBcXs2/f%0APi699FLatWtHu3bt6NGjB7t27WrFyEVERM5OSuBERKReFoul1l20OXPm8NRTT5GWlsbAgQN57bXX%0A6NatG19//TWHDh3i6NGjfPrpp/z888+tFLWIiMjZS0MoRUTktHz22Wc8+uijAFRUVBASEkKnTp14%0A6KGHmDJlCkFBQVx++eUYhtHKkYqIiJx9lMCJiMhpad++Pa+++iomk8mtfMSIEYwYMQKABx98kAsv%0AvLA1whMRETmraQiliIiclh49evDBBx8AsGnTJnJzczl+/DgTJ07k2LFjOJ1OvvzyS3r27NnKkYqI%0AiJx9TIbGuIiISD12797N/Pnz2bdvHxaLhS5duvDHP/6R5ORkvLy8aNeuHcnJyXTq1InXXnuNNWvW%0AYDKZmDFjRoNPrhQREZHTpwRORERERETEQ2gIpYiIiIiIiIdQAiciIiIiIuIhlMCJiIiIiIh4CCVw%0AIiIiIiIiHkIJnIiIiIiIiIfQi7zbiN27d5OUlEReXh6GYdCpUyceeugh+vXr51rn+PHjjBw5kuDg%0AYJYvX+4q37t3L8OGDePf//53rf0uXryYtLQ0Onfu7FZ+9dVXs2DBAreyvXv3MmTIEC655BIADMOg%0Ac+fOPPLII1x11VV1LjcMgyFDhvDQQw/h5eXFW2+9RVZWFitWrACgoqKClJQUcnJyqHngaWRkJPHx%0A8Vit1tOKrymtW7eOJ598kieeeILbbrvNVb5p0yaWLFlCZWUlV1xxBc8++yw2m42KigqefPJJPvnk%0AE7y8vBg/fjyTJk0CYPDgwXTq1Im33nrL7Rgvvvgif/7zn9myZQsXXXSR27LExES6devGlClT3MoH%0ADx7MggUL6NevH//973959tln+eGHH4ATL0+eOnUqQ4cOBeC3v/0t3bp1w8vLi7KyMq688komT55M%0Anz59zqhtEhIS+OKLL1yfjxw5Qp8+fVi8eDGfffYZTz/9NIcOHaJz584899xzXHTRRaSlpbF69WrX%0ANsePH6ekpISdO3e6yqqrqxk7diyXXXYZ8+bNazCOu+++m1tvvZVRo0adcr033niDMWPG/Iqanp7k%0A5GSCg4MZP358m4hH5Gy1c+dOZs+ezd/+9rcz2k9SUhLt2rVj+vTpfPTRRyxevJiioiKqqqq48MIL%0AmT17Npdffrlr/aKiIqKiohg8eDBPP/10o+JJTExk27ZtdOrUya08IiKChISEWvWKi4tz9QfV1dV0%0A796dxx57jK5du9ZaXtNnxsTEcN999wEn+vSDBw/yzDPPAFBSUsILL7zA9u3bMZlMmM1mRo8ezT33%0A3IPJZDqt+JqKYRj89a9/5YUXXiAtLc3tPGbFihVkZGRQXV1Nv379ePzxx7FarRQXFzNr1iy++eYb%0AvL29mTJlClFRUcCJvm748OEsWrTI7TiPPPIImZmZ/Oc//6kVw8SJExk9erRb/16zr/fff5/zzz//%0AlOddJ5/vGIZBeXk5ffr0Ydq0aVx22WW1jvfggw/Sv39/YmJiTru91OfWTX1uAwxpddXV1cbAgQON%0ArVu3uspycnKM6667zigtLXWVvffee8bjjz9u3HrrrcbBgwdd5Xv27DGuvPLKOve9aNEiY9asWY2K%0Ao679bNq0ybjpppuMY8eO1bm8pKTEiImJMTIyMgzDMIw333zTuOuuu1zLH3jgAeP+++83Dh8+bBiG%0AYRQWFhr333+/8eCDD552fHX59NNPjW+//fa0tnnppZeM3//+98btt99urFu3zlW+b98+IzQ01Ni3%0Ab59hGIYxd+5c48knn3RtEx8fb1RVVRklJSXG4MGDjc8++8wwDMMIDw83brzxRuP77793O87tt99u%0AXH/99caePXtqxTBz5kwjJSWlVnl4eLjxj3/8wzAMw4iJiTFWrlzpWvavf/3L6NWrl7F//37DMAzj%0AiiuuMA4cOGAYxon/Q2+//bZx/fXXG3//+99Pqz0act999xlbtmwxjh07Ztxwww3Ge++9ZxiGYaxe%0AvdqYNGlSndu8/PLLxty5c93KVq5caYSHhxszZ85s1HHvuusu48033zzlOvn5+UZERESj9tcSjh8/%0AblxzzTWtHYaIR/v444+NoUOHntE+HA6HMXLkSKOystI4fPiwcc011xi7d+92LU9NTTUiIyON6upq%0AV1l6errx4osvGoMHDzbKy8sbFU993+V1qWs/L730khETE1PvcqfTaYSHhxvbt283DMO9z6yqqjLG%0Ajh1rzJo1yxXvgQMHjFGjRhnPP//8acdXlw8++MDtfKMxHn30UeORRx4xBg0a5OrPDONEfx0eHm4c%0APnzYqK6uNqZNm2a88sorrm2efvppVx2uv/5613GvuOIKY9iwYUZJSYlrX8eOHTNuueUW44orrqgz%0AhgkTJrj17zVq+s2Gzrv+93zn+PHjxmuvvWaEhoYa3333Xa39FhUVGWFhYafdVnVRn9t453KfqyGU%0AbUBhYSFOp5NevXq5yoYNG8b69etp3769q2zt2rVERkYSFRXF+vXrWyS2qKgoysvL+f777+tc3rFj%0AR0JDQ/nyyy9rLfvmm294//33mT9/Pn5+fgB06tSJZ599ltGjR//qmAzDYMuWLcTGxjJ//nzMZvNp%0AbR8aGsqSJUvo0KGDW/mWLVvo378/wcHBAIwePZrs7GwAsrOzGTNmDF5eXnTs2JHhw4e7lgHccMMN%0AbNq0yfX5P//5D35+fm6/v9P19ddfu/2f6NWrFzk5OZx//vm11jWZTIwYMYIHH3yQ5OTkX33M//X+%0A++9TUVHB4MGD+f7776moqCA8PBw4cVV49+7dFBUVuW1TUFDA6tWr3e4u5ufnk56ezl133VXvsfbs%0A2UNMTAxDhw4lISGBqqoq17ItW7Zwyy23MHz4cEaNGuX6/zZu3Dj2799PZGQkFRUVfPrpp4waNcr1%0Ad7Jjx446jzV48GCWLVvGqFGjuP7661m4cKFr2TvvvMPIkSOJjIxk0qRJ/Pe//wVOXGl/8cUXXdu/%0A/vrrjB49mkGDBrmubt5zzz2UlJQQGRnJnj17XPsaMWIEt9xyi9vVURFp2LFjx3jssccYPnw4I0aM%0AYN68ea7vhg8//JAbb7yRESNGkJGRQd++fdm7dy9wYgTE3XffjcVi4ccff8RkMtGjRw/XfidOnEha%0AWhomk8lVtm7dOkaOHMnAgQPZsmVLi9RvwoQJ7Nq1i5KSkjqXd+7cmd69e9fZx37wwQfk5eXxxBNP%0A0K5dOwDOP/98XnjhBYYMGfKrY6qsrGTdunXcdtttvPrqq3h7e5/W9rfffjtPP/10re2ys7OJiorC%0Az88Pk8nEHXfc4epHc3JyGDdunKsO1113ndvvIDQ01O0O6Pbt2wkJCfm1VWz0eVcNs9lMbGwsY8eO%0AJSUlpdby8847j1tuuYXU1NRfHROoz1Wf23hK4NoAf39/QkJCmDRpEmvWrGHPnj0AbifqRUVFfPXV%0AV4SGhjJy5Eg2bNjQYvFVVVVhtVrrXJaXl8e7775b57C9v//97/Tu3bvW0I3AwED69+9/2nFUVFSw%0AZs0abr75ZtasWUNCQgKrV6/m4osvJjU1lcjIyFr/6vrj7dWrl1unXePHH3+kW7durs/dunXj559/%0A5vDhw/zwww+1lp2c1EZGRrJx40bX502bNhEZGXnadTzZDTfcwPTp03n11Vf57rvvAOjSpUudsdcY%0APHgwu3btory8/IyOXWPx4sXEx8cDJ5LE6upq1zKz2YzVanX9f63x17/+lVGjRrmSdoBnn32WqVOn%0AYrPZ6j3Wc889R//+/Xn33Xe56667cDgcwImhIYmJicyZM4ecnBwGDx7M/PnzXfu94IILyM7Oxmq1%0A8thjjxEXF0d2djb3338/jz/+eL3H+9e//sWaNWvYtGkTq1at4quvvmL//v08+uijpKSkkJ2dzU03%0A3cRjjz1W5/b/+Mc/yMjI4M0332TlypUcPHiQZ599FrPZTHZ2Nl27duXJJ5/kpZde4p133uHxxx/n%0Avffea6DFReRkaWlpHDx4kE2bNrF27Vo++eQTNm7cSFVVFYmJiTz11FO88847/Pjjj5SVlQEnhqDl%0A5ua6kpjf/OY3dOzYkYkTJ7Jhwwby8/Mxm83Y7XbXcWqG7nXt2pVbb72VdevWtUj9qqqq8PLyqjdJ%0A+u677/j444/r7WMHDhxYa9tu3bpx9dVXn3YsR44cYfny5URGRvLRRx+xYMECli1bRkBAAPPmzauz%0Aj/3xxx9r7ae+Yfz/28d27dqV77//nsLCQoqKik7Zx44YMaJJ+9jGnHfVZciQIfUmBcOGDXO7sPtr%0AqM9Vn9tYmgPXBphMJlJTU0lNTeXVV191jct/4IEHGDZsGHDiy2rYsGGYTCYuvPBCzjvvPHbv3k3P%0Anj0b3H9OTg7//Oc/3cqmT5/uGl9eH8MweOONN+jSpQsXX3wx+/fvp6qqyvWlWV5eTmVlJX/4wx+4%0A9dZba21/+PBhAgMDmyy+l19+me3bt7No0SK3eQtw4irMPffc0+CxTqWsrIyAgADXZ6vVislkoqys%0AjPLyctcVTgAfHx/XyQKc6Gw6dOjg+p3k5OSwevVqXn755V8dT1JSEitXrmTDhg3MnTuXCy64gN/9%0A7nenHA/esWNHqqurOXr0KD4+Pr/62AAff/wxhmFw3XXXAXDppZfSvn173nrrLUaNGsXatWspKSnh%0A2LFjrm1KSkpYv369W0f7wQcfUFxczMiRI2vNEzzZJ598wh/+8AfgxBzISy+9FACLxcKOHTtcJyn9%0A+vVj7dq1de5j3bp1rgT3mmuuqdXRnSw6Ohqz2UxgYCDXXHMNDocDb29vQkND6d69O3DiimdSUhLH%0Ajx+vtf0tt9yC2WymS5cuBAYGcuDAAYKCgtzWCQwM5PXXX2fcuHH069fPbS6IiDRs27Zt3HvvvVgs%0AFiwWC7fccgsfffQRPXv2pKKightvvBE4cUetZm74F198QXBwsOviYfv27Xn99ddJTU1l8eLF/OlP%0Af+Lqq6/moYcecn2/rV271tWPXXPNNfz4448UFBTUmp9dl1dffZWsrCy3sqeffrrBv/eqqipeeeUV%0AwsLCXN/XBw4ccPWxR44cwcfHh0ceeYRrrrmm1vaHDx9u0vieeeYZioqKSE9Pd41EqZGYmEhiYmKD%0AxzqVsrIyt4vBNf1oeXl5rSS2Xbt2HDp0yPX5uuuuY+bMmfz888/4+vry6aefupKKX6Mx51116dCh%0AQ713S3v27El+fj4HDx5sMBGsi/pc9bmnQwlcG2Gz2Zg+fTrTp0+noKCAt956iwcffJD169dz2WWX%0AsXbtWr7//ntef/114JchDo1J4IYPH+6a8NyQkxM0wzC4/PLLefHFF/HyOnGztuZKB8C3337LnXfe%0Ayc0331znvvz9/cnLy2uy+EJDQ8nJyWHu3Ln87ne/4/rrr29UnRrL19eXiooK1+djx45hGAa+vr60%0Ab9/e7UuzrKwMX19ft+1HjhzJpk2bqK6u5qKLLnJLBv/X/15Zq1FVVeUaEtquXTvi4uKIi4ujuLiY%0A7Oxsnn32WS666CLCwsLq3O/evXvx9vY+5VW3vLw817CKUz0sZuPGjYwcOdL12dvbm8WLF/PMM8/w%0A8ssvM2zYMC655BK3q35bt27l6quvdtW9vLycBQsW1Dnk5H8dPnyYjh07uj6fvN/09HTWrl1LRUUF%0AFRUV9d6F3LBhA6+++ipHjx6lurra9RCAupx33nluPxcXF+Pl5eV2XJvNhmEYFBYW1tr+5FjNZrPb%0A8JMaS5YsYcmSJYwaNYoLLriAWbNmuTpnEWnYoUOHav2t1oyMOPlv9eS7aT///HOt798uXbq4kpC9%0Ae/fy2muvcf/997Nt2zZsNhsbNmygtLTUNQT92LFjbNiwoVEXBidNmlTrgVT1OTlBgxPfwSc/YKLm%0A7gacGCL61FNPERERUee+/P39yc/Pb7L4wsPDSUpKYsGCBdx3332NOr84He3bt3frY2v60fbt21Nd%0AXU1FRYUrwSsvL3frY81mM8OGDeOdd94hICCAQYMGYbHUfwprMplqff/XfEfXnM+c6rzr5Au2J9u3%0Ab1+9F6bNZrPr/+fJCZz63BPU5zYtJXBtwMGDB9m7d6/rSkHnzp25//77yc7O5ptvvgFOXImrub0N%0AJzq1W2+9lZkzZzZpLCcnaA25/PLLCQ8PJyUlhdmzZ9daft111zF37lzy8vLo0qWLq7y4uJjU1FSm%0AT59+WrFde+21bNiwgffff58lS5bw3HPPcd999zFs2DDS0tLIyMiotc2TTz5JaGhoo/Z/ySWX8I9/%0A/MP1+ccffyQoKAg/Pz8uvfRSfvrpJy6++GIAfvrpp1p3AaOiooiNjXX9fCpBQUHs27fPray0tJT8%0A/HwuuOACDh06xJdffsnAgQOBE1+sY8aM4cMPP+Trr7+uN4HLycnhuuuuq3fIK5w4kWnM73jbtm21%0ATl5CQkJcFxHKysp44403XFfOarapuSIOJ56uevDgQVe71Ny1PXToUK27k35+fhw5csT1uebqq8Ph%0AYNmyZaxZs4aLLrqIjz76iEcffbRWvHl5ecyePZs1a9Zw5ZVX8uOPPzJ8+PB663dyB1FUVMR5552H%0A1Wrl008/dZUfPnwYLy8v/P3962+oU+jWrRtz586lurqadevWkZCQwIcffvir9iVyLurcubPbnJ+i%0AoiI6d+5Mx44dKS0tdZUXFBTUu48ffviB0tJS/t//+38AXHTRRcycOZO33nqLPXv2cOjQIa644gr+%0A+te/urb597//zcMPP3zGIzv+18kJWkPCwsI4//zzWbVqFXfffXet5aGhoSQmJlJeXu424uK///0v%0AW7ZsOe3Yhw0bxpAhQ8jOzubxxx/Hz8+P++67j4EDBzJv3jy2bdtWa5ulS5e6+sWG1PSjNWr60U6d%0AOhEQEMCePXtcT3j86aefGDRokNv2UVFRvPDCC/j7+7v6lPoEBQW55kPW+PHHH/Hx8cHf37/B8676%0AktecnBxXv9xY6nNPUJ/btDQHrg04cOAA8fHx7N6921X22WefsX//fkJCQnjrrbdcj46vERAQwMUX%0AX8wHH3zQ0uG6mTp1Km+++abbl3KNyy67jKioKB588EFX51pUVMSDDz5IYWHhKedyncqNN95IWloa%0ATz31FH/729/48MMPueeee8jOzq71r7HJG8DQoUPJzc11jbtfsWKF62rYiBEjWLlyJVVVVeTn57Np%0A06ZaSVqXLl244IILeOedd+q9YlojOjqabdu2uR4dXFFR4ZpjcP7551NeXs706dPdvnh++ukndu3a%0AVeeQAMMwyM7OJi0tjf/7v/9rdJ3r8/PPP3Po0CHXKyPgxCOJb7/9dj777DMAli9fTnh4uNuVyq++%0A+srtEcv9+vXjk08+4aOPPuKjjz7ikUceISoqqs6hpb1793ZNUnc4HK6JzIcOHSIwMJDg4GDKyspY%0Au3YtpaWlGIaBxWKhtLSU48ePc+jQIXx9fbn00ks5fvy4K6E/evRonXV8++23qa6upqCgAIfDQb9+%0A/Rg4cCCffPKJaxjI66+/zsCBA095pfdk3t7eVFdXc+TIEQ4dOsQ999zDkSNH8PLyqnfupYjU76ab%0AbiIzM5OqqipKS0tZv349N954IxdffDHHjx93zUdavXq16+8rICDA7WTxyy+/ZPr06W7Du7Zt24bZ%0AbHaNcPnfPvaqq66ipKSkzkfUt6T/+7//Y8mSJRw+fLjWskGDBnHppZcyY8YM14n4wYMH+eMf/1jn%0AELTGMJvN3Hzzzbz55ptMnjyZtLQ0vvrqKxITE+vsYxubvMGJfnTTpk0UFBRw/PhxXn31VdcInhEj%0ARpCWlgacGN3z97//vdaDWPr06UN+fj7ffPNNg3dVxo4dS2Zmput3fuTIEZKSkpg4cSLe3t4Nnnf9%0Ar6qqKl577TW2bt3K5MmT6zxmVVUVxcXFpxx9Ux/1uepzT5fuwLUBffr0Yc6cOTzxxBOUlJRQXV1N%0A586deeGFFzj//PPJyspi8eLFtbYbOnQo69evZ8aMGW5DH2ssW7YMqHuOGXDGk23hxJXMUaNG8dxz%0Az9UZ45w5c1iyZAl33nknJpMJb29vbr31VuLi4lzr/Nr4rrrqql/1xMW4uDj27dvHgQMH+OGHH1iy%0AZAkJCQlERETw+OOPEx8fT1VVFVdddZXrzuKkSZP4/vvviYyMxGw2Ex8f7/ZEsxo333wz77//vtuQ%0AgLpceumlLFy4kKefftp1dTksLIwZM2YAEBwczJIlS1i0aBFPP/00hmHQsWNHHn74YbenZk2cOBGz%0A2cyRI0e47LLLePnll8/oyVw1Dh48SEBAgGuoCZwYdjJlyhT+9Kc/cfz4ca688spa75Y5ePBgo+Zk%0A1OWhhx4iISGB9evX06tXLwYMGACcaJdVq1YxdOhQunTpwqxZs9i1axfTp09n7ty5nHfeeQwcOJC3%0A3nqLG264geHDhxMYGEhiYiIOh4OJEyfWOQ/gN7/5DaNHj2bfvn1MnDiR3/zmN8CJuSFTpkyhsrKS%0Aiy66iDlz5jS6DkFBQVxzzTWEh4fz0ksvERYWxh133IHZbMbb27vRQ5lF5ISJEyeyZ88ebr75Zkwm%0AE5GRkYwYMQKTycQTTzzBww8/jM1m45577sHLywuTyUTPnj3Zt28fxcXF+Pn5ERUVRUlJCfHx8Rw7%0Adoyqqiq6d+/OK6+8wvHjx9m6dSuzZs2qdewhQ4awbt06brrpplpDHwHXvLK65ph16dLFlZCcib59%0A+9KnTx+WLFlSaw6ayWRi6dKlvPDCC0RHR2OxWGjfvj133nmn25Oef218oaGhp3URtMbIkSM5fvw4%0AeXl5PPTQQ7Rr144FCxZw9dVXc++993LnnXdiGAYDBgxwzel+8MEHSUxMJCIignbt2vHMM8/U6ktM%0AJhMRERGUlZW59U11ue6663j44Yd54IEHKCsrw2QyERUVxe9//3vg1OddF154IXv37nU7ryopKeHq%0Aq69m5cqVXHjhhXUe84svvqBz585ccMEFp91m6nPV554uk3GqAasiImehk1+YLiKer7S0lD59+vDJ%0AJ59gs9mIi4vjlltuITo6urVDk3PE888/T1lZGY888khrh9LmqM9tehpCKSIiIh7njjvu4O233wZO%0ADM+67LLLXA9w+sMf/sDy5cvrfNCBSFMrKSlh3bp1bqOLRJqTEjgRERHxOA8//DBLly5l+PDhrFq1%0Aym14Wc38miVLlrRihHKueOKJJ5g6deqven2AyK+hIZQiIiIiIiIeQnfgREREREREPESbfAql01n3%0AW+5Ph7+/L4WFpQ2veA5QW7hTe7hTe/xCbeGuKdojKKj+l8pL8ziX+1BPjNsTYwbF3dIUd8tqK3HX%0A14eetXfgLBZza4fQZqgt3Kk93Kk9fqG2cKf2OHd56u/eE+P2xJhBcbc0xd2y2nrcZ20CJyIiIiIi%0AcrZRAiciIiIiIuIhlMCJiIiIiIh4CCVwIiIiIiIiHkIJnIiIiIiIiIdQAiciIiIiIuIhlMCJiIiI%0AiIh4CCVwIiIiIiIiHsLS0Apr1qwhKyvL9Xn37t28/fbbzJgxg6qqKoKCgkhKSsJqtZKVlUVaWhpe%0AXl6MGTOGmJgYKisrSUxMZP/+/ZjNZubOnUvXrl2btVIAtySsr7N8eeLgZj+2iIiIiEhLuHfee/Uu%0A03nv2anBBC4mJoaYmBgA/v73v/POO++waNEiYmNjGTFiBM8//zyZmZlER0eTkpJCZmYm3t7ejB49%0AmoiICLZu3Yqfnx/Jycls376d5ORkFi5c2OwVExEREREROduc1hDKlJQUpkyZws6dOxkyZAgA4eHh%0A5ObmsmvXLkJCQrDZbPj4+NC3b18cDge5ublEREQAMGDAABwOR9PXQkRERERE5BzQ4B24Gp999hkX%0AXHABQUFBlJWVYbVaAQgMDMTpdFJQUEBAQIBr/YCAgFrlXl5emEwmKioqXNvXxd/fF4vF/GvrdEpB%0AQbZm2W9bd67Wuz5qD3dqj1+oLdypPURERNqWRidwmZmZ3H777bXKDcOoc/3TLT9ZYWFpY8M6bU5n%0ASbPtu60KCrKdk/Wuj9rDndrjF2oLd03RHkoARUREmlajh1Du3LmTPn36AODr60t5eTkAeXl52O12%0A7HY7BQUFrvXz8/Nd5U6nE4DKykoMwzjl3TcRERERERGpW6MSuLy8PDp06OBKvAYMGEBOTg4Amzdv%0AJiwsjF69evH5559TXFzM0aNHcTgc9OvXj4EDB5KdnQ3A1q1bCQ0NbaaqiIiIiIiInN0aNYTS6XS6%0AzW+bNm0aM2fOJCMjg+DgYKKjo/H29iYhIYG4uDhMJhPx8fHYbDaioqLYsWMH48ePx2q1Mm/evGar%0AjIiIiIiIyNmsUQlcz549eeWVV1yf7XY7qamptdaLjIwkMjLSrazm3W8iIiLnoq+//popU6Zw9913%0AM2HCBNf7UX/66Sc6dOjAokWLOO+889rUu1RFRKTtOq3XCIiIiEjjlZaWMmfOHPr37+8qe+ONN/D3%0A9yczM5OoqCg++eQTSktLSUlJYcWKFaSnp5OWlkZRUREbN27Ez8+P1atXM3nyZJKTk1uxNiIi0hY0%0A+imUIiIicnqsVivLli1j2bJlrrKtW7cyffp0AMaOHQtAbm6u612qgNu7VKOjo4ET889nzZrVwjUQ%0AEU9277z36l22PHFwC0YiTUkJnIiISDOxWCxYLO5d7b59+/jggw9ISkqic+fOPP74423yXaqe+goI%0AT4zbE2MGxd3SmjrulmoHtXfTUwInIiLSggzD4JJLLmHq1Km8+OKLvPTSS1x11VW11qlv24Y0YGt3%0AWgAAIABJREFUxbtUPfWdiJ4YtyfGDIq7pTVH3C3RDmrvM4+jLpoDJyIi0oI6d+7MtddeC8CgQYP4%0A9ttv9S5VERFpNCVwIiIiLeiGG27gww8/BOCLL77gkksu0btURUSk0TSEUkREpJns3r2b+fPns2/f%0APiwWCzk5OTz33HM888wzZGZm4uvry/z58/Hx8dG7VEVEpFGUwImIiDSTnj17kp6eXqt80aJFtcr0%0ALlUREWkMDaEUERERERHxEErgREREREREPIQSOBEREREREQ+hBE5ERERERMRDKIETERERERHxEErg%0AREREREREPIQSOBEREREREQ+hBE5ERERERMRDKIETERERERHxEJbGrJSVlcUrr7yCxWJh+vTp/Pa3%0Av2XGjBlUVVURFBREUlISVquVrKws0tLS8PLyYsyYMcTExFBZWUliYiL79+/HbDYzd+5cunbt2tz1%0AEhEREREROes0eAeusLCQlJQUVq1axdKlS9myZQuLFi0iNjaWVatW0b17dzIzMyktLSUlJYUVK1aQ%0Anp5OWloaRUVFbNy4ET8/P1avXs3kyZNJTk5uiXqJiIiIiIicdRpM4HJzc+nfvz8dO3bEbrczZ84c%0Adu7cyZAhQwAIDw8nNzeXXbt2ERISgs1mw8fHh759++JwOMjNzSUiIgKAAQMG4HA4mrdGIiIiIiIi%0AZ6kGh1Du3buX8vJyJk+eTHFxMdOmTaOsrAyr1QpAYGAgTqeTgoICAgICXNsFBATUKvfy8sJkMlFR%0AUeHaXkRERERERBqnUXPgioqK+Mtf/sL+/fuZNGkShmG4lp3888lOt/xk/v6+WCzmxoR22oKCbM2y%0A37buXK13fdQe7tQev1BbuFN7nLmvv/6aKVOmcPfddzNhwgRX+Ycffsh9993Hf/7zHwDNIxcRkUZp%0AMIELDAykT58+WCwWunXrRocOHTCbzZSXl+Pj40NeXh52ux273U5BQYFru/z8fHr37o3dbsfpdNKj%0ARw8qKysxDKPBu2+FhaVnXrN6OJ0lzbbvtiooyHZO1rs+ag93ao9fqC3cNUV7nOsJYGlpKXPmzKF/%0A//5u5ceOHePll18mKCjItV5KSgqZmZl4e3szevRoIiIi2Lp1K35+fiQnJ7N9+3aSk5NZuHBha1RF%0ARETaiAbnwA0aNIiPP/6Y6upqCgsLKS0tZcCAAeTk5ACwefNmwsLC6NWrF59//jnFxcUcPXoUh8NB%0Av379GDhwINnZ2QBs3bqV0NDQ5q2RiIhIG2G1Wlm2bBl2u92tfOnSpcTGxrouaGoeuYiINFaDd+C6%0AdOnC8OHDGTNmDACzZ88mJCSEmTNnkpGRQXBwMNHR0Xh7e5OQkEBcXBwmk4n4+HhsNhtRUVHs2LGD%0A8ePHY7VamTdvXrNXSkREpC2wWCxYLO5d7Q8//MBXX33FAw88QFJSEkCTziNvqmkInnr31BPj9sSY%0AQXG3tKaOu6XaQe3d9Bo1B27cuHGMGzfOrSw1NbXWepGRkURGRrqV1YzZFxEREZg7dy6zZ88+5Tpn%0AMo+8KaYheOpwYk+M2xNjBsXd0poj7pZoB7X3mcdRlwaHUIqIiEjTyMvL4/vvv+dPf/oTY8aMIT8/%0AnwkTJtQ5j7xmfrnT6QRo9DxyERE5uzXqDpyIiIicuS5duvDuu++6Pg8ePJiVK1dSXl7O7NmzKS4u%0Axmw243A4mDVrFkeOHCE7O5uwsDDNIxcREUAJnIiISLPZvXs38+fPZ9++fVgsFnJycli8eDGdOnVy%0AW8/Hx0fzyEVEpFGUwImIiDSTnj17kp6eXu/y9957z/Wz5pGLiEhjaA6ciIiIiIiIh1ACJyIiIiIi%0A4iGUwImIiIiIiHgIJXAiIiIiIiIeQgmciIiIiIiIh1ACJyIiIiIi4iGUwImIiIiIiHgIJXAiIiIi%0AIiIeQgmciIiIiIiIh1ACJyIiIiIi4iGUwImIiIiIiHgIJXAiIiIiIiIeQgmciIiIiIiIh1ACJyIi%0A0oy+/vprhg4dysqVKwE4cOAAd999NxMmTODuu+/G6XQCkJWVxR133EFMTAxr1qwBoLKykoSEBMaP%0AH8+ECRPYs2dPq9VDRETaBktDK+zcuZMHHniA3/zmNwBcccUV3HfffcyYMYOqqiqCgoJISkrCarWS%0AlZVFWloaXl5ejBkzhpiYGCorK0lMTGT//v2YzWbmzp1L165dm71iIiIira20tJQ5c+bQv39/V9nC%0AhQsZM2YMUVFRvPbaa6SmpjJ16lRSUlLIzMzE29ub0aNHExERwdatW/Hz8yM5OZnt27eTnJzMwoUL%0AW7FGIiLS2hp1B+66664jPT2d9PR0Hn30URYtWkRsbCyrVq2ie/fuZGZmUlpaSkpKCitWrCA9PZ20%0AtDSKiorYuHEjfn5+rF69msmTJ5OcnNzcdRIREWkTrFYry5Ytw263u8oef/xxhg8fDoC/vz9FRUXs%0A2rWLkJAQbDYbPj4+9O3bF4fDQW5uLhEREQAMGDAAh8PRKvUQEZG2o8E7cHXZuXMnTz75JADh4eEs%0AX76cSy65xNX5AG6dT3R0NHCi85k1a1YThS4iItK2WSwWLBb3rtbX1xeAqqoqVq1aRXx8PAUFBQQE%0ABLjWCQgIwOl0upV7eXlhMpmoqKjAarXWe0x/f18sFvMZxx4UZDvjfbQGT4zbE2MGxd3SmjrulmoH%0AtXfTa1QC9+233zJ58mQOHz7M1KlTKSsrc3UegYGBtToZaBudT13a8i+jOZ2r9a6P2sOd2uMXagt3%0Aao/mUVVVxYwZM7j++uvp378/GzZscFtuGEad29VXfrLCwtIzji8oyIbTWXLG+2lpnhi3J8YMirul%0ANUfcLdEOau8zj6MuDSZwF198MVOnTmXEiBHs2bOHSZMmUVVV5Vp+up1MS3U+9WkLv4yW1lb+E7YV%0Aag93ao9fqC3cNUV7KAGs28MPP0z37t2ZOnUqAHa7nYKCAtfy/Px8evfujd1ux+l00qNHDyorKzEM%0A45QXQEVE5OzX4By4Ll26EBUVhclkolu3bnTu3JnDhw9TXl4OQF5eHna7vc7Op6a85glb6nxERORc%0Al5WVhbe3N9OnT3eV9erVi88//5zi4mKOHj2Kw+GgX79+DBw4kOzsbAC2bt1KaGhoa4UtIiJtRIN3%0A4LKysnA6ncTFxeF0Ovn5558ZNWoUOTk53HbbbWzevJmwsDB69erF7NmzKS4uxmw243A4mDVrFkeO%0AHCE7O5uwsDB1PiIick7ZvXs38+fPZ9++fVgsFnJycvj5559p164dEydOBOCyyy7jiSeeICEhgbi4%0AOEwmE/Hx8dhsNqKiotixYwfjx4/HarUyb968Vq6RiIi0tgYTuMGDB/OnP/2JLVu2UFlZyRNPPMGV%0AV17JzJkzycjIIDg4mOjoaLy9vdX5iIiInKRnz56kp6c3at3IyEgiIyPdympevyMiIlKjwQSuY8eO%0ALF26tFZ5ampqrTJ1PiIiIiIiIs2nUe+BExERERERkdanBE5ERERERMRDKIETERERERHxEErgRERE%0AREREPIQSOBEREREREQ+hBE5ERERERMRDKIETERERERHxEErgREREREREPIQSOBEREREREQ+hBE5E%0ARERERMRDKIETERERERHxEErgREREREREPIQSOBERkWb09ddfM3ToUFauXAnAgQMHmDhxIrGxsTzw%0AwANUVFQAkJWVxR133EFMTAxr1qwBoLKykoSEBMaPH8+ECRPYs2dPq9VDRETaBiVwIiIizaS0tJQ5%0Ac+bQv39/V9miRYuIjY1l1apVdO/enczMTEpLS0lJSWHFihWkp6eTlpZGUVERGzduxM/Pj9WrVzN5%0A8mSSk5NbsTYiItIWKIETERFpJlarlWXLlmG3211lO3fuZMiQIQCEh4eTm5vLrl27CAkJwWaz4ePj%0AQ9++fXE4HOTm5hIREQHAgAEDcDgcrVIPERFpOyytHYCIiMjZymKxYLG4d7VlZWVYrVYAAgMDcTqd%0AFBQUEBAQ4FonICCgVrmXlxcmk4mKigrX9nXx9/fFYjGfcexBQbYz3kdr8MS4PTFmUNwtranjbql2%0AUHs3PSVwIiIircQwjCYpP1lhYekZxQQnTlyczpIz3k9L88S4PTFmUNwtrTnibol2UHufeRx1aVQC%0AV15ezsiRI5kyZQr9+/dnxowZVFVVERQURFJSElarlaysLNLS0vDy8mLMmDHExMRQWVlJYmIi+/fv%0Ax2w2M3fuXLp27dqkFRMREfEkvr6+lJeX4+PjQ15eHna7HbvdTkFBgWud/Px8evfujd1ux+l00qNH%0ADyorKzEM45R330Tk7HXvvPdaOwRpIxo1B27JkiWcd955gCZfi4iInIkBAwaQk5MDwObNmwkLC6NX%0Ar158/vnnFBcXc/ToURwOB/369WPgwIFkZ2cDsHXrVkJDQ1szdBERaQMavAP33Xff8e2333LTTTcB%0AJyZfP/nkk8CJydfLly/nkksucU2+BtwmX0dHRwMnOqxZs2Y1UzVERETant27dzN//nz27duHxWIh%0AJyeH5557jsTERDIyMggODiY6Ohpvb28SEhKIi4vDZDIRHx+PzWYjKiqKHTt2MH78eKxWK/PmzWvt%0AKomISCtrMIGbP38+jz76KOvWrQOaf/I1NN0E7Lq05QmJzelcrXd91B7u1B6/UFu4U3ucmZ49e5Ke%0Anl6rPDU1tVZZZGQkkZGRbmU10w9ERERqnDKBW7duHb1796533lpzTL6GppmAXZ+2MCGxpbWViZht%0AhdrDndrjF2oLd03RHkoARUREmtYpE7ht27axZ88etm3bxsGDB7FarZp8LSIiIiIi0kpO+RCThQsX%0A8uabb/LGG28QExPDlClTNPlaRERERESklZz2e+CmTZvGzJkzNflaRERERESkhTU6gZs2bZrrZ02+%0AFhERERERaXmNeg+ciIiIiIiItD4lcCIiIiIiIh5CCZyIiIiIiIiHUAInIiIiIiLiIZTAiYiIiIiI%0AeAglcCIiIiIiIh5CCZyIiIiIiIiHUAInIiIiIiLiIRr9Im8RERE5c0ePHmXmzJkcPnyYyspK4uPj%0Aufzyy5kxYwZVVVUEBQWRlJSE1WolKyuLtLQ0vLy8GDNmDDExMa0dvoiItDIlcCIiIi1o7dq1XHLJ%0AJSQkJJCXl8ddd91Fnz59iI2NZcSIETz//PNkZmYSHR1NSkoKmZmZeHt7M3r0aCIiIujUqVNrV0FE%0ARFqRhlCKiIi0IH9/f4qKigAoLi7G39+fnTt3MmTIEADCw8PJzc1l165dhISEYLPZ8PHxoW/fvjgc%0AjtYMXURE2gAlcCIiIi3o5ptvZv/+/URERDBhwgRmzpxJWVkZVqsVgMDAQJxOJwUFBQQEBLi2CwgI%0AwOl0tlbYIiLSRmgIpYiISAtav349wcHB/PWvf+Wrr75i1qxZbssNw6hzu/rK/5e/vy8Wi/mM4wwK%0Asp3xPlqDJ8btiTGD4vZ0LdUOntrebTluJXAiIiItyOFwMGjQIAB69OhBfn4+7du3p7y8HB8fH/Ly%0A8rDb7djtdgoKClzb5efn07t37wb3X1hYesYxBgXZcDpLzng/Lc0T4/bEmEFxt7TmSCZaoh08ub3b%0AQtz1/d41hFJERKQFde/enV27dgGwb98+OnTowMCBA8nJyQFg8+bNhIWF0atXLz7//HOKi4s5evQo%0ADoeDfv36tWboIiLSBugOnIiISAsaO3Yss2bNYsKECRw/fpwnnniCyy67jJkzZ5KRkUFwcDDR0dF4%0Ae3uTkJBAXFwcJpOJ+Ph4bLa2O6RHRDzLvfPeq3fZ8sTBLRiJnC4lcCIiIi2oQ4cO/PnPf65Vnpqa%0AWqssMjKSyMjIlghLREQ8hIZQioiIiIiIeIgG78CVlZWRmJjIzz//zLFjx5gyZQo9evRgxowZVFVV%0AERQURFJSElarlaysLNLS0vDy8mLMmDHExMRQWVlJYmIi+/fvx2w2M3fuXLp27doSdRMRERERETmr%0ANHgHbuvWrfTs2ZOVK1eycOFC5s2bx6JFi4iNjWXVqlV0796dzMxMSktLSUlJYcWKFaSnp5OWlkZR%0AUREbN27Ez8+P1atXM3nyZJKTk1uiXiIiIiIiImedBhO4qKgofve73wFw4MABunTpws6dOxkyZAgA%0A4eHh5ObmsmvXLkJCQrDZbPj4+NC3b18cDge5ublEREQAMGDAABwORzNWR0RERERE5OzV6IeYjBs3%0AjoMHD7J06VLuuecerFYrAIGBgTidTgoKCggICHCtHxAQUKvcy8sLk8lERUWFa/u6NNVLSOvSll/K%0A15zO1XrXR+3hTu3xC7WFO7WHiIhI29LoBO7111/nyy+/5KGHHsIwDFf5yT+f7HTLT9YULyGtT1t4%0AKV9LaysvI2wr1B7u1B6/UFu4a4r2UAIoIiLStBocQrl7924OHDgAwJVXXklVVRUdOnSgvLwcgLy8%0APOx2O3a7nYKCAtd2+fn5rnKn0wlAZWUlhmGc8u6biIiIiIiI1K3BBO6TTz5h+fLlABQUFFBaWsqA%0AAQPIyckBYPPmzYSFhdGrVy8+//xziouLOXr0KA6Hg379+jFw4ECys7OBEw9ECQ0NbcbqiIiIiIiI%0AnL0aHEI5btw4HnnkEWJjYykvL+exxx6jZ8+ezJw5k4yMDIKDg4mOjsbb25uEhATi4uIwmUzEx8dj%0As9mIiopix44djB8/HqvVyrx581qiXiIiIiIiImedBhM4Hx+fOh/9n5qaWqssMjKSyMhIt7Kad7+J%0AiIiIiIjImWlwCKWIiIiIiIi0DUrgREREREREPIQSOBEREREREQ+hBE5ERERERMRDNPpF3iIiItI0%0AsrKyeOWVV7BYLEyfPp3f/va3zJgxg6qqKoKCgkhKSsJqtZKVlUVaWhpeXl6MGTOGmJiY1g5dRERa%0AmRI4ERGRFlRYWEhKSgpvvvkmpaWlLF68mJycHGJjYxkxYgTPP/88mZmZREdHk5KSQmZmJt7e3owe%0APZqIiAg6derU2lUQEZFWpCGUIiIiLSg3N5f+/fvTsWNH7HY7c+bMYefOnQwZMgSA8PBwcnNz2bVr%0AFyEhIdhsNnx8fOjbty8Oh6OVoxcRkdamO3AiIiItaO/evZSXlzN58mSKi4uZNm0aZWVlWK1WAAID%0AA3E6nRQUFBAQEODaLiAgAKfT2eD+/f19sVjMZxxnUJDtjPfRGjwxbk+MGRT32awp28hT27stx60E%0ATkREpIUVFRXxl7/8hf379zNp0iQMw3AtO/nnk9VX/r8KC0vPOL6gIBtOZ8kZ76eleWLcnhgzKO6W%0A1tLJRFO1kSe3d1uIu77fu4ZQioiItKDAwED69OmDxWKhW7dudOjQgQ4dOlBeXg5AXl4edrsdu91O%0AQUGBa7v8/HzsdntrhS0iIm2EEjgREZEWNGjQID7++GOqq6spLCyktLSUAQMGkJOTA8DmzZsJCwuj%0AV69efP755xQXF3P06FEcDgf9+vVr5ehFRKS1aQiliIhIC+rSpQvDhw9nzJgxAMyePZuQkBBmzpxJ%0ARkYGwcHBREdH4+3tTUJCAnFxcZhMJuLj47HZ2u6cDBERaRlK4ERERFrYuHHjGDdunFtZampqrfUi%0AIyOJjIxsqbBERMQDaAiliIiIiIiIh1ACJyIiIiIi4iGUwImIiIiIiHgIJXAiIiIiIiIeolEPMVmw%0AYAH//Oc/OX78OL///e8JCQlhxowZVFVVERQURFJSElarlaysLNLS0vDy8mLMmDHExMRQWVlJYmIi%0A+/fvx2w2M3fuXLp27drc9RIRERERETnrNJjAffzxx3zzzTdkZGRQWFjI7bffTv/+/YmNjWXEiBE8%0A//zzZGZmEh0dTUpKCpmZmXh7ezN69GgiIiLYunUrfn5+JCcns337dpKTk1m4cGFL1E1EREREROSs%0A0uAQymuvvZY///nPAPj5+VFWVsbOnTsZMmQIAOHh4eTm5rJr1y5CQkKw2Wz4+PjQt29fHA4Hubm5%0AREREADBgwAAcDkczVkdEREREROTs1eAdOLPZjK+vLwCZmZnccMMNbN++HavVCkBgYCBOp5OCggIC%0AAgJc2wUEBNQq9/LywmQyUVFR4dq+Lv7+vlgs5jOqWH2Cgs7Nl6Ceq/Wuj9rDndrjF2oLd2oPERGR%0AtqXRL/J+9913yczMZPny5QwbNsxVbhhGneufbvnJCgtLGxvWaXM6S5pt321VUJDtnKx3fdQe7tQe%0Av1BbuGuK9lACKCIi0rQa9RTKDz/8kKVLl7Js2TJsNhu+vr6Ul5cDkJeXh91ux263U1BQ4NomPz/f%0AVe50OgGorKzEMIxT3n0TERERERGRujV4B66kpIQFCxawYsUKOnXqBJyYy5aTk8Ntt93G5s2bCQsL%0Ao1evXsyePZvi4mLMZjMOh4NZs2Zx5MgRsrOzCQsLY+vWrYSGhjZ7pUREREREPM29895r7RDEAzSY%0AwL399tsUFhbyxz/+0VU2b948Zs+eTUZGBsHBwURHR+Pt7U1CQgJxcXGYTCbi4+Ox2WxERUWxY8cO%0Axo8fj9VqZd68ec1aIRERERERkbNVgwnc2LFjGTt2bK3y1NTUWmWRkZFERka6ldW8+01ERERERETO%0ATKPmwImIiEjTKi8vZ+jQobz11lscOHCAiRMnEhsbywMPPEBFRQUAWVlZ3HHHHcTExLBmzZpWjlhE%0ARNoCJXAiIiKtYMmSJZx33nkALFq0iNjYWFatWkX37t3JzMyktLSUlJQUVqxYQXp6OmlpaRQVFbVy%0A1CIi0tqUwImIiLSw7777jm+//ZabbroJgJ07dzJkyBAAwsPDyc3NZdeuXYSEhGCz2fDx8aFv3744%0AHI5WjFpERNqCRr8HTkRERJrG/PnzefTRR1m3bh0AZWVlrlfsBAYG4nQ6KSgoICAgwLVNQECA67U8%0Ap+Lv74vFYj7jGD31HX6eGLcnxgyK+2zWlG3kqe3dluNWAiciItKC1q1bR+/evenatWudyw3DOK3y%0A/1VYWPqrY6vhqS+198S4PTFmUNxnu6ZqI09t77YSd31JpBI4ERGRFrRt2zb27NnDtm3bOHjwIFar%0AFV9fX8rLy/Hx8SEvLw+73Y7dbqegoMC1XX5+Pr17927FyEVEpC1QAiciItKCFi5c6Pp58eLFXHjh%0AhXz66afk5ORw2223sXnzZsLCwujVqxezZ8+muLgYs9mMw+Fg1qxZrRi5iIi0BUrgREREWtm0adOY%0AOXMmGRkZBAcHEx0djbe3NwkJCcTFxWEymYiPj8dma7tzMkREpGUogRMREWkl06ZNc/2cmppaa3lk%0AZCSRkZEtGZKIiLRxeo2AiIiIiIiIh1ACJyIiIiIi4iE0hFJERERERFzunfdeneXLEwe3cCRSF92B%0AExERERER8RBK4ERERERERDyEEjgREREREREPoQRORERERETEQ+ghJiIiIiIi9ajvgR6gh3pI69Ad%0AOBEREREREQ/RqATu66+/ZujQoaxcuRKAAwcOMHHiRGJjY3nggQeoqKgAICsrizvuuIOYmBjWrFkD%0AQGVlJQkJCYwfP54JEyawZ8+eZqqKiIiIiIjI2a3BBK60tJQ5c+bQv39/V9miRYuIjY1l1apVdO/e%0AnczMTEpLS0lJSWHFihWkp6eTlpZGUVERGzduxM/Pj9WrVzN58mSSk5ObtUIiIiIiIiJnqwYTOKvV%0AyrJly7Db7a6ynTt3MmTIEADCw8PJzc1l165dhISEYLPZ8PHxoW/fvjgcDnJzc4mIiABgwIABOByO%0AZqqKiIiIiIjI2a3Bh5hYLBYsFvfVysrKsFqtAAQGBuJ0OikoKCAgIMC1TkBAQK1yLy8vTCYTFRUV%0Aru3r4u/vi8Vi/lUVakhQkK1Z9tvWnav1ro/aw53a4xdqC3dqDxERkbbljJ9CaRhGk5SfrLCw9Ixi%0AOhWns6TZ9t1WBQXZzsl610ft4U7t8Qu1hbumaA8lgHVbsGAB//znPzl+/Di///3vCQkJYcaMGVRV%0AVREUFERSUhJWq5WsrCzS0tLw8vJizJgxxMTEtHboInIO0xM524ZflcD5+vpSXl6Oj48PeXl52O12%0A7HY7BQUFrnXy8/Pp3bs3drsdp9NJjx49qKysxDCMU959ExEROZt9/PHHfPPNN2RkZFBYWMjtt99O%0A//79iY2NZcSIETz//PNkZmYSHR1NSkoKmZmZeHt7M3r0aCIiIujUqVNrV0FERFrRr3qNwIABA8jJ%0AyQFg8+bNhIWF0atXLz7//HOKi4s5evQoDoeDfv36MXDgQLKzswHYunUroaGhTRe9iIiIh7n22mv5%0A85//DICfnx9lZWWnNbdcRETObQ3egdu9ezfz589n3759WCwWcnJyeO6550hMTCQjI4Pg4GCio6Px%0A9vYmISGBuLg4TCYT8fHx2Gw2oqKi2LFjB+PHj8dqtTJv3ryWqJeIiEibZDab8fX1BSAzM5MbbriB%0A7du3N3pueUOaah65pw5/9cS4PTFmUNxNvS9Pd6rhlRuSb2vBSJpGW/7dNpjA9ezZk/T09Frlqamp%0AtcoiIyOJjIx0KzObzcydO/cMQhQRETn7vPvuu2RmZrJ8+XKGDRvmKj+TOeTQNPPIPXU+qCfG7Ykx%0Ag+Ku4Ylt0Bo8rZ3ayv/v+pLIXzWEUkRERH69Dz/8kKVLl7Js2TJsNptrbjlwyrnlJ7/SR0REzk1K%0A4ERERFpQSUkJCxYs4KWXXnI9kOR05paLiMi57YxfIyAiIiKN9/bbb1NYWMgf//hHV9m8efOYPXt2%0Ao+aWi4jIuU0JnIiISAsaO3YsY8eOrVXe2LnlItL2neqBHiJnSgmciIiIiIg0G70AvGlpDpyIiIiI%0AiIiH0B04ERER8Si6mi9N7dcOedRQyTNXXxvqb7l+ugMnIiIiIiLiIZTAiYiIiIiIeAglcCIiIiIi%0AIh7inJsDp3HzIiIiIiJtm87Z66c7cCIiIiIiIh5CCZyIiIiIiIiHOOeGUIqIiIiIiOc614dX6g6c%0AiIiIiIiIh/j/7N17WFVV/sfx94EDIooKwjEtNcexybyNZimaGSiKWGZ5SRTTohoTLyV9PNJCAAAg%0AAElEQVSjoWmaWEpKNpJpOqmEaSZp4mWgqdFJE52KxsKZflRmo3gBVEQFReD8/vBxx5GryO3o5/U8%0APU9n7dt3Lw97ne/ea62tBE5ERERERMROqAtlIbf641gRERGAR0K3FFuutlBEpOZVSwL3+uuvc+DA%0AAUwmEzNmzKBjx47VcVgRERG7pzZUpHKUdqNebh4V/Xe2pxtUVZ7A/etf/+LXX39lw4YN/Pzzz8yY%0AMYMNGzZU9WErnZ7OiYhIdbtZ2lCpfez9d42SMalsJX2nauPfQ5UncImJifTt2xeA1q1bc/bsWc6f%0AP0/9+vWr+tDVprIvIrXxiyIiItXvVmhDb1bVmSDVlmSsIj+AlYhJbVdb/r4KM1mtVmtVHmDWrFn0%0A7t3baIBGjhzJa6+9RqtWrarysCIiInZPbaiIiFyr2mehrOJ8UURE5KalNlRERKo8gbNYLGRkZBif%0A09LS8PLyqurDioiI2D21oSIicq0qT+B69uxJQkICAAcPHsRisajvvoiISDmoDRURkWtV+SQmXbp0%0AoV27dowYMQKTycTs2bOr+pAiIiI3BbWhIiJyrSqfxEREREREREQqR7VPYiIiIiIiIiIVowRORERE%0ARETETlT5GLiq9vrrr3PgwAFMJhMzZsygY8eOxrK9e/fy5ptv4ujoyIMPPkhISEgNRlo9SquPffv2%0A8eabb+Lg4ECrVq147bXXcHC4eXP40uriqsjISP79738TExNTAxFWr9Lq4/jx40yZMoXLly9zzz33%0AMHfu3BqMtHqUVh8ffPABcXFxODg40L59e15++eUajLR6pKSkMH78eMaOHUtQUJDNslvxWnqrsNc2%0A9I033uCbb74hLy+PP/3pT/Tr189Y5uvry2233YajoyMAixYtokmTJjUVqmH//v1MnjyZNm3aAHDX%0AXXcxa9YsY3ltre+NGzcSFxdnfE5OTubbb781Pte2+r72Wnb8+HGmTZtGfn4+Xl5eLFy4EGdnZ5tt%0AyvN7oSbinj59Onl5eZjNZhYuXGgzA21Z36eaijssLIyDBw/SqFEjAIKDg3nooYdstqmN9T1p0iTO%0AnDkDQGZmJn/84x8JDw831q8t9W2w2rH9+/dbn3vuOavVarX+9NNP1uHDh9ssHzBggPXYsWPW/Px8%0Aa2BgoPXHH3+siTCrTVn14efnZz1+/LjVarVaJ06caN21a1e1x1hdyqoLq9Vq/fHHH61PPPGENSgo%0AqLrDq3Zl1cekSZOsn376qdVqtVrnzJljTU1NrfYYq1Np9XHu3Dmrj4+P9fLly1ar1Wp96qmnrN9+%0A+22NxFldLly4YA0KCrLOnDnTGhMTU2T5rXYtvVXYaxuamJhofeaZZ6xWq9V6+vRpa+/evW2W+/j4%0AWM+fP18DkZVu37591okTJ5a4vLbWd2H79++3zpkzx6asNtV3cdeysLAw644dO6xWq9UaGRlp/eCD%0AD2y2Kc/vhapWXNzTpk2zbt++3Wq1Wq1r1661RkRE2GxT1vepOhQX90svvWT9xz/+UeI2tbW+CwsL%0AC7MeOHDApqw21Hdhdv34JTExkb59+wLQunVrzp49y/nz5wE4cuQIDRs2pGnTpjg4ONC7d28SExNr%0AMtwqV1p9AGzatInbbrsNAA8PD+NOw82orLoAWLBgAS+++GJNhFftSquPgoICvvnmG3x9fQGYPXs2%0AzZo1q7FYq0Np9eHk5ISTkxPZ2dnk5eWRk5NDw4YNazLcKufs7MzKlSuxWCxFlt2K19Jbhb22offd%0Adx9/+ctfAGjQoAE5OTnk5+fXcFQ3pjbXd2FLly5l/PjxNR1GiYq7lu3fv58+ffoA4OPjU6Rey/N7%0AoaoVF/fs2bPp378/AO7u7mRmZlZrTOVRWttRktpa31cdOnSIc+fO1chTweth1wlcRkYG7u7uxmcP%0ADw/S09MBSE9Px8PDo9hlN6vS6gMw3h2UlpbGl19+Se/evas9xupSVl1s2rSJ+++/n9tvv70mwqt2%0ApdXH6dOnqVevHvPnzycwMJDIyMiaCrPalFYfderUISQkhL59++Lj40OnTp1o1apVTYVaLcxmMy4u%0ALsUuuxWvpbcKe21DHR0dcXV1BSA2NpYHH3zQ6L531ezZswkMDGTRokVYa9Fk2z/99BPjxo0jMDCQ%0AL7/80iivzfV91XfffUfTpk2LfZF8banv4q5lOTk5RpfJxo0bF6nXsn4vVIfi4nZ1dcXR0ZH8/HzW%0ArVvHI488UmS7kr5P1aWktmPt2rU8+eSTvPjii5w+fdpmWW2t76vef//9IsMIrqrp+i7M7sfAFVab%0ALtK1QXH1cerUKcaNG8fs2bNt/oBudoXrIjMzk02bNrF69WpOnjxZg1HVnML1YbVaOXnyJE8++SS3%0A3347zz33HLt27SrSZ/1mVrg+zp8/z7vvvkt8fDz169dnzJgx/PDDD9x99901GKFI1bO3NvSzzz4j%0ANjaWVatW2ZRPmjSJXr160bBhQ0JCQkhISMDf37+GovzNnXfeyYQJExgwYABHjhzhySef5NNPPy0y%0AHqu2io2N5bHHHitSXlvruzjl+Y7Xpr+D/Px8pk2bRvfu3fH29rZZVlu/T48++iiNGjWibdu2rFix%0AgrfffptXXnmlxPVrU33n5ubyzTffMGfOnCLLalt92/UTOIvFQkZGhvE5LS3NuDN07bKTJ09e1yNe%0Ae1RafcCVH6bPPvssL7zwAg888EBNhFhtSquLffv2cfr0aUaNGsWECRM4ePAgr7/+ek2FWi1Kqw93%0Ad3eaNWtGixYtcHR0xNvbmx9//LGmQq0WpdXHzz//TPPmzfHw8MDZ2ZmuXbuSnJxcU6HWuFvxWnqr%0AsOc2dPfu3SxfvpyVK1fi5uZms2zw4ME0btwYs9nMgw8+SEpKSg1FaatJkyYEBARgMplo0aIFnp6e%0Axk3E2l7fcKUrYufOnYuU19b6vsrV1ZWLFy8CxddrWb+datL06dNp2bIlEyZMKLKstO9TTfL29qZt%0A27bAlQlurv0+1Ob6/uqrr0rsOlnb6tuuE7iePXuSkJAAwMGDB7FYLEY3wTvuuIPz589z9OhR8vLy%0A2LlzJz179qzJcKtcafUBV8Z8jRkzhgcffLCmQqw2pdWFv78/O3bs4KOPPuLtt9+mXbt2zJgxoybD%0ArXKl1YfZbKZ58+YcPnzYWH6zdxksrT5uv/12fv75Z6PBT05O5s4776ypUGvcrXgtvVXYaxt67tw5%0A3njjDd59911jprvCy4KDg8nNzQWu/CC7OmtcTYuLi+O9994DrnSZPHXqlDFbY22ub7iS+NSrV6/I%0A04baXN9X9ejRw/ief/rpp/Tq1ctmeVm/nWpKXFwcTk5OTJo0qcTlJX2fatLEiRM5cuQIcCXpv/b7%0AUFvrG+D7778vsbdNbatvk7U2PbusgEWLFvH1119jMpmYPXs2//nPf3Bzc8PPz4+vvvqKRYsWAdCv%0AXz+Cg4NrONqqV1J9PPDAA9x33302d88efvhhnnjiiRqMtmqV9t246ujRo0yfPv2WeI1AafXx66+/%0AEhYWhtVq5a677mLOnDk39SsmoPT6+PDDD9m0aROOjo507tyZadOm1XS4VSo5OZmIiAhSU1Mxm800%0AadIEX19f7rjjjlv2WnqrsMc2dMOGDURFRdncaOrWrRt/+MMf8PPzIzo6mk8++YQ6depwzz33MGvW%0ALEwmUw1GfMX58+f585//TFZWFpcvX2bChAmcOnWq1tc3XLlGvPXWW/z1r38Frowjvxp3barv4q5l%0AixYtIiwsjEuXLtGsWTPmz5+Pk5MTL774IvPnz8fFxaXI30F1d5kvLu5Tp05Rp04dI7lp3bo1c+bM%0AMeLOy8sr8n2q7rkNios7KCiIFStWULduXVxdXZk/fz6NGzeu9fUdFRVFVFQU9957LwEBAca6tam+%0AC7P7BE5ERERERORWcXPfYhcREREREbmJKIETERERERGxE0rgRERERERE7IQSOBERERERETuhBE5E%0AREqVkpJC3759Wbt2banrLV68mBEjRvDEE0+wcuXKaopORETk1mKu6QBERKT2ys7OJjw8HG9v71LX%0AS0lJYf/+/Xz44YcUFBQwcOBABg8eXGte0CoiInKz0BM4EREpkbOzMytXrsRisRhlP/30E08++SRj%0Axoxh/PjxZGVl4ebmxqVLl8jNzeXSpUs4ODhQt27dGoxcRETk5qQETkRESmQ2m3FxcbEpCw8PZ+7c%0AuURHR9OzZ08++OADmjZtir+/Pz4+Pvj4+DBixAjjBbQiIiJSedSFUkRErst3333HrFmzAMjNzaVD%0Ahw4cOXKEv//973z22Wfk5eUxYsQIAgICaNy4cQ1HKyIicnNRAiciItelbt26vP/++5hMJqNsx44d%0AdOrUyeg2+Yc//IGUlJQyx86JiIjI9VEXShERuS533303X3zxBQDbt28nMTGRFi1akJycTEFBAZcv%0AXyYlJYXmzZvXcKQiIiI3H5PVarXWdBAiIlI7JScnExERQWpqKmazmSZNmvDCCy8QGRmJg4MDderU%0AITIykkaNGrFkyRL27t0LgL+/P2PHjq3Z4EVERG5CSuBERERERETshLpQioiIiIiI2AklcCIiIiIi%0AInZCCZyIiIiIiIidUAInIiIiIiJiJ5TAiYiIiIiI2Am9yLsWSk5OZuHChZw8eRKr1UqjRo2YOnUq%0AXbt2NdbJy8vj4YcfplmzZqxatcooP3r0KP369eM///lPkf1GRUURHR2Np6enTXnHjh154403bMqO%0AHj1Knz59aNWqFQBWqxVPT09efvll7rnnnmKXW61W+vTpw9SpU3FwcGDTpk3ExcWxZs0aAHJzc1m6%0AdCkJCQlcnfzU39+fkJAQnJ2dryu+yvTJJ5/w6quvMmfOHB599FGjfPv27SxbtozLly9z11138frr%0Ar+Pm5kZUVBRvv/02W7du5a677jLWP378OD4+PoSEhDBx4kSbY+zfv5+ZM2fy97//3aY8KiqKEydO%0A8Nprr1FQUMCSJUuM+snLy8PX15dp06ZhNpsJCwtj165dNGrUiEuXLuHm5saQIUMYPXo0Dg4VvxcT%0AHx/PW2+9ZVP2yy+/8M033zB79mwOHjxolJ8/f57OnTsTFRXFd999x7x58zh9+jSenp4sWrSIO+64%0Ag+joaNavX29sk5eXx7lz59i/f3+pcWzZsoXY2FhiYmJKXW/37t20bt2aZs2aVeBsy++7777jL3/5%0AC++9916p6x04cIA6depw9913V2k8Ireikq6d12vhwoXUqVOHSZMm8eWXXxIVFUVmZib5+fncfvvt%0AzJw5k9///vfG+pmZmQQEBODr68u8efPKFU/ha3Rhfn5+hIaGFjmv4OBg7rjjDgAKCgpo2bIlr7zy%0ACs2bNy+y/GqbOWzYMJ555hnAtv0AOHfuHIsXL2bPnj2YTCYcHR0ZOnQoTz31FCaT6briqyxWq5X3%0A3nuPxYsXEx0dbfM7Zs2aNWzYsIGCggK6du3K7NmzcXZ2JiwsjG3btrFnzx6bWL/++mtGjRrF/Pnz%0Aefzxx22Oc+3vjavCwsJo0aIF48eP5+LFi0RERLB3715MJhNWq5XBgwfz/PPPAzB69Gh++eUX6tev%0AT05ODk2aNGHUqFHG74IpU6bg7e3NsGHDbqhO1OYWT23u9VECV8tYrVbGjRvHvHnzeOihhwD49NNP%0ACQkJYdeuXdStWxe48gfVvXt3vv32W06ePEmTJk3Ktf/+/fsbF/uyODo6Eh8fb3zesWMHISEhJCQk%0AFLv8/PnzPP3008TGxjJ8+PAi+5s2bRo5OTl89NFHNGjQgMzMTF566SWmT59OZGTkdcd3rX//+9+4%0AubnRunXrcm+zYsUKkpKSjET0qmPHjhEeHs6mTZto1qwZCxYsYPHixbzyyisANG3alG3btjFlyhRj%0Am+3bt3PbbbdVKHaADRs28M033xAbG0u9evU4f/48zz77LKtWreK5554D4Mknn2T8+PEA/Prrr8yY%0AMYOff/6ZuXPnVvi4/v7++Pv7G5937NjB3/72N+rXr2/8u1z17LPP8thjj5Gbm8vEiROZM2cOPj4+%0AfPjhh7z88stER0czZswYxowZY2yzcuVKTp06VeH4rrVmzRqef/75Km9MOnbsWGZDAvDxxx9z7733%0A3vKNiUht9e233/LFF1+wefNmsrKymDx5MtHR0bRr1w64ck2ZOHEiO3bswGQyAbBt2zZGjx5NbGws%0Aly5dok6dOuU6VuFrdFmaNm1q04auWLGC0NBQPvroo2KXZ2RkMHz4cNq2bUvPnj1t9lVQUMCzzz5L%0A69at2bp1K3Xq1OHEiROEhIRw9uxZXnzxxeuO71q7d+/mrrvuKvfvDYDZs2dTUFCAh4eHTfm///1v%0A3n//fT755BPc3NyYPHkyMTExBAcHA+Dp6UlCQgJPPPGEsc327dtp2rRphWIHePvtt8nKymLr1q04%0AOzuTkZHBqFGjaNGiBQMHDgRg6tSpRsKWnJzM9OnTOXHiBH/605+YPXs2jzzyCA8++OB11cG11OYW%0AT23u9VEXylrmzJkzpKen06lTJ6OsX79+bNmyxUjeADZv3oy/vz8BAQFs2bKlWmILCAjg4sWLHDp0%0AqNjl9evXp1u3bvz3v/8tsuzHH3/kn//8JxERETRo0ACARo0a8frrrzN06NAKx2S1Wvn8888ZOXIk%0AERERODo6Xtf23bp1Y9myZdSrV8+m/PPPP8fb29u4YA0dOtSmIX3ggQfYsWOHzTY7duygR48eFTwT%0ASElJ4a677jJiqV+/Pu+88w5PPvlkseu3bNmSd955h+3bt5f4b3K9Ll26xF/+8hemTp1aZNk///lP%0AcnNz8fX15dChQ+Tm5uLj4wNcuSucnJxMZmamzTYZGRmsX7++2B8MBQUFzJ07l4ceeoihQ4fyww8/%0A2GwXHByMv78/vr6+rF69GoC33nqLffv2MXXqVHbs2EFOTg4vvPAC/fv3x9fXl4iIiGLPKyoqirCw%0AMP70pz/h4+PDiBEjjAbu2LFjBAcH079/fx5++GE++eQT4Modcj8/P2P7uXPnEhISQp8+fRg6dChp%0AaWmsX7+eLVu2sHDhQlavXs3JkycZM2YMAQEB9O3bl8WLF1/vP4GIlODSpUu88sor9O/fnwEDBrBg%0AwQLy8/OBK8lF7969GTBgABs2bKBLly4cPXoUgHfeeYexY8diNps5fPgwJpPJ5sff6NGjiY6ONpI3%0AuNIz4+GHH6Znz558/vnn1XJ+QUFBHDhwgHPnzhW73NPTkz/+8Y/FtrFffPEFJ0+eZM6cOUayedtt%0At7F48WL69OlT4ZguX77MJ598wqOPPsr777+Pk5PTdW3/2GOPMW/evCLbxcfHExAQQIMGDTCZTAwZ%0AMsSmjX3wwQfZtm2b8Tk/P5/du3fTpUuXCp9LSkoK7dq1w9nZGbhSn+vWrTOu89dq3749UVFRLF++%0AnHPnztGwYUMeeeQRoz2qDGpz1eZWlBK4Wsbd3Z0OHTrw5JNPsnHjRo4cOQJg82QnMzOTH374gW7d%0AuvHwww+zdevWaosvPz/fuPhd6+TJk3z22Wd07ty5yLJ//etf/PGPfyzSdaNx48Z4e3tfdxy5ubls%0A3LiRgQMHsnHjRkJDQ1m/fj133nknq1evNu5wFf6vuO4EnTp1smm0rzp8+DAtWrQwPrdo0YJTp05x%0A9uxZAJo0aYLFYuHbb78FrnR/cHJyuqG7gw8++CAbNmxg3rx57Nu3j0uXLuHu7o6Li0uJ2zRs2JAu%0AXbrwr3/9q8LHLSw2NpYuXbrYnPtVUVFRhISEAGAymSgoKDCWOTo64uzsbHxfr3rvvfd4/PHHjaS9%0AsN27d/Pll1+yfft21q5dy9dff20sW7ZsGXfccQfx8fFER0cTGRnJ8ePHeeGFF2jSpAkLFy4kICCA%0A9evXc+HCBeLj49m8eTObNm2y2U9hn376KTNnzmTnzp00b96cd999F4BZs2Zx//33k5CQwLvvvsu8%0AefOMH36FxcfHM2PGDD777DMaN27Mxx9/TGBgIB07dmTq1Kk89dRTrFmzhvvuu48dO3awdetWjhw5%0AQlpaWjlqXkTKEh0dzYkTJ9i+fTubN2/m66+/Ztu2beTn5xMWFsbcuXP529/+xuHDh8nJyQGu9AxJ%0ATEw0kpg2bdpQv359Ro8ezdatW0lLS8PR0RGLxWIc58cff8TJyYnmzZszaNAg4wdmVcvPz8fBwaHE%0AJOnnn39m3759JbaxPXv2LLJtixYt6Nix43XHcv78eVatWoW/vz9ffvklb7zxBitXrsTDw4MFCxYU%0A28YePny4yH6KixWKtrHNmze3uRHZqVMnUlNTOXnyJACJiYl07NixxN8f5dG7d2+ioqJYvHgx3377%0ALXl5eTRu3LjUfd555500bdqUf//738CVG+qFE80bpTZXbW5FqQtlLWMymVi9ejWrV6/m/fffN/rl%0AT548mX79+gFXuhH069cPk8nE7bffTsOGDUlOTqZ9+/Zl7j8hIYFvvvnGpmzSpEkEBASUup3VauWj%0Ajz6iSZMm3HnnnRw7doz8/HyjG8DFixe5fPkyzz//PIMGDSqy/dmzZ2ncuHGlxbdixQr27NnDkiVL%0AbMYtADz11FM89dRTZR6rNDk5OTZdPpydnTGZTMaPAoCBAweybds2OnfuzPbt2xkwYECJd07Lw8fH%0AhxUrVrB+/XpCQkLIy8tjwIABTJ8+nYYNG5a4Xf369W/ouFcVFBSwatUqli9fXmTZvn37sFqt3H//%0A/QD87ne/o27dumzatInHH3+czZs3c+7cOS5dumRsc+7cObZs2WJzF7Wwr776it69extPHAcMGMDO%0AnTsBmDlzpnFnvXnz5nh5eXH06NEiCfLTTz/N6NGjMZlMNGzYkDZt2nD06FGbcRZXdevWjebNmwNX%0AGuEVK1Zw+fJl9u7da4xHuP322+nWrRv79u0z1r2qa9eu3H777QC0bduW48ePFzlG48aN+eyzz+je%0AvTudO3fmzTffLPbcReT67dq1i6effhqz2YzZbOaRRx7hyy+/pH379uTm5tK7d2/gyhO1q2PDDx48%0ASLNmzYybh3Xr1uXDDz9k9erVREVF8ec//9n4QXj1+rZ582ajHbv33ns5fPgwGRkZRcZnF+f9998n%0ALi7OpmzevHnFXpMKy8/P569//Su9evUybtodP37caGPPnz+Pi4sLL7/8Mvfee2+R7c+ePVup8b32%0A2mtkZmYSExNTpOtcWFgYYWFhZR6rNDk5OTaJk4uLi037ajKZ6N+/P9u3b+fpp59m+/btBAQE8Nln%0An1X4mKNGjcLDw4OPP/6YNWvW4OTkxOOPP05oaGipXWQLt7Ht27cnLS2NEydO3NCQCVCbC2pzb4QS%0AuFrIzc2NSZMmMWnSJDIyMti0aRNTpkxhy5YttG7dms2bN3Po0CE+/PBD4LcuDuVJ4K5njFnhBM1q%0AtfL73/+ed955x5gwo/AYuJ9++olRo0YZ/civ5e7ubtxJq4z4unXrRkJCAvPnz+fZZ5+le/fu5Tqn%0A8nJ1dSU3N9f4fOnSJaxWK66urkaZv78/gwcPZsaMGcTHx/Pee+8ZYxeu5eDgYHP37Kr8/Hybbp89%0AevSgR48e5Ofnk5SUREREBK+++mqpF6XU1FR69epV6vlMmzaN7777DrhyF7u4/vvffvstrq6utGnT%0Apsiybdu28fDDDxufnZyciIqK4rXXXmPFihX069ePVq1a2dz127lzJx07diwy9uGqs2fP2tz1Lrzt%0A999/b9wBdHBwID09vdj6O3z4MAsWLODQoUM4ODhw4sSJIoPbryr89LdBgwZkZWWRmZmJ1WrFzc3N%0AZtnp06eLNCaF13F0dDQau8LGjh1LQUEBr776KmlpaYwaNYqJEycW+5RXRK7P6dOnbW5mNWzY0OgZ%0AUfj6Ufi6curUqSLXoCZNmhhJyNGjR/nggw947rnn2LVrF25ubmzdupXs7GxjPNKlS5fYunVruW4M%0AXs8Ys8IJGlwZA7RgwQLjc+ExcLt372bu3Lkldvdzd3cv15OH8sbn4+PDwoULeeONN3jmmWfK9fvi%0AetStW9emjc3JybFpXwEefvhhZs2aRVBQEPv37+fVV18tMYErbxs7YMAABgwYQG5uLomJicybN486%0AdeqUOolLamqqcQPa0dHR+N6VlsCpzVWbW9WUwNUyJ06csLmb4enpyXPPPUd8fDw//vgjcOVOXFJS%0AkrHN6dOnGTRoEC+99FKlxnLtJCWl+f3vf4+Pjw9Lly5l5syZRZbff//9zJ8/v8iEK1lZWaxevZpJ%0AkyZdV2z33XcfW7du5Z///CfLli1j0aJFPPPMM/Tr14/o6Gg2bNhQZJtXX32Vbt26lWv/rVq14quv%0AvjI+Hz58GC8vL5sLXuPGjWnTpg3r16+nUaNGpQ5q9vT05OTJk+Tl5WE2//Znd/jwYf7whz8AV/q7%0Ad+nSBTc3NxwdHbnvvvsYP358qcnbkSNH+L//+78yE9jyzOK5a9cu4w52ccuu/fHSoUMH4ybC1clp%0AWrZsWa79wZWLduEnh6dPnzb+f+rUqYwZM4bAwEBMJlOJCercuXNp164dS5cuxdHRkREjRpR4vDNn%0Azhj/f/bsWRo2bIi7uzsODg7GZ7jSRbk8T4uLYzabee6553juuef45ZdfePbZZ7n33nuLTDggItfP%0A09PTZsxPZmYmnp6e1K9fn+zsbKM8IyOjxH388ssvZGdnGxOY3HHHHbz00kts2rSJI0eOcPr0ae66%0A6y6byRT+85//MH369Bvu2XGtaycpKU2vXr247bbbWLduHWPHji2yvFu3boSFhXHx4kWbbvf/+9//%0A+Pzzz6879n79+tGnTx/i4+OZPXs2DRo04JlnnqFnz54sWLCAXbt2Fdlm+fLl3HnnneXa/+9+9zt+%0A/fVX4/Ovv/5apDdNu3btuHDhAh999BH33XdfqV0dPT09OXbsWJHyw4cP06tXLy5fvsw///lPfHx8%0AjO6HvXv35n//+x979uwpcb9ff/01ly5duu5uqGpz1eZWNY2Bq2WOHz9OSEgIyQS/ZWoAACAASURB%0AVMnJRtl3333HsWPH6NChA5s2baJv374223h4eHDnnXfyxRdfVHe4NiZMmMDHH39sc1G+qnXr1gQE%0ABDBlyhSjcc3MzGTKlCmcOXOmwndLevfuTXR0NHPnzuXvf/87u3fv5qmnniI+Pr7If+VN3gD69u1L%0AYmKi0Sd/zZo1NnfDrho4cCDLli1jwIABpe6vVatWdO3alaioKGM66D179vDVV18Zd69iYmJYuHCh%0A0SXi0qVLJCQkcN999xW7z6NHjzJlyhRGjhxZKbND/fDDD8XO4Hnq1ClOnz5tM1NnQUEBjz32mHGH%0AcdWqVfj4+Nh0Qylpf1d17tyZPXv2kJOTQ05Ojs0PmVOnTtG+fXtMJhObN28mJyfH+IFmNpuNRujU%0AqVO0bdsWR0dHvvzyS3799VebH3KFffPNN0YXjISEBO69917MZjMPPPCAkfD/73//4+uvv76uyWgK%0Ax/PKK6/w5ZdfAlfGnnh6et4SdwJFqsNDDz1EbGws+fn5ZGdns2XLFnr37s2dd95JXl6eMc55/fr1%0Axt+dh4eHzQ/J//73v0yaNMlm7NCuXbtwdHQ0erhc28bec889nDt3jv/7v/+rhrMs2YsvvsiyZcuM%0AsdiFPfDAA/zud79j2rRpnD9/HrhyQ/iFF14gLy+vQsdzdHRk4MCBfPzxx4wbN47o6Gh++OEHwsLC%0Aim1jy5u8wZUnYdu3bycjI4O8vDzef//9YnvwXG1jyxrmcf/991OnTh2bm7ebNm0iMzOTvn37Yjab%0AWbx4McuXLzee5Jw/f55//OMfJbaxP/zwAy+//DIvvPCCMYlcfn4+WVlZJT7luh5qc9Xm3gg9gatl%0AOnfuTHh4OHPmzOHcuXMUFBTg6enJ4sWLue2224iLiyMqKqrIdn379mXLli1MmzbNpuvjVStXrgSK%0AH2MGVMqg3DvuuIPHH3+cRYsWFRtjeHg4y5YtY9SoUZhMJpycnBg0aJAxbfCNxHfPPfcUmX63PIKD%0Ag0lNTeX48eP88ssvLFu2jNDQUPz8/Jg9ezYhISHk5+dzzz33FPtksV+/foSHhxep7+K8+eabxkBg%0Aq9VK06ZNWbFihfHkLjIykoULF/LII49gMpnIz8+nT58+TJ482djH1fELubm5ODk5MWLEiGLvxlbE%0AiRMnih1DceLECTw8PGzeNefg4MD48eP585//TF5eHm3btrXp+lPa/q7y8fFh165d+Pv74+npSe/e%0AvY3B0JMnTyYkJIRGjRoxYsQInnjiCWbNmsW6devo378/U6ZMYdKkSTz//PPMnz+fd955hz59+jBh%0AwgSWLFlC27Zti4wT6dGjB6+++ir//e9/adasGS+//DJw5cnszJkz2bRpE05OTsybN4+mTZvyv//9%0Ar1z11rdvXxYuXMiRI0cYMWIEr7zyCuHh4VitVnx9fSs0SY+IFDV69GiOHDnCwIEDMZlM+Pv7M2DA%0AAEwmE3PmzGH69Om4ubnx1FNP4eDggMlkon379qSmppKVlUWDBg0ICAjg3LlzhISEcOnSJfLz82nZ%0AsiV//etfycvLY+fOncyYMaPIsfv06cMnn3zCQw89VKTrI2CMKytujFmTJk2Ijo6+4fPv0qULnTt3%0AZtmyZUXGoJlMJpYvX87ixYsZPHgwZrOZunXrMmrUKJuZnisaX7du3a7rJuhVDz/8MHl5eZw8eZKp%0AU6dSp04d3njjDTp27MjTTz/NqFGjsFqt9OjRg8DAwCLbDxw4kA8++KDMH/jOzs4sX76ciIgI1qxZ%0AQ0FBAW3atOG9994zumauXLmSN954w/jOAAwaNMjmSdfChQtZtmwZFy9exM3Njeeff57Bgwcbyw8e%0APIinp+cNTVh2ldpctbk3wmS9+jhAROQmde0Lb0Xk5pWdnU3nzp35+uuvcXNzIzg4mEceecTmh7hI%0ARbz55pvk5OQYyYgUT21u1VMXShEREbFrQ4YMMd7NuWPHDlq3bm1MgvD888+zatWqYidBECmvc+fO%0A8cknn9j0GhKpKUrgRERExK5Nnz6d5cuX079/f9atW2fTvaxr16707NmTZcuW1WCEYu/mzJnDhAkT%0Abvj1ASKVQV0oRURERERE7ISewImIiIiIiNgJJXAiIiIiIiJ2ola+RiA9/VzZK5XB3d2VM2eKfzfF%0ArUZ1YUv1YUv18RvVha3KqA8vL7dKikbK61ZqQxVn5bGHGEFxVjbFWbkqO86S2tCb9gmc2exY0yHU%0AGqoLW6oPW6qP36gubKk+bl328m+vOCuPPcQIirOyKc7KVV1x3rQJnIiIiIiIyM1GCZyIiIiIiIid%0AUAInIiIiIiJiJ5TAiYiIiIiI2AklcCIiIlUoJSWFvn37snbtWgAuX75MaGgoQ4cOZcyYMZw9exaA%0AuLg4hgwZwrBhw9i4caPNuoGBgQQFBXHkyJEaOw8REakdlMCJiIhUkezsbMLDw/H29jbKPvroI9zd%0A3YmNjSUgIICvv/6a7Oxsli5dypo1a4iJiSE6OprMzEy2bdtGgwYNWL9+PePGjSMyMrIGz0ZERGoD%0AJXAiIiJVxNnZmZUrV2KxWIyynTt3MmjQIACeeOIJ+vTpw4EDB+jQoQNubm64uLjQpUsXkpKSSExM%0AxM/PD4AePXqQlJRUI+chIiK1R618kXdNeXrBP0pctirMtxojERGRm4HZbMZstm1qU1NT+eKLL1i4%0AcCGenp7Mnj2bjIwMPDw8jHU8PDxIT0+3KXdwcMBkMpGbm4uzs3OJx3R3d62UdxHZy0vYFWflsYcY%0AQXFWtuqI85HQLSUu2xr5aLn2ofr8jRI4ERGRamS1WmnVqhUTJkzgnXfe4d133+Wee+4psk5J25bl%0AzJnsG47Ry8uN9PRzN7yfqqY4K489xAiKs7LVhjjLc/zaEGd5VHacJSWD6kIpIiJSjTw9PbnvvvsA%0AeOCBB/jpp5+wWCxkZGQY66SlpWGxWLBYLKSnpwNXJjSxWq2lPn0TEZGbnxI4ERGRavTggw+ye/du%0AAA4ePEirVq3o1KkT33//PVlZWVy4cIGkpCS6du1Kz549iY+PB66MnevWrVtNhi4iIrWAulCKiIhU%0AkeTkZCIiIkhNTcVsNpOQkMCiRYt47bXXiI2NxdXVlYiICFxcXAgNDSU4OBiTyURISAhubm4EBASw%0Ad+9eAgMDcXZ2ZsGCBTV9SiIiUsOUwImIiFSR9u3bExMTU6R8yZIlRcr8/f3x9/e3KXN0dGT+/PlV%0AFp+IiNgfdaEUERERERGxE0rgRERERERE7IQSOBERERERETtRrjFwKSkpjB8/nrFjxxIUFMSkSZM4%0Ac+YMAJmZmfzxj38kPDycdu3a0aVLF2O7NWvWUFBQQFhYGMeOHTP68jdv3rxqzkZEREREROQmVmYC%0Al52dTXh4ON7e3kZZ4cHX06dPZ9iwYQDUr1+/yGDtuLg4GjRoQGRkJHv27CEyMpK33nqrsuIXERER%0AERG5ZZTZhdLZ2ZmVK1disViKLDt06BDnzp2jY8eOJW6fmJiIn58fAD169CApKekGwhUREREREbl1%0AlZnAmc1mXFxcil32/vvvExQUZHzOzc0lNDSUESNGsHr1agAyMjLw8PC4cjAHB0wmE7m5uZURu4iI%0AiIiIyC2lwu+By83N5ZtvvmHOnDlG2bRp0xg0aBAmk4mgoCC6du1aZDur1Vrmvt3dXTGbHSsamsHL%0Ay+2G91EV+6oJ9h5/ZVN92FJ9/EZ1YUv1ISIiUrtUOIH76quvinSdDAwMNP6/e/fupKSkYLFYSE9P%0A5+677+by5ctYrVacnZ1L3feZM9kVDcvg5eVGevq5G97PVZW5r+pW2XVh71QftlQfv1Fd2KqM+lAC%0AKCIiUrkq/BqB77//nrvvvtv4fOjQIUJDQ7FareTl5ZGUlESbNm3o2bMn8fHxAOzcuZNu3brdeNQi%0AIiIiIiK3oDKfwCUnJxMREUFqaipms5mEhASioqJIT0+nRYsWxnq/+93vuO222xg6dCgODg74+vrS%0AsWNH2rVrx969ewkMDMTZ2ZkFCxZU6QmJiIiIiIjcrMpM4Nq3b1/k1QAAs2bNKlI2derUImVX3/0m%0AIiIiIiIiN6bCXShFRERERESkeimBExERERERsRNK4EREREREROyEEjgREZEqlJKSQt++fVm7dq1N%0A+e7du/nDH/5gfI6Li2PIkCEMGzaMjRs3AnD58mVCQ0MJDAwkKCiII0eOVGvsIiJS+yiBExERqSLZ%0A2dmEh4fj7e1tU37p0iVWrFiBl5eXsd7SpUtZs2YNMTExREdHk5mZybZt22jQoAHr169n3LhxREZG%0A1sRpiIhILaIETkREpIo4OzuzcuVKLBaLTfny5csZOXIkzs7OABw4cIAOHTrg5uaGi4sLXbp0ISkp%0AicTERPz8/ADo0aMHSUlJ1X4OIiJSu5T5GgERERGpGLPZjNls29T+8ssv/PDDD0yePJmFCxcCkJGR%0AgYeHh7GOh4cH6enpNuUODg6YTCZyc3ONxK847u6umM2ONxy7l5fbDe+jOijOymMPMYLirGyVFecj%0AoVuq9Pi3Wn2WRgmciIhINZo/fz4zZ84sdR2r1Xpd5YWdOZNdobgK8/JyIz393A3vp6opzspjDzGC%0A4qxstSHO8hy/NsRZHpUdZ0nJoLpQioiIVJOTJ09y6NAh/vznPzN8+HDS0tIICgrCYrGQkZFhrJeW%0AlobFYsFisZCeng5cmdDEarWW+vRNRERufnoCJyIiUk2aNGnCZ599Znz29fVl7dq1XLx4kZkzZ5KV%0AlYWjoyNJSUnMmDGD8+fPEx8fT69evdi5cyfdunWrwehFRKQ2UAInIiJSRZKTk4mIiCA1NRWz2UxC%0AQgJRUVE0atTIZj0XFxdCQ0MJDg7GZDIREhKCm5sbAQEB7N27l8DAQJydnVmwYEENnYmIiNQWSuBE%0ARESqSPv27YmJiSlx+T/+8Q/j//39/fH397dZ7ujoyPz586ssPhERsT8aAyciIiIiImInlMCJiIiI%0AiIjYCSVwIiIiIiIidkIJnIiIiIiIiJ1QAiciIiIiImInypXApaSk0LdvX9auXQtAWFgYjzzyCKNH%0Aj2b06NHs2rULgLi4OIYMGcKwYcPYuHEjcOXFo6GhoQQGBhIUFMSRI0eq5kxERERERERucmW+RiA7%0AO5vw8HC8vb1tyqdMmYKPj4/NekuXLiU2NhYnJyeGDh2Kn58fO3fupEGDBkRGRrJnzx4iIyN56623%0AKv9MREREREREbnJlPoFzdnZm5cqVWCyWUtc7cOAAHTp0wM3NDRcXF7p06UJSUhKJiYn4+fkB0KNH%0AD5KSkionchERERERkVtMmU/gzGYzZnPR1dauXcvq1atp3Lgxs2bNIiMjAw8PD2O5h4cH6enpNuUO%0ADg6YTCZyc3NxdnYu8Zju7q6YzY4VOR8bXl5uN7yPqthXTbD3+Cub6sOW6uM3qgtbqg8REZHapcwE%0ArjiPPvoojRo1om3btqxYsYK3336bzp0726xjtVqL3bak8sLOnMmuSFg2vLzcSE8/d8P7uaoy91Xd%0AKrsu7J3qw5bq4zeqC1uVUR9KAEVERCpXhWah9Pb2pm3btgD4+vqSkpKCxWIhIyPDWCctLQ2LxYLF%0AYiE9PR24MqGJ1Wot9embiIiIiIiIFK9CT+AmTpzItGnTaN68Ofv376dNmzZ06tSJmTNnkpWVhaOj%0AI0lJScyYMYPz588THx9Pr1692LlzJ926davsc7guTy/4R40eX0REREREpKLKTOCSk5OJiIggNTUV%0As9lMQkICQUFBvPDCC9StWxdXV1fmz5+Pi4sLoaGhBAcHYzKZCAkJwc3NjYCAAPbu3UtgYCDOzs4s%0AWLCgOs5LRERERETkplNmAte+fXtiYmKKlPfv379Imb+/P/7+/jZljo6OzJ8//wZCFBEREREREajg%0AGDgREREpn5SUFPr27cvatWsBOH78OGPHjiUoKIixY8ca48Tj4uIYMmQIw4YNY+PGjcCVseOhoaEE%0ABgYSFBTEkSNHauw8RESkdlACJyIiUkWys7MJDw/H29vbKHvrrbcYPnw4a9euxc/Pj9WrV5Odnc3S%0ApUtZs2YNMTExREdHk5mZybZt22jQoAHr169n3LhxREZG1uDZiIhIbaAETkREpIo4OzuzcuVKLBaL%0AUTZ79mxjGIK7uzuZmZkcOHCADh064ObmhouLC126dCEpKYnExET8/PwA6NGjB0lJSTVyHiIiUntU%0AaBZKERERKZvZbMZstm1qXV1dAcjPz2fdunWEhISQkZGBh4eHsY6Hhwfp6ek25Q4ODphMJnJzc0t9%0AHY+7uytms+MNx24v7/BTnJXHHmIExVnZajrO8h6/puMsr+qIUwmciIhINcvPz2fatGl0794db29v%0Atm7darPcarUWu11J5YWdOZN9w/HZy0vtFWflsYcYQXFWttoQZ3mOXxviLI/KjrOkZFBdKEVERKrZ%0A9OnTadmyJRMmTADAYrGQkZFhLE9LS8NisWCxWIxJTi5fvozVai316ZuIiNz8lMCJiIhUo7i4OJyc%0AnJg0aZJR1qlTJ77//nuysrK4cOECSUlJdO3alZ49exIfHw/Azp076datW02FLSIitYS6UIqIiFSR%0A5ORkIiIiSE1NxWw2k5CQwKlTp6hTpw6jR48GoHXr1syZM4fQ0FCCg4MxmUyEhITg5uZGQEAAe/fu%0AJTAwEGdnZxYsWFDDZyQiIjVNCZyIiEgVad++PTExMeVa19/fH39/f5syR0dH5s+fXxWhiYiInVIX%0AShERERERETuhBE5ERERERMROKIETERERERGxE0rgRERERERE7IQSOBERERERETuhBE5ERERERMRO%0AKIETERERERGxE+V6D1xKSgrjx49n7NixBAUFcfz4caZPn05eXh5ms5mFCxfi5eVFu3bt6NKli7Hd%0AmjVrKCgoICwsjGPHjhnvs2nevHmVnZCIiIiIiMjNqswncNnZ2YSHh+Pt7W2UvfXWWwwfPpy1a9fi%0A5+fH6tWrAahfvz4xMTHGf46Ojmzbto0GDRqwfv16xo0bR2RkZNWdjYiIiIiIyE2szCdwzs7OrFy5%0AkpUrVxpls2fPpk6dOgC4u7tz8ODBErdPTExk8ODBAPTo0YMZM2bcaMw14ukF/yhx2aow32qMRERE%0AREREblVlJnBmsxmz2XY1V1dXAPLz81m3bh0hISEA5ObmEhoaSmpqKv379+epp54iIyMDDw8PABwc%0AHDCZTOTm5uLs7FziMd3dXTGbHSt8Uld5ebnd8D5q03FuhD3EWJ1UH7ZUH79RXdhSfYiIiNQu5RoD%0AV5z8/HymTZtG9+7dje6V06ZNY9CgQZhMJoKCgujatWuR7axWa5n7PnMmu6JhGUp7YlbZ0tPPVdux%0AKsLLy63Wx1idVB+2VB+/UV3Yqoz6UAIoIiJSuSo8C+X06dNp2bIlEyZMMMoCAwOpV68erq6udO/e%0AnZSUFCwWC+np6QBcvnwZq9Va6tM3ERERERERKV6FEri4uDicnJyYNGmSUXbo0CFCQ0OxWq3k5eWR%0AlJREmzZt6NmzJ/Hx8QDs3LmTbt26VU7kIiIiIiIit5gyu1AmJycTERFBamoqZrOZhIQETp06RZ06%0AdRg9ejQArVu3Zs6cOdx2220MHToUBwcHfH196dixI+3atWPv3r0EBgbi7OzMggULqvykRERERERE%0AbkZlJnDt27cnJiamXDubOnVqkbKr734TERG5FRX3LtVp06aRn5+Pl5cXCxcuxNnZmbi4OKKjo3Fw%0AcGD48OEMGzaMy5cv612qIiJio8Jj4ERERKR0xb1LdcmSJYwcOZJ169bRsmVLYmNjyc7OZunSpaxZ%0As4aYmBiio6PJzMzUu1RFRKQIJXAiIiJV5Oq7VC0Wi1G2f/9++vTpA4CPjw+JiYkcOHCADh064Obm%0AhouLC126dCEpKYnExET8/PyAK+9STUpKqpHzEBGR2qPCrxEQERGR0hX3LtWcnBxjNubGjRuTnp5u%0A885UAA8PjyLlN+u7VG+U4qw89hAjKM7KVtNxlvf4NR1neVVHnErgREREakhJ70a93vLCKuNdqvby%0ATkTFWXnsIUZQnJWtNsRZnuPXhjjLo7LjLCkZVBdKERGRauTq6srFixcBOHnyJBaLBYvFQkZGhrFO%0AWlqaUa53qYqISGFK4ERERKpRjx49SEhIAODTTz+lV69edOrUie+//56srCwuXLhAUlISXbt21btU%0ARUSkCHWhFBERqSLFvUt10aJFhIWFsWHDBpo1a8bgwYNxcnIiNDSU4OBgTCYTISEhuLm5ERAQoHep%0AioiIDSVwIiIiVaSkd6muXr26SJm/vz/+/v42ZXqXqoiIXEtdKEVEREREROyEEjgRERERERE7oQRO%0ARERERETETiiBExERERERsRNK4EREREREROyEZqEUEREREZEyPb3gHzUdgqAncCIiIiIiInZDCZyI%0AiIiIiIidKFcCl5KSQt++fVm7di0Ax48fZ/To0YwcOZLJkyeTm5sLQFxcHEOGDGHYsGFs3LgRgMuX%0ALxMaGkpgYCBBQUEcOXKkik5FRERERETk5lbmGLjs7GzCw8Px9vY2ypYsWcLIkSMZMGAAb775JrGx%0AsQwePJilS5cSGxuLk5MTQ4cOxc/Pj507d9KgQQMiIyPZs2cPkZGRvPXWW1V6UiIiIiIiUvuVNK5u%0AVZhvNUdiP8p8Aufs7MzKlSuxWCxG2f79++nTpw8APj4+JCYmcuDAATp06ICbmxsuLi506dKFpKQk%0AEhMT8fPzA6BHjx4kJSVV0amIiIiIiIjc3Mp8Amc2mzGbbVfLycnB2dkZgMaNG5Oenk5GRgYeHh7G%0AOh4eHkXKHRwcMJlM5ObmGtsXx93dFbPZsUInVBO8vNxqOoQy2UOM1Un1YUv18RvVhS3Vh4iISO1y%0Aw68RsFqtlVJe2Jkz2TcUU3VLTz9X0yGUysvLrdbHWJ1UH7ZUH79RXdiqjPpQAigiIlK5KjQLpaur%0AKxcvXgTg5MmTWCwWLBYLGRkZxjppaWlGeXp6OnBlQhOr1Vrq0zcREREREREpXoUSuB49epCQkADA%0Ap59+Sq9evejUqRPff/89WVlZXLhwgaSkJLp27UrPnj2Jj48HYOfOnXTr1q3yohcREbEzFy5cYMKE%0ACYwePZoRI0awe/fu65rdWUREbm1ldqFMTk4mIiKC1NRUzGYzCQkJLFq0iLCwMDZs2ECzZs0YPHgw%0ATk5OhIaGEhwcjMlkIiQkBDc3NwICAti7dy+BgYE4OzuzYMGC6jgvERGRWmnz5s20atWK0NBQTp48%0AyZgxY+jcuXO5Z3du1KhRTZ+CiIjUoDITuPbt2xMTE1OkfPXq1UXK/P398ff3tylzdHRk/vz5NxCi%0AiIjIzcPd3Z3/+7//AyArKwt3d3f279/Pq6++ClyZ3XnVqlW0atXKmN0ZMGZ39vXV1NoiIreyG57E%0ARERERMpv4MCBbNq0CT8/P7Kysnj33Xd5/vnnyz27c1kqayZne5mARnFWHnuIERRnZautcV4bV22N%0A81rVEacSOBERkWq0ZcsWmjVrxnvvvccPP/zAjBkzbJbfyCzOUDkzOdvLjKyKs/LYQ4ygOCtbbY6z%0AcFy1Oc7CKjvOkpLBCk1iIiIiIhWTlJTEAw88AMDdd99NWloadevWLffsziIicmtTAiciIlKNWrZs%0AyYEDBwBITU2lXr169OzZs9yzO4uIyK1NXShFRESq0RNPPMGMGTMICgoiLy+POXPm0Lp1a1566aVy%0Aze4sIiK3NiVwIiIi1ahevXr85S9/KVJe3tmdRUTk1qYulCIiIiIiInZCCZyIiIiIiIidUAInIiIi%0AIiJiJ5TAiYiIiIiI2AklcCIiIiIiInZCCZyIiIiIiIidUAInIiIiIiJiJ5TAiYiIiIiI2AklcCIi%0AIiIiInZCCZyIiIiIiIidMFdko40bNxIXF2d8Tk5Opn///hw8eJBGjRoBEBwczEMPPURcXBzR0dE4%0AODgwfPhwhg0bVjmRi4iIiIiI3GIqlMANGzbMSMT+9a9/8be//Y2cnBymTJmCj4+PsV52djZLly4l%0ANjYWJycnhg4dip+fn5HkiYiIiIiISPndcBfKpUuXMn78+GKXHThwgA4dOuDm5oaLiwtdunQhKSnp%0ARg8pIiIiIiJyS6rQE7irvvvuO5o2bYqXlxcAa9euZfXq1TRu3JhZs2aRkZGBh4eHsb6Hhwfp6ell%0A7tfd3RWz2fFGQqtWXl5uNR1Cmewhxuqk+rCl+viN6sKW6kNERKR2uaEELjY2lsceewyARx99lEaN%0AGtG2bVtWrFjB22+/TefOnW3Wt1qt5drvmTPZNxJWtUtPP1fTIZTKy8ut1sdYnVQftlQfv1Fd2KqM%0A+lACKCIiUrluqAvl/v37jSTN29ubtm3bAuDr60tKSgoWi4WMjAxj/bS0NCwWy40cUkRExO7FxcUx%0AaNAgHn/8cXbt2sXx48cZPXo0I0eOZPLkyeTm5hrrDRkyhGHDhrFx48YajlpERGqDCidwJ0+epF69%0Aejg7OwMwceJEjhw5AlxJ7Nq0aUOnTp34/vvvycrK4sKFCyQlJdG1a9fKiVxERMQOnTlzhqVLl7Ju%0A3TqWL1/O559/zpIlSxg5ciTr1q2jZcuWxMbGGhOBrVmzhpiYGKKjo8nMzKzp8EVEpIZVuAtlenq6%0Azfi2UaNG8cILL1C3bl1cXV2ZP38+Li4uhIaGEhwcjMlkIiQkBDc3dacREZFbV2JiIt7e3tSvX5/6%0A9esTHh6Or68vr776KgA+Pj6sWrWKVq1aGROBAcZEYL6+vjUZvoiI1LAKJ3Dt27fnr3/9q/G5e/fu%0AfPzxx0XW8/f3x9/fv6KHERERuakcPXqUixcvMm7cOLKyspg4cSI5OTlGj5bGjRuTnp5e4xOB2cv4%0ARcVZeewhRlCcla22xnltXLU1zmtVR5w3NImJiIiIXL/MzEzefvttjh07xpNPPmkzyVdJE35V50Rg%0A9jKhj+KsPPYQIyjOylab4ywcV22Os7DKjrOkZPCG3wMnIiIi5de4cWM6qeaWSQAAIABJREFUd+6M%0A2WymRYsW1KtXj3r16nHx4kXgyhhzi8WiicBERKRYSuBERESq0QMPPMC+ffsoKCjgzJkzZGdn06NH%0ADxISEgD49NNP6dWrlyYCExGRYqkLpYiISDVq0qQJ/fv3Z/jw4QDMnDmTDh068NJLL7FhwwaaNWvG%0A4MGDcXJy0kRgIiJShBI4ERGRajZixAhGjBhhU7Z69eoi62kiMBERuZa6UIqIiIiIiNgJPYGrBE8v%0A+Eex5avC9K4eERERERGpPHoCJyIiIiIiYieUwImIiIiIiNgJJXAiIiIiIiJ2QgmciIiIiIiInVAC%0AJyIiIiIiYieUwImIiIiIiNgJJXAiIiIiIiJ2QgmciIiIiIiInVACJyIiIiIiYifMFdlo//79TJ48%0AmTZt2gBw11138cwzzzBt2jTy8/Px8vJi4cKFODs7ExcXR3R0NA4ODgwfPpxhw4ZV6gmIiIiIiIjc%0AKiqUwAHcf//9LFmyxPg8ffp0Ro4cyYABA3jzzTeJjY1l8ODBLF26lNjYWJz+n707D4uq7P8H/h4Y%0ABkQQARlTc8vccvdxwx0EGVyx2FRwyadScUtSgUdzoRQlTEFSs0QULY1cMBXM1J5MxAzFtKevqWVu%0AwYAou8hwfn/48+QwM4AIzIy8X9fldTn32T73PcO5z+ec+5xjZgZPT0+4urqiYcOG1RI8ERERERFV%0ArzfDjus7BCpHtQ2hTElJwbBhwwAATk5OSE5ORlpaGrp06QJra2tYWFigZ8+eSE1Nra5NEhERERER%0A1SlVvgJ39epVTJ8+HQ8ePMCsWbNQWFgImUwGALC3t4dSqURmZibs7OzEZezs7KBUKitct62tJaRS%0A06qGZjAcHKz1HYLIkGIxBGwPdWyPf7At1LE9ak5RURFGjRqFmTNnwtHRkbchEBFRpVQpgWvVqhVm%0AzZoFd3d33Lx5E5MmTYJKpRKnC4KgdTld5WVlZxdUJSyDo1Tm6jsEAI8PwAwlFkPA9lDH9vgH20Jd%0AdbQHE0DdNm7cCBsbGwBAZGQkb0MgIqJKqdIQysaNG2PEiBGQSCRo0aIFGjVqhAcPHqCoqAgAkJ6e%0ADrlcDrlcjszMTHG5jIwMyOXy6omciIjISF27dg1Xr17F0KFDAfA2BCIiqrwqXYFLSEiAUqnEtGnT%0AoFQqkZWVhddffx1JSUkYO3Ysjh49ikGDBqFbt25YvHgxcnJyYGpqitTUVISEhFR3HYiIiIzK6tWr%0AsWTJEuzfvx8ADPI2BGO5eso4q48xxAgwzupmqHGWjctQ4yyrNuKsUgLn7OyM9957D9999x0ePXqE%0AZcuWoWPHjli0aBF2796Npk2bwsPDA2ZmZggMDMS0adMgkUgQEBAAa2vjaHwiIqKasH//fnTv3h3N%0AmzfXOt0QbkMwluHEjLP6GEOMAOOsboYc59NxGXKcT6vuOHUlg1VK4KysrLBp0yaN8piYGI0yhUIB%0AhUJRlc0QERG9cE6ePImbN2/i5MmT+PvvvyGTyWBpaYmioiJYWFiUextC9+7d9Rg5EREZgio/hZKI%0AiIie3bp168T/R0VFoVmzZjh//jxvQyAiekp576LbGuRci5EYHiZwREREejZ79mzehkBERJXCBI6I%0AiEhPZs+eLf6ftyEQEVFlVOk1AkRERERERFT7mMAREREREREZCSZwRERERERERoIJHBERERERkZFg%0AAkdERERERGQkmMAREREREREZCSZwRERERERERoIJHBERERERkZFgAkdERERERGQkmMAREREREREZ%0ACSZwRERERERERoIJHBERERERkZFgAkdERERERGQkpFVdcM2aNfj5559RUlKCd955B8ePH8fly5fR%0AsGFDAMC0adMwdOhQJCQkIDY2FiYmJvD29oaXl1e1BU9ERERERFSXVCmBO3PmDH7//Xfs3r0b2dnZ%0AGDduHPr164f58+fDyclJnK+goADR0dGIj4+HmZkZPD094erqKiZ5RERERET02Jthx3VO2xrkXIuR%0AkCGrUgLXu3dvdO3aFQDQoEEDFBYWQqVSacyXlpaGLl26wNraGgDQs2dPpKamwtmZP0AiIqq7yo5i%0A6dKlCxYuXAiVSgUHBweEh4dDJpNxFAsRkRZ1PdGtUgJnamoKS0tLAEB8fDwGDx4MU1NTxMXFISYm%0ABvb29liyZAkyMzNhZ2cnLmdnZwelUlnh+m1tLSGVmlYlNIPi4GCt7xBEhhSLIWB7qGN7/INtoY7t%0AUf20jWJxdHTEhAkT4O7ujrVr1yI+Ph4eHh4cxUJERBqqfA8cABw7dgzx8fHYunUrLl26hIYNG6Jj%0Ax4749NNPsWHDBvTo0UNtfkEQKrXe7OyC5wnLYCiVufoOAcDjAzBDicUQsD3UsT3+wbZQVx3twQRQ%0Ak7ZRLCkpKVi+fDkAwMnJCVu3bkXr1q05ioWIiDRUOYH74YcfsGnTJnz22WewtraGo6OjOM3Z2RnL%0Ali2Dm5sbMjMzxfKMjAx07979+SImIiIyYtpGsZw6dQoymQwAYG9vD6VSqfdRLMaSfDPO6mMMMQJ1%0AN86aqrextGdl6bs+tbH9KiVwubm5WLNmDbZt2yYO5Zg9ezYWLlyI5s2bIyUlBW3btkW3bt2wePFi%0A5OTkwNTUFKmpqQgJCanWChiyuj4+l4iIdHt6FMvw4cPFcl2jVWpzFIuxXI1mnNXHGGIE6nacNVFv%0AY2nPZzE68IDOaTV9/F3d7akrGaxSAnf48GFkZ2dj3rx5Ytnrr7+OefPmoV69erC0tMSqVatgYWGB%0AwMBATJs2DRKJBAEBAeJQECIiorqq7CgWS0tLFBUVwcLCAunp6ZDL5ZDL5RzFQkQ1prwLDS8qXXU2%0AtgsrVUrgfHx84OPjo1E+btw4jTKFQgGFQlGVzRAREb1wtI1i6d+/P5KSkjB27FgcPXoUgwYNqvOj%0AWIiISLvneogJERERPRtto1jCwsKwePFi7N69G02bNoWHhwfMzMw4ioWIiDQwgSMiIqpFukaxxMTE%0AaJRxFAsRVYTPXKh7mMDpCf/YiIiIiIjoWTGBIyIiIiIycHXxoSOkHRM4IiIiemFwhAsRveiYwBER%0AERERUZ1mTK8YYAJHRERERFRLanMoJIddPj9DvKpvopetEhERERER0TNjAkdERERERGQkOITSABni%0ApVoiIiIiIvqHvo7ZeQWOiIiIiIjISPAKnJExpifkEBERERFR9WIC94Io7xLuwYixtRgJERERERHV%0AFA6hJCIiIiIiMhK8AlcHjA48oHMah14SERERERkPJnB1XG2+4JHJIhGRcdB14o/7cSIi/auVBG7l%0AypVIS0uDRCJBSEgIunbtWhubJQPDZJGI6NmxDyUyPuWNfiJ6XjWewJ09exY3btzA7t27ce3aNYSE%0AhGD37t01vVmq46o7WaxqQsh3+hHR82AfSsbEmJ+Uzf6ajEmNJ3DJyclwcXEBALRp0wYPHjxAXl4e%0ArKysanrTRNWmJq4e1uYVSWNWXsdpKB2uoZwwoBcP+9C6xRj2aYa+f6rtvpV9OemDRBAEoSY3sGTJ%0AEgwZMkTsgCZMmIAPP/wQrVu3rsnNEhERGT32oUREVFatv0aghvNFIiKiFxb7UCIiqvEETi6XIzMz%0AU/yckZEBBweHmt4sERGR0WMfSkREZdV4AjdgwAAkJSUBAC5fvgy5XM6x+0RERJXAPpSIiMqq8YeY%0A9OzZE506dYKvry8kEgmWLl1a05skIiJ6IbAPJSKismr8ISZERERERERUPWr9ISZERERERERUNUzg%0AiIiIiIiIjITRJ3ArV66Ej48PfH19cfHiRbVpp0+fhqenJ3x8fBAdHa2nCGtXee1x5swZeHt7w9fX%0AF8HBwSgtLdVTlLWjvLZ4IiIiAv7+/rUcmX6U1x53797F+PHj4enpiffff19PEdau8tpj586d8PHx%0Awfjx4/Hhhx/qKcLadeXKFbi4uCAuLk5jWl3cl9ZVldlvGoI1a9bAx8cHb7zxBo4eParvcMpVVFQE%0AFxcX7N27V9+h6JSQkIAxY8bg9ddfx8mTJ/Udjlb5+fmYNWsW/P394evrix9++EHfIWkoux+9e/cu%0A/P39MWHCBMydOxfFxcV6jlB7jFOmTIGfnx+mTJkCpVKp5wgf09Un/fDDD2jfvr2eotJUNs5Hjx4h%0AMDAQnp6emDx5Mh48eFAj2zXqBO7s2bO4ceMGdu/ejQ8//FDjQOuDDz5AVFQUvvjiC/z444+4evWq%0AniKtHRW1x/vvv4/IyEh8+eWXyM/PN8idX3WpqC0A4OrVq/jpp5/0EF3tq6g9wsLC8OabbyI+Ph6m%0Apqa4c+eOniKtHeW1R15eHj7//HPs3LkTX3zxBa5du4YLFy7oMdqaV1BQgNDQUDg6OmqdXtf2pXVV%0AZfabhuDMmTP4/fffsXv3bnz22WdYuXKlvkMq18aNG2FjY6PvMHTKzs5GdHQ0du3ahU2bNuG7777T%0Ad0ha7du3D61bt8aOHTuwfv16g/t9atuPRkZGYsKECdi1axdatmyJ+Ph4PUaoPcZ169bB29sbcXFx%0AcHV1RUxMjB4jfExXn/Tw4UN8+umnBvMqFW1x7tmzB7a2toiPj8eIESNw7ty5Gtm2USdwycnJcHFx%0AAQC0adMGDx48QF5eHgDg5s2bsLGxQZMmTWBiYoIhQ4YgOTlZn+HWuPLaAwD27t2Ll156CQBgZ2eH%0A7OxsvcRZGypqC+Bx0vLuu+/qI7xaV157lJaW4ueff4azszMAYOnSpWjatKneYq0N5bWHmZkZzMzM%0AUFBQgJKSEhQWFhr0wVd1kMlk2LJlC+Ryuca0urgvrasqs980BL1798b69esBAA0aNEBhYSFUKpWe%0Ao9Lu2rVruHr1KoYOHarvUHRKTk6Go6MjrKysIJfLERoaqu+QtLK1tcX9+/cBADk5ObC1tdVzROq0%0A7UdTUlIwbNgwAICTk5Pe953aYly6dCnc3NwAqLexPunqkzZt2oQJEyZAJpPpKTJ12uI8ceIExowZ%0AAwDw8fERv//qZtQJXGZmptofsJ2dnXjpV6lUws7OTuu0F1V57QFAfHdQRkYGfvzxRwwZMqTWY6wt%0AFbXF3r170adPHzRr1kwf4dW68trj3r17qF+/PlatWoXx48cjIiJCX2HWmvLaw9zcHAEBAXBxcYGT%0AkxO6deuG1q1b6yvUWiGVSmFhYaF1Wl3cl9ZVFe03DYWpqSksLS0BAPHx8Rg8eDBMTU31HJV2q1ev%0ARlBQkL7DKNetW7dQVFSE6dOnY8KECXpPMnQZOXIk7ty5A1dXV/j5+WHRokX6DkmNtv1oYWGhmGzY%0A29vr/e9JW4yWlpYwNTWFSqXCrl27MHr0aD1F9w9tcf7xxx/47bff4O7urqeoNGmL8/bt2/jvf/8L%0Af39/vPvuuzWWEBt1AlcW34igTlt7ZGVlYfr06Vi6dKnBnb2qSU+3xf3797F3715MnTpVjxHp19Pt%0AIQgC0tPTMWnSJMTFxeHXX3812HsgasrT7ZGXl4fNmzcjMTER3333HdLS0vDbb7/pMToi/TD0PvXY%0AsWOIj4832Pt29+/fj+7du6N58+b6DqVC9+/fx4YNGxAWFobg4GCD/O4PHDiApk2b4ttvv0VsbCxW%0ArFih75CeiSG26RMqlQoLFy5Ev379dA6l17dVq1YhODhY32FUSBAEcahv27ZtsXnz5hrZjlEncHK5%0AHJmZmeLnjIwMcVxs2Wnp6elahwe9SMprD+Dxgelbb72FefPmYeDAgfoIsdaU1xZnzpzBvXv3MHHi%0ARMyaNQuXL182+Hsonld57WFra4umTZuiRYsWMDU1haOjI37//Xd9hVorymuPa9euoXnz5rCzs4NM%0AJkOvXr1w6dIlfYWqd3VxX1pXVdSHGJIffvgBmzZtwpYtW2Btba3vcLQ6efIkvvvuO3h7e+Orr77C%0AJ598gtOnT+s7LA329vbo0aMHpFIpWrRogfr16+PevXv6DktDamqqeOzSoUMHZGRkGOzQ2ScsLS1R%0AVFQEwLD3ncHBwWjZsiVmzZql71C0Sk9Px/Xr1/Hee+/B29sbGRkZ8PPz03dYWjVq1Ai9e/cGAAwc%0AOLDG7hk36gRuwIABSEpKAgBcvnwZcrlcHCb48ssvIy8vD7du3UJJSQlOnDiBAQMG6DPcGldeewCP%0A7/maPHkyBg8erK8Qa015baFQKHD48GHs2bMHGzZsQKdOnRASEqLPcGtcee0hlUrRvHlz/Pnnn+L0%0AF33IYHnt0axZM1y7dk3sdC9duoRWrVrpK1S9q4v70rqqoj7EUOTm5mLNmjXYvHkzGjZsqO9wdFq3%0Abh2+/vpr7NmzB15eXpg5cyb69++v77A0DBw4EGfOnEFpaSmys7NRUFBgkCN0WrZsibS0NACPh6nV%0Ar1/fYIfOPtG/f3/xb+ro0aMYNGiQniPSlJCQADMzM8yZM0ffoejUuHFjHDt2DHv27MGePXsgl8u1%0APjHZEAwePFh8SGBNHk9JBEO+plsJH330Ec6dOweJRIKlS5fi119/hbW1NVxdXfHTTz/ho48+AgAM%0AHz4c06ZN03O0NU9XewwcOBC9e/dGjx49xHlHjRoFHx8fPUZbs8r7bTxx69YtBAcHY8eOHXqMtHaU%0A1x43btxAUFAQBEFAu3btsGzZMpiYGPX5nQqV1x5ffvkl9u7dC1NTU/To0QMLFy7Ud7g16tKlS1i9%0AejVu374NqVSKxo0bw9nZGS+//HKd3ZfWVWX/Ljp06KDvkDTs3r0bUVFRagdGq1evNuiHL0VFRaFZ%0As2Z4/fXX9R2KVl9++aX4hMQZM2bU2IMXnkd+fj5CQkKQlZWFkpISzJ0716CG+2nbj3700UcICgrC%0Aw4cP0bRpU6xatQpmZmYGFWNWVhbMzc3FkzVt2rTBsmXL9BajrjijoqLEEzbOzs44fvy4XmMEdH/n%0AH374IZRKJSwtLbF69Wo0atSo2rdt9AkcERERERFRXfFin2InIiIiIiJ6gTCBIyIiIiIiMhJM4IiI%0AiIiIiIwEEzgiIiIiIiIjwQSOiIjKdeXKFbi4uJT72OZLly7B399f/Ofo6IjU1NRajJKIiKhu4FMo%0AiYhIp4KCArzzzjto1aoV2rdvX6mXp+bk5GDmzJnYvn37C/86CiIiotrGnpWIiHSSyWTYsmUL5HK5%0AWHb16lVMmjQJkydPxsyZM5GTk6O2zOeff47JkyczeSMiIqoB7F2JiEgnqVQKCwsLtbLQ0FCsWLEC%0AsbGxGDBgAHbu3ClOKyoqwqlTpwzyRcBEREQvAqm+AyAiIuNy8eJFLFmyBABQXFyMLl26iNOOHTuG%0AoUOH8uobERFRDWECR0REz6RevXrYvn07JBKJxrQTJ05g/PjxeoiKiIiobuApUiIieiYdOnTAf//7%0AXwDAoUOHkJycLE67dOkSOnTooK/QiIiIXnh8CiUREel06dIlrF69Grdv34ZUKkXjxo0xb948RERE%0AwMTEBObm5oiIiEDDhg0BAI6OjmoJHREREVUvJnBERERERERGgkMoiYiIiIiIjAQTOCIiIiIiIiPB%0ABI6IiIiIiMhIMIEjIiIiIiIyEkzgiIiIiIiIjAQTuP/v0aNHCAsLQ/v27fH333+L5YIg4KOPPoKb%0AmxsUCgUiIiLEaf7+/jhw4ID4+erVqxg4cCDOnTunsf6oqCj85z//0Sh/eh337t1DYGAg3Nzc4Obm%0AhpEjR2LPnj3ivM7OznBycoJCocDgwYMxadIkfP/999VSf11KS0uxbt06uLu7Q6FQwMXFBStXrkRJ%0ASYnafHFxcejVqxd+/vlntfKgoCB88sknWtfdvn17uLq6QqFQqP27ePGixrxBQUHo168fFAqF+F18%0A/PHHUKlUGtMVCgWGDx+O8ePHIy0tTVyHs7Oz2neTlpaGKVOmYPjw4XBxccHkyZORmppapfiqS1ZW%0AFqZOnQpXV1e18pycHMyaNQtubm4YNWoUDh8+rBbnnDlzNNb1n//8B+3bt9e6nbK/3afX9eT3f+nS%0AJUyePFlscx8fH7H9bt26hfbt24vThgwZgnnz5uHatWtVrvvTsT3d3n379kVYWJgY39PTJk+eLC4X%0AGRkpxjNv3jzk5ORApVJpfH//+te/sGPHjgrjcHV1RUpKSrnzFBcXY//+/c9X4UpauHAhjh8/XuF8%0AT+8ziKpbSkqKxv6pKsLDwxEZGQkAyM/PR2BgIF577TW1eYqLi/Gf//wHbm5ucHd3x/bt28VpZffn%0AZ8+exaBBg7Tug3T1Q0+v46+//sL06dPF/tfDwwPHjh0T533SH7i5uWHw4MF45513cP78+edrBABF%0ARUVYvny52K+5ublh48aNGvOtXr0affr0wd27d9XKde3Ln95Hl/2Xnp6uMb+/vz8GDhwoxjBixAjE%0AxsZqna5QKODq6opp06bhjz/+EOcpe/z0/fffw8fHB25ubhg2bBhmzJghfj/PGt+z+OuvvzBu3DhM%0AmTJFrfzOnTuYOnUq3NzcMG7cOJw5c0YtltWrV2usa8qUKXB2dta6nbK/wSfrevp3/OOPP8LX11ds%0AsylTpuDq1asAHv8tde7cWTxmcXJyQkhIiFj/3377DWPGjEFhYWGV2+IJ9qvaGXW/KpAgCILw73//%0AW1i/fr3Qrl074e7du2L5N998I3h5eQkPHz4UHj58KHh7ewtHjhwRBEEQ/Pz8hP379wuCIAjp6emC%0As7OzcPToUa3rj4yMFEJCQjTKn17HvHnzhDVr1ggqlUoQBEH4448/hD59+gipqamCIAiCk5OT8NNP%0AP4nLnj59WhgyZIhw8ODBStXx1q1bwunTpys17xO7du0S/Pz8hLy8PEEQBCE3N1fw9fUVNm/erDaf%0Ap6ensGPHDmHJkiVq5YsWLRKio6O1rrtsW5en7Hpyc3MFT09PYdeuXTq3c+jQIWHQoEHi56fb79df%0AfxX69OkjfPvtt+L0Y8eOCT179hSuXLnyzPGVlZubK/5OKis7O1tQKBTCypUrBRcXF7VpS5YsET74%0A4ANBEATh7t27Qr9+/YS///5bjHP48OFCbm6uOP/Dhw+F0aNHC+3atdO6rad/d097UufS0lJhwIAB%0AwokTJ8RpSUlJQp8+fYSCggLh5s2bQseOHcVpJSUlws6dO4W+ffsK165de6Z6l6ekpEQYO3as8L//%0A/U+MT5uDBw8KPj4+QmFhoaBSqYTZs2cLq1ev1pgvNzdXcHFxEdLT0yvctouLi3DmzJly5zl//rww%0AefLkiitSSzIyMgRXV1d9h0EvsDNnzmjsn55VamqqMGrUKOHRo0eCIAjCqFGjhIiICLV9iiAIwubN%0Am4WAgABBpVIJubm5grOzs3Dx4kVBENT351euXBEGDhwonD9/Xuv2dPVDT6/Dy8tLiIuLE6dduHBB%0A6Natm3Dnzh1BENT7g9LSUuHw4cNCv379hLNnz1aqzleuXBEuXLigUR4eHi7Mnz9fePjwoSAIgqBU%0AKoXhw4cL33zzjTjPo0ePBDc3N2HTpk3Cpk2b1JbXtS8vu4+uSNn1ZGRkCE5OTsL333+vczuffvqp%0A4OPjI35+uo1OnDghDBgwQDh37pwgCI/b7MsvvxT69OkjZGZmPnN8ZWVlZQnHjx/XKL927ZqgUCiE%0AJUuWaOyb33zzTSEmJkYQhMfHAP379xcKCwuFmzdvCo6OjoKLi4t4/CUIj78LJycnwcnJSWsMZY/J%0ABEG93R88eCD861//Ei5duiROj4mJERQKhVBaWqrxt1RUVCRERUUJQ4YMEbKysgRBEIT169cLH374%0AYeUbphLYrz4bQ+1XeQXu/5s5c6bWqxiJiYkYN24cZDIZZDIZxowZg8TERLV58vLy8Pbbb+Ott956%0ArjOTV65cQdeuXWFi8vhradWqFQ4ePIiuXbtqnd/R0RErV67EmjVrIJTzOr9ff/0VgYGBePPNN/Hw%0A4cNnjqldu3aoX78+AMDKygqffPIJJk2aJM7z+++/w8LCAl5eXjh16hSKi4ufaRtVYWVlBQ8PD/z4%0A448653FxcUF6ejru3bunMW3jxo3w8fGBi4uLWDZs2DBs2LAB9vb2VY4rPT0d4eHhGD16NP76669n%0AWlYikSA6Olrr2b6kpCT4+voCAF566SX06dMH3333nTi9b9+++Pbbb8XPp06dQpcuXapYCyA7OxtK%0ApRLdunUTy4YPH44DBw6gXr16GvObmppiwoQJ8PHxQXR0dJW3W9bu3bvx2muvoUOHDuXO9+qrr2LZ%0AsmWwsLCAiYkJ+vTpo3Zm+ImNGzfCw8MDcrlcY9qlS5cwcuRIuLm5YeXKlWrTvvrqK7i7u2P48OGY%0AOHEibt++jczMTMyaNQsXLlzAhAkTAADfffcdRo8eDTc3N7z++uv43//+pzXe9u3bY/v27Rg7diwc%0AHR3xxRdfiNO2b9+OESNGQKFQYMaMGeLv9+kz7e3bt8f+/fvh4eGBgQMHYtu2bQAAX19f3LlzBwqF%0AAsXFxYiLixOvnnt6euL3338vtx2JnsXDhw/x/vvvi1fIwsLCxFERP/zwA4YMGQJ3d3fs3r0bPXv2%0AxK1btwAAn3zyCaZMmQKpVAoAWLFiBby9vTXWn5iYCG9vb5iYmMDKygpubm4a/W96ejpmzJiB0NBQ%0AdO/evcp1uXLlitr+rlu3bkhKSsJLL72kMa9EIoG7uzvmz5+vNipHm7Nnz+Ltt99GYGCgzu126tQJ%0AMpkMANCoUSPs2rVL7Vji1KlT6NatGzw8PHDw4MGqVO+ZOTg4QKFQlNvHDhs2DL/99pvWaVFRUZg9%0Aezb+9a9/AXjcZj4+Pli9ejXMzc2rHNeff/6JpUuXwtPTE9nZ2RrTzc3NERsbq/FbyM3NRUpKivg7%0A69ixI5o0aSJeDbKwsECLFi3UrqgdOXIEjo6OzxWrRCJR67/8/f0RGxsLiUSiNfZZs2ahV69e4j79%0AyX4/KyurynGUxX71xehXmcD9fz169NBa/ueff6JFixbi5xYtWuD69evi55KSEsydOxdDhw4VD7Cr%0AavDgwVi2bBk2b96MX3/9FaWlpZDL5TA1NdW5TL9+/ZCbm6v1j+qmW/p6AAAgAElEQVSHH37AlClT%0AEBISAicnJxw+fBhDhw7FuXPntA5b2LJli9aYdu/ejQ8++ABnzpzBw4cPYWtrCwsLC3GevXv3YsyY%0AMTA3N0e/fv3UEouaVFJSInZ6ZQmCgF27dqFVq1awtbXVmP7TTz9hyJAhGuWOjo6ws7N75lh+//13%0ABAcHY/z48bCxscHBgwfx9ttvo7i4WGtbaztZYGNjg1deeUWjPDs7G/fv3y/3d+ju7o5vvvlG/Hzo%0A0CEoFIpnrscTtra26NKlCyZNmoSvvvoKN2/eBACtBzNPGzZsWIXDIyqruLgYW7ZswYwZM9TK33vv%0APYwYMQITJ04Uh7x26NBB7Ixyc3ORmJiokQjfu3cPBw4cUBse8rRly5Zh0qRJSEpKQo8ePcSDzays%0ALKxYsQIxMTE4evQoWrRogU8++QSNGjXC/Pnz0b17d+zatQslJSUICgpCaGgokpKS4OzsrHVIzhM3%0AbtzAgQMHsHPnTqxcuRLZ2dm4cOECPv/8c+zYsQOJiYlo2rSpzgPEq1evYv/+/fjkk0+wdu1aqFQq%0ArFy5Ek2aNEFiYiKKi4uxfv16fPXVV0hMTMS0adNw8uTJSrU9UWXExsbi77//xqFDh7Bv3z6cO3cO%0A33zzDVQqFYKCgrBixQocOXIEf/75pzgMLC8vD8nJyRg2bJi4Hl397x9//FHufi8/Px9vv/023nnn%0AHQwdOvS56jJ48GDMmTMH27dvF4f5NW7cWOuB9hPOzs5IS0tDUVGRWrlKpcKRI0fg6emJyMhITJw4%0AEQkJCWoJ4hNDhgxBVFQUPv74Y5w/fx4lJSWwt7dX69v27t2LsWPHonHjxrC3t6/RYfxPK6+PLSkp%0Awe7du7V+dwUFBbh8+bLW72To0KGwsrJ65lguXLiA2bNn45133kGHDh1w5MgRvP766xrzNWvWTGsi%0AcePGDdja2sLS0lIsa9Gihdqxk0KhqNZ+tG3btrCysoK/vz8OHjyIjIwMmJqaao3vac7OzmI/+qQv%0Arswwv8pgv/ri9KtSvWzViBQWFqqdLbKwsFAbjxwVFQUAaNq06XNva8GCBWjdujUOHjyIqKgoNGjQ%0AABMnTsSMGTPEq3JlmZiYwNLSEnl5eWrlP/30E4KDg7Fy5UoMHjxYbVqvXr00zmLq4uTkhE8//RRf%0AfPEFAgICUFJSAnd3dwQHB8PGxgYqlQpJSUniGYwxY8Zg27ZtcHd3r9T6/f391RJUOzs77Nq1q8Ll%0AsrKy8PXXX6vthLZv346EhAQAwN27d9G/f39s2bJFawf84MEDNGrUqNriGzduHBYtWoTly5erdXgy%0AmazSba1LUVERTExMYGZmJpaZm5urXVns06cPFi1ahKysLFhaWuL8+fPl7uQqIpFIEBMTg5iYGGzf%0Avh2LFy/Gq6++irlz52L48OE6l6tfvz5yc3OrvN2nHTx4EF26dEHz5s3FMm9vb0ycOBEdOnTA4cOH%0AMWPGDHz77bdo0KABACAwMBDHjh3DyJEj4eHhoba+uLg4jB49WuvBw8OHD/HLL78gJiYGwOOO/Mk9%0Aq/b29vj555/F77VXr15a7zmRSqU4ffq0+D316tUL+/bt01m/N954AwDwyiuvoHXr1rh48SLOnz8P%0ANzc38Sqwl5cXpk+frnX5sWPHAgA6deqEhw8fapyhNTc3h0QiQXx8PEaNGlXpv0miyjp58iTefPNN%0ASKVSSKVSjB49Gj/++CM6d+6M4uJi8SSZv78/tm7dCgC4fPkymjZtioYNG1a4/qKionL73+XLl0Ol%0AUlXL1Ynw8HDExcXh4MGDWLVqFZo0aYK33noL48eP17mMlZUVSktLkZ+fr3ZS8+DBg9i0aRPCwsIq%0AvCo4ceJE2NnZ4euvv8a2bdtgZmaG119/HYGBgTA3N8eDBw9w+fJl9OvXD8DjPvbAgQM6R+Y87cm9%0ASk/r2LEjPv744wqXvXnzJhITE7FhwwaxLDw8HBs3boQgCLh9+zZGjx6t9UA4JycHgiBUOJqlsvE9%0AuXdtxYoVWL9+vc7jofKU/S0Bj/eRBQUF4ufhw4dj/fr1WLJkCTIyMlBUVITWrVs/87aeqFevHr78%0A8kvExMQgKioK7733Hrp27YoFCxagT58+OpezsrJS60e7deuGCxcuwMvLq8qxPMF+9cXpV5nAVaBe%0AvXpqww4LCwvVzuCMGDECM2bMwLhx4xAfHw9PT0+t65FIJCgtLdUoV6lUYoJgYmICb29veHt7o6Cg%0AACdPnkRoaCjs7e11Xt0rKipCVlaWxlWjFi1aoH379lizZg2ysrIwatQotQTgWfTv3x/9+/eHSqVC%0AamoqVq9ejeXLl2Pt2rU4deoUMjIy4OTkpBFTZYYi7tixo8KrOk88naDVq1cPXl5ean88kyZNwsyZ%0AMwEA8+fPR4sWLdTO3j7N1tYW6enpaNmyZbXEN27cOHz++efIzc3FhAkTKnVwUln16tVDaWkpiouL%0AxZ1dUVGR2u/Q1NQUw4cPx5EjR2BnZ4eBAweKw5O0kUgkGsNunwx9etI5WltbY86cOZgzZw4yMzOx%0Ad+9ezJ8/HwcOHNA5BOb27dsVfu8XL17EwoULATy+oVnX0KJvvvlG4+ApNDRU/P+IESOwceNGnD9/%0AXjxQjIiIwMOHDxEeHo4FCxZg3bp1auvTdeBy//59ABA7IYlEInZeKpUKkZGROH78OFQqFfLz83V2%0A6jt27MC+fftQXFyM4uLics/e29jYqP0/JycH9+7dUzs726BBA50Hp9bW1gAg7j/K7l/MzMywbds2%0AbNq0CVFRUWjfvj2WLl2q88E2RM/q3r17Gr/jrKwsPHjwQPz7AaD2m9bWX+lSUf87bdo0DB06FJ6e%0AnujSpQsGDBigdT2V6X/Nzc0xbdo0TJs2DTk5OUhMTMTKlSvx8ssvY9CgQVrXe+vWLZiZmYl/i0+8%0A9tpraNiwIVatWoW33noLw4YNK3df4O7uDnd3dxQXFyM5ORkffPABzM3NERgYiG+++QYZGRniAb8g%0ACJDJZAgKCqqwTzc1NX2mE4hPJ2gNGjRAUFCQWqK4YMEC8QDX19cXPXv21Ppd2tjYwMTEBOnp6WjW%0ArNlzx2djY4MhQ4Zg/fr1yM7OhpeXl9ah/OUp+1sCNPtRGxsbdO7cGadOncLVq1crPDjX1o+Wlpaq%0AJZiNGzdGUFAQgoKCcOvWLezcuRNvv/12uVdtyvajdnZ2uHz5crmxsF99rC71qxxCWYFXXnkFN27c%0AED/fuHEDr776qvi5ffv2sLa2RmRkJMLCwnDp0iWt63FwcMDt27fVygRBwF9//YUmTZogPz8fJ06c%0AEKdZWlpixIgRGDt2LK5cuaIzvqSkJLRs2RIvv/yyWnnjxo3x+eefY+3atUhJSYG7uzu2bduG/Pz8%0AZxpC+f3334tngkxNTdG7d2/MnDlTjGnfvn1YvXo1zp07J/7z9fWtkXH6kyZNQmJiIhITE7Fv3z74%0A+/vrnHfOnDnYsWOHzqdZ9e3bF0ePHtUo//rrr/HLL788c2yhoaH4+uuvUVxcjHHjxmHlypW4e/fu%0AMw2h1KVhw4aws7MThzECmr9D4PGONykpCYmJiRgxYkS563RwcBCHMjzx559/wsLCAra2tvj777/V%0A7gVo1KgR3n77bbRr167c8d5JSUk6D6Ke6Nq1q/g96upk8vLycOHCBfTv318sy8/PVxs+BTzuBKRS%0AKZKTk8W4zM3Nxfsxn7h+/ToKCgo0nnL3xJOd/pMr2aWlpXjw4AEA4PDhwzh+/Dji4uKQlJSk87tL%0ATU3Fli1bsHHjRiQlJeGDDz4otx2evn/j/v37sLGxQaNGjcRO70l5Za4U6/Laa68hMjISycnJGDhw%0AIJYuXVrldRGVpev3amVlpXZlIzMzs0rrr0z/26xZM6xatQrvvfce7ty5o3U92vrfgoICZGRkoEmT%0AJrh3757avV4NGjSAt7c3Bg0aVGH/26dPH41hhu3atcOXX36JRYsWYd++fRg1ahTi4+M17g9/9OgR%0Ajh07Jp48k8lkGDJkCCZNmiRud//+/dixY4fYv/7888/o3r17jTyBesGCBUhMTERSUhK++uqrcvuR%0Ad999F5GRkVqfkFivXj107dpVax+7bdu2Z74/vH79+li3bh1iYmLw119/YeTIkYiKitJ6f7suLVu2%0ARHZ2NvLz88Uybf3oyJEjn6kfLfu7+uOPP8QRWX/88Yda4vXyyy9j0aJFMDc3V+vPy6pMP1oW+9XH%0A6lK/ygSuAu7u7tizZw8KCgqQn5+PPXv2YOTIkRrzvfbaawgMDMScOXPUfihPuLq64vr16+JOt7S0%0AFNHR0Xj55ZfRo0cPSCQSBAcHY+/eveIymZmZ+PHHH9G7d2+tsaWkpCA8PFw866JNu3btEBYWhp07%0Ad0KpVCImJkYcQln231tvvaWx/I4dOxAeHi6euXr48CGSkpLQu3dv5OTkiDeqP83FxUXrpfDa1KpV%0AK4wYMULtTNHTZsyYgYSEBLVL8d9++y0iIiKqND4feDwkYN68eTh8+DBatGiBVatWiUMoy/578vjs%0AynJ3dxcf6Xz16lWcPXtW7R4S4PF9JBkZGfj999/LHZ4BAD4+PoiPjxc7kby8PISHh8Pf3x9mZma4%0Ae/cuAgIC1E5IXLx4EXfu3NH6cBSVSoWdO3fixIkTOocmPIvr16/D1tZW7bv4+++/4evrK3b+p06d%0AQnZ2Nrp164aff/4ZYWFh4gHSiRMn1M6I/fbbb2jdurXOM3cWFhbo0KGD+CCYQ4cOib/5rKwsNGvW%0ADHZ2dsjOzsaRI0fEgwCpVIq8vDwIgoB79+7B3t4eTZs2RWFhIfbt24eCggKdDxg6dOgQAODatWu4%0AceMGunXrhqFDh+Lbb78VO6Evv/xS672aukilUhQUFKCkpAT/93//hzlz5ohXbjt37lzumUuiZzV0%0A6FDEx8dDpVKhoKAABw4cwJAhQ9CqVSuUlJSI9/F88cUX4m/vyd9RZbi7uyMuLg4qlQoZGRk4dOiQ%0A1oPqoUOH4o033sDs2bO1PkTLw8MDJ0+eFA+mi4uLERYWBoVCgZdeeglFRUWYM2cOfvjhB3GZGzdu%0AIC0tDb169dJYnyAISExMRGxsLN59912d8ffs2RPR0dGIjo7GxYsXNYZ+SaVSfPzxx9i0aZOYxOXl%0A5eH48ePo3bs3rl27hrt372rcO+fi4lJrj1nXpW/fvmjbti0+//xzrdPnzp2LTZs24b///S+Af+5L%0Aj42N1bhiWVnNmzfH4sWLsW/fPpiZmT1TP2plZYUBAwaIj7o/c+YMlEqlRl85bNgwnD17FqampmrD%0ADLXx9fVFTEyMeDUnMzMTGzZswNSpUwEA//vf/zBnzhy1ZO3kyZMwNTVFmzZtNNZXXFyMdevW4dat%0AW5g4caJYnp2dXaV788tiv/pi9ascQonHf3R+fn7i5yf3PcXGxkKhUODy5cvw8PCARCLBqFGjdL4T%0AZPz48Th37hwCAwOxZcsWtcvodnZ22LJlC8LDwxEWFgZBENC9e3ds2LBBvI9t27ZtiIiIwKZNmwA8%0AvlQ7ceJEtcv4CxYsgLm5OfLz89GkSRN8+OGHlfohNm7cGAsWLHjmtomIiBCfqiiRSKBSqTBs2DDM%0AnTsXBw4cQPfu3TUSnt69e+POnTviGcSnhz4CjzvboKAgAJr3mAGAn5+f2vdRVQEBAeI7Tco+balt%0A27bYunUrIiIisGHDBshkMrRs2RLbtm1Tu4xflfjq1atXpTocP34ca9asQVFRETIzM6FQKNC4cWPE%0AxsZi/vz5CAoKgqurK8zNzfHhhx9qnEGSSCRwdXVFYWFhhfcI9OnTB8HBwZg7dy4KCwshkUgwYsQI%0AvPPOOwAeJ4OhoaFYtmwZcnNzUVpaikaNGuHjjz9Gs2bNcOvWLbX7F3Jzc9G1a1fExcWVO2Smsv7+%0A+284ODiolbVp0wYhISGYPn06SktLYWNjg08++QRWVlZ46623sHLlSowePRrA44etPH2mLj09XWN9%0AZS1btgwhISHYvHkzBg8eLHawo0aNwqFDh+Dq6ormzZtj3rx5mDFjBsLCwuDv74+PPvoIgwYNwtGj%0AR7Fr1y64uLigcePGCAkJQVpaGubMmSPeK/s0Ozs7jB07Funp6Vi8eDFsbGzQtWtXvP3225g4cSJK%0AS0vRsWNHLFu2rNLt1r59e9jY2GDAgAHYu3cvXn75ZXH4dP369fH+++9Xel1EFfH398fNmzcxcuRI%0ASCQSKBQKuLu7QyKRYNmyZQgODoa1tTWmTp0KExMTSCQSdO7cGbdv30ZOTg4aNGiAy5cvIzAwECUl%0AJWr7lMTEREyaNAnXr1+HQqGAqakpAgICdD45791338WFCxewYsUKjbP0r7zyCtatW4cPPvhAPME6%0AaNAg8eRn06ZNsXHjRkRGRuKDDz6AIAiwsrJCcHCwWvL0pD/Iy8tDmzZt8Omnn1bqab+tWrXCihUr%0ANMolEgm2bNmCNWvWiO0GPL7PberUqfj444/h7OyscYDo5OSE0NBQsS5Phj4+4ePjA1dXV633mAGP%0A72mqjnf5vfvuu5g0aRJ8fHw09q/9+/fH2rVrERkZidDQUJiamqJTp07YuXMnbG1tkZ+fX+X4bGxs%0AdJ4o/OKLLxAbG4u8vDzk5eVBoVCga9euWLNmDZYvX45Fixbh66+/hpWVFdavX69x9dTS0hLdunWr%0A1Pfq4eGBwsJCTJkyBSUlJZBKpfD19RWHKI4YMQK5ubkICAjAw4cPoVKp0LJlS3z22Wfi0M27d+9C%0AoVBAEATk5+fD0dERO3fuVEty09LSyr33vLLYr75Y/apEKO/580REVO3at2+P77//vtL3fxIZs4KC%0AAvTo0QPnzp2DtbU1pk2bhtGjR2s8EIGI1D148ADDhw/HoUOHnmvYX11Q1/pVDqEkIiKiavXGG2/g%0A8OHDAB7f79KmTRvxqsKMGTOwdetWcdggEWkXFxeHUaNGMXkjDUzgiIiIqFoFBwdj06ZNcHNzw65d%0AuxAWFiZO69WrFwYMGKA27I+I1P3f//0fkpKSMH/+fH2HQgaIQyiJiIiIiIiMBK/AERERERERGQkm%0AcEREREREREbCIF8joFTmPtfytraWyM4uqHjGOoLtoY7t8Q+2hTq2h7rqaA8Hh6q984mqTlcf+iL8%0AvlkHw8A6GAbWwTDUZB109aEv5BU4qdS04pnqELaHOrbHP9gW6tge6tgeL5YX4ftkHQwD62AYWAfD%0AoI86vJAJHBERERER0YuICRwREREREZGRMMh74IiIiF5U+fn5WLRoER48eIBHjx4hICAAr776KhYu%0AXAiVSgUHBweEh4dDJpMhISEBsbGxMDExgbe3N7y8vPQdPhER6RkTOCIiolq0b98+tG7dGoGBgUhP%0AT8fkyZPRo0cPTJgwAe7u7li7di3i4+Ph4eGB6OhoxMfHw8zMDJ6ennB1dUXDhg31XQUiItIjDqEk%0AIiKqRba2trh//z4AICcnB7a2tkhJScGwYcMAAE5OTkhOTkZaWhq6dOkCa2trWFhYoGfPnkhNTdVn%0A6EREZAB4BY6IiKgWjRw5Env37oWrqytycnKwefNmzJgxAzKZDABgb28PpVKJzMxM2NnZicvZ2dlB%0AqVRWuH5bW0udT0V7EV7rwDoYBtbBMLAOhqG268AEjoiIqBYdOHAATZs2xeeff47ffvsNISEhatMF%0AQdC6nK7ysnS9j8jBwfq537Oqb6yDYWAdDAPrYBhqsg66EkMmcE95M+y4zmlbg5xrMRIiInpRpaam%0AYuDAgQCADh06ICMjA/Xq1UNRUREsLCyQnp4OuVwOuVyOzMxMcbmMjAx0795dX2ET1Vk8PiRDw3vg%0AiIiIalHLli2RlpYGALh9+zbq16+PAQMGICkpCQBw9OhRDBo0CN26dcMvv/yCnJwc5OfnIzU1Fb16%0A9dJn6EREZAB4BY6IiKgW+fj4ICQkBH5+figpKcGyZcvQpk0bLFq0CLt370bTpk3h4eEBMzMzBAYG%0AYtq0aZBIJAgICIC1tfHfK0JERM+HCRwREVEtql+/PtavX69RHhMTo1GmUCigUChqIywiIjISHEJJ%0ARERERERkJJjAERERERERGQkmcEREREREREaCCRwREREREZGRqNRDTK5cuYKZM2diypQp8PPzw5w5%0Ac5CdnQ0AuH//Prp3747Q0FB06tQJPXv2FJfbtm0bSktLERQUhDt37sDU1BSrVq1C8+bNa6Y2RERE%0AREREL7AKE7iCggKEhobC0dFRLIuMjBT/HxwcDC8vLwCAlZUVduzYobZ8QkICGjRogIiICJw6dQoR%0AERFYt25ddcVPRERERERUZ1Q4hFImk2HLli2Qy+Ua065fv47c3Fx07dpV5/LJyclwdXUFAPTv3x+p%0AqanPES4REREREVHdVeEVOKlUCqlU+2zbt2+Hn5+f+Lm4uBiBgYG4ffs23NzcMHXqVGRmZsLOzg4A%0AYGJiAolEguLiYshkMp3btLW1hFRq+qx1UePgUL0vO63u9dU2Y4+/urE9/sG2UMf2UMf2ICIiMixV%0AfpF3cXExfv75ZyxbtkwsW7hwIcaMGQOJRAI/Pz/06tVLYzlBECpcd3Z2QVXDAvD4gEOpzH2udZRV%0A3eurTTXRHsaM7fEPtoU6toe66mgPJoBERETVq8pPofzpp580hk6OHz8e9evXh6WlJfr164crV65A%0ALpdDqVQCAB49egRBEMq9+kZERERERETaVTmB++WXX9ChQwfx8/Xr1xEYGAhBEFBSUoLU1FS0bdsW%0AAwYMQGJiIgDgxIkT6Nu37/NHTUREREREVAdVOITy0qVLWL16NW7fvg2pVIqkpCRERUVBqVSiRYsW%0A4nyvvPIKXnrpJXh6esLExATOzs7o2rUrOnXqhNOnT2P8+PGQyWQICwur0QoRERERERG9qCpM4Dp3%0A7qzxagAAWLJkiUbZggULNMqevPuNiIiIiIiInk+Vh1ASERERERFR7WICR0REREREZCSq/BoBIiIi%0AenZfffUVEhISxM+XLl3C4cOHsXDhQqhUKjg4OCA8PBwymQwJCQmIjY2FiYkJvL294eXlpcfIiYjI%0AEDCBIyIiqkVeXl5iInb27FkcOXIEkZGRmDBhAtzd3bF27VrEx8fDw8MD0dHRiI+Ph5mZGTw9PeHq%0A6oqGDRvquQZERKRPHEJJRESkJ9HR0Zg5cyZSUlIwbNgwAICTkxOSk5ORlpaGLl26wNraGhYWFujZ%0AsydSU1P1HDEREekbr8ARERHpwcWLF9GkSRM4ODigsLAQMpkMAGBvbw+lUonMzEzY2dmJ89vZ2UGp%0AVFa4XltbS0ilplqnOThYV0/wesQ6GAbWofrWYczbrw6sw7NjAkdERKQH8fHxGDdunEa5IAha59dV%0AXlZ2doHWcgcHayiVuZUP0ACxDoaBdfiHPtuB34NhqMk66EoMOYSSiIhID1JSUtCjRw8AgKWlJYqK%0AigAA6enpkMvlkMvlyMzMFOfPyMiAXC7XS6xERGQ4mMARERHVsvT0dNSvX18cNtm/f38kJSUBAI4e%0APYpBgwahW7du+OWXX5CTk4P8/HykpqaiV69e+gybiIgMAIdQEhER1TKlUql2f9vs2bOxaNEi7N69%0AG02bNoWHhwfMzMwQGBiIadOmQSKRICAgANbWxn+vCBERPR8mcERERLWsc+fO+Oyzz8TPcrkcMTEx%0AGvMpFAooFIraDI2IiAwch1ASEREREREZCSZwRERERERERoIJHBERERERkZFgAkdERERERGQkmMAR%0AEREREREZiUolcFeuXIGLiwvi4uIAAEFBQRg9ejT8/f3h7++PkydPAgASEhLwxhtvwMvLC1999RUA%0A4NGjRwgMDMT48ePh5+eHmzdv1kxNiIiIiIiIXnAVvkagoKAAoaGhcHR0VCufP38+nJyc1OaLjo5G%0AfHw8zMzM4OnpCVdXV5w4cQINGjRAREQETp06hYiICKxbt676a0JERERERPSCq/AKnEwmw5YtWyCX%0Ay8udLy0tDV26dIG1tTUsLCzQs2dPpKamIjk5Ga6urgCA/v37IzU1tXoiJyIiIiIiqmMqvAInlUoh%0AlWrOFhcXh5iYGNjb22PJkiXIzMyEnZ2dON3Ozg5KpVKt3MTEBBKJBMXFxZDJZDq3aWtrCanUtCr1%0AETk4WGstHx14oFrXZyyMPf7qxvb4B9tCHdtDHduDiIjIsFSYwGkzduxYNGzYEB07dsSnn36KDRs2%0AoEePHmrzCIKgdVld5U/Lzi6oSlgiBwdrKJW5z7WOsqp7fbWpJtrDmLE9/sG2UMf2UFcd7cEEkIiI%0AqHpV6SmUjo6O6NixIwDA2dkZV65cgVwuR2ZmpjhPRkYG5HI55HI5lEolgMcPNBEEodyrb0RERERE%0ARKRdlRK42bNni0+TTElJQdu2bdGtWzf88ssvyMnJQX5+PlJTU9GrVy8MGDAAiYmJAIATJ06gb9++%0A1Rc9ERERERFRHVLhEMpLly5h9erVuH37NqRSKZKSkuDn54d58+ahXr16sLS0xKpVq2BhYYHAwEBM%0AmzYNEokEAQEBsLa2xogRI3D69GmMHz8eMpkMYWFhtVEvIiIiIiKiF06FCVznzp2xY8cOjXI3NzeN%0AMoVCAYVCoVZmamqKVatWPUeIREREREREBFRxCCURERERERHVvio9hZKIiIiqLiEhAZ999hmkUinm%0AzJmD9u3bY+HChVCpVHBwcEB4eDhkMhkSEhIQGxsLExMTeHt7w8vLS9+hExGRnjGBIyIiqkXZ2dmI%0Ajo7G119/jYKCAkRFRSEpKQkTJkyAu7s71q5di/j4eHh4eCA6Ohrx8fEwMzODp6cnXF1d0bBhQ31X%0AgeiF82bYcX2HQFRpTOCIiIhqUXJyMhwdHWFlZQUrKyuEhobC2dkZy5cvBwA4OTlh69ataN26Nbp0%0A6QJr68fv0uvZsydSU1Ph7Oysz/CJ6Cm6Er+tQfw7pZrDBI6IiKgW3bp1C0VFRZg+fTpycnIwe/Zs%0AFBYWiu9Itbe3h1KpRGZmJuzs7MTl7OzsxPeqlsfW1hJSqVJI4N0AACAASURBVKnWaS/Ci9VZB8PA%0AOuhv3frYTk1iHZ4dEzgiIqJadv/+fWzYsAF37tzBpEmTIAiCOO3p/z9NV3lZ2dkFWssdHKyhVOY+%0Ae7AGhHUwDKxDxWqjffg9GIaarIOuxJBPoSQiIqpF9vb26NGjB6RSKVq0aIH69eujfv36KCoqAgCk%0Ap6dDLpdDLpcjMzNTXC4jIwNyuVxfYRMRkYHgFTgiIqJaNHDgQAQFBeGtt97CgwcPUFBQgIEDByIp%0AKQljx47F0aNHMWjQIHTr1g2LFy9GTk4OTE1NkZqaipCQEH2HT2S0+KASelEwgSMiIqpFjRs3hpub%0AG7y9vQEAixcvRpcuXbBo0SLs3r0bTZs2hYeHB8zMzBAYGIhp06ZBIpEgICBAfKAJERHVXUzgiIiI%0Aapmvry98fX3VymJiYjTmUygUUCgUtRUWEREZAd4DR0REREREZCSYwBERERERERkJJnBERERERERG%0AggkcERERERGRkWACR0REREREZCSYwBERERERERmJSr1G4MqVK5g5cyamTJkCPz8/3L17F8HBwSgp%0AKYFUKkV4eDgcHBzQqVMn9OzZU1xu27ZtKC0tRVBQEO7cuQNTU1OsWrUKzZs3r7EKERERERERvagq%0AvAJXUFCA0NBQODo6imXr1q2Dt7c34uLi4OrqKr67xsrKCjt27BD/mZqa4ptvvkGDBg3wxRdfYPr0%0A6YiIiKi52hAREREREb3AKkzgZDIZtmzZArlcLpYtXboUbm5uAABbW1vcv39f5/LJyclwdXUFAPTv%0A3x+pqanPGzMREREREVGdVOEQSqlUCqlUfTZLS0sAgEqlwq5duxAQEAAAKC4uRmBgIG7fvg03NzdM%0AnToVmZmZsLOzAwCYmJhAIpGguLgYMplM5zZtbS0hlZpWuVIA4OBg/VzL1/T6apuxx1/d2B7/YFuo%0AY3uoY3sQEREZlkrdA6eNSqXCwoUL0a9fP3F45cKFCzFmzBhIJBL4+fmhV69eGssJglDhurOzC6oa%0AFoDHBxxKZe5zraOs6l5fbaqJ9jBmbI9/sC3UsT3UVUd7MAEkIiKqXlV+CmVwcDBatmyJWbNmiWXj%0Ax49H/fr1YWlpiX79+uHKlSuQy+VQKpUAgEePHkEQhHKvvhEREREREZF2VboCl5CQADMzM8yZM0cs%0Au379OqKjo/HRRx9BpVIhNTUVCoUCMpkMiYmJGDRoEE6cOIG+fftWW/C16c2w4zqnbQ1yrsVIiIiI%0AiIiorqowgbt06RJWr16N27dvQyqVIikpCVlZWTA3N4e/vz8AoE2bNli2bBleeukleHp6wsTEBM7O%0AzujatSs6deqE06dPY/z48ZDJZAgLC6vxShEREREREb2IKkzgOnfujB07dlRqZQsWLNAoe/LuNyIi%0AIgJSUlIwd+5ctG3bFgDQrl07/Pvf/8bChQuhUqng4OCA8PBwyGQyJCQkIDY2FiYmJvD29oaXl5ee%0AoyciIn2r8kNMiIiIqGr69OmDyMhI8XNwcDAmTJgAd3d3rF27FvHx8fDw8EB0dDTi4+NhZmYGT09P%0AuLq6omHDhnqMnIiI9I0JHBERkZ6lpKRg+fLlAAAnJyds3boVrVu3RpcuXWBt/fhJnj179kRqaiqc%0AnXnfNZGh47MTqCYxgSMiIqplV69exfTp0/HgwQPMmjULhYWF4hOa7e3toVQq1d6jCgB2dnbiU52J%0AiKjuYgJH9P/Yu/O4KOr/D+CvZQGRQBEF0/JOjRRRvl5oHlyy4IXlgQimUmbijQmat3mLJuZdImIp%0AiqSUBqlpHilpmIlm3v4QlVtATlnm9wcPJtddTmGXhdfz8fDxkJmdmffns7PzmffMZz5DRKRGLVu2%0AxJQpU+Ds7IzY2FiMHTsWcrlcnF/c+1LL8h5VAGjQwBC6ulKV82rCe/lYhuqhJpRBUyqz7mrC98Ay%0AlB8TOCIiIjVq3LgxXFxcAADNmzdHo0aNcO3aNeTk5MDAwADx8fEwNzeHubk5kpKSxOUSEhLQuXPn%0AUtefmpqlcnpNeFE9y1A91IQyaFJl1V1N+B5YhtLXrUqFX+RNRERE5RceHo5vv/0WAJCYmIjk5GR8%0A8MEHiIyMBAD88ssv6NOnD6ysrHDt2jWkp6cjMzMT0dHR6Nq1qyZDJyKiaoB34IiIiNTIzs4Os2fP%0AxsmTJ/HixQssXrwYFhYW8PX1RUhICJo2bQpXV1fo6enBx8cHXl5ekEgk8Pb2Fgc0ISLVSho8hKim%0AYAJHRESkRkZGRti2bZvS9MDAQKVpMpkMMplMHWEREZGWYBdKIiIiIiIiLcEEjoiIiIiISEswgSMi%0AIiIiItISTOCIiIiIiIi0BBM4IiIiIiIiLcEEjoiIiIiISEswgSMiIiIiItISTOCIiIiIiIi0BBM4%0AIiIiIiIiLVGmBO7WrVtwcHDA3r17AQBPnjyBp6cn3N3dMX36dOTl5QEAwsPD8eGHH2LEiBE4ePAg%0AAODFixfw8fHB6NGj4eHhgdjY2CoqChERERERUc1WagKXlZWFZcuWwcbGRpwWEBAAd3d3fP/992jR%0AogVCQ0ORlZWFzZs3Y/fu3QgODkZQUBCePXuGn376CfXq1cO+ffswadIk+Pv7V2mBiIiIiIiIaqpS%0AEzh9fX3s3LkT5ubm4rSoqCjY29sDAGxtbXHhwgVcvXoVlpaWMDY2hoGBAaytrREdHY0LFy7A0dER%0AANCrVy9ER0dXUVGIiIiIiIhqNt1SP6CrC11dxY9lZ2dDX18fANCwYUMkJiYiKSkJpqam4mdMTU2V%0Apuvo6EAikSAvL09cXpUGDQyhqyutUIGKTFj162stXx5mZsZq21ZFaUOM6sT6+A/rQhHrQxHrg4iI%0AqHopNYErjSAIlTL9ZampWa8Vk7pPOBITM9S6vfIyMzOu9jGqE+vjP6wLRawPRZVRH0wAiYiIKleF%0ARqE0NDRETk4OACA+Ph7m5uYwNzdHUlKS+JmEhARxemJiIoDCAU0EQSjx7hsRERERERGpVqEErlev%0AXoiMjAQA/PLLL+jTpw+srKxw7do1pKenIzMzE9HR0ejatSt69+6NiIgIAMCpU6fQo0ePyoueiIhI%0AS+Xk5MDBwQFhYWHlGt2ZiIhqt1K7UMbExGD16tWIi4uDrq4uIiMjsW7dOvj5+SEkJARNmzaFq6sr%0A9PT04OPjAy8vL0gkEnh7e8PY2BguLi74/fffMXr0aOjr62PVqlXqKBcREVG1tnXrVtSvXx/Af6M7%0AOzs7Y/369QgNDYWrqys2b96M0NBQ6OnpYfjw4XB0dISJiYmGIyciIk0qNYHr2LEjgoODlaYHBgYq%0ATZPJZJDJZArTpFIpVq5c+RohEhER1Sx3797FnTt30L9/fwCFozsvWbIEQOHozrt27UKrVq3E0Z0B%0AiKM729nZaSpsompDnYPVEVU3rz2ICREREZXP6tWrsWDBAhw+fBhA+UZ3Lk1JIznXhEFlWIbqoSaU%0AQVMqs+5qwvfAMpQfEzgiIiI1Onz4MDp37oxmzZqpnP86ozgDxY/kXBNGWWUZqoeaUAZNqqy6qwnf%0AA8tQ+rpVYQJHRESkRqdPn0ZsbCxOnz6Np0+fQl9fXxzd2cDAoMTRnTt37qzByImoMpTU/XOXH7tI%0AU+mYwBEREanRV199Jf5/06ZNeOutt3DlyhVERkZi6NChCqM7z58/H+np6ZBKpYiOjsa8efM0GDkR%0AEVUHTOCIiIg0bOrUqfD19S3T6M5ERFS7MYEjIiLSkKlTp4r/L+vozkREVLtV6EXeREREREREpH5M%0A4IiIiIiIiLQEEzgiIiIiIiItwQSOiIiIiIhISzCBIyIiIiIi0hJM4IiIiIiIiLQEEzgiIiIiIiIt%0AwQSOiIiIiIhISzCBIyIiIiIi0hJM4IiIiIiIiLSEbkUWOnjwIMLDw8W/Y2Ji4OTkhOvXr8PExAQA%0A4OXlhf79+yM8PBxBQUHQ0dHByJEjMWLEiMqJnIiIiIiIqJapUAI3YsQIMRH7448/8PPPPyM7Oxuz%0AZs2Cra2t+LmsrCxs3rwZoaGh0NPTw/Dhw+Ho6CgmeURERERERFR2r92FcvPmzZg8ebLKeVevXoWl%0ApSWMjY1hYGAAa2trREdHv+4miYiIiIiIaqUK3YEr8vfff6NJkyYwMzMDAOzduxeBgYFo2LAhFixY%0AgKSkJJiamoqfNzU1RWJiYqnrbdDAELq60tcJTa3MzIw1HUKptCFGdWJ9/Id1oYj1oYj1QUREVL28%0AVgIXGhqKYcOGAQCGDh0KExMTWFhYYMeOHfj666/RpUsXhc8LglCm9aamZr1OWGo/4UhMzFDr9srL%0AzMy42seoTqyP/7AuFLE+FFVGfTABJCIiqlyv1YUyKipKTNJsbGxgYWEBALCzs8OtW7dgbm6OpKQk%0A8fMJCQkwNzd/nU0SERFptezsbEyfPh0eHh4YMWIETp06hSdPnsDT0xPu7u6YPn068vLyAADh4eH4%0A8MMPMWLECBw8eFDDkRMRUXVQ4QQuPj4eb7zxBvT19QEAU6dORWxsLIDCxK5t27awsrLCtWvXkJ6e%0AjszMTERHR6Nr166VEzkREZEWOnXqFDp27Ii9e/fiq6++wqpVqxAQEAB3d3d8//33aNGiBUJDQ8WB%0AwHbv3o3g4GAEBQXh2bNnmg6fiIg0rMJdKBMTExWebxszZgxmzJiBunXrwtDQECtXroSBgQF8fHzg%0A5eUFiUQCb29vGBuzOw0REdVeLi4u4v+fPHmCxo0bIyoqCkuWLAEA2NraYteuXWjVqpU4EBgAcSAw%0AOzs7jcRNRETVQ4UTuI4dO+Kbb74R/+7ZsycOHTqk9DmZTAaZTFbRzRAREdVIbm5uePr0KbZt24bx%0A48eLPVoaNmyIxMTEKhkIrCY8k8gyVA81oQzVUXnrtSZ8DyxD+b3WICZERERUMfv378c///yDzz//%0AXGGQr+IG/HrdgcBqwiA9LEP1oK4yTFj1a5Vvo7opT71yX6oeqrIMxSWGr/0eOCIiIiq7mJgYPHny%0ABABgYWEBuVyON954Azk5OQAKnzE3NzfnQGBERKQSEzgiIiI1unz5Mnbt2gUASEpKQlZWFnr16oXI%0AyEgAwC+//II+ffpwIDAiIlKJXSiJiIjUyM3NDV988QXc3d2Rk5ODhQsXomPHjvD19UVISAiaNm0K%0AV1dX6OnpcSAwIiJSwgSOiIhIjQwMDODv7680PTAwUGkaBwIjIqJXsQslERERERGRlmACR0RERERE%0ApCXYhbISFDfM7S4/vmyViIiIiIgqD+/AERERERERaQkmcERERERERFqCCRwREREREZGWYAJHRERE%0ARESkJZjAERERERERaQmOQklEREREGlHcSN5EVDzegSMiIiIiItISTOCIiIiIiIi0RIW6UEZFRWH6%0A9Olo27YtAKBdu3b4+OOPMWfOHMjlcpiZmWHt2rXQ19dHeHg4goKCoKOjg5EjR2LEiBGVWgAiIiIi%0AopqgpC6lu/zs1BgJVWcVfgaue/fuCAgIEP+eO3cu3N3d4ezsjPXr1yM0NBSurq7YvHkzQkNDoaen%0Ah+HDh8PR0REmJiaVEjwREREREVFtUmldKKOiomBvbw8AsLW1xYULF3D16lVYWlrC2NgYBgYGsLa2%0ARnR0dGVtkoiIiIiIqFap8B24O3fuYNKkSUhLS8OUKVOQnZ0NfX19AEDDhg2RmJiIpKQkmJqaisuY%0AmpoiMTHx9aMmIiIiIiKqhSqUwLVs2RJTpkyBs7MzYmNjMXbsWMjlcnG+IAgqlytu+qsaNDCErq60%0AIqFVK2ZmxpoOQVSdYqkOWB//YV0oYn0oYn1UjTVr1uDPP/9Efn4+Pv30U1haWvI5ciIiKpMKJXCN%0AGzeGi4sLAKB58+Zo1KgRrl27hpycHBgYGCA+Ph7m5uYwNzdHUlKSuFxCQgI6d+5c6vpTU7MqEpao%0AupxwJCZmaDoEAIX1UV1iqQ5YH/9hXShifSiqjPqoLsfj6uTixYu4ffs2QkJCkJqaimHDhsHGxobP%0AkRNRiYob4ISDm9Q+FXoGLjw8HN9++y0AIDExEcnJyfjggw8QGRkJAPjll1/Qp08fWFlZ4dq1a0hP%0AT0dmZiaio6PRtWvXyoueiIhIy3Tr1g0bN24EANSrVw/Z2dl8jpyIiMqsQnfg7OzsMHv2bJw8eRIv%0AXrzA4sWLYWFhAV9fX4SEhKBp06ZwdXWFnp4efHx84OXlBYlEAm9vbxgb82osERHVXlKpFIaGhgCA%0A0NBQ9O3bF+fOnau058hLegyhJtwRZRmqh5pQhppC278LbY8fUH8ZKpTAGRkZYdu2bUrTAwMDlabJ%0AZDLIZLKKbIaIiKjGOnHiBEJDQ7Fr1y4MGDBAnP66z5EX9xhCTegizDJUDzWhDDWJNn8XNWFfqsoy%0AFJcYVtprBIiIiKhszp49i23btmHnzp0wNjaGoaEhcnJyAKDE58jNzc01FTIREVUTTOCIiIjUKCMj%0AA2vWrMH27dvFAUl69erF58iJiKhMKvweOCIiIiq/Y8eOITU1FTNmzBCnrVq1CvPnz+dz5EREVCom%0AcERERGo0atQojBo1Smk6nyPXPsUN6w5waHciqjrsQklERERERKQlmMARERERERFpCSZwRERERERE%0AWoIJHBERERERkZZgAkdERERERKQlmMARERERERFpCSZwREREREREWoIJHBERERERkZZgAkdERERE%0ARKQlmMARERERERFpCSZwREREREREWkJX0wEQERERUc01YdWvmg6BqEZhAkdEREREpKVKSpB3+dmp%0AMRJSlwoncGvWrMGff/6J/Px8fPrpp/j1119x/fp1mJiYAAC8vLzQv39/hIeHIygoCDo6Ohg5ciRG%0AjBhRacETEREREZFqTO5qpgolcBcvXsTt27cREhKC1NRUDBs2DD179sSsWbNga2srfi4rKwubN29G%0AaGgo9PT0MHz4cDg6OopJHhERUW1169YtTJ48GePGjYOHhweePHmCOXPmQC6Xw8zMDGvXroW+vj4v%0AhBIRkYIKJXDdunVDp06dAAD16tVDdnY25HK50ueuXr0KS0tLGBsbAwCsra0RHR0NOztm/EREVHtl%0AZWVh2bJlsLGxEacFBATA3d0dzs7OWL9+PUJDQ+Hq6soLoaQ1+KwbkXpUKIGTSqUwNDQEAISGhqJv%0A376QSqXYu3cvAgMD0bBhQyxYsABJSUkwNTUVlzM1NUViYmKp62/QwBC6utKKhFatmJkZazoEUXWK%0ApTpgffyHdaGI9aGI9VE19PX1sXPnTuzcuVOcFhUVhSVLlgAAbG1tsWvXLrRq1YoXQomISMFrDWJy%0A4sQJhIaGYteuXYiJiYGJiQksLCywY8cOfP311+jSpYvC5wVBKNN6U1OzXiesanPCkZiYoekQABTW%0AR3WJpTpgffyHdaGI9aGoMuqjuhyPqxtdXV3o6io2wdnZ2dDX1wcANGzYEImJiRW+EEpERDVXhRO4%0As2fPYtu2bfjmm29gbGys0A3Ezs4OixcvhpOTE5KSksTpCQkJ6Ny58+tFTEREVMMVd8GzLBdCS+rF%0AUhMSam0pQ0lxaksZSlITylDbldTl9Uf/oWqLoybsS+ouQ4USuIyMDKxZswa7d+8W++FPnToVc+bM%0AQbNmzRAVFYW2bdvCysoK8+fPR3p6OqRSKaKjozFv3rxKLUB1xpF/iIiorAwNDZGTkwMDAwPEx8fD%0A3Nwc5ubm5b4QWlwvlppwh1mbyjDY50ix87T9HECbvgeqGHV9vzVhX6rKMhSXGFYogTt27BhSU1Mx%0AY8YMcdoHH3yAGTNmoG7dujA0NMTKlSthYGAAHx8feHl5QSKRwNvbW+zHT0RERP/p1asXIiMjMXTo%0AUPzyyy/o06dPrb8QSkTVC29OVA8VSuBGjRqFUaNGKU0fNmyY0jSZTAaZTFaRzRAREdVIMTExWL16%0ANeLi4qCrq4vIyEisW7cOfn5+CAkJQdOmTeHq6go9PT1eCCWiGq24pJAJYfFeaxATIiIiKr+OHTsi%0AODhYaXpgYKDSNF4IpdLwrghR7cIEjoiIiIiIqgzfEVi5mMBpCK+WERERERFReTGBIyIiIiIiUUXu%0AmPEum/owgSMiIiKiMuFJOqkLe6sVjwkcERERUTXHxImIijCBIyIiIiIRk0Wi6o0JHBEREdUKfN8U%0AUe1WkYsT1fH4wASOiIiIarXq8qwN73wRlU11+c1qChO4aqi275RERERERKQaEzgiIiKiGop39Yhe%0AT3W8scIETsuw/z4REZH6MAEi0i7q/M1qKrljAldDlLQD/eg/VI2REBERUUmYFBLR69DRdABERERE%0ARERUNrwDVwsM9jlS7Dx2vSQiIiIi0h5M4Go5dXbjqGiyyOf+iIiIiIgKqSWBW7FiBa5evQqJRIJ5%0A8+ahU6dO6tgsVTOVnSxWx1GBiIgqmyba0Op+4YzPkBFRbVblCdwff/yBhw8fIiQkBHfv3sW8efMQ%0AEhJS1ZulWq6yG/fKvnv4OuskotqjNrehTNKIiFSr8gTuwoULcHBwAAC0adMGaWlpeP78OYyMjKp6%0A00SVpipOJHhyUjYlJbrVJUGuyN2K6hI7VW/a1IZW9JjG/Z2IqHyqPIFLSkpChw4dxL9NTU2RmJhY%0AYuNjZmb82tvl0PlENV9V/M4rcvypSBzacoyqjOMxVVxlt6Fl/T6rwz6tLb8RIiJ1U/trBARBUPcm%0AiYiIagS2oUREVOUJnLm5OZKSksS/ExISYGZmVtWbJSIi0npsQ4mI6FVVnsD17t0bkZGRAIDr16/D%0A3Ny8WvbdJyIiqm7YhhIR0auq/Bk4a2trdOjQAW5ubpBIJFi0aFFVb5KIiKhGYBtKRESvkgjsUE9E%0ARERERKQV1D6ICREREREREVUMEzgiIiIiIiItofUJ3IoVKzBq1Ci4ubnh77//Vpj3+++/Y/jw4Rg1%0AahQ2b96soQjVp6S6uHjxIkaOHAk3NzfMnTsXBQUFGopSfUqqjyL+/v7w9PRUc2SaUVJ9PHnyBKNH%0Aj8bw4cOxcOFCDUWoPiXVxXfffYdRo0Zh9OjRWL58uYYiVL9bt27BwcEBe/fuVZpX246lNU1BQQEW%0ALFgANzc3eHp64u7du5oOqcxe3S+fPHkCT09PuLu7Y/r06cjLy9NwhKVT9dvas2cPOnTogMzMTA1G%0AVnaqvodx48bBw8MD48aNQ2JiooYjLN2rZbhy5QpGjx4NT09PeHl5ISUlRcMRlq644/TZs2fRvn17%0ADUVVPq+Wwc/PD4MHD4anpyc8PT1x+vRpzQZYBq+W4cWLF/Dx8cHw4cPx0UcfIS0trcpj0OoE7o8/%0A/sDDhw8REhKC5cuXK51sffnll9i0aRP27duH8+fP486dOxqKtOqVVhcLFy5EQEAA9u/fj8zMTJw9%0Ae1ZDkapHafUBAHfu3MGlS5c0EJ36lVYfq1atwoQJExAaGgqpVIrHjx9rKNKqV1JdPH/+HN9++y2+%0A++477Nu3D3fv3sVff/2lwWjVIysrC8uWLYONjY3K+bXpWFoTnTx5EhkZGdi/fz+WL1+ONWvWaDqk%0AMlG1XwYEBMDd3R3ff/89WrRogdDQUA1GWDpVZTh8+DCSk5Nhbm6uwcjKTlUZvvrqK4wcORJ79+6F%0Ao6MjAgMDNRhh6VSVITAwEGvWrEFwcDC6dOmCAwcOaDDC0hV3nM7NzcWOHTu04vUixZVh1qxZCA4O%0ARnBwMPr376+Z4MpIVRkOHDiABg0aIDQ0FC4uLrh8+XKVx6HVCdyFCxfg4OAAAGjTpg3S0tLw/Plz%0AAEBsbCzq16+PJk2aQEdHB/369cOFCxc0GW6VKqkuACAsLAxvvvkmAMDU1BSpqakaiVNdSqsPoDBp%0AmTlzpibCU7uS6qOgoAB//vkn7OzsAACLFi1C06ZNNRZrVSupLvT09KCnp4esrCzk5+cjOzsb9evX%0A12S4aqGvr4+dO3eqPKGsbcfSmujBgwfo1KkTAKB58+Z4/Pgx5HK5hqMqnar9MioqCvb29gAAW1vb%0Aar8vqiqDg4MDZs6cCYlEosHIyk5VGRYtWgQnJycAQIMGDfDs2TNNhVcmqsoQEBCAZs2aQRAExMfH%0Ai+dI1VVxx+lt27bB3d0d+vr6Goqs7Epqa7SFqjKcOnUKQ4YMAQCMGjVKPEZVJa1O4JKSktCgQQPx%0Ab1NTU/E2fmJiIkxNTVXOq4lKqgsA4nuDEhIScP78efTr10/tMapTafURFhaG7t2746233tJEeGpX%0AUn2kpKTgjTfewMqVKzF69Gj4+/trKky1KKku6tSpA29vbzg4OMDW1hZWVlZo1aqVpkJVG11dXRgY%0AGKicV9uOpTVRu3btcO7cOcjlcty7dw+xsbFacRFP1X6ZnZ0tnqg2bNiw2u+Lqsqgbe/xU1UGQ0ND%0ASKVSyOVyfP/99xg8eLCGoiub4o5xZ86cgUwmQ1JSkngCXl2pKsP9+/dx8+ZNODs7ayiq8inue9i7%0Ady/Gjh2LmTNnVvuurKrKEBcXhzNnzsDT0xMzZ85UywUNrU7gXsU3IvxHVV0kJydj0qRJWLRokcIJ%0AbG3wcn08e/YMYWFhGD9+vAYj0qyX66Po6uPYsWOxd+9e3LhxQyv6oFeWl+vi+fPn2L59OyIiInDy%0A5ElcvXoVN2/e1GB0RK+vX79+sLS0xJgxYxAUFITWrVvXiPayJpRBm8nlcsyZMwc9e/Ystvt1dde3%0Ab19ERESgdevW2LFjh6bDKbeVK1di7ty5mg7jtQwdOhSzZ8/Gnj17YGFhga+//lrTIZWbIAho1aoV%0AgoOD0bZtW2zfvr3Kt6nVCZy5uTmSkpLEvxMSEsQ+wK/Oi4+P1+pbtqUpqS6AwhPTTz75BDNmzMD7%0A77+viRDVqqT6uHjxIlJSUjBmzBhMmTIF169fx4oVKzQVqlqUVB8NGjRA06ZN0bx5c0ilUtjY2OD2%0A7duaCrXKlVQXd+/eRbNmzWBqagp9fX107doVMTExmgq1Wqhtx9KaaubMmdi/fz+WLFmC9PR0NGzY%0AUNMhVYihoSFycnIAcF/UtLlz56JFixaYMmWKpkOpE5PhaQAAIABJREFUkOPHjwMAJBIJnJyc8Oef%0Af2o4ovKJj4/HvXv3MHv2bIwcORIJCQnw8PDQdFjlZmNjAwsLCwCAnZ0dbt26peGIyq9Ro0bo1q0b%0AAOD9999Xy3PiWp3A9e7dG5GRkQCA69evw9zcXOya8Pbbb+P58+d49OgR8vPzcerUKfTu3VuT4Vap%0AkuoCKHze66OPPkLfvn01FaJalVQfMpkMx44dw4EDB/D111+jQ4cOmDdvnibDrXIl1Yeuri6aNWuG%0ABw8eiPNrcrfBkurirbfewt27d8UTxJiYGLRs2VJToVYLte1YWhPdvHlTvEp/5swZvPfee9DR0c7m%0Av1evXuLv95dffkGfPn00HFHtFB4eDj09PUybNk3ToVTYpk2b8M8//wAArl69qnXtXuPGjXHixAkc%0AOHAABw4cgLm5ucpRhKu7qVOnIjY2FkDhM65t27bVcETl17dvX3FwQHWdQ0kELe+DsG7dOly+fBkS%0AiQSLFi3CjRs3YGxsDEdHR1y6dAnr1q0DAAwYMABeXl4ajrZqFVcX77//Prp164YuXbqInx00aBBG%0AjRqlwWirXkn7RpFHjx5h7ty5CA4O1mCk6lFSfTx8+BB+fn4QBAHt2rXD4sWLtfYEryxKqov9+/cj%0ALCwMUqkUXbp0wZw5czQdbpWLiYnB6tWrERcXB11dXTRu3Bh2dnZ4++23a+WxtKYpKCjAvHnzcOfO%0AHdSpUwfr1q1DkyZNNB1WqVTtl+vWrYOfnx9yc3PRtGlTrFy5Enp6epoOtViqytCrVy/8/vvv+Ouv%0Av2BpaYnOnTtX6+OMqjIkJyejTp064sWvNm3aYPHixZoNtASqyvD5559jxYoVkEqlMDAwwJo1a6r1%0AnWlVZdi0aRNMTEwAFN69+vXXXzUcZclUlcHDwwM7duxA3bp1YWhoiJUrV2rd97Bu3TosX74ciYmJ%0AMDQ0xOrVq9GoUaMqjUPrEzgiIiIiIqLaouZeYiciIiIiIqphmMARERERERFpCSZwREREREREWoIJ%0AHBERERERkZZgAkdERCW6desWHBwcShyiOiYmBp6enuI/GxsbREdHqzFKIiKi2oGjUBIRUbGysrLw%0A6aefomXLlmjfvn2ZXhSbnp6OyZMnY8+ePTX6dRRERESawJaViIiKpa+vj507d8Lc3FycdufOHYwd%0AOxYfffQRJk+ejPT0dIVlvv32W3z00UdM3oiIiKoAW1ciIiqWrq4uDAwMFKYtW7YMS5cuRVBQEHr3%0A7o3vvvtOnJeTk4Nz587B3t5e3aESERHVCrqaDoCIiLTL33//jQULFgAA8vLyYGlpKc47ceIE+vfv%0Az7tvREREVYQJHBERlUvdunWxZ88eSCQSpXmnTp3C6NGjNRAVERFR7cBLpEREVC7vvvsuzpw5AwA4%0AevQoLly4IM6LiYnBu+++q6nQiIiIajyOQklERMWKiYnB6tWrERcXB11dXTRu3BgzZsyAv78/dHR0%0AUKdOHfj7+8PExAQAYGNjo5DQERERUeViAkdERERERKQl2IWSiIiIiIhISzCBIyIiIiIi0hJM4IiI%0AiIiIiLQEEzgiIiIiIiItwQSOiIiIiIhISzCBIyIiIiIi0hK1NoF78eIFVq1ahfbt2+Pp06fidEEQ%0AsG7dOjg5OUEmk8Hf31+c9/jxY4wfPx5OTk4YNmwYLl68CAB49OgR3nvvPYX1b9++HSNGjEBWVpbS%0Atu3s7HD58mWFaa+u4/z583Bzc4NMJoOjoyPGjRuHO3fuAACioqLQsWNHyGQyDBgwALa2tpg3bx7i%0A4+Nfv2JK8H//93+YNGkSnJyc4OTkBFdXV5w4cULpc25ubhgyZIjS9FfrukhYWBg6d+4MmUym8O+j%0Ajz5SGUf79u3h6OgImUwGJycnfPjhhwrvnXp5flH9zZs3T/wuoqKi4OjoKH5eEAQEBgZi0KBBcHJy%0AgoODAxYvXoyMjIwKxVdZzp07BxsbG2zZskVh+oULFzBs2DA4OTlh/PjxYp2GhYWhffv2OHXqlMLn%0Ac3JyYG1tDT8/P6VtqNp3i9Y1btw48e89e/Zg8ODBkMlksLe3h6+vL54/fw4A2LRpE7p27QqZTAY7%0AOzvIZDJs2rQJeXl5r1sFeP78OaZPn47+/ftDJpMhMjISACCXy7F8+XI4OTnB2dkZc+fORWZmJuRy%0AudL39L///Q/BwcGIiIhQmte+fXuxHMW5fPky7OzsSo316tWruHnz5muXuTTx8fEYNGhQqZ+7d+8e%0ALl26VOXxkPZ79ZhYUWvXrkVAQAAAIDMzEz4+PkrHl7y8PHzxxRfib3fPnj3ivJs3b8LNzQ1OTk5w%0Ac3MTf0+q4lu4cCE+++wzyOVypThUtTWvruOnn37CsGHDIJPJ4ODggMmTJ4tt6MvHfAcHBzg4OGDF%0AihVIT09/jdopXUxMDD766COxbRs1apTSuUJ+fj5kMhkmTJigML24YzmgeIx++d+cOXOUPvvo0SO0%0Ab99e/IyTkxPGjBmDGzduFDt/wIABWL16NQoKCgAotx95eXnYsGGD+HknJyds2LBBbCPKE19lOnz4%0AMLp06YIjR44oTD969Kh4PjB16lTxXGDTpk1o3749bt26pfD5J0+e4N1338WmTZuUtlHcb2vTpk34%0A4osvAAAFBQX46quv4OzsLO5zK1asQH5+PgDAz88PPXv2hEwmg62tLYYMGYKgoCCxvv39/fHVV1+9%0AfoWAba4q1bbNFWqpjz/+WNi4caPQrl074cmTJ+L0n376SRgxYoSQm5sr5ObmCiNHjhR+/vlnQRAE%0AYcKECUJgYKAgCIJw48YNoVevXkJ2drYQGxsrWFhYiOs4fPiw4OTkJCQnJ6vctq2trXDp0iWFaS+v%0AIy0tTfjf//4nxMTEiPMDAwMFmUwmFBQUCBcvXhQcHBzEeTk5OcKmTZuEfv36FbvNV505c0Z4+vRp%0AmT5bZMSIEcLevXvFv//66y/ByspKePz4sTjt33//FT7++GPh008/FaKjoxWWf7Wuixw6dEj46KOP%0AyhzHq+u5fPmy0K1bN7Hsr87Pzc0VJk+eLKxfv14QBEGp/tasWSMMHz5crI/MzExh3rx5wujRo4WC%0AgoJyx/eqW7duCX/99Ve5lgkPDxdGjRolTJgwQdi8ebM4PTMzU+jZs6e4bwQFBQkTJ04UBKGwHvv1%0A6yfMmjVLYV3Hjh0T+vXrJ/j6+ipt59V9t8jLZf7tt98EmUwm1m9ubq4wbdo0YcGCBYIgCEJAQIAw%0Ab948cdmEhARhypQpwoQJE8pVZlW++OILYdmyZUJBQYFw9+5dwcPDQ3jx4oUQEhIiuLu7C7m5uYJc%0ALhdmzZolfr8vy8jIEBwcHIT4+HileUePHhWmTJlSagyXLl0SbG1tS/3cggULhMOHD5etYGqwfft2%0AhX2HqDivHhMrIjo6Whg0aJDw4sULQRAEYdCgQYK/v7/S8WX79u2Ct7e3IJfLhYyMDMHOzk74+++/%0ABUEQBJlMJhw/flwQBEE4ceKEMGjQIJXxbdmyRRg1apSQnZ2tMhZVbc3L67h9+7ZgY2MjxMbGCoIg%0ACPn5+cKKFSvEY9arx/z09HRh4cKFwpAhQ4ScnJxS6yI/P184duxYsfGpUlBQIPTu3Vs4deqUOC0y%0AMlLo3r27kJWVJU779ddfhUWLFglDhgxRaMOLO5YLgvIxuiSq1nP06FGhf//+Qm5ursr5GRkZwogR%0AI4SQkBBBEJTrb/r06cLEiROFtLQ0QRAEITU1VZg4caLYVpUnPlWuXLki3Llzp1zLbN++Xfj000+F%0AYcOGKRy34+LihB49eghxcXGCIAjCypUrhSVLlohx9uvXT/D391dY186dO4V+/foJAQEBStsp7rf1%0Acpm///57wcPDQ3j+/LkgCIX16ebmJmzfvl0QBEHw9fVVOJY/ePBAcHd3F9vg3NxcwcnJSeGcsaLY%0A5lacutvcWnsHbvLkyZg2bZrS9IiICAwbNgz6+vrQ19fHkCFDEBERgYyMDERFRWHkyJEAAAsLCzRp%0A0gRRUVEKy1+4cAEbN27EN998A1NT0wrF9uDBA0gkErz77rviNE9PTwQFBUEikSh9vk6dOpgyZQq6%0Adu2K3bt3F7veFy9e4PDhwxg6dCj27NkDPT29csV169YtWFlZiX9bWVkhMjISb775pjjthx9+gEwm%0Aw6BBg3D48OFyrb+i/ve//6F58+a4cuWKyvn6+vro06cP/vnnH6V5z549Q3BwMFatWoXGjRsDAAwN%0ADbFw4UJ8/PHHEF7jPfd//PEHJk6cCB8fn3Iv27p1a+zZswdmZmYK0y9evIhmzZqhQ4cOAIAPP/wQ%0A58+fF69oWVtbIyoqCtnZ2eIyx44dQ+/evStcjlu3bqFFixbi/qyvr4/ly5cXe3XUzMwMGzZswP37%0A93Hu3LkKbzcvLw9Hjx7FZ599BolEgtatWyM4OBi6urq4desWrK2toa+vDx0dHXTv3h23b99WWsfW%0ArVvh6uoKc3Nzhem5ubnYuHEjPv/8c5Xb3rJlC/r16wdXV1f8/vvv4vTs7GzMmDEDTk5OsLOzw+rV%0AqwEA+/btw5EjR7B27VoEBgaioKAAS5YsET/3+eef48WLF0rbCQsLwyeffILPP/8cDg4OGDRoEB48%0AeACgcN+cPn06nJyc4OLigh07dgBQvNIeFhaGadOmYd68eeLnbt++jV9//RXbt2/Hnj17sGrVKmRm%0AZsLb2xvOzs6wt7fH/PnzVcZDlJubi4ULF4pX2letWiXe5Tp79iz69esHZ2dnhISEwNraGo8ePQJQ%0A+JsZN24cdHV1AQBLly4V28uXRUREYOTIkdDR0YGRkRGcnJwQERGBf//9FxkZGXBwcAAA2NvbIzk5%0AGXfv3lVY/vDhwzh69Ci2b98OAwODCpXx9u3baNiwId5++20AgFQqxcyZMxV63LzM2NgYS5YswRtv%0AvFFiu5adnY3vvvsOLi4uOH78OHR0yn6KlZqaisTERIU2dsCAAThy5Ajq1q0rTitqY11cXJTuHFUV%0AFxcX5OTk4N69eyrnGxkZoUePHirb2Nu3b+O3337D6tWrUa9ePQCAiYkJVqxYgeHDh1c4JkEQcPLk%0ASbi7u2P16tWQSqXlWr5Hjx7YunUr3njjDYXpJ0+ehI2NDZo2bQoAGD58OCIiIsT577//Po4dO6aw%0AzLFjx9CrV68KlqSwjW3Xrp0Yi5GREbZs2YKxY8eq/HyLFi2wZcsWHD16FPfu3YO+vj7Gjh2Lbdu2%0AVTgGgG2utrW5tTaB69Kli8rpDx48QPPmzcW/mzdvjnv37uHhw4do0KABDA0NFebdv39f/Pvff/+F%0Ar68vtmzZIjYMFdG2bVsYGRnB09MTP/74IxISEiCVSpV+EK+ys7NTSiiBwlviu3btgkwmw/nz57Fm%0AzRrs3LkTpqamWLVqldItbplMJu7QL+vbty+mTZuGPXv2iI1q48aNxaRSLpfj+PHjcHJygr29Pc6c%0AOVMp3ejKIj8/H/r6+irnpaWl4aefflL5nV+9ehVvvvkm2rRpozC9Tp06sLOzK1cDDBTWwc8//4zh%0Aw4cjICAAY8aMQXh4OKysrHDs2DGVdR0eHq60ng4dOqgsz4MHD9CsWTPx7zfeeAMmJib4v//7PwCF%0AyZWNjQ1OnjwJoPC7/+eff4rd38uiV69eOHfuHHx9ffHbb7/h+fPnMDIygpGRUbHL6Orqom/fvir3%0Ax7J68OAB6tSpg7CwMLi4uGD48OHigb1nz544c+YM0tLSkJubi1OnTiklqSkpKThy5IjKrq6hoaGw%0AtrZW+K0XuXPnDnbv3o1Dhw7h0KFD+Pfff8V5+/btQ2ZmJiIiIvDDDz8gLCwMly9fxujRo9GpUyd8%0A/vnnGD9+PI4fP47Lly/jp59+ws8//4zr168rNfpFfv/9d4wZMwYnTpyAvb091q5dCwBYv3496tev%0Aj8jISHz//ffYt2+fUncqADhz5gzc3d0RGRmJHj16ICgoCHZ2dnB0dMTYsWPh5+eHw4cPo169evj5%0A558RGRkJqVQqdskmellQUBCePn2Ko0eP4ocffhD3Y7lcDj8/PyxduhQ///wzHjx4IF4oev78OS5c%0AuAB7e3txPcUdc+7fv6+yjX3w4IFSu9msWTOFpOH3339HQEAAdu7cifr161e4jNbW1njy5AkmTZqE%0A48eP49mzZzAwMICJiUmJy9na2qo8pqWkpCAgIADOzs64e/cuvvnmG6xfvx76+vqYOXOmyuP+yxfZ%0AAKBBgwawtLTE2LFjcfDgQcTGxgKAwgXSZ8+e4ebNm+jRowcGDRqEH3/8scJ1UF5yubzYNjY+Ph4n%0ATpxQ+Z3/8ccf6Ny5s1LdNmzYEDY2NuWOIy8vDwcPHsTAgQNx8OBB+Pj4YN++fWjZsiUCAwNV1rWq%0A78zKykrlBXFV54DJyclIS0sDUHjOY25uLl4wvn//PvT09NCkSZNyl6VI3759ERISgi+//BIXL15E%0Abm4uGjRoUOIFivr168Pa2hp//PEHAMDR0RGnT59W2q/Kg22udrW5upW6thogOzsbderUEf82MDBA%0AdnY2cnJyFKYDhSf5Rc9VCYKAmTNnIi8vT+wvXVF169bF/v37ERgYiE2bNmH27Nnijtq9e/dilzMy%0AMlK57eXLl4t3moquKhXx8/NT+WyUKmvXrsXevXvx448/YuXKlWjSpAk++eQTjB49GkDhM1uWlpbi%0AiX337t1x6tQpODk5lbruv/76CzKZTGHaqFGjMH78+FKX/e2335CUlARra2txmqenJ6RSKV68eIG0%0AtDSMGzcOn3zyidKyz549Q8OGDSstvh9//BHbtm3DqlWr0LlzZ4V5Li4ucHFxKXVbJXl1/wQU90MA%0AGDhwIPbv349BgwbhxIkTsLW1LXci+rL33nsP+/btw549e+Dn54eMjAz069cPX3zxhdL+9LLi9sey%0ASk9PR0ZGBurUqYNjx47h7NmzmDZtGk6cOAEHBwccP34cvXv3hp6eHt577z2MGDFCYfm9e/di8ODB%0ASolmQUEBdu3aVezVykuXLqFbt25o1KgRAGDIkCHileUJEybA09MTEokE9evXR9u2bfHo0SN07dpV%0AYR1OTk6wtbUV73JbWlqKJ2SvatOmjbivODk54eDBgwAK9+vt27cDKLxi7ejoiPPnz+PDDz9UWr5j%0Ax44ACr+rl68WFzE1NcWVK1dw7tw5dO/eHUuWLFEZC9Hp06cxYcIE6OrqQldXF4MHD8b58+fRsWNH%0A5OXloV+/fgAKj7G7du0CAFy/fh1NmzYtNQECoNSWFrWxJR3b6tWrh9TUVCxZsgRZWVmvdZIKFJ6E%0AHzx4EIGBgfjyyy+RkJCAHj16wM/PT6Hny6uKO6bNmDEDzZs3R1hYmFLPmw0bNpQpJolEgsDAQAQG%0ABmLPnj2YP38+3nnnHUyfPh0DBgwAUPhs1oABAyCRSPDWW2+hfv36iImJEX//JYmMjMSff/6pMG3a%0AtGmltkmCIODAgQNo3LgxWrZsicePH4vPPQGF3+eLFy/w2WefqXz2PS0trUxtbFnj27FjB86dO4eA%0AgAC88847CvPGjx9fpnOGkmRnZyt8h/r6+pBIJAr73MCBA8WLwkePHoWzs/NrtXW2trbYsWMH9u3b%0AB29vb+Tn54vPmZV0oeLl/dHMzAxmZma4fv26UntUVmxztavNZQL3irp16yI3N1f8Ozs7G4aGhkrT%0AgcIDV9EdOUEQ8NVXX+HRo0eYOXMmDh06JHbJe5VEIlHqmldQUKBwkt24cWMxuXr06BG+++47TJw4%0AEadPny429ri4OJUHSltbW6xduxZr1qzBxx9/XKaDvSp16tSBl5cXvLy8kJ6ejoiICKxYsQJvv/02%0A+vTpg7CwMJw5c0b8YcnlcqSlpZUpgevcuXOJ3T9fVZSgCYKAt956Czt37lToChEcHIw333wTKSkp%0AYneToq49L2vQoEGZBn8pa3zvvfceTExMsHLlSnzyySewt7dXeZWvogwNDVXuhy+XvXfv3pg/fz6e%0APXuGo0ePYvLkyQp3il+mo6MDQRAgCIJCnHK5XKFLiqWlJdauXQtBEHD9+nVs3LgRM2fOREhISLGx%0AxsXFoXXr1iWWx9/fH8ePHwcArFmzBp06dRLnGRsbQy6XixcI+vTpgyZNmuDq1at4+PAhUlJScOnS%0AJejp6WHp0qVYsWIFFi9eLC7/008/qTx5unLlCgwNDdG2bVuVMaWlpcHY2Fj8u6jbD1B4hXLVqlW4%0Ad+8edHR08PTpU3zwwQdK60hJScGyZctw48YNSCQSJCUlFTvozcsNdL169cSBElJSUhS2Xa9ePSQk%0AJCgt/3KsUqlU5aAOzs7OSEtLw8aNG3Hv3j0MGTIEc+fOLfaKOtVeKSkpCvtk/fr1xTsQL++PL/cI%0ASU5OLvMjA8W1saUd26RSKYKCgnDixAlMmTIFBw8eVOr+VkQikYgDPBR5tY1t1aoVli5dCgC4e/cu%0AduzYgU8++QS//fZbsbEX18bKZDLs2LEDEokEEyZMQKtWrUqpBdWMjY0xbdo0TJs2DUlJSQgLC8Os%0AWbNw5MgRtGnTBj/88APu3buH/fv3A/jvsYiytOlOTk5Yvnx5meJ4OUETBAHvvPMOtmzZItafVCoV%0AT1rv3LmDMWPGYODAgSrXVdY2tqzx9ejRA5GRkWIb27NnzzKVqawMDQ0Veg7l5uZCEASF3lcymQyu%0Arq6YN28eIiIi8O233+LAgQMq16ejo6O0LwLKbWyvXr3Qq1cvyOVyREdHY/Xq1ViyZAnWr19fbKxx%0AcXHo06eP+LepqSlSUlJKLB/b3JrT5tbaLpTFad26NR4+fCj+/fDhQ7zzzjto0aIFUlNTkZmZqTQP%0AKPyRtmvXDnZ2dhgyZAimT59ebH9XMzMzxMXFKUy7f/++eDfj/v37uH79ujjv7bffhq+vL+rUqVPs%0AFQWg8AqWqmedBgwYgIiICDg6OmLRokUYP348zp8/DwBl7kKZkpIiLgMU7tgjR45Enz59cOvWLaSl%0ApeGPP/5AVFQULl++jMuXL+PSpUu4du1aqQeUiiga4SgyMhK7du2ChYWFys+ZmprC09NTvEX+qs6d%0AOyM5OVmhvoHChnHDhg3lvtLbrl077N+/H76+vvjhhx8waNAghIaGIi8vr1xdKIvTunVrsbskAGRk%0AZCAtLQ0tWrQQp+np6cHW1haHDx/Gw4cPS+w+2aBBA0gkEjx58kRh+oMHD8QuIZcvXxYbYIlEgo4d%0AO2L27NlKI3G9LCMjA7///nupz975+PggIiICERERCg0JAHH7L//mpFIpdHR0cP78eTg6OqJu3brQ%0A1dWFTCZTGP3p3r17yMrKUjkq2+nTp8W7CKrUq1dP4Wpqamqq+P+lS5eibdu2+PnnnxEREVHs1foN%0AGzZAV1cXP/74IyIiIkrc3rNnz8T/p6WliY1Lo0aNFOY9e/ZMvEJZEW5ubjh48CCOHTuG69evq+0Z%0AVdIuxe13RkZGCnf6k5KSKrT+4trY1q1bK7RvgiDg4cOHYvf2evXq4c0334SHhwfatWuHefPmlViG%0AktrYGzduKHTNbNOmDRYsWICEhASFsr9MLpfjxIkTKo9pRd2pOnbsCG9vb0ydOhV///03AJS5C+XT%0Ap08Vums1atQIEydORLt27XD79m3cvXsXz58/R3R0tNjGnjp1ChEREZX+bE1RglbUxm7evFmh6/7L%0A3nnnHdja2mLz5s0q53fv3h1Xr15VSuLS09OxcePGcj9n3q1bN/z4448YO3Ystm7dKj6jVlBQUK4u%0AlMVp1aqVwv754MEDmJmZKZzYN2zYEG3btsW+fftgYmJS7MV6oPB7jI+PF0eUfHm9RW3cb7/9JrY5%0AUqkU3bp1w+TJk0tsY2NjY/Hvv/+WO4Flm1tz2lwmcK9wdnbGgQMHkJWVhczMTBw4cAADBw6EkZER%0AevfujeDgYACFg0kkJiaq7NI4a9Ys6OjoYNWqVSq34ebmhsDAQCQnJwMobAi//vpr8db/P//8g2nT%0Apik0ZqdPn4ZUKlV6Vgso7BNedPdvzJgxKrcplUoxcOBAHDp0CJMmTUJQUBBu3rwJPz8/8cf88r+W%0ALVsqLJ+Tk4Np06bh7Nmz4rSHDx/i6tWr6Nq1K44ePYqePXsqXF3Q1dXF+++/j59++kllTOoyfvx4%0AXLlyRewr/rJ69erh448/hq+vr3jQzs7OxsKFC3Hjxg2Fh8fLw9raGps3b8bmzZvx999/44cffoCL%0Ai4vKulbV7aQ4PXr0wOPHj8WGfvfu3bC1tVW4OggUdvHYuXOnOCBAcerWrQtXV1cEBASIVx1v3LiB%0Aw4cPw8PDA0Bht9BFixaJA6Xk5+fj6NGj6Natm8p1pqSkYPbs2ejRo4dCt9byqlevHt5//32xm9bV%0Aq1cRFxcHS0tLtGrVCmfOnBEbxdOnTytc3bt58yZatWql8u7nzZs3Vf6OinTp0gV//vknUlJSIJfL%0AFRLs5ORkWFhYQCqV4vz583j48KF4Uqurqys2QsnJyWjXrh309fVx8+ZNXLlyReUrRYDCE8uiIboj%0AIyPxv//9DwDQv39/8Q5nSkoKjh8/jv79+5ep7l6NZ/PmzQgNDQVQeHf/7bffrtQ7w1Rz9O/fH6Gh%0AoZDL5cjKysKRI0fQr18/tGzZEvn5+eLJ8L59+8R9yNTUVOGkqyTOzs7Yu3cv5HI5EhIScPToUbi4%0AuOCdd96Bqamp+FzXDz/8gLfeekvl3awvv/wSN2/eFI8Nrxo9ejS2bdsmnojGxsZi165d4tD2Rc/0%0AFiWhgiAgPDxcjOFVWVlZWLBgAerXrw9nZ2eV26xTpw5GjRqFo0ePYujQoVi9ejUyMjKwYcMGlcf9%0AV9uWJ0+ewNvbGzExMeK0v//+G48fP4alpSXCwsKUjuempqZo2bIlzpw5ozImdZkyZQoOHTqkkPgU%0AadOmDVxcXDBr1iyxvp89e4ZZs2YhNTW1wsehfv36ISgoCEuXLsXx48dx9uxZjB8/XmVd9+jRo8zr%0AdXBwwIULF8QEf/fu3SqHkB84cCC2bt1a7P6pwdqLAAAgAElEQVRQpFWrVujatSs2bdokJqvnzp3D%0ApUuXxDtJwcHBWLt2rXgHOjc3F5GRkcW2sY8ePcKsWbPg7u6u8BhDSkpKhQfPA9jmalubWyu7UCYl%0AJYknp8B/3fGCgoIgk8lw/fp1uLq6QiKRYNCgQeL7KJYsWQJfX18cOnQIRkZG2Lhxo8rbobq6utiw%0AYQNcXV1hZWWldILu6uqK7OxsjBs3Dvn5+dDV1YWbm5t429rFxQUZGRnw9vZGbm4u5HI5WrRogW++%0A+UY8UX/y5AlkMhkEQUBmZiZsbGzw3XffKdzaLU6PHj3KdUADgKZNm2Lr1q0ICAjAl19+CUEQYGRk%0AhLlz58LKygrLly9Xebva0dFRYTSlorou8uWXXwJQ/YwZUPhAfUlXt8rCyMgIEydOxOrVq8Uf1Mum%0ATp2K+vXri+8U0tHRgb29vULXgIrG17JlS7GbTnnMnTsXV65cQWJiIvT09BAeHg4PDw94eHhg/fr1%0AWLp0KbKzs9G8eXOVFwq6d+8OiURSpmfu5s+fj40bN8LV1RWCIKB+/fpYt26deKXriy++wIYNG8R+%0A4Pn5+ejRowdWrlwprqPo+YX8/HwUFBRg8ODB8Pb2Lne5X7V8+XL4+vrCzs4ORkZG2LBhA0xMTDB5%0A8mQsWbIEzs7O0NHRUarn+Ph4pRE8izx9+rTEq2oWFhZwc3PDsGHDYGJigoEDB4pXQj/77DOsXLkS%0AW7Zsgb29PaZMmYKAgABYWFjAwcEBa9euRWxsLCZMmABfX1+EhYWha9eu8PX1xRdffIFOnTopNfhd%0AunTB7t27cfnyZRgaGmLr1q0ACp+rWbx4MWQyGXR0dDBx4kR06tRJHPWvNLa2tpg9ezbi4uIwZ84c%0AzJ07Fzt37oREIoGVlRWGDh1apvVQ7eLp6YnY2FgMHDgQEokEMpkMzs7OkEgkWLx4MebOnQtjY2OM%0AHz8eOjo64l35uLg4pKeno169erh+/Tp8fHyQn5+v0B0vIiICY8eOxb179yCTySCVSuHt7S0ea9at%0AW4cFCxZg06ZNaNiwYbE9J4raX3d3d3Ts2FHpQuqkSZOwfft2jBw5EnK5HIaGhpg1a5Z4Vf6TTz5B%0AQUEBxo4dC7lcjvz8fHTo0EHhGZ2iY35BQQFycnJgb2+Pb7/9VmVX/JdJJBLx3XHl0aVLFyxbtkx8%0AB2lBQQEaNWqEDRs24M0330R4eLjK94w5ODjgyJEjmDNnjkJdF9m5cycA1c+YAVD5/E55vf322/jg%0Agw+wbt06lTEuW7YMW7duxZgxYyCRSKCnp4chQ4bAy8tL/ExF43vvvfeKHT20JF5eXoiLi8OTJ09w%0A//59bN26FT4+PmJPJW9vb8jlcrz33nuYP3++0vIDBgzAsmXLVJ4XvGr9+vVYu3YtXFxcIAgCmjRp%0Agh07dojnDv7+/li7di0GDx4MiUQCuVwOe3t7TJ8+XVzHnj17EB4ejry8POjp6cHNzU3hXXvJyclI%0ATEwUR6iuKLa52tPmSoTXGSediIgqLCwsDOHh4eV6/pOoOsjKykKXLl1w+fJlGBsbw8vLC4MHD4ar%0Aq6umQyOqdUJCQvDbb79hy5Ytmg6lWqtJbS67UBIREVGpPvzwQ3Fo7mPHjqFNmzZir4/PPvsMu3bt%0AUvlAPxFVnRcvXiAoKAiTJk3SdCikRkzgiIiIqFRz587Ftm3b4OTkhO+//16h+3bXrl3Ru3dvsTsS%0AEanH119/DUdHR6VBSahmYxdKIiIiIiIiLcE7cERERERERFqiWo5CmZhY/jfaN2hgiNRU1UOG1las%0AE0WsD0WsD0WsD2WVUSdmZqWPjEuVqyJtaHXG32bZsJ5KxzoqG9ZT6dRVR8W1oTXmDpyurrT0D9Uy%0ArBNFrA9FrA9FrA9lrBOqDrgflg3rqXSso7JhPZVO03VUYxI4IiIiIiKimo4JHBERERERkZaols/A%0AERER1VRRUVGYPn062rZtCwBo164dPv74Y8yZMwdyuRxmZmZYu3Yt9PX1ER4ejqCgIOjo6GDkyJEY%0AMWKEhqMnIiJNYwJHRESkZt27d0dAQID499y5c+Hu7g5nZ2esX78eoaGhcHV1xebNmxEaGgo9PT0M%0AHz4cjo6OMDEx0WDkRESkaexCSUREpGFRUVGwt7cHANja2uLChQu4evUqLC0tYWxsDAMDA1hbWyM6%0AOlrDkRIRkabxDhwREZGa3blzB5MmTUJaWhqmTJmC7Oxs6OvrAwAaNmyIxMREJCUlwdTUVFzG1NQU%0AiYmJpa67QQNDjY+QVtn4OoqyYT2VjnVUNqyn0mmyjpjAERERqVHLli0xZcoUODs7IzY2FmPHjoVc%0ALhfnC4Kgcrnipr+qpr2/yczMuMa9264qsJ5KxzoqG9ZT6dRVR8UlibUugZuw6tdi5+3ys1NjJERE%0AVBs1btwYLi4uAIDmzZujUaNGuHbtGnJycmBgYID4+HiYm5vD3NwcSUlJ4nIJCQno3LmzpsKmWoTn%0ASkTVW61L4IiIiDQpPDwciYmJ8PLyQmJiIpKTk/HBBx8gMjISQ4cOxS+//II+ffrAysoK8+fPR3p6%0AOqRSKaKjozFv3jxNh081RElJGhFVb0zgiIiI1MjOzg6zZ8/GyZMn8eLFCyxevBgWFhbw9fVFSEgI%0AmjZtCldXV+jp6cHHxwdeXl6QSCTw9vaGsTGfSyEiqu3KlMDdunULkydPxrhx4+Dh4YFp06YhNTUV%0AAPDs2TN07twZy5YtQ4cOHWBtbS0ut3v3bhQUFMDPzw+PHz+GVCrFypUr0axZs6opDRERUTVnZGSE%0Abdu2KU0PDAxUmiaTySCTydQRFhERaYlSE7isrCwsW7YMNjY24rRX311T9GJRIyMjBAcHKywfHh6O%0AevXqwd/fH+fOnYO/vz+++uqryoqfiIiIiIio1ij1PXD6+vrYuXMnzM3Nlebdu3cPGRkZ6NSpU7HL%0AX7hwAY6OjgCAXr168R02REREREREFVTqHThdXV3o6qr+2J49e+Dh4SH+nZeXBx8fH8TFxcHJyQnj%0Ax49XeI+Njo4OJBIJ8vLyxPfdqFLRd9i87vsYauI7L2pimV4H60MR60MR60MZ64SIiKh6qfAgJnl5%0Aefjzzz+xePFicdqcOXMwZMgQSCQSeHh4oGvXrkrLleU9Nv/P3r2HRVG3/wN/L7usiIIcYk3LQ5qa%0Aj5pKmqJ5AMFd1BQfQYREU7J6PCulaB4zFTXMNHxSS0QoRckMwyBNLI94wEi0wvOjaLAIAnKQg/P7%0Agx/zZd3lKOyy8n5dV9cVc7zndnY+c898ZqYm37Cpje8xPGvfvOB3PDQxH5qYD03Mh7bayAkLQCIi%0AotpVaRfK8pw9e1ar66SXlxeaNGkCc3Nz9O3bF0lJSVAoFFCr1QCAwsJCCIJQ4d03IiIiIiIi0q3G%0ABdzFixfxyiuviH9fv34dfn5+EAQBRUVFiI+PR4cOHdC/f39ER0cDAGJjY9GnT5+nj5qIiIiIiKgB%0AqrQLZWJiItasWYPk5GTIZDLExMRg06ZNUKvVaN26tThdu3bt8Pzzz8Pd3R0mJiZwcnLCq6++ii5d%0AuuDkyZPw8vKCXC5HQEBAnW4QERERERHRs6rSAq5r165anwYAgMWLF2sN+/DDD7WGlX77jYiIiIiI%0AiJ5OjbtQEhERERERkX6xgCMiIiIiIjISNf6MwLNocsCRcsdt93fSYyRERERERETaeAeOiIiIiIjI%0ASLCAIyIiIiIiMhIs4IiIiIiIiIwECzgiIiIiIiIjwQKOiIiIiIjISLCAIyIiIiIiMhIs4IiIiIiI%0AiIwECzgiIiIiIiIjwQKOiIiIiIjISLCAIyIiIiIiMhIs4IiIiIiIiIwECzgiIiIiIiIjwQKOiIiI%0AiIjISMgMHQARERERGYfJAUfKHbfd30mPkRA1XFW6A5eUlARnZ2eEhYUBAPz9/fHmm2/Cx8cHPj4+%0AOHr0KAAgMjISY8aMgYeHB/bu3QsAKCwshJ+fH7y8vDB+/Hjcvn27braEiIiIiIjoGVfpHbjc3Fys%0AWLECDg4OGsPnzp0LR0dHjemCgoIQEREBU1NTuLu7w8XFBbGxsbC0tERgYCCOHz+OwMBAbNiwofa3%0AhIiIiIiI6BlXaQEnl8uxbds2bNu2rcLpEhIS0K1bN1hYWAAA7O3tER8fj1OnTsHNzQ0A0K9fPyxc%0AuLAWwiYiIiKiylTU5ZGIjFOlBZxMJoNMpj1ZWFgYgoODYWtri8WLFyMtLQ02NjbieBsbG6jVao3h%0AJiYmkEgkKCgogFwuL3ed1tbmkMmk1d4YOzuLas9TH5Zdl4w17rrCfGhiPjQxH9qYEyIiovqlRi8x%0AGTVqFKysrNC5c2ds3boVX3zxBXr27KkxjSAIOuctb3hZGRm51Y7Jzs4CanV2teerqrpcdl2p65wY%0AG+ZDE/OhifnQVhs5YQFYvvz8fIwYMQJTp06Fg4MD5s2bh+LiYtjZ2WHdunWQy+WIjIxESEgITExM%0AMHbsWHh4eBg6bCIiMrAaFXBln4dzcnLCsmXLoFQqkZaWJg5PTU1Fjx49oFAooFar8corr6CwsBCC%0AIFR4942IiKgh+O9//4tmzZoBADZu3Ahvb2+4urpi/fr1iIiIgJubm85ny62srAwcORkC3/5IRKVq%0A9B24GTNmiG+TjIuLQ4cOHdC9e3dcvHgRWVlZyMnJQXx8PHr16oX+/fsjOjoaABAbG4s+ffrUXvRE%0ARERG6Nq1a7h69SoGDx4MoKQtHTJkCADA0dERp06d0ni23MzMTHy2nIiIGrZK78AlJiZizZo1SE5O%0AhkwmQ0xMDMaPH4/Zs2ejcePGMDc3x+rVq2FmZgY/Pz/4+vpCIpFg2rRpsLCwwLBhw3Dy5El4eXlB%0ALpcjICBAH9tFRERUb61ZswaLFy/G/v37AQB5eXli7xRbW1utZ8iB/3u2vDI1fY68PmNX3IqV5sfQ%0AeTL0+qvCGGKsD5inyhkyR5UWcF27dkVoaKjWcKVSqTVMpVJBpVJpDJNKpVi9evVThEhERPTs2L9/%0AP3r06IFWrVrpHP80z5ADNXuOvD7j86mVU6uz60WeDL3+ytSHHBkD5qly+spReUVijZ6BIyIiopo5%0AevQobt++jaNHj+Kff/6BXC6Hubk58vPzYWZmhpSUFCgUCigUCp3PlhMRUcPGAo6IiEiPNmzYIP7/%0Apk2b8MILL+DChQuIiYnBqFGj8PPPP2PAgAHo3r07Fi1ahKysLEilUsTHx/NbqkRExAKOiIjI0GbM%0AmIH58+cjPDwcLVu2hJubG0xNTXU+W070pPryse7y4uBbMolqFws4IiIiA5kxY4b4/8HBwVrjdT1b%0ATkREDVuNPiNARERERERE+scCjoiIiIiIyEiwgCMiIiIiIjISLOCIiIiIiIiMBAs4IiIiIiIiI8EC%0AjoiIiIiIyEiwgCMiIiIiIjISLOCIiIiIiIiMBAs4IiIiIiIiI8ECjoiIiIiIyEiwgCMiIiIiIjIS%0ALOCIiIiIiIiMBAs4IiIiIiIiIyGrykRJSUmYOnUq3n77bYwfPx737t3DggULUFRUBJlMhnXr1sHO%0Azg5dunSBvb29ON+OHTvw+PFj+Pv74+7du5BKpVi9ejVatWpVZxtERERERET0rKr0Dlxubi5WrFgB%0ABwcHcdiGDRswduxYhIWFwcXFBcHBwQCApk2bIjQ0VPxPKpXixx9/hKWlJXbt2oX3338fgYGBdbc1%0AREREREREz7BKCzi5XI5t27ZBoVCIw5YuXQqlUgkAsLa2xoMHD8qd/9SpU3BxcQEA9OvXD/Hx8U8b%0AMxERERERUYNUaRdKmUwGmUxzMnNzcwBAcXExvv32W0ybNg0AUFBQAD8/PyQnJ0OpVGLSpElIS0uD%0AjY0NAMDExAQSiQQFBQWQy+XlrtPa2hwymbTaG2NnZ1HteerDsuuSscZdV5gPTcyHJuZDG3NCRERU%0Av1TpGThdiouLMW/ePPTt21fsXjlv3jyMHDkSEokE48ePR69evbTmEwSh0mVnZORWOx47Owuo1dnV%0Anq+q6nLZdaWuc2JsmA9NzIcm5kNbbeSEBSAREVHtqvFbKBcsWIA2bdpg+vTp4jAvLy80adIE5ubm%0A6Nu3L5KSkqBQKKBWqwEAhYWFEAShwrtvREREREREpFuNCrjIyEiYmppi5syZ4rDr16/Dz88PgiCg%0AqKgI8fHx6NChA/r374/o6GgAQGxsLPr06VM7kRMRERERETUwlXahTExMxJo1a5CcnAyZTIaYmBjc%0Av38fjRo1go+PDwCgffv2WLZsGZ5//nm4u7vDxMQETk5OePXVV9GlSxecPHkSXl5ekMvlCAgIqPON%0AIiIiIiIiehZVWsB17doVoaGhVVrYhx9+qDWs9NtvRERERERE9HRq/AwcERERERER6RcLOCIiIiIi%0AIiPBAo6IiIiIiMhIsIAjIiIiIiIyEizgiIiIiIiIjAQLOCIiIiIiIiPBAo6IiIiIiMhIVPodOCIi%0AIqo9eXl58Pf3x/379/Ho0SNMnToVr7zyCubNm4fi4mLY2dlh3bp1kMvliIyMREhICExMTDB27Fh4%0AeHgYOnwiIjIwFnBERER6FBsbi65du2LKlClITk7G5MmTYW9vD29vb7i6umL9+vWIiIiAm5sbgoKC%0AEBERAVNTU7i7u8PFxQVWVlaG3gQiIjIgdqEkIiLSo2HDhmHKlCkAgHv37qF58+aIi4vDkCFDAACO%0Ajo44deoUEhIS0K1bN1hYWMDMzAz29vaIj483ZOhERFQP8A4cERGRAYwbNw7//PMPvvzyS0yaNAly%0AuRwAYGtrC7VajbS0NNjY2IjT29jYQK1WV7pca2tzyGTSOovbEOzsLAwdAj2FyQFHyh13IHCUHiPh%0AvlRVzFPlDJkjFnBEREQGsHv3bvz555/48MMPIQiCOLzs/5dV3vAnZWTk1kp89YWdnQXU6mxDh0F1%0ARJ//ttyXqoZ5qpy+clRekcgulERERHqUmJiIe/fuAQA6d+6M4uJiNGnSBPn5+QCAlJQUKBQKKBQK%0ApKWlifOlpqZCoVAYJGYiIqo/WMARERHp0blz57B9+3YAQFpaGnJzc9GvXz/ExMQAAH7++WcMGDAA%0A3bt3x8WLF5GVlYWcnBzEx8ejV69ehgydiIjqAXahJCIi0qNx48bho48+gre3N/Lz87FkyRJ07doV%0A8+fPR3h4OFq2bAk3NzeYmprCz88Pvr6+kEgkmDZtGiws+FwKEVFDxwKOiIhIj8zMzBAYGKg1PDg4%0AWGuYSqWCSqXSR1hERGQk2IWSiIiIiIjISFSpgEtKSoKzszPCwsIAlHy3xsfHB97e3pg1axYKCgoA%0AAJGRkRgzZgw8PDywd+9eAEBhYSH8/Pzg5eWF8ePH4/bt23W0KURERERERM+2SrtQ5ubmYsWKFXBw%0AcBCHbdy4Ed7e3nB1dcX69esREREBNzc3BAUFISIiAqampnB3d4eLiwtiY2NhaWmJwMBAHD9+HIGB%0AgdiwYUOdbhQRERGRsanoe2nPqoq2ebu/kx4jITIeld6Bk8vl2LZtm8ari+Pi4jBkyBAAgKOjI06d%0AOoWEhAR069YNFhYWMDMzg729PeLj43Hq1Cm4uLgAAPr164f4+Pg62hQiIiIiIqJnW6V34GQyGWQy%0Azcny8vIgl8sBALa2tlCr1UhLS4ONjY04jY2NjdZwExMTSCQSFBQUiPPrYm1tDplMWu2Nqcsvohvr%0AF+mNNe66wnxoYj40MR/amBOi2tcQ77QRUe156rdQCoJQK8PLysjIrXYcdf1FdGP8Ir2+vhJvLJgP%0ATcyHJuZDW23khAUgERFR7arRWyjNzc2Rn58PAEhJSYFCoYBCoUBaWpo4TWpqqjhcrVYDKHmhiSAI%0AFd59IyIiIiIiIt1qVMD169cPMTExAICff/4ZAwYMQPfu3XHx4kVkZWUhJycH8fHx6NWrF/r374/o%0A6GgAQGxsLPr06VN70RMRERERETUglXahTExMxJo1a5CcnAyZTIaYmBh8+umn8Pf3R3h4OFq2bAk3%0ANzeYmprCz88Pvr6+kEgkmDZtGiwsLDBs2DCcPHkSXl5ekMvlCAgI0Md2ERERERERPXMqLeC6du2K%0A0NBQreHBwcFaw1QqFVQqlcYwqVSK1atXP0WIREREREREBNSwCyURERERERHpHws4IiIiIiIiI8EC%0AjoiIiIiIyEg89XfgiIiIiIhqW0UfPN/u76THSIjqF96BIyIiIiIiMhK8A1dFvApERERERESGxjtw%0ARERERERERoIFHBERERERkZFgAUdERERERGQkWMAREREREREZCRZwRERERERERuKZfQtlRW+NJCIi%0AIqpLPA8horrCO3BERERERERGggUcERERERGRkWABR0REREREZCRYwBERERERERkJFnBERERERERG%0AokZvody7dy8iIyPFvxMTE6FUKnHp0iVYWVkBAHx9fTF48GBERkYiJCQEJiYmGDt2LDw8PGonciIi%0AIiIiogamRgWch4eHWIidOXMGP/30E/Ly8jB37lw4OjqK0+Xm5iIoKAgREREwNTWFu7s7XFxcxCKP%0AiIiIiIiIqu6pu1AGBQVh6tSpOsclJCSgW7dusLCwgJmZGezt7REfH/+0qyQiIjJqa9euhaenJ8aM%0AGYOff/4Z9+7dg4+PD7y9vTFr1iwUFBQAACIjIzFmzBh4eHhg7969Bo6aiIjqg6f6kPcff/yBFi1a%0AwM7ODgAQFhaG4OBg2NraYvHixUhLS4ONjY04vY2NDdRqdaXLtbY2h0wmrXY8dnYW1Z6nNhhqvVVR%0An2MzBOZDE/OhifnQxpzUvtOnT+PKlSsIDw9HRkYGRo8eDQcHB3h7e8PV1RXr169HREQE3Nzc2IuF%0AiIi0PFUBFxERgdGjRwMARo0aBSsrK3Tu3Blbt27FF198gZ49e2pMLwhClZabkZFb7Vjs7CygVmdX%0Ae77aYKj1VsaQOamPmA9NzIcm5kNbbeSEBaC23r1749VXXwUAWFpaIi8vD3FxcVi+fDkAwNHREdu3%0Ab8dLL70k9mIBIPZicXJyMljsRERkeE9VwMXFxWHRokUAAAcHB3G4k5MTli1bBqVSibS0NHF4amoq%0AevTo8TSrJCIiMmpSqRTm5uYASi6EDhw4EMePH4dcLgcA2NraQq1W670XS33GCwH0pJruE9yXqoZ5%0Aqpwhc1TjAi4lJQVNmjQRG5wZM2Zg3rx5aNWqFeLi4tChQwd0794dixYtQlZWFqRSKeLj47Fw4cJa%0AC56IiMhYHT58GBEREdi+fTuGDh0qDi+vt0pd9mKpz+rz3fHJAUcMHUKDVZN9oj7vS/UJ81Q5feWo%0AvCKxxgWcWq3WuDL41ltvYfbs2WjcuDHMzc2xevVqmJmZwc/PD76+vpBIJJg2bZrYFYSIiKihOnbs%0AGL788kt89dVXsLCwgLm5OfLz82FmZoaUlBQoFAooFAr2YiEiIi01LuC6du2Kr776Svy7b9+++O67%0A77SmU6lUUKlUNV0NERHRMyU7Oxtr167Fjh07xBeS9OvXDzExMRg1ahR+/vlnDBgwgL1YiIhIp6d6%0ABo6IiIiq5+DBg8jIyMDs2bPFYQEBAVi0aBHCw8PRsmVLuLm5wdTUlL1YiIhICws4IiIiPfL09ISn%0Ap6fW8ODgYK1h7MVCRERPeuoPeRMREREREZF+sIAjIiIiIiIyEizgiIiIiIiIjAQLOCIiIiIiIiPB%0AAo6IiIiIiMhIsIAjIiIiIiIyEizgiIiIiIiIjAQLOCIiIiIiIiPBAo6IiIiIiMhIsIAjIiIiIiIy%0AEizgiIiIiIiIjAQLOCIiIiIiIiPBAo6IiIiIiMhIyAwdABEREVF9NTngiKFDoGqo6N/rQOAoPUZC%0AVHd4B46IiIiIiMhI1OgOXFxcHGbNmoUOHToAADp27Ih33nkH8+bNQ3FxMezs7LBu3TrI5XJERkYi%0AJCQEJiYmGDt2LDw8PGp1A4iIiIiIiBqKGnehfP3117Fx40bx7wULFsDb2xuurq5Yv349IiIi4Obm%0AhqCgIERERMDU1BTu7u5wcXGBlZVVrQRPRERERETUkNTaM3BxcXFYvnw5AMDR0RHbt2/HSy+9hG7d%0AusHCwgIAYG9vj/j4eDg5OdXWaomIiIieCp9zIyJjUuMC7urVq3j//feRmZmJ6dOnIy8vD3K5HABg%0Aa2sLtVqNtLQ02NjYiPPY2NhArVZXumxra3PIZNJqx2RnZ1HteWqDodZbFfU5NkNgPjQxH5qYD23M%0ACRERUf1SowKubdu2mD59OlxdXXH79m1MmDABxcXF4nhBEHTOV97wJ2Vk5FY7Jjs7C6jV2dWerzYY%0Aar2VMWRO6iPmQxPzoYn50FYbOWEBSEREVLtq9BbK5s2bY9iwYZBIJGjdujWee+45ZGZmIj8/HwCQ%0AkpIChUIBhUKBtLQ0cb7U1FQoFIraiZyIiIiIiKiBqVEBFxkZia+//hoAoFarcf/+ffz73/9GTEwM%0AAODnn3/GgAED0L17d1y8eBFZWVnIyclBfHw8evXqVXvRExERERERNSA16kLp5OSEDz74AL/88gsK%0ACwuxbNkydO7cGfPnz0d4eDhatmwJNzc3mJqaws/PD76+vpBIJJg2bZr4QhMiIiIiIiKqnhoVcE2b%0ANsWXX36pNTw4OFhrmEqlgkqlqslqiIiIiIiIqIwadaEkIiIiIiIi/WMBR0REREREZCRYwBERERER%0AERkJFnBERERERERGokYvMSFNkwOO6By+3d9Jz5EQEREREdGzjHfgiIiIDCApKQnOzs4ICwsDANy7%0Adw8+Pj7w9vbGrFmzUFBQAKDk26tjxoyBh4cH9u7da8iQiYioHmABR0REpGe5ublYsWIFHBwcxGEb%0AN26Et7c3vv32W7Rp0wYRERHIzc1FUFAQduzYgdDQUISEhODBgwcGjJyIiAyNBRwREZGeyeVybNu2%0ADQqFQhwWFxeHIUOGAAAcHR1x6tQpJCQkoFu3brCwsICZmRns7e0RHx9vqLCJiKge4DNwREREeiaT%0AySCTaTbBeXl5kMvlAABbW1uo1WqkpdhX7qsAACAASURBVKXBxsZGnMbGxgZqtbrCZVtbm0Mmk9Z+%0A0AZkZ2dh6BConqnJPvGm3w/ljjsQOOppwnnm8DdXOUPmiAUcERFRPSMIQrWGl5WRkVvb4RiUnZ0F%0A1OpsQ4dB9Uxt7xPcx/4Pf3OV01eOyisS2YWSiIioHjA3N0d+fj4AICUlBQqFAgqFAmlpaeI0qamp%0AGt0uiYio4WEBR0REVA/069cPMTExAICff/4ZAwYMQPfu3XHx4kVkZWUhJycH8fHx6NWrl4EjJSIi%0AQ2IXSiIiIj1LTEzEmjVrkJycDJlMhpiYGHz66afw9/dHeHg4WrZsCTc3N5iamsLPzw++vr6QSCSY%0ANm0aLCz4bAoRUUPGAo6IiEjPunbtitDQUK3hwcHBWsNUKhVUKpU+wiIyGpMDjhg6BCKDYQFHRERE%0Az4yKTuy3+zvpMRIiorrBZ+CIiIiIiIiMBO/AERERUYPAbndE9CyocQG3du1anD9/HkVFRXjvvfdw%0A5MgRXLp0CVZWVgAAX19fDB48GJGRkQgJCYGJiQnGjh0LDw+PWgueiIiIiOhp1bTrbXnzsbsu1aUa%0AFXCnT5/GlStXEB4ejoyMDIwePRp9+/bF3Llz4ejoKE6Xm5uLoKAgREREwNTUFO7u7nBxcRGLPCIi%0AIiIiIqq6GhVwvXv3xquvvgoAsLS0RF5eHoqLi7WmS0hIQLdu3cRXHtvb2yM+Ph5OTrwqQURERET1%0AH7veUn1TowJOKpXC3NwcABAREYGBAwdCKpUiLCwMwcHBsLW1xeLFi5GWlgYbGxtxPhsbG6jV6kqX%0Ab21tDplMWu247Ozq17dx6kM89SGG+oT50MR8aGI+tDEnRERE9ctTvcTk8OHDiIiIwPbt25GYmAgr%0AKyt07twZW7duxRdffIGePXtqTC8IQpWWm5GRW+1Y7OwsoFZnV3u+umToeOpjTgyJ+dDEfGhiPrTV%0ARk5YABJRQ8TPWVBdqnEBd+zYMXz55Zf46quvYGFhAQcHB3Gck5MTli1bBqVSibS0NHF4amoqevTo%0A8XQRExERERE9g1j4UVXUqIDLzs7G2rVrsWPHDvGFJDNmzMC8efPQqlUrxMXFoUOHDujevTsWLVqE%0ArKwsSKVSxMfHY+HChbW6AfUZf4RERERERFSbalTAHTx4EBkZGZg9e7Y47N///jdmz56Nxo0bw9zc%0AHKtXr4aZmRn8/Pzg6+sLiUSCadOmiS80ISIiIiIiouqpUQHn6ekJT09PreGjR4/WGqZSqaBSqWqy%0AGiIiIiIi0jN+365+e6qXmBARERERUf3Ex3meTSzgiIiIyKjwu1zUEPGuGJViAUdERERERJXiHb36%0AgQUcERERGQzvKhAZBu9kGy8WcEREREREelLbhVN9KcR4d05/WMARERGRBt4VIyKqv1jAERERUb1T%0AX+4qEFH909Dv9rGAM5CGvuMREREREVH1sYAjIiIiIiKD0GeX7WflBgoLuHroWdm5iIio4WDbRUT1%0AgT5fEmOoYxsLOCIiIqoSPpdGRDXBY0ftYgFHREREdYonb0RUXfo+bhjTcYoFnJHhq52JiIiIiAzP%0AUN0rTepsyURERERERFSreAeuAaiPD18SEREREVH1sYB7RhhTv10iIiIiIqoZFnANXG0XfryjR0RE%0ARERUd/RSwK1atQoJCQmQSCRYuHAhXn31VX2slgygvtwJZCFJRM8KtqFERFRWnRdwZ86cwa1btxAe%0AHo5r165h4cKFCA8Pr+vVUgNX00KShR8R1SdsQ4mI6El1XsCdOnUKzs7OAID27dsjMzMTDx8+RNOm%0ATet61UTVVl/uINL/qaiori8v6KnJ5z3qS+xUv7ENJSKiJ9V5AZeWloYuXbqIf9vY2ECtVlfY+NjZ%0AWdRoXWXnOxA4qkbLICLjUdu/85oee2oSh7Eco2qaE6od+mxDyzKW/ZOIqCHS+3fgBEHQ9yqJiIie%0ACWxDiYiozgs4hUKBtLQ08e/U1FTY2dnV9WqJiIiMHttQIiJ6Up0XcP3790dMTAwA4NKlS1AoFOy7%0AT0REVAVsQ4mI6El1/gycvb09unTpgnHjxkEikWDp0qV1vUoiIqJnAttQIiJ6kkRgh3oiIiIiIiKj%0AoPeXmBAREREREVHNsIAjIiIiIiIyEkZZwK1atQqenp4YN24c/vjjD41xJ0+ehLu7Ozw9PREUFGSg%0ACPWronycPn0aY8eOxbhx47BgwQI8fvzYQFHqT0X5KBUYGAgfHx89R2Y4FeXk3r178PLygru7O5Ys%0AWWKgCPWronx888038PT0hJeXF1auXGmgCPUvKSkJzs7OCAsL0xrXEI+rZDhP7ov37t3D22+/jfHj%0Ax+Ptt9+GWq02cIT1w5N5unDhAry8vODj4wNfX1+kp6cbOELDK++4duzYMXTq1MlAUdU/T+bJ398f%0Ab775Jnx8fODj44OjR48aNsB64MkcFRYWws/PD+7u7pg4cSIyMzP1Go/RFXBnzpzBrVu3EB4ejpUr%0AV2qdYH3yySfYtGkTdu3ahRMnTuDq1asGilQ/KsvHkiVLsHHjRuzevRs5OTk4duyYgSLVj8ryAQBX%0Ar17F2bNnDRCdYVSWk4CAAEyePBkRERGQSqW4e/eugSLVj4ry8fDhQ3z99df45ptvsGvXLly7dg2/%0A//67AaPVj9zcXKxYsQIODg46xze04yoZjq59ccOGDRg7dizCwsLg4uKC4OBgA0ZYP+jKU3BwMNau%0AXYvQ0FD07NkTe/bsMWCEhlfece3Ro0fYunUrP8fx/5WXp7lz5yI0NBShoaEYPHiwYYKrJ3TlaM+e%0APbC2tkZERASGDRuGc+fO6TUmoyvgTp06BWdnZwBA+/btkZmZiYcPHwIAbt++jWbNmqFFixYwMTHB%0AoEGDcOrUKUOGW+cqygcA7Nu3D88//zwAwMbGBhkZGQaJU18qywdQUrDMmTPHEOEZREU5efz4Mc6f%0APw8nJycAwNKlS9GyZUuDxaoPFeXD1NQUpqamyM3NRVFREfLy8tCsWTNDhqsXcrkc27Ztg0Kh0BrX%0AEI+rZDi69sWlS5dCqVQCAKytrfHgwQNDhVdv6MrTxo0b0apVKwiCgJSUFLHtb6jKO659+eWX8Pb2%0AhlwuN1Bk9UtFx38qoStHsbGxGDlyJADA09MTQ4YM0WtMRlfApaWlwdraWvzbxsZG7E6hVqthY2Oj%0Ac9yzqqJ8ABC/F5SamooTJ05g0KBBeo9RnyrLx759+/D666/jhRdeMER4BlFRTtLT09GkSROsXr0a%0AXl5eCAwMNFSYelNRPho1aoRp06bB2dkZjo6O6N69O1566SVDhao3MpkMZmZmOsc1xOMqGY6ufdHc%0A3BxSqRTFxcX49ttv8eabbxoouvqjvN/sb7/9BpVKhbS0NPHksqHSlaMbN27gr7/+gqurq4Giqn/K%0A25fCwsIwYcIEzJkzp8F3x9WVo+TkZPz222/w8fHBnDlz9H5hyegKuCfxKwiadOXj/v37eP/997F0%0A6VKNE9eGoGw+Hjx4gH379mHSpEkGjMjwyuak9ErthAkTEBYWhsuXLze4vu5l8/Hw4UNs2bIF0dHR%0A+OWXX5CQkIC//vrLgNEREQAUFxdj3rx56Nu3b7ldfQkYOHAgoqOj0a5dO2zdutXQ4dQ7q1evxoIF%0ACwwdRr03atQofPDBB9i5cyc6d+6ML774wtAh1TuCIOCll15CaGgoOnTogC1btuh1/UZXwCkUCqSl%0ApYl/p6amiv2YnxyXkpLyzN8SrigfQMkJ6ZQpUzB79my88cYbhghRryrKx+nTp5Geno633noL06dP%0Ax6VLl7Bq1SpDhao3FeXE2toaLVu2ROvWrSGVSuHg4IArV64YKlS9qCgf165dQ6tWrWBjYwO5XI5e%0AvXohMTHRUKHWCw3xuEr1z4IFC9CmTRtMnz7d0KHUW4cOHQIASCQSKJVKnD9/3sAR1S8pKSm4fv06%0APvjgA4wdOxapqakYP368ocOqlxwcHNC5c2cAgJOTE5KSkgwcUf3z3HPPoXfv3gCAN954Q+/Phhtd%0AAde/f3/ExMQAAC5dugSFQiF2E3zxxRfx8OFD3LlzB0VFRYiNjUX//v0NGW6dqygfQMnzXhMnTsTA%0AgQMNFaJeVZQPlUqFgwcPYs+ePfjiiy/QpUsXLFy40JDh6kVFOZHJZGjVqhVu3rwpjn/WuwxWlI8X%0AXngB165dQ35+PgAgMTERbdu2NVSo9UJDPK5S/RIZGQlTU1PMnDnT0KHUa5s2bcKff/4JAEhISHjm%0Aj+XV1bx5cxw+fBh79uzBnj17oFAodL51l4AZM2bg9u3bAIC4uDh06NDBwBHVPwMHDhRfDGiIcyeJ%0AYIR9ED/99FOcO3cOEokES5cuxeXLl2FhYQEXFxecPXsWn376KQBg6NCh8PX1NXC0da+8fLzxxhvo%0A3bs3evbsKU47YsQIeHp6GjDaulfR/lHqzp07WLBgAUJDQw0Yqf5UlJNbt27B398fgiCgY8eOWLZs%0AGUxMjO7aTrVUlI/du3dj3759kEql6NmzJ+bNm2focOtcYmIi1qxZg+TkZMhkMjRv3hxOTk548cUX%0AG+xxlQxD1754//59NGrUSLzQ0r59eyxbtsywgRqYrjx9+OGHWLVqFaRSKczMzLB27VrY2toaOlSD%0A0ZWjTZs2wcrKCkDJnaUjR44YOErD05Wn8ePHY+vWrWjcuDHMzc2xevVq7ktP5OjTTz/FypUroVar%0AYW5ujjVr1uC5557TW0xGWcARERERERE1RM/2ZXYiIiIiIqJnCAs4IiIiIiIiI8ECjoiIiIiIyEiw%0AgCMiIiIiIjISLOCIiKhCSUlJcHZ2rvCV24mJifDx8RH/c3BwQHx8vB6jJCIiahj4FkoiIipXbm4u%0A3nvvPbRt2xadOnWq0odvs7KyMHXqVOzcufOZ/yQFERGRvrFlJSKicsnlcmzbtg0KhUIcdvXqVUyY%0AMAETJ07E1KlTkZWVpTHP119/jYkTJ7J4IyIiqgNsXYmIqFwymQxmZmYaw1asWIGPP/4YISEh6N+/%0AP7755htxXH5+Po4fP44hQ4boO1QiIqIGQWboAIiIyLj88ccfWLx4MQCgoKAA3bp1E8cdPnwYgwcP%0A5t03IiKiOsICjoiIqqVx48bYuXMnJBKJ1rjY2Fh4eXkZICoiIqKGgZdIiYioWl555RX89ttvAICo%0AqCicOnVKHJeYmIhXXnnFUKERERE98/gWSiIiKldiYiLWrFmD5ORkyGQyNG/eHLNnz0ZgYCBMTEzQ%0AqFEjBAYGwsrKCgDg4OCgUdARERFR7WIBR0REREREZCTYhZKIiIiIiMhIsIAjIiIiIiIyEizgiIiI%0AiIiIjAQLOCIiIiIiIiPBAo6IiIiIiMhIsIAjIiIiIiIyEg22gIuJicGoUaOgUqng5eWFpKQkAIAg%0ACPj000+hVCqhUqkQGBgoznP37l1MmjQJSqUSo0ePxunTpwEAd+7cwb/+9S+N5W/ZsgUeHh7Izc3V%0AWreTkxPOnTunMezJZZw4cQLjxo2DSqWCi4sL3n77bVy9ehUAEBcXh65du0KlUmHo0KFwdHTEwoUL%0AkZKSUjvJKcf//vc/vP/++1AqlVAqlXBzc8Phw4e1phs3bhxGjhypNbxTp074559/tIbv27cPPXr0%0AgEql0vhv4sSJOuPo1KkTXFxcoFKpoFQqMWbMGI3vTpUdX5q/hQsXiv8WcXFxcHFxEacXBAHBwcEY%0AMWIElEolnJ2dsWzZMmRnZ9covtpy/PhxODg4YPPmzRrDT506hdGjR0OpVGLSpEliTvft24dOnToh%0ANjZWY/r8/HzY29vD399fax269t3SZb399tvi3zt37sSbb74JlUqFIUOGYP78+Xj48CEAYNOmTejV%0AqxdUKhWcnJygUqmwadMmFBQUPG0K8PDhQ8yaNQuDBw+GSqVCTEyMOG7Hjh1wdXWFUqnERx99JK7v%0A3r17mDJlClxdXaFSqfDNN9+I29qlSxeNf8N58+ZVGsO5c+fg5ORU6XQJCQn466+/arilVZeSkoIR%0AI0ZUOt3169dx9uzZOo+HjN+Tx8SaWrduHTZu3AgA+PbbbzF8+HAolUr4+vri3r17AICCggJ89NFH%0AUCqVcHV1xc6dO8X5//rrL4wbNw5KpRLjxo0Tf0+64luyZAn+85//oLi4WCsOXW3Nk8v48ccfMXr0%0AaKhUKjg7O2Pq1KliG1r2mO/s7AxnZ2esWrUKWVlZT52jiiQmJmLixIli2+bp6al1rlBUVASVSoXJ%0AkydrDC/vWA5oHqMrO/7duXMHnTp1EqdRKpV46623cPny5XLHDx06FGvWrMHjx48BaLcfBQUF+Oyz%0Az8TplUolPvvsM/GYXZ34atP+/fvRs2dP/PDDDxrDo6KixPOBGTNmiOcCmzZtQqdOncTzxVL37t3D%0AK6+8gk2bNmmto7zf1qZNm/DRRx8BAB4/fowNGzaIbVbp/lZUVAQA8Pf3R9++faFSqeDo6IiRI0ci%0AJCREzHdgYCA2bNjw9AkB21xd6m2bKzRAycnJQp8+fYQ7d+4IgiAIO3bsEMaMGSMIgiD8+OOPgoeH%0Ah/Do0SPh0aNHwtixY4WffvpJEARBmDx5shAcHCwIgiBcvnxZ6Nevn5CXlyfcvn1b6Ny5s7j8/fv3%0AC0qlUrh//77O9Ts6Ogpnz57VGFZ2GZmZmcJrr70mJCYmiuODg4MFlUolPH78WDh9+rTg7OwsjsvP%0Azxc2bdokDBo0qNx1Pum3334T/vnnnypNW8rDw0MICwsT//7999+F7t27C3fv3hWH/f3338I777wj%0AvPfee0J8fLzG/B07dhTu3buntdzvvvtOmDhxYpXjeHI5586dE3r37i1u+5PjHz16JEydOlVYv369%0AIAiCVv7Wrl0ruLu7i/nIyckRFi5cKHh5eQmPHz+udnxPSkpKEn7//fdqzRMZGSl4enoKkydPFoKC%0AgsThOTk5Qt++fcV9IyQkRHj33XcFQSjJ46BBg4S5c+dqLOvgwYPCoEGDhPnz52ut58l9t1TZbf71%0A118FlUol5vfRo0fCzJkzhcWLFwuCIAgbN24UFi5cKM6bmpoqTJ8+XZg8eXK1tlmXjz76SFixYoXw%0A+PFj4dq1a8L48eOFwsJC4cKFC4Kjo6OQmZkpPH78WJgxY4bw1VdfCYKg+Tu9e/eu8NprrwlJSUnC%0A7du3BUdHx2rHcPbs2SrNt3jxYmH//v3VXn5d2bJli8a+Q1SeJ4+JNREfHy+MGDFCKCwsFM6fPy8M%0AGTJEePDggSAIgrBy5Uph5syZgiCU7JfTpk0TiouLhezsbMHJyUn4448/BEEQBJVKJRw6dEgQBEE4%0AfPiwMGLECJ3xbd68WfD09BTy8vJ0xqKrrSm7jCtXrggODg7C7du3BUEQhKKiImHVqlXiMevJY35W%0AVpawZMkSYeTIkUJ+fn6luSgqKhIOHjxYbny6PH78WOjfv78QGxsrDouJiRFef/11ITc3Vxx25MgR%0AYenSpcLIkSM12vDyjuWCoH2Mroiu5URFRQmDBw8WHj16pHN8dna24OHhIYSHhwuCoJ2/WbNmCe++%0A+66QmZkpCIIgZGRkCO+++67YVlUnPl0uXLggXL16tVrzbNmyRXjvvfeE0aNHaxy3S88Pk5OTBUEQ%0AhNWrVwvLly8X4xw0aJAQGBiosaxt27YJgwYNEjZu3Ki1nvJ+W2W3+dtvvxXGjx8vPHz4UBCEknyO%0AGzdO2LJliyAIgjB//nyNY/nNmzcFb29vsQ1+9OiRoFQqNc4Za4ptbs3pu81tkHfgZDIZAgMD8cIL%0ALwAAHBwccOPGDQBAdHQ0Ro8eDblcDrlcjpEjRyI6OhrZ2dmIi4vD2LFjAQCdO3dGixYtEBcXp7Hs%0AU6dO4fPPP8dXX30FGxubGsV38+ZNSCQSvPLKK+IwHx8fhISEQCKRaE3fqFEjTJ8+Hb169cKOHTvK%0AXW5hYSH279+PUaNGYefOnTA1Na1WXElJSejevbv4d/fu3RETE4Pnn39eHPb9999DpVJhxIgR2L9/%0Af7WWX1OvvfYaWrdujQsXLugcL5fLMWDAAPz5559a4x48eIDQ0FAEBASgefPmAABzc3MsWbIE77zz%0ADoSn+M79mTNn8O6778LPz6/a87Zr1w47d+6EnZ2dxvDTp0+jVatW6NKlCwBgzJgxOHHihHg3zN7e%0AHnFxccjLyxPnOXjwIPr371/j7UhKSkKbNm3E/Vkul2PlypXlXkmzs7PDZ599hhs3buD48eM1Xm9B%0AQQGioqLwn//8BxKJBO3atUNoaChkMhmio6MxbNgwWFpaQiKRYMyYMYiOjgYAeHp6wsPDAwDQokUL%0AtG7dGjdv3qzWujdv3oxBgwbBzc0NJ0+eFIfn5eVh9uzZUCqVcHJywpo1awAAu3btwg8//IB169Yh%0AODgYjx8/xvLly8XpPvzwQxQWFmqtZ9++fZgyZQo+/PBDODs7Y8SIEWKsDx48wKxZs6BUKjFs2DBs%0A3boVgOaV9n379mHmzJlYuHChON2VK1dw5MgRbNmyBTt37kRAQABycnIwbdo0uLq6YsiQIVi0aJHO%0AeIgePXqEJUuWiHfIAgICxLtcx44dw6BBg+Dq6orw8HDY29vjzp07AEp+M2+//TZkMhlsbW2xdu1a%0ANGvWDIB2Gzt27FiYmJigadOmUCqViI6Oxt9//43s7Gw4OzsDAIYMGYL79+/j2rVrGvHt378fUVFR%0A2LJlC8zMzGq0jVeuXIGtrS1efPFFAIBUKsWcOXM0etyUZWFhgeXLl6NJkyYVtmt5eXn45ptvMGzY%0AMBw6dAgmJlU/xcrIyIBardZoY4cOHYoffvgBjRs3FoeVtrHDhg3TunNUV4YNG4b8/Hxcv35d5/im%0ATZuiT58+OtvYK1eu4Ndff8WaNWtgaWkJALCyssKqVavg7u5e45gEQcAvv/wCb29vrFmzBlKptFrz%0A9+nTB//973/RpEkTjeG//PILHBwc0LJlSwCAu7u72LYAwBtvvIGDBw9qzHPw4EH069evhltS0sZ2%0A7NhRjKVp06bYvHkzJkyYoHP6Nm3aYPPmzYiKisL169chl8sxYcIEfPnllzWOAWCba2xtboMs4BQK%0AhXhCW1RUhO+//x5DhgwBUFI8tW7dWpy2devWuH79Om7dugVra2uYm5trjCttlADg77//xvz587F5%0A82axYaiJDh06oGnTpvDx8cGBAweQmpoKqVQKhUJR4XxOTk5aBSVQckt8+/btUKlUOHHiBNauXYtt%0A27bBxsYGAQEBWt0WVCqVzh/fwIEDMXPmTOzcuVNsVJs3by4WlcXFxTh06BCUSiWGDBmC3377rVa6%0A0VVFUVER5HK5znGZmZn48ccf0bNnT61xCQkJeP7559G+fXuN4Y0aNYKTk1O1GmCgJAc//fQT3N3d%0AsXHjRrz11luIjIxE9+7dcfDgQZ25joyM1FpOly5ddG7PzZs30apVK/HvJk2awMrKCv/73/8AlBRX%0ADg4O+OWXXwCU/Nv/+eefOre9qvr164fjx49j/vz5+PXXX/Hw4UM0bdoUTZs2LXcemUyGgQMH6twf%0Aq+rmzZto1KgR9u3bh2HDhsHd3V08sD/5O23VqpV4cjF06FCxIbxw4QLUajVee+01ACX5mDp1KlQq%0AFXx9fbVODgHg6tWr2LFjB7777jt89913+Pvvv8Vxu3btQk5ODqKjo/H9999j3759OHfuHLy8vPDq%0Aq6/iww8/xKRJk3Do0CGcO3cOP/74I3766SdcunRJq9EvdfLkSbz11ls4fPgwhgwZgnXr1gEA1q9f%0Aj2bNmiEmJgbffvstdu3apdWdCgB+++03eHt7IyYmBn369EFISAicnJzg4uKCCRMmwN/fH/v374el%0ApSV++uknxMTEQCqVil2yicoKCQnBP//8g6ioKHz//ffiflxcXAx/f398/PHH+Omnn3Dz5k3xQtHD%0Ahw9x6tQpsR1t06YN7O3tAZR04T5w4IA47saNGzrb2Js3b2q1m2V/10DJb2Xjxo3Ytm2bWBzWhL29%0APe7du4f3338fhw4dwoMHD2BmZgYrK6sK53N0dNR5TEtPT8fGjRvh6uqKa9eu4auvvsL69eshl8sx%0AZ84cncf9shfZAMDa2hrdunXDhAkTsHfvXty+fRsANC6QPnjwAH/99Rf69OmDESNG4MCBAzXOQXUV%0AFxeX28ampKTg8OHDOtuZM2fOoEePHlq5tbW1hYODQ7XjKCgowN69ezF8+HDs3bsXfn5+2LVrF9q2%0AbYvg4GCdudb1b9a9e3edF8R1nQPev38fmZmZAErOeRQKhXjB+MaNGzA1NUWLFi2qvS2lBg4ciPDw%0AcHzyySc4ffo0Hj16BGtr6wovUDRr1gz29vY4c+YMAMDFxQVHjx7V2q+qg22ucbW5slpdmpEJCQnB%0A5s2b0bp1awQFBQEoqfYbNWokTmNmZoa8vDzk5+drDAdKTvJLn6sSBAFz5sxBQUGB2F+6pho3bozd%0Au3cjODgYmzZtwgcffCDuqK+//nq58zVt2lTnuleuXCneaSq9qlTK399f57NRuqxbtw5hYWE4cOAA%0AVq9ejRYtWmDKlCnw8vICUPLMVrdu3cQT+9dffx2xsbFQKpWVLvv333+HSqXSGObp6YlJkyZVOu+v%0Av/6KtLQ08YQBKLljKZVKUVhYiMzMTLz99tuYMmWK1rwPHjyAra1trcV34MABfPnllwgICECPHj00%0Axg0bNgzDhg2rdF0VeXL/BDT3QwAYPnw4du/ejREjRuDw4cNwdHSsdiFa1r/+9S/s2rULO3fuhL+/%0AP7KzszFo0CB89NFHWvtTWeXtj1WVlZWF7OxsNGrUCAcPHsSxY8cwc+ZMHD58GHl5eRonE6W/01J3%0A797F+PHjkZ2djZUrV8LGxgYSiQQjRozA5MmT0bJlS+zYsQNTp05FVFQUZLL/OxSePXsWvXv3xnPP%0APQcAGDlypHhlefLkyfDx8YFEIkGzZs3QoUMH3LlzB7169dKIXalUwtHRUbzL3a1bN/GE7Ent27cX%0A9xWlUom9e/cCKNmvt2zZAqDkOI0l/QAAIABJREFUirWLiwtOnDiBMWPGaM3ftWtXACX/VmWvFpey%0AsbHBhQsXcPz4cbz++utYvnx5ZemnBuro0aOYPHkyZDIZZDIZ3nzzTZw4cQJdu3ZFQUEBBg0aBKDk%0AGLt9+3YAwKVLl9CyZUutk/S1a9di9+7deO211/DOO+8AgFZbWvrbrejYZmlpiYyMDCxfvhy5ublP%0AdZIKlJyE7927F8HBwfjkk0+QmpqKPn36wN/fX6Pny5PKO6bNnj0brVu3xr59+7R63nz22WdVikki%0AkSA4OBjBwcHYuXMnFi1ahJdffhmzZs3C0KFDAZQ8mzV06FBIJBK88MILaNasGRITE8Xff0ViYmJw%0A/vx5jWEzZ86stE0SBAF79uxB8+bN0bZtW9y9exfFxcVie5ifn4/CwkL85z//0fnse2ZmZpXa2KrG%0At3XrVhw/fhwbN27Eyy+/rDFu0qRJVTpnqEheXp7Gv6FcLodEItHY54YPHy5eFI6KioKrq+tTtXWO%0Ajo7YunUrdu3ahWnTpqGoqAiurq5YsGBBhRcqyu6PdnZ2sLOzw6VLl7Tao6pim2tcbW6DLuAmTpyI%0ACRMmICoqCuPGjcPBgwfRuHFjPHr0SJwmLy8P5ubmWsOBkgNX6R05QRCwYcMG3LlzB3PmzMF3330n%0Adsl7kkQi0eqa9/jxY42T7ObNm4vF1Z07d/DNN9/g3XffxdGjR8vdnuTkZJ0HSkdHR6xbtw5r167F%0AO++8U6WDvS6NGjWCr68vfH19kZWVhejoaKxatQovvvgiBgwYgH379uG3334Tf1jFxcXIzMysUgHX%0Ao0ePCrt/Pqm0QBMEAS+88AK2bdum0RUiNDQUzz//PNLT08XuJmUPGKWsra2r9PKXqsb3r3/9C1ZW%0AVli9ejWmTJmCIUOG6LzKV1Pm5uY698Oy296/f38sWrQIDx48QFRUFKZOnapxp7gsExMTCIIAQRA0%0A4iwuLtboktKtWzesW7cOgiDg0qVL+PzzzzFnzhyEh4eXG2tycjLatWtX4fYEBgbi0KFDAEpO9l59%0A9VVxnIWFBYqLi8ULBAMGDECLFi2QkJCAxo0ba9zdLf2dlmrZsiWOHDmC27dvY8qUKWjUqBEGDRqE%0AJUuWiNNMmjQJQUFBuHnzpsaJQGZmJiwsLMS/S7v9ACVXIQMCAnD9+nWYmJjgn3/+wb///W+t7UpP%0AT8eKFStw+fJlSCQSpKWllfvSm7INtKWlpfiihPT0dI11W1paIjU1VWv+srFKpVKdL3VwdXVFZmYm%0APv/8c1y/fh0jR47EggULyr2iTg1Xenq6xj7ZrFkz8Q5E2f2xbI+Q+/fv63xkYN68eZg7dy6Cg4Mx%0AadIk7Nmzp9w2trJjm1QqRUhICA4fPozp06dj7969Wt3fSkkkEvEFD6WebGNfeuklfPzxxwCAa9eu%0AYevWrZgyZQp+/fXXcnNTXhurUqmwdetWSCQSTJ48GS+99FK5y6iIhYUFZs6ciZkzZyItLQ379u3D%0A3Llz8cMPP6B9+/b4/vvvcf36dezevRvA/z0WUZU2XalUYuXKlVWKo2yBJggCXn75ZWzevFnMn1Qq%0AFU9ar169irfeegvDhw/XuayqtrFVja9Pnz6IiYkR29i+fftWaZuqytzcXKNtefToEQRB0GhfVCoV%0A3NzcsHDhQkRHR+Prr7/Gnj17dC7PxMREa18EtNvYfv36oV+/figuLkZ8fDzWrFmD5cuXY/369eXG%0AmpycjAEDBoh/29jYID09vcLtY5v77LS5DbIL5bVr18TbwqVXCHJycnDjxg20a9cOt27dEqe9desW%0AXn75ZbRp0wYZGRnIycnRGgeU/Eg7duwIJycnjBw5ErNmzSq3v6udnR2Sk5M1ht24cUO8m3Hjxg1c%0AunRJHPfiiy9i/vz5aNSoUblXFICSK1i6nnUaOnQooqOj4eLigqVLl2LSpEk4ceIEAFS5C2V6ero4%0AD1CyY48dOxYDBgxAUlISMjMzcebMGcTFxeHcuXM4d+4czp49i4sXL1Z6QKmJ0NBQREdHIyYmBtu3%0Ab0fnzp11TmdjYwMfHx/xFvmTevTogfv372vkGyhpGD/77LNqX+nt2LEjdu/ejfnz5+P777/HiBEj%0AEBERgYKCgmp1oSxPu3btxO6SAJCdnY3MzEy0adNGHGZqagpHR0fs378ft27dqrD7pLW1NSQSifiG%0AuFI3b94Uu4ScO3dObIAlEgm6du2KDz74QOtNXGVlZ2fj5MmTlT575+fnh+joaERHR2s0JADE9Zf9%0AzUmlUpiYmJT7Oy3tXlN6QG3VqhUGDx6M48ePIzMzU+v38/jxY63C3tLSUuNqakZGhvj/H3/8MTp0%0A6ICffvoJ0dHR5V6t/+yzzyCTyXDgwAFER0eLdy10efDggfj/mZmZYuPy3HPPaYx78OCBeIWyJsaN%0AG4e9e/fi4MGDuHTpkt6eUSXjUt5+17RpU407/WlpaeUu448//sDvv/8OoKQ7tZeXFxISEpCVlVXu%0Ab7ddu3Yav09BEHDr1i2xe7ulpSWef/55jB8/Hh07dsTChQsr3IaK2tjLly9rdM1s3749Fi9ejNTU%0AVI1tL6u4uBiHDx/WeUwr7U7VtWtXTJs2DTNmzMAff/wBAFXuQvnPP/9odNd67rnn8O6776Jjx464%0AcuUKrl27hocPHyI+Pl5sY2NjYxEdHV3rz9aUFmilbWxQUJBG1/2yXn75ZTg6Ooq9mJ70+uuvIyEh%0AQauIy8rKwueff17t58x79+6NAwcOYMKECfjvf/8rPqP2+PHjanWhLM9LL72ksX/evHkTdnZ2Gif2%0Atra26NChA3bt2gUrK6tyL9YDJf+OKSkp4hslyy63tI379ddfxTZHKpWid+/emDp1aoVt7O3bt/H3%0A339Xu4Blm/vstLkNsoBLT0/HvHnzxAPK+fPnUVhYiFatWsHV1RV79uxBbm4ucnJysGfPHgwfPhxN%0AmzZF//79ERoaCqDkZRJqtVpnl8a5c+fCxMQEAQEBOtc/btw4BAcH4/79+wBKGsIvvvhCvPX/559/%0AYubMmRo7/tGjRyGVSrWe1QJK+oSX3v176623dK5TKpVi+PDh+O677/D+++8jJCQEf/31F/z9/cUf%0Ac9n/2rZtqzF/fn4+Zs6ciWPHjonDbt26hYSEBPTq1QtRUVHo27evxtUFmUyGN954Az/++KPOmPRl%0A0qRJuHDhgthXvCxLS0u88847mD9/vnhwysvLw5IlS3D58mWNh8erw97eHkFBQQgKCsIff/yB77//%0AHsOGDdOZa13dTsrTp08f3L17V2zod+zYAUdHR40rYUBJF49t27aJLwQoT+PGjeHm5oaNGzeKV9cu%0AX76M/fv3Y/z48QBKuoUuXbpUfFFKUVERoqKi0Lt3b53LTE9PxwcffIA+ffpodGutLktLS7zxxhti%0AN62EhAQkJyejW7ducHV1RVRUFNLS0lBUVISdO3di+PDhkMvl2LJli3igzMnJwZkzZ9CpUydcvHgR%0AEydOFC8o7NmzBy1atNA6MenZsyfOnz+P9PR0FBcXaxTY9+/fR+fOnSGVSnHixAncunVLPKmVyWRi%0AI3T//n107NgRcrkcf/31Fy5cuKDzkyJAyYll6Su6Y2JixGcHBg8eLN7hTE9Px6FDhzB48OAq569s%0APEFBQYiIiABQcnf/xRdfrNU7w/TsGDx4MCIiIlBcXIzc3Fz88MMPGDRoENq2bYuioiLxZHjXrl3i%0APmRjY6Nx0nX9+nUsXrxY3P9iY2PRsmVLWFpawtXVFWFhYSguLkZqaur/Y+/O46Is9//xvwaGEUkU%0AQcayNDt+XTiKCEdTNEs2GSgVlV1wo8VEzcQQd4qjiIqWu1Ligp1IMuOkgZl60kJOipnYgmZ1kEwG%0AQyEB2a7fH368f+IMiyPMIq/n4+HjIde9ve/3zNz3vOe+7vvCgQMH4Ovri//3//4fbG1tpfu6Pv74%0AYzz++ONar2b985//xI8//igdG+4VEhKCLVu2SF9E8/PzsX37dunR9nfu6b1ThAohkJ6eLsVwr7Ky%0AMixevBgdOnSAj4+P1m22adMGQUFBOHDgAMaMGYOEhASUlpZi7dq1Wo/7955brly5gsjISOTm5kpt%0A3333HX7//Xc4Ojpi3759GsdzW1tbdO/eHV9++aXWmPRlxowZ+Oijj+p8wb+jR48e8PX1xZw5c6R8%0AX79+HXPmzEFxcbHOx6HnnnsOO3fuxFtvvYXPP/8cx48fx5QpU7TmevDgwU1er6enJ7KysqQCf8eO%0AHVofIf/8889j8+bN9b4f7njqqacwcOBArF+/XipWT5w4gW+++Ua6krR7926sWrVKugJ969YtZGZm%0A1nuOvXz5MubMmYPQ0NA6tzH8+eefOj88D+A519TOua2yC+WgQYPw6quvYsqUKaitrYVCocDatWvR%0Arl07qFQqnD9/Hn5+ftLVuTvjUbz55puYN28ePvroI7Rr1w7vvPOO1suhcrkca9euhZ+fH5ycnDS+%0AoPv5+aG8vByTJ09GdXU15HI5goODpcvWvr6+KC0tRWRkJG7duoWamho8+eSTePfdd6Uv6leuXIFK%0ApYIQAjdv3oSrqyv27NlT59JufQYPHnxfBzTg9uXxzZs3Y926dfjnP/8JIQTatWuH+fPnw8nJCcuW%0ALdN6udrLy6vO05TudH2845///CcA7feYAbfvU2zo162maNeuHV5++WUkJCRIH6i7zZw5Ex06dJDG%0AFDIzM4OHhwdiY2OleXSNr3v37lI3nfsxf/586WZgCwsLpKenIywsDGFhYVizZg3eeustlJeXo1u3%0Ablp/KHj66achk8madM/dokWL8M4778DPzw9CCHTo0AGrV6+WfulauHAh1q5dK/UDr66uxuDBgxEf%0AHy+t4879C9XV1aitrcWoUaMQGRl53/t9r2XLlmHevHlwd3dHu3btsHbtWtjY2MDGxgZTp07FhAkT%0AIITA0KFDpc/Phg0bEBcXh6SkJNTU1MDd3R3jxo2DmZkZQkNDERISAplMhs6dO2P9+vUaTy9zcHBA%0AcHAwxo4dCxsbGzz//PPSL6Gvvvoq4uPjsWnTJnh4eGDGjBlYt24dHBwc4OnpiVWrViE/Px9Tp07F%0AvHnzsG/fPgwcOBDz5s3DwoUL0b9/f40TvrOzM3bs2IFTp07BysoKmzdvBnD7vprY2FioVCqYmZnh%0A5ZdfRv/+/aWn/jXGzc0Nc+fORUFBAaKjozF//nwkJSVBJpPByckJY8aMedCXhx5C4eHhyM/Px/PP%0APw+ZTAaVSgUfHx/IZDLExsZi/vz5sLa2xpQpU2BmZiZdlS8oKEBJSQnat2+PMWPG4Ndff0VAQACE%0AEGjfvr00TtXEiRNx6dIlqFQqmJubIzIyUjrWrF69GosXL8b69ethZ2dXb8+JO+ff0NBQ9OvXT+OH%0A1GnTpmHr1q0IDAxETU0NrKysMGfOHOlX+Zdeegm1tbWYOHEiampqUF1djb59+9Z5it+dY35tbS0q%0AKirg4eGB9957T2tX/LvJZDJp7Lj74ezsjLi4OGkM0traWnTq1Alr167Fo48+ivT0dK3jjHl6euKT%0ATz5BdHR0na6PdyQlJQHQfo8ZAK3379yvJ554AuPGjcPq1au1xhgXF4fNmzdjwoQJkMlksLCwwOjR%0AoxERESHNo2t8f//73+t9emhDIiIiUFBQgCtXruCXX37B5s2bERUVJfVUioyMRE1NDf7+979j0aJF%0AGsuPHDkScXFxWr8X3GvNmjVYtWoVfH19IYTAY489hm3btknfHRITE7Fq1SqMGjUKMpkMNTU18PDw%0AwGuvvSatY9euXUhPT0dlZSUsLCwQHBxcZ6y9a9euQa1WS0+o1hXPuaZzzpWJB3lOOhER6Wzfvn1I%0AT0+/r/s/iYxBWVkZnJ2dcerUKVhbWyMiIgKjRo2Cn5+foUMjanVSU1Pxn//8B5s2bTJ0KEbtYTrn%0AtsoulERERHR/xo8fLz2a++DBg+jRo4fU6+PVV1/F9u3btd7QT0Qtp6qqCjt37sS0adMMHQrpEQs4%0AIiIiatT8+fOxZcsWeHt74/3336/TfXvgwIEYNmyY1B2JiPRjw4YN8PLy0ngoCT3c2IWSiIiIiIjI%0ARPAKHBERERERkYkwyqdQqtXaR7Tv2NEKxcXaHwvamjEv2jEvmpgT7ZgX7ZojL/b2jT8Zl5rXw3oO%0AZfyGZ+r7wPgNi/Hfv/rOoSZ1BU4uN298plaIedGOedHEnGjHvGjHvDxcTP31ZPyGZ+r7wPgNi/E3%0AH5Mq4IiIiIiIiFozFnBEREREREQmggUcERERERGRiWABR0REREREZCJYwBEREREREZkIFnBERERE%0AREQmggUcERERERGRiWjSQN55eXmYPn06Jk+ejLCwMMyaNQvFxcUAgOvXr2PAgAGIi4tD37594eLi%0AIi23Y8cO1NbWIiYmBr///jvMzc0RHx+Prl27tsze3GXqiiNa27fHuLf4tomIiBpTUVGBF154AdOn%0AT4erqyuio6NRU1MDe3t7rFq1CgqFAunp6di5cyfMzMwQGBiIgIAAQ4f9UKrvOwPA7w1EZHwaLeDK%0AysoQFxcHV1dXqW3dunXS/+fPny+dUNq1a4fdu3fXWT49PR3t27dHYmIiTpw4gcTERLz99tvNFT8R%0AEZFJ2rx5Mzp06ADg9nk1NDQUPj4+WLNmDdLS0uDn54eNGzciLS0NFhYW8Pf3h5eXF2xsbAwcORER%0AGVKjXSgVCgWSkpKgVCo1pl26dAmlpaXo379/vctnZWXBy8sLADB06FDk5OQ8QLhERESm7+eff8bF%0AixcxYsQIAEB2djY8PDwAAG5ubsjKysLZs2fh6OgIa2trWFpawsXFhedQIiJq/AqcXC6HXK59tl27%0AdiEsLEz6u7KyElFRUSgoKIC3tzemTJmCoqIi2NraAgDMzMwgk8lQWVkJhUJR7zY7drSCXG6udZq9%0AvXVjITfoQZc3Vg/rfj0o5kUTc6Id86Id89IyEhISsHjxYuzfvx8AUF5eLp0X7ezsoFar65w/AcDW%0A1hZqtdog8RIRkfFo0j1w2lRWVuL06dOIjY2V2qKjozF69GjIZDKEhYVh4MCBGssJIRpdd3FxmdZ2%0Ae3trqNWluoYMAA+8vDFqjrw8jJgXTcyJdsyLds2RFxaAmvbv348BAwbUez94fefJppw/gZb9EdTQ%0ADBF/c27T1PMPmP4+MH7DYvzNQ+cC7ptvvtHoOhkSEiL9f8iQIcjLy4NSqYRarUafPn1QVVUFIUSD%0AV9+IiIgeZseOHUN+fj6OHTuGP/74AwqFAlZWVqioqIClpSWuXr0KpVIJpVKJoqIiabnCwkIMGDCg%0A0fW35I+ghmSo+Jtrm6aef8D094HxGxbj122b2ug8jMC5c+fQp08f6e9Lly4hKioKQghUV1cjJycH%0APXv2xLBhw5CRkQEAOHr0KAYPHqzrJomIiEze22+/jY8++ggffvghAgICMH36dAwdOhSZmZkAgEOH%0ADmH48OFwcnLCuXPnUFJSgps3byInJ0drzxYiImpdGr0Cl5ubi4SEBBQUFEAulyMzMxPr16+HWq1G%0At27dpPn+9re/4dFHH4W/vz/MzMzg7u6O/v37o2/fvvj6668REhIChUKBFStWtOgOERERmZqZM2di%0A3rx5SE1NRZcuXeDn5wcLCwtERUUhIiICMpkMkZGRsLY2ju47RERkOI0WcP369dMYGgAAFi9erNH2%0AxhtvaLTdGfuNiIiI6po5c6b0/+TkZI3pKpUKKpVKnyEREZGR07kLJREREREREekXCzgiIiIiIiIT%0AwQKOiIiIiIjIRLCAIyIiIiIiMhE6jwNnqqauOFLvtO0x7nqMhIiIiIiI6P7wChwREREREZGJYAFH%0ARERERERkIljAERERERERmQgWcERERERERCaCBRwREREREZGJYAFHRERERERkIljAERERERERmQgW%0AcERERERERCaCBRwREREREZGJkBs6ACIiotakvLwcMTExuHbtGm7duoXp06cjMzMT58+fh42NDQAg%0AIiICI0aMQHp6Onbu3AkzMzMEBgYiICDAwNHT3aauOFLvtO0x7nqMhIhaExZwREREenT06FH069cP%0AL730EgoKCjB16lQ4Oztjzpw5cHNzk+YrKyvDxo0bkZaWBgsLC/j7+8PLy0sq8oiIqHViAUdERKRH%0Avr6+0v+vXLmCzp07a53v7NmzcHR0hLW1NQDAxcUFOTk5cHfnlR0iotasSffA5eXlwdPTEykpKQCA%0AmJgYjBo1CuHh4QgPD8exY8cAAOnp6Rg/fjwCAgKwd+9eAEBVVRWioqIQEhKCsLAw5Ofnt8yeEBER%0AmZDg4GDMnTsXCxYsAACkpKRg4sSJeP311/Hnn3+iqKgItra20vy2trZQq9WGCpeIiIxEo1fgysrK%0AEBcXB1dX1zrtTe3qcfToUbRv3x6JiYk4ceIEEhMT8fbbbzf/nhAREZmQDz74AD/88APeeOMNLFiw%0AADY2NnBwcMC2bduwYcMGODs715lfCNGk9XbsaAW53FzrNHt76weO25AMEb+u29S2nKnnHzD9fWD8%0AhsX4m0ejBZxCoUBSUhKSkpIanK++rh5ZWVnw8/MDAAwdOlT6pZGIiKg1ys3NhZ2dHR577DE4ODig%0ApqYGvXr1gp2dHQDA3d0dsbGx8Pb2RlFRkbRcYWEhBgwY0Oj6i4vLtLbb21tDrS5tnp0wAEPFr+s2%0A713O1PMPmP4+MH7DYvy6bVObRgs4uVwOuVxztpSUFCQnJ8POzg6LFy+ut6vH3e1mZmaQyWSorKyE%0AQqGod5uG+vXQWKpqXZhy7C2JedHEnGjHvGjHvDS/U6dOoaCgAAsXLkRRURHKysqwZMkSxMTEoGvX%0ArsjOzkbPnj3h5OSERYsWoaSkBObm5sjJyeGPoEREpNtDTMaMGaNzV4+mdAEx1K+HpvqrgKn/otFS%0AmBdNzIl2zIt2zZEXFoCagoODsXDhQoSGhqKiogJLliyBlZUVZs+ejbZt28LKygrx8fGwtLREVFQU%0AIiIiIJPJEBkZKfVyISKi1kunAu7u++Ea6+qhVCqhVqvRp08fVFVVQQjR4NU3IiKih5mlpSUSExM1%0A2j/66CONNpVKBZVKpY+wiIjIRDTpKZT3mjlzpvQ0ybu7epw7dw4lJSW4efMmcnJyMHDgQAwbNgwZ%0AGRkAbo99M3jw4OaLnoiIiIiIqBVp9Apcbm4uEhISUFBQALlcjszMTISFhTW5q4evry++/vprhISE%0AQKFQYMWKFfrYLyIiIiIioodOowVcv379sHv3bo12b29vjTZtXT3Mzc0RHx//ACESERERERERoGMX%0ASiIiIiIiItI/nR5iQkRERGSMpq44YugQiIhaFK/AERERERERmQgWcERERERERCaCXSiJiIjIYOrr%0A8rg9xl3PkRARmQZegSMiIiIiIjIRLOCIiIiIiIhMBAs4IiIiIiIiE8ECjoiIiIiIyETwISZERERk%0AUjjWGxG1ZrwCR0REREREZCJYwBEREREREZkIdqEkIiLSo/LycsTExODatWu4desWpk+fjj59+iA6%0AOho1NTWwt7fHqlWroFAokJ6ejp07d8LMzAyBgYEICAgwdPitTkt01+TYd0T0IFjAERER6dHRo0fR%0Ar18/vPTSSygoKMDUqVPh4uKC0NBQ+Pj4YM2aNUhLS4Ofnx82btyItLQ0WFhYwN/fH15eXrCxsTH0%0ALhARkQGxCyUREZEe+fr64qWXXgIAXLlyBZ07d0Z2djY8PDwAAG5ubsjKysLZs2fh6OgIa2trWFpa%0AwsXFBTk5OYYMnYiIjACvwBERERlAcHAw/vjjD2zZsgVTpkyBQqEAANjZ2UGtVqOoqAi2trbS/La2%0AtlCr1Y2ut2NHK8jl5lqn2dtbN0/weqAt1oc9flPYP1OIsSGM37AYf/NgAUdERGQAH3zwAX744Qe8%0A8cYbEEJI7Xf//271td+ruLhMa7u9vTXU6tL7D9RA7o21NcRv7Ptnaq/BvRi/YTF+3bapDbtQEhER%0A6VFubi6uXLkCAHBwcEBNTQ0eeeQRVFRUAACuXr0KpVIJpVKJoqIiabnCwkIolUqDxExERMajSQVc%0AXl4ePD09kZKSAuB2n/3JkycjLCwMkydPlrp09O3bF+Hh4dK/mpoaVFVVISoqCiEhIQgLC0N+fn7L%0A7Q0REZGRO3XqFLZv3w4AKCoqQllZGYYOHYrMzEwAwKFDhzB8+HA4OTnh3LlzKCkpwc2bN5GTk4OB%0AAwcaMnQiIjICjXahLCsrQ1xcHFxdXaW2t99+G4GBgfD19cWePXuQnJyM6OhotGvXDrt3766zfHp6%0AOtq3b4/ExEScOHECiYmJePvtt5t/T4iIiExAcHAwFi5ciNDQUFRUVGDJkiXo168f5s2bh9TUVHTp%0A0gV+fn6wsLBAVFQUIiIiIJPJEBkZCWtr47j/goiIDKfRAk6hUCApKQlJSUlS29KlS9GmTRsAQMeO%0AHXH+/Pl6l8/KyoKfnx8AYOjQoViwYMGDxkxERGSyLC0tkZiYqNGenJys0aZSqaBSqfQRFhERmYhG%0ACzi5XA65vO5sVlZWAICamhq8//77iIyMBABUVlYiKioKBQUF8Pb2xpQpU+o8RcvMzAwymQyVlZXS%0A07a0MdQTtIzlyTK6MOXYWxLzook50Y550Y55ISIiMi46P4WypqYG0dHRGDJkiNS9Mjo6GqNHj4ZM%0AJkNYWJjWvvpNeYqWoZ6gZapPxjH1p/q0FOZFE3OiHfOiXXPkhQUgERFR89K5gJs/fz6efPJJzJgx%0AQ2oLCQmR/j9kyBDk5eVBqVRCrVajT58+qKqqghCiwatvRERERFNXHDF0CERERkmnYQTS09NhYWGB%0AWbNmSW2XLl1CVFQUhBCorq5GTk4OevbsiWHDhiEjIwMAcPToUQwePLh5IiciIiIiImplGr0Cl5ub%0Ai4SEBBQUFEAulyMzMxPXrl1DmzZtEB4eDgDo0aMHYmNj8eijj8Lf3x9mZmZwd3dH//790bdvX3z9%0A9dcICQmBQqHAihUrWnxkb3FKAAAgAElEQVSniIiIiAyJVxCJqKU0WsD169dPY2iA+rzxxhsabebm%0A5oiPj7//yIiIiIiIiKgOnbpQEhERERERkf6xgCMiIiIiIjIRLOCIiIiIiIhMBAs4IiIiIiIiE8EC%0AjoiIiIiIyESwgCMiIiIiIjIRLOCIiIiIiIhMBAs4IiIiIiIiE9HoQN5ERETUvFauXInTp0+juroa%0Ar7zyCo4cOYLz58/DxsYGABAREYERI0YgPT0dO3fuhJmZGQIDAxEQEGDgyImIyNBYwBEREenRyZMn%0AceHCBaSmpqK4uBhjx47FkCFDMGfOHLi5uUnzlZWVYePGjUhLS4OFhQX8/f3h5eUlFXlERNQ6sYAj%0AIiLSo0GDBqF///4AgPbt26O8vBw1NTUa8509exaOjo6wtrYGALi4uCAnJwfu7u56jZeIiIwLCzgi%0AIiI9Mjc3h5WVFQAgLS0Nzz77LMzNzZGSkoLk5GTY2dlh8eLFKCoqgq2trbScra0t1Gp1o+vv2NEK%0Acrm51mn29tbNsxPUIkzh9TGFGBvC+A2L8TcPFnBEREQGcPjwYaSlpWH79u3Izc2FjY0NHBwcsG3b%0ANmzYsAHOzs515hdCNGm9xcVlWtvt7a2hVpc+cNzUcoz99TH19xDjNyzGr9s2teFTKImIiPTs+PHj%0A2LJlC5KSkmBtbQ1XV1c4ODgAANzd3ZGXlwelUomioiJpmcLCQiiVSkOFTERERoIFHBERkR6VlpZi%0A5cqV2Lp1q/RAkpkzZyI/Px8AkJ2djZ49e8LJyQnnzp1DSUkJbt68iZycHAwcONCQoRMRkRFgF0oi%0AIiI9OnjwIIqLizF79mypbdy4cZg9ezbatm0LKysrxMfHw9LSElFRUYiIiIBMJkNkZKT0QBMiImq9%0AWMARERHpUVBQEIKCgjTax44dq9GmUqmgUqn0ERYREZmIJnWhzMvLg6enJ1JSUgAAV65cQXh4OEJD%0AQ/Haa6+hsrISAJCeno7x48cjICAAe/fuBQBUVVUhKioKISEhCAsLk7qIEBERERER0f1ptIArKytD%0AXFwcXF1dpbZ169YhNDQU77//Pp588kmkpaVJA47u2LEDu3fvxs6dO3H9+nV8+umnaN++Pf71r39h%0A2rRpSExMbNEdIiIiIiIielg12oVSoVAgKSkJSUlJUlt2djbefPNNAICbmxu2b9+Op556SuuAo1lZ%0AWfDz8wMADB06FAsWLGiJ/SAiIiIDmrriSL3Ttsdw8HEioubSaAEnl8shl9edrby8HAqFAgBgZ2cH%0AtVpd74Cjd7ebmZlBJpOhsrJSWl4bQw1CaiyD8+nClGNvScyLJuZEO+ZFO+aFiIjIuDzwQ0zqG1j0%0AftvvZqhBSE11cEFTHxixpTAvmpgT7ZgX7ZojLywAiYiImpdO48BZWVmhoqICAHD16lUolcp6BxxV%0AKpVQq9UAbj/QRAjR4NU3IiIiIiIi0k6nAm7o0KHIzMwEABw6dAjDhw+vd8DRYcOGISMjAwBw9OhR%0ADB48uPmiJyIiIiIiakUa7UKZm5uLhIQEFBQUQC6XIzMzE6tXr0ZMTAxSU1PRpUsX+Pn5wcLCQuuA%0Ao76+vvj6668REhIChUKBFStW6GO/iIiIiIiIHjqNFnD9+vXD7t27NdqTk5M12rQNOGpubo74+PgH%0ACJGIiIiIiIgAHbtQEhERERERkf6xgCMiIiIiIjIRLOCIiIiIiIhMxAOPA/cwmbriSL3Ttse46zES%0AIiIiIiIiTbwCR0REREREZCJ4BY6IiEjPVq5cidOnT6O6uhqvvPIKHB0dER0djZqaGtjb22PVqlVQ%0AKBRIT0/Hzp07YWZmhsDAQAQEBBg07oZ6qhARkX6wgCMiItKjkydP4sKFC0hNTUVxcTHGjh0LV1dX%0AhIaGwsfHB2vWrEFaWhr8/PywceNGpKWlwcLCAv7+/vDy8oKNjY2hd+G+sfAjImo+7EJJRESkR4MG%0ADcI777wDAGjfvj3Ky8uRnZ0NDw8PAICbmxuysrJw9uxZODo6wtraGpaWlnBxcUFOTo4hQyciIiPA%0AK3BERER6ZG5uDisrKwBAWloann32WZw4cQIKhQIAYGdnB7VajaKiItja2krL2draQq1WN7r+jh2t%0AIJeba51mb2/dpBhHRX3SpPmoeTX19TEkU4ixIYzfsBh/82ABR0REZACHDx9GWloatm/fjpEjR0rt%0AQgit89fXfq/i4jKt7fb21lCrS+8/UNIbY399TP09xPgNi/Hrtk1t2IWSiIhIz44fP44tW7YgKSkJ%0A1tbWsLKyQkVFBQDg6tWrUCqVUCqVKCoqkpYpLCyEUqk0VMhERGQkeAWOiIhIj0pLS7Fy5Urs2LFD%0AeiDJ0KFDkZmZiTFjxuDQoUMYPnw4nJycsGjRIpSUlMDc3Bw5OTlYsGCBgaMnQ+FYtUR0Bws4IiIi%0APTp48CCKi4sxe/ZsqW3FihVYtGgRUlNT0aVLF/j5+cHCwgJRUVGIiIiATCZDZGQkrK2N4/4LIiIy%0AHBZwREREehQUFISgoCCN9uTkZI02lUoFlUqlj7CIiMhEsIAjIiIiMgIcL4+ImoIPMSEiIiIiIjIR%0ALOCIiIiIiIhMBAs4IiIiIiIiE6HTPXB79+5Fenq69Hdubi68vb1x/vx56ZHIERERGDFiBNLT07Fz%0A506YmZkhMDAQAQEBzRM5ERERERFRK6NTARcQECAVYv/973/x2Wefoby8HHPmzIGbm5s0X1lZGTZu%0A3Ii0tDRYWFjA398fXl5eUpFHRERERERETffAXSg3btyI6dOna5129uxZODo6wtraGpaWlnBxcUFO%0ATs6DbpKIiIiIiKhVeqBhBL777js89thjsLe3BwCkpKQgOTkZdnZ2WLx4MYqKimBrayvNb2trC7Va%0A3eh6O3a0glxurnWavb1hBjE11HabytjjMxTmRRNzoh3zoh3zQkREZFweqIBLS0vD2LFjAQBjxoyB%0AjY0NHBwcsG3bNmzYsAHOzs515hdCNGm9xcVlWtvt7a2hVpc+SMg6M9R2m8KQeTFmzIsm5kQ75kW7%0A5sgLC0AiIqLm9UAFXHZ2NhYtWgQAcHV1ldrd3d0RGxsLb29vFBUVSe2FhYUYMGDAg2ySiIiIiO7S%0A0ADg22Pc9RgJEemDzvfAXb16FY888ggUCgUAYObMmcjPzwdwu7Dr2bMnnJyccO7cOZSUlODmzZvI%0AycnBwIEDmydyIiIiIiKiVkbnK3BqtbrO/W0TJkzA7Nmz0bZtW1hZWSE+Ph6WlpaIiopCREQEZDIZ%0AIiMjYW3N7jRERERERES60LmA69evH959913p7yFDhuCjjz7SmE+lUkGlUum6GSIiIiIiIvo/DzyM%0AABEREREREekHCzgiIiIDyMvLg6enJ1JSUgAAMTExGDVqFMLDwxEeHo5jx44BANLT0zF+/HgEBARg%0A7969BoyYiIiMwQM9hZKIiIjuX1lZGeLi4uo8wRkA5syZAzc3tzrzbdy4EWlpabCwsIC/vz+8vLxg%0AY2Oj75CJiMhI8AocERGRnikUCiQlJUGpVDY439mzZ+Ho6Ahra2tYWlrCxcUFOTk5eoqSiIiMEa/A%0AERER6ZlcLodcrnkKTklJQXJyMuzs7LB48WIUFRXVeeKzra0t1Gp1g+vu2NEKcrm51mkcWL31ae7X%0A3NTfQ4zfsBh/82ABR0REZATGjBkDGxsbODg4YNu2bdiwYQOcnZ3rzCOEaHQ9xcVlWtvt7a2hVpc2%0AS6xkOprzNTf19xDjNyzGr9s2tWEXSiIiIiPg6uoKBwcHAIC7uzvy8vKgVCpRVFQkzVNYWNhot0si%0AInq4sYAjIiIyAjNnzkR+fj4AIDs7Gz179oSTkxPOnTuHkpIS3Lx5Ezk5ORg4cKCBIyUiIkNiF0oi%0AIiI9y83NRUJCAgoKCiCXy5GZmYmwsDDMnj0bbdu2hZWVFeLj42FpaYmoqChERERAJpMhMjIS1tbG%0AcQ8GEREZBgs4IiIiPevXrx92796t0e7t7a3RplKpoFKp9BEWERGZAHahJCIiIiIiMhEs4IiIiIiI%0AiEwECzgiIiIiIiITwXvgiIiIiB5SU1cc0dq+PcZdz5EQUXPhFTgiIiIiIiITwQKOiIiIiIjIRLCA%0AIyIiIiIiMhE63QOXnZ2N1157DT179gQA9OrVCy+++CKio6NRU1MDe3t7rFq1CgqFAunp6di5cyfM%0AzMwQGBiIgICAZt0BIiIiIiKi1kLnh5g8/fTTWLdunfT3/PnzERoaCh8fH6xZswZpaWnw8/PDxo0b%0AkZaWBgsLC/j7+8PLyws2NjbNEjwREREREVFr0mxdKLOzs+Hh4QEAcHNzQ1ZWFs6ePQtHR0dYW1vD%0A0tISLi4uyMnJaa5NEhERERERtSo6X4G7ePEipk2bhhs3bmDGjBkoLy+HQqEAANjZ2UGtVqOoqAi2%0AtrbSMra2tlCr1Y2uu2NHK8jl5lqn2dtb6xryAzHUdpvK2OMzFOZFE3OiHfOiHfNCRERkXHQq4Lp3%0A744ZM2bAx8cH+fn5mDhxImpqaqTpQgity9XXfq/i4jKt7fb21lCrS+8/4GZgqO02hSHzYsyYF03M%0AiXbMi3bNkRcWgERERM1Lpy6UnTt3hq+vL2QyGbp164ZOnTrhxo0bqKioAABcvXoVSqUSSqUSRUVF%0A0nKFhYVQKpXNEzkREREREVEro1MBl56ejvfeew8AoFarce3aNYwbNw6ZmZkAgEOHDmH48OFwcnLC%0AuXPnUFJSgps3byInJwcDBw5svuiJiIiIiIhaEZ26ULq7u2Pu3Ln44osvUFVVhdjYWDg4OGDevHlI%0ATU1Fly5d4OfnBwsLC0RFRSEiIgIymQyRkZGwtmZ3GiIiory8PEyfPh2TJ09GWFgYrly5wuF4yChM%0AXXGk3mnbY9z1GAkRaaNTAdeuXTts2bJFoz05OVmjTaVSQaVS6bIZIiKih1JZWRni4uLg6uoqta1b%0At47D8RARUaOabRgBIiIiahqFQoGkpKQ694VzOB4iImoKnYcRICIiIt3I5XLI5XVPwc01HI8xDsVD%0AxkfX94Kpv4cYv2Ex/ubBAo6IiMjIPMhwPMY4FA8ZH13fC6b8HjL1zwDjNyxDxF9fwcgCrol4Qy8R%0AEbUkKysrVFRUwNLSssHheAYMGGDAKImIyNB4DxwREZERGDp0KIfjISKiRvEKHBERkZ7l5uYiISEB%0ABQUFkMvlyMzMxOrVqxETE8PheMiosUcSkeGxgCMiItKzfv36Yffu3RrtHI6HiIgawy6URERERERE%0AJoIFHBERERERkYlgAUdERERERGQiWMARERERERGZCBZwREREREREJoJPoSQiIiKiB1bfEAMcXoCo%0AefEKHBERERERkYngFTgiIiKiVqahAbmJyLjxChwREREREZGJYAFHRERERERkIljAERERERERmQid%0A74FbuXIlTp8+jerqarzyyis4cuQIzp8/DxsbGwBAREQERowYgfT0dOzcuRNmZmYIDAxEQEBAswVP%0ARERERETUmuhUwJ08eRIXLlxAamoqiouLMXbsWAwZMgRz5syBm5ubNF9ZWRk2btyItLQ0WFhYwN/f%0AH15eXlKRR0RERERERE2nUwE3aNAg9O/fHwDQvn17lJeXo6amRmO+s2fPwtHREdbW1gAAFxcX5OTk%0AwN2d44EQERERERHdL50KOHNzc1hZWQEA0tLS8Oyzz8Lc3BwpKSlITk6GnZ0dFi9ejKKiItja2krL%0A2draQq1WN7r+jh2tIJeba51mb2+tS8gtyhhiMoYYjBHzook50Y550Y550Z/s7Gy89tpr6NmzJwCg%0AV69eePHFFxEdHY2amhrY29tj1apVUCgUBo6UqPk0NJwBBwAn0u6BxoE7fPgw0tLSsH37duTm5sLG%0AxgYODg7Ytm0bNmzYAGdn5zrzCyGatN7i4jKt7fb21lCrSx8k5BZh6JiMNS+GxrxoYk60Y160a468%0AsAC8P08//TTWrVsn/T1//nyEhobCx8cHa9asQVpaGkJDQw0YIRERGZrOBdzx48exZcsWvPvuu7C2%0Atoarq6s0zd3dHbGxsfD29kZRUZHUXlhYiAEDBjxYxERERK1EdnY23nzzTQCAm5sbtm/fzgKOWg19%0AXp3jlUAyJToVcKWlpVi5ciV27NghPZBk5syZiI6ORteuXZGdnY2ePXvCyckJixYtQklJCczNzZGT%0Ak4MFCxY06w4Yg/o+9PzAExHR/bh48SKmTZuGGzduYMaMGSgvL5e6TNrZ2T2UtyHQw68l3nf1fff6%0Ad+KYZo/FmD43xhSLLhh/89CpgDt48CCKi4sxe/ZsqW3cuHGYPXs22rZtCysrK8THx8PS0hJRUVGI%0AiIiATCZDZGSk9EATIiIi+v91794dM2bMgI+PD/Lz8zFx4sQ6Dwh7WG9DoIffqKhP9Latht7jun4G%0AjOVzY+qfYcav2za10amACwoKQlBQkEb72LFjNdpUKhVUKpUumyEiImo1OnfuDF9fXwBAt27d0KlT%0AJ5w7dw4VFRWwtLTE1atXoVQqDRwlkenSZyFJ1JLMDB0AERERAenp6XjvvfcAAGq1GteuXcO4ceOQ%0AmZkJADh06BCGDx9uyBCJiMgIPNBTKImIiKh5uLu7Y+7cufjiiy9QVVWF2NhYODg4YN68eUhNTUWX%0ALl3g5+dn6DCJyMjwASytDws4IiIiI9CuXTts2bJFoz05OdkA0RDRg2ioqGoIn65JTcECjoiIiIhI%0AB7oWakQPggUcEREREZER0GdByKtzposFHBERERFRPXiVjYwNC7gWxF82iIiIiIioObGAIyIiIiIi%0Ak9HaL5KwgCMiIiIiogfS2osqfWIBZyB8kxMRERE1L96vZnrqe834fbh+LOCIiIiIiMio6FqM63qR%0AxJQKSRZwRERERETUKF7hNA4s4IwQu1cSERERkaE0d6FmLIWfPverJb+zs4AjIiIiIiLSwliKz7uZ%0AGToAIiIiIiIiahpegTMxuvwKwG6XREREREQPBxZwrYA+L/2yWCQiIiIiajl6KeCWL1+Os2fPQiaT%0AYcGCBejfv78+NksGwGKRiKh58RxKRER3a/EC7r///S9+++03pKam4ueff8aCBQuQmpra0pulVqAl%0AikUWhURkTHgOJSKie7V4AZeVlQVPT08AQI8ePXDjxg389ddfaNeuXUtvmui+Nfc9hs1dZBrLthpi%0ALPvMYpweBjyHEhHRvVq8gCsqKkLfvn2lv21tbaFWq3nyoYeGPruNPqzbaoiucRhL/Kbs34ljDB1C%0Aq8dzKBER3UvvDzERQjQ6j729tU7T7sYvHkRED66px1zSD55DiYioxceBUyqVKCoqkv4uLCyEvb19%0AS2+WiIjI5PEcSkRE92rxAm7YsGHIzMwEAJw/fx5KpZJdP4iIiJqA51AiIrpXi3ehdHFxQd++fREc%0AHAyZTIalS5e29CaJiIgeCjyHEhHRvWSiKR3qiYiIiIiIyOBavAslERERERERNQ8WcERERERERCbC%0AaAu45cuXIygoCMHBwfjuu+/qTPv666/h7++PoKAgbNy40UAR6l9DOTl58iQCAwMRHByM+fPno7a2%0A1kBR6l9DebkjMTER4eHheo7MsBrKy5UrVxASEgJ/f38sWbLEQBHqX0M52bNnD4KCghASEoJly5YZ%0AKELDycvLg6enJ1JSUjSmtdZjrqm59zW8cuUKJk+ejLCwMEyePBlqtbrO/NnZ2RgyZAjCw8MRHh6O%0AuLg4Q4QtuTf+M2fOICQkBOHh4YiIiMCff/6psUxTjv/6cr/xG3v+7zh+/Dh69+6tdRljyj9w//tg%0A7K9BTEwMRo0aJcV37NgxjWWM6TW43/iNPf9VVVWIioqCv78/Jk2ahBs3bmgsY7D8CyOUnZ0tXn75%0AZSGEEBcvXhSBgYF1pvv4+Ijff/9d1NTUiJCQEHHhwgVDhKlXjeXEy8tLXLlyRQghxMyZM8WxY8f0%0AHqMhNJYXIYS4cOGCCAoKEmFhYfoOz2Aay8usWbPEoUOHhBBCxMbGioKCAr3HqG8N5aS0tFS4ubmJ%0AqqoqIYQQU6ZMEWfOnDFInIZw8+ZNERYWJhYtWiR2796tMb01HnNNjbbXMDo6Whw4cEAIIURKSopI%0ASEios8zJkyfFzJkz9R6rNtrinzlzpvjf//4nhBBi/fr1YvPmzXWWacrxX190id/Y8y+EEBUVFSIs%0ALEwMGzZMYxljyr8Quu2Dsb8G8+bNE0eOHKl3GWN6DXSJ39jzn5KSIuLi4oQQQnzwwQfi8OHDdZYx%0AZP6N8gpcVlYWPD09AQA9evTAjRs38NdffwEA8vPz0aFDBzz22GMwMzPDc889h6ysLEOGqxcN5QQA%0A9u3bh0cffRQAYGtri+LiYoPEqW+N5QUAVqxYgddff90Q4RlMQ3mpra3F6dOn4e7uDgBYunQpunTp%0AYrBY9aWhnFhYWMDCwgJlZWWorq5GeXk5OnToYMhw9UqhUCApKQlKpVJjWms95poaba/h0qVL4e3t%0ADQDo2LEjrl+/bqjwGqUt/nXr1qFr164QQuDq1avSOe6Ophz/9UWX+I1JfceALVu2IDQ0FAqFQmMZ%0AY8o/oNs+GJOGjsP1MabXQJf4jYm2+I8ePYrRo0cDAIKCguDh4VFnGUPm3ygLuKKiInTs2FH629bW%0AVur6oVarYWtrq3Xaw6yhnACQxgUqLCzEV199heeee07vMRpCY3nZt28fnn76aTz++OOGCM9gGsrL%0An3/+iUceeQTx8fEICQlBYmKiocLUq4Zy0qZNG0RGRsLT0xNubm5wcnLCU089ZahQ9U4ul8PS0lLr%0AtNZ6zDU12l5DKysrmJubo6amBu+//z5GjRqlsdzFixcxbdo0hISE4KuvvtJXuBrqew9++eWXUKlU%0AKCoqkr5I3dHY8V+fdIkfMO78//LLL/jxxx/h4+OjdRljyj+g2z4Axv0aAEBKSgomTpyI119/XaMb%0ArjG9BrrEDxh3/gsKCvDll18iPDwcr7/+usaPYIbMv1EWcPcSHOlAg7acXLt2DdOmTcPSpUvrvKFa%0Ak7vzcv36dezbtw9TpkwxYETG4e683Pk1eOLEiUhJScH333+vtV/9w+7unPz111/YunUrMjIy8MUX%0AX+Ds2bP48ccfDRgdUfOoqalBdHQ0hgwZAldX1zrTunfvjhkzZmDz5s1ISEjAwoULUVlZaaBItXv2%0A2WeRkZGBv/3tb9i2bVuD8xrjd4WG4jf2/MfHx2P+/PlNnt8Y89/YPhj7azBmzBjMnTsXu3btgoOD%0AAzZs2NDg/Mb2GjQWv7HnXwiBp556Crt370bPnj2xdevWRufXF6Ms4JRKJYqKiqS/CwsLYW9vr3Xa%0A1atXTfZy7f1oKCfA7S+gL730EmbPno1nnnnGECEaREN5OXnyJP78809MmDABM2bMwPnz57F8+XJD%0AhapXDeWlY8eO6NKlC7p16wZzc3O4urriwoULhgpVbxrKyc8//4yuXbvC1tYWCoUCAwcORG5urqFC%0ANSqt9Zj7sJg/fz6efPJJzJgxQ2Na586d4evrC5lMhm7duqFTp064evWqAaLU7vPPPwcAyGQyeHt7%0A4/Tp03WmN3ZeNLTG4jfm/F+9ehWXLl3C3LlzERgYiMLCQoSFhdWZx9jz35R9MObXAABcXV3h4OAA%0AAHB3d0deXl6d6cb+GjQWv7Hnv1OnThg0aBAA4JlnnsHFixfrTDdk/o2ygBs2bBgyMzMBAOfPn4dS%0AqZS6CD7xxBP466+/cPnyZVRXV+Po0aMYNmyYIcPVi4ZyAty+z2vSpEl49tlnDRWiQTSUF5VKhYMH%0AD+LDDz/Ehg0b0LdvXyxYsMCQ4epNQ3mRy+Xo2rUrfv31V2l6a+gu2FBOHn/8cfz888+oqKgAAOTm%0A5qJ79+6GCtWotNZj7sMgPT0dFhYWmDVrVr3T33vvPQC3u8peu3YNnTt31meIDVq/fj1++OEHAMDZ%0As2c1jlONnRcNrbH4jTn/nTt3xuHDh/Hhhx/iww8/hFKp1Hiyo7Hnvyn7YMyvAQDMnDkT+fn5AG4/%0AsbFnz551phv7a9BY/Mae/2effRbHjx8HoP27kiHzLxPGdr31/6xevRqnTp2CTCbD0qVL8f3338Pa%0A2hpeXl745ptvsHr1agDAyJEjERERYeBo9aO+nDzzzDMYNGgQnJ2dpXlfeOEFBAUFGTBa/WnovXLH%0A5cuXMX/+fOzevduAkepXQ3n57bffEBMTAyEEevXqhdjYWJiZGeXvOc2qoZx88MEH2LdvH8zNzeHs%0A7Izo6GhDh6s3ubm5SEhIQEFBAeRyOTp37gx3d3c88cQTrfqYa0q0vYbXrl1DmzZtpC8UPXr0QGxs%0ALF5//XXEx8ejuroac+fORUlJCaqqqjBjxgyD3T+tLf433ngDy5cvh7m5OSwtLbFy5UrY2dlJ8Vta%0AWmp8pvv06WMy8Rt7/tevXw8bGxsAt6+eHDlyBACMMv+67oOxvwZhYWHYtm0b2rZtCysrK8THx5vU%0AZ6Cx+I09/6tXr8ayZcugVqthZWWFhIQEdOrUySjyb7QFHBEREREREdX18P/kTkRERERE9JBgAUdE%0ARERERGQiWMARERERERGZCBZwREREREREJoIFHBERNSgvLw+enp4aj+C+W25uLsLDw6V/rq6uyMnJ%0A0WOURERErQOfQklERPUqKyvDK6+8gu7du6N3794aA+FqU1JSgunTp2PXrl2tYngKIiIifeKZlYiI%0A6qVQKJCUlASlUim1Xbx4ERMnTsSkSZMwffp0lJSU1Fnmvffew6RJk1i8ERERtQCeXYmIqF5yuRyW%0AlpZ12uLi4vDWW29h586dGDZsGPbs2SNNq6iowIkTJ+Dh4aHvUImIiFoFuaEDICIi0/Ldd99h8eLF%0AAIDKyko4OjpK0w4fPowRI0bw6hsREVELYQFHRET3pW3btti1axdkMpnGtKNHjyIkJMQAUREREbUO%0A/ImUiIjuS58+ffDll18CAA4cOICsrCxpWm5uLvr06WOo0IiIiB56fAolERHVKzc3FwkJCSgoKIBc%0ALkfnzp0xe/ZsJPOysfQAACAASURBVCYmwszMDG3atEFiYiJsbGwAAK6urnUKOiIiImpeLOCIiIiI%0AiIhMBLtQEhERERERmQgWcERERERERCaCBRwREREREZGJYAFHRERERERkIljAERERERERmQgWcERE%0ARERERCaCBdz/yczMxJgxY6BSqRASEoK8vDwAgBACq1evhre3N1QqFRITE6Vlfv/9d0yZMgXe3t4Y%0AO3YsTp48CQC4fPky/v73v9dZ/9atWxEQEICysjKNbbu7u+PUqVN12u5dx1dffYXg4GCoVCp4eXlh%0A8uTJuHjxIgAgOzsb/fr1g0qlwsiRI+Hm5oYFCxbg6tWrzZOcevzvf//DtGnT4O3tDW9vb/j5+eHw%0A4cMa8wUHB2P06NEa7b1798Yff/yh0b5v3z4MGDAAKpWqzr9JkyZpjaN3797w8vKCSqWCt7c3xo8f%0AX2ccqrun38nfggULpNciOzsbXl5e0vxCCCQnJ+OFF16At7c3PD09ERsbi9LSUp3iay4nTpyAq6sr%0ANm3apLH/s2bN0ph/4cKF6N27t9Z1hYeH45NPPtFov/s1yc3NxaRJk6S8BgUFSe/Ty5cvo3fv3tK0%0A5557DrNnz8bPP//8oLspqa2tRUBAAGJiYgAAZ86c0ch537598dNPPwEAduzYAR8fH3h7e2PhwoWo%0ArKwEAPzyyy+YOHEiVCoVRo0ahY8//rhJ2/fy8kJ2dnaD81RWVmL//v0PsJdNFx0djSNHjjQ634cf%0AfqiHaOhhdu8xUVerVq3CunXrAADvv/8+nn/+eXh7eyMiIgJXrlwBcPsztHDhQnh7e8PHxwe7du2S%0Alv/xxx8RHBwMb29vBAcH48cff6w3viVLluDVV19FTU2NRhzazjX3ruPTTz/F2LFjoVKp4OnpienT%0Ap0vn0LuP+Z6envD09MTy5ctRUlLywDlqSEPH4Duqq6uhUqkwderUOu3avofcsX79egwcOFDjeBod%0AHa0x793H+jtxTJgwAd9//32900eOHImEhATU1tYCuJ2/yZMnS+usrKzE2rVrpfm9vb2xdu1a6Zh9%0AP/E1p/3798PZ2bnOufHO/iUkJGjMP3nyZLi7u2tdV0t/r/vxxx8xevRolJeXP/B+38Fzbl1Gf84V%0AJAoKCsTgwYPF5cuXhRBC7NixQ4wfP14IIcSnn34qAgICxK1bt8StW7dEYGCg+Oyzz4QQQkydOlUk%0AJycLIYT4/vvvxdChQ0V5ebnIz88XDg4O0vr3798vvL29xbVr17Ru383NTXzzzTd12u5ex40bN8Q/%0A/vEPkZubK01PTk4WKpVK1NbWipMnTwpPT09pWkVFhVi/fr147rnn6t3mvb788kvxxx9/NGneOwIC%0AAkRKSor097fffiucnJzE77//LrX99NNP4sUXXxSvvPKKyMnJqbN8r169xJUrVzTW+9FHH4lJkyY1%0AOY5713Pq1CkxaNAgad/vnX7r1i0xffp0sWbNGiGE0MjfypUrhb+/v5SPmzdvigULFoiQkBBRW1t7%0A3/HdKy8vT3z77bf3tUx6eroICgoSU6dOFRs3bqwzrVevXmLkyJGitLRUart165YYNWqU6NWrl9b1%0AhYWFif3792u038lVbW2tGDZsmDh69Kg0LTMzUzz99NOirKxM4z1eXV0t9uzZIwYPHix+/vnn+9q3%0A+qSkpAg3Nzcxb948rdO//fZbMX78eFFbWyvOnDkj3NzcxI0bN0Rtba2YOXOmePfdd4UQQgQFBUnv%0A06tXr4qnn35aXLp0qdHte3p6ipMnTzY4z5kzZx7ovdDcCgsLhZeXl6HDIBN37zFRFzk5OeKFF14Q%0AVVVV4vTp08LDw0Ncv35dCCHEsmXLxKxZs4QQQmzdulVERkaKmpoaUVpaKtzd3cV3330nhBBCpVKJ%0Azz//XAghxOHDh8ULL7ygNb5NmzaJoKAgUV5erjUWbeeau9dx4cIF4erqKvLz84UQt49ny5cvF1On%0AThVCaJ6TSkpKxJIlS8To0aNFRUVFo7morq4WBw8erDc+bRo7Bt9x5MgRsXTpUjF69Og65/B7j9F3%0AW7dunViwYEGT4tC2ngMHDogRI0aIW7duaZ1eWloqAgICRGpqqhBCM3+vvfaaePnll8WNGzeEEEIU%0AFxeLl19+WcyZM+e+49PmzJkz4uLFi/e1zNatW8Urr7wixo4dW+fcmJ+fL1xdXYWnp6eoqamR2tVq%0AtXBzcxNubm5a16eP73XvvPOOWLZs2X3tZ0N4zr1/hjzn8gocALlcjsTERDz++OMAAFdXV/zyyy8A%0AgIyMDIwdOxYKhQIKhQKjR49GRkYGSktLkZ2djcDAQACAg4MDHnvsMY1fD7KysvDOO+/g3Xffha2t%0ArU7x/frrr5DJZOjTp4/UFh4ejp07d0Imk2nM36ZNG8yYMQMDBw7Ejh076l1vVVUV9u/fjzFjxmDX%0Arl2wsLC4r7jy8vLg5OQk/e3k5ITMzEw8+uijUtvHH38MlUqFF154QW+/mvzjH/9At27dcObMGa3T%0AFQoFhg8fjh9++EFj2vXr17F7926sWLECnTt3BgBYWVlhyZIlePHFFyEeYNz7//73v3j55ZcRFRV1%0A38v+7W9/w65du2Bvb691+uDBg/H5559Lf584cQKOjo46x1pcXAy1Wl3n9R05ciQ++eQTtG3bVmN+%0Ac3NzhIaGIigoCBs3btR5u3cUFhZi9+7dDV7VXLZsGWJiYiCTyZCRkQFfX1+0b98eMpkM48ePR0ZG%0ABoDb71NXV1cAgFKpxFNPPaX1SmFubq50hWD58uV1pu3duxc+Pj4YOXIkJkyYgIKCAhQVFWHGjBn4%0A9ttvERoaCgD44osvMGrUKHh7e2PcuHFa32PA7SsCu3btwpgxY+Dq6op//etf0rRdu3bB19cXKpUK%0Ar776Kv78808Ada+a9u7dG/v374efnx+eeeYZ6XMeHByM33//HSqVCpWVlUhJSYGPjw9UKhX8/f1x%0A4cKFpqSfSHLr1i0sWbJEukK2YsUK6SrX8ePH8dxzz8HHxwepqalwcXHB5cuXAQCbNm3C5MmTIZfL%0AYWdnh5UrV6JDhw4ANM+xgYGBMDMzQ7t27eDt7Y2MjAz89NNPKC0thaenJwDAw8MD165d0/js7t+/%0AHwcOHMDWrVthaWmp0z5euHABdnZ2eOKJJwDcPp69/vrrdXrc3M3a2hpvvvkmHnnkkQbPa+Xl5diz%0AZw98fX3x+eefw8ys6V+5mnoMvnOO9fX11dqroiX4+vqioqICly5d0jq9Xbt2GDx4sNbj34ULF/Cf%0A//wHCQkJaN++PQDAxsYGy5cvh7+/v84xCSHwxRdfIDQ0FAkJCTA3N7+v5QcPHozNmzfjkUce0Zhm%0AaWmJbt261bmi9tlnn0nnFV00x/e6O+eEa9eu6RzHHTznmt45lwUcbr/Bhg0bBuB2d4SPP/4YHh4e%0AAG5/yLp16ybN261bN1y6dAm//fYbOnbsCCsrqzrT7pyUAOCnn37CvHnzsGnTJunEoIuePXuiXbt2%0ACA8Px7///W8UFhbC3NwcSqWyweXc3d21Xo7+66+/sH37dqhUKnz11VdYuXIlkpKSYGtrixUrVmhc%0AMlepVPj111811vPss89i1qxZ2LVrl/Th7Ny5s3Twqampweeffw5vb294eHjgyy+/lC6xt7Tq6moo%0AFAqt027cuIFPP/0Uzs7OGtPOnj2LRx99FD169KjT3qZNG7i7u9/XCRi4nYPPPvsM/v7+WLduHSZM%0AmID09HQ4OTnh4MGDWnOdnp6usZ6+ffvWuz8A4OPjg08//VT6+8CBA1CpVPcV6906duwIR0dHTJw4%0AEXv37kV+fj4A1CnOtfHw8Gi0C0RTLF++HDNmzIC1tbXW6ceOHUObNm0wcOBAAJqf065du0pfLlxd%0AXXHw4EHU1tbi0qVLuHz5cp0vRXfExsZi4sSJyMzMhLOzs/RF9Nq1a3jrrbeQnJyMQ4cOoVu3bti0%0AaRM6deqEOXPmYMCAAXj//fdRXV2NmJgYxMXFITMzE+7u7lq73dzx22+/4ZNPPsGePXuwfPlyFBcX%0A49tvv8V7772H3bt3IyMjA126dKn3S+TFixexf/9+bNq0CWvWrEFNTQ2WL1+Oxx57DBkZGaisrMQ7%0A77yDvXv3IiMjAxERETh27FiT8k90x86dO/HHH3/gwIED+Pjjj3Hq1Cl8+umnqKmpQUxMDN566y18%0A9tln+PXXX6XuXH/99ReysrKk8+iTTz4JFxcXAEBFRQX+/e9/S9N++eUXrefYX3/9VeO8effnGgC+%0A/vprrFu3DklJSVJxqIv/j707D4uq+v8A/h4ZERFcQHApzXLLQlEzl9QURGZA3EVRwdxzXxORXLNU%0A1DIxV0xSsTRww1BIS1vM8Gu4YZmp6VdxYZFNAZHh/P7gx/06MmzDMHDh/Xoen0fu+jl37pxzP/ee%0Ac6d9+/a4f/8+Jk2ahOPHjyMpKQlmZmaoXbt2ges5ODjorO8ePXoEf39/uLi44MaNG9i+fTs+++wz%0AmJqaYvbs2Trr/Re7whWlDk5KSsLVq1fRqVMnuLm54ciRI3ofg+LSaDT5tkkPHz7EiRMndLaxZ8+e%0ARdu2bfMcW2tra70SoszMTAQHB6NPnz4IDg7G3Llz8c0336BJkyYIDAzUeax1fWb29vY6E6dcarXa%0AoG2sIa7rcs+RonTzKwzbXPm1ucpS27IM7dy5E5s2bULjxo2lpwjp6emoVq2atIyZmRnS09ORkZGh%0ANR3IucjPHVclhMDs2bORmZkpjZ3SV/Xq1bF3714EBgZiw4YN+OCDD9CmTRvMmzcPHTt2zHc9CwsL%0Anfv+5JNPpCdNDRs21Jrn4+Mj9X8uzJo1axAUFIQjR45g5cqVaNCgASZMmIDhw4cD+N9TIAsLCwBA%0Ax44dcfLkSahUqkK3feHChTyV47BhwzBmzJhC1/3pp58QHx8vXTAAOXdSTExM8OzZMyQnJ2P06NGY%0AMGFCnnWTkpJgbW1tsPiOHDmCLVu2YNWqVWjbtq3WPFdXV7i6uha6r6Lo2LEj5s+fj4SEBJibm+P8%0A+fMFVmSFUSgUCAwMRGBgIHbt2oWFCxeiWbNmmDlzJpydnfNdr0aNGiU+33/++WekpKTAzc0NBw4c%0A0LnM9u3bMX78eOnv9PR0rYuJ3O8pAPj6+mLkyJHYtWsXUlNTsXDhwjxPMp8+fYrLly8jMDAQQE5j%0A/eGHHwLIubD4448/pO136NBB551upVKJ3377TXqS3aFDhwL7/g8ePBhAztPVV199FZcuXcL58+eh%0AUqmkc9Dd3R2TJk3SuX7//v0B5CT3T58+zXMXtlq1alAoFAgJCYGbmxtcXFzyjYUoP6dOncLYsWOh%0AVCqhVCrRt29fnD59GnZ2dsjMzESPHj0A5NSxO3bsAABcuXIFDRs2zHORvnr1auzduxdvvfWW9P19%0AsS3N/e6+2PYC/2tja9asicTERCxbtgxpaWklHgdUr149BAcHIzAwEB9//DFiY2PRqVMn+Pj4aD0h%0AeVF+beysWbPQuHFjHDhwIE/Pm3Xr1hUppqLUwWFhYXB2doZCocBLL72EWrVqITo6GnZ2doVuPyIi%0AAn/88YfWtBkzZhTaJgkh8O2336JevXpo0qQJ7t27B41GI7WHGRkZePbsGSZPnqxz7HtycnKR2tii%0Axrdt2zb8+uuv8Pf3R7NmzbTmjRkzpkjXDEXh7OyM9evXY9GiRYiNjUVGRgZeffVVvbdnqOs6e3t7%0AXLhwAe7u7nrHwjZXnm0uE7jnvPfeexg1ahTCwsLg4eGBo0ePonr16nj69Km0THp6OszNzfNMB3Iq%0ArtwnckIIfP7557h79y5mz56N/fv3S13yXqRQKPJ0zcvOztZ62lOvXj0pubp79y727NmDiRMnFpjd%0Ax8TE6KwoHRwcsGbNGqxevRrjx48vUmWvS7Vq1TBu3DiMGzcOKSkpCA8Px4oVK/Dyyy+je/fuOHDg%0AAH7++Wfpjo1Go0FycnKREri2bdsW2P3zRbkJmhACL730EgICArS6QuzevRv169fHo0ePpO4mSmXe%0A079OnTpFevlLUeN74403ULt2baxcuRITJkxAr169CrzLpy8TExM4Ozvj2LFjsLKyQrdu3XSWL5eu%0Acy63W1TueWdpaYkZM2ZgxowZiI+Px4EDBzBnzhwcPnw4z4VVrvzOueddunRJGozeu3dvrS6lGRkZ%0AWL16dYHdMB88eIB//vkH3bt3l6ZVr15d6+lu7vcUAKZPn44ZM2Zg0KBBePDgAUaOHIk33nhD6+5w%0AUlISAEg3GxQKhdS9R6PRwN/fHz/++CM0Gg2ePHmSb8O9e/duHDx4EJmZmcjMzCzws37+iUGtWrWQ%0AkpKCR48ead2BrVmzZr7dY3LvlOZ2Fcp9YUCuqlWr4quvvsKWLVuwYcMGtGzZEkuWLMn3xTZEujx6%0A9CjPuZqQkIDk5GTpOwJA67xNSEjQOWTA29sbc+bMQWBgIMaMGYNvv/023zbW3NxcZxubW6+bmJhg%0A586dOHHiBKZNm4bg4GCd3d+AnO/zi9+PF9vYV199FR999BEA4MaNG9i2bRsmTJiAn376Kd9jk199%0Ap1arsW3bNigUCowdO1bvC/2C6uCmTZvi4MGDuHnzJvbu3Qvgf8MiitKmq1QqfPLJJ0WK4/kETQiB%0AZs2aYdOmTdLxMzExkbrPXb9+HSNHjkSfPn10bquobWxR4+vUqRMiIiKkNrZz585FKlNx1apVC3Z2%0Advj1119x/fr1Qi/OjXVdZ2VlhStXrhQYC9vcHBWtzWUXSuRU1r/99huAnJPIzc0NT548wb///ovX%0AXnsNt2/flpa9ffs2mjVrhldeeQWJiYl48uRJnnlAzkVwixYt4OjoiH79+mHmzJl49uyZzv3b2Ngg%0AJiZGa9q///4rPR37999/tb6gL7/8MubPn49q1apJ3Sp0iYiIkLqGPs/Z2Rnh4eHo3bs3lixZgjFj%0AxuD06dMAUOQulI8ePZLWAXJO+qFDh6J79+64du0akpOTcfbsWURGRuLcuXM4d+4c/vOf/+Dy5ctS%0A/2JDyn38HRERgR07dqBVq1Y6l7OysoKXlxfWrFmjc37btm2RkJCQp0J89uwZ1q1bV+w7vS1atMDe%0AvXsxf/58HDx4EG5ubggJCUFmZmaxulAWhaurKyIiIqS+6QWxsbGRuivkunXrFszMzFCnTh08ePBA%0Aq79/3bp1MXHiRLRo0aLAPt35nXPPa9OmDcLDwxEeHp5nPGB0dDQePHiAESNGoGvXrvjkk09w9OhR%0ATJw4UVrm1KlTeOedd7TGOOT3PX306BGuXLmCvn37AsjpftSuXbs8d3ZzK/bHjx8DyKmYk5OTAQBH%0Ajx7Fjz/+iKCgIEREROh84ycAREVFISAgAJs3b0ZERAQ+/vjjAo9DYmKi9P+kpCTUqlULdevWlRq2%0A3Ol169YtcDsFeeONN+Dv748zZ86gW7duWLJkid7bosopv3PSwsJC663K8fHx+W7j0qVLuHDhAoCc%0Au+bDhw/HxYsXkZKSku9397XXXtNq34QQuH37ttS9vWbNmqhfvz48PT3RokUL+Pr6FliGgtrYP//8%0AU6trZtOmTaUnLc+X/XkajQYnTpzQWd+NGDECERERsLOzw9SpUzF9+nRcunQJAIrchbKwOvjGjRt4%0A/PgxoqKipDb25MmTCA8Pz/daQ1+5CVpuG7tx40Y0atRI57LNmjWDg4NDvglBx44dcfHixTxJXEpK%0ACtavX1/sceZvv/02jhw5glGjRmHz5s0YMmQIwsPDkZ2dXawulEXRp0+fYrWxxryuKwjb3BwVrc1l%0AAoecZMTb21uqUP744w88e/YMjRo1gouLC7799lukpaXhyZMn+Pbbb9GnTx9YWFiga9eu2L17NwDg%0A999/R1xcnM5H33PmzEGVKlWwatUqnfv38PBAYGCglPXHx8fjiy++kB79//XXX5gxY4bWl/rUqVMw%0AMTHJM1YLyOkTnvv0b+TIkTr3aWJigj59+mD//v2YNGkSdu7ciatXr8LHx0f6oj//r0mTJlrrZ2Rk%0AYMaMGfjll1+kabdv38bFixfRoUMHhIWFoXPnzlqP2JVKJbp166bVj7wsjBkzBufPn8fZs2fzzKtZ%0AsybGjx+P+fPnS5VTeno6Fi9ejD///FPnCzyKon379ti4cSM2btyIS5cu4eDBg3B1ddV5rHV1OymK%0Adu3aITY2Fv/880+BXTCAnO6eISEh0jn1+PFjrFmzBl5eXqhatSru37+PqVOnIjo6Wlrn0qVLuHfv%0Ans6Xo2g0GuzZswcnT57Mt/tBUXTo0AHnzp3D6dOncfr0aXz44YdwdXXFtm3bpGWuXr2a57x3cXFB%0AWFgY4uPjkZWVhV27dqFPnz6oXbs2rKyscPLkSQA53XfOnz+P5s2ba61vZmaG119/XXoRTFhYmHT3%0APyEhAS+99BKsrKyQmJiIY8eOSTdulEolHj9+DCEEHj16BGtrazRs2BDp6ek4ePAg0tLS8r0gCQsL%0AA5BzA+n27duwt7dHz549cfz4camh2bt3r9RFrSiUSiXS0tKQlZWFv//+GzNmzEBmZiZMTU1hZ2dX%0AKk9/qWLr2bMnQkJCoNFokJaWhsOHD6NHjx5o0qQJsrKypIvhb775Rjq/cr8ruW7evIlFixZJXb9O%0AnjyJhg0bombNmnBxcUFQUBA0Gg1iY2MRFhYGV1dXNGvWDFZWVtK4roMHD+Kll17SeSf+448/xtWr%0AV6UunC8aPnw4tmzZIn1v79y5gx07dkivtv/1118xf/58KQkVQiA0NFSK4UVpaWlYtGgRatWqle+T%0AmGrVqmHYsGEICwtD//794efnh9TUVKxbt05nvf9i21JYHXzgwAHpBS+5rKys0KRJE/z88886YzKW%0AadOmYf/+/VoX+LmaNm0KV1dXzJkzRzreSUlJmDNnDhITE/Wuo3r06IGdO3fio48+wvHjx/HLL79g%0AzJgxOo91p06d9NpHr169cPbsWZiYmOSbwOYy1nVdYmKi3i/IA9jmyrnNZRdK5NzBmTx5MsaMGYPs%0A7GyYmppi3bp1sLCwgFqtxpUrVzBgwADp6Vzu734sW7YM8+fPx/79+2FhYYH169frHNSrVCqxbt06%0ADBgwAPb29nku0AcMGID09HSMHj0aWVlZUCqV8PDwkMaSubq6IjU1FVOnTsXTp0+h0WjwyiuvYPv2%0A7dIj6/v370OtVkMIgSdPnqBLly7Ys2dPvgNSn9epU6diV2gNGzbE5s2b4e/vj48//hhCCFhYWGDB%0AggWwt7fHJ598ovNtRr1798amTZswatQoAP/r+pgr9w6KrjFmQM44xfy6ohaVhYUFJk6cCD8/P4SE%0AhOSZP336dNSqVUv6TaEqVaqgV69eWLp0qbSMvvE1adJE6qZTHAsWLMD58+cRFxeHqlWrIjQ0FJ6e%0AnvD09JSWUSgU6N27N9LT0wt92UrHjh2xYMECzJw5E+np6VAoFHB1dcX7778PICcZXL58ufT7d9nZ%0A2ahbty7WrVuHl156CXfv3tXqVpOamoo2bdogKChIeptraXnw4EGecSmtW7fG2LFjMXLkSAgh8M47%0A72D48OGoUqUK/P394efnJw1MHjhwoM4KeunSpfD19cXWrVvx7rvvSg2Wm5sbwsLC0Lt3bzRq1Aiz%0AZs3C5MmTsWrVKnh5eWHt2rXo3r07vv/+e3z99ddwcnJCvXr14Ovri4sXL2LGjBnYsGFDnv1ZWVmh%0Af//+ePjwIRYuXIhatWqhTZs2mDhxIkaOHIns7Gy0atVK67wrTMuWLVGrVi107doVBw4cwMsvvww3%0ANzdUrVoVNWrUwOLFi4txpIly6ug7d+6gT58+UCgUUKvVcHFxgUKhwNKlS7FgwQJYWlpizJgxqFKl%0AChQKBezs7BATE4OUlBTUrFkT/fv3x61bt+Du7g4hBGrWrInPP/8cADBq1CjcvHkTarUaJiYmmDp1%0AqvT9Xrt2LRYtWoQNGzbA2to6354Tue3viBEjYGdnl+cG1qRJk7B161YMHToUGo0G5ubmmDNnjlQP%0ATJgwAdnZ2Rg1ahQ0Gg2ysrLw5ptvYsuWLdI2cuv87OxsZGRkoFevXvjyyy8L7KoO5NTLub8dVxwF%0A1cH169dHaGioznrFyckJhw8fhre3t1YdnSsgIACA7jFmAKSukCXx8ssvY9CgQVi7dq3OGJcvX47N%0Amzdj5MiRUCgUqFq1Kvr164dx48ZJy+gb3xtvvJHvSygKMm7cOMTExOD+/fv4999/sXnzZsydO1er%0AN4+5uTns7e2L9IZnY13XXbx4scBx6YbANjd/ZdnmKkRJ3otORETF1rJlS/z000+FvtWTSC7S0tLQ%0Arl07nDt3DpaWlhg3bhz69u2LAQMGlHVoRBVScnIynJ2dERYWVqJuf5VBRWxz2YWSiIiIim3w4ME4%0AevQogJxxK02bNpWeDkyePBk7duyQXo5ERIYVFBQENzc3Jm+VFBM4IiIiKrYFCxZgy5YtUKlU+Prr%0Ar7XGeXfo0AFdu3bF5s2byzBCoorp77//RkREBObMmVPWoVAZYRdKIiIiIiIimeATOCIiIiIiIpko%0Al2+hjItLLXyhQtSpY47ExLTCFyynGH/Zk3sZGH/Zknv8gGHKYGNT+JtwybD0aUMrwvlamIpeRpZP%0A3lg+eSut8uXXhlbYJ3BKpUnhC5VjjL/syb0MjL9syT1+oGKUgYqmMnzWFb2MLJ+8sXzyZuzyVdgE%0AjoiIiIiIqKJhAkdERERERCQTTOCIiIiIiIhkggkcERERERGRTDCBIyIiIiIikgkmcERERERERDLB%0ABI6IiIiIiEgmSvRD3teuXcOUKVMwevRoeHp6YsaMGUhMTAQAJCUloW3btli+fDnefPNNtG/fXlrv%0Aq6++golJxf49iJIYu+rHfOft8HE0YiREREREFR+vvUhO9E7g0tLSsHz5cnTp0kWa5u/vL/1/wYIF%0AcHd3BwBYWFhg9+7dJQiTiIiIiIiI9O5CaWpqioCAANja2uaZd/PmTaSmpqJNmzYlCo6IiIiIiIj+%0AR+8ETqlUXNYo+AAAIABJREFUwszMTOe8Xbt2wdPTU/o7MzMTc+fOhYeHBwIDA/XdJRERERERUaVW%0AojFwumRmZuKPP/7A0qVLpWne3t7o168fFAoFPD090aFDB7Ru3TrfbdSpYw6lsuRj5GxsLEu8jfJG%0ATmWSU6z5kXsZGH/Zknv8QMUoQ3nFceRERKQPgydw//nPf/J0nRw+fLj0/86dO+PatWsFJnCJiWkl%0AjsPGxhJxcakl3k55I5cyVYTjL/cyMP6yJff4AcOUgQmgbhxHTkRE+jL4zwhcvnwZr7/+uvT3zZs3%0AMXfuXAghkJWVhaioKDRv3tzQuyUiIpINjiMnIiJ96f0ELjo6Gn5+foiJiYFSqURERAQ2bNiAuLg4%0ANG7cWFrutddeQ/369TFkyBBUqVIFjo6ObJSIiKhSUyqVUCp1N8H5jSOPiYmBSqXCmDFjjBUmERGV%0AQ3oncHZ2djq7dCxatCjPtHnz5um7GyIiokqjLMeRV4burhW9jCyfvPfLz0/ejFk+g4+BIyIiIv2U%0A1TjyijBmszAVvYwsX+kxxn75+clbaZUvv6TQ4GPgiIiISD8cR05ERIXhEzgiIiIj4zhyIiLSFxM4%0AIiIiI+M4ciIi0he7UBIREREREckEEzgiIiIiIiKZYAJHREREREQkE0zgiIiIiIiIZIIvMaFyb+yq%0AH3VO3+HjaORIiIiIiIjKFp/AERERERERyQSfwBERERGRrLB3DlVmfAJHREREREQkE0zgiIiIiIiI%0AZIIJHBERERERkUwwgSMiIiIiIpIJvsSE6DkcFE1ERERE5RkTOCIiIiIiI8nvZjHAG8ZUNOxCSURE%0AREREJBMlSuCuXbsGJycnBAUFAQB8fHzQt29feHl5wcvLC6dOnQIAhIaGYvDgwXB3d0dwcHCJgyYi%0AIiIiIqqM9O5CmZaWhuXLl6NLly5a0+fMmQMHBwet5TZu3IiQkBBUrVoVQ4YMQe/evVG7dm39o6Zi%0A4aN6IiIiIqKKQe8ncKampggICICtrW2By128eBGtW7eGpaUlzMzM0L59e0RFRem7WyIiIiIiokpL%0A7ydwSqUSSmXe1YOCghAYGAhra2ssWrQI8fHxsLKykuZbWVkhLi6uwG3XqWMOpdJE39AkNjaWJd5G%0AeWPoMpXmMSrt42/Mz1eu55Jc487F+MteRShDeXXt2jVMmTIFo0ePhqenJ3x8fHDlyhWph8q4cePQ%0As2dPhIaGYufOnahSpQqGDh0Kd3f3Mo6ciIjKkkHfQtm/f3/Url0brVq1wrZt2/DFF1+gXbt2WssI%0AIQrdTmJiWoljsbGxRFxcaom3U94YukwFba8kXS+NcfyN+fnK8VyS+3eA8Zc9Q5SBCaBuHIZARET6%0AMmgC93xD5OjoiKVLl0KlUiE+Pl6aHhsbi7Zt2xpyt1SOcLwdEVHhcochBAQEFLjc88MQAEjDEBwd%0AWZ8SEVVWBk3gpk+fDm9vbzRq1AiRkZFo3rw57O3tsXDhQqSkpMDExARRUVHw9fU15G6JZIk/Gk5U%0AeZXHYQiV4WlpRS8jy1c6x4BDNgyjIpcNMG759E7goqOj4efnh5iYGCiVSkRERMDT0xOzZs1C9erV%0AYW5ujpUrV8LMzAxz587FuHHjoFAoMHXqVOlOIhEREeUoy2EIFaHLb2EqehlZvhylcQw4ZKPkeH7q%0Av11d9E7g7OzssHv37jzTVSpVnmlqtRpqtVrfXREREVV4HIZARERFUaIf8iYiIiLDmD59Ou7cuQMA%0AWsMQLl++jJSUFDx58gRRUVHo0KFDGUdKRERlyaBj4IiIiKhwHIZARET6YgInM3zxBRGR/HEYAhER%0A6YsJXCniK/WJiIiIKi7eWKeywASOiIiIiEqMyQyRcTCBIyIiIqIKr6CeUURyUmETuL5zD+uczrtA%0AREREREQkV/wZASIiIiIiIplgAkdERERERCQTTOCIiIiIiIhkggkcERERERGRTDCBIyIiIiIikgkm%0AcERERERERDLBBI6IiIiIiEgmmMARERERERHJRIX9IW8iIiIiKr6xq37Md94OH0cjRkJEujCBKyJW%0AZkREREREVNZKlMBdu3YNU6ZMwejRo+Hp6Yn79+9jwYIFyMrKglKpxJo1a2BjY4M333wT7du3l9b7%0A6quvYGJiUuLgiYiIiMoKb+4SUVnQO4FLS0vD8uXL0aVLF2na559/jqFDh8LV1RV79uxBYGAgvL29%0AYWFhgd27dxskYCIiIiIiospK75eYmJqaIiAgALa2ttK0JUuWQKVSAQDq1KmDpKSkkkdIRERERERE%0AAErwBE6pVEKp1F7d3NwcAKDRaPD1119j6tSpAIDMzEzMnTsXMTExUKlUGDNmTIHbrlPHHEpl6XSx%0ALKi7w5FP++u1TRsbS6OsUxrbM+Z65aXMlWlfxoy7NDD+slcRylBecRgCERHpw+AvMdFoNPD29kbn%0Azp2l7pXe3t7o168fFAoFPD090aFDB7Ru3TrfbSQmphk6rCKJi0s12nr67svQ26uoZS4oUTf0vgzN%0AUPuysbE0atyGxvjLniHKwARQNw5DIF04po6IisLgvwO3YMECvPLKK5g2bZo0bfjw4ahRowbMzc3R%0AuXNnXLt2zdC7JSIikg0OQyAiIn0Z9AlcaGgoqlatihkzZkjTbt68iY0bN2Lt2rXQaDSIioqCWq02%0A5G6JiIhkpTwOQ6gMT0vl2h2+qNszRvnKcghFWR0DY5a5In8PK3LZAOOWT+8ELjo6Gn5+foiJiYFS%0AqURERAQSEhJQrVo1eHl5AQCaNm2KpUuXon79+hgyZAiqVKkCR0dHtGnTxmAFICIiqijKahhCRejy%0AWxhjl9HYQyWMVb6yGkJR1PKVxjEwZpkr6vewotcxpVW+/JJCvRM4Ozu7IvfJnzdvnr67ISIiqjTy%0AG4aQK3cYQkEJHBERVWwGf4kJyYuhX/ahr/ISBxFRWeEwBCIiKgomcEREREbGYQhERKQvJnBERERG%0AxmEIRGQo/PmJysfgPyNAREREREREpYMJHBERERERkUwwgSMiIiIiIpIJjoEjIiIikjGOgSJDy++c%0A4vlUPvAJHBERERERkUzwCdxz+FtkRcdjRURERGRYfJpKRcEEjqiCYKVPREREVPGxCyUREREREZFM%0AMIEjIiIiIiKSCXahNACOBysbPO5EREREVNkwgSOjYcJFRERERFQyTOCIiIiIiIiKqaxeIMcEjqgI%0A+IZHIiIiIioPmMARlRCTOyIiIiIyFr6FkoiIiIiISCZKlMBdu3YNTk5OCAoKAgDcv38fXl5eGDFi%0ABGbOnInMzEwAQGhoKAYPHgx3d3cEBweXPGoiIiIiIqJKSO8ELi0tDcuXL0eXLl2kaf7+/hgxYgS+%0A/vprvPLKKwgJCUFaWho2btyIr776Crt378bOnTuRlJRkkOCJiIiIiIgqE73HwJmamiIgIAABAQHS%0AtMjISCxbtgwA4ODggB07duDVV19F69atYWlpCQBo3749oqKi4OjIsUGGxFf0ExHJy7Vr1zBlyhSM%0AHj0anp6euH//Pry9vaHRaGBjY4M1a9bA1NQUoaGh2LlzJ6pUqYKhQ4fC3d29rEMnGcnv+sCYY7Q5%0AVrxyKOhzPvJpfyNGUvHpncAplUooldqrp6enw9TUFABgbW2NuLg4xMfHw8rKSlrGysoKcXFxBW67%0ATh1zKJUm+oYmCzY2lmUdAhmBPp9zaZwbcj3f5Bp3LrnHD1SMMpRHBfVicXFxwWeffYaQkBAMGDAA%0AGzduREhICKpWrYohQ4agd+/eqF27dhlGT0REZanU3kIphCjW9OclJqYZOpxyJy4utaxDICPQ53Mu%0AjXPD0Ns0xt1UGxtLWX9P5B4/YJgyMAHUjb1YiIhIXwZN4MzNzZGRkQEzMzM8fPgQtra2sLW1RXx8%0AvLRMbGws2rZta8jdEhERyUp57MXyfLLdd+5hncvIvRuUMW8oGHpf5WV7ZRlHUZYtL71Yykschu7W%0AWJJyVbYbeqVZXoMmcO+88w4iIiLQv39/fP/99+jevTvs7e2xcOFCpKSkwMTEBFFRUfD19TXkbomI%0AiCoUY/diKerTVjk/VTb2U3FD76u8bM/QceR3swDQ7tFRludoRe1NY+xyybn+0IchyptfEqh3Ahcd%0AHQ0/Pz/ExMRAqVQiIiICa9euhY+PD/bt24eGDRtiwIABqFq1KubOnYtx48ZBoVBg6tSpUlcQIiIi%0AysFeLEREVBR6J3B2dnbYvXt3numBgYF5pqnVaqjVan13RUREVOGxFwuRNr5hm0i3UnuJCREREenG%0AXixERAXjz0/kjwlcGeFdJSKiyou9WMoXXigSkZwwgSMiIqJSxQSJiMhwmMARERGRrDAhJKLKjAkc%0AkYyw6y0RERFR5cYEjoiIiIgqBN7opMqgSlkHQEREREREREXDJ3BE5UxlvHvI8SxERERERcMEjqiS%0Ayy95YuJEREREz6uMN5nLI3ahJCIiIiIikgk+gSMiqsQKupt65NP+RoyEiIiIioIJHFEpYlcDIiKq%0ASNiuFQ2PE5UmJnBEREREROUck0LKxTFwREREREREMsEEjoiIiIiISCaYwBEREREREckEEzgiIiIi%0AIiKZMOhLTIKDgxEaGir9HR0dDZVKhStXrqB27doAgHHjxqFnz56G3C0REREREVGlYNAEzt3dHe7u%0A7gCAs2fP4tixY0hPT8ecOXPg4OBgyF0RERERERFVOqX2MwIbN27E2rVr8emnn5bWLoiIiCoM9mIh%0AIqKiKJUE7tKlS2jQoAFsbGwAAEFBQQgMDIS1tTUWLVoEKyurAtevU8ccSqVJaYRGVCnZ2FgaZZ2S%0ArGes7RmTnGPPVRHKIBfsxVL6jPk7WgXta4ePo9HiIKKKp1QSuJCQEAwcOBAA0L9/f9SuXRutWrXC%0Atm3b8MUXX2Dx4sUFrp+YmFYaYRFVWnFxqUZZpyTrGWt7xmJjYynb2J9X0jIwAdQPe7FUbPxBZiIq%0AiVJJ4CIjI7Fw4UIAQJcuXaTpjo6OWLp0aWnskojKCd51JiqZsurFUpRkuzQS8vL+1L683ISoqOWS%0Ag4qacBv7HDDk/uRw/pZmjAZP4B4+fIgaNWrA1NQUADB9+nR4e3ujUaNGiIyMRPPmzQ29SyIiogqj%0ALHqxFPWJcWk8VTb0NvvOPWzQ7ZWXJ+ns3UCGZuxzIL/96ZMgy+H8NUSM+SWBBk/g4uLitO4Ojhw5%0AErNmzUL16tVhbm6OlStXGnqXREREFQZ7sZAxVNSnSkSVgcETODs7O2zfvl36u3Pnzti/f7+hd0NE%0ARFThsBcLEREVptR+RoCIiIiKh71YiIioMEzgiIiIygn2YiEiKpnK8DK1KmUdABERERERERUNn8AR%0AEZVQfnf7KsqdPiIqe3zpCBHlYgJHRERElA8mTkTlT2X/XrILJRERERERkUwwgSMiIiIiIpIJdqEk%0AIiIiIqJKTU7j2ZnAERERERFVMpV9HJmcsQslERERERGRTPAJHBFVKpXhBz6JiIio4mICR0REROUO%0Au3cREenGBI6IiIiIiCo8Ob2opCBM4IhIJ979JqLiYJ1BRGQcfIkJERERERGRTDCBIyIiIiIikgkm%0AcERERERERDLBBI6IiIiIiEgmDPoSk8jISMycORPNmzcHALRo0QLjx4+Ht7c3NBoNbGxssGbNGpia%0Amhpyt0RERERERJWCwd9C2bFjR/j7+0t/L1iwACNGjICLiws+++wzhISEYMSIEYbeLRFVQvxRbqpI%0AeBOUiIiKotR/RiAyMhLLli0DADg4OGDHjh1M4IiIiHSojDdB+fMDRETFY/AE7vr165g0aRKSk5Mx%0Abdo0pKenS3cLra2tERcXV+g26tQxh1JpYujQiCotGxvLsg4BgH5x6Bu7PusVdCF55NP+RomhvKkI%0AZZAz3gQlIqIXGTSBa9KkCaZNmwYXFxfcuXMHo0aNgkajkeYLIYq0ncTENEOGRVTpxcWllnUIAPSL%0AQ9/YDV1mY8ZenpS0DEwAi6csb4IW5bPi50lE+irP9UdBsRnzRnJRGTSBq1evHlxdXQEAjRs3Rt26%0AdXH58mVkZGTAzMwMDx8+hK2trSF3SUREVCGU5U1QGxvLIiXrFeGmBBGVjfJcfxQUW1neSM4vCTTo%0AzwiEhobiyy+/BADExcUhISEBgwYNQkREBADg+++/R/fu3Q25SyIiogoh9yaoQqGQboImJycjIyMD%0AAHgTlIiIABj4CZyjoyM++OAD/PDDD3j27BmWLl2KVq1aYf78+di3bx8aNmyIAQMGGHKXRCQjfFkB%0AUf5CQ0MRFxeHcePG5bkJ2r9/f94EJSIqA+Xx2sWgCZyFhQW2bNmSZ3pgYKAhd0NExVQeKx/SD386%0AoeLiTVAiIiqKUv8ZASKismDopJVJMJU23gQlIqKiMOgYOCIiIiIiIio9TOCIiIiIiIhkgl0oiYgq%0AOHb/JEPhuUREVPb4BI6IiIiIiEgmmMARERERERHJBBM4IiIiIiIimWACR0REREREJBN8iQkRERER%0AEZWavnMPl3UIFQqfwBEREREREckEEzgiIiIiIiKZYBdKIqJyhr+1RURERPnhEzgiIiIiIiKZ4BM4%0AIirX+DSKiIiI6H+YwBERlQEmpkRERKQPdqEkIiIiIiKSCSZwREREREREMmHwLpSrV6/GH3/8gays%0ALLz//vv48ccfceXKFdSuXRsAMG7cOPTs2dPQuyUiIiIiIqrwDJrA/f777/jnn3+wb98+JCYmYuDA%0AgejcuTPmzJkDBwcHQ+6KiIiowuFNUCIiKoxBE7i3334bbdq0AQDUrFkT6enp0Gg0htwFERHlgy9G%0AkTfeBCUioqIwaAJnYmICc3NzAEBISAjeffddmJiYICgoCIGBgbC2tsaiRYtgZWVV4Hbq1DGHUmli%0AyNCIiIzOxsayrEMosYpQBrngTVAiIiqKUvkZgRMnTiAkJAQ7duxAdHQ0ateujVatWmHbtm344osv%0AsHjx4gLXT0xMK42wiIiMKi4utaxDKLGSloEJYNGV9U1QflZEVFmVRv1XmnWqwRO4X375BVu2bMH2%0A7dthaWmJLl26SPMcHR2xdOlSQ++SiIiowiiLm6A2NpYV4oYDEZE+SqP+M8Q280sCDfozAqmpqVi9%0AejW2bt0qDbiePn067ty5AwCIjIxE8+bNDblLIiKiCiP3JmhAQIB0E7RVq1YAcm6CXrt2rYwjJCKi%0AsmbQJ3BHjx5FYmIiZs2aJU0bNGgQZs2aherVq8Pc3BwrV6405C6JiMotvlSEiiP3JuhXX32ldRPU%0A29sbjRo14k1QIiICYOAEbtiwYRg2bFie6QMHDjTkboiIiCoc3gQlIqKiKJWXmBAREVHx8CYoEREV%0AhUHHwBEREREREVHpYQJHREREREQkE0zgiIiIiIiIZIIJHBERERERkUwwgSMiIiIiIpIJJnBERERE%0AREQywQSOiIiIiIhIJpjAERERERERyQQTOCIiIiIiIplgAkdERERERCQTTOCIiIiIiIhkggkcERER%0AERGRTDCBIyIiIiIikgkmcERERERERDLBBI6IiIiIiEgmmMARERERERHJhNIYO1mxYgUuXrwIhUIB%0AX19ftGnTxhi7JSIikj22oURE9LxST+DOnj2L27dvY9++fbhx4wZ8fX2xb9++0t4tERGR7LENJSKi%0AF5V6F8ozZ87AyckJANC0aVMkJyfj8ePHpb1bIiIi2WMbSkRELyr1BC4+Ph516tSR/rayskJcXFxp%0A75aIiEj22IYSEdGLjDIG7nlCiEKXsbGxLPF+jnzav8TbICKq7AxRH5PhlGYb+vx6bEOJqLKRU71X%0A6k/gbG1tER8fL/0dGxsLGxub0t4tERGR7LENJSKiF5V6Ate1a1dEREQAAK5cuQJbW1tYWFiU9m6J%0AiIhkj20oERG9qNS7ULZv3x5vvvkmPDw8oFAosGTJktLeJRERUYXANpSIiF6kEEXpUE9ERERERERl%0ArtS7UBIREREREZFhMIEjIiIiIiKSiXKZwKWnp2PmzJnw9PSEu7s7Tp48ifv378PLywsjRozAzJkz%0AkZmZCQAIDQ3F4MGD4e7ujuDgYADAs2fPMHfuXAwfPhyenp64c+cOAODq1avw8PCAh4eH1jiC7du3%0AY8iQIXB3d8dPP/1ksHJkZGTAyckJBw4ckF38kZGR6Ny5M7y8vODl5YXly5fLrgyhoaHo168fBg0a%0AhFOnTskq/uDgYOnYe3l5oV27drKKHwCePHmCadOmwcvLCx4eHvjll19kVYbs7GwsWrQIHh4e8PLy%0Awo0bN2QT/7Vr1+Dk5ISgoCAAMHrcqampmDhxIoYPH45x48YhKSmpROWhktN1TowePRqenp4YPXq0%0Azt+We7EOLc+KWz5d9VN592IZz58/j+HDh8PLywvjxo3Do0eP8qyzYsUKDBs2DB4eHrh06ZKxQy4W%0Afcq3evVqDBs2DIMHD8b3339v7JCLRZ/yAdrXkuWZPuWTcx1TWPlKvY4R5VBYWJjYtm2bEEKIu3fv%0ACmdnZ+Hj4yOOHj0qhBDi008/FXv27BFPnjwRzs7OIiUlRaSnp4s+ffqIxMREceDAAbF06VIhhBC/%0A/PKLmDlzphBCCE9PT3Hx4kUhhBBz5swRp06dEv/973/FwIEDxdOnT0VCQoJQqVQiKyvLIOX47LPP%0AxKBBg8T+/ftlF//vv/8upk+frjVNTmV49OiRcHZ2FqmpqeLhw4di4cKFsor/eZGRkWLp0qWyi3/3%0A7t1i7dq1QgghHjx4IFQqlazK8P3330v7vH37tpg4caIs4n/y5Inw9PQUCxcuFLt37xZCGP+7u2HD%0ABhEQECCEEGLv3r1i9erVepWFDEPXOeHt7S3CwsKEEEIEBQUJPz8/rXV01aHllT7l01U/lWe6yjh9%0A+nTx3//+VwghxIYNG8TmzZu11omMjBQTJ04UQghx/fp1MXToUOMGXQz6lO/MmTNi/PjxQoic87VH%0Ajx5Gjbk49ClfruevJcsrfcon9zqmsPKVdh1TLp/Aubq6YsKECQBy7qLVq1cPkZGR6NWrFwDAwcEB%0AZ86cwcWLF9G6dWtYWlrCzMwM7du3R1RUFM6cOYPevXsDAN555x1ERUUhMzMTMTExaNOmjdY2IiMj%0A0b17d5iamsLKygovvfQSrl+/XuIy3LhxA9evX0fPnj0BQHbx6yKnMpw5cwZdunSBhYUFbG1tsXz5%0AclnF/7yNGzdiypQpsou/Tp060pOXlJQU1KlTR1ZluHXrlrSfxo0b4969e7KI39TUFAEBAbC1tZWm%0AGTvu57eRuyyVHV3nxJIlS6BSqQBof1dz6apDyyt9yqerfirPdJXR398fjRo1ghACDx8+RP369bXW%0AOXPmDJycnAAATZs2RXJyMh4/fmzUuItKn/K9/fbbWL9+PQCgZs2aSE9Ph0ajMWrcRaVP+YC815Ll%0Alb7np5zrmMLKV9p1TLlM4HJ5eHjggw8+gK+vL9LT02FqagoAsLa2RlxcHOLj42FlZSUtb2VllWd6%0AlSpVoFAoEB8fj5o1a0rLFraNkvLz84OPj4/0t9ziB4Dr169j0qRJGD58OE6fPi2rMty9excZGRmY%0ANGkSRowYgTNnzsgq/lyXLl1CgwYNYGNjI7v4+/Tpg3v37qF3797w9PTE/PnzZVWGFi1a4Ndff4VG%0Ao8HNmzdx584dxMTElPv4lUolzMzMtKYZ+7g/P93a2hqxsbF6lYUMQ9c5YW5uDhMTE2g0Gnz99dfo%0A27ev1nxddWh5pU/5dNVP5ZmuMgLAzz//DLVajfj4ePTr109rXnx8vNZFoyHbJkPTp3wmJiYwNzcH%0AAISEhODdd9+FiYmJUeItLn3KB+S9liyv9Cmf3OsYoODylXYdU64TuL1792Lz5s2YN28exHO/diDy%0A+eWD4kwv7jaK49ChQ2jbti0aNWpUrH2Ul/gBoEmTJpg2bRo2b94MPz8/fPjhh1p3tuRQhqSkJHzx%0AxRdYtWoVFixYIKtzKFdISAgGDhxY4n2XRfyHDx9Gw4YNcfz4cezcuRMfffRRifZv7DL06NEDrVu3%0AxsiRI7Fz50689tprqFq1qt77LqtzqKT7LGncpVkWKhmNRgNvb2907twZXbp0yTO/oDpUDgoqX2H1%0Ak1y8++67CA8Px2uvvYZt27YVuKzcPj+gaOU7ceIEQkJCsHjxYiNHV3IFla+wa0k5KOzzk3sdU1D5%0ASruOKZcJXHR0NO7fvw8AaNWqFTQaDWrUqIGMjAwAwMOHD2FrawtbW1vEx8dL68XGxkrTc+8yPXv2%0ADEII2NjYaHWhyG8budNL4tSpU/jhhx8wdOhQBAcHY9OmTTA3N5dN/ABQr149uLq6QqFQoHHjxqhb%0Aty6Sk5NlUwZra2u0a9cOSqUSjRs3Ro0aNWR1DuWKjIxEu3btAEB251BUVBS6desGAHj99dcRGxuL%0A6tWry6oMs2fPxt69e7Fs2TKkpKSgXr16soo/l7HPnee3YeiykOEsWLAAr7zyCqZNm5Znnq46NL+X%0ALJRXBZVPV/1UXrvf5ef48eMAAIVCAZVKhT/++ENrvq7vuI2NjVFjLInCygcAv/zyC7Zs2YKAgABY%0AWloaO8QSKax8uq4lf/vtt7IIVS+FlU/udUxh5SvtOqZcJnDnzp3Djh07AOR0AUhLS8M777yDiIgI%0AAMD333+P7t27w97eHpcvX0ZKSgqePHmCqKgodOjQAV27dkV4eDgA4OTJk+jUqROqVq2K1157DefO%0AndPaRufOnXHq1ClkZmbi4cOHiI2NRbNmzUoU/+eff479+/fj22+/hbu7O6ZMmSKr+IGcNwN9+eWX%0AAIC4uDgkJCRg0KBBsilDt27d8PvvvyM7OxuJiYmyO4eAnAvfGjVqSF3f5Bb/K6+8gosXLwIAYmJi%0AUKNGDXTt2lU2Zbh69SoWLFgAIKebxBtvvCG7zyCXseN+fhu5y1L5EhoaiqpVq2LGjBk65+uqQ8v7%0AOLHnFVY+XfVTee1+l58NGzbgr7/+AgBcvHgRr776qtb85+vbK1euwNbWFhYWFkaPU1+FlS81NRWr%0AV6+llS/HAAAgAElEQVTG1q1bUbt27bIIsUQKK19+15JyUVj55F7HFFa+0q5jFKIcPq/MyMjAhx9+%0AiPv37yMjIwPTpk2DnZ0d5s+fj6dPn6Jhw4ZYuXIlqlativDwcHz55ZdQKBTw9PREv379oNFosHDh%0AQty6dQumpqZYtWoVGjRogOvXr2Px4sXIzs6Gvb29dHG2e/duHDlyBAqFArNmzdLZlURfGzZswEsv%0AvYRu3brJKv7Hjx/jgw8+QEpKCp49e4Zp06ahVatWsirD3r17ERISAgCYPHkyWrduLav4o6Oj8fnn%0An2P79u0Acu6eyin+J0+ewNfXFwkJCcjKysLMmTPRtGlT2ZQhOzsbvr6+uH79OqpVq4a1a9fCxMSk%0A3McfHR0NPz8/xMTEQKlUol69eli7di18fHyMFveTJ08wb948JCUloWbNmlizZo3s7o5XJLrOiYSE%0ABFSrVk26oG/atCmWLl2K2bNnY+XKlTAzM8tTh+a+CKe80ad8Go0mT/1kyLbf0HSVcd68eVixYgVM%0ATExgZmaG1atXw9raWuszXLt2Lc6dOweFQoElS5bg9ddfL+ui6KRP+Q4fPowNGzZoXTj7+fmhYcOG%0AZVgS3fT9/HLlXksOGjSoDEuRP33LJ+c6prDylXYdUy4TOCIiIiIiIsqrXHahJCIiIiIioryYwBER%0AEREREckEEzgiIiIiIiKZYAJHREREREQkE0zgiIiIiIiIZIIJHBERERERkUwwgSMiIiIiIpIJJnBE%0AREREREQywQSOiIiIiIhIJpjAERERERERyQQTOCIiIiIiIplgAkdERERERCQTTOCIiIiIiIhkggkc%0AERERERGRTDCBIyIiIiIikgkmcERERERERDLBBI6IiIiIiEgmmMARERERERHJBBM4IiIiIiIimWAC%0A9/+ePXuGVatWoWXLlnjw4IE0XQiBtWvXQqVSQa1W49NPP5Xm3bt3D2PGjIFKpcLAgQPx+++/AwDu%0A3r2LN954Q2v7W7duhbu7O9LS0vLs29HREefOndOa9uI2Tp8+DQ8PD6jVavTu3RujR4/G9evXAQCR%0AkZGws7ODWq2Gs7MzHBwc4Ovri4cPH5b8wBTgv//9LyZNmgSVSgWVSoUBAwbgxIkTeZbz8PBAv379%0A8kx/8VjnOnDgANq2bQu1Wq3177333tMZR8uWLdG7d2+o1WqoVCoMHjwYZ86c0Tk/9/j5+vpKn0Vk%0AZCR69+4tLS+EQGBgINzc3KBSqeDk5ISlS5ciNTVVr/gM5ddff0WXLl2wadOmPOWfMWNGnuU//PBD%0AtGzZUue2vLy8cPjw4TzTn/9MoqOj8d5770nHddiwYdJ5evfuXbRs2VKa16NHD8yaNQs3btwoaTHh%0A4+ODbt26aR3bS5cuSfHpOuYHDhzAW2+9pTUvKCgIAJCSkoJp06ZBpVLBzc0NR48eLVIcvXv3RmRk%0AZIHLZGZm4tChQyUobdF5e3vjxx9/LHS5b7/91gjRUEX2Yp2orzVr1sDf3x8A8OTJE8ydOzdP25iZ%0AmYkPP/wQKpUKLi4u2LVrlzTv6tWr8PDwgEqlgoeHB65evZpvfIsXL8bkyZOh0WjyxKGrrXlxG999%0A9x0GDhwItVoNJycnTJkyRWpDn6/znZyc4OTkhBUrViAlJaUER6dwBdXBubKysqBWqzF27Fit6bqu%0AQ3Jt2LABHTp0yNOGeXt751n2+bo+N46RI0fizz//zHe+s7Mz/Pz8kJ2dDSDn+I0ePVraZmZmJtat%0AWyctr1KpsG7dOmRmZhY7PkM6dOgQ2rVrp9U25pbPz88vz/KjR4+Go6Ojzm2V9nXd1atX0a9fP6Sn%0Ap5e43GxzdSv3ba4gIYQQ48ePF+vXrxctWrQQ9+/fl6Z/9913wt3dXTx9+lQ8ffpUDB06VBw7dkwI%0AIcTYsWNFYGCgEEKIP//8U7zzzjsiPT1d3LlzR7Rq1UraxqFDh4RKpRIJCQk69+3g4CD+85//aE17%0AfhvJycnirbfeEtHR0dL8wMBAoVarRXZ2tvj999+Fk5OTNC8jI0Ns2LBB9OjRI999vujnn38WDx48%0AKNKyudzd3UVQUJD094ULF4S9vb24d++eNO3vv/8W48ePF++//76IiorSWv/FY51r//794r333ity%0AHC9u59y5c+Ltt9+Wyv7i/KdPn4opU6aIzz77TAgh8hy/1atXiyFDhkjH48mTJ8LX11cMHz5cZGdn%0AFzu+F127dk1cuHChWOuEhoaKYcOGibFjx4qNGzdqzWvRooVwdnYWqamp0rSnT5+Kvn37ihYtWujc%0Anqenpzh06FCe6bnHKjs7W3Tt2lWcPHlSmhcRESE6duwo0tLS8pzjWVlZYs+ePaJTp07ixo0bxSrb%0Ai+bPny/279+vc15+5dm/f7+YP3++znmLFi0SH3/8sRBCiPv374vOnTsX6Vx3cnISv//+e4HLnD9/%0AvkTngqHFxsaK3r17l3UYJHMv1on6iIqKEm5ubuLZs2dCCCHc3NzEp59+qlVvCCHE1q1bxdSpU4VG%0AoxGpqanC0dFRXLp0SQghhFqtFsePHxdCCHHixAnh5uamM75NmzaJYcOGifT0dJ2x6Gprnt/GP//8%0AI7p06SLu3LkjhMipz1asWCHGjh0rhMjbJqWkpIjFixeLfv36iYyMjEKPRVZWljh69Gi+8elSWB2c%0A68cffxRLliwR/fr106rXXqyjn+fv7y98fX2LFIeu7YSFhYmePXuKp0+f6pyfmpoq3N3dxb59+4QQ%0AeY/fzJkzxcSJE0VycrIQQojExEQxceJEMWfOnGLHp8v58+fF9evXi7XO1q1bxfvvvy8GDhyo1Tbe%0AuXNHdOnSRTg5OQmNRiNNj4uLEw4ODsLBwUHn9oxxXbd+/XrxySefFKucurDN1V9Ztrl8Avf/pkyZ%0AovMpRnh4OAYOHAhTU1OYmpqiX79+CA8PR2pqKiIjIzF06FAAQKtWrdCgQYM8dw/OnDmD9evXY/v2%0A7bCystIrtlu3bkGhUOD111+Xpnl5eWHnzp1QKBR5lq9WrRqmTZuGDh064Kuvvsp3u8+ePcOhQ4fQ%0Av39/7Nq1C1WrVi1WXNeuXYO9vb30t729PSIiIlC/fn1p2sGDB6FWq+Hm5ma0uyZvvfUWGjdujPPn%0Az+ucb2pqiu7du+Ovv/7KMy8pKQm7d+/GqlWrUK9ePQCAubk5Fi9ejPHjx0MIoXdcZ8+excSJEzF3%0A7txir/vaa69h165dsLGx0Tm/U6dOOH78uPT3r7/+itatW+sda2JiIuLi4rQ+X2dnZxw+fBjVq1fP%0As7yJiQlGjBiBYcOGYePGjXrvtzRERETAw8MDAFC/fn107NgRP/zwQ57loqOj0adPH6hUKqxYsUJr%0AXnBwMFxcXODs7IyRI0ciJiYG8fHxmDZtGi5cuIARI0YAAH744Qf07dsXKpUKgwYN0nmOATl3NXft%0A2oX+/fujS5cu+Oabb6R5u3btgqurK9RqNSZPnoxHjx4B0H5q2rJlSxw6dAgDBgxAt27dpO+5h4cH%0A7t27B7VajczMTAQFBcHFxQVqtRpDhgzBP//8U7KDSZXO06dPsXjxYukJ2apVq6SnXL/88gt69OgB%0AFxcX7Nu3D+3bt8fdu3cBAJs2bcLo0aOhVCoBAB999JHUXj4vPDwcQ4cORZUqVWBhYQGVSoXw8HD8%0A/fffSE1NhZOTEwCgV69eSEhIyPOU/9ChQwgLC8PWrVthZmamVxn/+ecfWFtb4+WXXwaQU5/Nnj1b%0Aq8fN8ywtLbFs2TLUqFGjwHYtPT0de/bsgaurK44fP44qVYp+yVXUOji3jXV1ddXZq6I0uLq6IiMj%0AAzdv3tQ538LCAp06ddJZ//3zzz/46aef4Ofnh5o1awIAateujRUrVmDIkCF6xySEwA8//IARI0bA%0Az88PJiYmxVq/U6dO2Lx5M2rUqJFnnpmZGRo3bqz1RO3YsWPo0qWL3vEa4rout01ISEjQO47SwDbX%0AOG0uE7j/165dO53Tb926hcaNG0t/N27cGDdv3sTt27dRp04dmJuba837999/pb///vtvzJ8/H5s2%0AbZIaBn00b94cFhYW8PLywpEjRxAbGwsTExPY2toWuJ6jo6POx9GPHz/Gjh07oFarcfr0aaxevRoB%0AAQGwsrLCqlWr8nRbUKvVuHXrVp7tvPvuu5gxYwZ27dolNar16tWTKh+NRoPjx49DpVKhV69e+Pnn%0An6UuEqUtKysLpqamOuclJyfju+++0/mZX7x4EfXr10fTpk21plerVg2Ojo7FaoCBnGNw7NgxDBky%0ABP7+/hg5ciRCQ0Nhb2+Po0eP6jzWoaGhebbz5ptv5lseAHBxccF3330n/R0WFga1Wl2sWJ9Xp04d%0AtG7dGqNGjUJwcDDu3LkDAFrJuS69evUqtAtEUXz33XcYPHgwXF1dsWXLFq3E+YMPPoCrqytGjhyJ%0AqKgoafpff/0FLy8vqFQq+Pr6IjU1FYmJiUhKStL5HX7R0qVLMWrUKERERKBdu3bShWhCQgI++ugj%0ABAYG4vvvv0fjxo2xadMm1K1bF3PmzEHbtm3x9ddfIysrCz4+Pli+fDkiIiLg6Oios9tNrtu3b+Pw%0A4cPYs2cPVqxYgcTERFy4cAFffvkldu/ejfDwcDRs2DDfi8jr16/j0KFD2LRpEz777DNoNBqsWLEC%0ADRo0QHh4ODIzM7F+/XoEBwcjPDwc48aNw6lTp4r7UVAlt3PnTjx48ABhYWE4ePAgzp07h++++w4a%0AjQY+Pj746KOPcOzYMdy6dUvqzvX48WOcOXMGvXr1kraTXxv777//6vx+3rp1K0+72ahRI63v7m+/%0A/QZ/f38EBASgVq1aepexffv2uH//PiZNmoTjx48jKSkJZmZmqF27doHrOTg46KzvHj16BH9/f7i4%0AuODGjRvYvn07PvvsM5iammL27Nk66/0Xu8IVpQ5OSkrC1atX0alTJ7i5ueHIkSN6H4Pi0mg0+bZJ%0ADx8+xIkTJ3R+5mfPnkXbtm3zHFtra2u9EqLMzEwEBwejT58+CA4Oxty5c/HNN9+gSZMmCAwM1Hms%0AdX1m9vb2OhOnXGq12qBtrCGu63LPkaJ08ysM21z5tbnKUttyBZGeno5q1apJf5uZmSE9PR0ZGRla%0A04Gci/zccVVCCMyePRuZmZnS2Cl9Va9eHXv37kVgYCA2bNiADz74AG3atMG8efPQsWPHfNezsLDQ%0Aue9PPvlEetLUsGFDrXk+Pj7w8fEpUlxr1qxBUFAQjhw5gpUrV6JBgwaYMGEChg8fDuB/T4EsLCwA%0AAB07dsTJkyehUqkK3faFCxfyVI7Dhg3DmDFjCl33p59+Qnx8PNq3by9N8/LygomJCZ49e4bk5GSM%0AHj0aEyZMyLNuUlISrK2tDRbfkSNHsGXLFqxatQpt27bVmufq6gpXV9dC91UUHTt2xPz585GQkABz%0Ac3OcP3++wIqsMAqFAoGBgQgMDMSuXbuwcOFCNGvWDDNnzoSzs3O+69WoUaPE5/vbb7+N7OxsDBo0%0ACLGxsRgzZgzq16+PAQMGYOjQoRg5ciRef/11HD16FJMnT8bx48fRpEkT9OrVC2PHjoWJiQnmz5+P%0AFStWYMaMGahSpYrW0+Vq1apJd9hyPX36FJcvX0ZgYCCAnMb6ww8/BJBzYfHHH39IFysdOnTQeadb%0AqVTit99+k/bVoUMHHDx4MN9yDh48GEDO09VXX30Vly5dwvnz56FSqaRz0N3dHZMmTdK5fv/+/QHk%0AJPdPnz7Ncxe2WrVqUCgUCAkJgZubG1xcXPKNhSg/p06dwtixY6FUKqFUKtG3b1+cPn0adnZ2yMzM%0ARI8ePQDk1LE7duwAAFy5cgUNGzYsNAECkKctzW1jX2x7gf+1sTVr1kRiYiKWLVuGtLS0Eo8Dqlev%0AHoKDgxEYGIiPP/4YsbGx/8fencdFVf3/A3+NDIgIiiBo2mKZW6IouaGigiADbrggiOBHw9y3oBTN%0A9WOpoGmKOwaZ1DcKNSkNzNKyQvwoRuqnQtMKyWBQBGRRGc7vD3/cjyPDNgzLMK/n4+Hj4Zy5y7lv%0Aztwz7znn3ov+/fsjJCREbYTkSeX1sYsXL8azzz6Lw4cPl5l5s3Xr1irVqSrn4GPHjmHEiBGQyWRo%0A3749WrZsicuXL8POzq7S7SckJODChQtqZQsXLqy0TxJC4JNPPkGbNm3QoUMH/P3331CpVFJ/WFRU%0AhIcPH2LOnDkar33PycmpUh9b1frt27cP33//PbZv344XX3xR7b3p06dX6TtDVYwYMQLbtm3DypUr%0AkZmZiaKiIjz//PNab09X3+vs7e3x008/wdvbW+u6sM/Vzz6XCVwlmjVrhvv370uvCwsLYWZmVqYc%0AeHTiKh2RE0Lg3Xffxc2bN/Haa6/h0KFD0pS8J8lksjJT80pKStRGe9q0aSMlVzdv3sSHH36ImTNn%0AVpjdp6enazxROjs7Y9OmTQgLC8OMGTOqdLLXpGnTpggMDERgYCByc3MRHx+P9evX4+mnn4aTkxMO%0AHz6M7777Dn369AHw6Be7nJycKiVwvXr1qnD655NKEzQhBNq3b4+IiAi1qRAHDx5E27ZtcefOHWm6%0ASenUnse1atWqSjd/qWr9XnrpJVhaWmLDhg149dVXMXz48Ap/5dOWkZERRowYgS+//BJWVlYYPHiw%0AxuMrpanNlU6LKm13FhYWWLhwIRYuXIisrCwcPnwYQUFBOHr0aJkvVqXKa3OP+/nnn6WL0d3c3MpM%0AKS09yQLAU089BR8fH5w6dQpeXl5Yt26d9J6npyd2796NixcvYujQoWoJ+6xZszBjxgwsXboUJSUl%0AePDggdQZPP45LXX37l0AkH5skMlk0vQelUqF7du345tvvoFKpUJ+fn65HffBgwdx5MgRPHjwAA8e%0APKjwb/34iEHLli2Rm5uLO3fuqP0C26JFi3Knx1hYWACANFWo9IYBpYyNjfH+++9jz549CA8PR5cu%0AXbB69epyb2xDpMmdO3fKtNXbt28jJydH+owAUGu3t2/frvIlA+X1sWZmZhr72NLzupGREQ4cOICT%0AJ09i/vz5+PTTTzVOfwMefZ6f/Hw82cc+//zz+Pe//w0A+P3337Fv3z68+uqr+Pbbb8ute3nnO4VC%0AgX379kEmk+GVV17R+ot+Refgjh074siRI7h+/To+/vhjAP+7LKIqfbq7uzvefvvtKtXj8QRNCIEX%0AX3wRu3btkuJnZGSE+Ph4AI9GKaZMmYKRI0dq3FZV+9iq1q9///5ISEiQ+tgBAwZU6Ziqq2XLlrCz%0As8P333+Pa9euVfrlvK6+11lZWeHKlSsV1oV97iONrc/lFMpKvPDCC/jzzz+l13/++SdefPFFPPfc%0Ac8jOzkZ+fn6Z94BHX4I7d+4MFxcXjBkzBosWLcLDhw817sPGxgbp6elqZTdu3JBGx27cuKH2AX36%0A6aexdOlSNG3aVJpWoUlCQgIGDRpUpnzEiBGIj4+Hm5sbVq9ejenTp+OHH34AgCpPobxz5460DvCo%0A0U+aNAlOTk5ITU1FTk4Ozp07h6SkJJw/fx7nz5/Hf/7zH1y6dKnMLzG6UDr8nZCQgMjISHTr1k3j%0AclZWVggICMCmTZs0vt+rVy/cvn27zAnx4cOH2Lp1a7V/6e3cuTM+/vhjLF26FEeOHMGoUaMQGxuL%0ABw8eVGsKZVV4enoiISEB8fHxlf6KamNjI01XKPXHH3/A1NQUrVq1wj///KM2379169aYOXMmOnfu%0AXOGc7vLa3ON69uyJ+Ph4xMfHa7weMDU1VW2qbXFxMeRyOfLz88tMw1CpVJDL5bh165Zauyott7S0%0AhJWVldrn5PHPaanSE/u9e/cAPDox5+TkAACOHz+Ob775BtHR0UhISNB4rSwAJCcnIyIiArt370ZC%0AQgLeeuutCuOQnZ0t/f/u3bto2bIlWrduLXVspeWtW7eucDsVeemll7B9+3YkJiZi8ODBWL16tdbb%0AIsNUXps0NzdXu6tyVlaWVtsvr4994YUX1D63Qgj8+eef0vT2Fi1aoG3btvD390fnzp2xfPnyCo+h%0Aoj72v//9r9q5pWPHjtJIy+PH/jiVSoWTJ09qPN/5+fkhISEBdnZ2mDdvHhYsWCDd1a+qUygrOwf/%0A/vvvuHfvHpKTk6U+9tSpU4iPjy/3u4a2ShO00j52586deOaZZzQu++KLL8LZ2bnca6H79euHlJSU%0AMklcbm4utm3bVu3rzPv27YvPP/8cU6dOxe7duzFx4kTEx8ejpKSkWlMoq2LkyJHV6mPr8ntdRdjn%0APtLY+lwmcJXw8PDAJ598goKCAuTn5+OTTz7ByJEjYW5ujkGDBuHgwYMAgLNnz0KpVGoc+g4KCkKT%0AJk2wceNGjfvw9fVFVFSUlPVnZWVhx44d0tD/L7/8goULF6p9IE6fPg0jI6My12oBj+aEl47+TZky%0AReM+jYyMMHLkSBw6dAizZ8/GgQMH8OuvvyIkJET6oD/+r0OHDmrrFxUVYeHChThz5oxU9ueffyIl%0AJQV9+vTBsWPHMGDAALU58nK5HIMHD1abR14fpk+fjosXL+LcuXNl3mvRooX0K1Lpl4rCwkKsWrUK%0A//3vfzXewKMqHBwcsHPnTuzcuRM///wzjhw5Ak9PT42x1jTtpCp69+6NzMxMXL16tcIpGMCj6Z6x%0AsbFSm7p37x42bdqEgIAAGBsb49atW5g3bx4uX74srfPzzz/j77//1nhzFJVKhQ8//BCnTp0qd/pB%0AVa1atUr6XOXk5ODo0aMYNmwY/vnnH/j6+uKvv/4C8GiKbnZ2Nuzt7fF///d/WLlyJR4+fAiVSoWD%0ABw9i2LBhAB59hg8cOADg0a/D586dU7s2B3g0batr167SjWCOHTsm/fp/+/ZttG/fHlZWVsjOzsaX%0AX34p/XAjl8tx7949CCFw584dWFtbo127digsLMSRI0dQUFBQ7heSY8eOAXj0a/+ff/4Je3t7DBs2%0ADF999ZXU0Xz88cfSFLWqkMvlKCgoQHFxMX777TcsXLhQ+iXUzs6uVkZ/qXEbNmwYYmNjoVKpUFBQ%0AgKNHj2Lo0KHo0KEDiouLpS/D//d//ye1r9LPSlV4eHggOjoaKpUKmZmZOHbsGDw9PfHiiy/CyspK%0Auq7ryJEjaN++vcZf4t966y38+uuv0hTOJ02ePBl79uyRPrdpaWmIjIyUbm3//fffY+nSpVISKoRA%0AXFycVIcnFRQUYOXKlWjZsmW5IzFNmzaFj48Pjh07hrFjxyI0NBR5eXnYunWrxvP+k31LZefgw4cP%0ASzd4KWVlZYUOHTrgu+++01inujJ//nwcOnRILTEv1bFjR3h6eiIoKEiK9927dxEUFITs7Gytz1FD%0Ahw7FgQMH8O9//xtfffUVzpw5g+nTp2uMdf/+/bXax/Dhw3Hu3DkYGRmVm8CWqqvvddnZ2VrfIK8U%0A+1z97HM5hRKPPlj+/v7S69LpeAcOHIBCocCVK1fg5eUFmUyGUaNGSc/9WLt2LZYuXYpDhw7B3Nwc%0A27Zt03hRr1wux9atW+Hl5QV7e/syX9C9vLxQWFiIadOmSb98+Pr6SteSeXp6Ii8vD/PmzcP9+/eh%0AUqnw3HPPYf/+/dKw9K1bt6BQKCCEQH5+PhwdHfHhhx9KQ74V6d+/f7VPaO3atcPu3buxfft2vPXW%0AWxBCwNzcHMuWLYO9vT3efvttjc9Fc3Nzw65duzB16lS1WJcq/QVF0zVmwKML6subilpV5ubmmDlz%0AJkJDQxEbG1vm/QULFqBly5bSM4WaNGmC4cOHY82aNdIy2tavQ4cO0jSd6li2bBkuXrwIpVIJY2Nj%0AxMXFwd/fX63dymQyuLm5obCwsNKbrfTr1w/Lli3DokWLUFhYCJlMBk9PT8yaNQvAo2Rw3bp10vPv%0ASkpK0Lp1a2zduhXt27fHzZs31abV5OXloWfPnoiOjkb79u2rfXyPCw0NxapVq/DJJ5+gSZMmGDt2%0ALEaNGgWZTIbly5dj9uzZKCkpQcuWLbFr1y6Ym5tjzpw5WLt2LUaOHAmZTAYHBwdpykhQUBBCQkLg%0A5uaGpk2b4u2339b4C9uaNWuwfPly7N27F0OGDJE60VGjRuHYsWNwc3PDM888g8WLF2POnDnYuHEj%0AAgICsHnzZjg5OeHEiRP46KOP4OrqijZt2mD58uVISUnBwoULER4eXmZ/VlZWGDt2LDIyMrBixQq0%0AbNkSPXv2xMyZMzFlyhSUlJSgW7duau2uMl26dEHLli0xaNAgHD58GE8//TRGjRoFY2NjNG/eHKtW%0ArdLuj0IGKyAgAGlpadJnS6FQwMPDAzKZDGvWrMGyZctgYWGB6dOno0mTJpDJZLCzs0N6ejpyc3PR%0AokULXLlyBcHBwSguLlY7b8THx2Pq1Km4fv06FAoFjIyMMG/ePOm6s82bN2PlypUIDw+HtbV1uTMn%0ASvtfPz8/2NnZlfkBa/bs2di7dy8mTZoElUoFMzMzBAUFSV/UXn31VZSUlGDq1KlQqVQoLi5G9+7d%0AsWfPHmkbpef8kpISFBUVYfjw4XjvvfcqnKoOPDovlz47rjoqOge3bdsWcXFxGs8rrq6uOHr0KJYs%0AWaIW61IREREANF9jBkCaClkTTz/9NMaPH4/NmzdrrOO6deuwe/duTJkyBTKZDMbGxhgzZgwCAwOl%0AZbSt30svvVTuTSgqEhgYiPT0dNy6dQs3btzA7t27ERwcrDabx8zMDPb29lW6w3Ndfa9LSUmp8Lr0%0AqmCfq599rkzU5L7oRERUbV26dMG3335b6V09ifRFQUEBevfujfPnz8PCwgKBgYEYPXo0vLy86rtq%0ARI1STk4ORowYgWPHjtVo2p8haIx9LqdQEhERUbVNmDABx48fB/DoupWOHTtKowNz5sxBZGSkdHMk%0AItKt6OhojBo1ismbgWICR0RERNW2bNky7NmzB+7u7vjoo4/UrvPu06cPBg0ahN27d9djDYkap99+%0A+w0JCQkICgqq76pQPeEUSiIiIiIiIj3BETgiIiIiIiI90SDvQqlU5lW+kB5q1coM2dkFlS9IjOuP%0A5LEAACAASURBVFU1MFbVw3hVnS5iZWNT+Z1wSbdq0ofy81E5xqhqGKfKMUaVM/QYldeHcgSuDsnl%0ARpUvRAAYq+pgrKqH8ao6xsrw8G9eOcaoahinyjFGlWOMNGMCR0REREREpCeYwBEREREREekJJnBE%0ARERERER6QuubmISFheHChQsoLi7GrFmz0KNHDyxZsgQqlQo2NjbYtGkTTExMEBcXhwMHDqBJkyaY%0ANGkSvL29dVl/IiIivVJYWIiQkBDcvn0b9+/fx9y5c9G1a1f2oUREVCVaJXBnz57F1atXERMTg+zs%0AbIwbNw6Ojo7w8/ODh4cHtmzZgtjYWHh5eWHnzp2IjY2FsbExJk6cCDc3N1haWur6OIiIiPTCqVOn%0AYGdnh1dffRXp6el45ZVX4ODgwD6UiIiqRKsplH379sW2bdsAAC1atEBhYSGSkpIwfPhwAICzszMS%0AExORkpKCHj16wMLCAqampnBwcEBycrLuak9ERKRnPD098eqrrwIAbt26hTZt2rAPJSKiKtNqBM7I%0AyAhmZmYAgNjYWAwZMgTff/89TExMAADW1tZQKpXIysqClZWVtJ6VlRWUSqUOqk1ERKTffH198c8/%0A/2DPnj2YPn26zvrQVq3ManTrbT67r3KMUdUwTpVjjCrHGJVVowd5nzx5ErGxsYiMjMSIESOkciGE%0AxuXLK39STTufhoyNULPRwUfLfe/zd8bWYU30E9tV9TBeVcdY1Z6PP/4Yv/zyC9544w21/rGmfWhN%0AHnprY2NRoweBGwLGqGoYp8rVd4xe2fhNue9FhrjUYU3KV98xqm/l9cFaJ3BnzpzBnj17sH//flhY%0AWMDMzAxFRUUwNTVFRkYGbG1tYWtri6ysLGmdzMxM9OrVq9JtN9Ynrht6I9RWY41ZeSfO6p402a6q%0Ah/GqOl3EiglgWZcvX4a1tTWeeuopdOvWDSqVCs2bN9dZH0pERI2bVtfA5eXlISwsDHv37pUuph44%0AcCASEhIAACdOnICTkxPs7e1x6dIl5ObmIj8/H8nJyejTp4/uak9ERKRnzp8/j8jISABAVlYWCgoK%0A2IcSEVGVaTUCd/z4cWRnZ2Px4sVS2caNG7FixQrExMSgXbt28PLygrGxMYKDgxEYGAiZTIZ58+bB%0AwoK/xhIRkeHy9fXFm2++CT8/PxQVFWHVqlWws7PD0qVL2YcSEVGltErgfHx84OPjU6Y8KiqqTJlC%0AoYBCodBmN0RERI2Oqakp3nnnnTLl7EOJiKgqtJpCSURERERERHWPCRwREREREZGeYAJHRERERESk%0AJ5jAERERERER6QkmcERERERERHpC6wd5E1HdK+/h30D1HwBORERERPqHI3BERERERER6ggkcERER%0AERGRnuAUStJbnE5IRERERIaGCRxRA1NRYkpERESGqbzvB/zR2vBwCiUREREREZGe4AgcERERERFJ%0AONrXsDGBIzJwPEkTERER6Q8mcERVwBumEBEREVFDwGvgiIiIiIiI9ESNRuBSU1Mxd+5cTJs2Df7+%0A/li4cCGys7MBAHfv3kWvXr2wbt06dO/eHQ4ODtJ677//PoyMjGpWcyIiIiIiIgOjdQJXUFCAdevW%0AwdHRUSrbvn279P9ly5bB29sbAGBubo6DBw/WoJpERERERESk9RRKExMTREREwNbWtsx7169fR15e%0AHnr27FmjyhEREREREdH/aD0CJ5fLIZdrXv2DDz6Av7+/9PrBgwcIDg5Geno63N3dMX369Aq33aqV%0AGeTyxjnF0sbGor6roHe0iVldxrmh/E11XY+Gcly1oTEfm64xVkRERA2Lzu9C+eDBA1y4cAFr1qyR%0AypYsWYIxY8ZAJpPB398fffr0QY8ePcrdRnZ2ga6r1SDY2FhAqcyr72qo0Ye7K2oTs7qMc0P5m+q6%0AHg3luHStIX4OGypdxIoJIBERkW7pPIH7z3/+U2bq5OTJk6X/DxgwAKmpqRUmcNQ4VZQsEhERERFR%0A5XSewF26dAldu3aVXl+/fh07d+7E5s2boVKpkJycDIVCoevdUh3T54c/68OoIxERERGRJloncJcv%0AX0ZoaCjS09Mhl8uRkJCA8PBwKJVKPPvss9JyL7zwAtq2bYuJEyeiSZMmcHFx4c1NiIiIiIiItKB1%0AAmdnZ6fx0QArV64sU/bGG29ouxsirXC6JhE1ZGFhYbhw4QKKi4sxa9YsfPPNN7hy5QosLS0BAIGB%0AgRg2bBji4uJw4MABNGnSBJMmTZIez0NERIZL51MoiYiIqHxnz57F1atXERMTg+zsbIwbNw4DBgxA%0AUFAQnJ2dpeUKCgqwc+dOxMbGwtjYGBMnToSbm5uU5BERkWFiAkdERFSH+vbtK11K0KJFCxQWFkKl%0AUpVZLiUlBT169ICFxaM7eTo4OCA5ORkuLrxWl4jIkDGBIyIiqkNGRkYwMzMDAMTGxmLIkCEwMjJC%0AdHQ0oqKiYG1tjZUrVyIrKwtWVlbSelZWVlAqlZVuv6bPUuWjHyrHGFUN41Q5XcSosT/7lu2oLCZw%0ARERE9eDkyZOIjY1FZGQkLl++DEtLS3Tr1g379u3Djh070Lt3b7XlhRBV2m5NnqXK5yRWjjGqGsap%0AcrqKUWN+9q2ht6PyktcmdVwPIiIig3fmzBns2bMHERERsLCwgKOjI7p16wYAcHFxQWpqKmxtbZGV%0AlSWtk5mZCVtb2/qqMhERNRBM4IiIiOpQXl4ewsLCsHfvXumGJAsWLEBaWhoAICkpCZ06dYK9vT0u%0AXbqE3Nxc5OfnIzk5GX369KnPqhMRUQPAKZREj+HjB4ioth0/fhzZ2dlYvHixVDZ+/HgsXrwYzZo1%0Ag5mZGTZs2ABTU1MEBwcjMDAQMpkM8+bNk25oQkREhosJHBERUR3y8fGBj49PmfJx48aVKVMoFFAo%0AFHVRLSIi0hNM4IhqqKJRu8gQ3u6biIiIiHSH18ARERERERHpCSZwREREREREeoJTKImIiIiIqEZ4%0ASUnd4QgcERERERGRnmACR0REREREpCeYwBEREREREemJGiVwqampcHV1RXR0NAAgJCQEo0ePRkBA%0AAAICAnD69GkAQFxcHCZMmABvb298+umnNa40ERERERGRIdL6JiYFBQVYt24dHB0d1cqDgoLg7Oys%0AttzOnTsRGxsLY2NjTJw4EW5ubrC0tNS+1kRERERERAZI6xE4ExMTREREwNbWtsLlUlJS0KNHD1hY%0AWMDU1BQODg5ITk7WdrdEREREREQGS+sROLlcDrm87OrR0dGIioqCtbU1Vq5ciaysLFhZWUnvW1lZ%0AQalUVrjtVq3MIJcbaVu1Bs3GxqK+q1Bl2tS1No5Pn2L2pLqsu673pc9xr0xjPjZdY6yIiIgaFp0+%0AB27s2LGwtLREt27dsG/fPuzYsQO9e/dWW0YIUel2srMLdFmtBsPGxgJKZV59V6PKtKlrbRyfPsXs%0ASXVZd13vS5/jXhF9+xzWJ13EigkgEVHjUdGz3qju6PQulI6OjujWrRsAwMXFBampqbC1tUVWVpa0%0ATGZmZqXTLomIiIiIiKgsnSZwCxYsQFpaGgAgKSkJnTp1gr29PS5duoTc3Fzk5+cjOTkZffr00eVu%0AiYiIiIiIDILWUygvX76M0NBQpKenQy6XIyEhAf7+/li8eDGaNWsGMzMzbNiwAaampggODkZgYCBk%0AMhnmzZsHCwtOqSEiIiIiIqourRM4Ozs7HDx4sEy5u7t7mTKFQgGFQqHtroiIiIiIiAg6nkJJRERE%0AREREtUend6GkxoV3GiIiIiIialg4AkdERERERKQnmMARERERERHpCU6hJCIiIiLSQnmXm0SGuNRx%0ATRqfii7lMfT4cgSOiIiIiIhIT3AEjoiIqI6FhYXhwoULKC4uxqxZs9CjRw8sWbIEKpUKNjY22LRp%0AE0xMTBAXF4cDBw6gSZMmmDRpEry9veu76kREVM+YwBEREdWhs2fP4urVq4iJiUF2djbGjRsHR0dH%0A+Pn5wcPDA1u2bEFsbCy8vLywc+dOxMbGwtjYGBMnToSbmxssLS3r+xCIiKgecQolERFRHerbty+2%0AbdsGAGjRogUKCwuRlJSE4cOHAwCcnZ2RmJiIlJQU9OjRAxYWFjA1NYWDgwOSk5Prs+pERNQAcASO%0AiIioDhkZGcHMzAwAEBsbiyFDhuD777+HiYkJAMDa2hpKpRJZWVmwsrKS1rOysoJSqax0+61amUEu%0AN9K6fjY2FlqvaygYo6ox5DhV9dh1ESN9iLOu66gPx1ybmMARERHVg5MnTyI2NhaRkZEYMWKEVC6E%0A0Lh8eeVPys4u0LpONjYWUCrztF7fEDBGVWPocarKsesqRvoQZ13XUR+OWRfKS1SZwJFOVXTLVyIi%0AeuTMmTPYs2cP9u/fDwsLC5iZmaGoqAimpqbIyMiAra0tbG1tkZWVJa2TmZmJXr161WOtiaiqtP0+%0AZOi3x6eqYQJHRDrF57YQVSwvLw9hYWF4//33pRuSDBw4EAkJCRg7dixOnDgBJycn2NvbY8WKFcjN%0AzYWRkRGSk5OxfPnyeq49EekT/rDeODGBIyIiqkPHjx9HdnY2Fi9eLJVt3LgRK1asQExMDNq1awcv%0ALy8YGxsjODgYgYGBkMlkmDdvHiwsDPu6DyIiqmECl5qairlz52LatGnw9/fHrVu3sGzZMhQXF0Mu%0Al2PTpk2wsbFB9+7d4eDgIK33/vvvw8hI+wusiYiI9JWPjw98fHzKlEdFRZUpUygUUCgUdVEtIiLS%0AE1oncAUFBVi3bh0cHR2lsnfffReTJk2Cp6cnPvzwQ0RFRWHJkiUwNzfHwYMHdVJhItKMUxeJiIj0%0AG6c8UlVoncCZmJggIiICERERUtnq1avRtGlTAECrVq1w5cqVmteQiOoFE0IiIiKihkfrBE4ul0Mu%0AV1+99Lk2KpUKH330EebNmwcAePDgAYKDg5Geng53d3dMnz69wm3X9Bk2DZmhP7dCG/r8a1RD+Xs3%0AlOevNNZ4NGaMFRERUcOi85uYqFQqLFmyBAMGDJCmVy5ZsgRjxoyBTCaDv78/+vTpgx49epS7jZo8%0Aw6YhM/RnohiihvL3bijPX2kI8eDnsOp0ESsmgERExFk9utVE1xtctmwZnnvuOcyfP18qmzx5Mpo3%0Abw4zMzMMGDAAqamput4tERERERFRo6fTBC4uLg7GxsZYuHChVHb9+nUEBwdDCIHi4mIkJyejU6dO%0AutwtERERERGRQdB6CuXly5cRGhqK9PR0yOVyJCQk4Pbt22jatCkCAgIAAB07dsSaNWvQtm1bTJw4%0AEU2aNIGLiwt69uypswMgIiIiIiL9pM/3OqgvWidwdnZ2VX40wBtvvKHtbqiKOLeYGiu2bSIiIqL/%0A0fk1cERERERERFQ7mMARERERERHpCSZwREREREREeoIJHBERERERkZ7Q+YO8ieh/eGclIiIiItIl%0AJnB6hgkBaYPthoiIiKhx4BRKIiIiIiIiPcEEjoiIiIiISE9wCiURERERNXoVXU4QGeJShzUhqhmO%0AwBEREREREekJjsARUaNU3i+tn78zto5rQkREDR1H50ifcASOiIiIiIhIT3AEzgDwFvJERERERI0D%0AEzgiIiIiImoUDGE6LBM4IiIiIiKiaqqvZLFG18ClpqbC1dUV0dHRAIBbt24hICAAfn5+WLRoER48%0AeAAAiIuLw4QJE+Dt7Y1PP/205rUmIiLSc0/2oSEhIRg9ejQCAgIQEBCA06dPA2AfSkRE6rQegSso%0AKMC6devg6OgolW3fvh1+fn7w8PDAli1bEBsbCy8vL+zcuROxsbEwNjbGxIkT4ebmBktLS50cABER%0Akb7R1IcCQFBQEJydndWWYx9KRESP0zqBMzExQUREBCIiIqSypKQkrF27FgDg7OyMyMhIPP/88+jR%0AowcsLCwAAA4ODkhOToaLS+OYg0pERFRdmvpQTVJSUtiHEhHpSGO5Pk7rBE4ul0MuV1+9sLAQJiYm%0AAABra2solUpkZWXByspKWsbKygpKpbLCbbdqZQa53EjbqjVoNjYW9V0FohrTth3ruv03lHo0ZoxV%0A7dDUhwJAdHQ0oqKiYG1tjZUrV9ZLH8q/eeUYo6ppLHFq6MfR0OtXG2rjmBvKd5SqqLWbmAghqlX+%0AuOzsAl1Xp0GwsbGAUplX39UgqjFt27Gu239DqUdjpYtzliF+sdDW2LFjYWlpiW7dumHfvn3YsWMH%0AevfurbZMbfeh7KcqxxhVTWOKU0M/joZev9pQG8fcUL6jPK68PlSnCZyZmRmKiopgamqKjIwM2Nra%0AwtbWFllZWdIymZmZ6NWrly53S0R1jM8WJNK9x6+Hc3FxwZo1a+Du7s4+lIiI1NToLpRPGjhwIBIS%0AEgAAJ06cgJOTE+zt7XHp0iXk5uYiPz8fycnJ6NOnjy53S0REpPcWLFiAtLQ0AI+uKe/UqRP7UCIi%0AKkPrEbjLly8jNDQU6enpkMvlSEhIwObNmxESEoKYmBi0a9cOXl5eMDY2RnBwMAIDAyGTyTBv3jzp%0AYmwiIiJDpKkP9ff3x+LFi9GsWTOYmZlhw4YNMDU1ZR9KRPQEQ58JpHUCZ2dnh4MHD5Ypj4qKKlOm%0AUCigUCi03RUREVGjUl4f6u7uXqaMfSgRET1Op1MoiYiIiIiIqPYwgSMiIiIiItITTOCIiIiIiIj0%0ARK09B46IiIiIiGqXod/QwxAxgSMiMmAVdfyfvzO2DmtCREREVcEErhZV9MUoMsSlDmtCRERERESN%0AAa+BIyIiIiIi0hMcgSMiIiIivVLeLCfOcCJt6VObYgLXAPFiVCIiIiIi0oQJHBFRFfCaViIiImoI%0AeA0cERERERGRnuAIHBHVO04bJiIyTJzdQFR9HIEjIiIiIiLSExyBI6I6w5E2IiIioprhCBwRERER%0AEZGe0OkI3Keffoq4uDjp9eXLl+Hu7o4rV67A0tISABAYGIhhw4bpcrdERERERLWCs0eoodFpAuft%0A7Q1vb28AwLlz5/Dll1+isLAQQUFBcHZ21uWuiIjYqRIREZHBqbUplDt37sTcuXNra/NEREREREQG%0Ap1ZuYvLzzz/jqaeego2NDQAgOjoaUVFRsLa2xsqVK2FlZVXh+q1amUEuN6qNqjUYNjYW9V0FIoOl%0A689fY/48N+ZjIyIiqkxDnO1TKwlcbGwsxo0bBwAYO3YsLC0t0a1bN+zbtw87duzAqlWrKlw/O7ug%0ANqrVoCiVefVdBSKDpevPX2P+PNf02JgAElFdaohftol0rVamUCYlJaF3794AAEdHR3Tr1g0A4OLi%0AgtTU1NrYJRERERERUaOn8wQuIyMDzZs3h4mJCQBgwYIFSEtLA/AosevUqZOud0lERERERGQQdD6F%0AUqlUql3jNmXKFCxevBjNmjWDmZkZNmzYoOtd6iUO8RM1PPxcUl1KTU3F3LlzMW3aNPj7++PWrVtY%0AsmQJVCoVbGxssGnTJpiYmCAuLg4HDhxAkyZNMGnSJOluz0REZJh0nsDZ2dlh//790usBAwbg0KFD%0Aut4NERGR3iooKMC6devg6OgolW3fvh1+fn7w8PDAli1bEBsbCy8vL+zcuROxsbEwNjbGxIkT4ebm%0AJj1blYiIDE+tPUaAiIiINDMxMUFERARsbW2lsqSkJAwfPhwA4OzsjMTERKSkpKBHjx6wsLCAqakp%0AHBwckJycXF/VJiKiBqBW7kJJRERE5ZPL5ZDL1bvgwsJC6fpxa2trKJVKZGVlqV2WYGVlBaVSWad1%0AJSKihoUJHBERUQMjhKhW+eNq+ixVPvqhcoyRZqODj2os//ydsVptj9clkz6rzfNEo03gyvvQR4a4%0A1HFNiIiIKmdmZoaioiKYmpoiIyMDtra2sLW1RVZWlrRMZmYmevXqVeF2avIsVRsbi0b9XENdYIyq%0Aj/EiQ6SLdl9eEshr4IiIiBqAgQMHIiEhAQBw4sQJODk5wd7eHpcuXUJubi7y8/ORnJyMPn361HNN%0AiYioPjXaETgiIqKG6vLlywgNDUV6ejrkcjkSEhKwefNmhISEICYmBu3atYOXlxeMjY0RHByMwMBA%0AyGQyzJs3DxYWnL5HRGTImMARERHVMTs7Oxw8eLBMeVRUVJkyhUIBhUJRF9UiAlDxtWe8FIWo/jGB%0AIyJqJHjtLxERUePHa+CIiIiIiIj0BBM4IiIiIiIiPcEplEREtYTXkRAREZGuMYEjIqoHTO6IiIhI%0AG5xCSUREREREpCeYwBEREREREekJnU6hTEpKwqJFi9CpUycAQOfOnTFjxgwsWbIEKpUKNjY22LRp%0AE0xMTHS5WyIiIiIiIoOg82vg+vXrh+3bt0uvly1bBj8/P3h4eGDLli2IjY2Fn5+frndLRERERETU%0A6NX6TUySkpKwdu1aAICzszMiIyMbbALHmwoQkTYqOncQERER6ZLOE7hr165h9uzZyMnJwfz581FY%0AWChNmbS2toZSqax0G61amUEuN9J11QAANjYWdboeETU8Df3zrOv61WR7DT1WRNTw8UcuIt3SaQLX%0AoUMHzJ8/Hx4eHkhLS8PUqVOhUqmk94UQVdpOdnaBLqulRqnM0/l6PDER6RdtzwN1Rdf1q8n2aloX%0AJoBERES6pdO7ULZp0waenp6QyWR49tln0bp1a+Tk5KCoqAgAkJGRAVtbW13ukoiIiIiIyGDoNIGL%0Ai4vDe++9BwBQKpW4ffs2xo8fj4SEBADAiRMn4OTkpMtdEhERERERGQydTqF0cXHB66+/jq+//hoP%0AHz7EmjVr0K1bNyxduhQxMTFo164dvLy8dLlLIiIiIiIig6HTBM7c3Bx79uwpUx4VFaXL3RARNWq6%0AviMur9MlIiJqPHQ6hZKIiIiIiIhqT60/B66h4S/RREREpG/4rFoiKmVwCZy2mPgREREREVF94xRK%0AIiIiIiIiPcEEjoiIiIiISE8wgSMiIiIiItITvAaOiEiP8HpcIiIiw8YEjoiIqAFISkrCokWL0KlT%0AJwBA586dMWPGDCxZsgQqlQo2NjbYtGkTTExM6rmmRERUn5jAERERNRD9+vXD9u3bpdfLli2Dn58f%0APDw8sGXLFsTGxsLPz68ea0hERPWNCRwREVEDlZSUhLVr1wIAnJ2dERkZyQSOqqW8add8dhyR/mIC%0AR0QGZXTw0fquAlG5rl27htmzZyMnJwfz589HYWGhNGXS2toaSqWy0m20amUGudxI6zrY2Fhova6h%0AaGgx0qY+2h4Dr8MlqpraPE8wgSMiImoAOnTogPnz58PDwwNpaWmYOnUqVCqV9L4Qokrbyc4u0LoO%0ANjYWUCrztF7fEDTEGGlTH/6YRVS7dHGeKC8J5GMEiIiIGoA2bdrA09MTMpkMzz77LFq3bo2cnBwU%0AFRUBADIyMmBra1vPtSQiovrGBI6IiKgBiIuLw3vvvQcAUCqVuH37NsaPH4+EhAQAwIkTJ+Dk5FSf%0AVSQiogaAUyiJiIgaABcXF7z++uv4+uuv8fDhQ6xZswbdunXD0qVLERMTg3bt2sHLy6u+q0lERPVM%0A5wlcWFgYLly4gOLiYsyaNQvffPMNrly5AktLSwBAYGAghg0bpuvdEhER6TVzc3Ps2bOnTHlUVFQ9%0A1IaIiBoqnSZwZ8+exdWrVxETE4Ps7GyMGzcOAwYMQFBQEJydnXW5KyIiIiIiIoOj0wSub9++6Nmz%0AJwCgRYsWKCwsVLuDFhEREREREWlPpwmckZERzMzMAACxsbEYMmQIjIyMEB0djaioKFhbW2PlypWw%0AsrKqcDs1fYYNERHpRkN73hUREZGhq5WbmJw8eRKxsbGIjIzE5cuXYWlpiW7dumHfvn3YsWMHVq1a%0AVeH6NXmGDRER6U5Nn2PDBJCIiEi3dJ7AnTlzBnv27MH+/fthYWEBR0dH6T0XFxesWbNG17skIiIi%0AqtQrG7/RWB4Z4lLHNSEi0p5OnwOXl5eHsLAw7N27V7rr5IIFC5CWlgYASEpKQqdOnXS5SyIiIiIi%0AIoOh0xG448ePIzs7G4sXL5bKxo8fj8WLF6NZs2YwMzPDhg0bdLlLIiIiIiIig6HTBM7Hxwc+Pj5l%0AyseNG6fL3RARERHR/1fe1FAiapxq5SYmREREpL94rRgRUcPFBI6IiIhIxyoaFWMiTEQ1odObmBAR%0AEREREVHt4QgcERERUR3iFFUiqgkmcERERETlqMupkLwZCRFVBadQEhERERER6QmOwBEREVG94XRC%0AIqLq4QgcERERERGRnuAIHBEREZEWeM0aEdUHJnBERERUJfqQsOhDHYmIaoIJHBEREekVJmlEZMiY%0AwBEREVGDU5dJGhNCItInvIkJERERERGRnmACR0REREREpCeYwBEREREREemJOrkGbv369UhJSYFM%0AJsPy5cvRs2fPutgtERGR3mMfSkREj6v1BO7cuXP4888/ERMTg99//x3Lly9HTExMbe+WiIhI77EP%0AJSKiJ9X6FMrExES4uroCADp27IicnBzcu3evtndLRESk99iHEhHRk2p9BC4rKwvdu3eXXltZWUGp%0AVMLc3LzcdWxsLGq838/fGVvjbRARGTpdnI9Je/XRh9rYWLAPJSJqwOr8JiZCiLreJRERUaPAPpSI%0AiGo9gbO1tUVWVpb0OjMzEzY2NrW9WyIiIr3HPpSIiJ5U6wncoEGDkJCQAAC4cuUKbG1tK5z6QURE%0ARI+wDyUioifV+jVwDg4O6N69O3x9fSGTybB69era3iUREVGjwD6UiIieJBOcUE9ERERERKQX6vwm%0AJkRERERERKQdJnBERERERER6gglcNYWFhcHHxwcTJkzAiRMncOvWLQQEBMDPzw+LFi3CgwcPAABx%0AcXGYMGECvL298emnnwIAHj58iODgYEyePBn+/v5IS0sDAPz666/w9fWFr6+v2vUN+/fvx8SJE+Ht%0A7Y1vv/227g9WB4qKiuDq6orDhw8zVhWIi4vDmDFjMH78eJw+fZqxKkd+fj7mz5+PgIAA+Pr64syZ%0AM4yVBqmpqXB1dUV0dDQA1HmM8vLyMHPmTEyePBmBgYG4e/duXR4+VeDJtgEAH3zwAbp3Im0ZJQAA%0AIABJREFU7478/PwyyyclJWHAgAEICAhAQEAA1q1bV5fVrReaPj/Tpk2Dv78/pk2bBqVSWWad9evX%0Aw8fHB76+vvj555/rusr1orpxYlsCLl68iMmTJyMgIACBgYG4c+dOmXUMrS1VN0aG2I40ElRliYmJ%0AYsaMGUIIIe7cuSOGDh0qQkJCxPHjx4UQQrzzzjviww8/FPn5+WLEiBEiNzdXFBYWipEjR4rs7Gxx%0A+PBhsWbNGiGEEGfOnBGLFi0SQgjh7+8vUlJShBBCBAUFidOnT4u//vpLjBs3Tty/f1/cvn1buLu7%0Ai+Li4no46prZsmWLGD9+vDh06BBjVY47d+6IESNGiLy8PJGRkSFWrFjBWJXj4MGDYvPmzUIIIf75%0A5x/h7u7OWD0hPz9f+Pv7ixUrVoiDBw8KIUSdxyg8PFxEREQIIYT4+OOPRVhYWF2HgTTQ1DaOHDki%0AtmzZIoYNGybu3btXZp2zZ8+KBQsW1HVV642mGC1ZskQcO3ZMCCFEdHS0CA0NVVsnKSlJzJw5Uwgh%0AxLVr18SkSZPqttL1QJs4sS0JsWDBAvHXX38JIYQIDw8Xu3fvVlvH0NqSNjEytHZUHo7AVUPfvn2x%0Abds2AECLFi1QWFiIpKQkDB8+HADg7OyMxMREpKSkoEePHrCwsICpqSkcHByQnJyMxMREuLm5AQAG%0ADhyI5ORkPHjwAOnp6ejZs6faNpKSkuDk5AQTExNYWVmhffv2uHbtWv0cuJZ+//13XLt2DcOGDQMA%0AxqociYmJcHR0hLm5OWxtbbFu3TrGqhytWrWSRnNyc3PRqlUrxuoJJiYmiIiIgK2trVRW1zF6fBul%0Ay1L909Q2XF1d8dprr0Emk9VjzRoOTTFavXo13N3dAaifg0olJibC1dUVANCxY0fk5OTg3r17dVfp%0AeqBNnAyNphht374dzzzzDIQQyMjIQNu2bdXWMbS2pE2M6BEmcNVgZGQEMzMzAEBsbCyGDBmCwsJC%0AmJiYAACsra2hVCqRlZUFKysraT0rK6sy5U2aNIFMJkNWVhZatGghLVvZNvRJaGgoQkJCpNeMlWY3%0Ab95EUVERZs+eDT8/PyQmJjJW5Rg5ciT+/vtvuLm5wd/fH0uXLmWsniCXy2FqaqpWVtcxerzc2toa%0AmZmZtXa8VHWa2kZVnil37do1zJ49G5MnT8YPP/xQW9VrEDTFyMzMDEZGRlCpVPjoo48wevRotfez%0AsrLQqlUr6bW+nCtqQps4AWxLAPDdd99BoVAgKysLY8aMUXvP0NqSNjECDKsdlafWnwPXGJ08eRKx%0AsbGIjIzEiBEjpHJRzhMZqlNe3W00VJ999hl69eqFZ555RuP7jJW6u3fvYseOHfj7778xdepUtWNg%0ArP7n6NGjaNeuHd577z38+uuvWL58udr7jFXl6jpGjSVuhqpDhw6YP38+PDw8kJaWhqlTp+LEiRPS%0ADwKGQqVSYcmSJRgwYAAcHR0rXNaQ23xFcWJbemTIkCFwcnLC5s2bsW/fPsyePbvcZQ21LVUUI7aj%0ARzgCV01nzpzBnj17EBERAQsLC5iZmaGoqAgAkJGRAVtbW9ja2iIrK0taJzMzUyov/SXl4cOHEELA%0AxsZGbZpBedsoLdcXp0+fxtdff41Jkybh008/xa5duxirclhbW6N3796Qy+V49tln0bx5czRv3pyx%0A0iA5ORmDBw8GAHTt2hWZmZlo1qwZY1WJuv7sPb4NfY4bAW3atIGnpydkMhmeffZZtG7dGhkZGfVd%0ArTq3bNkyPPfcc5g/f36Z9zR9lmxsbOqyeg1GRXFiWwK++uorAIBMJoO7uzsuXLig9j7bUuUxYjt6%0AhAlcNeTl5SEsLAx79+6FpaUlgEfXiCQkJAAATpw4AScnJ9jb2+PSpUvIzc1Ffn4+kpOT0adPHwwa%0ANAjx8fEAgFOnTqF///4wNjbGCy+8gPPnz6ttY8CAATh9+jQePHiAjIwMZGZm4sUXX6yfA9fCu+++%0Ai0OHDuGTTz6Bt7c35s6dy1iVY/DgwTh79ixKSkqQnZ2NgoICxqoczz33HFJSUgAA6enpaN68OQYN%0AGsRYVaKu29Pj2yhdlvRTXFwc3nvvPQCAUqnE7du30aZNm3quVd2Ki4uDsbExFi5cqPH9x89BV65c%0Aga2tbZWmpjY2lcWJbQkIDw/HL7/8AgBISUnB888/r/Y+21LlMWI7ekQmDHV8VgsxMTEIDw9Xa0wb%0AN27EihUrcP/+fbRr1w4bNmyAsbEx4uPj8d5770Emk8Hf3x9jxoyBSqXCihUr8Mcff8DExAQbN27E%0AU089hWvXrmHVqlUoKSmBvb09li1bBgA4ePAgPv/8c8hkMixevLjSaRsNVXh4ONq3b4/Bgwdj6dKl%0AjJUGH3/8MWJjYwEAc+bMQY8ePRgrDfLz87F8+XLcvn0bxcXFWLRoETp27MhYPeby5csIDQ1Feno6%0A5HI52rRpg82bNyMkJKTOYpSfn4833ngDd+/eRYsWLbBp0yZYWFjUc2RIU9sYOHAgfvzxR/z000/o%0A0aMHevXqhSVLluC1117Dhg0bUFxcjNdffx25ubl4+PAh5s+fj6FDh9b3odQaTTG6ffs2mjZtKn2R%0A7tixI9asWSPFyNTUFJs3b8b58+chk8mwevVqdO3atZ6PpHZpEye2pTZ44403sH79ehgZGcHU1BRh%0AYWGwtrY22LakTYwMrR2VhwkcERERERGRnuAUSiIiIiIiIj3BBI6IiIiIiEhPMIEjIiIiIiLSE0zg%0AiIiIiIiI9AQTOCIiIiIiIj3BBI6IiIiIiEhPMIEjIiIiIiLSE0zgiIiIiIiI9AQTOCIiIiIiIj3B%0ABI6IiIiIiEhPMIEjIiIiIiLSE0zgiIiIiIiI9AQTOCIiIiIiIj3BBI6IiIiIiEhPMIEjIiIiIiLS%0AE0zgiIiIiIiI9AQTOCIiIiIiIj3BBI6IiIiIiEhPGFwCl5CQgLFjx0KhUGDy5MlITU0FABQXF2Pd%0AunVQKBRwd3fHqlWrUFxcDABwcXGBq6srFAqF9A8Abt68iZdeeklt+3v37oW3tzcKCgrK7NvFxQXn%0Az59XK3tyGz/88AN8fX2hUCjg5uaGadOm4dq1awCApKQk2NnZQaFQYMSIEXB2dsby5cuRkZGhuwBp%0A8Ndff2H27Nlwd3eHu7s7vLy8cPLkyTLL+fr6YsyYMWXKu3Tpgn/++adM+eHDh9GrVy+1uCoUCvzr%0AX//SWI8uXbrAzc1N+htNmDABiYmJGt8vjd/y5culv0VSUhLc3Nyk5YUQiIqKwqhRo+Du7g5XV1es%0AWbMGeXl5WtVPF27cuIGpU6dCoVBg9OjROHLkCIBH7aR79+5q9ViyZIl0HJs3b4a7uzsUCgXeeecd%0AaXsBAQE4evSo9PratWsYPHhwmXYIAOHh4XjzzTfLlD++jTt37iA4OFhqCyNHjsQnn3wiLevi4gJn%0AZ2coFAoMGTIEU6dOxbfffqub4Px/oaGhcHFxkV7n5uZi/vz5cHd3x6hRo3D8+PEy65w+fRpdunTB%0AzZs3pbK//voL48aNw7Rp06q87zfffBPh4eGVLvd4TGpTdHQ03n333UqXO378OO7du1cHNSJ98uQ5%0AUVubNm3C9u3bAQAfffQRRo4cCXd3dwQGBuLWrVsAgHv37uH111+Xzt/btm2T1u/SpYvGc6ym+q1a%0AtQpz5syBSqUqUw9Nfc2T2/jiiy8wbtw4KBQKuLq6Yu7cuVIf+vg539XVFa6urli/fj1yc3NrHKOK%0AXL58Gf/617+k2Pj4+JQ5RxcXF0OhUOCVV15RK9f0PaRUeHg4+vTpU6YPK+07ntzO438Hd3d3TJky%0ABf/973/LfX/EiBEIDQ1FSUkJgEfxe/x8+uDBA2zdulVa3t3dHVu3bsWDBw+qXT9dSUlJgbe3NxQK%0ABcaPHy/1T0lJSbC3t1erR2lf+uDBA7z55ptwd3eHh4cHPvjgA2l7T36vO3fuHJycnPD777+X2XdI%0ASAh27dpVpvzxbVT2fav0e467uzuGDBmCWbNm4eLFiwCAgoICjB49GlevXtVBpP6Hfe7/NKg+VxiQ%0A9PR00b9/f3Hz5k0hhBDvv/++mDBhghBCiP3794vp06eL+/fvi/v37wtfX18RExMjhBDC2dlZpKWl%0AldleWlqa6Natm/T6s88+E+7u7uL27dsa9+/s7Cz+85//lLuNnJwc8fLLL4vLly9L70dFRQmFQiFK%0ASkrE2bNnhaurq/ReUVGRCA8PF0OHDi13n0/67rvvxD///FOlZUt5e3uL6Oho6fVPP/0k7O3txd9/%0A/y2V/fbbb2LGjBli1qxZIjk5WW39zp07i1u3bpXZ7qFDh8S//vWvKtfjye2cP39e9O3bVzr2J9+/%0Af/++mDt3rtiyZYsQQpSJX1hYmJg4caIUj/z8fLF8+XIxefJkUVJSUu36PSk1NVX89NNP1VrHx8dH%0AinVGRobo16+fuH79ukhLSxPOzs4a1/niiy+Et7e31HYnTZokvvzySyGEEP7+/uKzzz6Ttufi4iJO%0AnDihcTvbt28Xy5cvL1P++DYWL14swsLChEqlEkIIcePGDdGvXz/pb/5kG//xxx/F0KFDxeeff16t%0AOJTnl19+Ea6urmqxWLlypXjrrbeEEELcunVLDBgwQK2NFxQUiFGjRol+/fpJn+Pff/9dKBQKsXLl%0Aymr9jZcvXy62b99e4TLFxcXi5ZdfrsZR1T53d3eNn0EybE+eE7WRnJwsRo0aJR4+fCguXLgghg8f%0ALu7evSuEEOLtt98WCxcuFEIIsXbtWhESEiJUKpXIy8sTw4cPF99//70Q4tG5uyr127Vrl/Dx8RGF%0AhYUal9fU1zy+jatXrwpHR0fpPFBcXCzWr18vXnnlFSFE2T4pNzdXrFq1SowZM0YUFRVVGovi4mJx%0A/PjxcuunSUlJiRg0aJA4deqUVJaQkCD69esnCgoKpLJvvvlGrF69WowZM0bt/Pbk95DHlXdO10TT%0Ado4dOyaGDRsm7t+/r/H9vLw84e3tLX1XejJ+ixYtEjNnzhQ5OTlCCCGys7PFzJkzRVBQULXrp8nF%0AixfFtWvXqrx8SUmJcHJyEqdPnxZCPPre8vLLL4vc3Fxx9uxZ4e/vr3G9vXv3innz5klt18XFRfz8%0A889CCPU+LzU1VQwePFhcvHhR43aWLl0qdu7cWab88W1U9n3r8TZeUlIijh8/LgYMGCDOnTsnhBAi%0AMTFRjBs3TpSUlFQ5LhVhn6uduuhzDWoETi6X45133kH79u0BAI6Ojrhx4wYAoG/fvnjzzTdhYmIC%0AExMT9OzZs1q/YiQmJmLbtm3Yv38/rKystKrfH3/8AZlMhq5du0plAQEBOHDgAGQyWZnlmzZtivnz%0A56NPnz54//33y93uw4cP8dlnn2Hs2LH44IMPYGxsXK16paamwt7eXnptb2+PhIQEtG3bVio7cuQI%0AFAoFRo0ahc8++6xa29fWyy+/jGeffVb69elJJiYmcHJywi+//FLmvbt37+LgwYPYuHEj2rRpAwAw%0AMzPDqlWrMGPGDAghtK7XuXPnMHPmTAQHB1d73dTUVDg6OgIAbG1t8fzzz2v8Je9x8fHxGDdunNR2%0Ax4wZg/j4eLVl7t27h5kzZ+LVV1+t0S/uqamp6NmzJ5o0eXTq6NChAz7//HP07NlT4/KOjo5Yv349%0AwsLCahRTACgpKcGaNWuwePFitfKEhAT4+voCANq2bYt+/frh66+/lt4PDw/HmDFj0Lx5c6msadOm%0AOHDgAHr16lXhPrOzs/HKK6/AxcUFM2fOlEZnAeDixYsYP348FAoFPD098eOPPwIApk+fjry8PCgU%0ACqSlpeH69euYPHkyPDw84Obmhi+++ELjvgICAhAeHo5JkyZh4MCBWLFihTTKkJSUJI0aeHt749Kl%0AS9KxlY6aBgQEICoqCpMnT4aTkxOCgoIghMCyZctw48YNBAQE4Pz58zh37hzGjRsHT09PeHh44Msv%0Av6xS/Klxu3//PlatWiWNMmzcuFFqf2fOnMHQoUPh4eGBmJgYODg4SL+s79q1C9OmTYNcLoe1tTXC%0AwsLQsmVLAOp9rJubGxYuXIgmTZrA3NwcXbt2rVYf+9lnn+HYsWPYu3cvTE1NtTrGq1evwtraGk8/%0A/TQAwMjICK+99prarIXHWVhYYO3atWjevHmF/VphYSE+/PBDeHp64quvvpLOj1WRnZ0NpVKp1seO%0AGDECR48eRbNmzaSy0j7W09NTbVZFbfL09ERRURGuX7+u8X1zc3P0799fYx979epVfPvttwgNDUWL%0AFi0AAJaWlli/fj0mTpyodZ2EEPj666/h5+eH0NBQGBkZVXndnJwcZGRkSH1s586dYWpqqjZKpEl8%0AfDwmTZoktV13d/cyfWxGRgbmzJmDdevWVdqvVKQq37dKyWQyeHh4ICgoSGrDAwYMgJGREU6dOqV1%0AHUqxz23Yfa5BJXC2trYYNGgQgEfTEY4cOYLhw4cDAHr27ImOHTtK7/34449qH6KwsDCMHj0aEyZM%0AUGuoAPDbb79h6dKl2LVrl9QxaKNTp04wNzdHQEAAPv/8c2RmZsLIyAi2trYVrufi4oKkpKQy5ffu%0A3UNkZCQUCgV++OEHhIWFISIiAlZWVti4cWOZaQsKhQJ//PFHme0MGTIECxcuxAcffCAlE23atJGS%0ASpVKha+++gru7u4YPnw4vvvuO2mKRG0rLi6GiYmJxvdycnLwxRdfoHfv3mXeS0lJQdu2baW/eamm%0ATZvCxcWlWh0w8CgGX375JSZOnIjt27djypQpiIuLg729/f9r787DY7z3//E/J5mMaQgyMUHUGqeL%0AJrWX1FK7QVtaBBFKgyIRJZZIY2tqibQojS0q0jiOZaoVh5Ooli91Uj0aJ8X5qINqK9IkIxuZRGRy%0A//7wy32MTBZj1szzcV3nOs1933Pfr/tt5r7v1/3ecOzYMYNlnZSUVGk/fn5+OHbsGMrLy3Hjxg3c%0AunVL/B7eu3cPs2fPhkqlQlBQkPhvcfPmTbRq1UrcR6tWrfRuuGVlZZg7dy769esnXnSN1bdvX6xY%0AsQLbt2/Hf/7zH5SXl8PT07Pam2jPnj1x9+5d8UHOWPv27cNzzz2n97vMy8tDfn5+lef/yy+/4J//%0A/GelJhstWrSo8XcFAHFxcXB3d8d3332HZcuW4fvvvxfXLVu2DEFBQUhOTsaMGTOwfPlyAMDq1avh%0A7OyM5ORktGzZEuvWrUP//v3xj3/8A6tXr8YHH3yABw8eGDze6dOnkZCQgG+//Rb/+te/cPLkSRQV%0AFWHu3LmIjIxEcnIypk2bhgULFojNlh713XffIT4+HikpKfjhhx+QlpaGNWvWAAASExPRrVs3REdH%0AY8mSJTh27Bi2bt1qsDk0OZ6EhAT8+eefOHr0KL766iucP38ef//736HT6RAeHo4PP/wQ//jHP3Dz%0A5k0UFxcDeHhNSk1NFe+jrVu3RpcuXQAAJSUlOHLkiLjOz88PzZs3Fz934cIFvd/yggULMHz4cEyc%0AOBFpaWl6sf3zn//Epk2bEBcXJyaHxujSpQsyMzMxc+ZMfPPNN8jPz4dcLkfjxo2r/Vz//v0N3mNz%0Ac3OxadMmDBs2DNevX8fOnTuxfv16yGQyzJs3z+B1v6LsKri7u8PX1xeTJ0/GwYMH8ccffwCA3gN7%0Afn4+rly5gh49euD111/HkSNHjC6DJ6XT6aq8x2ZlZeHEiRMG77E//vgjOnXqVKlsPTw8xATqSZSW%0AluLgwYMYMWIEDh48iLCwMPztb39DmzZtEB8fb7CsH/83a9y4MTp06CCW3/nz5yGVSsXngNu3byMo%0AKAhDhw5FaGio2LT2119/rfYeW1RUhBkzZuC9995Dv379nvjcHlXT85YhAwYMQHp6OkpKSgA8fFli%0AiiSB91zbvudKTbIXO5OQkIAtW7agVatWiI2N1VsnCAJWrlyJpk2bYtiwYQAevoXq06cPevTogfPn%0Az2PGjBn46quv4OzsDEEQMG/ePJSWluq9KTDGM888g3379iE+Ph6bN2/GggUL8PLLL2PhwoV45ZVX%0AqvxcgwYNDB571apVYk2Tl5eX3rrw8HCEh4fXKq6YmBjs2bMHR44cwZo1a9C8eXNMnz4dEyZMAAB8%0A//338PX1RYMGDQAAr7zyCk6ePImhQ4fWuO9///vfYp/CCuPGjcPUqVNr/Oz/+3//DxqNRnxgAB6+%0AEXF2dsaDBw9QUFCAKVOmYPr06ZU+m5+fDw8PD5PFd+TIEWzbtg1r166t9IZp+PDhGD58eI3HAoCI%0AiAhMnDgRX3zxBe7evYvIyEgolUrk5eXh9ddfx7vvvgsvLy/s3r0bs2fPxtGjR1FcXIx69eqJ+5DL%0A5XoPCRXtxx//Dhhj4cKFaNu2LY4cOYLNmzejYcOGmDhxImbNmlVl0uvk5ARXV9enag+ek5ODhIQE%0AHDhwQO+7XlJSAicnJ71a5Xr16iE3NxeCIGD58uWIjIx84lrnChW/dwB49tln9X6HX3/9tXhT7dq1%0Aq/jg9bgtW7aItY9du3bF/fv3kZOTY/DfY8SIEeJb9z59+uDChQuoX78+mjVrhq5duwIAhg4diqVL%0AlyIjI6PS51UqlVg70aZNG7H/0aM8PDzw9ddfw8PDA97e3lXWPpBjOXXqFN59911IpVJIpVK88cYb%0AOHv2LHx8fFBaWorXXnsNwMNr7K5duwAAly9fhpeXV6WH9HXr1mHfvn3o2rUrpk2bpreutLQUYWFh%0AGDBggPjg7+/vj4kTJ+KFF17AsWPHMGvWLHzzzTcAHj4wrly5ElqttlLy86SaNm2KgwcPIj4+Hh99%0A9BGys7PRo0cPhIeH67V8eVxV99j3338frVq1wqFDhyq1vNmwYUOtYpJIJIiPj0d8fDy++OILREZG%0Aon379pg7dy6GDBkCADh69CiGDBkCiUSCFi1aoFGjRrh06RJ8fHxq3H9KSgp++uknvWWhoaE13pME%0AQcCBAwfQtGlTtGnTBrdv34ZOpxPvhyUlJXjw4AFmzZplsO97QUFBre6xtY1vx44d+P7777Fp0ya0%0Ab99eb93UqVNr9cwAAFFRUXj33XcRHR2N4uJibNiwATKZDEqlEkOGDMH06dPh5uaG6OhoLFy4EF98%0A8QVKSkqqvceuXLkSOp0Od+7cqVUM1anpecuQBg0aoLy8HEVFRZDL5ejYsSMOHjz4VHHwnmv791yH%0ATODeeecdTJ48GUePHsX48eNx7NgxyOVylJWVISIiArm5ufjss8/EWoUFCxaIn+3WrRteeeUVfP/9%0A93jttdcgCAI2btyIW7duYd68efjyyy/FJnmPk0gklZqRlZeX6z34Nm3aVEyubt26hb/+9a+YMWMG%0ATp06VeX5ZGRkGLxQ9u/fHzExMVi3bh2mTZtWq4u9IfXq1UNQUBCCgoJQWFiI5ORkrF69Gs8++yz6%0A9OmDQ4cO4fTp0+jWrRuAh2/sCgoKapXAderUqdrmn4+rSNAEQUCLFi0QFxenV02fmJiIZs2aITc3%0AV6xml0orf83d3d1rNfhLbePr0KEDGjdujDVr1mD69OkYOHBgtW/MqjJnzhyEhobi7bffxp9//omJ%0AEyeiQ4cO6Ny5M5YtWyZuN3XqVMTGxuLmzZt45plncP/+fXFdcXExXF1dxb+HDx+OWbNm4a233oJa%0Ara6y+YpEIjH4hkmn04m/BScnJ/j7+8Pf3x9arRanTp1CVFQUPDw8qqzdKykpwZ07d2psWlzxYNC0%0AaVMkJCTorVuzZg2Cg4PRqFEjvZvJM888g/LycpSWlopviUtKSuDq6or9+/ejffv24vfSGAUFBXBz%0AcxP/rmgKBDxM2r/44gsUFRWhvLy8yiaiZ86cwdatW5GXlydeAwyVMwC92oVGjRohOzsbubm5escF%0AHjbtMvSwUPESBXjYPMzQQA+rV6/G1q1bMXXqVMjlcsyfP7/SSwpyPLm5uZW+f3fu3EFBQYHe9+/R%0At+hV/a4XLVqE+fPnIz4+HlOnThUHGCgqKsKcOXPQtGlTrFy5Utw+KipK/O/hw4dj69atuHDhAuRy%0AOZydnZGQkIATJ04gJCQEBw8e1LvmP8rQNezxe2zbtm3x4YcfAgCuX7+OHTt2YPr06dUOtlTVPVal%0AUmHHjh2QSCR499130bZt2yr3UR03NzeEhoYiNDQUGo0Ghw4dwvz583H48GF4e3vjq6++wo0bN7Bv%0A3z4A/+sWUZt7+tChQ7Fq1apaxfFogiYIAtq3b48tW7aI5VdRywE8HBBr4sSJGDFihMF91fYeW9v4%0AevTogZSUFPEe27Nnz1qd06NKSkoQEhKCTz/9FH5+frh27RomT56MF198Ee3atcPixYvFbUNCQtCz%0AZ09otdoa77FBQUHo168fxowZA19fX7Gl1+Nqc4+t6XnLkFu3bsHFxUW8V3l4eNQqmeQ9177vuQ7V%0AhPL69etim1mJRILXX38dRUVFYtOupUuXoqSkBFu3bhUz6tLS0krt9HU6nfh2wcnJCc899xwGDBiA%0AN998E3Pnzq2yqlapVFbK4H/99VfxrcCvv/6Ky5cvi+ueffZZLF68GPXq1avyTQPw8A2WoQvGkCFD%0AkJycjMGDB2P58uWYOnUqzp49CwC1bkKZm5srfgZ4+GPy9/dHnz59cPXqVRQUFODHH3/EuXPncP78%0AeZw/fx7/+te/cPHiReTm5lYZs7ESExORnJyMlJQU7Nq1Cy+++KLB7RQKBSZNmoSYmBiD6zt16oQ7%0Ad+7olTfw8Ma4YcOGJ37T+9xzz2Hfvn1YvHgxvvrqK7z++utQq9UoLS2tdRPK3NxcXL58GW+88QaA%0Ah01oOnfujJ9++gkFBQWVvgPl5eWQSqVo164dfvvtN3H5b7/9pveG8vnnn4ebmxs2bdqEtWvX4tKl%0ASwbPwdD3UxAE/P7772jevDmKior02tW7urpi+PDhGDlypDiaqyEpKSlo3bp1jc2Lk5OTkZycXOlG%0AAgAnT55EdHQ0evXqhTFjxiAzMxO9evWCq6srFAqFXtlUnP+3336Lb7/9Fr169UIxaO7xAAAgAElE%0AQVSvXr2QmZmJMWPG4Icffqg2jkc1bNhQ7+ZV8Z3OyspCZGQkVq1ahZSUFMTFxRn8/IMHD/D+++9j%0A1qxZSElJQVJSUrWJfV5envjfBQUFaNSoETw8PJCfny8uFwSh1m+3DWnSpAmWLl2K06dPY9myZViy%0AZAmKioqM2hfVHU2aNNH7nuXn56NJkyZo0KCB3qjKGo2myn38/PPP+Pe//w3gYZ/zCRMmID09HYWF%0AhSgrK0NISAjat2+PNWvWiElBUVFRpT5WOp1OfPHWsGFDNGvWDIGBgXjuuecQERFR7TlUd4/9z3/+%0Ao3csb29vLF26FNnZ2Xrn/ngsJ06cMHiPDQgIQEpKCnx8fBAcHIw5c+bg559/BoBaN6H8888/9UYx%0AbNKkCWbMmIHnnnsO//3vf3H9+nXcu3cPaWlp4j325MmTSE5OrvJZw1gVCVrFPTY2NhYtW7Y0uG37%0A9u3Rv3//Sq2YKrzyyitIT0+vlMQVFhbi008/feI+0d27d8eRI0cwefJkbN26FWPGjEFycjLKy8tr%0A3YTyv//9L3Q6ndiEs3379mjdujV+/vlnaDQavVh1Oh0kEkmt77EtWrTAmjVrsGDBAty+fdvgORi6%0Ax2q1WmRnZ6N58+Y1Pm9VJSUlBa+88kqVTV2rwnuufd9zHSqBy83NxaJFi8Qf6U8//YQHDx6gZcuW%0AOH78OK5du4ZPPvlEr+q3uLgY48aNQ3p6OoCH7XvT0tIMtuGeP38+nJycsHbtWoPHHz9+POLj48Us%0AXqPR4LPPPhOr/v/v//4PoaGhej+MU6dOwdnZuVJfLeBhcllR+zdx4kSDx3R2dsaIESPw5ZdfYubM%0AmUhISMCVK1cQHh4u/ngf/V+bNm30Pl9SUoLQ0FCcOXNGXPbbb78hPT0d3bp1w9GjR9GzZ0+9C4dU%0AKkXv3r2r7DhqKVOnTsWFCxfw448/VlrXsGFDTJs2DYsXLxYvzMXFxVi2bBn+85//6HUefxJdunRB%0AbGwsYmNj8fPPP+Orr77C8OHDDZb1481OGjduDIVCISZJBQUFuHDhAv7yl7/g4sWLeOedd8SL2YED%0AB9C8eXO0bNkSw4YNw4EDB6DValFUVIQDBw4YfCvaoUMHhIWFITQ01ODDyuDBg3Hjxg3xTXR5eTli%0AY2Px7LPPonPnzpBIJFiyZAkOHTokfkaj0eDs2bPo3r27wfI4d+4cYmJinnpY6AsXLuDs2bM4e/Ys%0A1Go1mjdvjrNnz0Imk2HYsGHiDejatWv48ccfMXDgQMTFxSE1NVX8XPPmzaFWq5/ozW2nTp3E9uq/%0A//672NQnNzcXrq6uaNeuHcrKyrB//34ADx9GXVxcUF5ejnv37qG4uBharVZ8U56QkAAXFxeD04wA%0AwDfffIPS0lJotVqxVvvll1+GRqMRB+s5evQomjVr9kT9baVSKQoLC/HgwQNMmjQJ2dnZAICXXnoJ%0AUqn0ift8Ut3Tr18/qNVq6HQ6aLVaHD58GK+99hratGmDsrIy8WH4b3/7m/hApFAo9B6Abty4gaVL%0Al4oPYCdPnoSXlxcaNmyIxMRE1K9fv1IC9ueff2L8+PH4/fffATxskp+Xl6fX76bCRx99hCtXrohN%0AOB83YcIEbNu2TXw4+uOPP7Br1y6xP87333+PxYsXi0moIAhISkpC+/btDdYkarVaLF26FI0aNRK7%0AVDyuXr16GDduHI4ePYqRI0ciOjoad+/exYYNGwxe9x+/t2RmZiI4OFjvxdrPP/+M27dvw9fXF4cO%0AHcKgQYP0PqNQKNCmTRucPn3aYEyWEhISgi+//FIvuang7e2N4cOHY/78+WJ55+fnY/78+WLNiDFe%0Ae+01JCQk4MMPP8Q333yDM2fOYOrUqQbLukePHnqfbdGiBe7evSsm2bdv38a1a9fE5GPOnDnitfmL%0AL76An5+feI/Zs2cPdDodsrOzcfToUYNNUPv164fRo0djzpw5BscBGDVqFE6dOiW+OC4tLRVfpjdr%0A1qzG563HCYIgJmDz5s0Tl+fm5ho9mF4F3nNt/57rUE0ou3fvjlmzZmHq1KkoLy+HTCbDhg0b0KBB%0AA+zfvx8ZGRli7QcAdO7cGWvWrMHGjRuxdOlS3L9/H8888wxiYmLQsmXLSiMXSaVSbNiwAaNGjULH%0Ajh0rPaCPGjUKxcXFmDJlCsrKyiCVSjF+/HixbfPw4cNx9+5dBAcH4/79+9DpdGjdujV27twpVtdn%0AZmZCpVJBEAQUFRXBz88Pf/3rX/WqnKvSo0ePShe0mnh5eWHr1q3YtGkTPvroIwiCgAYNGmDJkiXo%0A2LEjVq1aZXBetMGDB2PLli2YPHkygP81fazw0UcfATDcxwx4+KOrqilqbTVo0AAzZsxAdHQ01Gp1%0ApfVz5sxBo0aNxDmFnJycMHDgQKxYsULcxtj42rRpIzbTqS0nJyds2rQJ0dHRYhvpt956S+x7EhAQ%0AgAkTJkAikaBp06bYvHkznJ2doVKpcPnyZYwaNUqsWX50zpZHTZgwAefPn0dYWBji4uL0LiIKhQJx%0AcXGIiYnB2rVrIQgCOnXqhM8++0zsx7Z792588skn2LZtGwDAxcUFEydO1Hu4WbhwIerVq4eioiI0%0Ab94cq1atEs/BHObPn4/w8HAMHjwY9erVw6pVq9CkSZNqP/O3v/0NCQkJuHfvHu7duweVSoWXX34Z%0A69at09vuvffew7x58zBgwAB4e3uLfVJeeOEF9O3bF0OHDoWHhwfCw8ORlpaGSZMmQa1Wo2vXrujf%0Avz+2b9+OadOmYdSoUfDw8MCsWbMwaNAgzJw5E3//+9/1muEAD685kydPxs2bNzF48GD07dsXTk5O%0A2LhxI6KioqDVaqFQKLB+/fonegBSqVQYP348PvroI4wZM0Z8oHVyckJkZKTRLyyo7pg0aRL++OMP%0AjBgxAhKJBCqVCsOGDYNEIsGKFSuwZMkSuLm5YerUqXBycoJEIoGPjw8yMjJQWFiIhg0bYuTIkbh5%0A8ybGjh0LQRDQsGFDcc6kffv2obi4WO96qlKp8P777yMiIgIzZ85EeXk5GjVqhC1btug1TarQoEED%0AfPrppwgICICPj0+lvuEzZ87E9u3b4e/vD51OB1dXV8yfP1+8/kyfPh3l5eWYPHkydDodysrK8NJL%0AL4nXM+B/1/zy8nKUlJRg4MCB+Pzzzw02xX+URCIR5457Ep07d0ZUVJQ4B2l5eTmaNGmCDRs2oFmz%0AZkhKSjI4D9agQYNw+PBhLFq0SK/pY4WKGgpDfcwAVBpF0RjPPvss3n77bXz88ccGY4yKisLWrVsx%0AceJESCQSuLi44M0330RQUJC4jbHxdejQ4Yn7EikUCqxbtw4ffPABSktL4eTkhIULF+Ivf/kLvL29%0AcfPmTYwcORJOTk5iTTEATJ48GTdu3IBKpYKzszOCg4Or7DM5b948/Pvf/8aHH34oPudUaNeuHTZu%0A3IiPPvpIfInap08f8QVnTc9bFSqep+7duwdvb2/s2LEDvr6+4vr09PSnGgmzJrzn1swS91yJ8LRj%0AexMR0VObNGkSxowZg5EjR1o7FKIqabVadO7cGefPn4ebmxuCgoLwxhtvYNSoUdYOjYjwsLXXtGnT%0AnvhlgqOx93su280QERFZwdWrVzFo0CDs2bMHAPCvf/0LEyZMwKRJk/Dee++hoKAAAJCUlITRo0dj%0A7NixTz26nDFGjx6NY8eOAQCOHTsGb29vsdXHrFmzsGvXLoOd94nIss6fPw+tVitO30F1FxM4IiIi%0AC9NqtYiKitLrT71mzRqsWrUKiYmJ6Ny5M/bv3w+tVovY2Fjs3r0biYmJSEhIqHLADXNZsmQJtm3b%0AhqFDh2Lv3r16/by7deuGXr16YevWrRaNiYj0abVafPjhh1i3bp3RfQzJfjhUHzgiIluVmJho7RDI%0AgmQyGeLi4vRGU3N3dxeTs4KCArRr1w7p6enw9fUVa7y6dOmCtLS0Kvu5mkO3bt0qjZr7qEeHXyci%0A63B1da32d0r67P2eywSOiIjIwiomzH5UREQEAgMD0bBhQzRq1AhhYWH4xz/+oTeinEKhQE5OjqXD%0AJSIiG2KTCVxOzl24u7siL8/wsJ+OgOfv2OcPsAwc/fyBulEGSmXNI+TSQ1FRUfjss8/QtWtXREdH%0AY+/evXB3d9fbpjbjjpWV6SCVOte4HRER2SebTOAAOPzNh+fv2OcPsAwc/fwBloGj+eWXX9C1a1cA%0AwKuvvoojR45g9OjRepNnZ2dn1zhEuL0n/dVRKt2Qk3O35g0dDMvFMJZL1Vg2htlauVT1EpSDmBAR%0AEdmAJk2a4Nq1awCAixcvonXr1ujYsSMuXryIwsJCFBUVIS0tzeCkvkRE5DhstgaOiIiorrp06RKi%0Ao6ORkZEBqVSKlJQUrFy5EpGRkXBxcUGjRo2wevVqyOVyhIWFISgoCBKJBMHBweKAJkRE5JiYwBER%0AEVmYj4+PwVHQ9u3bV2mZSqWCSqWyRFhERGQH2ISSiIiIiIjITjxVAnf16lUMGjQIe/bsAQA8ePAA%0AYWFhGDNmDN555x0UFBQAAJKSkjB69GiMHTsWBw8efPqoiYiIiIiIHJDRCZxWq0VUVBT8/PzEZQcO%0AHIC7uzvUajWGDx+O8+fPQ6vVIjY2Frt370ZiYiISEhLEiUqJiIiIiIio9oxO4GQyGeLi4uDp6Sku%0AO3nyJN58800AwLhx4zBw4ECkp6fD19cXbm5ukMvl6NKlC9LS0p4+ciIiIiIiIgdjdAInlUohl8v1%0AlmVkZOD06dOYNGkS5s2bh/z8fGg0GigUCnEbhUKBnJwc4yMmIiIiIiJyUCYdhVIQBLRt2xYhISHY%0AsmULtm/fjg4dOlTapibu7q4Aqp68zlHw/B37/AHLlMEbYYcNLj/yyUizH7sm/A6wDIiI7NG7a7+r%0Act2u8AEWjITqIpMmcE2aNEH37t0BAL1798bmzZvRr18/aDQacZvs7Gx06tSp2v3k5WltbiZ0S+P5%0AO/b5A9YvA2uXv7XP3xbUhTJgAkpERGRaJp1GoG/fvjhz5gwA4PLly2jbti06duyIixcvorCwEEVF%0ARUhLS0O3bt1MeVgiIiIiIiKHYHQN3KVLlxAdHY2MjAxIpVKkpKTg448/xqpVq6BWq+Hq6oro6GjI%0A5XKEhYUhKCgIEokEwcHBcHPjG1kiIiIiIqInZXQC5+Pjg8TExErLN23aVGmZSqWCSqUy9lBERERE%0AREQEEzehJCIiIiIiIvNhAkdERERERGQnmMARERERERHZCSZwREREVnD16lUMGjQIe/bsAQA8ePAA%0AYWFhGDNmDN555x0UFBQAAJKSkjB69GiMHTsWBw8etGbIRERkA5jAERERWZhWq0VUVBT8/PzEZQcO%0AHIC7uzvUajWGDx+O8+fPQ6vVIjY2Frt370ZiYiISEhKQn59vxciJiMjaTDqRN5Gx3l37XZXrdoUP%0AsGAkRETmJ5PJEBcXh7i4OHHZyZMnERoaCgAYN24cACA1NRW+vr7i9DtdunRBWloaBgzgdZGIyFGx%0ABo6IiMjCpFIp5HK53rKMjAycPn0akyZNwrx585Cfnw+NRgOFQiFuo1AokJOTY+lwiYjIhrAGjoiI%0AyAYIgoC2bdsiJCQEW7Zswfbt29GhQ4dK29TE3d0VUqmzucK0OqXSzdoh2CSWi2G2WC62EpOtxGFr%0A7KFcmMARERHZgCZNmqB79+4AgN69e2Pz5s3o168fNBqNuE12djY6depU7X7y8rRmjdOalEo35OTc%0AtXYYNoflYpitlostxGSrZWNttlYuVSWTbEJJRERkA/r27YszZ84AAC5fvoy2bduiY8eOuHjxIgoL%0AC1FUVIS0tDR069bNypESEZE1sQaOiIjIwi5duoTo6GhkZGRAKpUiJSUFH3/8MVatWgW1Wg1XV1dE%0AR0dDLpcjLCwMQUFBkEgkCA4OFgc0ISIix8QEzgZxREYiorrNx8cHiYmJlZZv2rSp0jKVSgWVSmWJ%0AsIiIyA6wCSUREREREZGdYAJHRERERERkJ5jAERERERER2YmnSuCuXr2KQYMGYc+ePXrLz5w5g+ef%0Af178OykpCaNHj8bYsWNx8ODBpzkkERERERGRwzJ6EBOtVouoqCj4+fnpLb9//z527NgBpVIpbhcb%0AGwu1Wg0XFxeMGTMGgwcPRuPGjZ8uciIiIiIiIgdjdA2cTCZDXFwcPD099ZZv27YNAQEBkMlkAID0%0A9HT4+vrCzc0NcrkcXbp0QVpa2tNFTURERERE5ICMroGTSqWQSvU//uuvv+LKlSuYO3cuYmJiAAAa%0AjQYKhULcRqFQICcnp9p9u7u7Aqh69nFH5ohl4ojnXMGa524L5W4LMVgby4CIiIgeZdJ54NasWYPI%0AyMhqtxEEocb95OVpoVS6ISfnrqlCqzMcsUwc8ZwBWP03YO1yt/b524K6UAZMQImIiEzLZKNQZmVl%0A4caNG1iwYAH8/f2RnZ2NwMBAeHp6QqPRiNtlZ2dXanZJRERERERENTNZDVzTpk1x4sQJ8e8BAwZg%0Az549KCkpQWRkJAoLC+Hs7Iy0tDRERESY6rBEREREREQOw+gE7tKlS4iOjkZGRgakUilSUlKwefPm%0ASqNLyuVyhIWFISgoCBKJBMHBwXBzY5MaIiIiIiKiJ2V0Aufj44PExMQq13/33Xfif6tUKqhUKmMP%0ARURERERERDBhHzgiIiIiIiIyL5OOQklERES1c/XqVcyePRtTpkxBYGCguPzMmTOYNm0afvnlFwBA%0AUlISEhIS4OTkBH9/f4wdO9ZaIRORnXl37XdVrtsVPsCCkZApMYEjIiKyMK1Wi6ioKPj5+ektv3//%0APnbs2AGlUiluFxsbC7VaDRcXF4wZMwaDBw+u1N+ciIgcB5tQEhERWZhMJkNcXFylaXW2bduGgIAA%0AyGQyAEB6ejp8fX3h5uYGuVyOLl26IC0tzRohExGRjWANHBERkYVJpVJIpfq34F9//RVXrlzB3Llz%0AERMTAwDQaDRQKBTiNgqFAjk5ORaNlYioAptk2gYmcERERDZgzZo1iIyMrHYbQRBq3I+7uyukUmdT%0AhWVzlEpORWQIy8UwWywXW4nJ1HHYynk9LXs4DyZwREREVpaVlYUbN25gwYIFAIDs7GwEBgZizpw5%0A0Gg04nbZ2dno1KlTtfvKy9OaNVZrUirdkJNz19ph2ByWi2G2Wi62EpOp47CV83oatvadqSqZZAJH%0AZGPYPIHI8TRt2hQnTpwQ/x4wYAD27NmDkpISREZGorCwEM7OzkhLS0NERIQVIyUiImtjAkdERGRh%0Aly5dQnR0NDIyMiCVSpGSkoLNmzdXGl1SLpcjLCwMQUFBkEgkCA4Ohpub7TfvISIi82ECR0REZGE+%0APj5ITEyscv133/2vJl6lUkGlUlkiLCIisgOcRoCIiIiIiMhOsAaujmC/KSIiIrJFfEYhMq06m8BV%0AdbHghYKIiIiIiOxVnU3giIzBxJ+IiIiIbNlT9YG7evUqBg0ahD179gAAMjMzMWXKFAQGBmLKlCnI%0AyckBACQlJWH06NEYO3YsDh48+PRRExEREREROSCjEzitVouoqCj4+fmJyzZu3Ah/f3/s2bMHgwcP%0ARnx8PLRaLWJjY7F7924kJiYiISEB+fn5JgmeiIiIiIjIkRidwMlkMsTFxcHT01Nctnz5cgwdOhQA%0A4O7ujvz8fKSnp8PX1xdubm6Qy+Xo0qUL0tLSnj5yIiIiIiIiB2N0HzipVAqpVP/jrq6uAACdToe9%0Ae/ciODgYGo0GCoVC3EahUIhNK4mIiIhsGUdQJCJbY/JBTHQ6HRYtWoSePXvCz88PR44c0VsvCEKN%0A+3B3f5gIKpVupg7PLPu0JGPid8RzrosxAJaNwxbO2RZisDaWARERET3K5AnckiVL0Lp1a4SEhAAA%0APD09odFoxPXZ2dno1KlTtfvIy9NCqXRDTs5dU4dnln1akjHxV/cZe3izaAv/ZrYQA2DZOKx9zua6%0ABtiTulAGTECJiIhM66lGoXxcUlISXFxcEBoaKi7r2LEjLl68iMLCQhQVFSEtLQ3dunUz5WGJiIiI%0AiIgcgtE1cJcuXUJ0dDQyMjIglUqRkpKCO3fuoF69epg0aRIAwNvbGytWrEBYWBiCgoIgkUgQHBwM%0ANze+kSUiIiIiInpSRidwPj4+SExMrNW2KpUKKpXK2EMRERERERERzNAHjoiIiGp29epVzJ49G1Om%0ATEFgYCAyMzOxZMkSlJWVQSqVIiYmBkqlEklJSUhISICTkxP8/f0xduxYa4dOZJfsod8/UW2YtA8c%0AERER1Uyr1SIqKgp+fn7iso0bN8Lf3x979uzB4MGDER8fD61Wi9jYWOzevRuJiYlISEhAfn6+FSMn%0AIiJrYw0c0VPiGz0ielIymQxxcXGIi4sTly1fvhz16tUDALi7u+Py5ctIT0+Hr6+v2He8S5cuSEtL%0Aw4ABvLYQETkqJnBkUkxmrIdlT2Q/pFIppFL9W7Cr68M5UHU6Hfbu3Yvg4GBoNBooFApxG4VCgZyc%0AHIvGSkREtoUJHBERkY3Q6XRYtGgRevbsCT8/Pxw5ckRvvSAINe7D3d0VUqmzuUK0OluaW5CxPD1z%0Ax13b/Vuy/Gzl38rUcdjKeT0tezgPJnBEREQ2YsmSJWjdujVCQkIAAJ6entBoNOL67OxsdOrUqdp9%0A5OVpzRqjNdna5Pa2EoutlcuTMGfcT1Iuliw/W/m3MnUctnJeT8PWfktVJZMcxISIiMgGJCUlwcXF%0ABaGhoeKyjh074uLFiygsLERRURHS0tLQrVs3K0ZJRETWxho4IiIiC7t06RKio6ORkZEBqVSKlJQU%0A3LlzB/Xq1cOkSZMAAN7e3lixYgXCwsIQFBQEiUSC4OBgcUATIiJyTEzgiIiILMzHxweJiYm12lal%0AUkGlUpk5IiIishdsQklERERERGQnmMARERERERHZCTahJCIiIrJjb4QdrnId5wElqntYA0dERERE%0ARGQnmMARERERERHZCTahJCIiIiKqwrtrv6tyHZuokjU8VQ3c1atXMWjQIOzZswcAkJmZiUmTJiEg%0AIABz585FaWkpgIeTk44ePRpjx47FwYMHnz5qIiIiIiIiB2R0AqfVahEVFQU/Pz9x2aZNmxAQEIC9%0Ae/eidevWUKvV0Gq1iI2Nxe7du5GYmIiEhATk5+ebJHgiIiIiIiJHYnQTSplMhri4OMTFxYnLzp07%0Ah5UrVwIA+vfvj127dqFt27bw9fWFm5sbAKBLly5IS0vDgAG2V+VcV6vIqzsvIiIiIiKyH0YncFKp%0AFFKp/seLi4shk8kAAB4eHsjJyYFGo4FCoRC3USgUyMnJqXbf7u6uAACl0s3Y8Kpk7D7NEYsxLBmH%0AqY9lz2VvK7FbMg5Llnt1Q2Af+WSkxeKwRbbw/SciIiLbYbZBTARBeKLlj8rL00KpdENOzl1Th2X0%0APs0RizEsGYep55Wx57K3ldgtGYctlDtg2ThsrRbeXNdBS2ICSkREZFomTeBcXV1RUlICuVyOrKws%0AeHp6wtPTExqNRtwmOzsbnTp1MuVhLcLWHuyIiIiIyHFU9SzK51DHY9J54F599VWkpKQAAI4fP44+%0AffqgY8eOuHjxIgoLC1FUVIS0tDR069bNlIclIiIiIiJyCEbXwF26dAnR0dHIyMiAVCpFSkoKPv74%0AY4SHh2P//v3w8vLCqFGj4OLigrCwMAQFBUEikSA4OFgc0ISIiIjI0bAmhYiehtEJnI+PDxITEyst%0Aj4+Pr7RMpVJBpVIZeygiIqI65+rVq5g9ezamTJmCwMBAZGZmYtGiRdDpdFAqlYiJiYFMJkNSUhIS%0AEhLg5OQEf39/jB071tqhExGRFZltEBNHwjdpRET0JKqbS3XYsGFYv3491Go1Ro0ahdjYWKjVari4%0AuGDMmDEYPHgwGjdubMXoiYjImkzaB46IiIhqVjGXqqenp7js3LlzGDhwIICHc6mmpqYiPT1dnEtV%0ALpeLc6kSEZHjYg0c1UkcNZSIbJm551KVSp1NH7SNsKWpKWxlrk9L79OUzB1fbfdvz/Os2vtctVWx%0A1hyxtv6bAZjAERER2ZynnUu1rrK1uRFtZa5PS+/TlMwZ35N8X+x5nlV7n6vWlo5la9eYqpJJNqEk%0AIiKyARVzqQKodi7VR5tdEhGR42ECR0REZAM4lyoREdUGm1ASERFZGOdSJSIiYzGBI4dT3QAnRESW%0AwLlUiYjIWEzgiIiIyKw4MjARkekwgSMiIiIiojqvqpdJ9vYiiYOYEBERERER2QkmcERERERERHaC%0ATSjNiG3+iYiIiIjIlJjAEREREZGIL6BrjyNbkzWYNIErKirC4sWLUVBQgAcPHiA4OBjt27fHokWL%0AoNPpoFQqERMTA5lMZsrDkp3gRY6IiIiI6OmYNIH76quv0LZtW4SFhSErKwvvvPMOOnfujICAAAwb%0ANgzr16+HWq1GQECAKQ9LZHbGJp98i0lERET2hi/da8daz3kmTeDc3d3xyy+/AAAKCwvh7u6Oc+fO%0AYeXKlQCA/v37Y9euXUzgiIiIiMhmMGEhe2LSBG7EiBE4dOgQBg8ejMLCQmzfvh2zZs0Sm0x6eHgg%0AJyfHlIckIiIiE6srcyWR6bFlCZH1mTSBO3z4MLy8vPD555/jypUriIiI0FsvCEKt9uPu7goAUCrd%0ATBme2fZpDGPjsPf4bf1YlmTM2z5Lfm9spdwdPQ5bOX8iIktjskhkmEkTuLS0NPTu3RsA8MILLyA7%0AOxvPPPMMSkpKIJfLkZWVBU9Pzxr3k5enhVLphpycu6YMDwDMsk9jGBuHvcdv68eydZb83thKuTty%0AHOa6DloSE1AiIiLTMulE3q1bt0Z6ejoAICMjA/Xr10evXr2QkpICADh+/Dj69OljykMSERERERE5%0ADJPWwI0bNw4REREIDAxEWVkZVqxYAW9vbyxevBj79++Hl5cXRo0aZcpDkgNjh2Miqks4FQ8REdWG%0ASRO4+vXr49NPP620PD4+3pSHISIiqnM4FQ8REdWGSRM4IiIiMg6n4iF7x4t1sMYAABUgSURBVJYx%0ARJbBBI6IiMgGmGoqHnd3V0ilzmaJ0RZGh7algXFMHYsly/eNsMMmP5YxjD3nqpLFI5+MNMn+zcnU%0AMRmbONvD99dSx3p0f6batznLgwkcEZGN4dDZjslUU/Hk5WnNER4A84zG+iT7tLWRWU0di7XL1xrM%0AWYa29n2pUF1MlqzFtIfvr6WOVbE/U35nTLGfqpJAJnBERA6MyaLtMNVUPEREVLeZdBoBIiIiMg6n%0A4iEiotpgDRwREZEN4FQ8RERUGw6XwHGEJCIiskWcioeIiGrD4RI4IiIickxVvcRlf08isidM4IiI%0AiIiIyGw4YJZpMYEjo7ApKlWFF2kiIiIi82ECR0RERERWwRfCZGqO8J1iAmclxn65HOFLSXUXv79E%0AZAqs6aeq8D5jf/hv9uQ4DxwREREREZGdYAJHRERERERkJ9iEkoiIiMgGsGkoEdWGyRO4pKQk7Ny5%0AE1KpFKGhoXj++eexaNEi6HQ6KJVKxMTEQCaTmfqwREREREREdZ5JE7i8vDzExsbiyy+/hFarxebN%0Am5GSkoKAgAAMGzYM69evh1qtRkBAgCkPS0RUCSfsJbJvHNiAiMgwkyZwqamp8PPzQ4MGDdCgQQNE%0ARUVhwIABWLlyJQCgf//+2LVrFxM4IiIioifAhJaIKpg0gbt16xZKSkowc+ZMFBYWYs6cOSguLhab%0ATHp4eCAnJ6fG/bi7uwIAlEo3U4ZHdorfg/8xtiyM+ZytlLup47BkGZqDJeOwlXMmIiKi/zF5H7j8%0A/Hx89tlnuH37NiZPngxBEMR1j/53dfLytFAq3ZCTc9fU4ZEd4vfgf4wtC2M+Zyvlbuo4LFmG5mDJ%0AOExxLCaBREREpmXSBM7DwwOdO3eGVCpFq1atUL9+fTg7O6OkpARyuRxZWVnw9PQ05SGJiIjqDA4E%0ARkRENTHpPHC9e/fGDz/8gPLycuTl5UGr1eLVV19FSkoKAOD48ePo06ePKQ9JRERUJ1QMBLZ3715s%0A27YN3377LTZt2oSAgADs3bsXrVu3hlqttnaYRERkZSatgWvatCmGDh0Kf39/AEBkZCR8fX2xePFi%0A7N+/H15eXhg1apQpD0kOgB23icgRcCCwuoX3LiIyF5P3gRs/fjzGjx+vtyw+Pt7UhyEiK+KDCZHp%0AmXIgMKnU2SwxmqNPoy0MVGTvgxtVxx5idDS28m9iC789WznWo/sz1b7NWR4mT+CIyHyYOBHVbaYa%0ACMxczDGIji0MVGTvgxtVxx5idDS28m9iC789WzlWxf5MOYiiOQcCYwJHRERkAzgQmGnwRRcR1XVM%0A4IjIID4E1V5VZbUrfICFIyF71rt3b4SHh2P69OkoKCiAVqtF7969kZKSgpEjR3IgMCIiK7DF5yEm%0AcERERDaAA4ERkSXZYmJCtcMEjoiIyEZwIDAyNT6kU13k6N9rJnBEDsDRL3RERES2gvdkelomncib%0AiIiIiIiIzIcJHBERERERkZ1gAkdERERERGQn2AeOiIiIyAjsy0RE1sAaOCIiIiIiIjvBBI6IiIiI%0AiMhOMIEjIiIiIiKyE+wDR0RERLVSXZ+vXeEDLBgJEZHjYgJHRA6Fgw4QERGRPTNLE8qSkhIMGjQI%0Ahw4dQmZmJiZNmoSAgADMnTsXpaWl5jgkERERERFRnWeWBG7r1q1o1KgRAGDTpk0ICAjA3r170bp1%0Aa6jVanMckoiIiIiIqM4zeQJ3/fp1XLt2Df369QMAnDt3DgMHDgQA9O/fH6mpqaY+JBERERERkUMw%0AeR+46OhoLF26FF9//TUAoLi4GDKZDADg4eGBnJycGvfh7u4KAFAq3UwdHhHZGVu5DhgThzlit2R5%0A2ErZO5qSkhK8/vrrmD17Nvz8/LBo0SLodDoolUrExMSI91QiInJMJk3gvv76a3Tq1AktW7Y0uF4Q%0AhFrtJy9PC6XSDTk5d00ZHhHZoTfCDls7BAAw6npUXezGjthnyeuiKY7FJPDJGeqGMGzYMKxfvx5q%0AtRoBAQFWjpCIiKzJpAncqVOn8Mcff+DUqVP4888/IZPJ4OrqipKSEsjlcmRlZcHT09OUhyQiIqoz%0ADHVDWLlyJYCH3RB27drFBI6IyMGZNIHbuHGj+N+bN29GixYtcOHCBaSkpGDkyJE4fvw4+vTpY8pD%0AEhHR/6+qKRI4P5f9MFU3BKnU2axxGmLsFB22UEtrCzEQ2Tt7nqbn0WuAqa4H5ryumH0euDlz5mDx%0A4sXYv38/vLy8MGrUKHMfkoiIyO6YshuCPbGF7hK20lSbiKyj4jpkyi5c5uyGYLYEbs6cOeJ/x8fH%0Am+swREREdQK7IRARUW2YvQaOiKgusOemIfYcuyNhNwQiIqoNs0zkTURERE9vzpw5+PrrrxEQEID8%0A/Hx2QyAiItbAERER2Rp2QyAioqqwBo6IiIiIiMhOsAaOiIiIrIZ9NImIngxr4IiIiIiIiOwEa+CI%0AiIiIiMih2VNrACZwRERWYE83CiIiIrIdbEJJRERERERkJ5jAERERERER2QkmcERERERERHaCCRwR%0AEREREZGdYAJHRERERERkJ5jAERERERER2QmTTyOwbt06/PTTTygrK8N7770HX19fLFq0CDqdDkql%0AEjExMZDJZKY+LBGRQ+D0A0RERI7NpAncDz/8gP/+97/Yv38/8vLy8NZbb8HPzw8BAQEYNmwY1q9f%0AD7VajYCAAFMeloiIiIiIyCGYtAll9+7d8emnnwIAGjZsiOLiYpw7dw4DBw4EAPTv3x+pqammPCQR%0AEVGdsW7dOowbNw6jR4/G8ePHkZmZiUmTJiEgIABz585FaWmptUMkIiIrM2kNnLOzM1xdXQEAarUa%0Affv2xffffy82mfTw8EBOTk6N+3F3f7gPpdLNlOEREdET4DXYstiKhYiIasPkfeAA4MSJE1Cr1di1%0AaxeGDBkiLhcEoVafz8vTQql0Q07OXXOER0REtWCKazCTwNrr3r07Xn75ZQD6rVhWrlwJ4GErll27%0AdjGBIyJycCZP4M6cOYNt27Zh586dcHNzg6urK0pKSiCXy5GVlQVPT09TH5KIiMjumbIVi1TqbNZY%0AiYjqEnO8bDTnC0yTJnB3797FunXrsHv3bjRu3BgA8OqrryIlJQUjR47E8ePH0adPH1MekoiIqE4x%0ARSsWIiKqPXO0+jNnKxaTJnDHjh1DXl4e3n//fXHZ2rVrERkZif3798PLywujRo0y5SGJiIjqDLZi%0AISKimpg0gRs3bhzGjRtXaXl8fLwpD0NERFTnsBULERHVhlkGMSEiIqInw1YsRERUG0zgiIiIbABb%0AsRARUW2YdCJvIiIiIiIiMh8mcERERERERHaCCRwREREREZGdYAJHRERERERkJ5jAERERERER2Qkm%0AcERERERERHaCCRwREREREZGdYAJHRERERERkJ5jAERERERER2QkmcERERERERHaCCRwREREREZGd%0AYAJHRERERERkJ5jAERERERER2QmpJQ6yevVqpKenQyKRICIiAi+//LIlDktERGT3eA8lIqJHmT2B%0A+/HHH/Hbb79h//79uH79OiIiIrB//35zH5aIiMju8R5KRESPM3sTytTUVAwaNAgA4O3tjYKCAty7%0Ad8/chyUiIrJ7vIcSEdHjzF4Dp9Fo8NJLL4l/KxQK5OTkoEGDBlV+Rql00/t/Yxz5ZKTRnyUiIrIF%0AT3MPfRq8hxKRo7Gn657FBzERBMHShyQiIqoTeA8lIiKzJ3Cenp7QaDTi39nZ2VAqleY+LBERkd3j%0APZSIiB5n9gSuV69eSElJAQBcvnwZnp6e1Tb9ICIiood4DyUioseZvQ9cly5d8NJLL2H8+PGQSCRY%0Avny5uQ9JRERUJ/AeSkREj5MIbFBPRERERERkFyw+iAkREREREREZhwkcERERERGRnTBLH7ji4mKE%0Ah4fjzp07uH//PmbPno0XXngBixYtgk6ng1KpRExMDGQyGZKSkpCQkAAnJyf4+/tj7NixePDgAcLD%0Aw3H79m04OztjzZo1aNmyJa5cuYIVK1YAAJ5//nmsXLkSALBz504kJydDIpEgJCQEr732mjlO64mV%0AlJTg9ddfx+zZs+Hn5+dQ53/u3DnMnTsXf/nLXwAAzz33HKZNm+ZQZZCUlISdO3dCKpUiNDQUzz//%0AvEOd/8GDB5GUlCT+fenSJRw7dsxhyqCoqAiLFy9GQUEBHjx4gODgYLRv395hzp/IGFevXsXs2bMx%0AZcoUBAYGIjMzE0uWLEFZWRmkUiliYmL0RuE09Dvr06ePFc/APB4vlwsXLmDdunWQSqWQyWSIiYmB%0AQqHQ+8zq1auRnp4OiUSCiIgIvPzyy1aK3nyMKZd169bhp59+QllZGd577z0MGTLEStGblzFlA+g/%0Au7799ttWiNy8jCmXx5/n+vXrZ53gHyWYwdGjR4UdO3YIgiAIt27dEoYMGSKEh4cLx44dEwRBED75%0A5BPhr3/9q1BUVCQMGTJEKCwsFIqLi4URI0YIeXl5wqFDh4QVK1YIgiAIZ86cEebOnSsIgiAEBgYK%0A6enpgiAIwvz584VTp04Jv//+u/DWW28J9+/fF+7cuSMMHTpUKCsrM8dpPbH169cLb7/9tvDll186%0A3Pn/8MMPwpw5c/SWOVIZ5ObmCkOGDBHu3r0rZGVlCZGRkQ51/o87d+6csGLFCocqg8TEROHjjz8W%0ABEEQ/vzzT2Ho0KEOdf5ET6qoqEgIDAwUIiMjhcTEREEQBGHRokXC0aNHBUEQhD179gjR0dF6nzH0%0AO6trDJXLnDlzhN9//10QBEHYvHmzsHXrVr3PnDt3TpgxY4YgCIJw7do1wd/f37JBW4Ax5ZKamipM%0AmzZNEISH9+nXXnvNojFbijFlU+HRZ9e6xphyMfQ8ZwvM0oRy+PDhmD59OgAgMzMTTZs2xblz5zBw%0A4EAAQP/+/ZGamor09HT4+vrCzc0NcrkcXbp0QVpaGlJTUzF48GAAwKuvvoq0tDSUlpYiIyNDfINU%0AsY9z586hT58+kMlkUCgUaNGiBa5du2aO03oi169fx7Vr18Qs3dHO3xBHKoPU1FT4+fmhQYMG8PT0%0ARFRUlEOd/+NiY2Mxe/ZshyoDd3d35OfnAwAKCwvh7u7uUOdP9KRkMhni4uLg6ekpLlu+fDmGDh0K%0AQP83VcHQ76yuMVQumzZtQsuWLSEIArKystCsWTO9z6SmpmLQoEEAAG9vbxQUFODevXsWjdvcjCmX%0A7t2749NPPwUANGzYEMXFxdDpdBaN2xKMKRug8rNrXWPsb+nx5zlbYNY+cOPHj8eCBQsQERGB4uJi%0AyGQyAICHhwdycnKg0Wj0qikVCkWl5U5OTpBIJNBoNGjYsKG4bU37sLbo6GiEh4eLfzva+QPAtWvX%0AMHPmTEyYMAFnz551qDK4desWSkpKMHPmTAQEBCA1NdWhzv9RP//8M5o3bw6lUulQZTBixAjcvn0b%0AgwcPRmBgIBYvXuxQ50/0pKRSKeRyud4yV1dXODs7Q6fTYe/evXjjjTf01hv6ndU1hsoFAE6fPg2V%0ASgWNRoM333xTb51Go9FLZuviNcGYcnF2doarqysAQK1Wo2/fvnB2drZIvJZkTNkAlZ9d6xpjysXQ%0A85wtMGsCt2/fPmzduhULFy6E8MhsBUIVMxc8yfIn3Yclff311+jUqRNatmxpcH1dP38AaNOmDUJC%0AQrB161ZER0fjgw8+0HvL5QhlkJ+fj88++wxr167FkiVLHOo38Ci1Wo233nqr0vK6XgaHDx+Gl5cX%0AvvnmGyQkJODDDz/UW1/Xz5/IVHQ6HRYtWoSePXvCz89Pb11Nv7O6rG/fvkhOTka7du2wY8eOard1%0ApGtCbcrlxIkTUKvVWLZsmYWjs67qyqamZ9e6rKbvTHXPc9ZilgTu0qVLyMzMBAC8+OKL0Ol0qF+/%0APkpKSgAAWVlZ8PT0hKenJzQajfi57OxscXnFm6IHDx5AEAQolUq9phNV7aNiuTWdOnUK3377Lfz9%0A/XHw4EFs2bIFrq6uDnP+ANC0aVMMHz4cEokErVq1QpMmTVBQUOAwZeDh4YHOnTtDKpWiVatWqF+/%0AvkP9Bh517tw5dO7cGQAc6neQlpaG3r17AwBeeOEFZGdn45lnnnGY8ycylSVLlqB169YICQmptM7Q%0A76wuNol73DfffAMAkEgkGDp0KH766Se99YauK48O/lJX1VQuAHDmzBls27YNcXFxcHNzs3SIVlNT%0A2Rh6dv3nP/9pjVAtqqZyMfQ8l5uba41Q9ZglgTt//jx27doF4GE1vlarxauvvoqUlBQAwPHjx9Gn%0ATx907NgRFy9eRGFhIYqKipCWloZu3bqhV69eSE5OBgCcPHkSPXr0gIuLC9q1a4fz58/r7aNnz544%0AdeoUSktLkZWVhezsbLRv394cp1VrGzduxJdffokDBw5g7NixmD17tkOdP/BwxJ7PP/8cAJCTk4M7%0Ad+7g7bffdpgy6N27N3744QeUl5cjLy/P4X4DFbKyslC/fn2x2aAjlUHr1q2Rnp4OAMjIyED9+vXR%0Aq1cvhzl/IlNISkqCi4sLQkNDDa439Duri03iHrd582b83//9HwAgPT0dbdu21Vv/6LXm8uXL8PT0%0ARIMGDSwep6XVVC53797FunXrsH37djRu3NgaIVpNTWVT1bNrXVdTuRh6nrOFvrYSwQz1gCUlJfjg%0Agw+QmZmJkpIShISEwMfHB4sXL8b9+/fh5eWFNWvWwMXFBcnJyfj8888hkUgQGBiIN998EzqdDpGR%0Akbh58yZkMhnWrl2L5s2b49q1a1i2bBnKy8vRsWNHLFmyBACQmJiII0eOQCKR4P3336/UxMKaNm/e%0AjBYtWqB3794Odf737t3DggULUFhYiAcPHiAkJAQvvviiQ5XBvn37oFarAQCzZs2Cr6+vQ50/8LA2%0AfuPGjdi5cyeAh2+BHaUMioqKEBERgTt37qCsrAxz586Ft7e3w5w/0ZO6dOkSoqOjkZGRAalUiqZN%0Am+LOnTuoV6+emHx4e3tjxYoVmDdvHtasWQOdTlfpd1bXvvuGymXhwoVYvXo1nJ2dIZfLsW7dOnh4%0AeIjlIpfL8fHHH+P8+fOQSCRYvnw5XnjhBWufikkZUy6HDx/G5s2b9R7So6Oj4eXlZcUzMT1jvzMV%0AKp5d69o0AsaWy+PPcxWDkVmTWRI4IiIiIiIiMj2zDmJCREREREREpsMEjoiIiIiIyE4wgSMiIiIi%0AIrITTOCIiIiIiIjsBBM4IiIiIiIiO8EEjoiIiIiIyE4wgSMiIiIiIrIT/x8hAFcimsdJEgAAAABJ%0ARU5ErkJggg==%0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38100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215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Table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Crime-Data </a:t>
            </a:r>
            <a:r>
              <a:rPr lang="en-IN" dirty="0"/>
              <a:t>Vs. Sale-Data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166976"/>
              </p:ext>
            </p:extLst>
          </p:nvPr>
        </p:nvGraphicFramePr>
        <p:xfrm>
          <a:off x="838199" y="1296990"/>
          <a:ext cx="7467600" cy="3579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7057"/>
                <a:gridCol w="961176"/>
                <a:gridCol w="739367"/>
              </a:tblGrid>
              <a:tr h="3579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corr_coef</a:t>
                      </a:r>
                      <a:endParaRPr lang="en-IN" sz="1200" b="1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</a:rPr>
                        <a:t>p_value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7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past_FELONY_count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0.0970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0.00000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7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past_MISDEMEANOR_count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0.0905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0.00000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7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past_crime_count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0.0889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0.00000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7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past5Y_crime_count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0.0695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0.00000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7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past3Y_crime_count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0.0654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0.00000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7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past2Y_crime_count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0.0652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0.00000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7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past1Y_crime_count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0.0592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0.00000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7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past_VIOLATION_count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0.0575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0.00000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7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past6M_crime_count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0.0547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0.00000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8645" marR="18645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181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ll crime counts are in positive correlation with Sale-Price.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442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Scatter plots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66788"/>
            <a:ext cx="7238999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353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52500"/>
            <a:ext cx="71628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IN" dirty="0" smtClean="0"/>
              <a:t>Scatter plots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298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3914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IN" dirty="0" smtClean="0"/>
              <a:t>Scatter plots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97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469</Words>
  <Application>Microsoft Office PowerPoint</Application>
  <PresentationFormat>On-screen Show (4:3)</PresentationFormat>
  <Paragraphs>108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Angles</vt:lpstr>
      <vt:lpstr>Worksheet</vt:lpstr>
      <vt:lpstr>Real-Estate Price Prediction Predicting Property Prices in the City of New-York </vt:lpstr>
      <vt:lpstr>PROJECT SCORE</vt:lpstr>
      <vt:lpstr>DATA UNDERSTANDING</vt:lpstr>
      <vt:lpstr>PowerPoint Presentation</vt:lpstr>
      <vt:lpstr>EXPLORATORY DATA ANALYSIS</vt:lpstr>
      <vt:lpstr>Correlation Table  Crime-Data Vs. Sale-Data</vt:lpstr>
      <vt:lpstr>Scatter plots</vt:lpstr>
      <vt:lpstr>Scatter plots</vt:lpstr>
      <vt:lpstr>Scatter plots</vt:lpstr>
      <vt:lpstr>Modeling &amp; evaluation</vt:lpstr>
      <vt:lpstr>Modeling &amp; evaluation .continued</vt:lpstr>
      <vt:lpstr>Results</vt:lpstr>
      <vt:lpstr>Thank you Mahesh Yerra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2015-12-25T22:00:06Z</dcterms:created>
  <dcterms:modified xsi:type="dcterms:W3CDTF">2017-12-17T07:43:53Z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