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B3DC-EB58-6FA9-2D8A-D3EA83F6B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E2D3F-6897-0BF6-067D-B208CD414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8142-41BE-62BD-3486-6A072C5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E89E-E72B-1E61-9928-B90D3070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5D17-6315-52BC-4DC2-139AE57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4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D21D-6E08-3079-2685-EEEBF474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255BF-9386-0908-2BD4-E27A5CA4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5C76-3CC8-8448-D096-2324B2C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449F-463F-8B48-CCC8-2506BB6F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2EF1-4C9C-01E9-FB86-4BF58E9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DD07F-04B5-1BC3-57A2-2171FE29E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494C-F071-309C-9821-A153E8619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2C7A-9730-D49B-A72E-3C5E76D8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3851-AAC5-C8F2-AC1F-14FCA8EA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CE3-CBC7-C286-A715-44B23D04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9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E0CF-2389-CC3B-F9B0-5A722F2C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66A2-5F80-D362-CBCF-24CD1191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0DA2-D385-163C-FA23-1339BB05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5EA5-AD5D-5572-553D-1308D3B2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1996A-A1BF-D129-D70D-8A98E064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59B2-7744-401B-6354-03C0E40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BBE3-EF19-4372-E2E1-52035EF7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DED9-71E7-1957-2E16-01932DAC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95C0-F1C1-CFDB-53FD-0A4E36E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6647-1964-5654-3E01-C04616E8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03D4-D428-6836-65C3-7F48B6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B890-0C1F-0823-3521-5962F011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496C5-C699-5447-5AEE-B02777656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760E-6E77-E496-2BED-44367150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D5CB-10B7-C1BD-480F-606604E6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90DB-749C-F659-95A5-C5E0C81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AC8F-E9A1-2672-F333-CD247AD9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5437-87AD-E724-8C31-87B38956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3D7D-6970-8412-FCFA-E6610118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9701-72D6-2182-4F19-F70D3E2B8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FD69-FFC2-A001-6F42-60F7F306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32DBA-BC8B-5C01-65BA-83EF59A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E0EFA-52FB-7EEC-005E-900F5D0C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8A4C8-A10F-3D88-6935-DA5492D1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6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D44-D4EE-4851-7410-62DFF5D0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39D47-7C55-5BB3-583D-7B3C0717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2C0AB-50B8-B1E8-3718-4D1CA91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3B725-82D5-1BE0-238F-C20A316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EEAA6-D6D3-D7C7-7E69-E9D24B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C993C-0B6C-7AD2-4042-047AC3FD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FFED-29B6-9FB5-359D-BB2BCA9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637-418C-5592-5CA1-38E2F04B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8ADA-BDB8-4652-FD0F-B8C78018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23BD1-F70A-93DF-07CD-C6C29FC18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8DFA-636B-94D2-8B92-998353B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C090-ABDA-EA90-08DC-D515A2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9C72-CA61-E2B2-FC33-386C1305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C204-1750-8B83-CDE0-C00D5CE6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EBA3A-BF7D-6CA5-7569-E881AAF7F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1DF6-2167-2F4F-9AE9-8C231CE13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9840-EEE5-DDFE-73C1-B997A965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1F912-FC3B-4E72-6E62-E4050AB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0C663-D1B3-4F6B-D789-395EA2F6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5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AD44-D8D1-8FA3-D4A3-3479F9BA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E8F8-863A-8057-F253-7829F5EA5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DF64-17FC-5FB9-4024-4FE8F1BE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434C-4BA9-4D95-B3FD-D702A9046D8E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EB55-1CAD-C1FF-998D-631169FDE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7F0E-F225-3BC7-7813-CD44DD4CC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C2F5-ED4D-493F-B4F2-44210658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A5EA7D-8FA1-2DC1-C934-2D02CD1E201F}"/>
              </a:ext>
            </a:extLst>
          </p:cNvPr>
          <p:cNvSpPr/>
          <p:nvPr/>
        </p:nvSpPr>
        <p:spPr>
          <a:xfrm>
            <a:off x="78658" y="1543662"/>
            <a:ext cx="2192594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8B231-CDF8-1E96-7525-62E693B7E3D0}"/>
              </a:ext>
            </a:extLst>
          </p:cNvPr>
          <p:cNvSpPr/>
          <p:nvPr/>
        </p:nvSpPr>
        <p:spPr>
          <a:xfrm>
            <a:off x="2502310" y="1543664"/>
            <a:ext cx="2192594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557CA-6347-DFDA-AFD5-02B3CBC9930C}"/>
              </a:ext>
            </a:extLst>
          </p:cNvPr>
          <p:cNvSpPr/>
          <p:nvPr/>
        </p:nvSpPr>
        <p:spPr>
          <a:xfrm>
            <a:off x="4977581" y="1543662"/>
            <a:ext cx="2192594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15889-3225-5420-D5C7-3512D83C9813}"/>
              </a:ext>
            </a:extLst>
          </p:cNvPr>
          <p:cNvSpPr/>
          <p:nvPr/>
        </p:nvSpPr>
        <p:spPr>
          <a:xfrm>
            <a:off x="7435645" y="1543662"/>
            <a:ext cx="2192594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C7751-45CB-F053-48BE-CEA450E02D61}"/>
              </a:ext>
            </a:extLst>
          </p:cNvPr>
          <p:cNvSpPr/>
          <p:nvPr/>
        </p:nvSpPr>
        <p:spPr>
          <a:xfrm>
            <a:off x="9910916" y="1543662"/>
            <a:ext cx="2192594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Quarterly Sales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CD7E4B-2029-D7CF-07DF-96342E49FCDC}"/>
              </a:ext>
            </a:extLst>
          </p:cNvPr>
          <p:cNvSpPr/>
          <p:nvPr/>
        </p:nvSpPr>
        <p:spPr>
          <a:xfrm>
            <a:off x="78658" y="68826"/>
            <a:ext cx="12024852" cy="1268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3E11B-7EBF-D94A-AC60-E6E896B005BB}"/>
              </a:ext>
            </a:extLst>
          </p:cNvPr>
          <p:cNvSpPr/>
          <p:nvPr/>
        </p:nvSpPr>
        <p:spPr>
          <a:xfrm>
            <a:off x="78658" y="3490446"/>
            <a:ext cx="4616246" cy="3298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Sales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40099-C327-CBE9-4208-5C20D0569F6C}"/>
              </a:ext>
            </a:extLst>
          </p:cNvPr>
          <p:cNvSpPr/>
          <p:nvPr/>
        </p:nvSpPr>
        <p:spPr>
          <a:xfrm>
            <a:off x="4977581" y="3490446"/>
            <a:ext cx="4650658" cy="3298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 Sales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A8142-05A8-7439-83AF-55B55E9B8E87}"/>
              </a:ext>
            </a:extLst>
          </p:cNvPr>
          <p:cNvSpPr/>
          <p:nvPr/>
        </p:nvSpPr>
        <p:spPr>
          <a:xfrm>
            <a:off x="9910916" y="3490446"/>
            <a:ext cx="2192594" cy="3298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58502-58C1-9DC4-4BB8-066A37D9D087}"/>
              </a:ext>
            </a:extLst>
          </p:cNvPr>
          <p:cNvSpPr/>
          <p:nvPr/>
        </p:nvSpPr>
        <p:spPr>
          <a:xfrm>
            <a:off x="339213" y="2172926"/>
            <a:ext cx="1671484" cy="481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288-DAC2-62AC-6FD3-ACBAC91638C4}"/>
              </a:ext>
            </a:extLst>
          </p:cNvPr>
          <p:cNvSpPr/>
          <p:nvPr/>
        </p:nvSpPr>
        <p:spPr>
          <a:xfrm>
            <a:off x="2805880" y="2172926"/>
            <a:ext cx="1671484" cy="481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4A94A-6537-7F7E-2169-B7AA437C5075}"/>
              </a:ext>
            </a:extLst>
          </p:cNvPr>
          <p:cNvSpPr/>
          <p:nvPr/>
        </p:nvSpPr>
        <p:spPr>
          <a:xfrm>
            <a:off x="5255342" y="2172926"/>
            <a:ext cx="1671484" cy="481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D615E-492A-A6C7-893C-7149856916F0}"/>
              </a:ext>
            </a:extLst>
          </p:cNvPr>
          <p:cNvSpPr/>
          <p:nvPr/>
        </p:nvSpPr>
        <p:spPr>
          <a:xfrm>
            <a:off x="7714636" y="2172926"/>
            <a:ext cx="1671484" cy="4817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1722-E80B-B1DA-81EB-3171AA28BE0F}"/>
              </a:ext>
            </a:extLst>
          </p:cNvPr>
          <p:cNvSpPr/>
          <p:nvPr/>
        </p:nvSpPr>
        <p:spPr>
          <a:xfrm>
            <a:off x="301817" y="241341"/>
            <a:ext cx="11544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Sales Performance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39115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Yerramsetty Sai Venkata Suchita</dc:creator>
  <cp:lastModifiedBy>Yerramsetty Sai Venkata Suchita</cp:lastModifiedBy>
  <cp:revision>1</cp:revision>
  <dcterms:created xsi:type="dcterms:W3CDTF">2024-12-23T11:36:57Z</dcterms:created>
  <dcterms:modified xsi:type="dcterms:W3CDTF">2024-12-23T11:57:14Z</dcterms:modified>
</cp:coreProperties>
</file>