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8" r:id="rId16"/>
    <p:sldId id="276" r:id="rId17"/>
    <p:sldId id="279" r:id="rId18"/>
    <p:sldId id="280" r:id="rId19"/>
    <p:sldId id="270" r:id="rId20"/>
    <p:sldId id="281" r:id="rId21"/>
    <p:sldId id="282" r:id="rId22"/>
    <p:sldId id="274" r:id="rId23"/>
    <p:sldId id="271" r:id="rId24"/>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E0F8"/>
          </a:solidFill>
        </a:fill>
      </a:tcStyle>
    </a:wholeTbl>
    <a:band2H>
      <a:tcTxStyle/>
      <a:tcStyle>
        <a:tcBdr/>
        <a:fill>
          <a:solidFill>
            <a:srgbClr val="E7F0FC"/>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8E9D0"/>
          </a:solidFill>
        </a:fill>
      </a:tcStyle>
    </a:wholeTbl>
    <a:band2H>
      <a:tcTxStyle/>
      <a:tcStyle>
        <a:tcBdr/>
        <a:fill>
          <a:solidFill>
            <a:srgbClr val="EDF4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D1EE"/>
          </a:solidFill>
        </a:fill>
      </a:tcStyle>
    </a:wholeTbl>
    <a:band2H>
      <a:tcTxStyle/>
      <a:tcStyle>
        <a:tcBdr/>
        <a:fill>
          <a:solidFill>
            <a:srgbClr val="F0E9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varScale="1">
        <p:scale>
          <a:sx n="81" d="100"/>
          <a:sy n="81" d="100"/>
        </p:scale>
        <p:origin x="145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ya gupta" userId="e08a7e078c09404f" providerId="LiveId" clId="{9F6CF347-29F9-45FA-853D-256BBB9F021E}"/>
    <pc:docChg chg="modSld sldOrd">
      <pc:chgData name="shreya gupta" userId="e08a7e078c09404f" providerId="LiveId" clId="{9F6CF347-29F9-45FA-853D-256BBB9F021E}" dt="2023-09-11T17:17:37.488" v="12"/>
      <pc:docMkLst>
        <pc:docMk/>
      </pc:docMkLst>
      <pc:sldChg chg="ord">
        <pc:chgData name="shreya gupta" userId="e08a7e078c09404f" providerId="LiveId" clId="{9F6CF347-29F9-45FA-853D-256BBB9F021E}" dt="2023-09-11T17:17:37.488" v="12"/>
        <pc:sldMkLst>
          <pc:docMk/>
          <pc:sldMk cId="0" sldId="260"/>
        </pc:sldMkLst>
      </pc:sldChg>
      <pc:sldChg chg="modSp mod">
        <pc:chgData name="shreya gupta" userId="e08a7e078c09404f" providerId="LiveId" clId="{9F6CF347-29F9-45FA-853D-256BBB9F021E}" dt="2023-09-11T17:16:39.574" v="5" actId="207"/>
        <pc:sldMkLst>
          <pc:docMk/>
          <pc:sldMk cId="0" sldId="268"/>
        </pc:sldMkLst>
        <pc:spChg chg="mod">
          <ac:chgData name="shreya gupta" userId="e08a7e078c09404f" providerId="LiveId" clId="{9F6CF347-29F9-45FA-853D-256BBB9F021E}" dt="2023-09-11T17:16:39.574" v="5" actId="207"/>
          <ac:spMkLst>
            <pc:docMk/>
            <pc:sldMk cId="0" sldId="268"/>
            <ac:spMk id="289" creationId="{00000000-0000-0000-0000-000000000000}"/>
          </ac:spMkLst>
        </pc:spChg>
      </pc:sldChg>
      <pc:sldChg chg="modSp mod">
        <pc:chgData name="shreya gupta" userId="e08a7e078c09404f" providerId="LiveId" clId="{9F6CF347-29F9-45FA-853D-256BBB9F021E}" dt="2023-09-11T17:17:26.129" v="10" actId="207"/>
        <pc:sldMkLst>
          <pc:docMk/>
          <pc:sldMk cId="2489039638" sldId="274"/>
        </pc:sldMkLst>
        <pc:spChg chg="mod">
          <ac:chgData name="shreya gupta" userId="e08a7e078c09404f" providerId="LiveId" clId="{9F6CF347-29F9-45FA-853D-256BBB9F021E}" dt="2023-09-11T17:17:26.129" v="10" actId="207"/>
          <ac:spMkLst>
            <pc:docMk/>
            <pc:sldMk cId="2489039638" sldId="274"/>
            <ac:spMk id="4" creationId="{BAD877A5-56B8-2B1D-467D-266184F53ABB}"/>
          </ac:spMkLst>
        </pc:spChg>
      </pc:sldChg>
      <pc:sldChg chg="modSp mod">
        <pc:chgData name="shreya gupta" userId="e08a7e078c09404f" providerId="LiveId" clId="{9F6CF347-29F9-45FA-853D-256BBB9F021E}" dt="2023-09-11T17:16:54.649" v="6" actId="207"/>
        <pc:sldMkLst>
          <pc:docMk/>
          <pc:sldMk cId="843494478" sldId="278"/>
        </pc:sldMkLst>
        <pc:spChg chg="mod">
          <ac:chgData name="shreya gupta" userId="e08a7e078c09404f" providerId="LiveId" clId="{9F6CF347-29F9-45FA-853D-256BBB9F021E}" dt="2023-09-11T17:16:54.649" v="6" actId="207"/>
          <ac:spMkLst>
            <pc:docMk/>
            <pc:sldMk cId="843494478" sldId="278"/>
            <ac:spMk id="2" creationId="{AA535299-052E-A4A6-D23F-BFBC0C9E620A}"/>
          </ac:spMkLst>
        </pc:spChg>
      </pc:sldChg>
      <pc:sldChg chg="modSp mod">
        <pc:chgData name="shreya gupta" userId="e08a7e078c09404f" providerId="LiveId" clId="{9F6CF347-29F9-45FA-853D-256BBB9F021E}" dt="2023-09-11T17:17:02.805" v="7" actId="207"/>
        <pc:sldMkLst>
          <pc:docMk/>
          <pc:sldMk cId="4143309011" sldId="279"/>
        </pc:sldMkLst>
        <pc:spChg chg="mod">
          <ac:chgData name="shreya gupta" userId="e08a7e078c09404f" providerId="LiveId" clId="{9F6CF347-29F9-45FA-853D-256BBB9F021E}" dt="2023-09-11T17:17:02.805" v="7" actId="207"/>
          <ac:spMkLst>
            <pc:docMk/>
            <pc:sldMk cId="4143309011" sldId="279"/>
            <ac:spMk id="2" creationId="{C90EF861-F51A-3257-2A86-5E4BDAB8E872}"/>
          </ac:spMkLst>
        </pc:spChg>
      </pc:sldChg>
      <pc:sldChg chg="modSp mod">
        <pc:chgData name="shreya gupta" userId="e08a7e078c09404f" providerId="LiveId" clId="{9F6CF347-29F9-45FA-853D-256BBB9F021E}" dt="2023-09-11T17:17:15.118" v="8" actId="207"/>
        <pc:sldMkLst>
          <pc:docMk/>
          <pc:sldMk cId="4129136937" sldId="281"/>
        </pc:sldMkLst>
        <pc:spChg chg="mod">
          <ac:chgData name="shreya gupta" userId="e08a7e078c09404f" providerId="LiveId" clId="{9F6CF347-29F9-45FA-853D-256BBB9F021E}" dt="2023-09-11T17:17:15.118" v="8" actId="207"/>
          <ac:spMkLst>
            <pc:docMk/>
            <pc:sldMk cId="4129136937" sldId="281"/>
            <ac:spMk id="2" creationId="{46CCC3A8-FF17-DCC2-2CCD-8E328F64790F}"/>
          </ac:spMkLst>
        </pc:spChg>
      </pc:sldChg>
      <pc:sldChg chg="modSp mod">
        <pc:chgData name="shreya gupta" userId="e08a7e078c09404f" providerId="LiveId" clId="{9F6CF347-29F9-45FA-853D-256BBB9F021E}" dt="2023-09-11T17:17:20.818" v="9" actId="207"/>
        <pc:sldMkLst>
          <pc:docMk/>
          <pc:sldMk cId="2672093121" sldId="282"/>
        </pc:sldMkLst>
        <pc:spChg chg="mod">
          <ac:chgData name="shreya gupta" userId="e08a7e078c09404f" providerId="LiveId" clId="{9F6CF347-29F9-45FA-853D-256BBB9F021E}" dt="2023-09-11T17:17:20.818" v="9" actId="207"/>
          <ac:spMkLst>
            <pc:docMk/>
            <pc:sldMk cId="2672093121" sldId="282"/>
            <ac:spMk id="4" creationId="{4D202708-D07C-514E-E224-B84D376C8D0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5" name="Shape 195"/>
          <p:cNvSpPr>
            <a:spLocks noGrp="1" noRot="1" noChangeAspect="1"/>
          </p:cNvSpPr>
          <p:nvPr>
            <p:ph type="sldImg"/>
          </p:nvPr>
        </p:nvSpPr>
        <p:spPr>
          <a:xfrm>
            <a:off x="1143000" y="685800"/>
            <a:ext cx="4572000" cy="3429000"/>
          </a:xfrm>
          <a:prstGeom prst="rect">
            <a:avLst/>
          </a:prstGeom>
        </p:spPr>
        <p:txBody>
          <a:bodyPr/>
          <a:lstStyle/>
          <a:p>
            <a:endParaRPr/>
          </a:p>
        </p:txBody>
      </p:sp>
      <p:sp>
        <p:nvSpPr>
          <p:cNvPr id="196" name="Shape 19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12" name="Picture 7" descr="Picture 7"/>
          <p:cNvPicPr>
            <a:picLocks noChangeAspect="1"/>
          </p:cNvPicPr>
          <p:nvPr/>
        </p:nvPicPr>
        <p:blipFill>
          <a:blip r:embed="rId2"/>
          <a:stretch>
            <a:fillRect/>
          </a:stretch>
        </p:blipFill>
        <p:spPr>
          <a:xfrm>
            <a:off x="0" y="0"/>
            <a:ext cx="9144000" cy="6858000"/>
          </a:xfrm>
          <a:prstGeom prst="rect">
            <a:avLst/>
          </a:prstGeom>
          <a:ln w="12700">
            <a:miter lim="400000"/>
          </a:ln>
        </p:spPr>
      </p:pic>
      <p:sp>
        <p:nvSpPr>
          <p:cNvPr id="13" name="Title Text"/>
          <p:cNvSpPr txBox="1">
            <a:spLocks noGrp="1"/>
          </p:cNvSpPr>
          <p:nvPr>
            <p:ph type="title"/>
          </p:nvPr>
        </p:nvSpPr>
        <p:spPr>
          <a:xfrm>
            <a:off x="1313258" y="1300786"/>
            <a:ext cx="6517485" cy="2509213"/>
          </a:xfrm>
          <a:prstGeom prst="rect">
            <a:avLst/>
          </a:prstGeom>
        </p:spPr>
        <p:txBody>
          <a:bodyPr anchor="b"/>
          <a:lstStyle>
            <a:lvl1pPr>
              <a:defRPr sz="4800"/>
            </a:lvl1pPr>
          </a:lstStyle>
          <a:p>
            <a:r>
              <a:t>Title Text</a:t>
            </a:r>
          </a:p>
        </p:txBody>
      </p:sp>
      <p:sp>
        <p:nvSpPr>
          <p:cNvPr id="14" name="Body Level One…"/>
          <p:cNvSpPr txBox="1">
            <a:spLocks noGrp="1"/>
          </p:cNvSpPr>
          <p:nvPr>
            <p:ph type="body" sz="quarter" idx="1"/>
          </p:nvPr>
        </p:nvSpPr>
        <p:spPr>
          <a:xfrm>
            <a:off x="1313258" y="3886201"/>
            <a:ext cx="6517485" cy="1371601"/>
          </a:xfrm>
          <a:prstGeom prst="rect">
            <a:avLst/>
          </a:prstGeom>
        </p:spPr>
        <p:txBody>
          <a:bodyPr/>
          <a:lstStyle>
            <a:lvl1pPr marL="0" indent="0" algn="ctr">
              <a:buClrTx/>
              <a:buSzTx/>
              <a:buFontTx/>
              <a:buNone/>
              <a:defRPr sz="2200">
                <a:solidFill>
                  <a:srgbClr val="808080"/>
                </a:solidFill>
              </a:defRPr>
            </a:lvl1pPr>
            <a:lvl2pPr marL="0" indent="0" algn="ctr">
              <a:buClrTx/>
              <a:buSzTx/>
              <a:buFontTx/>
              <a:buNone/>
              <a:defRPr sz="2200">
                <a:solidFill>
                  <a:srgbClr val="808080"/>
                </a:solidFill>
              </a:defRPr>
            </a:lvl2pPr>
            <a:lvl3pPr marL="0" indent="0" algn="ctr">
              <a:buClrTx/>
              <a:buSzTx/>
              <a:buFontTx/>
              <a:buNone/>
              <a:defRPr sz="2200">
                <a:solidFill>
                  <a:srgbClr val="808080"/>
                </a:solidFill>
              </a:defRPr>
            </a:lvl3pPr>
            <a:lvl4pPr marL="0" indent="0" algn="ctr">
              <a:buClrTx/>
              <a:buSzTx/>
              <a:buFontTx/>
              <a:buNone/>
              <a:defRPr sz="2200">
                <a:solidFill>
                  <a:srgbClr val="808080"/>
                </a:solidFill>
              </a:defRPr>
            </a:lvl4pPr>
            <a:lvl5pPr marL="0" indent="0" algn="ctr">
              <a:buClrTx/>
              <a:buSzTx/>
              <a:buFontTx/>
              <a:buNone/>
              <a:defRPr sz="2200">
                <a:solidFill>
                  <a:srgbClr val="808080"/>
                </a:solidFill>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97" name="Picture 6" descr="Picture 6"/>
          <p:cNvPicPr>
            <a:picLocks noChangeAspect="1"/>
          </p:cNvPicPr>
          <p:nvPr/>
        </p:nvPicPr>
        <p:blipFill>
          <a:blip r:embed="rId2"/>
          <a:stretch>
            <a:fillRect/>
          </a:stretch>
        </p:blipFill>
        <p:spPr>
          <a:xfrm>
            <a:off x="0" y="0"/>
            <a:ext cx="9144000" cy="6858000"/>
          </a:xfrm>
          <a:prstGeom prst="rect">
            <a:avLst/>
          </a:prstGeom>
          <a:ln w="12700">
            <a:miter lim="400000"/>
          </a:ln>
        </p:spPr>
      </p:pic>
      <p:sp>
        <p:nvSpPr>
          <p:cNvPr id="98" name="Title Text"/>
          <p:cNvSpPr txBox="1">
            <a:spLocks noGrp="1"/>
          </p:cNvSpPr>
          <p:nvPr>
            <p:ph type="title"/>
          </p:nvPr>
        </p:nvSpPr>
        <p:spPr>
          <a:xfrm>
            <a:off x="685330" y="609600"/>
            <a:ext cx="2951767" cy="2023254"/>
          </a:xfrm>
          <a:prstGeom prst="rect">
            <a:avLst/>
          </a:prstGeom>
        </p:spPr>
        <p:txBody>
          <a:bodyPr anchor="b"/>
          <a:lstStyle>
            <a:lvl1pPr>
              <a:defRPr sz="3200"/>
            </a:lvl1pPr>
          </a:lstStyle>
          <a:p>
            <a:r>
              <a:t>Title Text</a:t>
            </a:r>
          </a:p>
        </p:txBody>
      </p:sp>
      <p:sp>
        <p:nvSpPr>
          <p:cNvPr id="99" name="Body Level One…"/>
          <p:cNvSpPr txBox="1">
            <a:spLocks noGrp="1"/>
          </p:cNvSpPr>
          <p:nvPr>
            <p:ph type="body" sz="half" idx="1"/>
          </p:nvPr>
        </p:nvSpPr>
        <p:spPr>
          <a:xfrm>
            <a:off x="3808545" y="609601"/>
            <a:ext cx="4650124" cy="5181599"/>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0" name="Text Placeholder 3"/>
          <p:cNvSpPr>
            <a:spLocks noGrp="1"/>
          </p:cNvSpPr>
          <p:nvPr>
            <p:ph type="body" sz="quarter" idx="21"/>
          </p:nvPr>
        </p:nvSpPr>
        <p:spPr>
          <a:xfrm>
            <a:off x="685329" y="2632852"/>
            <a:ext cx="2951771" cy="3158350"/>
          </a:xfrm>
          <a:prstGeom prst="rect">
            <a:avLst/>
          </a:prstGeom>
        </p:spPr>
        <p:txBody>
          <a:bodyPr/>
          <a:lstStyle/>
          <a:p>
            <a:endParaRPr/>
          </a:p>
        </p:txBody>
      </p:sp>
      <p:sp>
        <p:nvSpPr>
          <p:cNvPr id="1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108" name="Picture 6" descr="Picture 6"/>
          <p:cNvPicPr>
            <a:picLocks noChangeAspect="1"/>
          </p:cNvPicPr>
          <p:nvPr/>
        </p:nvPicPr>
        <p:blipFill>
          <a:blip r:embed="rId2"/>
          <a:stretch>
            <a:fillRect/>
          </a:stretch>
        </p:blipFill>
        <p:spPr>
          <a:xfrm>
            <a:off x="0" y="0"/>
            <a:ext cx="9144000" cy="6858000"/>
          </a:xfrm>
          <a:prstGeom prst="rect">
            <a:avLst/>
          </a:prstGeom>
          <a:ln w="12700">
            <a:miter lim="400000"/>
          </a:ln>
        </p:spPr>
      </p:pic>
      <p:sp>
        <p:nvSpPr>
          <p:cNvPr id="109" name="Title Text"/>
          <p:cNvSpPr txBox="1">
            <a:spLocks noGrp="1"/>
          </p:cNvSpPr>
          <p:nvPr>
            <p:ph type="title"/>
          </p:nvPr>
        </p:nvSpPr>
        <p:spPr>
          <a:xfrm>
            <a:off x="685332" y="609600"/>
            <a:ext cx="4129619" cy="2023255"/>
          </a:xfrm>
          <a:prstGeom prst="rect">
            <a:avLst/>
          </a:prstGeom>
        </p:spPr>
        <p:txBody>
          <a:bodyPr anchor="b"/>
          <a:lstStyle>
            <a:lvl1pPr>
              <a:defRPr sz="3200"/>
            </a:lvl1pPr>
          </a:lstStyle>
          <a:p>
            <a:r>
              <a:t>Title Text</a:t>
            </a:r>
          </a:p>
        </p:txBody>
      </p:sp>
      <p:sp>
        <p:nvSpPr>
          <p:cNvPr id="110" name="Picture Placeholder 2"/>
          <p:cNvSpPr>
            <a:spLocks noGrp="1"/>
          </p:cNvSpPr>
          <p:nvPr>
            <p:ph type="pic" sz="half" idx="21"/>
          </p:nvPr>
        </p:nvSpPr>
        <p:spPr>
          <a:xfrm>
            <a:off x="5004270" y="609601"/>
            <a:ext cx="3005853" cy="5181602"/>
          </a:xfrm>
          <a:prstGeom prst="rect">
            <a:avLst/>
          </a:prstGeom>
          <a:ln w="82550" cap="sq">
            <a:solidFill>
              <a:srgbClr val="EAEAEA"/>
            </a:solidFill>
            <a:miter lim="800000"/>
          </a:ln>
        </p:spPr>
        <p:txBody>
          <a:bodyPr lIns="91439" tIns="45719" rIns="91439" bIns="45719">
            <a:noAutofit/>
          </a:bodyPr>
          <a:lstStyle/>
          <a:p>
            <a:endParaRPr/>
          </a:p>
        </p:txBody>
      </p:sp>
      <p:sp>
        <p:nvSpPr>
          <p:cNvPr id="111" name="Body Level One…"/>
          <p:cNvSpPr txBox="1">
            <a:spLocks noGrp="1"/>
          </p:cNvSpPr>
          <p:nvPr>
            <p:ph type="body" sz="half" idx="1"/>
          </p:nvPr>
        </p:nvSpPr>
        <p:spPr>
          <a:xfrm>
            <a:off x="685346" y="2632853"/>
            <a:ext cx="4129605" cy="3158347"/>
          </a:xfrm>
          <a:prstGeom prst="rect">
            <a:avLst/>
          </a:prstGeom>
        </p:spPr>
        <p:txBody>
          <a:bodyPr/>
          <a:lstStyle>
            <a:lvl1pPr marL="0" indent="0" algn="ctr">
              <a:buClrTx/>
              <a:buSzTx/>
              <a:buFontTx/>
              <a:buNone/>
              <a:defRPr sz="1600"/>
            </a:lvl1pPr>
            <a:lvl2pPr marL="0" indent="0" algn="ctr">
              <a:buClrTx/>
              <a:buSzTx/>
              <a:buFontTx/>
              <a:buNone/>
              <a:defRPr sz="1600"/>
            </a:lvl2pPr>
            <a:lvl3pPr marL="0" indent="0" algn="ctr">
              <a:buClrTx/>
              <a:buSzTx/>
              <a:buFontTx/>
              <a:buNone/>
              <a:defRPr sz="1600"/>
            </a:lvl3pPr>
            <a:lvl4pPr marL="0" indent="0" algn="ctr">
              <a:buClrTx/>
              <a:buSzTx/>
              <a:buFontTx/>
              <a:buNone/>
              <a:defRPr sz="1600"/>
            </a:lvl4pPr>
            <a:lvl5pPr marL="0" indent="0" algn="ctr">
              <a:buClrTx/>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Panoramic Picture with Caption">
    <p:spTree>
      <p:nvGrpSpPr>
        <p:cNvPr id="1" name=""/>
        <p:cNvGrpSpPr/>
        <p:nvPr/>
      </p:nvGrpSpPr>
      <p:grpSpPr>
        <a:xfrm>
          <a:off x="0" y="0"/>
          <a:ext cx="0" cy="0"/>
          <a:chOff x="0" y="0"/>
          <a:chExt cx="0" cy="0"/>
        </a:xfrm>
      </p:grpSpPr>
      <p:pic>
        <p:nvPicPr>
          <p:cNvPr id="119" name="Picture 6" descr="Picture 6"/>
          <p:cNvPicPr>
            <a:picLocks noChangeAspect="1"/>
          </p:cNvPicPr>
          <p:nvPr/>
        </p:nvPicPr>
        <p:blipFill>
          <a:blip r:embed="rId2"/>
          <a:stretch>
            <a:fillRect/>
          </a:stretch>
        </p:blipFill>
        <p:spPr>
          <a:xfrm>
            <a:off x="0" y="0"/>
            <a:ext cx="9144000" cy="6858000"/>
          </a:xfrm>
          <a:prstGeom prst="rect">
            <a:avLst/>
          </a:prstGeom>
          <a:ln w="12700">
            <a:miter lim="400000"/>
          </a:ln>
        </p:spPr>
      </p:pic>
      <p:sp>
        <p:nvSpPr>
          <p:cNvPr id="120" name="Title Text"/>
          <p:cNvSpPr txBox="1">
            <a:spLocks noGrp="1"/>
          </p:cNvSpPr>
          <p:nvPr>
            <p:ph type="title"/>
          </p:nvPr>
        </p:nvSpPr>
        <p:spPr>
          <a:xfrm>
            <a:off x="685346" y="4289373"/>
            <a:ext cx="7773324" cy="811612"/>
          </a:xfrm>
          <a:prstGeom prst="rect">
            <a:avLst/>
          </a:prstGeom>
        </p:spPr>
        <p:txBody>
          <a:bodyPr anchor="b"/>
          <a:lstStyle>
            <a:lvl1pPr>
              <a:defRPr sz="3200"/>
            </a:lvl1pPr>
          </a:lstStyle>
          <a:p>
            <a:r>
              <a:t>Title Text</a:t>
            </a:r>
          </a:p>
        </p:txBody>
      </p:sp>
      <p:sp>
        <p:nvSpPr>
          <p:cNvPr id="121" name="Picture Placeholder 2"/>
          <p:cNvSpPr>
            <a:spLocks noGrp="1"/>
          </p:cNvSpPr>
          <p:nvPr>
            <p:ph type="pic" sz="half" idx="21"/>
          </p:nvPr>
        </p:nvSpPr>
        <p:spPr>
          <a:xfrm>
            <a:off x="888557" y="698261"/>
            <a:ext cx="7366901" cy="3214137"/>
          </a:xfrm>
          <a:prstGeom prst="rect">
            <a:avLst/>
          </a:prstGeom>
          <a:ln w="82550" cap="sq">
            <a:solidFill>
              <a:srgbClr val="EAEAEA"/>
            </a:solidFill>
            <a:miter lim="800000"/>
          </a:ln>
        </p:spPr>
        <p:txBody>
          <a:bodyPr lIns="91439" tIns="45719" rIns="91439" bIns="45719">
            <a:noAutofit/>
          </a:bodyPr>
          <a:lstStyle/>
          <a:p>
            <a:endParaRPr/>
          </a:p>
        </p:txBody>
      </p:sp>
      <p:sp>
        <p:nvSpPr>
          <p:cNvPr id="122" name="Body Level One…"/>
          <p:cNvSpPr txBox="1">
            <a:spLocks noGrp="1"/>
          </p:cNvSpPr>
          <p:nvPr>
            <p:ph type="body" sz="quarter" idx="1"/>
          </p:nvPr>
        </p:nvSpPr>
        <p:spPr>
          <a:xfrm>
            <a:off x="685330" y="5108728"/>
            <a:ext cx="7773341" cy="682474"/>
          </a:xfrm>
          <a:prstGeom prst="rect">
            <a:avLst/>
          </a:prstGeom>
        </p:spPr>
        <p:txBody>
          <a:bodyPr/>
          <a:lstStyle>
            <a:lvl1pPr marL="0" indent="0" algn="ctr">
              <a:buClrTx/>
              <a:buSzTx/>
              <a:buFontTx/>
              <a:buNone/>
              <a:defRPr sz="1600"/>
            </a:lvl1pPr>
            <a:lvl2pPr marL="0" indent="0" algn="ctr">
              <a:buClrTx/>
              <a:buSzTx/>
              <a:buFontTx/>
              <a:buNone/>
              <a:defRPr sz="1600"/>
            </a:lvl2pPr>
            <a:lvl3pPr marL="0" indent="0" algn="ctr">
              <a:buClrTx/>
              <a:buSzTx/>
              <a:buFontTx/>
              <a:buNone/>
              <a:defRPr sz="1600"/>
            </a:lvl3pPr>
            <a:lvl4pPr marL="0" indent="0" algn="ctr">
              <a:buClrTx/>
              <a:buSzTx/>
              <a:buFontTx/>
              <a:buNone/>
              <a:defRPr sz="1600"/>
            </a:lvl4pPr>
            <a:lvl5pPr marL="0" indent="0" algn="ctr">
              <a:buClrTx/>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itle and Caption">
    <p:spTree>
      <p:nvGrpSpPr>
        <p:cNvPr id="1" name=""/>
        <p:cNvGrpSpPr/>
        <p:nvPr/>
      </p:nvGrpSpPr>
      <p:grpSpPr>
        <a:xfrm>
          <a:off x="0" y="0"/>
          <a:ext cx="0" cy="0"/>
          <a:chOff x="0" y="0"/>
          <a:chExt cx="0" cy="0"/>
        </a:xfrm>
      </p:grpSpPr>
      <p:pic>
        <p:nvPicPr>
          <p:cNvPr id="130" name="Picture 6" descr="Picture 6"/>
          <p:cNvPicPr>
            <a:picLocks noChangeAspect="1"/>
          </p:cNvPicPr>
          <p:nvPr/>
        </p:nvPicPr>
        <p:blipFill>
          <a:blip r:embed="rId2"/>
          <a:stretch>
            <a:fillRect/>
          </a:stretch>
        </p:blipFill>
        <p:spPr>
          <a:xfrm>
            <a:off x="0" y="0"/>
            <a:ext cx="9144000" cy="6858000"/>
          </a:xfrm>
          <a:prstGeom prst="rect">
            <a:avLst/>
          </a:prstGeom>
          <a:ln w="12700">
            <a:miter lim="400000"/>
          </a:ln>
        </p:spPr>
      </p:pic>
      <p:sp>
        <p:nvSpPr>
          <p:cNvPr id="131" name="Title Text"/>
          <p:cNvSpPr txBox="1">
            <a:spLocks noGrp="1"/>
          </p:cNvSpPr>
          <p:nvPr>
            <p:ph type="title"/>
          </p:nvPr>
        </p:nvSpPr>
        <p:spPr>
          <a:xfrm>
            <a:off x="685330" y="609600"/>
            <a:ext cx="7773341" cy="3427246"/>
          </a:xfrm>
          <a:prstGeom prst="rect">
            <a:avLst/>
          </a:prstGeom>
        </p:spPr>
        <p:txBody>
          <a:bodyPr/>
          <a:lstStyle>
            <a:lvl1pPr>
              <a:defRPr sz="3200"/>
            </a:lvl1pPr>
          </a:lstStyle>
          <a:p>
            <a:r>
              <a:t>Title Text</a:t>
            </a:r>
          </a:p>
        </p:txBody>
      </p:sp>
      <p:sp>
        <p:nvSpPr>
          <p:cNvPr id="132" name="Body Level One…"/>
          <p:cNvSpPr txBox="1">
            <a:spLocks noGrp="1"/>
          </p:cNvSpPr>
          <p:nvPr>
            <p:ph type="body" sz="quarter" idx="1"/>
          </p:nvPr>
        </p:nvSpPr>
        <p:spPr>
          <a:xfrm>
            <a:off x="685330" y="4204820"/>
            <a:ext cx="7773341" cy="1586382"/>
          </a:xfrm>
          <a:prstGeom prst="rect">
            <a:avLst/>
          </a:prstGeom>
        </p:spPr>
        <p:txBody>
          <a:bodyPr anchor="ctr"/>
          <a:lstStyle>
            <a:lvl1pPr marL="0" indent="0" algn="ctr">
              <a:buClrTx/>
              <a:buSzTx/>
              <a:buFontTx/>
              <a:buNone/>
              <a:defRPr sz="1600"/>
            </a:lvl1pPr>
            <a:lvl2pPr marL="0" indent="0" algn="ctr">
              <a:buClrTx/>
              <a:buSzTx/>
              <a:buFontTx/>
              <a:buNone/>
              <a:defRPr sz="1600"/>
            </a:lvl2pPr>
            <a:lvl3pPr marL="0" indent="0" algn="ctr">
              <a:buClrTx/>
              <a:buSzTx/>
              <a:buFontTx/>
              <a:buNone/>
              <a:defRPr sz="1600"/>
            </a:lvl3pPr>
            <a:lvl4pPr marL="0" indent="0" algn="ctr">
              <a:buClrTx/>
              <a:buSzTx/>
              <a:buFontTx/>
              <a:buNone/>
              <a:defRPr sz="1600"/>
            </a:lvl4pPr>
            <a:lvl5pPr marL="0" indent="0" algn="ctr">
              <a:buClrTx/>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Quote with Caption">
    <p:spTree>
      <p:nvGrpSpPr>
        <p:cNvPr id="1" name=""/>
        <p:cNvGrpSpPr/>
        <p:nvPr/>
      </p:nvGrpSpPr>
      <p:grpSpPr>
        <a:xfrm>
          <a:off x="0" y="0"/>
          <a:ext cx="0" cy="0"/>
          <a:chOff x="0" y="0"/>
          <a:chExt cx="0" cy="0"/>
        </a:xfrm>
      </p:grpSpPr>
      <p:pic>
        <p:nvPicPr>
          <p:cNvPr id="140" name="Picture 6" descr="Picture 6"/>
          <p:cNvPicPr>
            <a:picLocks noChangeAspect="1"/>
          </p:cNvPicPr>
          <p:nvPr/>
        </p:nvPicPr>
        <p:blipFill>
          <a:blip r:embed="rId2"/>
          <a:stretch>
            <a:fillRect/>
          </a:stretch>
        </p:blipFill>
        <p:spPr>
          <a:xfrm>
            <a:off x="0" y="0"/>
            <a:ext cx="9144000" cy="6858000"/>
          </a:xfrm>
          <a:prstGeom prst="rect">
            <a:avLst/>
          </a:prstGeom>
          <a:ln w="12700">
            <a:miter lim="400000"/>
          </a:ln>
        </p:spPr>
      </p:pic>
      <p:sp>
        <p:nvSpPr>
          <p:cNvPr id="141" name="Title Text"/>
          <p:cNvSpPr txBox="1">
            <a:spLocks noGrp="1"/>
          </p:cNvSpPr>
          <p:nvPr>
            <p:ph type="title"/>
          </p:nvPr>
        </p:nvSpPr>
        <p:spPr>
          <a:xfrm>
            <a:off x="1084658" y="872588"/>
            <a:ext cx="6977067" cy="2729915"/>
          </a:xfrm>
          <a:prstGeom prst="rect">
            <a:avLst/>
          </a:prstGeom>
        </p:spPr>
        <p:txBody>
          <a:bodyPr/>
          <a:lstStyle>
            <a:lvl1pPr>
              <a:defRPr sz="3200"/>
            </a:lvl1pPr>
          </a:lstStyle>
          <a:p>
            <a:r>
              <a:t>Title Text</a:t>
            </a:r>
          </a:p>
        </p:txBody>
      </p:sp>
      <p:sp>
        <p:nvSpPr>
          <p:cNvPr id="142" name="Body Level One…"/>
          <p:cNvSpPr txBox="1">
            <a:spLocks noGrp="1"/>
          </p:cNvSpPr>
          <p:nvPr>
            <p:ph type="body" sz="quarter" idx="1"/>
          </p:nvPr>
        </p:nvSpPr>
        <p:spPr>
          <a:xfrm>
            <a:off x="1290484" y="3610030"/>
            <a:ext cx="6564225" cy="594790"/>
          </a:xfrm>
          <a:prstGeom prst="rect">
            <a:avLst/>
          </a:prstGeom>
        </p:spPr>
        <p:txBody>
          <a:bodyPr/>
          <a:lstStyle>
            <a:lvl1pPr marL="0" indent="0">
              <a:buClrTx/>
              <a:buSzTx/>
              <a:buFontTx/>
              <a:buNone/>
              <a:defRPr sz="1400"/>
            </a:lvl1pPr>
            <a:lvl2pPr marL="0" indent="0">
              <a:buClrTx/>
              <a:buSzTx/>
              <a:buFontTx/>
              <a:buNone/>
              <a:defRPr sz="1400"/>
            </a:lvl2pPr>
            <a:lvl3pPr marL="0" indent="0">
              <a:buClrTx/>
              <a:buSzTx/>
              <a:buFontTx/>
              <a:buNone/>
              <a:defRPr sz="1400"/>
            </a:lvl3pPr>
            <a:lvl4pPr marL="0" indent="0">
              <a:buClrTx/>
              <a:buSzTx/>
              <a:buFontTx/>
              <a:buNone/>
              <a:defRPr sz="1400"/>
            </a:lvl4pPr>
            <a:lvl5pPr marL="0" indent="0">
              <a:buClrTx/>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143" name="Text Placeholder 3"/>
          <p:cNvSpPr>
            <a:spLocks noGrp="1"/>
          </p:cNvSpPr>
          <p:nvPr>
            <p:ph type="body" sz="quarter" idx="21"/>
          </p:nvPr>
        </p:nvSpPr>
        <p:spPr>
          <a:xfrm>
            <a:off x="685331" y="4372797"/>
            <a:ext cx="7773338" cy="1421055"/>
          </a:xfrm>
          <a:prstGeom prst="rect">
            <a:avLst/>
          </a:prstGeom>
        </p:spPr>
        <p:txBody>
          <a:bodyPr anchor="ctr"/>
          <a:lstStyle/>
          <a:p>
            <a:endParaRPr/>
          </a:p>
        </p:txBody>
      </p:sp>
      <p:sp>
        <p:nvSpPr>
          <p:cNvPr id="144" name="TextBox 10"/>
          <p:cNvSpPr txBox="1"/>
          <p:nvPr/>
        </p:nvSpPr>
        <p:spPr>
          <a:xfrm>
            <a:off x="783345" y="566947"/>
            <a:ext cx="455449" cy="1226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8000" cap="all">
                <a:latin typeface="+mn-lt"/>
                <a:ea typeface="+mn-ea"/>
                <a:cs typeface="+mn-cs"/>
                <a:sym typeface="Arial"/>
              </a:defRPr>
            </a:lvl1pPr>
          </a:lstStyle>
          <a:p>
            <a:r>
              <a:t>“</a:t>
            </a:r>
          </a:p>
        </p:txBody>
      </p:sp>
      <p:sp>
        <p:nvSpPr>
          <p:cNvPr id="145" name="TextBox 13"/>
          <p:cNvSpPr txBox="1"/>
          <p:nvPr/>
        </p:nvSpPr>
        <p:spPr>
          <a:xfrm>
            <a:off x="7895849" y="2799103"/>
            <a:ext cx="462203" cy="1226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r">
              <a:defRPr sz="8000" cap="all">
                <a:latin typeface="+mn-lt"/>
                <a:ea typeface="+mn-ea"/>
                <a:cs typeface="+mn-cs"/>
                <a:sym typeface="Arial"/>
              </a:defRPr>
            </a:lvl1pPr>
          </a:lstStyle>
          <a:p>
            <a:r>
              <a:t>”</a:t>
            </a:r>
          </a:p>
        </p:txBody>
      </p:sp>
      <p:sp>
        <p:nvSpPr>
          <p:cNvPr id="1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Name Card">
    <p:spTree>
      <p:nvGrpSpPr>
        <p:cNvPr id="1" name=""/>
        <p:cNvGrpSpPr/>
        <p:nvPr/>
      </p:nvGrpSpPr>
      <p:grpSpPr>
        <a:xfrm>
          <a:off x="0" y="0"/>
          <a:ext cx="0" cy="0"/>
          <a:chOff x="0" y="0"/>
          <a:chExt cx="0" cy="0"/>
        </a:xfrm>
      </p:grpSpPr>
      <p:pic>
        <p:nvPicPr>
          <p:cNvPr id="153" name="Picture 6" descr="Picture 6"/>
          <p:cNvPicPr>
            <a:picLocks noChangeAspect="1"/>
          </p:cNvPicPr>
          <p:nvPr/>
        </p:nvPicPr>
        <p:blipFill>
          <a:blip r:embed="rId2"/>
          <a:stretch>
            <a:fillRect/>
          </a:stretch>
        </p:blipFill>
        <p:spPr>
          <a:xfrm>
            <a:off x="0" y="0"/>
            <a:ext cx="9144000" cy="6858000"/>
          </a:xfrm>
          <a:prstGeom prst="rect">
            <a:avLst/>
          </a:prstGeom>
          <a:ln w="12700">
            <a:miter lim="400000"/>
          </a:ln>
        </p:spPr>
      </p:pic>
      <p:sp>
        <p:nvSpPr>
          <p:cNvPr id="154" name="Title Text"/>
          <p:cNvSpPr txBox="1">
            <a:spLocks noGrp="1"/>
          </p:cNvSpPr>
          <p:nvPr>
            <p:ph type="title"/>
          </p:nvPr>
        </p:nvSpPr>
        <p:spPr>
          <a:xfrm>
            <a:off x="685330" y="2138721"/>
            <a:ext cx="7773341" cy="2511837"/>
          </a:xfrm>
          <a:prstGeom prst="rect">
            <a:avLst/>
          </a:prstGeom>
        </p:spPr>
        <p:txBody>
          <a:bodyPr anchor="b"/>
          <a:lstStyle>
            <a:lvl1pPr>
              <a:defRPr sz="3200"/>
            </a:lvl1pPr>
          </a:lstStyle>
          <a:p>
            <a:r>
              <a:t>Title Text</a:t>
            </a:r>
          </a:p>
        </p:txBody>
      </p:sp>
      <p:sp>
        <p:nvSpPr>
          <p:cNvPr id="155" name="Body Level One…"/>
          <p:cNvSpPr txBox="1">
            <a:spLocks noGrp="1"/>
          </p:cNvSpPr>
          <p:nvPr>
            <p:ph type="body" sz="quarter" idx="1"/>
          </p:nvPr>
        </p:nvSpPr>
        <p:spPr>
          <a:xfrm>
            <a:off x="685330" y="4662335"/>
            <a:ext cx="7773341" cy="1140646"/>
          </a:xfrm>
          <a:prstGeom prst="rect">
            <a:avLst/>
          </a:prstGeom>
        </p:spPr>
        <p:txBody>
          <a:bodyPr/>
          <a:lstStyle>
            <a:lvl1pPr marL="0" indent="0" algn="ctr">
              <a:buClrTx/>
              <a:buSzTx/>
              <a:buFontTx/>
              <a:buNone/>
              <a:defRPr sz="1600"/>
            </a:lvl1pPr>
            <a:lvl2pPr marL="0" indent="0" algn="ctr">
              <a:buClrTx/>
              <a:buSzTx/>
              <a:buFontTx/>
              <a:buNone/>
              <a:defRPr sz="1600"/>
            </a:lvl2pPr>
            <a:lvl3pPr marL="0" indent="0" algn="ctr">
              <a:buClrTx/>
              <a:buSzTx/>
              <a:buFontTx/>
              <a:buNone/>
              <a:defRPr sz="1600"/>
            </a:lvl3pPr>
            <a:lvl4pPr marL="0" indent="0" algn="ctr">
              <a:buClrTx/>
              <a:buSzTx/>
              <a:buFontTx/>
              <a:buNone/>
              <a:defRPr sz="1600"/>
            </a:lvl4pPr>
            <a:lvl5pPr marL="0" indent="0" algn="ctr">
              <a:buClrTx/>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3 Column">
    <p:spTree>
      <p:nvGrpSpPr>
        <p:cNvPr id="1" name=""/>
        <p:cNvGrpSpPr/>
        <p:nvPr/>
      </p:nvGrpSpPr>
      <p:grpSpPr>
        <a:xfrm>
          <a:off x="0" y="0"/>
          <a:ext cx="0" cy="0"/>
          <a:chOff x="0" y="0"/>
          <a:chExt cx="0" cy="0"/>
        </a:xfrm>
      </p:grpSpPr>
      <p:pic>
        <p:nvPicPr>
          <p:cNvPr id="163" name="Picture 6" descr="Picture 6"/>
          <p:cNvPicPr>
            <a:picLocks noChangeAspect="1"/>
          </p:cNvPicPr>
          <p:nvPr/>
        </p:nvPicPr>
        <p:blipFill>
          <a:blip r:embed="rId2"/>
          <a:stretch>
            <a:fillRect/>
          </a:stretch>
        </p:blipFill>
        <p:spPr>
          <a:xfrm>
            <a:off x="0" y="0"/>
            <a:ext cx="9144000" cy="6858000"/>
          </a:xfrm>
          <a:prstGeom prst="rect">
            <a:avLst/>
          </a:prstGeom>
          <a:ln w="12700">
            <a:miter lim="400000"/>
          </a:ln>
        </p:spPr>
      </p:pic>
      <p:sp>
        <p:nvSpPr>
          <p:cNvPr id="164" name="Title Text"/>
          <p:cNvSpPr txBox="1">
            <a:spLocks noGrp="1"/>
          </p:cNvSpPr>
          <p:nvPr>
            <p:ph type="title"/>
          </p:nvPr>
        </p:nvSpPr>
        <p:spPr>
          <a:xfrm>
            <a:off x="685330" y="609600"/>
            <a:ext cx="7773341" cy="1605094"/>
          </a:xfrm>
          <a:prstGeom prst="rect">
            <a:avLst/>
          </a:prstGeom>
        </p:spPr>
        <p:txBody>
          <a:bodyPr/>
          <a:lstStyle/>
          <a:p>
            <a:r>
              <a:t>Title Text</a:t>
            </a:r>
          </a:p>
        </p:txBody>
      </p:sp>
      <p:sp>
        <p:nvSpPr>
          <p:cNvPr id="165" name="Body Level One…"/>
          <p:cNvSpPr txBox="1">
            <a:spLocks noGrp="1"/>
          </p:cNvSpPr>
          <p:nvPr>
            <p:ph type="body" sz="quarter" idx="1"/>
          </p:nvPr>
        </p:nvSpPr>
        <p:spPr>
          <a:xfrm>
            <a:off x="685330" y="2367091"/>
            <a:ext cx="2474234" cy="576264"/>
          </a:xfrm>
          <a:prstGeom prst="rect">
            <a:avLst/>
          </a:prstGeom>
        </p:spPr>
        <p:txBody>
          <a:bodyPr anchor="b"/>
          <a:lstStyle>
            <a:lvl1pPr marL="0" indent="0" algn="ctr">
              <a:lnSpc>
                <a:spcPct val="75000"/>
              </a:lnSpc>
              <a:buClrTx/>
              <a:buSzTx/>
              <a:buFontTx/>
              <a:buNone/>
              <a:defRPr sz="2400"/>
            </a:lvl1pPr>
            <a:lvl2pPr marL="0" indent="0" algn="ctr">
              <a:lnSpc>
                <a:spcPct val="75000"/>
              </a:lnSpc>
              <a:buClrTx/>
              <a:buSzTx/>
              <a:buFontTx/>
              <a:buNone/>
              <a:defRPr sz="2400"/>
            </a:lvl2pPr>
            <a:lvl3pPr marL="0" indent="0" algn="ctr">
              <a:lnSpc>
                <a:spcPct val="75000"/>
              </a:lnSpc>
              <a:buClrTx/>
              <a:buSzTx/>
              <a:buFontTx/>
              <a:buNone/>
              <a:defRPr sz="2400"/>
            </a:lvl3pPr>
            <a:lvl4pPr marL="0" indent="0" algn="ctr">
              <a:lnSpc>
                <a:spcPct val="75000"/>
              </a:lnSpc>
              <a:buClrTx/>
              <a:buSzTx/>
              <a:buFontTx/>
              <a:buNone/>
              <a:defRPr sz="2400"/>
            </a:lvl4pPr>
            <a:lvl5pPr marL="0" indent="0" algn="ctr">
              <a:lnSpc>
                <a:spcPct val="75000"/>
              </a:lnSpc>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66" name="Text Placeholder 3"/>
          <p:cNvSpPr>
            <a:spLocks noGrp="1"/>
          </p:cNvSpPr>
          <p:nvPr>
            <p:ph type="body" sz="quarter" idx="21"/>
          </p:nvPr>
        </p:nvSpPr>
        <p:spPr>
          <a:xfrm>
            <a:off x="685331" y="2943356"/>
            <a:ext cx="2474232" cy="2847845"/>
          </a:xfrm>
          <a:prstGeom prst="rect">
            <a:avLst/>
          </a:prstGeom>
        </p:spPr>
        <p:txBody>
          <a:bodyPr/>
          <a:lstStyle/>
          <a:p>
            <a:endParaRPr/>
          </a:p>
        </p:txBody>
      </p:sp>
      <p:sp>
        <p:nvSpPr>
          <p:cNvPr id="167" name="Text Placeholder 4"/>
          <p:cNvSpPr>
            <a:spLocks noGrp="1"/>
          </p:cNvSpPr>
          <p:nvPr>
            <p:ph type="body" sz="quarter" idx="22"/>
          </p:nvPr>
        </p:nvSpPr>
        <p:spPr>
          <a:xfrm>
            <a:off x="3339291" y="2367091"/>
            <a:ext cx="2468643" cy="576264"/>
          </a:xfrm>
          <a:prstGeom prst="rect">
            <a:avLst/>
          </a:prstGeom>
        </p:spPr>
        <p:txBody>
          <a:bodyPr anchor="b"/>
          <a:lstStyle/>
          <a:p>
            <a:endParaRPr/>
          </a:p>
        </p:txBody>
      </p:sp>
      <p:sp>
        <p:nvSpPr>
          <p:cNvPr id="168" name="Text Placeholder 3"/>
          <p:cNvSpPr>
            <a:spLocks noGrp="1"/>
          </p:cNvSpPr>
          <p:nvPr>
            <p:ph type="body" sz="quarter" idx="23"/>
          </p:nvPr>
        </p:nvSpPr>
        <p:spPr>
          <a:xfrm>
            <a:off x="3331012" y="2943356"/>
            <a:ext cx="2477515" cy="2847845"/>
          </a:xfrm>
          <a:prstGeom prst="rect">
            <a:avLst/>
          </a:prstGeom>
        </p:spPr>
        <p:txBody>
          <a:bodyPr/>
          <a:lstStyle/>
          <a:p>
            <a:endParaRPr/>
          </a:p>
        </p:txBody>
      </p:sp>
      <p:sp>
        <p:nvSpPr>
          <p:cNvPr id="169" name="Text Placeholder 4"/>
          <p:cNvSpPr>
            <a:spLocks noGrp="1"/>
          </p:cNvSpPr>
          <p:nvPr>
            <p:ph type="body" sz="quarter" idx="24"/>
          </p:nvPr>
        </p:nvSpPr>
        <p:spPr>
          <a:xfrm>
            <a:off x="5979974" y="2367091"/>
            <a:ext cx="2478698" cy="576264"/>
          </a:xfrm>
          <a:prstGeom prst="rect">
            <a:avLst/>
          </a:prstGeom>
        </p:spPr>
        <p:txBody>
          <a:bodyPr anchor="b"/>
          <a:lstStyle/>
          <a:p>
            <a:endParaRPr/>
          </a:p>
        </p:txBody>
      </p:sp>
      <p:sp>
        <p:nvSpPr>
          <p:cNvPr id="170" name="Text Placeholder 3"/>
          <p:cNvSpPr>
            <a:spLocks noGrp="1"/>
          </p:cNvSpPr>
          <p:nvPr>
            <p:ph type="body" sz="quarter" idx="25"/>
          </p:nvPr>
        </p:nvSpPr>
        <p:spPr>
          <a:xfrm>
            <a:off x="5979974" y="2943356"/>
            <a:ext cx="2478698" cy="2847845"/>
          </a:xfrm>
          <a:prstGeom prst="rect">
            <a:avLst/>
          </a:prstGeom>
        </p:spPr>
        <p:txBody>
          <a:bodyPr/>
          <a:lstStyle/>
          <a:p>
            <a:endParaRPr/>
          </a:p>
        </p:txBody>
      </p:sp>
      <p:sp>
        <p:nvSpPr>
          <p:cNvPr id="17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3 Picture Column">
    <p:spTree>
      <p:nvGrpSpPr>
        <p:cNvPr id="1" name=""/>
        <p:cNvGrpSpPr/>
        <p:nvPr/>
      </p:nvGrpSpPr>
      <p:grpSpPr>
        <a:xfrm>
          <a:off x="0" y="0"/>
          <a:ext cx="0" cy="0"/>
          <a:chOff x="0" y="0"/>
          <a:chExt cx="0" cy="0"/>
        </a:xfrm>
      </p:grpSpPr>
      <p:pic>
        <p:nvPicPr>
          <p:cNvPr id="178" name="Picture 6" descr="Picture 6"/>
          <p:cNvPicPr>
            <a:picLocks noChangeAspect="1"/>
          </p:cNvPicPr>
          <p:nvPr/>
        </p:nvPicPr>
        <p:blipFill>
          <a:blip r:embed="rId2"/>
          <a:stretch>
            <a:fillRect/>
          </a:stretch>
        </p:blipFill>
        <p:spPr>
          <a:xfrm>
            <a:off x="0" y="0"/>
            <a:ext cx="9144000" cy="6858000"/>
          </a:xfrm>
          <a:prstGeom prst="rect">
            <a:avLst/>
          </a:prstGeom>
          <a:ln w="12700">
            <a:miter lim="400000"/>
          </a:ln>
        </p:spPr>
      </p:pic>
      <p:sp>
        <p:nvSpPr>
          <p:cNvPr id="179" name="Title Text"/>
          <p:cNvSpPr txBox="1">
            <a:spLocks noGrp="1"/>
          </p:cNvSpPr>
          <p:nvPr>
            <p:ph type="title"/>
          </p:nvPr>
        </p:nvSpPr>
        <p:spPr>
          <a:xfrm>
            <a:off x="685330" y="610772"/>
            <a:ext cx="7773341" cy="1603922"/>
          </a:xfrm>
          <a:prstGeom prst="rect">
            <a:avLst/>
          </a:prstGeom>
        </p:spPr>
        <p:txBody>
          <a:bodyPr/>
          <a:lstStyle/>
          <a:p>
            <a:r>
              <a:t>Title Text</a:t>
            </a:r>
          </a:p>
        </p:txBody>
      </p:sp>
      <p:sp>
        <p:nvSpPr>
          <p:cNvPr id="180" name="Body Level One…"/>
          <p:cNvSpPr txBox="1">
            <a:spLocks noGrp="1"/>
          </p:cNvSpPr>
          <p:nvPr>
            <p:ph type="body" sz="quarter" idx="1"/>
          </p:nvPr>
        </p:nvSpPr>
        <p:spPr>
          <a:xfrm>
            <a:off x="685330" y="4204820"/>
            <a:ext cx="2472309" cy="576264"/>
          </a:xfrm>
          <a:prstGeom prst="rect">
            <a:avLst/>
          </a:prstGeom>
        </p:spPr>
        <p:txBody>
          <a:bodyPr anchor="b"/>
          <a:lstStyle>
            <a:lvl1pPr marL="0" indent="0" algn="ctr">
              <a:lnSpc>
                <a:spcPct val="75000"/>
              </a:lnSpc>
              <a:buClrTx/>
              <a:buSzTx/>
              <a:buFontTx/>
              <a:buNone/>
              <a:defRPr sz="2200"/>
            </a:lvl1pPr>
            <a:lvl2pPr marL="0" indent="0" algn="ctr">
              <a:lnSpc>
                <a:spcPct val="75000"/>
              </a:lnSpc>
              <a:buClrTx/>
              <a:buSzTx/>
              <a:buFontTx/>
              <a:buNone/>
              <a:defRPr sz="2200"/>
            </a:lvl2pPr>
            <a:lvl3pPr marL="0" indent="0" algn="ctr">
              <a:lnSpc>
                <a:spcPct val="75000"/>
              </a:lnSpc>
              <a:buClrTx/>
              <a:buSzTx/>
              <a:buFontTx/>
              <a:buNone/>
              <a:defRPr sz="2200"/>
            </a:lvl3pPr>
            <a:lvl4pPr marL="0" indent="0" algn="ctr">
              <a:lnSpc>
                <a:spcPct val="75000"/>
              </a:lnSpc>
              <a:buClrTx/>
              <a:buSzTx/>
              <a:buFontTx/>
              <a:buNone/>
              <a:defRPr sz="2200"/>
            </a:lvl4pPr>
            <a:lvl5pPr marL="0" indent="0" algn="ctr">
              <a:lnSpc>
                <a:spcPct val="75000"/>
              </a:lnSpc>
              <a:buClrTx/>
              <a:buSzTx/>
              <a:buFontTx/>
              <a:buNone/>
              <a:defRPr sz="2200"/>
            </a:lvl5pPr>
          </a:lstStyle>
          <a:p>
            <a:r>
              <a:t>Body Level One</a:t>
            </a:r>
          </a:p>
          <a:p>
            <a:pPr lvl="1"/>
            <a:r>
              <a:t>Body Level Two</a:t>
            </a:r>
          </a:p>
          <a:p>
            <a:pPr lvl="2"/>
            <a:r>
              <a:t>Body Level Three</a:t>
            </a:r>
          </a:p>
          <a:p>
            <a:pPr lvl="3"/>
            <a:r>
              <a:t>Body Level Four</a:t>
            </a:r>
          </a:p>
          <a:p>
            <a:pPr lvl="4"/>
            <a:r>
              <a:t>Body Level Five</a:t>
            </a:r>
          </a:p>
        </p:txBody>
      </p:sp>
      <p:sp>
        <p:nvSpPr>
          <p:cNvPr id="181" name="Picture Placeholder 2"/>
          <p:cNvSpPr>
            <a:spLocks noGrp="1"/>
          </p:cNvSpPr>
          <p:nvPr>
            <p:ph type="pic" sz="quarter" idx="21"/>
          </p:nvPr>
        </p:nvSpPr>
        <p:spPr>
          <a:xfrm>
            <a:off x="685330" y="2367091"/>
            <a:ext cx="2472309" cy="1524002"/>
          </a:xfrm>
          <a:prstGeom prst="rect">
            <a:avLst/>
          </a:prstGeom>
          <a:ln w="82550" cap="sq">
            <a:solidFill>
              <a:srgbClr val="EAEAEA"/>
            </a:solidFill>
            <a:miter lim="800000"/>
          </a:ln>
        </p:spPr>
        <p:txBody>
          <a:bodyPr lIns="91439" tIns="45719" rIns="91439" bIns="45719">
            <a:noAutofit/>
          </a:bodyPr>
          <a:lstStyle/>
          <a:p>
            <a:endParaRPr/>
          </a:p>
        </p:txBody>
      </p:sp>
      <p:sp>
        <p:nvSpPr>
          <p:cNvPr id="182" name="Text Placeholder 3"/>
          <p:cNvSpPr>
            <a:spLocks noGrp="1"/>
          </p:cNvSpPr>
          <p:nvPr>
            <p:ph type="body" sz="quarter" idx="22"/>
          </p:nvPr>
        </p:nvSpPr>
        <p:spPr>
          <a:xfrm>
            <a:off x="685330" y="4781081"/>
            <a:ext cx="2472310" cy="1010119"/>
          </a:xfrm>
          <a:prstGeom prst="rect">
            <a:avLst/>
          </a:prstGeom>
        </p:spPr>
        <p:txBody>
          <a:bodyPr/>
          <a:lstStyle/>
          <a:p>
            <a:endParaRPr/>
          </a:p>
        </p:txBody>
      </p:sp>
      <p:sp>
        <p:nvSpPr>
          <p:cNvPr id="183" name="Text Placeholder 4"/>
          <p:cNvSpPr>
            <a:spLocks noGrp="1"/>
          </p:cNvSpPr>
          <p:nvPr>
            <p:ph type="body" sz="quarter" idx="23"/>
          </p:nvPr>
        </p:nvSpPr>
        <p:spPr>
          <a:xfrm>
            <a:off x="3332069" y="4204820"/>
            <a:ext cx="2476372" cy="576264"/>
          </a:xfrm>
          <a:prstGeom prst="rect">
            <a:avLst/>
          </a:prstGeom>
        </p:spPr>
        <p:txBody>
          <a:bodyPr anchor="b"/>
          <a:lstStyle/>
          <a:p>
            <a:endParaRPr/>
          </a:p>
        </p:txBody>
      </p:sp>
      <p:sp>
        <p:nvSpPr>
          <p:cNvPr id="184" name="Picture Placeholder 2"/>
          <p:cNvSpPr>
            <a:spLocks noGrp="1"/>
          </p:cNvSpPr>
          <p:nvPr>
            <p:ph type="pic" sz="quarter" idx="24"/>
          </p:nvPr>
        </p:nvSpPr>
        <p:spPr>
          <a:xfrm>
            <a:off x="3331009" y="2367091"/>
            <a:ext cx="2477517" cy="1524002"/>
          </a:xfrm>
          <a:prstGeom prst="rect">
            <a:avLst/>
          </a:prstGeom>
          <a:ln w="82550" cap="sq">
            <a:solidFill>
              <a:srgbClr val="EAEAEA"/>
            </a:solidFill>
            <a:miter lim="800000"/>
          </a:ln>
        </p:spPr>
        <p:txBody>
          <a:bodyPr lIns="91439" tIns="45719" rIns="91439" bIns="45719">
            <a:noAutofit/>
          </a:bodyPr>
          <a:lstStyle/>
          <a:p>
            <a:endParaRPr/>
          </a:p>
        </p:txBody>
      </p:sp>
      <p:sp>
        <p:nvSpPr>
          <p:cNvPr id="185" name="Text Placeholder 3"/>
          <p:cNvSpPr>
            <a:spLocks noGrp="1"/>
          </p:cNvSpPr>
          <p:nvPr>
            <p:ph type="body" sz="quarter" idx="25"/>
          </p:nvPr>
        </p:nvSpPr>
        <p:spPr>
          <a:xfrm>
            <a:off x="3331009" y="4781081"/>
            <a:ext cx="2477517" cy="1010119"/>
          </a:xfrm>
          <a:prstGeom prst="rect">
            <a:avLst/>
          </a:prstGeom>
        </p:spPr>
        <p:txBody>
          <a:bodyPr/>
          <a:lstStyle/>
          <a:p>
            <a:endParaRPr/>
          </a:p>
        </p:txBody>
      </p:sp>
      <p:sp>
        <p:nvSpPr>
          <p:cNvPr id="186" name="Text Placeholder 4"/>
          <p:cNvSpPr>
            <a:spLocks noGrp="1"/>
          </p:cNvSpPr>
          <p:nvPr>
            <p:ph type="body" sz="quarter" idx="26"/>
          </p:nvPr>
        </p:nvSpPr>
        <p:spPr>
          <a:xfrm>
            <a:off x="5979974" y="4204820"/>
            <a:ext cx="2475511" cy="576264"/>
          </a:xfrm>
          <a:prstGeom prst="rect">
            <a:avLst/>
          </a:prstGeom>
        </p:spPr>
        <p:txBody>
          <a:bodyPr anchor="b"/>
          <a:lstStyle/>
          <a:p>
            <a:endParaRPr/>
          </a:p>
        </p:txBody>
      </p:sp>
      <p:sp>
        <p:nvSpPr>
          <p:cNvPr id="187" name="Picture Placeholder 2"/>
          <p:cNvSpPr>
            <a:spLocks noGrp="1"/>
          </p:cNvSpPr>
          <p:nvPr>
            <p:ph type="pic" sz="quarter" idx="27"/>
          </p:nvPr>
        </p:nvSpPr>
        <p:spPr>
          <a:xfrm>
            <a:off x="5979974" y="2367091"/>
            <a:ext cx="2478698" cy="1524002"/>
          </a:xfrm>
          <a:prstGeom prst="rect">
            <a:avLst/>
          </a:prstGeom>
          <a:ln w="82550" cap="sq">
            <a:solidFill>
              <a:srgbClr val="EAEAEA"/>
            </a:solidFill>
            <a:miter lim="800000"/>
          </a:ln>
        </p:spPr>
        <p:txBody>
          <a:bodyPr lIns="91439" tIns="45719" rIns="91439" bIns="45719">
            <a:noAutofit/>
          </a:bodyPr>
          <a:lstStyle/>
          <a:p>
            <a:endParaRPr/>
          </a:p>
        </p:txBody>
      </p:sp>
      <p:sp>
        <p:nvSpPr>
          <p:cNvPr id="188" name="Text Placeholder 3"/>
          <p:cNvSpPr>
            <a:spLocks noGrp="1"/>
          </p:cNvSpPr>
          <p:nvPr>
            <p:ph type="body" sz="quarter" idx="28"/>
          </p:nvPr>
        </p:nvSpPr>
        <p:spPr>
          <a:xfrm>
            <a:off x="5979879" y="4781079"/>
            <a:ext cx="2478792" cy="1010122"/>
          </a:xfrm>
          <a:prstGeom prst="rect">
            <a:avLst/>
          </a:prstGeom>
        </p:spPr>
        <p:txBody>
          <a:bodyPr/>
          <a:lstStyle/>
          <a:p>
            <a:endParaRPr/>
          </a:p>
        </p:txBody>
      </p:sp>
      <p:sp>
        <p:nvSpPr>
          <p:cNvPr id="18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Slide 0">
    <p:spTree>
      <p:nvGrpSpPr>
        <p:cNvPr id="1" name=""/>
        <p:cNvGrpSpPr/>
        <p:nvPr/>
      </p:nvGrpSpPr>
      <p:grpSpPr>
        <a:xfrm>
          <a:off x="0" y="0"/>
          <a:ext cx="0" cy="0"/>
          <a:chOff x="0" y="0"/>
          <a:chExt cx="0" cy="0"/>
        </a:xfrm>
      </p:grpSpPr>
      <p:sp>
        <p:nvSpPr>
          <p:cNvPr id="22" name="Title Text"/>
          <p:cNvSpPr txBox="1">
            <a:spLocks noGrp="1"/>
          </p:cNvSpPr>
          <p:nvPr>
            <p:ph type="title"/>
          </p:nvPr>
        </p:nvSpPr>
        <p:spPr>
          <a:xfrm>
            <a:off x="1313258" y="1300786"/>
            <a:ext cx="6517485" cy="2509213"/>
          </a:xfrm>
          <a:prstGeom prst="rect">
            <a:avLst/>
          </a:prstGeom>
        </p:spPr>
        <p:txBody>
          <a:bodyPr anchor="b"/>
          <a:lstStyle>
            <a:lvl1pPr>
              <a:defRPr sz="4800"/>
            </a:lvl1pPr>
          </a:lstStyle>
          <a:p>
            <a:r>
              <a:t>Title Text</a:t>
            </a:r>
          </a:p>
        </p:txBody>
      </p:sp>
      <p:sp>
        <p:nvSpPr>
          <p:cNvPr id="23" name="Body Level One…"/>
          <p:cNvSpPr txBox="1">
            <a:spLocks noGrp="1"/>
          </p:cNvSpPr>
          <p:nvPr>
            <p:ph type="body" sz="quarter" idx="1"/>
          </p:nvPr>
        </p:nvSpPr>
        <p:spPr>
          <a:xfrm>
            <a:off x="1313258" y="3886201"/>
            <a:ext cx="6517485" cy="1371601"/>
          </a:xfrm>
          <a:prstGeom prst="rect">
            <a:avLst/>
          </a:prstGeom>
        </p:spPr>
        <p:txBody>
          <a:bodyPr/>
          <a:lstStyle>
            <a:lvl1pPr marL="0" indent="0" algn="ctr">
              <a:buClrTx/>
              <a:buSzTx/>
              <a:buFontTx/>
              <a:buNone/>
              <a:defRPr sz="2200">
                <a:solidFill>
                  <a:srgbClr val="808080"/>
                </a:solidFill>
              </a:defRPr>
            </a:lvl1pPr>
            <a:lvl2pPr marL="0" indent="0" algn="ctr">
              <a:buClrTx/>
              <a:buSzTx/>
              <a:buFontTx/>
              <a:buNone/>
              <a:defRPr sz="2200">
                <a:solidFill>
                  <a:srgbClr val="808080"/>
                </a:solidFill>
              </a:defRPr>
            </a:lvl2pPr>
            <a:lvl3pPr marL="0" indent="0" algn="ctr">
              <a:buClrTx/>
              <a:buSzTx/>
              <a:buFontTx/>
              <a:buNone/>
              <a:defRPr sz="2200">
                <a:solidFill>
                  <a:srgbClr val="808080"/>
                </a:solidFill>
              </a:defRPr>
            </a:lvl3pPr>
            <a:lvl4pPr marL="0" indent="0" algn="ctr">
              <a:buClrTx/>
              <a:buSzTx/>
              <a:buFontTx/>
              <a:buNone/>
              <a:defRPr sz="2200">
                <a:solidFill>
                  <a:srgbClr val="808080"/>
                </a:solidFill>
              </a:defRPr>
            </a:lvl4pPr>
            <a:lvl5pPr marL="0" indent="0" algn="ctr">
              <a:buClrTx/>
              <a:buSzTx/>
              <a:buFontTx/>
              <a:buNone/>
              <a:defRPr sz="2200">
                <a:solidFill>
                  <a:srgbClr val="808080"/>
                </a:solidFill>
              </a:defRPr>
            </a:lvl5p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31" name="Title Text"/>
          <p:cNvSpPr txBox="1">
            <a:spLocks noGrp="1"/>
          </p:cNvSpPr>
          <p:nvPr>
            <p:ph type="title"/>
          </p:nvPr>
        </p:nvSpPr>
        <p:spPr>
          <a:prstGeom prst="rect">
            <a:avLst/>
          </a:prstGeom>
        </p:spPr>
        <p:txBody>
          <a:bodyPr/>
          <a:lstStyle/>
          <a:p>
            <a:r>
              <a:t>Title Text</a:t>
            </a:r>
          </a:p>
        </p:txBody>
      </p:sp>
      <p:sp>
        <p:nvSpPr>
          <p:cNvPr id="3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and Content 0">
    <p:spTree>
      <p:nvGrpSpPr>
        <p:cNvPr id="1" name=""/>
        <p:cNvGrpSpPr/>
        <p:nvPr/>
      </p:nvGrpSpPr>
      <p:grpSpPr>
        <a:xfrm>
          <a:off x="0" y="0"/>
          <a:ext cx="0" cy="0"/>
          <a:chOff x="0" y="0"/>
          <a:chExt cx="0" cy="0"/>
        </a:xfrm>
      </p:grpSpPr>
      <p:sp>
        <p:nvSpPr>
          <p:cNvPr id="40" name="Title Text"/>
          <p:cNvSpPr txBox="1">
            <a:spLocks noGrp="1"/>
          </p:cNvSpPr>
          <p:nvPr>
            <p:ph type="title"/>
          </p:nvPr>
        </p:nvSpPr>
        <p:spPr>
          <a:prstGeom prst="rect">
            <a:avLst/>
          </a:prstGeom>
        </p:spPr>
        <p:txBody>
          <a:bodyPr/>
          <a:lstStyle/>
          <a:p>
            <a:r>
              <a:t>Title Text</a:t>
            </a:r>
          </a:p>
        </p:txBody>
      </p:sp>
      <p:sp>
        <p:nvSpPr>
          <p:cNvPr id="4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49" name="Picture 6" descr="Picture 6"/>
          <p:cNvPicPr>
            <a:picLocks noChangeAspect="1"/>
          </p:cNvPicPr>
          <p:nvPr/>
        </p:nvPicPr>
        <p:blipFill>
          <a:blip r:embed="rId2"/>
          <a:stretch>
            <a:fillRect/>
          </a:stretch>
        </p:blipFill>
        <p:spPr>
          <a:xfrm>
            <a:off x="0" y="0"/>
            <a:ext cx="9144000" cy="6858000"/>
          </a:xfrm>
          <a:prstGeom prst="rect">
            <a:avLst/>
          </a:prstGeom>
          <a:ln w="12700">
            <a:miter lim="400000"/>
          </a:ln>
        </p:spPr>
      </p:pic>
      <p:sp>
        <p:nvSpPr>
          <p:cNvPr id="50" name="Title Text"/>
          <p:cNvSpPr txBox="1">
            <a:spLocks noGrp="1"/>
          </p:cNvSpPr>
          <p:nvPr>
            <p:ph type="title"/>
          </p:nvPr>
        </p:nvSpPr>
        <p:spPr>
          <a:xfrm>
            <a:off x="685330" y="828562"/>
            <a:ext cx="7763816" cy="2736821"/>
          </a:xfrm>
          <a:prstGeom prst="rect">
            <a:avLst/>
          </a:prstGeom>
        </p:spPr>
        <p:txBody>
          <a:bodyPr anchor="b"/>
          <a:lstStyle>
            <a:lvl1pPr>
              <a:defRPr sz="4000"/>
            </a:lvl1pPr>
          </a:lstStyle>
          <a:p>
            <a:r>
              <a:t>Title Text</a:t>
            </a:r>
          </a:p>
        </p:txBody>
      </p:sp>
      <p:sp>
        <p:nvSpPr>
          <p:cNvPr id="51" name="Body Level One…"/>
          <p:cNvSpPr txBox="1">
            <a:spLocks noGrp="1"/>
          </p:cNvSpPr>
          <p:nvPr>
            <p:ph type="body" sz="quarter" idx="1"/>
          </p:nvPr>
        </p:nvSpPr>
        <p:spPr>
          <a:xfrm>
            <a:off x="685330" y="3657458"/>
            <a:ext cx="7763816" cy="1368185"/>
          </a:xfrm>
          <a:prstGeom prst="rect">
            <a:avLst/>
          </a:prstGeom>
        </p:spPr>
        <p:txBody>
          <a:bodyPr/>
          <a:lstStyle>
            <a:lvl1pPr marL="0" indent="0" algn="ctr">
              <a:buClrTx/>
              <a:buSzTx/>
              <a:buFontTx/>
              <a:buNone/>
              <a:defRPr>
                <a:solidFill>
                  <a:srgbClr val="808080"/>
                </a:solidFill>
              </a:defRPr>
            </a:lvl1pPr>
            <a:lvl2pPr marL="0" indent="0" algn="ctr">
              <a:buClrTx/>
              <a:buSzTx/>
              <a:buFontTx/>
              <a:buNone/>
              <a:defRPr>
                <a:solidFill>
                  <a:srgbClr val="808080"/>
                </a:solidFill>
              </a:defRPr>
            </a:lvl2pPr>
            <a:lvl3pPr marL="0" indent="0" algn="ctr">
              <a:buClrTx/>
              <a:buSzTx/>
              <a:buFontTx/>
              <a:buNone/>
              <a:defRPr>
                <a:solidFill>
                  <a:srgbClr val="808080"/>
                </a:solidFill>
              </a:defRPr>
            </a:lvl3pPr>
            <a:lvl4pPr marL="0" indent="0" algn="ctr">
              <a:buClrTx/>
              <a:buSzTx/>
              <a:buFontTx/>
              <a:buNone/>
              <a:defRPr>
                <a:solidFill>
                  <a:srgbClr val="808080"/>
                </a:solidFill>
              </a:defRPr>
            </a:lvl4pPr>
            <a:lvl5pPr marL="0" indent="0" algn="ctr">
              <a:buClrTx/>
              <a:buSzTx/>
              <a:buFontTx/>
              <a:buNone/>
              <a:defRPr>
                <a:solidFill>
                  <a:srgbClr val="808080"/>
                </a:solidFill>
              </a:defRPr>
            </a:lvl5pPr>
          </a:lstStyle>
          <a:p>
            <a:r>
              <a:t>Body Level One</a:t>
            </a:r>
          </a:p>
          <a:p>
            <a:pPr lvl="1"/>
            <a:r>
              <a:t>Body Level Two</a:t>
            </a:r>
          </a:p>
          <a:p>
            <a:pPr lvl="2"/>
            <a:r>
              <a:t>Body Level Three</a:t>
            </a:r>
          </a:p>
          <a:p>
            <a:pPr lvl="3"/>
            <a:r>
              <a:t>Body Level Four</a:t>
            </a:r>
          </a:p>
          <a:p>
            <a:pPr lvl="4"/>
            <a:r>
              <a:t>Body Level Five</a:t>
            </a:r>
          </a:p>
        </p:txBody>
      </p:sp>
      <p:sp>
        <p:nvSpPr>
          <p:cNvPr id="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59" name="Picture 6" descr="Picture 6"/>
          <p:cNvPicPr>
            <a:picLocks noChangeAspect="1"/>
          </p:cNvPicPr>
          <p:nvPr/>
        </p:nvPicPr>
        <p:blipFill>
          <a:blip r:embed="rId2"/>
          <a:stretch>
            <a:fillRect/>
          </a:stretch>
        </p:blipFill>
        <p:spPr>
          <a:xfrm>
            <a:off x="0" y="0"/>
            <a:ext cx="9144000" cy="6858000"/>
          </a:xfrm>
          <a:prstGeom prst="rect">
            <a:avLst/>
          </a:prstGeom>
          <a:ln w="12700">
            <a:miter lim="400000"/>
          </a:ln>
        </p:spPr>
      </p:pic>
      <p:sp>
        <p:nvSpPr>
          <p:cNvPr id="60" name="Title Text"/>
          <p:cNvSpPr txBox="1">
            <a:spLocks noGrp="1"/>
          </p:cNvSpPr>
          <p:nvPr>
            <p:ph type="title"/>
          </p:nvPr>
        </p:nvSpPr>
        <p:spPr>
          <a:prstGeom prst="rect">
            <a:avLst/>
          </a:prstGeom>
        </p:spPr>
        <p:txBody>
          <a:bodyPr/>
          <a:lstStyle/>
          <a:p>
            <a:r>
              <a:t>Title Text</a:t>
            </a:r>
          </a:p>
        </p:txBody>
      </p:sp>
      <p:sp>
        <p:nvSpPr>
          <p:cNvPr id="61" name="Body Level One…"/>
          <p:cNvSpPr txBox="1">
            <a:spLocks noGrp="1"/>
          </p:cNvSpPr>
          <p:nvPr>
            <p:ph type="body" sz="half" idx="1"/>
          </p:nvPr>
        </p:nvSpPr>
        <p:spPr>
          <a:xfrm>
            <a:off x="685330" y="2367091"/>
            <a:ext cx="3829521" cy="3424109"/>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69" name="Picture 6" descr="Picture 6"/>
          <p:cNvPicPr>
            <a:picLocks noChangeAspect="1"/>
          </p:cNvPicPr>
          <p:nvPr/>
        </p:nvPicPr>
        <p:blipFill>
          <a:blip r:embed="rId2"/>
          <a:stretch>
            <a:fillRect/>
          </a:stretch>
        </p:blipFill>
        <p:spPr>
          <a:xfrm>
            <a:off x="0" y="0"/>
            <a:ext cx="9144000" cy="6858000"/>
          </a:xfrm>
          <a:prstGeom prst="rect">
            <a:avLst/>
          </a:prstGeom>
          <a:ln w="12700">
            <a:miter lim="400000"/>
          </a:ln>
        </p:spPr>
      </p:pic>
      <p:sp>
        <p:nvSpPr>
          <p:cNvPr id="70" name="Title Text"/>
          <p:cNvSpPr txBox="1">
            <a:spLocks noGrp="1"/>
          </p:cNvSpPr>
          <p:nvPr>
            <p:ph type="title"/>
          </p:nvPr>
        </p:nvSpPr>
        <p:spPr>
          <a:prstGeom prst="rect">
            <a:avLst/>
          </a:prstGeom>
        </p:spPr>
        <p:txBody>
          <a:bodyPr/>
          <a:lstStyle/>
          <a:p>
            <a:r>
              <a:t>Title Text</a:t>
            </a:r>
          </a:p>
        </p:txBody>
      </p:sp>
      <p:sp>
        <p:nvSpPr>
          <p:cNvPr id="71" name="Body Level One…"/>
          <p:cNvSpPr txBox="1">
            <a:spLocks noGrp="1"/>
          </p:cNvSpPr>
          <p:nvPr>
            <p:ph type="body" sz="quarter" idx="1"/>
          </p:nvPr>
        </p:nvSpPr>
        <p:spPr>
          <a:xfrm>
            <a:off x="859745" y="2371018"/>
            <a:ext cx="3655108" cy="679996"/>
          </a:xfrm>
          <a:prstGeom prst="rect">
            <a:avLst/>
          </a:prstGeom>
        </p:spPr>
        <p:txBody>
          <a:bodyPr anchor="b"/>
          <a:lstStyle>
            <a:lvl1pPr marL="0" indent="0">
              <a:lnSpc>
                <a:spcPct val="75000"/>
              </a:lnSpc>
              <a:buClrTx/>
              <a:buSzTx/>
              <a:buFontTx/>
              <a:buNone/>
              <a:defRPr sz="2600"/>
            </a:lvl1pPr>
            <a:lvl2pPr marL="0" indent="0">
              <a:lnSpc>
                <a:spcPct val="75000"/>
              </a:lnSpc>
              <a:buClrTx/>
              <a:buSzTx/>
              <a:buFontTx/>
              <a:buNone/>
              <a:defRPr sz="2600"/>
            </a:lvl2pPr>
            <a:lvl3pPr marL="0" indent="0">
              <a:lnSpc>
                <a:spcPct val="75000"/>
              </a:lnSpc>
              <a:buClrTx/>
              <a:buSzTx/>
              <a:buFontTx/>
              <a:buNone/>
              <a:defRPr sz="2600"/>
            </a:lvl3pPr>
            <a:lvl4pPr marL="0" indent="0">
              <a:lnSpc>
                <a:spcPct val="75000"/>
              </a:lnSpc>
              <a:buClrTx/>
              <a:buSzTx/>
              <a:buFontTx/>
              <a:buNone/>
              <a:defRPr sz="2600"/>
            </a:lvl4pPr>
            <a:lvl5pPr marL="0" indent="0">
              <a:lnSpc>
                <a:spcPct val="75000"/>
              </a:lnSpc>
              <a:buClrTx/>
              <a:buSzTx/>
              <a:buFontTx/>
              <a:buNone/>
              <a:defRPr sz="2600"/>
            </a:lvl5pPr>
          </a:lstStyle>
          <a:p>
            <a:r>
              <a:t>Body Level One</a:t>
            </a:r>
          </a:p>
          <a:p>
            <a:pPr lvl="1"/>
            <a:r>
              <a:t>Body Level Two</a:t>
            </a:r>
          </a:p>
          <a:p>
            <a:pPr lvl="2"/>
            <a:r>
              <a:t>Body Level Three</a:t>
            </a:r>
          </a:p>
          <a:p>
            <a:pPr lvl="3"/>
            <a:r>
              <a:t>Body Level Four</a:t>
            </a:r>
          </a:p>
          <a:p>
            <a:pPr lvl="4"/>
            <a:r>
              <a:t>Body Level Five</a:t>
            </a:r>
          </a:p>
        </p:txBody>
      </p:sp>
      <p:sp>
        <p:nvSpPr>
          <p:cNvPr id="72" name="Text Placeholder 4"/>
          <p:cNvSpPr>
            <a:spLocks noGrp="1"/>
          </p:cNvSpPr>
          <p:nvPr>
            <p:ph type="body" sz="quarter" idx="21"/>
          </p:nvPr>
        </p:nvSpPr>
        <p:spPr>
          <a:xfrm>
            <a:off x="4797316" y="2371018"/>
            <a:ext cx="3661353" cy="679996"/>
          </a:xfrm>
          <a:prstGeom prst="rect">
            <a:avLst/>
          </a:prstGeom>
        </p:spPr>
        <p:txBody>
          <a:bodyPr anchor="b"/>
          <a:lstStyle/>
          <a:p>
            <a:endParaRPr/>
          </a:p>
        </p:txBody>
      </p:sp>
      <p:sp>
        <p:nvSpPr>
          <p:cNvPr id="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80" name="Picture 6" descr="Picture 6"/>
          <p:cNvPicPr>
            <a:picLocks noChangeAspect="1"/>
          </p:cNvPicPr>
          <p:nvPr/>
        </p:nvPicPr>
        <p:blipFill>
          <a:blip r:embed="rId2"/>
          <a:stretch>
            <a:fillRect/>
          </a:stretch>
        </p:blipFill>
        <p:spPr>
          <a:xfrm>
            <a:off x="0" y="0"/>
            <a:ext cx="9144000" cy="6858000"/>
          </a:xfrm>
          <a:prstGeom prst="rect">
            <a:avLst/>
          </a:prstGeom>
          <a:ln w="12700">
            <a:miter lim="400000"/>
          </a:ln>
        </p:spPr>
      </p:pic>
      <p:sp>
        <p:nvSpPr>
          <p:cNvPr id="81" name="Title Text"/>
          <p:cNvSpPr txBox="1">
            <a:spLocks noGrp="1"/>
          </p:cNvSpPr>
          <p:nvPr>
            <p:ph type="title"/>
          </p:nvPr>
        </p:nvSpPr>
        <p:spPr>
          <a:prstGeom prst="rect">
            <a:avLst/>
          </a:prstGeom>
        </p:spPr>
        <p:txBody>
          <a:bodyPr/>
          <a:lstStyle/>
          <a:p>
            <a:r>
              <a:t>Title Text</a:t>
            </a:r>
          </a:p>
        </p:txBody>
      </p:sp>
      <p:sp>
        <p:nvSpPr>
          <p:cNvPr id="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89" name="Picture 5" descr="Picture 5"/>
          <p:cNvPicPr>
            <a:picLocks noChangeAspect="1"/>
          </p:cNvPicPr>
          <p:nvPr/>
        </p:nvPicPr>
        <p:blipFill>
          <a:blip r:embed="rId2"/>
          <a:stretch>
            <a:fillRect/>
          </a:stretch>
        </p:blipFill>
        <p:spPr>
          <a:xfrm>
            <a:off x="0" y="0"/>
            <a:ext cx="9144000" cy="6858000"/>
          </a:xfrm>
          <a:prstGeom prst="rect">
            <a:avLst/>
          </a:prstGeom>
          <a:ln w="12700">
            <a:miter lim="400000"/>
          </a:ln>
        </p:spPr>
      </p:pic>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FF"/>
            </a:gs>
            <a:gs pos="100000">
              <a:srgbClr val="B7B7B7"/>
            </a:gs>
          </a:gsLst>
          <a:lin ang="5400000" scaled="0"/>
        </a:gradFill>
        <a:effectLst/>
      </p:bgPr>
    </p:bg>
    <p:spTree>
      <p:nvGrpSpPr>
        <p:cNvPr id="1" name=""/>
        <p:cNvGrpSpPr/>
        <p:nvPr/>
      </p:nvGrpSpPr>
      <p:grpSpPr>
        <a:xfrm>
          <a:off x="0" y="0"/>
          <a:ext cx="0" cy="0"/>
          <a:chOff x="0" y="0"/>
          <a:chExt cx="0" cy="0"/>
        </a:xfrm>
      </p:grpSpPr>
      <p:pic>
        <p:nvPicPr>
          <p:cNvPr id="2" name="Picture 6" descr="Picture 6"/>
          <p:cNvPicPr>
            <a:picLocks noChangeAspect="1"/>
          </p:cNvPicPr>
          <p:nvPr/>
        </p:nvPicPr>
        <p:blipFill>
          <a:blip r:embed="rId19"/>
          <a:stretch>
            <a:fillRect/>
          </a:stretch>
        </p:blipFill>
        <p:spPr>
          <a:xfrm>
            <a:off x="0" y="0"/>
            <a:ext cx="9144000" cy="6858000"/>
          </a:xfrm>
          <a:prstGeom prst="rect">
            <a:avLst/>
          </a:prstGeom>
          <a:ln w="12700">
            <a:miter lim="400000"/>
          </a:ln>
        </p:spPr>
      </p:pic>
      <p:sp>
        <p:nvSpPr>
          <p:cNvPr id="3" name="Title Text"/>
          <p:cNvSpPr txBox="1">
            <a:spLocks noGrp="1"/>
          </p:cNvSpPr>
          <p:nvPr>
            <p:ph type="title"/>
          </p:nvPr>
        </p:nvSpPr>
        <p:spPr>
          <a:xfrm>
            <a:off x="685332" y="618518"/>
            <a:ext cx="7773338" cy="15961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a:bodyPr>
          <a:lstStyle/>
          <a:p>
            <a:r>
              <a:t>Title Text</a:t>
            </a:r>
          </a:p>
        </p:txBody>
      </p:sp>
      <p:sp>
        <p:nvSpPr>
          <p:cNvPr id="4" name="Body Level One…"/>
          <p:cNvSpPr txBox="1">
            <a:spLocks noGrp="1"/>
          </p:cNvSpPr>
          <p:nvPr>
            <p:ph type="body" idx="1"/>
          </p:nvPr>
        </p:nvSpPr>
        <p:spPr>
          <a:xfrm>
            <a:off x="685330" y="2367091"/>
            <a:ext cx="7772870" cy="34241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8213270" y="5952347"/>
            <a:ext cx="245401" cy="226984"/>
          </a:xfrm>
          <a:prstGeom prst="rect">
            <a:avLst/>
          </a:prstGeom>
          <a:ln w="12700">
            <a:miter lim="400000"/>
          </a:ln>
        </p:spPr>
        <p:txBody>
          <a:bodyPr wrap="none" lIns="45718" tIns="45718" rIns="45718" bIns="45718" anchor="ctr">
            <a:spAutoFit/>
          </a:bodyPr>
          <a:lstStyle>
            <a:lvl1pPr algn="r">
              <a:defRPr sz="1000">
                <a:latin typeface="+mn-lt"/>
                <a:ea typeface="+mn-ea"/>
                <a:cs typeface="+mn-cs"/>
                <a:sym typeface="Aria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txStyles>
    <p:titleStyle>
      <a:lvl1pPr marL="0" marR="0" indent="0" algn="ctr" defTabSz="914400" rtl="0" latinLnBrk="0">
        <a:lnSpc>
          <a:spcPct val="90000"/>
        </a:lnSpc>
        <a:spcBef>
          <a:spcPts val="0"/>
        </a:spcBef>
        <a:spcAft>
          <a:spcPts val="0"/>
        </a:spcAft>
        <a:buClrTx/>
        <a:buSzTx/>
        <a:buFontTx/>
        <a:buNone/>
        <a:tabLst/>
        <a:defRPr sz="3600" b="0" i="0" u="none" strike="noStrike" cap="all" spc="0" baseline="0">
          <a:solidFill>
            <a:srgbClr val="000000"/>
          </a:solidFill>
          <a:uFillTx/>
          <a:latin typeface="Tw Cen MT"/>
          <a:ea typeface="Tw Cen MT"/>
          <a:cs typeface="Tw Cen MT"/>
          <a:sym typeface="Tw Cen MT"/>
        </a:defRPr>
      </a:lvl1pPr>
      <a:lvl2pPr marL="0" marR="0" indent="0" algn="ctr" defTabSz="914400" rtl="0" latinLnBrk="0">
        <a:lnSpc>
          <a:spcPct val="90000"/>
        </a:lnSpc>
        <a:spcBef>
          <a:spcPts val="0"/>
        </a:spcBef>
        <a:spcAft>
          <a:spcPts val="0"/>
        </a:spcAft>
        <a:buClrTx/>
        <a:buSzTx/>
        <a:buFontTx/>
        <a:buNone/>
        <a:tabLst/>
        <a:defRPr sz="3600" b="0" i="0" u="none" strike="noStrike" cap="all" spc="0" baseline="0">
          <a:solidFill>
            <a:srgbClr val="000000"/>
          </a:solidFill>
          <a:uFillTx/>
          <a:latin typeface="Tw Cen MT"/>
          <a:ea typeface="Tw Cen MT"/>
          <a:cs typeface="Tw Cen MT"/>
          <a:sym typeface="Tw Cen MT"/>
        </a:defRPr>
      </a:lvl2pPr>
      <a:lvl3pPr marL="0" marR="0" indent="0" algn="ctr" defTabSz="914400" rtl="0" latinLnBrk="0">
        <a:lnSpc>
          <a:spcPct val="90000"/>
        </a:lnSpc>
        <a:spcBef>
          <a:spcPts val="0"/>
        </a:spcBef>
        <a:spcAft>
          <a:spcPts val="0"/>
        </a:spcAft>
        <a:buClrTx/>
        <a:buSzTx/>
        <a:buFontTx/>
        <a:buNone/>
        <a:tabLst/>
        <a:defRPr sz="3600" b="0" i="0" u="none" strike="noStrike" cap="all" spc="0" baseline="0">
          <a:solidFill>
            <a:srgbClr val="000000"/>
          </a:solidFill>
          <a:uFillTx/>
          <a:latin typeface="Tw Cen MT"/>
          <a:ea typeface="Tw Cen MT"/>
          <a:cs typeface="Tw Cen MT"/>
          <a:sym typeface="Tw Cen MT"/>
        </a:defRPr>
      </a:lvl3pPr>
      <a:lvl4pPr marL="0" marR="0" indent="0" algn="ctr" defTabSz="914400" rtl="0" latinLnBrk="0">
        <a:lnSpc>
          <a:spcPct val="90000"/>
        </a:lnSpc>
        <a:spcBef>
          <a:spcPts val="0"/>
        </a:spcBef>
        <a:spcAft>
          <a:spcPts val="0"/>
        </a:spcAft>
        <a:buClrTx/>
        <a:buSzTx/>
        <a:buFontTx/>
        <a:buNone/>
        <a:tabLst/>
        <a:defRPr sz="3600" b="0" i="0" u="none" strike="noStrike" cap="all" spc="0" baseline="0">
          <a:solidFill>
            <a:srgbClr val="000000"/>
          </a:solidFill>
          <a:uFillTx/>
          <a:latin typeface="Tw Cen MT"/>
          <a:ea typeface="Tw Cen MT"/>
          <a:cs typeface="Tw Cen MT"/>
          <a:sym typeface="Tw Cen MT"/>
        </a:defRPr>
      </a:lvl4pPr>
      <a:lvl5pPr marL="0" marR="0" indent="0" algn="ctr" defTabSz="914400" rtl="0" latinLnBrk="0">
        <a:lnSpc>
          <a:spcPct val="90000"/>
        </a:lnSpc>
        <a:spcBef>
          <a:spcPts val="0"/>
        </a:spcBef>
        <a:spcAft>
          <a:spcPts val="0"/>
        </a:spcAft>
        <a:buClrTx/>
        <a:buSzTx/>
        <a:buFontTx/>
        <a:buNone/>
        <a:tabLst/>
        <a:defRPr sz="3600" b="0" i="0" u="none" strike="noStrike" cap="all" spc="0" baseline="0">
          <a:solidFill>
            <a:srgbClr val="000000"/>
          </a:solidFill>
          <a:uFillTx/>
          <a:latin typeface="Tw Cen MT"/>
          <a:ea typeface="Tw Cen MT"/>
          <a:cs typeface="Tw Cen MT"/>
          <a:sym typeface="Tw Cen MT"/>
        </a:defRPr>
      </a:lvl5pPr>
      <a:lvl6pPr marL="0" marR="0" indent="0" algn="ctr" defTabSz="914400" rtl="0" latinLnBrk="0">
        <a:lnSpc>
          <a:spcPct val="90000"/>
        </a:lnSpc>
        <a:spcBef>
          <a:spcPts val="0"/>
        </a:spcBef>
        <a:spcAft>
          <a:spcPts val="0"/>
        </a:spcAft>
        <a:buClrTx/>
        <a:buSzTx/>
        <a:buFontTx/>
        <a:buNone/>
        <a:tabLst/>
        <a:defRPr sz="3600" b="0" i="0" u="none" strike="noStrike" cap="all" spc="0" baseline="0">
          <a:solidFill>
            <a:srgbClr val="000000"/>
          </a:solidFill>
          <a:uFillTx/>
          <a:latin typeface="Tw Cen MT"/>
          <a:ea typeface="Tw Cen MT"/>
          <a:cs typeface="Tw Cen MT"/>
          <a:sym typeface="Tw Cen MT"/>
        </a:defRPr>
      </a:lvl6pPr>
      <a:lvl7pPr marL="0" marR="0" indent="0" algn="ctr" defTabSz="914400" rtl="0" latinLnBrk="0">
        <a:lnSpc>
          <a:spcPct val="90000"/>
        </a:lnSpc>
        <a:spcBef>
          <a:spcPts val="0"/>
        </a:spcBef>
        <a:spcAft>
          <a:spcPts val="0"/>
        </a:spcAft>
        <a:buClrTx/>
        <a:buSzTx/>
        <a:buFontTx/>
        <a:buNone/>
        <a:tabLst/>
        <a:defRPr sz="3600" b="0" i="0" u="none" strike="noStrike" cap="all" spc="0" baseline="0">
          <a:solidFill>
            <a:srgbClr val="000000"/>
          </a:solidFill>
          <a:uFillTx/>
          <a:latin typeface="Tw Cen MT"/>
          <a:ea typeface="Tw Cen MT"/>
          <a:cs typeface="Tw Cen MT"/>
          <a:sym typeface="Tw Cen MT"/>
        </a:defRPr>
      </a:lvl7pPr>
      <a:lvl8pPr marL="0" marR="0" indent="0" algn="ctr" defTabSz="914400" rtl="0" latinLnBrk="0">
        <a:lnSpc>
          <a:spcPct val="90000"/>
        </a:lnSpc>
        <a:spcBef>
          <a:spcPts val="0"/>
        </a:spcBef>
        <a:spcAft>
          <a:spcPts val="0"/>
        </a:spcAft>
        <a:buClrTx/>
        <a:buSzTx/>
        <a:buFontTx/>
        <a:buNone/>
        <a:tabLst/>
        <a:defRPr sz="3600" b="0" i="0" u="none" strike="noStrike" cap="all" spc="0" baseline="0">
          <a:solidFill>
            <a:srgbClr val="000000"/>
          </a:solidFill>
          <a:uFillTx/>
          <a:latin typeface="Tw Cen MT"/>
          <a:ea typeface="Tw Cen MT"/>
          <a:cs typeface="Tw Cen MT"/>
          <a:sym typeface="Tw Cen MT"/>
        </a:defRPr>
      </a:lvl8pPr>
      <a:lvl9pPr marL="0" marR="0" indent="0" algn="ctr" defTabSz="914400" rtl="0" latinLnBrk="0">
        <a:lnSpc>
          <a:spcPct val="90000"/>
        </a:lnSpc>
        <a:spcBef>
          <a:spcPts val="0"/>
        </a:spcBef>
        <a:spcAft>
          <a:spcPts val="0"/>
        </a:spcAft>
        <a:buClrTx/>
        <a:buSzTx/>
        <a:buFontTx/>
        <a:buNone/>
        <a:tabLst/>
        <a:defRPr sz="3600" b="0" i="0" u="none" strike="noStrike" cap="all" spc="0" baseline="0">
          <a:solidFill>
            <a:srgbClr val="000000"/>
          </a:solidFill>
          <a:uFillTx/>
          <a:latin typeface="Tw Cen MT"/>
          <a:ea typeface="Tw Cen MT"/>
          <a:cs typeface="Tw Cen MT"/>
          <a:sym typeface="Tw Cen MT"/>
        </a:defRPr>
      </a:lvl9pPr>
    </p:titleStyle>
    <p:bodyStyle>
      <a:lvl1pPr marL="228600" marR="0" indent="-228600" algn="l" defTabSz="914400" rtl="0" latinLnBrk="0">
        <a:lnSpc>
          <a:spcPct val="120000"/>
        </a:lnSpc>
        <a:spcBef>
          <a:spcPts val="1000"/>
        </a:spcBef>
        <a:spcAft>
          <a:spcPts val="0"/>
        </a:spcAft>
        <a:buClr>
          <a:srgbClr val="000000"/>
        </a:buClr>
        <a:buSzPct val="100000"/>
        <a:buFont typeface="Arial"/>
        <a:buChar char="•"/>
        <a:tabLst/>
        <a:defRPr sz="2000" b="0" i="0" u="none" strike="noStrike" cap="all" spc="0" baseline="0">
          <a:solidFill>
            <a:srgbClr val="000000"/>
          </a:solidFill>
          <a:uFillTx/>
          <a:latin typeface="Tw Cen MT"/>
          <a:ea typeface="Tw Cen MT"/>
          <a:cs typeface="Tw Cen MT"/>
          <a:sym typeface="Tw Cen MT"/>
        </a:defRPr>
      </a:lvl1pPr>
      <a:lvl2pPr marL="711200" marR="0" indent="-254000" algn="l" defTabSz="914400" rtl="0" latinLnBrk="0">
        <a:lnSpc>
          <a:spcPct val="120000"/>
        </a:lnSpc>
        <a:spcBef>
          <a:spcPts val="1000"/>
        </a:spcBef>
        <a:spcAft>
          <a:spcPts val="0"/>
        </a:spcAft>
        <a:buClr>
          <a:srgbClr val="000000"/>
        </a:buClr>
        <a:buSzPct val="100000"/>
        <a:buFont typeface="Arial"/>
        <a:buChar char="•"/>
        <a:tabLst/>
        <a:defRPr sz="2000" b="0" i="0" u="none" strike="noStrike" cap="all" spc="0" baseline="0">
          <a:solidFill>
            <a:srgbClr val="000000"/>
          </a:solidFill>
          <a:uFillTx/>
          <a:latin typeface="Tw Cen MT"/>
          <a:ea typeface="Tw Cen MT"/>
          <a:cs typeface="Tw Cen MT"/>
          <a:sym typeface="Tw Cen MT"/>
        </a:defRPr>
      </a:lvl2pPr>
      <a:lvl3pPr marL="1200150" marR="0" indent="-285750" algn="l" defTabSz="914400" rtl="0" latinLnBrk="0">
        <a:lnSpc>
          <a:spcPct val="120000"/>
        </a:lnSpc>
        <a:spcBef>
          <a:spcPts val="1000"/>
        </a:spcBef>
        <a:spcAft>
          <a:spcPts val="0"/>
        </a:spcAft>
        <a:buClr>
          <a:srgbClr val="000000"/>
        </a:buClr>
        <a:buSzPct val="100000"/>
        <a:buFont typeface="Arial"/>
        <a:buChar char="•"/>
        <a:tabLst/>
        <a:defRPr sz="2000" b="0" i="0" u="none" strike="noStrike" cap="all" spc="0" baseline="0">
          <a:solidFill>
            <a:srgbClr val="000000"/>
          </a:solidFill>
          <a:uFillTx/>
          <a:latin typeface="Tw Cen MT"/>
          <a:ea typeface="Tw Cen MT"/>
          <a:cs typeface="Tw Cen MT"/>
          <a:sym typeface="Tw Cen MT"/>
        </a:defRPr>
      </a:lvl3pPr>
      <a:lvl4pPr marL="1698170" marR="0" indent="-326570" algn="l" defTabSz="914400" rtl="0" latinLnBrk="0">
        <a:lnSpc>
          <a:spcPct val="120000"/>
        </a:lnSpc>
        <a:spcBef>
          <a:spcPts val="1000"/>
        </a:spcBef>
        <a:spcAft>
          <a:spcPts val="0"/>
        </a:spcAft>
        <a:buClr>
          <a:srgbClr val="000000"/>
        </a:buClr>
        <a:buSzPct val="100000"/>
        <a:buFont typeface="Arial"/>
        <a:buChar char="•"/>
        <a:tabLst/>
        <a:defRPr sz="2000" b="0" i="0" u="none" strike="noStrike" cap="all" spc="0" baseline="0">
          <a:solidFill>
            <a:srgbClr val="000000"/>
          </a:solidFill>
          <a:uFillTx/>
          <a:latin typeface="Tw Cen MT"/>
          <a:ea typeface="Tw Cen MT"/>
          <a:cs typeface="Tw Cen MT"/>
          <a:sym typeface="Tw Cen MT"/>
        </a:defRPr>
      </a:lvl4pPr>
      <a:lvl5pPr marL="2155370" marR="0" indent="-326570" algn="l" defTabSz="914400" rtl="0" latinLnBrk="0">
        <a:lnSpc>
          <a:spcPct val="120000"/>
        </a:lnSpc>
        <a:spcBef>
          <a:spcPts val="1000"/>
        </a:spcBef>
        <a:spcAft>
          <a:spcPts val="0"/>
        </a:spcAft>
        <a:buClr>
          <a:srgbClr val="000000"/>
        </a:buClr>
        <a:buSzPct val="100000"/>
        <a:buFont typeface="Arial"/>
        <a:buChar char="•"/>
        <a:tabLst/>
        <a:defRPr sz="2000" b="0" i="0" u="none" strike="noStrike" cap="all" spc="0" baseline="0">
          <a:solidFill>
            <a:srgbClr val="000000"/>
          </a:solidFill>
          <a:uFillTx/>
          <a:latin typeface="Tw Cen MT"/>
          <a:ea typeface="Tw Cen MT"/>
          <a:cs typeface="Tw Cen MT"/>
          <a:sym typeface="Tw Cen MT"/>
        </a:defRPr>
      </a:lvl5pPr>
      <a:lvl6pPr marL="2612570" marR="0" indent="-326570" algn="l" defTabSz="914400" rtl="0" latinLnBrk="0">
        <a:lnSpc>
          <a:spcPct val="120000"/>
        </a:lnSpc>
        <a:spcBef>
          <a:spcPts val="1000"/>
        </a:spcBef>
        <a:spcAft>
          <a:spcPts val="0"/>
        </a:spcAft>
        <a:buClr>
          <a:srgbClr val="000000"/>
        </a:buClr>
        <a:buSzPct val="100000"/>
        <a:buFont typeface="Arial"/>
        <a:buChar char="•"/>
        <a:tabLst/>
        <a:defRPr sz="2000" b="0" i="0" u="none" strike="noStrike" cap="all" spc="0" baseline="0">
          <a:solidFill>
            <a:srgbClr val="000000"/>
          </a:solidFill>
          <a:uFillTx/>
          <a:latin typeface="Tw Cen MT"/>
          <a:ea typeface="Tw Cen MT"/>
          <a:cs typeface="Tw Cen MT"/>
          <a:sym typeface="Tw Cen MT"/>
        </a:defRPr>
      </a:lvl6pPr>
      <a:lvl7pPr marL="3069770" marR="0" indent="-326570" algn="l" defTabSz="914400" rtl="0" latinLnBrk="0">
        <a:lnSpc>
          <a:spcPct val="120000"/>
        </a:lnSpc>
        <a:spcBef>
          <a:spcPts val="1000"/>
        </a:spcBef>
        <a:spcAft>
          <a:spcPts val="0"/>
        </a:spcAft>
        <a:buClr>
          <a:srgbClr val="000000"/>
        </a:buClr>
        <a:buSzPct val="100000"/>
        <a:buFont typeface="Arial"/>
        <a:buChar char="•"/>
        <a:tabLst/>
        <a:defRPr sz="2000" b="0" i="0" u="none" strike="noStrike" cap="all" spc="0" baseline="0">
          <a:solidFill>
            <a:srgbClr val="000000"/>
          </a:solidFill>
          <a:uFillTx/>
          <a:latin typeface="Tw Cen MT"/>
          <a:ea typeface="Tw Cen MT"/>
          <a:cs typeface="Tw Cen MT"/>
          <a:sym typeface="Tw Cen MT"/>
        </a:defRPr>
      </a:lvl7pPr>
      <a:lvl8pPr marL="3526971" marR="0" indent="-326570" algn="l" defTabSz="914400" rtl="0" latinLnBrk="0">
        <a:lnSpc>
          <a:spcPct val="120000"/>
        </a:lnSpc>
        <a:spcBef>
          <a:spcPts val="1000"/>
        </a:spcBef>
        <a:spcAft>
          <a:spcPts val="0"/>
        </a:spcAft>
        <a:buClr>
          <a:srgbClr val="000000"/>
        </a:buClr>
        <a:buSzPct val="100000"/>
        <a:buFont typeface="Arial"/>
        <a:buChar char="•"/>
        <a:tabLst/>
        <a:defRPr sz="2000" b="0" i="0" u="none" strike="noStrike" cap="all" spc="0" baseline="0">
          <a:solidFill>
            <a:srgbClr val="000000"/>
          </a:solidFill>
          <a:uFillTx/>
          <a:latin typeface="Tw Cen MT"/>
          <a:ea typeface="Tw Cen MT"/>
          <a:cs typeface="Tw Cen MT"/>
          <a:sym typeface="Tw Cen MT"/>
        </a:defRPr>
      </a:lvl8pPr>
      <a:lvl9pPr marL="3984171" marR="0" indent="-326571" algn="l" defTabSz="914400" rtl="0" latinLnBrk="0">
        <a:lnSpc>
          <a:spcPct val="120000"/>
        </a:lnSpc>
        <a:spcBef>
          <a:spcPts val="1000"/>
        </a:spcBef>
        <a:spcAft>
          <a:spcPts val="0"/>
        </a:spcAft>
        <a:buClr>
          <a:srgbClr val="000000"/>
        </a:buClr>
        <a:buSzPct val="100000"/>
        <a:buFont typeface="Arial"/>
        <a:buChar char="•"/>
        <a:tabLst/>
        <a:defRPr sz="2000" b="0" i="0" u="none" strike="noStrike" cap="all" spc="0" baseline="0">
          <a:solidFill>
            <a:srgbClr val="000000"/>
          </a:solidFill>
          <a:uFillTx/>
          <a:latin typeface="Tw Cen MT"/>
          <a:ea typeface="Tw Cen MT"/>
          <a:cs typeface="Tw Cen MT"/>
          <a:sym typeface="Tw Cen MT"/>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Google Shape;91;p13"/>
          <p:cNvSpPr txBox="1">
            <a:spLocks noGrp="1"/>
          </p:cNvSpPr>
          <p:nvPr>
            <p:ph type="title"/>
          </p:nvPr>
        </p:nvSpPr>
        <p:spPr>
          <a:xfrm>
            <a:off x="1578277" y="2480153"/>
            <a:ext cx="5962393" cy="1979113"/>
          </a:xfrm>
          <a:prstGeom prst="rect">
            <a:avLst/>
          </a:prstGeom>
          <a:blipFill>
            <a:blip r:embed="rId2"/>
          </a:blipFill>
          <a:ln w="9525">
            <a:solidFill>
              <a:srgbClr val="FFFFFF"/>
            </a:solidFill>
            <a:round/>
          </a:ln>
        </p:spPr>
        <p:txBody>
          <a:bodyPr lIns="45699" tIns="45699" rIns="45699" bIns="45699" anchor="ctr"/>
          <a:lstStyle/>
          <a:p>
            <a:pPr>
              <a:lnSpc>
                <a:spcPct val="100000"/>
              </a:lnSpc>
              <a:defRPr sz="1000" b="1"/>
            </a:pPr>
            <a:br>
              <a:rPr dirty="0"/>
            </a:br>
            <a:r>
              <a:rPr sz="1600" dirty="0"/>
              <a:t>A Mini Project </a:t>
            </a:r>
            <a:br>
              <a:rPr sz="1600" dirty="0"/>
            </a:br>
            <a:r>
              <a:rPr sz="1600" dirty="0"/>
              <a:t>on</a:t>
            </a:r>
            <a:br>
              <a:rPr sz="1600" dirty="0"/>
            </a:br>
            <a:r>
              <a:rPr sz="1800" dirty="0"/>
              <a:t>A DEEP LEARNING FRAMEWORK FOR SPEED DETECTION AND VEHICLE DETECTION</a:t>
            </a:r>
          </a:p>
        </p:txBody>
      </p:sp>
      <p:sp>
        <p:nvSpPr>
          <p:cNvPr id="199" name="Google Shape;88;p13"/>
          <p:cNvSpPr txBox="1">
            <a:spLocks noGrp="1"/>
          </p:cNvSpPr>
          <p:nvPr>
            <p:ph type="body" sz="quarter" idx="1"/>
          </p:nvPr>
        </p:nvSpPr>
        <p:spPr>
          <a:xfrm>
            <a:off x="3785935" y="5201108"/>
            <a:ext cx="5358065" cy="1408240"/>
          </a:xfrm>
          <a:prstGeom prst="rect">
            <a:avLst/>
          </a:prstGeom>
        </p:spPr>
        <p:txBody>
          <a:bodyPr lIns="45699" tIns="45699" rIns="45699" bIns="45699"/>
          <a:lstStyle/>
          <a:p>
            <a:pPr lvl="1" indent="457200" algn="r">
              <a:spcBef>
                <a:spcPts val="300"/>
              </a:spcBef>
              <a:defRPr sz="1800" cap="none">
                <a:solidFill>
                  <a:srgbClr val="000000"/>
                </a:solidFill>
                <a:latin typeface="Bookman Old Style"/>
                <a:ea typeface="Bookman Old Style"/>
                <a:cs typeface="Bookman Old Style"/>
                <a:sym typeface="Bookman Old Style"/>
              </a:defRPr>
            </a:pPr>
            <a:r>
              <a:rPr dirty="0"/>
              <a:t>Under the Guidance of </a:t>
            </a:r>
            <a:endParaRPr sz="1200" dirty="0"/>
          </a:p>
          <a:p>
            <a:pPr>
              <a:lnSpc>
                <a:spcPct val="100000"/>
              </a:lnSpc>
              <a:spcBef>
                <a:spcPts val="0"/>
              </a:spcBef>
              <a:defRPr sz="1800" b="1">
                <a:solidFill>
                  <a:srgbClr val="355071"/>
                </a:solidFill>
                <a:latin typeface="Bookman Old Style"/>
                <a:ea typeface="Bookman Old Style"/>
                <a:cs typeface="Bookman Old Style"/>
                <a:sym typeface="Bookman Old Style"/>
              </a:defRPr>
            </a:pPr>
            <a:r>
              <a:rPr dirty="0"/>
              <a:t>                                    </a:t>
            </a:r>
            <a:r>
              <a:rPr dirty="0">
                <a:solidFill>
                  <a:srgbClr val="000000"/>
                </a:solidFill>
              </a:rPr>
              <a:t>Mrs. S </a:t>
            </a:r>
            <a:r>
              <a:rPr dirty="0" err="1">
                <a:solidFill>
                  <a:srgbClr val="000000"/>
                </a:solidFill>
              </a:rPr>
              <a:t>aparna</a:t>
            </a:r>
            <a:endParaRPr sz="1400" cap="none">
              <a:solidFill>
                <a:srgbClr val="000000"/>
              </a:solidFill>
              <a:latin typeface="+mn-lt"/>
              <a:ea typeface="+mn-ea"/>
              <a:cs typeface="+mn-cs"/>
              <a:sym typeface="Arial"/>
            </a:endParaRPr>
          </a:p>
          <a:p>
            <a:pPr>
              <a:lnSpc>
                <a:spcPct val="100000"/>
              </a:lnSpc>
              <a:spcBef>
                <a:spcPts val="0"/>
              </a:spcBef>
              <a:defRPr sz="1800" b="1" cap="none">
                <a:solidFill>
                  <a:srgbClr val="355071"/>
                </a:solidFill>
                <a:latin typeface="Bookman Old Style"/>
                <a:ea typeface="Bookman Old Style"/>
                <a:cs typeface="Bookman Old Style"/>
                <a:sym typeface="Bookman Old Style"/>
              </a:defRPr>
            </a:pPr>
            <a:r>
              <a:t>                                   </a:t>
            </a:r>
            <a:r>
              <a:rPr>
                <a:solidFill>
                  <a:srgbClr val="000000"/>
                </a:solidFill>
              </a:rPr>
              <a:t>(Assistant Professor)</a:t>
            </a:r>
          </a:p>
        </p:txBody>
      </p:sp>
      <p:sp>
        <p:nvSpPr>
          <p:cNvPr id="200" name="Google Shape;89;p13"/>
          <p:cNvSpPr txBox="1"/>
          <p:nvPr/>
        </p:nvSpPr>
        <p:spPr>
          <a:xfrm>
            <a:off x="573242" y="4700708"/>
            <a:ext cx="3351455" cy="3961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lgn="ctr">
              <a:defRPr sz="2000">
                <a:latin typeface="Bookman Old Style"/>
                <a:ea typeface="Bookman Old Style"/>
                <a:cs typeface="Bookman Old Style"/>
                <a:sym typeface="Bookman Old Style"/>
              </a:defRPr>
            </a:lvl1pPr>
          </a:lstStyle>
          <a:p>
            <a:r>
              <a:t> </a:t>
            </a:r>
          </a:p>
        </p:txBody>
      </p:sp>
      <p:sp>
        <p:nvSpPr>
          <p:cNvPr id="201" name="Google Shape;92;p13"/>
          <p:cNvSpPr/>
          <p:nvPr/>
        </p:nvSpPr>
        <p:spPr>
          <a:xfrm>
            <a:off x="4800600" y="0"/>
            <a:ext cx="4343400" cy="1570038"/>
          </a:xfrm>
          <a:prstGeom prst="rect">
            <a:avLst/>
          </a:prstGeom>
          <a:solidFill>
            <a:srgbClr val="FDCF51"/>
          </a:solidFill>
          <a:ln w="25400">
            <a:solidFill>
              <a:srgbClr val="FDCF51"/>
            </a:solidFill>
          </a:ln>
        </p:spPr>
        <p:txBody>
          <a:bodyPr lIns="45718" tIns="45718" rIns="45718" bIns="45718" anchor="ctr"/>
          <a:lstStyle/>
          <a:p>
            <a:pPr>
              <a:defRPr sz="2400" b="1">
                <a:latin typeface="Bookman Old Style"/>
                <a:ea typeface="Bookman Old Style"/>
                <a:cs typeface="Bookman Old Style"/>
                <a:sym typeface="Bookman Old Style"/>
              </a:defRPr>
            </a:pPr>
            <a:endParaRPr/>
          </a:p>
        </p:txBody>
      </p:sp>
      <p:grpSp>
        <p:nvGrpSpPr>
          <p:cNvPr id="204" name="Google Shape;93;p13"/>
          <p:cNvGrpSpPr/>
          <p:nvPr/>
        </p:nvGrpSpPr>
        <p:grpSpPr>
          <a:xfrm>
            <a:off x="0" y="-891623"/>
            <a:ext cx="9144000" cy="3353284"/>
            <a:chOff x="0" y="0"/>
            <a:chExt cx="9144000" cy="3353282"/>
          </a:xfrm>
        </p:grpSpPr>
        <p:sp>
          <p:nvSpPr>
            <p:cNvPr id="202" name="Rectangle"/>
            <p:cNvSpPr/>
            <p:nvPr/>
          </p:nvSpPr>
          <p:spPr>
            <a:xfrm>
              <a:off x="0" y="891621"/>
              <a:ext cx="9144000" cy="1570040"/>
            </a:xfrm>
            <a:prstGeom prst="rect">
              <a:avLst/>
            </a:prstGeom>
            <a:solidFill>
              <a:srgbClr val="AABED7"/>
            </a:solidFill>
            <a:ln w="25400" cap="flat">
              <a:solidFill>
                <a:srgbClr val="FFFFFF"/>
              </a:solidFill>
              <a:prstDash val="solid"/>
              <a:round/>
            </a:ln>
            <a:effectLst/>
          </p:spPr>
          <p:txBody>
            <a:bodyPr wrap="square" lIns="45718" tIns="45718" rIns="45718" bIns="45718" numCol="1" anchor="ctr">
              <a:noAutofit/>
            </a:bodyPr>
            <a:lstStyle/>
            <a:p>
              <a:pPr algn="r">
                <a:defRPr sz="2400" b="1">
                  <a:latin typeface="Bookman Old Style"/>
                  <a:ea typeface="Bookman Old Style"/>
                  <a:cs typeface="Bookman Old Style"/>
                  <a:sym typeface="Bookman Old Style"/>
                </a:defRPr>
              </a:pPr>
              <a:endParaRPr/>
            </a:p>
          </p:txBody>
        </p:sp>
        <p:sp>
          <p:nvSpPr>
            <p:cNvPr id="203" name="CMR Technical Campus…"/>
            <p:cNvSpPr txBox="1"/>
            <p:nvPr/>
          </p:nvSpPr>
          <p:spPr>
            <a:xfrm>
              <a:off x="58423" y="0"/>
              <a:ext cx="9027153" cy="335328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ctr">
              <a:spAutoFit/>
            </a:bodyPr>
            <a:lstStyle/>
            <a:p>
              <a:pPr>
                <a:defRPr sz="2400">
                  <a:solidFill>
                    <a:srgbClr val="FFFFFF"/>
                  </a:solidFill>
                  <a:latin typeface="Bookman Old Style"/>
                  <a:ea typeface="Bookman Old Style"/>
                  <a:cs typeface="Bookman Old Style"/>
                  <a:sym typeface="Bookman Old Style"/>
                </a:defRPr>
              </a:pPr>
              <a:r>
                <a:t>		     </a:t>
              </a:r>
              <a:endParaRPr>
                <a:latin typeface="+mn-lt"/>
                <a:ea typeface="+mn-ea"/>
                <a:cs typeface="+mn-cs"/>
                <a:sym typeface="Arial"/>
              </a:endParaRPr>
            </a:p>
            <a:p>
              <a:pPr algn="ctr">
                <a:defRPr sz="2400" b="1">
                  <a:latin typeface="+mn-lt"/>
                  <a:ea typeface="+mn-ea"/>
                  <a:cs typeface="+mn-cs"/>
                  <a:sym typeface="Arial"/>
                </a:defRPr>
              </a:pPr>
              <a:endParaRPr>
                <a:latin typeface="+mn-lt"/>
                <a:ea typeface="+mn-ea"/>
                <a:cs typeface="+mn-cs"/>
                <a:sym typeface="Arial"/>
              </a:endParaRPr>
            </a:p>
            <a:p>
              <a:pPr algn="ctr">
                <a:defRPr sz="2400" b="1">
                  <a:solidFill>
                    <a:srgbClr val="002060"/>
                  </a:solidFill>
                  <a:latin typeface="+mn-lt"/>
                  <a:ea typeface="+mn-ea"/>
                  <a:cs typeface="+mn-cs"/>
                  <a:sym typeface="Arial"/>
                </a:defRPr>
              </a:pPr>
              <a:endParaRPr>
                <a:latin typeface="+mn-lt"/>
                <a:ea typeface="+mn-ea"/>
                <a:cs typeface="+mn-cs"/>
                <a:sym typeface="Arial"/>
              </a:endParaRPr>
            </a:p>
            <a:p>
              <a:pPr algn="ctr">
                <a:defRPr sz="2400" b="1">
                  <a:solidFill>
                    <a:srgbClr val="002060"/>
                  </a:solidFill>
                  <a:latin typeface="+mn-lt"/>
                  <a:ea typeface="+mn-ea"/>
                  <a:cs typeface="+mn-cs"/>
                  <a:sym typeface="Arial"/>
                </a:defRPr>
              </a:pPr>
              <a:endParaRPr>
                <a:latin typeface="+mn-lt"/>
                <a:ea typeface="+mn-ea"/>
                <a:cs typeface="+mn-cs"/>
                <a:sym typeface="Arial"/>
              </a:endParaRPr>
            </a:p>
            <a:p>
              <a:pPr algn="ctr">
                <a:defRPr sz="2400" b="1">
                  <a:solidFill>
                    <a:srgbClr val="002060"/>
                  </a:solidFill>
                  <a:latin typeface="Bookman Old Style"/>
                  <a:ea typeface="Bookman Old Style"/>
                  <a:cs typeface="Bookman Old Style"/>
                  <a:sym typeface="Bookman Old Style"/>
                </a:defRPr>
              </a:pPr>
              <a:r>
                <a:t>CMR Technical Campus</a:t>
              </a:r>
              <a:endParaRPr>
                <a:latin typeface="+mn-lt"/>
                <a:ea typeface="+mn-ea"/>
                <a:cs typeface="+mn-cs"/>
                <a:sym typeface="Arial"/>
              </a:endParaRPr>
            </a:p>
            <a:p>
              <a:pPr algn="ctr">
                <a:defRPr sz="1200" b="1">
                  <a:solidFill>
                    <a:srgbClr val="C00000"/>
                  </a:solidFill>
                  <a:latin typeface="Trebuchet MS"/>
                  <a:ea typeface="Trebuchet MS"/>
                  <a:cs typeface="Trebuchet MS"/>
                  <a:sym typeface="Trebuchet MS"/>
                </a:defRPr>
              </a:pPr>
              <a:r>
                <a:t>UGC AUTONOMOUS</a:t>
              </a:r>
              <a:endParaRPr>
                <a:latin typeface="+mn-lt"/>
                <a:ea typeface="+mn-ea"/>
                <a:cs typeface="+mn-cs"/>
                <a:sym typeface="Arial"/>
              </a:endParaRPr>
            </a:p>
            <a:p>
              <a:pPr indent="333375" algn="ctr">
                <a:lnSpc>
                  <a:spcPct val="116665"/>
                </a:lnSpc>
                <a:defRPr sz="1200" b="1">
                  <a:latin typeface="Trebuchet MS"/>
                  <a:ea typeface="Trebuchet MS"/>
                  <a:cs typeface="Trebuchet MS"/>
                  <a:sym typeface="Trebuchet MS"/>
                </a:defRPr>
              </a:pPr>
              <a:r>
                <a:t>Accredited by NAAC with A Grade</a:t>
              </a:r>
            </a:p>
            <a:p>
              <a:pPr indent="12700">
                <a:lnSpc>
                  <a:spcPct val="117916"/>
                </a:lnSpc>
                <a:defRPr sz="1200" b="1">
                  <a:latin typeface="Trebuchet MS"/>
                  <a:ea typeface="Trebuchet MS"/>
                  <a:cs typeface="Trebuchet MS"/>
                  <a:sym typeface="Trebuchet MS"/>
                </a:defRPr>
              </a:pPr>
              <a:r>
                <a:t>  		  Approved by AICTE, New Delhi and Affiliated to JNTU, Hyderabad</a:t>
              </a:r>
            </a:p>
            <a:p>
              <a:pPr>
                <a:defRPr sz="1200">
                  <a:latin typeface="Trebuchet MS"/>
                  <a:ea typeface="Trebuchet MS"/>
                  <a:cs typeface="Trebuchet MS"/>
                  <a:sym typeface="Trebuchet MS"/>
                </a:defRPr>
              </a:pPr>
              <a:endParaRPr/>
            </a:p>
            <a:p>
              <a:pPr algn="r">
                <a:defRPr sz="2400" b="1">
                  <a:latin typeface="Tw Cen MT"/>
                  <a:ea typeface="Tw Cen MT"/>
                  <a:cs typeface="Tw Cen MT"/>
                  <a:sym typeface="Tw Cen MT"/>
                </a:defRPr>
              </a:pPr>
              <a:endParaRPr/>
            </a:p>
            <a:p>
              <a:pPr algn="ctr">
                <a:defRPr sz="2400" b="1">
                  <a:latin typeface="Tw Cen MT"/>
                  <a:ea typeface="Tw Cen MT"/>
                  <a:cs typeface="Tw Cen MT"/>
                  <a:sym typeface="Tw Cen MT"/>
                </a:defRPr>
              </a:pPr>
              <a:r>
                <a:t> </a:t>
              </a:r>
              <a:r>
                <a:rPr sz="2000">
                  <a:solidFill>
                    <a:srgbClr val="355071"/>
                  </a:solidFill>
                </a:rPr>
                <a:t>Department of Computer Science And Engineering</a:t>
              </a:r>
            </a:p>
          </p:txBody>
        </p:sp>
      </p:grpSp>
      <p:sp>
        <p:nvSpPr>
          <p:cNvPr id="205" name="Google Shape;94;p13"/>
          <p:cNvSpPr txBox="1"/>
          <p:nvPr/>
        </p:nvSpPr>
        <p:spPr>
          <a:xfrm>
            <a:off x="73852" y="5201108"/>
            <a:ext cx="3666361" cy="12511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lvl="1">
              <a:spcBef>
                <a:spcPts val="300"/>
              </a:spcBef>
              <a:defRPr sz="1800">
                <a:latin typeface="Bookman Old Style"/>
                <a:ea typeface="Bookman Old Style"/>
                <a:cs typeface="Bookman Old Style"/>
                <a:sym typeface="Bookman Old Style"/>
              </a:defRPr>
            </a:pPr>
            <a:r>
              <a:rPr dirty="0"/>
              <a:t>Presented by</a:t>
            </a:r>
            <a:endParaRPr dirty="0">
              <a:latin typeface="+mn-lt"/>
              <a:ea typeface="+mn-ea"/>
              <a:cs typeface="+mn-cs"/>
              <a:sym typeface="Arial"/>
            </a:endParaRPr>
          </a:p>
          <a:p>
            <a:pPr lvl="1">
              <a:spcBef>
                <a:spcPts val="300"/>
              </a:spcBef>
              <a:defRPr>
                <a:latin typeface="Bookman Old Style"/>
                <a:ea typeface="Bookman Old Style"/>
                <a:cs typeface="Bookman Old Style"/>
                <a:sym typeface="Bookman Old Style"/>
              </a:defRPr>
            </a:pPr>
            <a:r>
              <a:rPr dirty="0" err="1"/>
              <a:t>Yerram</a:t>
            </a:r>
            <a:r>
              <a:rPr dirty="0"/>
              <a:t> Shreya , 207R1A05P</a:t>
            </a:r>
            <a:r>
              <a:rPr lang="en-US" dirty="0"/>
              <a:t>9</a:t>
            </a:r>
            <a:endParaRPr dirty="0"/>
          </a:p>
          <a:p>
            <a:pPr lvl="1">
              <a:spcBef>
                <a:spcPts val="300"/>
              </a:spcBef>
              <a:defRPr>
                <a:latin typeface="Bookman Old Style"/>
                <a:ea typeface="Bookman Old Style"/>
                <a:cs typeface="Bookman Old Style"/>
                <a:sym typeface="Bookman Old Style"/>
              </a:defRPr>
            </a:pPr>
            <a:r>
              <a:rPr dirty="0" err="1"/>
              <a:t>A.Nitish</a:t>
            </a:r>
            <a:r>
              <a:rPr dirty="0"/>
              <a:t> Bharadwaj</a:t>
            </a:r>
            <a:r>
              <a:rPr b="1" dirty="0">
                <a:latin typeface="Times New Roman"/>
                <a:ea typeface="Times New Roman"/>
                <a:cs typeface="Times New Roman"/>
                <a:sym typeface="Times New Roman"/>
              </a:rPr>
              <a:t> </a:t>
            </a:r>
            <a:r>
              <a:rPr dirty="0"/>
              <a:t>207R1A05J8</a:t>
            </a:r>
            <a:endParaRPr dirty="0">
              <a:uFill>
                <a:solidFill>
                  <a:srgbClr val="000000"/>
                </a:solidFill>
              </a:uFill>
              <a:latin typeface="Times New Roman"/>
              <a:ea typeface="Times New Roman"/>
              <a:cs typeface="Times New Roman"/>
              <a:sym typeface="Times New Roman"/>
            </a:endParaRPr>
          </a:p>
          <a:p>
            <a:pPr lvl="1">
              <a:spcBef>
                <a:spcPts val="300"/>
              </a:spcBef>
              <a:defRPr>
                <a:latin typeface="Bookman Old Style"/>
                <a:ea typeface="Bookman Old Style"/>
                <a:cs typeface="Bookman Old Style"/>
                <a:sym typeface="Bookman Old Style"/>
              </a:defRPr>
            </a:pPr>
            <a:r>
              <a:rPr dirty="0"/>
              <a:t> </a:t>
            </a:r>
            <a:r>
              <a:rPr dirty="0" err="1">
                <a:latin typeface="Times New Roman"/>
                <a:ea typeface="Times New Roman"/>
                <a:cs typeface="Times New Roman"/>
                <a:sym typeface="Times New Roman"/>
              </a:rPr>
              <a:t>P.Sai</a:t>
            </a:r>
            <a:r>
              <a:rPr dirty="0">
                <a:latin typeface="Times New Roman"/>
                <a:ea typeface="Times New Roman"/>
                <a:cs typeface="Times New Roman"/>
                <a:sym typeface="Times New Roman"/>
              </a:rPr>
              <a:t> Krishna 207R1A05M8</a:t>
            </a:r>
            <a:endParaRPr b="1" dirty="0">
              <a:uFill>
                <a:solidFill>
                  <a:srgbClr val="000000"/>
                </a:solidFill>
              </a:uFill>
              <a:latin typeface="Times New Roman"/>
              <a:ea typeface="Times New Roman"/>
              <a:cs typeface="Times New Roman"/>
              <a:sym typeface="Times New Roman"/>
            </a:endParaRPr>
          </a:p>
          <a:p>
            <a:pPr algn="r" defTabSz="283463">
              <a:lnSpc>
                <a:spcPct val="103500"/>
              </a:lnSpc>
              <a:defRPr sz="800">
                <a:uFill>
                  <a:solidFill>
                    <a:srgbClr val="000000"/>
                  </a:solidFill>
                </a:uFill>
                <a:latin typeface="Times New Roman"/>
                <a:ea typeface="Times New Roman"/>
                <a:cs typeface="Times New Roman"/>
                <a:sym typeface="Times New Roman"/>
              </a:defRPr>
            </a:pPr>
            <a:r>
              <a:rPr dirty="0"/>
              <a:t>       </a:t>
            </a:r>
          </a:p>
        </p:txBody>
      </p:sp>
      <p:pic>
        <p:nvPicPr>
          <p:cNvPr id="206" name="Google Shape;95;p13" descr="Google Shape;95;p13"/>
          <p:cNvPicPr>
            <a:picLocks noChangeAspect="1"/>
          </p:cNvPicPr>
          <p:nvPr/>
        </p:nvPicPr>
        <p:blipFill>
          <a:blip r:embed="rId3"/>
          <a:stretch>
            <a:fillRect/>
          </a:stretch>
        </p:blipFill>
        <p:spPr>
          <a:xfrm>
            <a:off x="304800" y="228600"/>
            <a:ext cx="1066800" cy="868681"/>
          </a:xfrm>
          <a:prstGeom prst="rect">
            <a:avLst/>
          </a:prstGeom>
          <a:ln w="12700">
            <a:miter lim="400000"/>
          </a:ln>
        </p:spPr>
      </p:pic>
      <p:pic>
        <p:nvPicPr>
          <p:cNvPr id="207" name="Google Shape;96;p13" descr="Google Shape;96;p13"/>
          <p:cNvPicPr>
            <a:picLocks noChangeAspect="1"/>
          </p:cNvPicPr>
          <p:nvPr/>
        </p:nvPicPr>
        <p:blipFill>
          <a:blip r:embed="rId4"/>
          <a:stretch>
            <a:fillRect/>
          </a:stretch>
        </p:blipFill>
        <p:spPr>
          <a:xfrm>
            <a:off x="7801429" y="264841"/>
            <a:ext cx="1016002" cy="868681"/>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Title 1"/>
          <p:cNvSpPr txBox="1">
            <a:spLocks noGrp="1"/>
          </p:cNvSpPr>
          <p:nvPr>
            <p:ph type="title"/>
          </p:nvPr>
        </p:nvSpPr>
        <p:spPr>
          <a:xfrm>
            <a:off x="-7832" y="516260"/>
            <a:ext cx="2695215" cy="849086"/>
          </a:xfrm>
          <a:prstGeom prst="rect">
            <a:avLst/>
          </a:prstGeom>
        </p:spPr>
        <p:txBody>
          <a:bodyPr/>
          <a:lstStyle>
            <a:lvl1pPr>
              <a:defRPr sz="3200" b="1" cap="none">
                <a:solidFill>
                  <a:srgbClr val="698CB8"/>
                </a:solidFill>
              </a:defRPr>
            </a:lvl1pPr>
          </a:lstStyle>
          <a:p>
            <a:r>
              <a:t>MODULES</a:t>
            </a:r>
          </a:p>
        </p:txBody>
      </p:sp>
      <p:sp>
        <p:nvSpPr>
          <p:cNvPr id="282" name="Camera or Sensor Module: A camera module is typically used to capture video footage or images of the road or traffic.…"/>
          <p:cNvSpPr txBox="1"/>
          <p:nvPr/>
        </p:nvSpPr>
        <p:spPr>
          <a:xfrm>
            <a:off x="165327" y="1375734"/>
            <a:ext cx="8813346" cy="50463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defRPr sz="2000" b="1">
                <a:latin typeface="Times New Roman"/>
                <a:ea typeface="Times New Roman"/>
                <a:cs typeface="Times New Roman"/>
                <a:sym typeface="Times New Roman"/>
              </a:defRPr>
            </a:pPr>
            <a:r>
              <a:t>Camera or Sensor Module:</a:t>
            </a:r>
            <a:r>
              <a:rPr b="0"/>
              <a:t> A camera module is typically used to capture video footage or images of the road or traffic.</a:t>
            </a:r>
          </a:p>
          <a:p>
            <a:pPr>
              <a:defRPr sz="2000">
                <a:latin typeface="Times New Roman"/>
                <a:ea typeface="Times New Roman"/>
                <a:cs typeface="Times New Roman"/>
                <a:sym typeface="Times New Roman"/>
              </a:defRPr>
            </a:pPr>
            <a:endParaRPr b="0"/>
          </a:p>
          <a:p>
            <a:pPr>
              <a:defRPr sz="2000">
                <a:latin typeface="Times New Roman"/>
                <a:ea typeface="Times New Roman"/>
                <a:cs typeface="Times New Roman"/>
                <a:sym typeface="Times New Roman"/>
              </a:defRPr>
            </a:pPr>
            <a:r>
              <a:rPr b="1"/>
              <a:t>Image Processing and Computer Vision:</a:t>
            </a:r>
            <a:r>
              <a:t> Image processing and computer vision techniques are employed to analyze the captured video frames or images and detect vehicles within them.</a:t>
            </a:r>
          </a:p>
          <a:p>
            <a:pPr>
              <a:defRPr sz="2000">
                <a:latin typeface="Times New Roman"/>
                <a:ea typeface="Times New Roman"/>
                <a:cs typeface="Times New Roman"/>
                <a:sym typeface="Times New Roman"/>
              </a:defRPr>
            </a:pPr>
            <a:endParaRPr/>
          </a:p>
          <a:p>
            <a:pPr>
              <a:defRPr sz="2000">
                <a:latin typeface="Times New Roman"/>
                <a:ea typeface="Times New Roman"/>
                <a:cs typeface="Times New Roman"/>
                <a:sym typeface="Times New Roman"/>
              </a:defRPr>
            </a:pPr>
            <a:r>
              <a:rPr b="1"/>
              <a:t>Data Storage and Management:</a:t>
            </a:r>
            <a:r>
              <a:t> Depending on the project requirements, a module for storing and managing the collected data may be necessary. This can involve databases, cloud storage, or local storage solutions. </a:t>
            </a:r>
          </a:p>
          <a:p>
            <a:pPr>
              <a:defRPr sz="2000">
                <a:latin typeface="Times New Roman"/>
                <a:ea typeface="Times New Roman"/>
                <a:cs typeface="Times New Roman"/>
                <a:sym typeface="Times New Roman"/>
              </a:defRPr>
            </a:pPr>
            <a:endParaRPr/>
          </a:p>
          <a:p>
            <a:pPr>
              <a:defRPr sz="2000">
                <a:latin typeface="Times New Roman"/>
                <a:ea typeface="Times New Roman"/>
                <a:cs typeface="Times New Roman"/>
                <a:sym typeface="Times New Roman"/>
              </a:defRPr>
            </a:pPr>
            <a:r>
              <a:rPr b="1"/>
              <a:t>Object Detection Frameworks:</a:t>
            </a:r>
            <a:r>
              <a:t> Popular deep learning frameworks like TensorFlow, PyTorch, or OpenCV provide pre-trained models and APIs for object detection. </a:t>
            </a:r>
          </a:p>
          <a:p>
            <a:pPr>
              <a:defRPr sz="2000">
                <a:latin typeface="Times New Roman"/>
                <a:ea typeface="Times New Roman"/>
                <a:cs typeface="Times New Roman"/>
                <a:sym typeface="Times New Roman"/>
              </a:defRPr>
            </a:pPr>
            <a:endParaRPr/>
          </a:p>
          <a:p>
            <a:pPr>
              <a:defRPr sz="2000">
                <a:latin typeface="Times New Roman"/>
                <a:ea typeface="Times New Roman"/>
                <a:cs typeface="Times New Roman"/>
                <a:sym typeface="Times New Roman"/>
              </a:defRPr>
            </a:pPr>
            <a:r>
              <a:rPr b="1"/>
              <a:t>User Interface and Display:</a:t>
            </a:r>
            <a:r>
              <a:t> A user interface module can be implemented to provide a graphical interface for the system, displaying the detected vehicles, their speed, and any other relevant information.</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4" name="WhatsApp Image 2023-07-12 at 5.38.04 PM.jpeg" descr="WhatsApp Image 2023-07-12 at 5.38.04 PM.jpeg"/>
          <p:cNvPicPr>
            <a:picLocks noChangeAspect="1"/>
          </p:cNvPicPr>
          <p:nvPr/>
        </p:nvPicPr>
        <p:blipFill>
          <a:blip r:embed="rId2"/>
          <a:stretch>
            <a:fillRect/>
          </a:stretch>
        </p:blipFill>
        <p:spPr>
          <a:xfrm>
            <a:off x="685800" y="609600"/>
            <a:ext cx="7594600" cy="5638800"/>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Title 3"/>
          <p:cNvSpPr txBox="1">
            <a:spLocks noGrp="1"/>
          </p:cNvSpPr>
          <p:nvPr>
            <p:ph type="title" idx="4294967295"/>
          </p:nvPr>
        </p:nvSpPr>
        <p:spPr>
          <a:xfrm>
            <a:off x="130627" y="1"/>
            <a:ext cx="3233061" cy="1709056"/>
          </a:xfrm>
          <a:prstGeom prst="rect">
            <a:avLst/>
          </a:prstGeom>
        </p:spPr>
        <p:txBody>
          <a:bodyPr/>
          <a:lstStyle>
            <a:lvl1pPr>
              <a:defRPr sz="3200" b="1" cap="none">
                <a:solidFill>
                  <a:srgbClr val="698CB8"/>
                </a:solidFill>
              </a:defRPr>
            </a:lvl1pPr>
          </a:lstStyle>
          <a:p>
            <a:r>
              <a:t>Class Diagram</a:t>
            </a:r>
          </a:p>
        </p:txBody>
      </p:sp>
      <p:pic>
        <p:nvPicPr>
          <p:cNvPr id="3" name="Picture 2">
            <a:extLst>
              <a:ext uri="{FF2B5EF4-FFF2-40B4-BE49-F238E27FC236}">
                <a16:creationId xmlns:a16="http://schemas.microsoft.com/office/drawing/2014/main" id="{A1F2FA6F-818F-ACFF-B06A-1164A11C2D80}"/>
              </a:ext>
            </a:extLst>
          </p:cNvPr>
          <p:cNvPicPr>
            <a:picLocks noChangeAspect="1"/>
          </p:cNvPicPr>
          <p:nvPr/>
        </p:nvPicPr>
        <p:blipFill>
          <a:blip r:embed="rId2"/>
          <a:stretch>
            <a:fillRect/>
          </a:stretch>
        </p:blipFill>
        <p:spPr>
          <a:xfrm>
            <a:off x="1357460" y="1480009"/>
            <a:ext cx="6278436" cy="4257426"/>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Title 1"/>
          <p:cNvSpPr txBox="1">
            <a:spLocks noGrp="1"/>
          </p:cNvSpPr>
          <p:nvPr>
            <p:ph type="title"/>
          </p:nvPr>
        </p:nvSpPr>
        <p:spPr>
          <a:xfrm>
            <a:off x="-152405" y="228601"/>
            <a:ext cx="4724405" cy="1045028"/>
          </a:xfrm>
          <a:prstGeom prst="rect">
            <a:avLst/>
          </a:prstGeom>
        </p:spPr>
        <p:txBody>
          <a:bodyPr/>
          <a:lstStyle>
            <a:lvl1pPr>
              <a:defRPr sz="3200" b="1" cap="none">
                <a:solidFill>
                  <a:srgbClr val="698CB8"/>
                </a:solidFill>
              </a:defRPr>
            </a:lvl1pPr>
          </a:lstStyle>
          <a:p>
            <a:r>
              <a:rPr>
                <a:solidFill>
                  <a:schemeClr val="accent1">
                    <a:lumMod val="50000"/>
                  </a:schemeClr>
                </a:solidFill>
              </a:rPr>
              <a:t>Sequence Diagram</a:t>
            </a:r>
          </a:p>
        </p:txBody>
      </p:sp>
      <p:pic>
        <p:nvPicPr>
          <p:cNvPr id="290" name="Image" descr="Image"/>
          <p:cNvPicPr>
            <a:picLocks noChangeAspect="1"/>
          </p:cNvPicPr>
          <p:nvPr/>
        </p:nvPicPr>
        <p:blipFill>
          <a:blip r:embed="rId2"/>
          <a:stretch>
            <a:fillRect/>
          </a:stretch>
        </p:blipFill>
        <p:spPr>
          <a:xfrm>
            <a:off x="533400" y="1454150"/>
            <a:ext cx="8077200" cy="3949700"/>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Title 1"/>
          <p:cNvSpPr txBox="1">
            <a:spLocks noGrp="1"/>
          </p:cNvSpPr>
          <p:nvPr>
            <p:ph type="title"/>
          </p:nvPr>
        </p:nvSpPr>
        <p:spPr>
          <a:xfrm>
            <a:off x="0" y="-119743"/>
            <a:ext cx="4343403" cy="1632856"/>
          </a:xfrm>
          <a:prstGeom prst="rect">
            <a:avLst/>
          </a:prstGeom>
        </p:spPr>
        <p:txBody>
          <a:bodyPr/>
          <a:lstStyle>
            <a:lvl1pPr>
              <a:defRPr sz="3200" b="1" cap="none">
                <a:solidFill>
                  <a:srgbClr val="698CB8"/>
                </a:solidFill>
              </a:defRPr>
            </a:lvl1pPr>
          </a:lstStyle>
          <a:p>
            <a:r>
              <a:t>Activity Diagram</a:t>
            </a:r>
          </a:p>
        </p:txBody>
      </p:sp>
      <p:pic>
        <p:nvPicPr>
          <p:cNvPr id="4" name="Picture 3">
            <a:extLst>
              <a:ext uri="{FF2B5EF4-FFF2-40B4-BE49-F238E27FC236}">
                <a16:creationId xmlns:a16="http://schemas.microsoft.com/office/drawing/2014/main" id="{986DD353-C7BF-31FF-2793-7FF4FA833B3A}"/>
              </a:ext>
            </a:extLst>
          </p:cNvPr>
          <p:cNvPicPr>
            <a:picLocks noChangeAspect="1"/>
          </p:cNvPicPr>
          <p:nvPr/>
        </p:nvPicPr>
        <p:blipFill>
          <a:blip r:embed="rId2"/>
          <a:stretch>
            <a:fillRect/>
          </a:stretch>
        </p:blipFill>
        <p:spPr>
          <a:xfrm>
            <a:off x="622169" y="553824"/>
            <a:ext cx="6443226" cy="5995447"/>
          </a:xfrm>
          <a:prstGeom prst="rect">
            <a:avLst/>
          </a:prstGeom>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35299-052E-A4A6-D23F-BFBC0C9E620A}"/>
              </a:ext>
            </a:extLst>
          </p:cNvPr>
          <p:cNvSpPr>
            <a:spLocks noGrp="1"/>
          </p:cNvSpPr>
          <p:nvPr>
            <p:ph type="title"/>
          </p:nvPr>
        </p:nvSpPr>
        <p:spPr>
          <a:xfrm>
            <a:off x="479592" y="214658"/>
            <a:ext cx="7773338" cy="1596178"/>
          </a:xfrm>
        </p:spPr>
        <p:txBody>
          <a:bodyPr/>
          <a:lstStyle/>
          <a:p>
            <a:r>
              <a:rPr lang="en-IN" dirty="0">
                <a:solidFill>
                  <a:schemeClr val="accent1">
                    <a:lumMod val="50000"/>
                  </a:schemeClr>
                </a:solidFill>
              </a:rPr>
              <a:t>SAMPLE CODE</a:t>
            </a:r>
          </a:p>
        </p:txBody>
      </p:sp>
      <p:sp>
        <p:nvSpPr>
          <p:cNvPr id="3" name="Text Placeholder 2">
            <a:extLst>
              <a:ext uri="{FF2B5EF4-FFF2-40B4-BE49-F238E27FC236}">
                <a16:creationId xmlns:a16="http://schemas.microsoft.com/office/drawing/2014/main" id="{5B538EEC-7AD5-805E-AC26-0AA3672B82CC}"/>
              </a:ext>
            </a:extLst>
          </p:cNvPr>
          <p:cNvSpPr>
            <a:spLocks noGrp="1"/>
          </p:cNvSpPr>
          <p:nvPr>
            <p:ph type="body" idx="1"/>
          </p:nvPr>
        </p:nvSpPr>
        <p:spPr>
          <a:xfrm>
            <a:off x="548640" y="1559376"/>
            <a:ext cx="7993380" cy="3919404"/>
          </a:xfrm>
        </p:spPr>
        <p:txBody>
          <a:bodyPr>
            <a:noAutofit/>
          </a:bodyPr>
          <a:lstStyle/>
          <a:p>
            <a:pPr marL="0" indent="0">
              <a:spcBef>
                <a:spcPts val="0"/>
              </a:spcBef>
              <a:buNone/>
            </a:pPr>
            <a:r>
              <a:rPr lang="en-IN" sz="1400" cap="none" dirty="0">
                <a:latin typeface="Times New Roman" panose="02020603050405020304" pitchFamily="18" charset="0"/>
                <a:cs typeface="Times New Roman" panose="02020603050405020304" pitchFamily="18" charset="0"/>
              </a:rPr>
              <a:t>for(</a:t>
            </a:r>
            <a:r>
              <a:rPr lang="en-IN" sz="1400" cap="none" dirty="0" err="1">
                <a:latin typeface="Times New Roman" panose="02020603050405020304" pitchFamily="18" charset="0"/>
                <a:cs typeface="Times New Roman" panose="02020603050405020304" pitchFamily="18" charset="0"/>
              </a:rPr>
              <a:t>x,y,w,h</a:t>
            </a:r>
            <a:r>
              <a:rPr lang="en-IN" sz="1400" cap="none" dirty="0">
                <a:latin typeface="Times New Roman" panose="02020603050405020304" pitchFamily="18" charset="0"/>
                <a:cs typeface="Times New Roman" panose="02020603050405020304" pitchFamily="18" charset="0"/>
              </a:rPr>
              <a:t>) in cars:</a:t>
            </a:r>
          </a:p>
          <a:p>
            <a:pPr marL="0" indent="0">
              <a:spcBef>
                <a:spcPts val="0"/>
              </a:spcBef>
              <a:buNone/>
            </a:pPr>
            <a:r>
              <a:rPr lang="en-IN" sz="1400" cap="none" dirty="0">
                <a:latin typeface="Times New Roman" panose="02020603050405020304" pitchFamily="18" charset="0"/>
                <a:cs typeface="Times New Roman" panose="02020603050405020304" pitchFamily="18" charset="0"/>
              </a:rPr>
              <a:t>        cv2.rectangle(</a:t>
            </a:r>
            <a:r>
              <a:rPr lang="en-IN" sz="1400" cap="none" dirty="0" err="1">
                <a:latin typeface="Times New Roman" panose="02020603050405020304" pitchFamily="18" charset="0"/>
                <a:cs typeface="Times New Roman" panose="02020603050405020304" pitchFamily="18" charset="0"/>
              </a:rPr>
              <a:t>img</a:t>
            </a:r>
            <a:r>
              <a:rPr lang="en-IN" sz="1400" cap="none" dirty="0">
                <a:latin typeface="Times New Roman" panose="02020603050405020304" pitchFamily="18" charset="0"/>
                <a:cs typeface="Times New Roman" panose="02020603050405020304" pitchFamily="18" charset="0"/>
              </a:rPr>
              <a:t>, (</a:t>
            </a:r>
            <a:r>
              <a:rPr lang="en-IN" sz="1400" cap="none" dirty="0" err="1">
                <a:latin typeface="Times New Roman" panose="02020603050405020304" pitchFamily="18" charset="0"/>
                <a:cs typeface="Times New Roman" panose="02020603050405020304" pitchFamily="18" charset="0"/>
              </a:rPr>
              <a:t>x,y</a:t>
            </a:r>
            <a:r>
              <a:rPr lang="en-IN" sz="1400" cap="none" dirty="0">
                <a:latin typeface="Times New Roman" panose="02020603050405020304" pitchFamily="18" charset="0"/>
                <a:cs typeface="Times New Roman" panose="02020603050405020304" pitchFamily="18" charset="0"/>
              </a:rPr>
              <a:t>), (</a:t>
            </a:r>
            <a:r>
              <a:rPr lang="en-IN" sz="1400" cap="none" dirty="0" err="1">
                <a:latin typeface="Times New Roman" panose="02020603050405020304" pitchFamily="18" charset="0"/>
                <a:cs typeface="Times New Roman" panose="02020603050405020304" pitchFamily="18" charset="0"/>
              </a:rPr>
              <a:t>x+w,y+h</a:t>
            </a:r>
            <a:r>
              <a:rPr lang="en-IN" sz="1400" cap="none" dirty="0">
                <a:latin typeface="Times New Roman" panose="02020603050405020304" pitchFamily="18" charset="0"/>
                <a:cs typeface="Times New Roman" panose="02020603050405020304" pitchFamily="18" charset="0"/>
              </a:rPr>
              <a:t>), (0,255,0),2)</a:t>
            </a:r>
          </a:p>
          <a:p>
            <a:pPr marL="0" indent="0">
              <a:spcBef>
                <a:spcPts val="0"/>
              </a:spcBef>
              <a:buNone/>
            </a:pPr>
            <a:r>
              <a:rPr lang="en-IN" sz="1400" cap="none" dirty="0">
                <a:latin typeface="Times New Roman" panose="02020603050405020304" pitchFamily="18" charset="0"/>
                <a:cs typeface="Times New Roman" panose="02020603050405020304" pitchFamily="18" charset="0"/>
              </a:rPr>
              <a:t>        </a:t>
            </a:r>
            <a:r>
              <a:rPr lang="en-IN" sz="1400" cap="none" dirty="0" err="1">
                <a:latin typeface="Times New Roman" panose="02020603050405020304" pitchFamily="18" charset="0"/>
                <a:cs typeface="Times New Roman" panose="02020603050405020304" pitchFamily="18" charset="0"/>
              </a:rPr>
              <a:t>center_x</a:t>
            </a:r>
            <a:r>
              <a:rPr lang="en-IN" sz="1400" cap="none" dirty="0">
                <a:latin typeface="Times New Roman" panose="02020603050405020304" pitchFamily="18" charset="0"/>
                <a:cs typeface="Times New Roman" panose="02020603050405020304" pitchFamily="18" charset="0"/>
              </a:rPr>
              <a:t>=(2*</a:t>
            </a:r>
            <a:r>
              <a:rPr lang="en-IN" sz="1400" cap="none" dirty="0" err="1">
                <a:latin typeface="Times New Roman" panose="02020603050405020304" pitchFamily="18" charset="0"/>
                <a:cs typeface="Times New Roman" panose="02020603050405020304" pitchFamily="18" charset="0"/>
              </a:rPr>
              <a:t>x+w</a:t>
            </a:r>
            <a:r>
              <a:rPr lang="en-IN" sz="1400" cap="none" dirty="0">
                <a:latin typeface="Times New Roman" panose="02020603050405020304" pitchFamily="18" charset="0"/>
                <a:cs typeface="Times New Roman" panose="02020603050405020304" pitchFamily="18" charset="0"/>
              </a:rPr>
              <a:t>)/2</a:t>
            </a:r>
          </a:p>
          <a:p>
            <a:pPr marL="0" indent="0">
              <a:spcBef>
                <a:spcPts val="0"/>
              </a:spcBef>
              <a:buNone/>
            </a:pPr>
            <a:r>
              <a:rPr lang="en-IN" sz="1400" cap="none" dirty="0">
                <a:latin typeface="Times New Roman" panose="02020603050405020304" pitchFamily="18" charset="0"/>
                <a:cs typeface="Times New Roman" panose="02020603050405020304" pitchFamily="18" charset="0"/>
              </a:rPr>
              <a:t>        </a:t>
            </a:r>
            <a:r>
              <a:rPr lang="en-IN" sz="1400" cap="none" dirty="0" err="1">
                <a:latin typeface="Times New Roman" panose="02020603050405020304" pitchFamily="18" charset="0"/>
                <a:cs typeface="Times New Roman" panose="02020603050405020304" pitchFamily="18" charset="0"/>
              </a:rPr>
              <a:t>center_y</a:t>
            </a:r>
            <a:r>
              <a:rPr lang="en-IN" sz="1400" cap="none" dirty="0">
                <a:latin typeface="Times New Roman" panose="02020603050405020304" pitchFamily="18" charset="0"/>
                <a:cs typeface="Times New Roman" panose="02020603050405020304" pitchFamily="18" charset="0"/>
              </a:rPr>
              <a:t>=(2*</a:t>
            </a:r>
            <a:r>
              <a:rPr lang="en-IN" sz="1400" cap="none" dirty="0" err="1">
                <a:latin typeface="Times New Roman" panose="02020603050405020304" pitchFamily="18" charset="0"/>
                <a:cs typeface="Times New Roman" panose="02020603050405020304" pitchFamily="18" charset="0"/>
              </a:rPr>
              <a:t>y+h</a:t>
            </a:r>
            <a:r>
              <a:rPr lang="en-IN" sz="1400" cap="none" dirty="0">
                <a:latin typeface="Times New Roman" panose="02020603050405020304" pitchFamily="18" charset="0"/>
                <a:cs typeface="Times New Roman" panose="02020603050405020304" pitchFamily="18" charset="0"/>
              </a:rPr>
              <a:t>)/2</a:t>
            </a:r>
          </a:p>
          <a:p>
            <a:pPr marL="0" indent="0">
              <a:spcBef>
                <a:spcPts val="0"/>
              </a:spcBef>
              <a:buNone/>
            </a:pPr>
            <a:r>
              <a:rPr lang="en-IN" sz="1400" cap="none" dirty="0">
                <a:latin typeface="Times New Roman" panose="02020603050405020304" pitchFamily="18" charset="0"/>
                <a:cs typeface="Times New Roman" panose="02020603050405020304" pitchFamily="18" charset="0"/>
              </a:rPr>
              <a:t>        #print(center_x,center_y)</a:t>
            </a:r>
          </a:p>
          <a:p>
            <a:pPr marL="0" indent="0">
              <a:spcBef>
                <a:spcPts val="0"/>
              </a:spcBef>
              <a:buNone/>
            </a:pPr>
            <a:r>
              <a:rPr lang="en-IN" sz="1400" cap="none" dirty="0">
                <a:latin typeface="Times New Roman" panose="02020603050405020304" pitchFamily="18" charset="0"/>
                <a:cs typeface="Times New Roman" panose="02020603050405020304" pitchFamily="18" charset="0"/>
              </a:rPr>
              <a:t>        dist1=((wide*668.748634441)/w)</a:t>
            </a:r>
          </a:p>
          <a:p>
            <a:pPr marL="0" indent="0">
              <a:spcBef>
                <a:spcPts val="0"/>
              </a:spcBef>
              <a:buNone/>
            </a:pPr>
            <a:r>
              <a:rPr lang="en-IN" sz="1400" cap="none" dirty="0">
                <a:latin typeface="Times New Roman" panose="02020603050405020304" pitchFamily="18" charset="0"/>
                <a:cs typeface="Times New Roman" panose="02020603050405020304" pitchFamily="18" charset="0"/>
              </a:rPr>
              <a:t>        #print("Distance from </a:t>
            </a:r>
            <a:r>
              <a:rPr lang="en-IN" sz="1400" cap="none" dirty="0" err="1">
                <a:latin typeface="Times New Roman" panose="02020603050405020304" pitchFamily="18" charset="0"/>
                <a:cs typeface="Times New Roman" panose="02020603050405020304" pitchFamily="18" charset="0"/>
              </a:rPr>
              <a:t>car:",round</a:t>
            </a:r>
            <a:r>
              <a:rPr lang="en-IN" sz="1400" cap="none" dirty="0">
                <a:latin typeface="Times New Roman" panose="02020603050405020304" pitchFamily="18" charset="0"/>
                <a:cs typeface="Times New Roman" panose="02020603050405020304" pitchFamily="18" charset="0"/>
              </a:rPr>
              <a:t>(dist1,2),"m")</a:t>
            </a:r>
          </a:p>
          <a:p>
            <a:pPr marL="0" indent="0">
              <a:spcBef>
                <a:spcPts val="0"/>
              </a:spcBef>
              <a:buNone/>
            </a:pPr>
            <a:r>
              <a:rPr lang="en-IN" sz="1400" cap="none" dirty="0">
                <a:latin typeface="Times New Roman" panose="02020603050405020304" pitchFamily="18" charset="0"/>
                <a:cs typeface="Times New Roman" panose="02020603050405020304" pitchFamily="18" charset="0"/>
              </a:rPr>
              <a:t>        </a:t>
            </a:r>
            <a:r>
              <a:rPr lang="en-IN" sz="1400" cap="none" dirty="0" err="1">
                <a:latin typeface="Times New Roman" panose="02020603050405020304" pitchFamily="18" charset="0"/>
                <a:cs typeface="Times New Roman" panose="02020603050405020304" pitchFamily="18" charset="0"/>
              </a:rPr>
              <a:t>roi_gray</a:t>
            </a:r>
            <a:r>
              <a:rPr lang="en-IN" sz="1400" cap="none" dirty="0">
                <a:latin typeface="Times New Roman" panose="02020603050405020304" pitchFamily="18" charset="0"/>
                <a:cs typeface="Times New Roman" panose="02020603050405020304" pitchFamily="18" charset="0"/>
              </a:rPr>
              <a:t> = </a:t>
            </a:r>
            <a:r>
              <a:rPr lang="en-IN" sz="1400" cap="none" dirty="0" err="1">
                <a:latin typeface="Times New Roman" panose="02020603050405020304" pitchFamily="18" charset="0"/>
                <a:cs typeface="Times New Roman" panose="02020603050405020304" pitchFamily="18" charset="0"/>
              </a:rPr>
              <a:t>gray</a:t>
            </a:r>
            <a:r>
              <a:rPr lang="en-IN" sz="1400" cap="none" dirty="0">
                <a:latin typeface="Times New Roman" panose="02020603050405020304" pitchFamily="18" charset="0"/>
                <a:cs typeface="Times New Roman" panose="02020603050405020304" pitchFamily="18" charset="0"/>
              </a:rPr>
              <a:t>[</a:t>
            </a:r>
            <a:r>
              <a:rPr lang="en-IN" sz="1400" cap="none" dirty="0" err="1">
                <a:latin typeface="Times New Roman" panose="02020603050405020304" pitchFamily="18" charset="0"/>
                <a:cs typeface="Times New Roman" panose="02020603050405020304" pitchFamily="18" charset="0"/>
              </a:rPr>
              <a:t>y:y+h,x:x+w</a:t>
            </a:r>
            <a:r>
              <a:rPr lang="en-IN" sz="1400" cap="none" dirty="0">
                <a:latin typeface="Times New Roman" panose="02020603050405020304" pitchFamily="18" charset="0"/>
                <a:cs typeface="Times New Roman" panose="02020603050405020304" pitchFamily="18" charset="0"/>
              </a:rPr>
              <a:t>]</a:t>
            </a:r>
          </a:p>
          <a:p>
            <a:pPr marL="0" indent="0">
              <a:spcBef>
                <a:spcPts val="0"/>
              </a:spcBef>
              <a:buNone/>
            </a:pPr>
            <a:r>
              <a:rPr lang="en-IN" sz="1400" cap="none" dirty="0">
                <a:latin typeface="Times New Roman" panose="02020603050405020304" pitchFamily="18" charset="0"/>
                <a:cs typeface="Times New Roman" panose="02020603050405020304" pitchFamily="18" charset="0"/>
              </a:rPr>
              <a:t>        </a:t>
            </a:r>
            <a:r>
              <a:rPr lang="en-IN" sz="1400" cap="none" dirty="0" err="1">
                <a:latin typeface="Times New Roman" panose="02020603050405020304" pitchFamily="18" charset="0"/>
                <a:cs typeface="Times New Roman" panose="02020603050405020304" pitchFamily="18" charset="0"/>
              </a:rPr>
              <a:t>roi_color</a:t>
            </a:r>
            <a:r>
              <a:rPr lang="en-IN" sz="1400" cap="none" dirty="0">
                <a:latin typeface="Times New Roman" panose="02020603050405020304" pitchFamily="18" charset="0"/>
                <a:cs typeface="Times New Roman" panose="02020603050405020304" pitchFamily="18" charset="0"/>
              </a:rPr>
              <a:t> = </a:t>
            </a:r>
            <a:r>
              <a:rPr lang="en-IN" sz="1400" cap="none" dirty="0" err="1">
                <a:latin typeface="Times New Roman" panose="02020603050405020304" pitchFamily="18" charset="0"/>
                <a:cs typeface="Times New Roman" panose="02020603050405020304" pitchFamily="18" charset="0"/>
              </a:rPr>
              <a:t>img</a:t>
            </a:r>
            <a:r>
              <a:rPr lang="en-IN" sz="1400" cap="none" dirty="0">
                <a:latin typeface="Times New Roman" panose="02020603050405020304" pitchFamily="18" charset="0"/>
                <a:cs typeface="Times New Roman" panose="02020603050405020304" pitchFamily="18" charset="0"/>
              </a:rPr>
              <a:t>[</a:t>
            </a:r>
            <a:r>
              <a:rPr lang="en-IN" sz="1400" cap="none" dirty="0" err="1">
                <a:latin typeface="Times New Roman" panose="02020603050405020304" pitchFamily="18" charset="0"/>
                <a:cs typeface="Times New Roman" panose="02020603050405020304" pitchFamily="18" charset="0"/>
              </a:rPr>
              <a:t>y:y+h,x:x+w</a:t>
            </a:r>
            <a:r>
              <a:rPr lang="en-IN" sz="1400" cap="none" dirty="0">
                <a:latin typeface="Times New Roman" panose="02020603050405020304" pitchFamily="18" charset="0"/>
                <a:cs typeface="Times New Roman" panose="02020603050405020304" pitchFamily="18" charset="0"/>
              </a:rPr>
              <a:t>]</a:t>
            </a:r>
          </a:p>
          <a:p>
            <a:pPr marL="0" indent="0">
              <a:spcBef>
                <a:spcPts val="0"/>
              </a:spcBef>
              <a:buNone/>
            </a:pPr>
            <a:r>
              <a:rPr lang="en-IN" sz="1400" cap="none" dirty="0">
                <a:latin typeface="Times New Roman" panose="02020603050405020304" pitchFamily="18" charset="0"/>
                <a:cs typeface="Times New Roman" panose="02020603050405020304" pitchFamily="18" charset="0"/>
              </a:rPr>
              <a:t>        dist0=((wide*668.748634441)/w)</a:t>
            </a:r>
          </a:p>
          <a:p>
            <a:pPr marL="0" indent="0">
              <a:spcBef>
                <a:spcPts val="0"/>
              </a:spcBef>
              <a:buNone/>
            </a:pPr>
            <a:r>
              <a:rPr lang="en-IN" sz="1400" cap="none" dirty="0">
                <a:latin typeface="Times New Roman" panose="02020603050405020304" pitchFamily="18" charset="0"/>
                <a:cs typeface="Times New Roman" panose="02020603050405020304" pitchFamily="18" charset="0"/>
              </a:rPr>
              <a:t>        </a:t>
            </a:r>
            <a:r>
              <a:rPr lang="en-IN" sz="1400" cap="none" dirty="0" err="1">
                <a:latin typeface="Times New Roman" panose="02020603050405020304" pitchFamily="18" charset="0"/>
                <a:cs typeface="Times New Roman" panose="02020603050405020304" pitchFamily="18" charset="0"/>
              </a:rPr>
              <a:t>actual_dist</a:t>
            </a:r>
            <a:r>
              <a:rPr lang="en-IN" sz="1400" cap="none" dirty="0">
                <a:latin typeface="Times New Roman" panose="02020603050405020304" pitchFamily="18" charset="0"/>
                <a:cs typeface="Times New Roman" panose="02020603050405020304" pitchFamily="18" charset="0"/>
              </a:rPr>
              <a:t>=dist0*(width/2)/668.748634441</a:t>
            </a:r>
          </a:p>
          <a:p>
            <a:pPr marL="0" indent="0">
              <a:spcBef>
                <a:spcPts val="0"/>
              </a:spcBef>
              <a:buNone/>
            </a:pPr>
            <a:r>
              <a:rPr lang="en-IN" sz="1400" cap="none" dirty="0">
                <a:latin typeface="Times New Roman" panose="02020603050405020304" pitchFamily="18" charset="0"/>
                <a:cs typeface="Times New Roman" panose="02020603050405020304" pitchFamily="18" charset="0"/>
              </a:rPr>
              <a:t>        #print("Actual Distance:",</a:t>
            </a:r>
            <a:r>
              <a:rPr lang="en-IN" sz="1400" cap="none" dirty="0" err="1">
                <a:latin typeface="Times New Roman" panose="02020603050405020304" pitchFamily="18" charset="0"/>
                <a:cs typeface="Times New Roman" panose="02020603050405020304" pitchFamily="18" charset="0"/>
              </a:rPr>
              <a:t>actual_dist</a:t>
            </a:r>
            <a:r>
              <a:rPr lang="en-IN" sz="1400" cap="none" dirty="0">
                <a:latin typeface="Times New Roman" panose="02020603050405020304" pitchFamily="18" charset="0"/>
                <a:cs typeface="Times New Roman" panose="02020603050405020304" pitchFamily="18" charset="0"/>
              </a:rPr>
              <a:t>)</a:t>
            </a:r>
          </a:p>
          <a:p>
            <a:pPr marL="0" indent="0">
              <a:spcBef>
                <a:spcPts val="0"/>
              </a:spcBef>
              <a:buNone/>
            </a:pPr>
            <a:r>
              <a:rPr lang="en-IN" sz="1400" cap="none" dirty="0">
                <a:latin typeface="Times New Roman" panose="02020603050405020304" pitchFamily="18" charset="0"/>
                <a:cs typeface="Times New Roman" panose="02020603050405020304" pitchFamily="18" charset="0"/>
              </a:rPr>
              <a:t>        if flag is True and int(round(</a:t>
            </a:r>
            <a:r>
              <a:rPr lang="en-IN" sz="1400" cap="none" dirty="0" err="1">
                <a:latin typeface="Times New Roman" panose="02020603050405020304" pitchFamily="18" charset="0"/>
                <a:cs typeface="Times New Roman" panose="02020603050405020304" pitchFamily="18" charset="0"/>
              </a:rPr>
              <a:t>center_x</a:t>
            </a:r>
            <a:r>
              <a:rPr lang="en-IN" sz="1400" cap="none" dirty="0">
                <a:latin typeface="Times New Roman" panose="02020603050405020304" pitchFamily="18" charset="0"/>
                <a:cs typeface="Times New Roman" panose="02020603050405020304" pitchFamily="18" charset="0"/>
              </a:rPr>
              <a:t>)) in (range(0,80) or range(400,480)):  </a:t>
            </a:r>
          </a:p>
          <a:p>
            <a:pPr marL="0" indent="0">
              <a:spcBef>
                <a:spcPts val="0"/>
              </a:spcBef>
              <a:buNone/>
            </a:pPr>
            <a:r>
              <a:rPr lang="en-IN" sz="1400" cap="none" dirty="0">
                <a:latin typeface="Times New Roman" panose="02020603050405020304" pitchFamily="18" charset="0"/>
                <a:cs typeface="Times New Roman" panose="02020603050405020304" pitchFamily="18" charset="0"/>
              </a:rPr>
              <a:t>            start=</a:t>
            </a:r>
            <a:r>
              <a:rPr lang="en-IN" sz="1400" cap="none" dirty="0" err="1">
                <a:latin typeface="Times New Roman" panose="02020603050405020304" pitchFamily="18" charset="0"/>
                <a:cs typeface="Times New Roman" panose="02020603050405020304" pitchFamily="18" charset="0"/>
              </a:rPr>
              <a:t>time.time</a:t>
            </a:r>
            <a:r>
              <a:rPr lang="en-IN" sz="1400" cap="none" dirty="0">
                <a:latin typeface="Times New Roman" panose="02020603050405020304" pitchFamily="18" charset="0"/>
                <a:cs typeface="Times New Roman" panose="02020603050405020304" pitchFamily="18" charset="0"/>
              </a:rPr>
              <a:t>()</a:t>
            </a:r>
          </a:p>
          <a:p>
            <a:pPr marL="0" indent="0">
              <a:spcBef>
                <a:spcPts val="0"/>
              </a:spcBef>
              <a:buNone/>
            </a:pPr>
            <a:r>
              <a:rPr lang="en-IN" sz="1400" cap="none" dirty="0">
                <a:latin typeface="Times New Roman" panose="02020603050405020304" pitchFamily="18" charset="0"/>
                <a:cs typeface="Times New Roman" panose="02020603050405020304" pitchFamily="18" charset="0"/>
              </a:rPr>
              <a:t>            flag=False</a:t>
            </a:r>
          </a:p>
          <a:p>
            <a:pPr marL="0" indent="0">
              <a:spcBef>
                <a:spcPts val="0"/>
              </a:spcBef>
              <a:buNone/>
            </a:pPr>
            <a:r>
              <a:rPr lang="en-IN" sz="1400" cap="none" dirty="0">
                <a:latin typeface="Times New Roman" panose="02020603050405020304" pitchFamily="18" charset="0"/>
                <a:cs typeface="Times New Roman" panose="02020603050405020304" pitchFamily="18" charset="0"/>
              </a:rPr>
              <a:t>            #print("Start:",start) </a:t>
            </a:r>
          </a:p>
        </p:txBody>
      </p:sp>
    </p:spTree>
    <p:extLst>
      <p:ext uri="{BB962C8B-B14F-4D97-AF65-F5344CB8AC3E}">
        <p14:creationId xmlns:p14="http://schemas.microsoft.com/office/powerpoint/2010/main" val="84349447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6B9D40-7AB5-42D1-39E2-0E9A97497617}"/>
              </a:ext>
            </a:extLst>
          </p:cNvPr>
          <p:cNvSpPr txBox="1"/>
          <p:nvPr/>
        </p:nvSpPr>
        <p:spPr>
          <a:xfrm>
            <a:off x="2141220" y="1028700"/>
            <a:ext cx="4716780" cy="50475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dirty="0"/>
              <a:t>#print("Start:",start)  </a:t>
            </a:r>
          </a:p>
          <a:p>
            <a:r>
              <a:rPr lang="en-IN" dirty="0"/>
              <a:t>        if flag is False and int(round(</a:t>
            </a:r>
            <a:r>
              <a:rPr lang="en-IN" dirty="0" err="1"/>
              <a:t>center_x</a:t>
            </a:r>
            <a:r>
              <a:rPr lang="en-IN" dirty="0"/>
              <a:t>)) in range(int(round(width/2))-10,int(round(width/2))+10):</a:t>
            </a:r>
          </a:p>
          <a:p>
            <a:r>
              <a:rPr lang="en-IN" dirty="0"/>
              <a:t>            end=</a:t>
            </a:r>
            <a:r>
              <a:rPr lang="en-IN" dirty="0" err="1"/>
              <a:t>time.time</a:t>
            </a:r>
            <a:r>
              <a:rPr lang="en-IN" dirty="0"/>
              <a:t>()</a:t>
            </a:r>
          </a:p>
          <a:p>
            <a:r>
              <a:rPr lang="en-IN" dirty="0"/>
              <a:t>            </a:t>
            </a:r>
            <a:r>
              <a:rPr lang="en-IN" dirty="0" err="1"/>
              <a:t>time_diff</a:t>
            </a:r>
            <a:r>
              <a:rPr lang="en-IN" dirty="0"/>
              <a:t>=end-start</a:t>
            </a:r>
          </a:p>
          <a:p>
            <a:r>
              <a:rPr lang="en-IN" dirty="0"/>
              <a:t>            #print("End:",end)</a:t>
            </a:r>
          </a:p>
          <a:p>
            <a:r>
              <a:rPr lang="en-IN" dirty="0"/>
              <a:t>            flag=True</a:t>
            </a:r>
          </a:p>
          <a:p>
            <a:r>
              <a:rPr lang="en-IN" dirty="0"/>
              <a:t>            </a:t>
            </a:r>
            <a:r>
              <a:rPr lang="en-IN" dirty="0" err="1"/>
              <a:t>s_flase</a:t>
            </a:r>
            <a:endParaRPr lang="en-IN" dirty="0"/>
          </a:p>
          <a:p>
            <a:r>
              <a:rPr lang="en-IN" dirty="0"/>
              <a:t>    #print("Time Difference:",</a:t>
            </a:r>
            <a:r>
              <a:rPr lang="en-IN" dirty="0" err="1"/>
              <a:t>time_diff</a:t>
            </a:r>
            <a:r>
              <a:rPr lang="en-IN" dirty="0"/>
              <a:t>)</a:t>
            </a:r>
          </a:p>
          <a:p>
            <a:r>
              <a:rPr lang="en-IN" dirty="0"/>
              <a:t>    if </a:t>
            </a:r>
            <a:r>
              <a:rPr lang="en-IN" dirty="0" err="1"/>
              <a:t>time_diff</a:t>
            </a:r>
            <a:r>
              <a:rPr lang="en-IN" dirty="0"/>
              <a:t>&gt;0 and </a:t>
            </a:r>
            <a:r>
              <a:rPr lang="en-IN" dirty="0" err="1"/>
              <a:t>s_flag</a:t>
            </a:r>
            <a:r>
              <a:rPr lang="en-IN" dirty="0"/>
              <a:t>==True:</a:t>
            </a:r>
          </a:p>
          <a:p>
            <a:r>
              <a:rPr lang="en-IN" dirty="0"/>
              <a:t>        velocity=</a:t>
            </a:r>
            <a:r>
              <a:rPr lang="en-IN" dirty="0" err="1"/>
              <a:t>actual_dist</a:t>
            </a:r>
            <a:r>
              <a:rPr lang="en-IN" dirty="0"/>
              <a:t>/</a:t>
            </a:r>
            <a:r>
              <a:rPr lang="en-IN" dirty="0" err="1"/>
              <a:t>time_diff</a:t>
            </a:r>
            <a:endParaRPr lang="en-IN" dirty="0"/>
          </a:p>
          <a:p>
            <a:r>
              <a:rPr lang="en-IN" dirty="0"/>
              <a:t>        #print(round(start),round(end))</a:t>
            </a:r>
          </a:p>
          <a:p>
            <a:r>
              <a:rPr lang="en-IN" dirty="0"/>
              <a:t>        </a:t>
            </a:r>
            <a:r>
              <a:rPr lang="en-IN" dirty="0" err="1"/>
              <a:t>vel_kmph</a:t>
            </a:r>
            <a:r>
              <a:rPr lang="en-IN" dirty="0"/>
              <a:t>=round(velocity*3.6,2)</a:t>
            </a:r>
          </a:p>
          <a:p>
            <a:r>
              <a:rPr lang="en-IN" dirty="0"/>
              <a:t>        print("</a:t>
            </a:r>
            <a:r>
              <a:rPr lang="en-IN" dirty="0" err="1"/>
              <a:t>Speed:",vel_kmph,"kmph</a:t>
            </a:r>
            <a:r>
              <a:rPr lang="en-IN" dirty="0"/>
              <a:t>") print("Distance from </a:t>
            </a:r>
            <a:r>
              <a:rPr lang="en-IN" dirty="0" err="1"/>
              <a:t>car:",round</a:t>
            </a:r>
            <a:r>
              <a:rPr lang="en-IN" dirty="0"/>
              <a:t>(dist1,2),"m")</a:t>
            </a:r>
          </a:p>
          <a:p>
            <a:r>
              <a:rPr lang="en-IN" dirty="0"/>
              <a:t>        </a:t>
            </a:r>
            <a:r>
              <a:rPr lang="en-IN" dirty="0" err="1"/>
              <a:t>s_flag</a:t>
            </a:r>
            <a:r>
              <a:rPr lang="en-IN" dirty="0"/>
              <a:t>=False</a:t>
            </a:r>
          </a:p>
          <a:p>
            <a:r>
              <a:rPr lang="en-IN" dirty="0"/>
              <a:t>cv2.line(</a:t>
            </a:r>
            <a:r>
              <a:rPr lang="en-IN" dirty="0" err="1"/>
              <a:t>img</a:t>
            </a:r>
            <a:r>
              <a:rPr lang="en-IN" dirty="0"/>
              <a:t>,(int(width/2),0),(int(width/2),height),(255,0,0),2)        </a:t>
            </a:r>
          </a:p>
          <a:p>
            <a:r>
              <a:rPr lang="en-IN" dirty="0"/>
              <a:t>    cv2.imshow('frame',</a:t>
            </a:r>
            <a:r>
              <a:rPr lang="en-IN" dirty="0" err="1"/>
              <a:t>img</a:t>
            </a:r>
            <a:r>
              <a:rPr lang="en-IN" dirty="0"/>
              <a:t>)</a:t>
            </a:r>
          </a:p>
          <a:p>
            <a:r>
              <a:rPr lang="en-IN" dirty="0"/>
              <a:t>    if cv2.waitKey(1) &amp; 0xFF == </a:t>
            </a:r>
            <a:r>
              <a:rPr lang="en-IN" dirty="0" err="1"/>
              <a:t>ord</a:t>
            </a:r>
            <a:r>
              <a:rPr lang="en-IN" dirty="0"/>
              <a:t>('q')</a:t>
            </a:r>
          </a:p>
          <a:p>
            <a:r>
              <a:rPr lang="en-IN" dirty="0"/>
              <a:t>     break</a:t>
            </a:r>
          </a:p>
          <a:p>
            <a:r>
              <a:rPr lang="en-IN" dirty="0" err="1"/>
              <a:t>cap.release</a:t>
            </a:r>
            <a:r>
              <a:rPr lang="en-IN" dirty="0"/>
              <a:t>()</a:t>
            </a:r>
          </a:p>
          <a:p>
            <a:r>
              <a:rPr lang="en-IN" dirty="0"/>
              <a:t>cv2.destroyAllWindows()</a:t>
            </a:r>
          </a:p>
        </p:txBody>
      </p:sp>
    </p:spTree>
    <p:extLst>
      <p:ext uri="{BB962C8B-B14F-4D97-AF65-F5344CB8AC3E}">
        <p14:creationId xmlns:p14="http://schemas.microsoft.com/office/powerpoint/2010/main" val="10949166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EF861-F51A-3257-2A86-5E4BDAB8E872}"/>
              </a:ext>
            </a:extLst>
          </p:cNvPr>
          <p:cNvSpPr>
            <a:spLocks noGrp="1"/>
          </p:cNvSpPr>
          <p:nvPr>
            <p:ph type="title"/>
          </p:nvPr>
        </p:nvSpPr>
        <p:spPr/>
        <p:txBody>
          <a:bodyPr/>
          <a:lstStyle/>
          <a:p>
            <a:r>
              <a:rPr lang="en-IN" dirty="0">
                <a:solidFill>
                  <a:schemeClr val="accent1">
                    <a:lumMod val="50000"/>
                  </a:schemeClr>
                </a:solidFill>
              </a:rPr>
              <a:t>results</a:t>
            </a:r>
          </a:p>
        </p:txBody>
      </p:sp>
      <p:sp>
        <p:nvSpPr>
          <p:cNvPr id="3" name="Text Placeholder 2">
            <a:extLst>
              <a:ext uri="{FF2B5EF4-FFF2-40B4-BE49-F238E27FC236}">
                <a16:creationId xmlns:a16="http://schemas.microsoft.com/office/drawing/2014/main" id="{F7FEF4D8-6791-3A85-D447-93ECD24204C6}"/>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218FF74D-8C36-BED0-9254-1D57D66E71C3}"/>
              </a:ext>
            </a:extLst>
          </p:cNvPr>
          <p:cNvPicPr>
            <a:picLocks noChangeAspect="1"/>
          </p:cNvPicPr>
          <p:nvPr/>
        </p:nvPicPr>
        <p:blipFill>
          <a:blip r:embed="rId2"/>
          <a:stretch>
            <a:fillRect/>
          </a:stretch>
        </p:blipFill>
        <p:spPr>
          <a:xfrm>
            <a:off x="259080" y="1874234"/>
            <a:ext cx="8625840" cy="4301805"/>
          </a:xfrm>
          <a:prstGeom prst="rect">
            <a:avLst/>
          </a:prstGeom>
        </p:spPr>
      </p:pic>
    </p:spTree>
    <p:extLst>
      <p:ext uri="{BB962C8B-B14F-4D97-AF65-F5344CB8AC3E}">
        <p14:creationId xmlns:p14="http://schemas.microsoft.com/office/powerpoint/2010/main" val="414330901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5AE09E-2F42-D877-743D-396EF1BF47F0}"/>
              </a:ext>
            </a:extLst>
          </p:cNvPr>
          <p:cNvPicPr>
            <a:picLocks noChangeAspect="1"/>
          </p:cNvPicPr>
          <p:nvPr/>
        </p:nvPicPr>
        <p:blipFill>
          <a:blip r:embed="rId2"/>
          <a:stretch>
            <a:fillRect/>
          </a:stretch>
        </p:blipFill>
        <p:spPr>
          <a:xfrm>
            <a:off x="611505" y="1709705"/>
            <a:ext cx="7920989" cy="4429854"/>
          </a:xfrm>
          <a:prstGeom prst="rect">
            <a:avLst/>
          </a:prstGeom>
        </p:spPr>
      </p:pic>
    </p:spTree>
    <p:extLst>
      <p:ext uri="{BB962C8B-B14F-4D97-AF65-F5344CB8AC3E}">
        <p14:creationId xmlns:p14="http://schemas.microsoft.com/office/powerpoint/2010/main" val="168701049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Google Shape;224;p26"/>
          <p:cNvSpPr txBox="1"/>
          <p:nvPr/>
        </p:nvSpPr>
        <p:spPr>
          <a:xfrm>
            <a:off x="270314" y="368968"/>
            <a:ext cx="5356998" cy="5866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defRPr sz="3600" b="1">
                <a:solidFill>
                  <a:srgbClr val="698CB8"/>
                </a:solidFill>
                <a:latin typeface="Tw Cen MT"/>
                <a:ea typeface="Tw Cen MT"/>
                <a:cs typeface="Tw Cen MT"/>
                <a:sym typeface="Tw Cen MT"/>
              </a:defRPr>
            </a:lvl1pPr>
          </a:lstStyle>
          <a:p>
            <a:r>
              <a:t>Conclusion</a:t>
            </a:r>
          </a:p>
        </p:txBody>
      </p:sp>
      <p:sp>
        <p:nvSpPr>
          <p:cNvPr id="296" name="Google Shape;225;p26"/>
          <p:cNvSpPr txBox="1">
            <a:spLocks noGrp="1"/>
          </p:cNvSpPr>
          <p:nvPr>
            <p:ph type="body" idx="1"/>
          </p:nvPr>
        </p:nvSpPr>
        <p:spPr>
          <a:xfrm>
            <a:off x="286753" y="1355559"/>
            <a:ext cx="8216290" cy="4504326"/>
          </a:xfrm>
          <a:prstGeom prst="rect">
            <a:avLst/>
          </a:prstGeom>
        </p:spPr>
        <p:txBody>
          <a:bodyPr lIns="45699" tIns="45699" rIns="45699" bIns="45699"/>
          <a:lstStyle/>
          <a:p>
            <a:pPr algn="just">
              <a:lnSpc>
                <a:spcPct val="100000"/>
              </a:lnSpc>
              <a:spcBef>
                <a:spcPts val="300"/>
              </a:spcBef>
              <a:buSzPts val="2500"/>
              <a:buFontTx/>
              <a:buChar char="▪"/>
              <a:defRPr sz="2500" cap="none">
                <a:latin typeface="Times New Roman"/>
                <a:ea typeface="Times New Roman"/>
                <a:cs typeface="Times New Roman"/>
                <a:sym typeface="Times New Roman"/>
              </a:defRPr>
            </a:pPr>
            <a:r>
              <a:rPr sz="2400" dirty="0"/>
              <a:t>We conclude that, open CV is more efficient technology </a:t>
            </a:r>
            <a:r>
              <a:rPr lang="en-IN" sz="2400" dirty="0"/>
              <a:t>.</a:t>
            </a:r>
            <a:endParaRPr sz="2400" dirty="0"/>
          </a:p>
          <a:p>
            <a:pPr algn="just">
              <a:lnSpc>
                <a:spcPct val="100000"/>
              </a:lnSpc>
              <a:spcBef>
                <a:spcPts val="300"/>
              </a:spcBef>
              <a:buSzPts val="2500"/>
              <a:buFontTx/>
              <a:buChar char="▪"/>
              <a:defRPr sz="2500" cap="none">
                <a:latin typeface="Times New Roman"/>
                <a:ea typeface="Times New Roman"/>
                <a:cs typeface="Times New Roman"/>
                <a:sym typeface="Times New Roman"/>
              </a:defRPr>
            </a:pPr>
            <a:endParaRPr sz="2400" dirty="0"/>
          </a:p>
          <a:p>
            <a:pPr algn="just">
              <a:lnSpc>
                <a:spcPct val="100000"/>
              </a:lnSpc>
              <a:spcBef>
                <a:spcPts val="300"/>
              </a:spcBef>
              <a:buSzPts val="2500"/>
              <a:buFontTx/>
              <a:buChar char="▪"/>
              <a:defRPr sz="2500" cap="none">
                <a:latin typeface="Times New Roman"/>
                <a:ea typeface="Times New Roman"/>
                <a:cs typeface="Times New Roman"/>
                <a:sym typeface="Times New Roman"/>
              </a:defRPr>
            </a:pPr>
            <a:r>
              <a:rPr sz="2400" dirty="0"/>
              <a:t>In this  project aim is to create a bigger </a:t>
            </a:r>
            <a:r>
              <a:rPr sz="2400" dirty="0" err="1"/>
              <a:t>haar</a:t>
            </a:r>
            <a:r>
              <a:rPr sz="2400" dirty="0"/>
              <a:t> cascade since bigger the </a:t>
            </a:r>
            <a:r>
              <a:rPr sz="2400" dirty="0" err="1"/>
              <a:t>haar</a:t>
            </a:r>
            <a:r>
              <a:rPr sz="2400" dirty="0"/>
              <a:t> cascade developed, more the number of vehicles that can be detected on the roads. Better search algorithms can allow a faster search and better detection of these vehicles for better efficiency</a:t>
            </a:r>
            <a:r>
              <a:rPr dirty="0"/>
              <a: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Google Shape;101;p14"/>
          <p:cNvSpPr txBox="1">
            <a:spLocks noGrp="1"/>
          </p:cNvSpPr>
          <p:nvPr>
            <p:ph type="title"/>
          </p:nvPr>
        </p:nvSpPr>
        <p:spPr>
          <a:xfrm>
            <a:off x="200525" y="88232"/>
            <a:ext cx="8676776" cy="1165469"/>
          </a:xfrm>
          <a:prstGeom prst="rect">
            <a:avLst/>
          </a:prstGeom>
        </p:spPr>
        <p:txBody>
          <a:bodyPr lIns="45699" tIns="45699" rIns="45699" bIns="45699"/>
          <a:lstStyle/>
          <a:p>
            <a:pPr algn="l">
              <a:lnSpc>
                <a:spcPct val="100000"/>
              </a:lnSpc>
            </a:pPr>
            <a:r>
              <a:t> </a:t>
            </a:r>
            <a:r>
              <a:rPr sz="3200" b="1">
                <a:solidFill>
                  <a:srgbClr val="698CB8"/>
                </a:solidFill>
              </a:rPr>
              <a:t>Abstract</a:t>
            </a:r>
          </a:p>
        </p:txBody>
      </p:sp>
      <p:sp>
        <p:nvSpPr>
          <p:cNvPr id="210" name="Google Shape;104;p14"/>
          <p:cNvSpPr txBox="1"/>
          <p:nvPr/>
        </p:nvSpPr>
        <p:spPr>
          <a:xfrm>
            <a:off x="246249" y="1195135"/>
            <a:ext cx="8585328" cy="45585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marL="228597" indent="-228597">
              <a:lnSpc>
                <a:spcPct val="96000"/>
              </a:lnSpc>
              <a:spcBef>
                <a:spcPts val="1000"/>
              </a:spcBef>
              <a:buClr>
                <a:srgbClr val="B71E42"/>
              </a:buClr>
              <a:buSzPct val="100000"/>
              <a:buFont typeface="Arial"/>
              <a:buChar char="•"/>
              <a:defRPr sz="2000">
                <a:latin typeface="Times New Roman"/>
                <a:ea typeface="Times New Roman"/>
                <a:cs typeface="Times New Roman"/>
                <a:sym typeface="Times New Roman"/>
              </a:defRPr>
            </a:pPr>
            <a:r>
              <a:t>In recent times, there has been a drastic change in people’s lifestyles and with an increase in incomes and lower cost of automobiles there is a huge increment in the number of cars on the roads which has led to traffic and commotion</a:t>
            </a:r>
          </a:p>
          <a:p>
            <a:pPr marL="228597" indent="-228597">
              <a:lnSpc>
                <a:spcPct val="96000"/>
              </a:lnSpc>
              <a:spcBef>
                <a:spcPts val="1000"/>
              </a:spcBef>
              <a:buClr>
                <a:srgbClr val="B71E42"/>
              </a:buClr>
              <a:buSzPct val="100000"/>
              <a:buFont typeface="Arial"/>
              <a:buChar char="•"/>
              <a:defRPr sz="2000">
                <a:latin typeface="Times New Roman"/>
                <a:ea typeface="Times New Roman"/>
                <a:cs typeface="Times New Roman"/>
                <a:sym typeface="Times New Roman"/>
              </a:defRPr>
            </a:pPr>
            <a:r>
              <a:t> Existing system uses certain mechanism like RADAR, LIDAR, Camera based system and magnetic based system for vehicle detection and speed detection  but, those are less accurate because these system are sensitive towards weather conditions and direction of vehicle and high cost. To overcome this we are proposing a novel deep learning based solution  which can affectively detect vehicle and speed .To achieve this we are training </a:t>
            </a:r>
            <a:r>
              <a:rPr b="1"/>
              <a:t>Haar cascade algorithm  with Fine-Grained vehicle dataset. This dataset consists of different vehicles information with proper labelling  </a:t>
            </a:r>
            <a:r>
              <a:t>to train object(vehicle) and velocity is measured using python script among other deep learning algorithms  Haar cascade is faster and captures images faster.</a:t>
            </a:r>
          </a:p>
          <a:p>
            <a:pPr marL="228597" indent="-228597">
              <a:lnSpc>
                <a:spcPct val="96000"/>
              </a:lnSpc>
              <a:spcBef>
                <a:spcPts val="1000"/>
              </a:spcBef>
              <a:buClr>
                <a:srgbClr val="B71E42"/>
              </a:buClr>
              <a:buSzPct val="100000"/>
              <a:buFont typeface="Arial"/>
              <a:buChar char="•"/>
              <a:defRPr sz="2000">
                <a:latin typeface="Times New Roman"/>
                <a:ea typeface="Times New Roman"/>
                <a:cs typeface="Times New Roman"/>
                <a:sym typeface="Times New Roman"/>
              </a:defRPr>
            </a:pPr>
            <a:r>
              <a:t>With this solution we can accurately detect vehicle and it’s speed so that traffic will under control and further accidents can be reduced.</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C3A8-FF17-DCC2-2CCD-8E328F64790F}"/>
              </a:ext>
            </a:extLst>
          </p:cNvPr>
          <p:cNvSpPr>
            <a:spLocks noGrp="1"/>
          </p:cNvSpPr>
          <p:nvPr>
            <p:ph type="title"/>
          </p:nvPr>
        </p:nvSpPr>
        <p:spPr/>
        <p:txBody>
          <a:bodyPr/>
          <a:lstStyle/>
          <a:p>
            <a:r>
              <a:rPr lang="en-IN" dirty="0">
                <a:solidFill>
                  <a:schemeClr val="accent1">
                    <a:lumMod val="50000"/>
                  </a:schemeClr>
                </a:solidFill>
              </a:rPr>
              <a:t>Future scope</a:t>
            </a:r>
          </a:p>
        </p:txBody>
      </p:sp>
      <p:sp>
        <p:nvSpPr>
          <p:cNvPr id="3" name="Text Placeholder 2">
            <a:extLst>
              <a:ext uri="{FF2B5EF4-FFF2-40B4-BE49-F238E27FC236}">
                <a16:creationId xmlns:a16="http://schemas.microsoft.com/office/drawing/2014/main" id="{118DFF79-3DFF-40EE-9003-13A10B8B9A17}"/>
              </a:ext>
            </a:extLst>
          </p:cNvPr>
          <p:cNvSpPr>
            <a:spLocks noGrp="1"/>
          </p:cNvSpPr>
          <p:nvPr>
            <p:ph type="body" idx="1"/>
          </p:nvPr>
        </p:nvSpPr>
        <p:spPr/>
        <p:txBody>
          <a:bodyPr>
            <a:normAutofit/>
          </a:bodyPr>
          <a:lstStyle/>
          <a:p>
            <a:r>
              <a:rPr lang="en-IN" cap="none" dirty="0">
                <a:latin typeface="Times New Roman" panose="02020603050405020304" pitchFamily="18" charset="0"/>
                <a:cs typeface="Times New Roman" panose="02020603050405020304" pitchFamily="18" charset="0"/>
              </a:rPr>
              <a:t>Every development has some drawback or lack of necessary feature that emerges with the usage and need. the project can be developed even more by adding vehicle detection wireless sensing networks will be another </a:t>
            </a:r>
            <a:r>
              <a:rPr lang="en-IN" cap="none" dirty="0" err="1">
                <a:latin typeface="Times New Roman" panose="02020603050405020304" pitchFamily="18" charset="0"/>
                <a:cs typeface="Times New Roman" panose="02020603050405020304" pitchFamily="18" charset="0"/>
              </a:rPr>
              <a:t>intresting</a:t>
            </a:r>
            <a:r>
              <a:rPr lang="en-IN" cap="none" dirty="0">
                <a:latin typeface="Times New Roman" panose="02020603050405020304" pitchFamily="18" charset="0"/>
                <a:cs typeface="Times New Roman" panose="02020603050405020304" pitchFamily="18" charset="0"/>
              </a:rPr>
              <a:t> which will open up much more application areas.</a:t>
            </a:r>
          </a:p>
          <a:p>
            <a:r>
              <a:rPr lang="en-IN" cap="none" dirty="0">
                <a:latin typeface="Times New Roman" panose="02020603050405020304" pitchFamily="18" charset="0"/>
                <a:cs typeface="Times New Roman" panose="02020603050405020304" pitchFamily="18" charset="0"/>
              </a:rPr>
              <a:t>Advanced image processing algorithms and libraries could be used so that system can be used efficiently even during unfavourable lighting conditions and during night time as well.</a:t>
            </a:r>
          </a:p>
        </p:txBody>
      </p:sp>
    </p:spTree>
    <p:extLst>
      <p:ext uri="{BB962C8B-B14F-4D97-AF65-F5344CB8AC3E}">
        <p14:creationId xmlns:p14="http://schemas.microsoft.com/office/powerpoint/2010/main" val="412913693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202708-D07C-514E-E224-B84D376C8D02}"/>
              </a:ext>
            </a:extLst>
          </p:cNvPr>
          <p:cNvSpPr>
            <a:spLocks noGrp="1"/>
          </p:cNvSpPr>
          <p:nvPr>
            <p:ph type="title"/>
          </p:nvPr>
        </p:nvSpPr>
        <p:spPr>
          <a:xfrm>
            <a:off x="799632" y="268711"/>
            <a:ext cx="7773338" cy="1596178"/>
          </a:xfrm>
        </p:spPr>
        <p:txBody>
          <a:bodyPr/>
          <a:lstStyle/>
          <a:p>
            <a:r>
              <a:rPr lang="en-IN" dirty="0" err="1">
                <a:solidFill>
                  <a:schemeClr val="accent1">
                    <a:lumMod val="50000"/>
                  </a:schemeClr>
                </a:solidFill>
              </a:rPr>
              <a:t>refrences</a:t>
            </a:r>
            <a:endParaRPr lang="en-IN" dirty="0">
              <a:solidFill>
                <a:schemeClr val="accent1">
                  <a:lumMod val="50000"/>
                </a:schemeClr>
              </a:solidFill>
            </a:endParaRPr>
          </a:p>
        </p:txBody>
      </p:sp>
      <p:sp>
        <p:nvSpPr>
          <p:cNvPr id="5" name="Text Placeholder 4">
            <a:extLst>
              <a:ext uri="{FF2B5EF4-FFF2-40B4-BE49-F238E27FC236}">
                <a16:creationId xmlns:a16="http://schemas.microsoft.com/office/drawing/2014/main" id="{9AF5E1CA-5689-487E-9833-CD07BD704BBC}"/>
              </a:ext>
            </a:extLst>
          </p:cNvPr>
          <p:cNvSpPr>
            <a:spLocks noGrp="1"/>
          </p:cNvSpPr>
          <p:nvPr>
            <p:ph type="body" idx="1"/>
          </p:nvPr>
        </p:nvSpPr>
        <p:spPr>
          <a:xfrm>
            <a:off x="684862" y="1447801"/>
            <a:ext cx="7773338" cy="4343400"/>
          </a:xfrm>
        </p:spPr>
        <p:txBody>
          <a:bodyPr>
            <a:normAutofit/>
          </a:bodyPr>
          <a:lstStyle/>
          <a:p>
            <a:pPr marL="449580" algn="just">
              <a:lnSpc>
                <a:spcPct val="150000"/>
              </a:lnSpc>
            </a:pPr>
            <a:r>
              <a:rPr lang="en-US" sz="1600" cap="none" dirty="0">
                <a:effectLst/>
                <a:latin typeface="Times New Roman" panose="02020603050405020304" pitchFamily="18" charset="0"/>
                <a:ea typeface="Times New Roman" panose="02020603050405020304" pitchFamily="18" charset="0"/>
              </a:rPr>
              <a:t> </a:t>
            </a:r>
            <a:r>
              <a:rPr lang="en-US" cap="none" dirty="0" err="1">
                <a:effectLst/>
                <a:latin typeface="Times New Roman" panose="02020603050405020304" pitchFamily="18" charset="0"/>
                <a:ea typeface="Times New Roman" panose="02020603050405020304" pitchFamily="18" charset="0"/>
              </a:rPr>
              <a:t>Raad</a:t>
            </a:r>
            <a:r>
              <a:rPr lang="en-US" cap="none" dirty="0">
                <a:effectLst/>
                <a:latin typeface="Times New Roman" panose="02020603050405020304" pitchFamily="18" charset="0"/>
                <a:ea typeface="Times New Roman" panose="02020603050405020304" pitchFamily="18" charset="0"/>
              </a:rPr>
              <a:t> Ahmed Hadi1,Ghazali </a:t>
            </a:r>
            <a:r>
              <a:rPr lang="en-US" cap="none" dirty="0" err="1">
                <a:effectLst/>
                <a:latin typeface="Times New Roman" panose="02020603050405020304" pitchFamily="18" charset="0"/>
                <a:ea typeface="Times New Roman" panose="02020603050405020304" pitchFamily="18" charset="0"/>
              </a:rPr>
              <a:t>Sulong</a:t>
            </a:r>
            <a:r>
              <a:rPr lang="en-US" cap="none" dirty="0">
                <a:effectLst/>
                <a:latin typeface="Times New Roman" panose="02020603050405020304" pitchFamily="18" charset="0"/>
                <a:ea typeface="Times New Roman" panose="02020603050405020304" pitchFamily="18" charset="0"/>
              </a:rPr>
              <a:t> and </a:t>
            </a:r>
            <a:r>
              <a:rPr lang="en-US" cap="none" dirty="0" err="1">
                <a:effectLst/>
                <a:latin typeface="Times New Roman" panose="02020603050405020304" pitchFamily="18" charset="0"/>
                <a:ea typeface="Times New Roman" panose="02020603050405020304" pitchFamily="18" charset="0"/>
              </a:rPr>
              <a:t>Loay</a:t>
            </a:r>
            <a:r>
              <a:rPr lang="en-US" cap="none" dirty="0">
                <a:effectLst/>
                <a:latin typeface="Times New Roman" panose="02020603050405020304" pitchFamily="18" charset="0"/>
                <a:ea typeface="Times New Roman" panose="02020603050405020304" pitchFamily="18" charset="0"/>
              </a:rPr>
              <a:t> </a:t>
            </a:r>
            <a:r>
              <a:rPr lang="en-US" cap="none" dirty="0" err="1">
                <a:effectLst/>
                <a:latin typeface="Times New Roman" panose="02020603050405020304" pitchFamily="18" charset="0"/>
                <a:ea typeface="Times New Roman" panose="02020603050405020304" pitchFamily="18" charset="0"/>
              </a:rPr>
              <a:t>Edwar</a:t>
            </a:r>
            <a:r>
              <a:rPr lang="en-US" cap="none" dirty="0">
                <a:effectLst/>
                <a:latin typeface="Times New Roman" panose="02020603050405020304" pitchFamily="18" charset="0"/>
                <a:ea typeface="Times New Roman" panose="02020603050405020304" pitchFamily="18" charset="0"/>
              </a:rPr>
              <a:t> </a:t>
            </a:r>
            <a:r>
              <a:rPr lang="en-US" cap="none" dirty="0" err="1">
                <a:effectLst/>
                <a:latin typeface="Times New Roman" panose="02020603050405020304" pitchFamily="18" charset="0"/>
                <a:ea typeface="Times New Roman" panose="02020603050405020304" pitchFamily="18" charset="0"/>
              </a:rPr>
              <a:t>George.“Vehicle</a:t>
            </a:r>
            <a:r>
              <a:rPr lang="en-US" cap="none" dirty="0">
                <a:effectLst/>
                <a:latin typeface="Times New Roman" panose="02020603050405020304" pitchFamily="18" charset="0"/>
                <a:ea typeface="Times New Roman" panose="02020603050405020304" pitchFamily="18" charset="0"/>
              </a:rPr>
              <a:t> detection and tracking techniques :A concise review”.</a:t>
            </a:r>
            <a:endParaRPr lang="en-IN" cap="none" dirty="0">
              <a:effectLst/>
              <a:latin typeface="Times New Roman" panose="02020603050405020304" pitchFamily="18" charset="0"/>
              <a:ea typeface="Times New Roman" panose="02020603050405020304" pitchFamily="18" charset="0"/>
            </a:endParaRPr>
          </a:p>
          <a:p>
            <a:pPr marL="449580" algn="just">
              <a:lnSpc>
                <a:spcPct val="150000"/>
              </a:lnSpc>
            </a:pPr>
            <a:r>
              <a:rPr lang="en-US" cap="none" dirty="0">
                <a:effectLst/>
                <a:latin typeface="Times New Roman" panose="02020603050405020304" pitchFamily="18" charset="0"/>
                <a:ea typeface="Times New Roman" panose="02020603050405020304" pitchFamily="18" charset="0"/>
              </a:rPr>
              <a:t>Signal &amp; Image Processing : An International Journal (SIPIJ) </a:t>
            </a:r>
            <a:endParaRPr lang="en-IN" cap="none" dirty="0">
              <a:effectLst/>
              <a:latin typeface="Times New Roman" panose="02020603050405020304" pitchFamily="18" charset="0"/>
              <a:ea typeface="Times New Roman" panose="02020603050405020304" pitchFamily="18" charset="0"/>
            </a:endParaRPr>
          </a:p>
          <a:p>
            <a:pPr marL="220980" indent="0" algn="just">
              <a:lnSpc>
                <a:spcPct val="150000"/>
              </a:lnSpc>
              <a:buNone/>
            </a:pPr>
            <a:r>
              <a:rPr lang="en-US" cap="none" dirty="0">
                <a:effectLst/>
                <a:latin typeface="Times New Roman" panose="02020603050405020304" pitchFamily="18" charset="0"/>
                <a:ea typeface="Times New Roman" panose="02020603050405020304" pitchFamily="18" charset="0"/>
              </a:rPr>
              <a:t>Vol.5, No.1, February 2014.</a:t>
            </a:r>
            <a:r>
              <a:rPr lang="en-IN" cap="none" dirty="0">
                <a:latin typeface="Times New Roman" panose="02020603050405020304" pitchFamily="18" charset="0"/>
                <a:ea typeface="Times New Roman" panose="02020603050405020304" pitchFamily="18" charset="0"/>
              </a:rPr>
              <a:t> </a:t>
            </a:r>
            <a:r>
              <a:rPr lang="en-US" cap="none" dirty="0">
                <a:effectLst/>
                <a:latin typeface="Times New Roman" panose="02020603050405020304" pitchFamily="18" charset="0"/>
                <a:ea typeface="Times New Roman" panose="02020603050405020304" pitchFamily="18" charset="0"/>
              </a:rPr>
              <a:t>Z. Wei, et al., "Multilevel Framework to Detect and Handle .</a:t>
            </a:r>
            <a:endParaRPr lang="en-IN" cap="none" dirty="0">
              <a:effectLst/>
              <a:latin typeface="Times New Roman" panose="02020603050405020304" pitchFamily="18" charset="0"/>
              <a:ea typeface="Times New Roman" panose="02020603050405020304" pitchFamily="18" charset="0"/>
            </a:endParaRPr>
          </a:p>
          <a:p>
            <a:pPr marL="449580" algn="just">
              <a:lnSpc>
                <a:spcPct val="150000"/>
              </a:lnSpc>
            </a:pPr>
            <a:r>
              <a:rPr lang="en-US" cap="none" dirty="0">
                <a:effectLst/>
                <a:latin typeface="Times New Roman" panose="02020603050405020304" pitchFamily="18" charset="0"/>
                <a:ea typeface="Times New Roman" panose="02020603050405020304" pitchFamily="18" charset="0"/>
              </a:rPr>
              <a:t>Vehicle Occlusion," Intelligent Transportation </a:t>
            </a:r>
            <a:r>
              <a:rPr lang="en-US" cap="none" dirty="0" err="1">
                <a:effectLst/>
                <a:latin typeface="Times New Roman" panose="02020603050405020304" pitchFamily="18" charset="0"/>
                <a:ea typeface="Times New Roman" panose="02020603050405020304" pitchFamily="18" charset="0"/>
              </a:rPr>
              <a:t>Systems,IEEE</a:t>
            </a:r>
            <a:r>
              <a:rPr lang="en-US" cap="none" dirty="0">
                <a:effectLst/>
                <a:latin typeface="Times New Roman" panose="02020603050405020304" pitchFamily="18" charset="0"/>
                <a:ea typeface="Times New Roman" panose="02020603050405020304" pitchFamily="18" charset="0"/>
              </a:rPr>
              <a:t> Transactions on, vol. 9, pp. 161-174, 2008.</a:t>
            </a:r>
            <a:endParaRPr lang="en-IN" cap="none" dirty="0">
              <a:effectLst/>
              <a:latin typeface="Times New Roman" panose="02020603050405020304" pitchFamily="18" charset="0"/>
              <a:ea typeface="Times New Roman" panose="02020603050405020304" pitchFamily="18" charset="0"/>
            </a:endParaRPr>
          </a:p>
          <a:p>
            <a:pPr marL="449580" algn="just">
              <a:lnSpc>
                <a:spcPct val="150000"/>
              </a:lnSpc>
            </a:pPr>
            <a:r>
              <a:rPr lang="en-US" cap="none" dirty="0">
                <a:effectLst/>
                <a:latin typeface="Times New Roman" panose="02020603050405020304" pitchFamily="18" charset="0"/>
                <a:ea typeface="Times New Roman" panose="02020603050405020304" pitchFamily="18" charset="0"/>
              </a:rPr>
              <a:t> </a:t>
            </a:r>
            <a:r>
              <a:rPr lang="en-US" cap="none" dirty="0" err="1">
                <a:effectLst/>
                <a:latin typeface="Times New Roman" panose="02020603050405020304" pitchFamily="18" charset="0"/>
                <a:ea typeface="Times New Roman" panose="02020603050405020304" pitchFamily="18" charset="0"/>
              </a:rPr>
              <a:t>Nishu</a:t>
            </a:r>
            <a:r>
              <a:rPr lang="en-US" cap="none" dirty="0">
                <a:effectLst/>
                <a:latin typeface="Times New Roman" panose="02020603050405020304" pitchFamily="18" charset="0"/>
                <a:ea typeface="Times New Roman" panose="02020603050405020304" pitchFamily="18" charset="0"/>
              </a:rPr>
              <a:t> </a:t>
            </a:r>
            <a:r>
              <a:rPr lang="en-US" cap="none" dirty="0" err="1">
                <a:effectLst/>
                <a:latin typeface="Times New Roman" panose="02020603050405020304" pitchFamily="18" charset="0"/>
                <a:ea typeface="Times New Roman" panose="02020603050405020304" pitchFamily="18" charset="0"/>
              </a:rPr>
              <a:t>Singla,“Motion</a:t>
            </a:r>
            <a:r>
              <a:rPr lang="en-US" cap="none" dirty="0">
                <a:effectLst/>
                <a:latin typeface="Times New Roman" panose="02020603050405020304" pitchFamily="18" charset="0"/>
                <a:ea typeface="Times New Roman" panose="02020603050405020304" pitchFamily="18" charset="0"/>
              </a:rPr>
              <a:t> Detection Based on Frame</a:t>
            </a:r>
            <a:r>
              <a:rPr lang="en-US" sz="1600" cap="none" dirty="0">
                <a:effectLst/>
                <a:latin typeface="Times New Roman" panose="02020603050405020304" pitchFamily="18" charset="0"/>
                <a:ea typeface="Times New Roman" panose="02020603050405020304" pitchFamily="18" charset="0"/>
              </a:rPr>
              <a:t>.</a:t>
            </a:r>
            <a:endParaRPr lang="en-IN" sz="1600" cap="none" dirty="0"/>
          </a:p>
        </p:txBody>
      </p:sp>
    </p:spTree>
    <p:extLst>
      <p:ext uri="{BB962C8B-B14F-4D97-AF65-F5344CB8AC3E}">
        <p14:creationId xmlns:p14="http://schemas.microsoft.com/office/powerpoint/2010/main" val="267209312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D877A5-56B8-2B1D-467D-266184F53ABB}"/>
              </a:ext>
            </a:extLst>
          </p:cNvPr>
          <p:cNvSpPr>
            <a:spLocks noGrp="1"/>
          </p:cNvSpPr>
          <p:nvPr>
            <p:ph type="title"/>
          </p:nvPr>
        </p:nvSpPr>
        <p:spPr/>
        <p:txBody>
          <a:bodyPr/>
          <a:lstStyle/>
          <a:p>
            <a:r>
              <a:rPr lang="en-IN" dirty="0" err="1">
                <a:solidFill>
                  <a:schemeClr val="accent1">
                    <a:lumMod val="50000"/>
                  </a:schemeClr>
                </a:solidFill>
                <a:latin typeface="Times New Roman" panose="02020603050405020304" pitchFamily="18" charset="0"/>
                <a:cs typeface="Times New Roman" panose="02020603050405020304" pitchFamily="18" charset="0"/>
              </a:rPr>
              <a:t>Github</a:t>
            </a:r>
            <a:r>
              <a:rPr lang="en-IN" dirty="0">
                <a:solidFill>
                  <a:schemeClr val="accent1">
                    <a:lumMod val="50000"/>
                  </a:schemeClr>
                </a:solidFill>
                <a:latin typeface="Times New Roman" panose="02020603050405020304" pitchFamily="18" charset="0"/>
                <a:cs typeface="Times New Roman" panose="02020603050405020304" pitchFamily="18" charset="0"/>
              </a:rPr>
              <a:t> link</a:t>
            </a:r>
          </a:p>
        </p:txBody>
      </p:sp>
      <p:sp>
        <p:nvSpPr>
          <p:cNvPr id="5" name="Text Placeholder 4">
            <a:extLst>
              <a:ext uri="{FF2B5EF4-FFF2-40B4-BE49-F238E27FC236}">
                <a16:creationId xmlns:a16="http://schemas.microsoft.com/office/drawing/2014/main" id="{750EF5A2-0C17-0737-D130-02522CE983AA}"/>
              </a:ext>
            </a:extLst>
          </p:cNvPr>
          <p:cNvSpPr>
            <a:spLocks noGrp="1"/>
          </p:cNvSpPr>
          <p:nvPr>
            <p:ph type="body" idx="1"/>
          </p:nvPr>
        </p:nvSpPr>
        <p:spPr>
          <a:xfrm>
            <a:off x="1386840" y="2103120"/>
            <a:ext cx="7071360" cy="4922519"/>
          </a:xfrm>
        </p:spPr>
        <p:txBody>
          <a:bodyPr>
            <a:noAutofit/>
          </a:bodyPr>
          <a:lstStyle/>
          <a:p>
            <a:r>
              <a:rPr lang="en-IN" sz="1800" cap="none" dirty="0">
                <a:latin typeface="Times New Roman" panose="02020603050405020304" pitchFamily="18" charset="0"/>
                <a:cs typeface="Times New Roman" panose="02020603050405020304" pitchFamily="18" charset="0"/>
              </a:rPr>
              <a:t>https://github.com/yerramshreya/VehicleDetection-And-SpeedDetection/tree/main</a:t>
            </a:r>
          </a:p>
        </p:txBody>
      </p:sp>
    </p:spTree>
    <p:extLst>
      <p:ext uri="{BB962C8B-B14F-4D97-AF65-F5344CB8AC3E}">
        <p14:creationId xmlns:p14="http://schemas.microsoft.com/office/powerpoint/2010/main" val="2489039638"/>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Google Shape;232;p27"/>
          <p:cNvSpPr txBox="1"/>
          <p:nvPr/>
        </p:nvSpPr>
        <p:spPr>
          <a:xfrm>
            <a:off x="60011" y="6553199"/>
            <a:ext cx="625554" cy="3326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defRPr sz="1600" b="1">
                <a:solidFill>
                  <a:srgbClr val="FFFFFF"/>
                </a:solidFill>
                <a:latin typeface="Bookman Old Style"/>
                <a:ea typeface="Bookman Old Style"/>
                <a:cs typeface="Bookman Old Style"/>
                <a:sym typeface="Bookman Old Style"/>
              </a:defRPr>
            </a:lvl1pPr>
          </a:lstStyle>
          <a:p>
            <a:r>
              <a:t>2/10</a:t>
            </a:r>
          </a:p>
        </p:txBody>
      </p:sp>
      <p:sp>
        <p:nvSpPr>
          <p:cNvPr id="299" name="Google Shape;234;p27"/>
          <p:cNvSpPr txBox="1">
            <a:spLocks noGrp="1"/>
          </p:cNvSpPr>
          <p:nvPr>
            <p:ph type="body" idx="1"/>
          </p:nvPr>
        </p:nvSpPr>
        <p:spPr>
          <a:xfrm>
            <a:off x="240632" y="1179094"/>
            <a:ext cx="8577868" cy="5297810"/>
          </a:xfrm>
          <a:prstGeom prst="rect">
            <a:avLst/>
          </a:prstGeom>
        </p:spPr>
        <p:txBody>
          <a:bodyPr lIns="45699" tIns="45699" rIns="45699" bIns="45699"/>
          <a:lstStyle/>
          <a:p>
            <a:pPr marL="0" indent="0">
              <a:lnSpc>
                <a:spcPct val="100000"/>
              </a:lnSpc>
              <a:spcBef>
                <a:spcPts val="0"/>
              </a:spcBef>
              <a:buSzTx/>
              <a:buNone/>
              <a:defRPr>
                <a:latin typeface="Bookman Old Style"/>
                <a:ea typeface="Bookman Old Style"/>
                <a:cs typeface="Bookman Old Style"/>
                <a:sym typeface="Bookman Old Style"/>
              </a:defRPr>
            </a:pPr>
            <a:endParaRPr/>
          </a:p>
          <a:p>
            <a:pPr marL="0" indent="0" algn="ctr">
              <a:lnSpc>
                <a:spcPct val="100000"/>
              </a:lnSpc>
              <a:spcBef>
                <a:spcPts val="400"/>
              </a:spcBef>
              <a:buSzTx/>
              <a:buNone/>
              <a:defRPr>
                <a:latin typeface="Bookman Old Style"/>
                <a:ea typeface="Bookman Old Style"/>
                <a:cs typeface="Bookman Old Style"/>
                <a:sym typeface="Bookman Old Style"/>
              </a:defRPr>
            </a:pPr>
            <a:endParaRPr/>
          </a:p>
          <a:p>
            <a:pPr marL="0" indent="0" algn="ctr">
              <a:lnSpc>
                <a:spcPct val="100000"/>
              </a:lnSpc>
              <a:spcBef>
                <a:spcPts val="400"/>
              </a:spcBef>
              <a:buSzTx/>
              <a:buNone/>
              <a:defRPr b="1">
                <a:latin typeface="Bookman Old Style"/>
                <a:ea typeface="Bookman Old Style"/>
                <a:cs typeface="Bookman Old Style"/>
                <a:sym typeface="Bookman Old Style"/>
              </a:defRPr>
            </a:pPr>
            <a:endParaRPr/>
          </a:p>
          <a:p>
            <a:pPr marL="0" indent="0" algn="ctr">
              <a:lnSpc>
                <a:spcPct val="100000"/>
              </a:lnSpc>
              <a:spcBef>
                <a:spcPts val="400"/>
              </a:spcBef>
              <a:buSzTx/>
              <a:buNone/>
              <a:defRPr b="1">
                <a:latin typeface="Bookman Old Style"/>
                <a:ea typeface="Bookman Old Style"/>
                <a:cs typeface="Bookman Old Style"/>
                <a:sym typeface="Bookman Old Style"/>
              </a:defRPr>
            </a:pPr>
            <a:endParaRPr/>
          </a:p>
          <a:p>
            <a:pPr marL="0" indent="0" algn="ctr">
              <a:lnSpc>
                <a:spcPct val="100000"/>
              </a:lnSpc>
              <a:spcBef>
                <a:spcPts val="1200"/>
              </a:spcBef>
              <a:buSzTx/>
              <a:buNone/>
              <a:defRPr sz="6000" b="1">
                <a:latin typeface="Bookman Old Style"/>
                <a:ea typeface="Bookman Old Style"/>
                <a:cs typeface="Bookman Old Style"/>
                <a:sym typeface="Bookman Old Style"/>
              </a:defRPr>
            </a:pPr>
            <a:r>
              <a:t>Thank You</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Google Shape;119;p16"/>
          <p:cNvSpPr txBox="1"/>
          <p:nvPr/>
        </p:nvSpPr>
        <p:spPr>
          <a:xfrm>
            <a:off x="341130" y="369424"/>
            <a:ext cx="4704390" cy="5231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defRPr sz="3200" b="1">
                <a:solidFill>
                  <a:srgbClr val="698CB8"/>
                </a:solidFill>
                <a:latin typeface="Tw Cen MT"/>
                <a:ea typeface="Tw Cen MT"/>
                <a:cs typeface="Tw Cen MT"/>
                <a:sym typeface="Tw Cen MT"/>
              </a:defRPr>
            </a:lvl1pPr>
          </a:lstStyle>
          <a:p>
            <a:r>
              <a:t>Existing System</a:t>
            </a:r>
          </a:p>
        </p:txBody>
      </p:sp>
      <p:sp>
        <p:nvSpPr>
          <p:cNvPr id="213" name="Google Shape;121;p16"/>
          <p:cNvSpPr txBox="1">
            <a:spLocks noGrp="1"/>
          </p:cNvSpPr>
          <p:nvPr>
            <p:ph type="body" idx="1"/>
          </p:nvPr>
        </p:nvSpPr>
        <p:spPr>
          <a:xfrm>
            <a:off x="295406" y="1316142"/>
            <a:ext cx="8437634" cy="4414901"/>
          </a:xfrm>
          <a:prstGeom prst="rect">
            <a:avLst/>
          </a:prstGeom>
        </p:spPr>
        <p:txBody>
          <a:bodyPr lIns="45699" tIns="45699" rIns="45699" bIns="45699"/>
          <a:lstStyle/>
          <a:p>
            <a:pPr marL="226313" indent="-226313" algn="just" defTabSz="905255">
              <a:spcBef>
                <a:spcPts val="900"/>
              </a:spcBef>
              <a:buClr>
                <a:srgbClr val="B71E42"/>
              </a:buClr>
              <a:defRPr cap="none">
                <a:latin typeface="Times New Roman"/>
                <a:ea typeface="Times New Roman"/>
                <a:cs typeface="Times New Roman"/>
                <a:sym typeface="Times New Roman"/>
              </a:defRPr>
            </a:pPr>
            <a:r>
              <a:rPr dirty="0"/>
              <a:t>There are various existing systems for speed detection and vehicle detection, ranging from simple manual methods to complex automated systems. Here are a few examples:</a:t>
            </a:r>
          </a:p>
          <a:p>
            <a:pPr marL="226313" indent="-226313" algn="just" defTabSz="905255">
              <a:spcBef>
                <a:spcPts val="900"/>
              </a:spcBef>
              <a:buClr>
                <a:srgbClr val="B71E42"/>
              </a:buClr>
              <a:defRPr cap="none">
                <a:latin typeface="Times New Roman"/>
                <a:ea typeface="Times New Roman"/>
                <a:cs typeface="Times New Roman"/>
                <a:sym typeface="Times New Roman"/>
              </a:defRPr>
            </a:pPr>
            <a:r>
              <a:rPr dirty="0"/>
              <a:t>Radar-based speed detection systems: These use radar technology to measure the speed of a moving vehicle by bouncing radar waves off the vehicle and measuring the time it takes for the waves to return.</a:t>
            </a:r>
          </a:p>
          <a:p>
            <a:pPr marL="226313" indent="-226313" algn="just" defTabSz="905255">
              <a:spcBef>
                <a:spcPts val="900"/>
              </a:spcBef>
              <a:buClr>
                <a:srgbClr val="B71E42"/>
              </a:buClr>
              <a:defRPr cap="none">
                <a:latin typeface="Times New Roman"/>
                <a:ea typeface="Times New Roman"/>
                <a:cs typeface="Times New Roman"/>
                <a:sym typeface="Times New Roman"/>
              </a:defRPr>
            </a:pPr>
            <a:r>
              <a:rPr dirty="0"/>
              <a:t>LIDAR-based speed detection systems: These use LIDAR (Light Detection and Ranging) technology, which works by emitting a laser beam and measuring the time it takes for the beam to bounce back off an object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Google Shape;129;p17"/>
          <p:cNvSpPr txBox="1"/>
          <p:nvPr/>
        </p:nvSpPr>
        <p:spPr>
          <a:xfrm>
            <a:off x="341130" y="352693"/>
            <a:ext cx="5325244" cy="5616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a:defRPr sz="3200" b="1">
                <a:solidFill>
                  <a:srgbClr val="698CB8"/>
                </a:solidFill>
                <a:latin typeface="Tw Cen MT"/>
                <a:ea typeface="Tw Cen MT"/>
                <a:cs typeface="Tw Cen MT"/>
                <a:sym typeface="Tw Cen MT"/>
              </a:defRPr>
            </a:pPr>
            <a:r>
              <a:t>Existing</a:t>
            </a:r>
            <a:r>
              <a:rPr>
                <a:latin typeface="Bookman Old Style"/>
                <a:ea typeface="Bookman Old Style"/>
                <a:cs typeface="Bookman Old Style"/>
                <a:sym typeface="Bookman Old Style"/>
              </a:rPr>
              <a:t> </a:t>
            </a:r>
            <a:r>
              <a:t>System</a:t>
            </a:r>
          </a:p>
        </p:txBody>
      </p:sp>
      <p:sp>
        <p:nvSpPr>
          <p:cNvPr id="216" name="Google Shape;131;p17"/>
          <p:cNvSpPr txBox="1">
            <a:spLocks noGrp="1"/>
          </p:cNvSpPr>
          <p:nvPr>
            <p:ph type="body" idx="1"/>
          </p:nvPr>
        </p:nvSpPr>
        <p:spPr>
          <a:xfrm>
            <a:off x="393973" y="1293393"/>
            <a:ext cx="8356052" cy="4271214"/>
          </a:xfrm>
          <a:prstGeom prst="rect">
            <a:avLst/>
          </a:prstGeom>
        </p:spPr>
        <p:txBody>
          <a:bodyPr lIns="45699" tIns="45699" rIns="45699" bIns="45699"/>
          <a:lstStyle/>
          <a:p>
            <a:pPr marL="0" indent="0" defTabSz="896111">
              <a:lnSpc>
                <a:spcPct val="108000"/>
              </a:lnSpc>
              <a:spcBef>
                <a:spcPts val="900"/>
              </a:spcBef>
              <a:buSzTx/>
              <a:buNone/>
              <a:defRPr b="1" cap="none">
                <a:latin typeface="Times New Roman"/>
                <a:ea typeface="Times New Roman"/>
                <a:cs typeface="Times New Roman"/>
                <a:sym typeface="Times New Roman"/>
              </a:defRPr>
            </a:pPr>
            <a:r>
              <a:rPr dirty="0"/>
              <a:t>DISADVANTAGE</a:t>
            </a:r>
            <a:r>
              <a:rPr lang="en-IN" dirty="0"/>
              <a:t>S</a:t>
            </a:r>
            <a:r>
              <a:rPr dirty="0"/>
              <a:t>:</a:t>
            </a:r>
          </a:p>
          <a:p>
            <a:pPr marL="0" indent="0" defTabSz="896111">
              <a:lnSpc>
                <a:spcPct val="108000"/>
              </a:lnSpc>
              <a:spcBef>
                <a:spcPts val="900"/>
              </a:spcBef>
              <a:buSzTx/>
              <a:buNone/>
              <a:defRPr b="1" cap="none">
                <a:latin typeface="Times New Roman"/>
                <a:ea typeface="Times New Roman"/>
                <a:cs typeface="Times New Roman"/>
                <a:sym typeface="Times New Roman"/>
              </a:defRPr>
            </a:pPr>
            <a:endParaRPr dirty="0"/>
          </a:p>
          <a:p>
            <a:pPr marL="224026" indent="-224026" defTabSz="896111">
              <a:lnSpc>
                <a:spcPct val="108000"/>
              </a:lnSpc>
              <a:spcBef>
                <a:spcPts val="900"/>
              </a:spcBef>
              <a:buClr>
                <a:srgbClr val="B71E42"/>
              </a:buClr>
              <a:defRPr cap="none">
                <a:latin typeface="Times New Roman"/>
                <a:ea typeface="Times New Roman"/>
                <a:cs typeface="Times New Roman"/>
                <a:sym typeface="Times New Roman"/>
              </a:defRPr>
            </a:pPr>
            <a:r>
              <a:rPr dirty="0"/>
              <a:t>There are several disadvantages of speed detection and vehicle detection technologies, including:</a:t>
            </a:r>
          </a:p>
          <a:p>
            <a:pPr marL="224026" indent="-224026" algn="just" defTabSz="896111">
              <a:lnSpc>
                <a:spcPct val="108000"/>
              </a:lnSpc>
              <a:spcBef>
                <a:spcPts val="900"/>
              </a:spcBef>
              <a:buClr>
                <a:srgbClr val="B71E42"/>
              </a:buClr>
              <a:defRPr cap="none">
                <a:latin typeface="Times New Roman"/>
                <a:ea typeface="Times New Roman"/>
                <a:cs typeface="Times New Roman"/>
                <a:sym typeface="Times New Roman"/>
              </a:defRPr>
            </a:pPr>
            <a:r>
              <a:rPr dirty="0"/>
              <a:t>Limited accuracy: Speed detection and vehicle detection technologies are not always 100% accurate. Factors such as weather conditions, vehicle type, and calibration issues can affect the accuracy of these systems.</a:t>
            </a:r>
          </a:p>
          <a:p>
            <a:pPr marL="224026" indent="-224026" algn="just" defTabSz="896111">
              <a:lnSpc>
                <a:spcPct val="108000"/>
              </a:lnSpc>
              <a:spcBef>
                <a:spcPts val="900"/>
              </a:spcBef>
              <a:buClr>
                <a:srgbClr val="B71E42"/>
              </a:buClr>
              <a:defRPr cap="none">
                <a:latin typeface="Times New Roman"/>
                <a:ea typeface="Times New Roman"/>
                <a:cs typeface="Times New Roman"/>
                <a:sym typeface="Times New Roman"/>
              </a:defRPr>
            </a:pPr>
            <a:r>
              <a:rPr dirty="0"/>
              <a:t>High cost: Implementing speed detection and vehicle detection technologies can be expensive, requiring the installation of specialized equipment and infrastructure. This can be a significant barrier for smaller organizations or municipalities with limited resources.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Google Shape;139;p18"/>
          <p:cNvSpPr txBox="1"/>
          <p:nvPr/>
        </p:nvSpPr>
        <p:spPr>
          <a:xfrm>
            <a:off x="250747" y="373287"/>
            <a:ext cx="4704390" cy="5231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defRPr sz="3200" b="1">
                <a:solidFill>
                  <a:srgbClr val="698CB8"/>
                </a:solidFill>
                <a:latin typeface="Tw Cen MT"/>
                <a:ea typeface="Tw Cen MT"/>
                <a:cs typeface="Tw Cen MT"/>
                <a:sym typeface="Tw Cen MT"/>
              </a:defRPr>
            </a:lvl1pPr>
          </a:lstStyle>
          <a:p>
            <a:r>
              <a:t>Proposed System</a:t>
            </a:r>
          </a:p>
        </p:txBody>
      </p:sp>
      <p:sp>
        <p:nvSpPr>
          <p:cNvPr id="219" name="Google Shape;141;p18"/>
          <p:cNvSpPr txBox="1">
            <a:spLocks noGrp="1"/>
          </p:cNvSpPr>
          <p:nvPr>
            <p:ph type="body" idx="1"/>
          </p:nvPr>
        </p:nvSpPr>
        <p:spPr>
          <a:xfrm>
            <a:off x="205023" y="1042737"/>
            <a:ext cx="8613611" cy="5434265"/>
          </a:xfrm>
          <a:prstGeom prst="rect">
            <a:avLst/>
          </a:prstGeom>
        </p:spPr>
        <p:txBody>
          <a:bodyPr lIns="45699" tIns="45699" rIns="45699" bIns="45699"/>
          <a:lstStyle>
            <a:lvl1pPr marL="411480" indent="-411480">
              <a:lnSpc>
                <a:spcPct val="100000"/>
              </a:lnSpc>
              <a:spcBef>
                <a:spcPts val="0"/>
              </a:spcBef>
              <a:buSzPts val="2400"/>
              <a:defRPr sz="2400" cap="none">
                <a:latin typeface="Times New Roman"/>
                <a:ea typeface="Times New Roman"/>
                <a:cs typeface="Times New Roman"/>
                <a:sym typeface="Times New Roman"/>
              </a:defRPr>
            </a:lvl1pPr>
          </a:lstStyle>
          <a:p>
            <a:pPr algn="just"/>
            <a:r>
              <a:rPr dirty="0"/>
              <a:t>A proposed system for speed detection and vehicle detection would use sensors and cameras to detect the presence of vehicles and measure their speed. The system would be placed at strategic locations, such as near intersections or along highways. Once a vehicle is detected, the system would measure its speed</a:t>
            </a:r>
            <a:r>
              <a:rPr lang="en-IN" dirty="0"/>
              <a:t>.</a:t>
            </a:r>
            <a:r>
              <a:rPr dirty="0"/>
              <a:t>  </a:t>
            </a:r>
            <a:endParaRPr lang="en-IN" dirty="0"/>
          </a:p>
          <a:p>
            <a:pPr algn="just"/>
            <a:r>
              <a:rPr dirty="0"/>
              <a:t>The data collected could be used for traffic management, enforcement of speed limits, or identifying areas where improvements in road safety are needed. If a vehicle is detected traveling at an unsafe speed or violating traffic laws, the system could trigger alerts or notifications to law enforcement or other relevant authorities.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Google Shape;159;p20"/>
          <p:cNvSpPr txBox="1"/>
          <p:nvPr/>
        </p:nvSpPr>
        <p:spPr>
          <a:xfrm>
            <a:off x="426724" y="-2"/>
            <a:ext cx="4618796" cy="9168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a:defRPr sz="2800" b="1">
                <a:solidFill>
                  <a:srgbClr val="698CB8"/>
                </a:solidFill>
                <a:latin typeface="Tw Cen MT"/>
                <a:ea typeface="Tw Cen MT"/>
                <a:cs typeface="Tw Cen MT"/>
                <a:sym typeface="Tw Cen MT"/>
              </a:defRPr>
            </a:pPr>
            <a:endParaRPr/>
          </a:p>
          <a:p>
            <a:pPr>
              <a:defRPr sz="3200" b="1">
                <a:solidFill>
                  <a:srgbClr val="698CB8"/>
                </a:solidFill>
                <a:latin typeface="Tw Cen MT"/>
                <a:ea typeface="Tw Cen MT"/>
                <a:cs typeface="Tw Cen MT"/>
                <a:sym typeface="Tw Cen MT"/>
              </a:defRPr>
            </a:pPr>
            <a:r>
              <a:t>Proposed System</a:t>
            </a:r>
          </a:p>
        </p:txBody>
      </p:sp>
      <p:sp>
        <p:nvSpPr>
          <p:cNvPr id="222" name="Google Shape;160;p20"/>
          <p:cNvSpPr txBox="1"/>
          <p:nvPr/>
        </p:nvSpPr>
        <p:spPr>
          <a:xfrm>
            <a:off x="60011" y="6553199"/>
            <a:ext cx="625417" cy="3326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defRPr sz="1600" b="1">
                <a:solidFill>
                  <a:srgbClr val="FFFFFF"/>
                </a:solidFill>
                <a:latin typeface="Bookman Old Style"/>
                <a:ea typeface="Bookman Old Style"/>
                <a:cs typeface="Bookman Old Style"/>
                <a:sym typeface="Bookman Old Style"/>
              </a:defRPr>
            </a:lvl1pPr>
          </a:lstStyle>
          <a:p>
            <a:r>
              <a:t>2/10</a:t>
            </a:r>
          </a:p>
        </p:txBody>
      </p:sp>
      <p:sp>
        <p:nvSpPr>
          <p:cNvPr id="223" name="Google Shape;162;p20"/>
          <p:cNvSpPr txBox="1">
            <a:spLocks noGrp="1"/>
          </p:cNvSpPr>
          <p:nvPr>
            <p:ph type="body" idx="1"/>
          </p:nvPr>
        </p:nvSpPr>
        <p:spPr>
          <a:xfrm>
            <a:off x="381000" y="1323474"/>
            <a:ext cx="8501802" cy="4567221"/>
          </a:xfrm>
          <a:prstGeom prst="rect">
            <a:avLst/>
          </a:prstGeom>
        </p:spPr>
        <p:txBody>
          <a:bodyPr lIns="45699" tIns="45699" rIns="45699" bIns="45699"/>
          <a:lstStyle/>
          <a:p>
            <a:pPr marL="0" indent="0" defTabSz="896111">
              <a:lnSpc>
                <a:spcPct val="90000"/>
              </a:lnSpc>
              <a:spcBef>
                <a:spcPts val="0"/>
              </a:spcBef>
              <a:buSzTx/>
              <a:buNone/>
              <a:defRPr sz="1900" b="1">
                <a:latin typeface="+mj-lt"/>
                <a:ea typeface="+mj-ea"/>
                <a:cs typeface="+mj-cs"/>
                <a:sym typeface="Helvetica"/>
              </a:defRPr>
            </a:pPr>
            <a:r>
              <a:rPr dirty="0"/>
              <a:t>Advantages</a:t>
            </a:r>
            <a:endParaRPr dirty="0">
              <a:latin typeface="Tw Cen MT"/>
              <a:ea typeface="Tw Cen MT"/>
              <a:cs typeface="Tw Cen MT"/>
              <a:sym typeface="Tw Cen MT"/>
            </a:endParaRPr>
          </a:p>
          <a:p>
            <a:pPr marL="0" indent="0" defTabSz="896111">
              <a:lnSpc>
                <a:spcPct val="90000"/>
              </a:lnSpc>
              <a:spcBef>
                <a:spcPts val="0"/>
              </a:spcBef>
              <a:buSzTx/>
              <a:buNone/>
              <a:defRPr sz="1900"/>
            </a:pPr>
            <a:endParaRPr dirty="0">
              <a:latin typeface="Tw Cen MT"/>
              <a:ea typeface="Tw Cen MT"/>
              <a:cs typeface="Tw Cen MT"/>
              <a:sym typeface="Tw Cen MT"/>
            </a:endParaRPr>
          </a:p>
          <a:p>
            <a:pPr marL="224026" indent="-224026" algn="just" defTabSz="896111">
              <a:lnSpc>
                <a:spcPct val="108000"/>
              </a:lnSpc>
              <a:spcBef>
                <a:spcPts val="900"/>
              </a:spcBef>
              <a:buClr>
                <a:srgbClr val="B71E42"/>
              </a:buClr>
              <a:defRPr cap="none">
                <a:latin typeface="Times New Roman"/>
                <a:ea typeface="Times New Roman"/>
                <a:cs typeface="Times New Roman"/>
                <a:sym typeface="Times New Roman"/>
              </a:defRPr>
            </a:pPr>
            <a:r>
              <a:rPr b="1" dirty="0"/>
              <a:t>Road safety</a:t>
            </a:r>
            <a:r>
              <a:rPr dirty="0"/>
              <a:t>: Speed detection helps in ensuring that drivers do not exceed the speed limit, which in turn reduces the number of accidents on the road and makes the roads safer for everyone.</a:t>
            </a:r>
          </a:p>
          <a:p>
            <a:pPr marL="224026" indent="-224026" algn="just" defTabSz="896111">
              <a:lnSpc>
                <a:spcPct val="108000"/>
              </a:lnSpc>
              <a:spcBef>
                <a:spcPts val="900"/>
              </a:spcBef>
              <a:buClr>
                <a:srgbClr val="B71E42"/>
              </a:buClr>
              <a:defRPr cap="none">
                <a:latin typeface="Times New Roman"/>
                <a:ea typeface="Times New Roman"/>
                <a:cs typeface="Times New Roman"/>
                <a:sym typeface="Times New Roman"/>
              </a:defRPr>
            </a:pPr>
            <a:r>
              <a:rPr b="1" dirty="0"/>
              <a:t>Traffic management</a:t>
            </a:r>
            <a:r>
              <a:rPr dirty="0"/>
              <a:t>: Speed detection can help in managing traffic flow, particularly during peak hours. By monitoring the speed of vehicles, traffic authorities can adjust traffic signals and timings to ensure smooth traffic flow and reduce congestion.</a:t>
            </a:r>
          </a:p>
          <a:p>
            <a:pPr marL="224026" indent="-224026" algn="just" defTabSz="896111">
              <a:lnSpc>
                <a:spcPct val="108000"/>
              </a:lnSpc>
              <a:spcBef>
                <a:spcPts val="900"/>
              </a:spcBef>
              <a:buClr>
                <a:srgbClr val="B71E42"/>
              </a:buClr>
              <a:defRPr cap="none">
                <a:latin typeface="Times New Roman"/>
                <a:ea typeface="Times New Roman"/>
                <a:cs typeface="Times New Roman"/>
                <a:sym typeface="Times New Roman"/>
              </a:defRPr>
            </a:pPr>
            <a:r>
              <a:rPr b="1" dirty="0"/>
              <a:t>Improved fuel efficiency</a:t>
            </a:r>
            <a:r>
              <a:rPr dirty="0"/>
              <a:t>: Speed detection can help drivers maintain a consistent speed, which can improve fuel efficiency and reduce fuel consumption.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Google Shape;180;p22"/>
          <p:cNvSpPr txBox="1"/>
          <p:nvPr/>
        </p:nvSpPr>
        <p:spPr>
          <a:xfrm>
            <a:off x="237128" y="439932"/>
            <a:ext cx="5670525" cy="5231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defRPr sz="3200" b="1">
                <a:solidFill>
                  <a:srgbClr val="698CB8"/>
                </a:solidFill>
                <a:latin typeface="Tw Cen MT"/>
                <a:ea typeface="Tw Cen MT"/>
                <a:cs typeface="Tw Cen MT"/>
                <a:sym typeface="Tw Cen MT"/>
              </a:defRPr>
            </a:lvl1pPr>
          </a:lstStyle>
          <a:p>
            <a:r>
              <a:t>Requirements</a:t>
            </a:r>
          </a:p>
        </p:txBody>
      </p:sp>
      <p:sp>
        <p:nvSpPr>
          <p:cNvPr id="226" name="Google Shape;181;p22"/>
          <p:cNvSpPr txBox="1"/>
          <p:nvPr/>
        </p:nvSpPr>
        <p:spPr>
          <a:xfrm>
            <a:off x="60011" y="6553199"/>
            <a:ext cx="625554" cy="3326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defRPr sz="1600" b="1">
                <a:solidFill>
                  <a:srgbClr val="FFFFFF"/>
                </a:solidFill>
                <a:latin typeface="Bookman Old Style"/>
                <a:ea typeface="Bookman Old Style"/>
                <a:cs typeface="Bookman Old Style"/>
                <a:sym typeface="Bookman Old Style"/>
              </a:defRPr>
            </a:lvl1pPr>
          </a:lstStyle>
          <a:p>
            <a:r>
              <a:t>2/10</a:t>
            </a:r>
          </a:p>
        </p:txBody>
      </p:sp>
      <p:sp>
        <p:nvSpPr>
          <p:cNvPr id="227" name="Google Shape;183;p22"/>
          <p:cNvSpPr txBox="1">
            <a:spLocks noGrp="1"/>
          </p:cNvSpPr>
          <p:nvPr>
            <p:ph type="body" idx="1"/>
          </p:nvPr>
        </p:nvSpPr>
        <p:spPr>
          <a:xfrm>
            <a:off x="191404" y="1396356"/>
            <a:ext cx="8437500" cy="4414800"/>
          </a:xfrm>
          <a:prstGeom prst="rect">
            <a:avLst/>
          </a:prstGeom>
        </p:spPr>
        <p:txBody>
          <a:bodyPr lIns="45699" tIns="45699" rIns="45699" bIns="45699">
            <a:normAutofit/>
          </a:bodyPr>
          <a:lstStyle/>
          <a:p>
            <a:pPr marL="0" indent="0" defTabSz="786383">
              <a:lnSpc>
                <a:spcPct val="100000"/>
              </a:lnSpc>
              <a:spcBef>
                <a:spcPts val="0"/>
              </a:spcBef>
              <a:buSzTx/>
              <a:buNone/>
              <a:defRPr sz="1700" b="1">
                <a:latin typeface="Times New Roman"/>
                <a:ea typeface="Times New Roman"/>
                <a:cs typeface="Times New Roman"/>
                <a:sym typeface="Times New Roman"/>
              </a:defRPr>
            </a:pPr>
            <a:r>
              <a:rPr dirty="0"/>
              <a:t>SOFTWARE REQUIREMENTS</a:t>
            </a:r>
          </a:p>
          <a:p>
            <a:pPr marL="0" indent="0" defTabSz="786383">
              <a:lnSpc>
                <a:spcPct val="100000"/>
              </a:lnSpc>
              <a:spcBef>
                <a:spcPts val="0"/>
              </a:spcBef>
              <a:buSzTx/>
              <a:buNone/>
              <a:defRPr sz="1700" b="1">
                <a:latin typeface="Times New Roman"/>
                <a:ea typeface="Times New Roman"/>
                <a:cs typeface="Times New Roman"/>
                <a:sym typeface="Times New Roman"/>
              </a:defRPr>
            </a:pPr>
            <a:endParaRPr dirty="0"/>
          </a:p>
          <a:p>
            <a:pPr marL="196595" indent="-196595" defTabSz="786383">
              <a:spcBef>
                <a:spcPts val="0"/>
              </a:spcBef>
              <a:buSzPts val="2000"/>
              <a:buFontTx/>
              <a:buChar char="▪"/>
              <a:defRPr cap="none">
                <a:latin typeface="Times New Roman"/>
                <a:ea typeface="Times New Roman"/>
                <a:cs typeface="Times New Roman"/>
                <a:sym typeface="Times New Roman"/>
              </a:defRPr>
            </a:pPr>
            <a:r>
              <a:rPr dirty="0"/>
              <a:t>Coding language                     :        Python</a:t>
            </a:r>
          </a:p>
          <a:p>
            <a:pPr marL="196595" indent="-196595" defTabSz="786383">
              <a:spcBef>
                <a:spcPts val="0"/>
              </a:spcBef>
              <a:buSzPts val="2000"/>
              <a:buFontTx/>
              <a:buChar char="▪"/>
              <a:defRPr cap="none">
                <a:latin typeface="Times New Roman"/>
                <a:ea typeface="Times New Roman"/>
                <a:cs typeface="Times New Roman"/>
                <a:sym typeface="Times New Roman"/>
              </a:defRPr>
            </a:pPr>
            <a:r>
              <a:rPr dirty="0"/>
              <a:t>Operating system                     :</a:t>
            </a:r>
            <a:r>
              <a:rPr b="1" dirty="0"/>
              <a:t>        </a:t>
            </a:r>
            <a:r>
              <a:rPr dirty="0"/>
              <a:t>Windows 7 and Above</a:t>
            </a:r>
          </a:p>
          <a:p>
            <a:pPr marL="196595" indent="-196595" defTabSz="786383">
              <a:spcBef>
                <a:spcPts val="0"/>
              </a:spcBef>
              <a:buSzPts val="2000"/>
              <a:buFontTx/>
              <a:buChar char="▪"/>
              <a:defRPr cap="none">
                <a:latin typeface="Times New Roman"/>
                <a:ea typeface="Times New Roman"/>
                <a:cs typeface="Times New Roman"/>
                <a:sym typeface="Times New Roman"/>
              </a:defRPr>
            </a:pPr>
            <a:r>
              <a:rPr dirty="0"/>
              <a:t>Camera                                   :        Internet protocol camera</a:t>
            </a:r>
          </a:p>
          <a:p>
            <a:pPr marL="0" indent="0" defTabSz="786383">
              <a:spcBef>
                <a:spcPts val="0"/>
              </a:spcBef>
              <a:buSzTx/>
              <a:buNone/>
              <a:defRPr sz="1700" cap="none">
                <a:latin typeface="Times New Roman"/>
                <a:ea typeface="Times New Roman"/>
                <a:cs typeface="Times New Roman"/>
                <a:sym typeface="Times New Roman"/>
              </a:defRPr>
            </a:pPr>
            <a:r>
              <a:rPr dirty="0"/>
              <a:t>  </a:t>
            </a:r>
          </a:p>
          <a:p>
            <a:pPr marL="0" indent="0" defTabSz="786383">
              <a:spcBef>
                <a:spcPts val="0"/>
              </a:spcBef>
              <a:buSzTx/>
              <a:buNone/>
              <a:defRPr sz="1700" b="1">
                <a:latin typeface="Times New Roman"/>
                <a:ea typeface="Times New Roman"/>
                <a:cs typeface="Times New Roman"/>
                <a:sym typeface="Times New Roman"/>
              </a:defRPr>
            </a:pPr>
            <a:r>
              <a:rPr dirty="0"/>
              <a:t>HARDWARE REQUIREMENTS</a:t>
            </a:r>
          </a:p>
          <a:p>
            <a:pPr marL="0" indent="0" defTabSz="786383">
              <a:spcBef>
                <a:spcPts val="0"/>
              </a:spcBef>
              <a:buSzTx/>
              <a:buNone/>
              <a:defRPr b="1">
                <a:latin typeface="Times New Roman"/>
                <a:ea typeface="Times New Roman"/>
                <a:cs typeface="Times New Roman"/>
                <a:sym typeface="Times New Roman"/>
              </a:defRPr>
            </a:pPr>
            <a:endParaRPr dirty="0"/>
          </a:p>
          <a:p>
            <a:pPr marL="196595" indent="-196595" defTabSz="786383">
              <a:spcBef>
                <a:spcPts val="0"/>
              </a:spcBef>
              <a:buSzPts val="2000"/>
              <a:buFontTx/>
              <a:buChar char="▪"/>
              <a:defRPr cap="none">
                <a:latin typeface="Times New Roman"/>
                <a:ea typeface="Times New Roman"/>
                <a:cs typeface="Times New Roman"/>
                <a:sym typeface="Times New Roman"/>
              </a:defRPr>
            </a:pPr>
            <a:r>
              <a:rPr dirty="0"/>
              <a:t>Hard disk                                 :         SD card (1GB)</a:t>
            </a:r>
          </a:p>
          <a:p>
            <a:pPr marL="196595" indent="-196595" defTabSz="786383">
              <a:spcBef>
                <a:spcPts val="0"/>
              </a:spcBef>
              <a:buSzPts val="2000"/>
              <a:buFontTx/>
              <a:buChar char="▪"/>
              <a:defRPr cap="none">
                <a:latin typeface="Times New Roman"/>
                <a:ea typeface="Times New Roman"/>
                <a:cs typeface="Times New Roman"/>
                <a:sym typeface="Times New Roman"/>
              </a:defRPr>
            </a:pPr>
            <a:r>
              <a:rPr dirty="0"/>
              <a:t>Processor                                  :         Pentium IV or higher</a:t>
            </a:r>
          </a:p>
          <a:p>
            <a:pPr marL="196595" indent="-196595" defTabSz="786383">
              <a:spcBef>
                <a:spcPts val="0"/>
              </a:spcBef>
              <a:buSzPts val="2000"/>
              <a:buFontTx/>
              <a:buChar char="▪"/>
              <a:defRPr cap="none">
                <a:latin typeface="Times New Roman"/>
                <a:ea typeface="Times New Roman"/>
                <a:cs typeface="Times New Roman"/>
                <a:sym typeface="Times New Roman"/>
              </a:defRPr>
            </a:pPr>
            <a:r>
              <a:rPr dirty="0"/>
              <a:t>RAM.                                        :         256MB</a:t>
            </a:r>
          </a:p>
          <a:p>
            <a:pPr marL="0" indent="0" defTabSz="786383">
              <a:spcBef>
                <a:spcPts val="0"/>
              </a:spcBef>
              <a:buSzTx/>
              <a:buNone/>
              <a:defRPr sz="1700" b="1">
                <a:latin typeface="Times New Roman"/>
                <a:ea typeface="Times New Roman"/>
                <a:cs typeface="Times New Roman"/>
                <a:sym typeface="Times New Roman"/>
              </a:defRPr>
            </a:pPr>
            <a:r>
              <a:rPr dirty="0"/>
              <a:t>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Title 1"/>
          <p:cNvSpPr txBox="1">
            <a:spLocks noGrp="1"/>
          </p:cNvSpPr>
          <p:nvPr>
            <p:ph type="title"/>
          </p:nvPr>
        </p:nvSpPr>
        <p:spPr>
          <a:xfrm>
            <a:off x="-206829" y="206828"/>
            <a:ext cx="2895601" cy="1066801"/>
          </a:xfrm>
          <a:prstGeom prst="rect">
            <a:avLst/>
          </a:prstGeom>
        </p:spPr>
        <p:txBody>
          <a:bodyPr/>
          <a:lstStyle>
            <a:lvl1pPr>
              <a:defRPr sz="3200" b="1" cap="none">
                <a:solidFill>
                  <a:srgbClr val="698CB8"/>
                </a:solidFill>
              </a:defRPr>
            </a:lvl1pPr>
          </a:lstStyle>
          <a:p>
            <a:r>
              <a:t>Novelty</a:t>
            </a:r>
          </a:p>
        </p:txBody>
      </p:sp>
      <p:sp>
        <p:nvSpPr>
          <p:cNvPr id="230" name="Content Placeholder 2"/>
          <p:cNvSpPr txBox="1">
            <a:spLocks noGrp="1"/>
          </p:cNvSpPr>
          <p:nvPr>
            <p:ph type="body" idx="1"/>
          </p:nvPr>
        </p:nvSpPr>
        <p:spPr>
          <a:xfrm>
            <a:off x="685330" y="1621971"/>
            <a:ext cx="7772870" cy="4702629"/>
          </a:xfrm>
          <a:prstGeom prst="rect">
            <a:avLst/>
          </a:prstGeom>
        </p:spPr>
        <p:txBody>
          <a:bodyPr/>
          <a:lstStyle/>
          <a:p>
            <a:pPr marL="0" indent="228600" defTabSz="457200">
              <a:lnSpc>
                <a:spcPct val="115000"/>
              </a:lnSpc>
              <a:buSzTx/>
              <a:buNone/>
              <a:defRPr sz="2100" cap="none">
                <a:uFill>
                  <a:solidFill>
                    <a:srgbClr val="000000"/>
                  </a:solidFill>
                </a:uFill>
                <a:latin typeface="Calibri"/>
                <a:ea typeface="Calibri"/>
                <a:cs typeface="Calibri"/>
                <a:sym typeface="Calibri"/>
              </a:defRPr>
            </a:pPr>
            <a:r>
              <a:rPr dirty="0"/>
              <a:t>Technologically advanced speed calculators installed that effectively detect cars on the road and calculate their speeds</a:t>
            </a:r>
          </a:p>
          <a:p>
            <a:pPr marL="0" indent="228600" defTabSz="457200">
              <a:lnSpc>
                <a:spcPct val="115000"/>
              </a:lnSpc>
              <a:buSzTx/>
              <a:buNone/>
              <a:defRPr sz="2100" cap="none">
                <a:uFill>
                  <a:solidFill>
                    <a:srgbClr val="000000"/>
                  </a:solidFill>
                </a:uFill>
                <a:latin typeface="Times New Roman"/>
                <a:ea typeface="Times New Roman"/>
                <a:cs typeface="Times New Roman"/>
                <a:sym typeface="Times New Roman"/>
              </a:defRPr>
            </a:pPr>
            <a:r>
              <a:rPr dirty="0"/>
              <a:t>To implement the above idea two basic requirements, need to be met which are the effective detection of the cars on roads and their velocity measurement.</a:t>
            </a:r>
          </a:p>
          <a:p>
            <a:pPr marL="0" indent="228600" defTabSz="457200">
              <a:lnSpc>
                <a:spcPct val="115000"/>
              </a:lnSpc>
              <a:buSzTx/>
              <a:buNone/>
              <a:defRPr sz="2100" cap="none">
                <a:uFill>
                  <a:solidFill>
                    <a:srgbClr val="000000"/>
                  </a:solidFill>
                </a:uFill>
                <a:latin typeface="Times New Roman"/>
                <a:ea typeface="Times New Roman"/>
                <a:cs typeface="Times New Roman"/>
                <a:sym typeface="Times New Roman"/>
              </a:defRPr>
            </a:pPr>
            <a:r>
              <a:rPr dirty="0"/>
              <a:t>For this purpose, we can use OpenCV software which uses the </a:t>
            </a:r>
            <a:r>
              <a:rPr dirty="0" err="1"/>
              <a:t>Haar</a:t>
            </a:r>
            <a:r>
              <a:rPr dirty="0"/>
              <a:t> cascade to train our machine to detect the object, in this case the car.</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itle 4"/>
          <p:cNvSpPr txBox="1">
            <a:spLocks noGrp="1"/>
          </p:cNvSpPr>
          <p:nvPr>
            <p:ph type="title"/>
          </p:nvPr>
        </p:nvSpPr>
        <p:spPr>
          <a:xfrm>
            <a:off x="-391887" y="303082"/>
            <a:ext cx="6694717" cy="1079404"/>
          </a:xfrm>
          <a:prstGeom prst="rect">
            <a:avLst/>
          </a:prstGeom>
        </p:spPr>
        <p:txBody>
          <a:bodyPr/>
          <a:lstStyle/>
          <a:p>
            <a:pPr>
              <a:defRPr sz="3200" b="1" cap="none">
                <a:solidFill>
                  <a:srgbClr val="698CB8"/>
                </a:solidFill>
              </a:defRPr>
            </a:pPr>
            <a:r>
              <a:t>Proposed System Architecture</a:t>
            </a:r>
            <a:br/>
            <a:endParaRPr/>
          </a:p>
        </p:txBody>
      </p:sp>
      <p:grpSp>
        <p:nvGrpSpPr>
          <p:cNvPr id="235" name="Rectangle 3"/>
          <p:cNvGrpSpPr/>
          <p:nvPr/>
        </p:nvGrpSpPr>
        <p:grpSpPr>
          <a:xfrm>
            <a:off x="731651" y="2087004"/>
            <a:ext cx="1196363" cy="615490"/>
            <a:chOff x="-1" y="-1"/>
            <a:chExt cx="1103557" cy="615489"/>
          </a:xfrm>
        </p:grpSpPr>
        <p:sp>
          <p:nvSpPr>
            <p:cNvPr id="233" name="Rectangle"/>
            <p:cNvSpPr/>
            <p:nvPr/>
          </p:nvSpPr>
          <p:spPr>
            <a:xfrm>
              <a:off x="-2" y="-2"/>
              <a:ext cx="1103559" cy="615491"/>
            </a:xfrm>
            <a:prstGeom prst="rect">
              <a:avLst/>
            </a:prstGeom>
            <a:solidFill>
              <a:srgbClr val="000000"/>
            </a:solidFill>
            <a:ln w="25400" cap="flat">
              <a:solidFill>
                <a:srgbClr val="861630"/>
              </a:solidFill>
              <a:prstDash val="solid"/>
              <a:round/>
            </a:ln>
            <a:effectLst/>
          </p:spPr>
          <p:txBody>
            <a:bodyPr wrap="square" lIns="45718" tIns="45718" rIns="45718" bIns="45718" numCol="1" anchor="ctr">
              <a:noAutofit/>
            </a:bodyPr>
            <a:lstStyle/>
            <a:p>
              <a:pPr algn="ctr" defTabSz="457200">
                <a:defRPr sz="1800">
                  <a:solidFill>
                    <a:srgbClr val="FFFFFF"/>
                  </a:solidFill>
                </a:defRPr>
              </a:pPr>
              <a:endParaRPr/>
            </a:p>
          </p:txBody>
        </p:sp>
        <p:sp>
          <p:nvSpPr>
            <p:cNvPr id="234" name="Input"/>
            <p:cNvSpPr txBox="1"/>
            <p:nvPr/>
          </p:nvSpPr>
          <p:spPr>
            <a:xfrm>
              <a:off x="58419" y="185822"/>
              <a:ext cx="986717" cy="24383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spAutoFit/>
            </a:bodyPr>
            <a:lstStyle>
              <a:lvl1pPr algn="ctr" defTabSz="457200">
                <a:defRPr sz="1000" b="1" u="sng">
                  <a:solidFill>
                    <a:srgbClr val="FFFFFF"/>
                  </a:solidFill>
                </a:defRPr>
              </a:lvl1pPr>
            </a:lstStyle>
            <a:p>
              <a:r>
                <a:t>Input</a:t>
              </a:r>
            </a:p>
          </p:txBody>
        </p:sp>
      </p:grpSp>
      <p:grpSp>
        <p:nvGrpSpPr>
          <p:cNvPr id="238" name="Rectangle 4"/>
          <p:cNvGrpSpPr/>
          <p:nvPr/>
        </p:nvGrpSpPr>
        <p:grpSpPr>
          <a:xfrm>
            <a:off x="2449597" y="2087004"/>
            <a:ext cx="1196362" cy="615490"/>
            <a:chOff x="-1" y="-1"/>
            <a:chExt cx="1103557" cy="615489"/>
          </a:xfrm>
        </p:grpSpPr>
        <p:sp>
          <p:nvSpPr>
            <p:cNvPr id="236" name="Rectangle"/>
            <p:cNvSpPr/>
            <p:nvPr/>
          </p:nvSpPr>
          <p:spPr>
            <a:xfrm>
              <a:off x="-2" y="-2"/>
              <a:ext cx="1103559" cy="615491"/>
            </a:xfrm>
            <a:prstGeom prst="rect">
              <a:avLst/>
            </a:prstGeom>
            <a:solidFill>
              <a:srgbClr val="000000"/>
            </a:solidFill>
            <a:ln w="25400" cap="flat">
              <a:solidFill>
                <a:srgbClr val="861630"/>
              </a:solidFill>
              <a:prstDash val="solid"/>
              <a:round/>
            </a:ln>
            <a:effectLst/>
          </p:spPr>
          <p:txBody>
            <a:bodyPr wrap="square" lIns="45718" tIns="45718" rIns="45718" bIns="45718" numCol="1" anchor="ctr">
              <a:noAutofit/>
            </a:bodyPr>
            <a:lstStyle/>
            <a:p>
              <a:pPr algn="ctr" defTabSz="457200">
                <a:defRPr sz="1800">
                  <a:solidFill>
                    <a:srgbClr val="FFFFFF"/>
                  </a:solidFill>
                </a:defRPr>
              </a:pPr>
              <a:endParaRPr/>
            </a:p>
          </p:txBody>
        </p:sp>
        <p:sp>
          <p:nvSpPr>
            <p:cNvPr id="237" name="Vision Sensors"/>
            <p:cNvSpPr txBox="1"/>
            <p:nvPr/>
          </p:nvSpPr>
          <p:spPr>
            <a:xfrm>
              <a:off x="58419" y="109622"/>
              <a:ext cx="986717" cy="39623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spAutoFit/>
            </a:bodyPr>
            <a:lstStyle>
              <a:lvl1pPr algn="ctr" defTabSz="457200">
                <a:defRPr sz="1000" b="1" u="sng">
                  <a:solidFill>
                    <a:srgbClr val="FFFFFF"/>
                  </a:solidFill>
                </a:defRPr>
              </a:lvl1pPr>
            </a:lstStyle>
            <a:p>
              <a:r>
                <a:t>Vision Sensors</a:t>
              </a:r>
            </a:p>
          </p:txBody>
        </p:sp>
      </p:grpSp>
      <p:grpSp>
        <p:nvGrpSpPr>
          <p:cNvPr id="241" name="Rectangle 5"/>
          <p:cNvGrpSpPr/>
          <p:nvPr/>
        </p:nvGrpSpPr>
        <p:grpSpPr>
          <a:xfrm>
            <a:off x="2177592" y="3967656"/>
            <a:ext cx="1701209" cy="1017266"/>
            <a:chOff x="-1" y="-1"/>
            <a:chExt cx="1569242" cy="1017265"/>
          </a:xfrm>
        </p:grpSpPr>
        <p:sp>
          <p:nvSpPr>
            <p:cNvPr id="239" name="Rectangle"/>
            <p:cNvSpPr/>
            <p:nvPr/>
          </p:nvSpPr>
          <p:spPr>
            <a:xfrm>
              <a:off x="-2" y="-2"/>
              <a:ext cx="1569243" cy="1017267"/>
            </a:xfrm>
            <a:prstGeom prst="rect">
              <a:avLst/>
            </a:prstGeom>
            <a:solidFill>
              <a:srgbClr val="000000"/>
            </a:solidFill>
            <a:ln w="25400" cap="flat">
              <a:solidFill>
                <a:srgbClr val="861630"/>
              </a:solidFill>
              <a:prstDash val="solid"/>
              <a:round/>
            </a:ln>
            <a:effectLst/>
          </p:spPr>
          <p:txBody>
            <a:bodyPr wrap="square" lIns="45718" tIns="45718" rIns="45718" bIns="45718" numCol="1" anchor="ctr">
              <a:noAutofit/>
            </a:bodyPr>
            <a:lstStyle/>
            <a:p>
              <a:pPr algn="ctr" defTabSz="457200">
                <a:defRPr sz="1800">
                  <a:solidFill>
                    <a:srgbClr val="FFFFFF"/>
                  </a:solidFill>
                </a:defRPr>
              </a:pPr>
              <a:endParaRPr/>
            </a:p>
          </p:txBody>
        </p:sp>
        <p:sp>
          <p:nvSpPr>
            <p:cNvPr id="240" name="Learning Engine"/>
            <p:cNvSpPr txBox="1"/>
            <p:nvPr/>
          </p:nvSpPr>
          <p:spPr>
            <a:xfrm>
              <a:off x="58419" y="386711"/>
              <a:ext cx="1452402" cy="24383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spAutoFit/>
            </a:bodyPr>
            <a:lstStyle>
              <a:lvl1pPr algn="ctr" defTabSz="457200">
                <a:defRPr sz="1000" b="1" u="sng">
                  <a:solidFill>
                    <a:srgbClr val="FFFFFF"/>
                  </a:solidFill>
                </a:defRPr>
              </a:lvl1pPr>
            </a:lstStyle>
            <a:p>
              <a:r>
                <a:t>Learning Engine</a:t>
              </a:r>
            </a:p>
          </p:txBody>
        </p:sp>
      </p:grpSp>
      <p:grpSp>
        <p:nvGrpSpPr>
          <p:cNvPr id="244" name="Rectangle 6"/>
          <p:cNvGrpSpPr/>
          <p:nvPr/>
        </p:nvGrpSpPr>
        <p:grpSpPr>
          <a:xfrm>
            <a:off x="4358642" y="2138295"/>
            <a:ext cx="1573934" cy="615491"/>
            <a:chOff x="-1" y="-1"/>
            <a:chExt cx="1451840" cy="615489"/>
          </a:xfrm>
        </p:grpSpPr>
        <p:sp>
          <p:nvSpPr>
            <p:cNvPr id="242" name="Rectangle"/>
            <p:cNvSpPr/>
            <p:nvPr/>
          </p:nvSpPr>
          <p:spPr>
            <a:xfrm>
              <a:off x="-2" y="-2"/>
              <a:ext cx="1451842" cy="615491"/>
            </a:xfrm>
            <a:prstGeom prst="rect">
              <a:avLst/>
            </a:prstGeom>
            <a:solidFill>
              <a:srgbClr val="000000"/>
            </a:solidFill>
            <a:ln w="25400" cap="flat">
              <a:solidFill>
                <a:srgbClr val="861630"/>
              </a:solidFill>
              <a:prstDash val="solid"/>
              <a:round/>
            </a:ln>
            <a:effectLst/>
          </p:spPr>
          <p:txBody>
            <a:bodyPr wrap="square" lIns="45718" tIns="45718" rIns="45718" bIns="45718" numCol="1" anchor="ctr">
              <a:noAutofit/>
            </a:bodyPr>
            <a:lstStyle/>
            <a:p>
              <a:pPr algn="ctr" defTabSz="457200">
                <a:defRPr sz="1800">
                  <a:solidFill>
                    <a:srgbClr val="FFFFFF"/>
                  </a:solidFill>
                </a:defRPr>
              </a:pPr>
              <a:endParaRPr/>
            </a:p>
          </p:txBody>
        </p:sp>
        <p:sp>
          <p:nvSpPr>
            <p:cNvPr id="243" name="Pre processing"/>
            <p:cNvSpPr txBox="1"/>
            <p:nvPr/>
          </p:nvSpPr>
          <p:spPr>
            <a:xfrm>
              <a:off x="58419" y="185822"/>
              <a:ext cx="1335001" cy="24383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spAutoFit/>
            </a:bodyPr>
            <a:lstStyle>
              <a:lvl1pPr algn="ctr" defTabSz="457200">
                <a:defRPr sz="1000" b="1" u="sng">
                  <a:solidFill>
                    <a:srgbClr val="FFFFFF"/>
                  </a:solidFill>
                </a:defRPr>
              </a:lvl1pPr>
            </a:lstStyle>
            <a:p>
              <a:r>
                <a:t>Pre processing</a:t>
              </a:r>
            </a:p>
          </p:txBody>
        </p:sp>
      </p:grpSp>
      <p:grpSp>
        <p:nvGrpSpPr>
          <p:cNvPr id="247" name="Rectangle 7"/>
          <p:cNvGrpSpPr/>
          <p:nvPr/>
        </p:nvGrpSpPr>
        <p:grpSpPr>
          <a:xfrm>
            <a:off x="4674829" y="3429107"/>
            <a:ext cx="1196362" cy="615490"/>
            <a:chOff x="-1" y="-1"/>
            <a:chExt cx="1103557" cy="615489"/>
          </a:xfrm>
        </p:grpSpPr>
        <p:sp>
          <p:nvSpPr>
            <p:cNvPr id="245" name="Rectangle"/>
            <p:cNvSpPr/>
            <p:nvPr/>
          </p:nvSpPr>
          <p:spPr>
            <a:xfrm>
              <a:off x="-2" y="-2"/>
              <a:ext cx="1103559" cy="615491"/>
            </a:xfrm>
            <a:prstGeom prst="rect">
              <a:avLst/>
            </a:prstGeom>
            <a:solidFill>
              <a:srgbClr val="000000"/>
            </a:solidFill>
            <a:ln w="25400" cap="flat">
              <a:solidFill>
                <a:srgbClr val="861630"/>
              </a:solidFill>
              <a:prstDash val="solid"/>
              <a:round/>
            </a:ln>
            <a:effectLst/>
          </p:spPr>
          <p:txBody>
            <a:bodyPr wrap="square" lIns="45718" tIns="45718" rIns="45718" bIns="45718" numCol="1" anchor="ctr">
              <a:noAutofit/>
            </a:bodyPr>
            <a:lstStyle/>
            <a:p>
              <a:pPr algn="ctr" defTabSz="457200">
                <a:defRPr sz="1800">
                  <a:solidFill>
                    <a:srgbClr val="FFFFFF"/>
                  </a:solidFill>
                </a:defRPr>
              </a:pPr>
              <a:endParaRPr/>
            </a:p>
          </p:txBody>
        </p:sp>
        <p:sp>
          <p:nvSpPr>
            <p:cNvPr id="246" name="Speed Detection"/>
            <p:cNvSpPr txBox="1"/>
            <p:nvPr/>
          </p:nvSpPr>
          <p:spPr>
            <a:xfrm>
              <a:off x="58419" y="109622"/>
              <a:ext cx="986717" cy="39623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spAutoFit/>
            </a:bodyPr>
            <a:lstStyle>
              <a:lvl1pPr algn="ctr" defTabSz="457200">
                <a:defRPr sz="1000" b="1" u="sng">
                  <a:solidFill>
                    <a:srgbClr val="FFFFFF"/>
                  </a:solidFill>
                </a:defRPr>
              </a:lvl1pPr>
            </a:lstStyle>
            <a:p>
              <a:r>
                <a:t>Speed Detection</a:t>
              </a:r>
            </a:p>
          </p:txBody>
        </p:sp>
      </p:grpSp>
      <p:grpSp>
        <p:nvGrpSpPr>
          <p:cNvPr id="250" name="Rectangle 8"/>
          <p:cNvGrpSpPr/>
          <p:nvPr/>
        </p:nvGrpSpPr>
        <p:grpSpPr>
          <a:xfrm>
            <a:off x="2449597" y="3027331"/>
            <a:ext cx="1196362" cy="615490"/>
            <a:chOff x="-1" y="-1"/>
            <a:chExt cx="1103557" cy="615489"/>
          </a:xfrm>
        </p:grpSpPr>
        <p:sp>
          <p:nvSpPr>
            <p:cNvPr id="248" name="Rectangle"/>
            <p:cNvSpPr/>
            <p:nvPr/>
          </p:nvSpPr>
          <p:spPr>
            <a:xfrm>
              <a:off x="-2" y="-2"/>
              <a:ext cx="1103559" cy="615491"/>
            </a:xfrm>
            <a:prstGeom prst="rect">
              <a:avLst/>
            </a:prstGeom>
            <a:solidFill>
              <a:srgbClr val="000000"/>
            </a:solidFill>
            <a:ln w="25400" cap="flat">
              <a:solidFill>
                <a:srgbClr val="861630"/>
              </a:solidFill>
              <a:prstDash val="solid"/>
              <a:round/>
            </a:ln>
            <a:effectLst/>
          </p:spPr>
          <p:txBody>
            <a:bodyPr wrap="square" lIns="45718" tIns="45718" rIns="45718" bIns="45718" numCol="1" anchor="ctr">
              <a:noAutofit/>
            </a:bodyPr>
            <a:lstStyle/>
            <a:p>
              <a:pPr algn="ctr" defTabSz="457200">
                <a:defRPr sz="1800">
                  <a:solidFill>
                    <a:srgbClr val="FFFFFF"/>
                  </a:solidFill>
                </a:defRPr>
              </a:pPr>
              <a:endParaRPr/>
            </a:p>
          </p:txBody>
        </p:sp>
        <p:sp>
          <p:nvSpPr>
            <p:cNvPr id="249" name="Transfer Image to System"/>
            <p:cNvSpPr txBox="1"/>
            <p:nvPr/>
          </p:nvSpPr>
          <p:spPr>
            <a:xfrm>
              <a:off x="58419" y="33422"/>
              <a:ext cx="986717" cy="54863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spAutoFit/>
            </a:bodyPr>
            <a:lstStyle>
              <a:lvl1pPr algn="ctr" defTabSz="457200">
                <a:defRPr sz="1000" b="1" u="sng">
                  <a:solidFill>
                    <a:srgbClr val="FFFFFF"/>
                  </a:solidFill>
                </a:defRPr>
              </a:lvl1pPr>
            </a:lstStyle>
            <a:p>
              <a:r>
                <a:t>Transfer Image to System</a:t>
              </a:r>
            </a:p>
          </p:txBody>
        </p:sp>
      </p:grpSp>
      <p:grpSp>
        <p:nvGrpSpPr>
          <p:cNvPr id="253" name="Rectangle 9"/>
          <p:cNvGrpSpPr/>
          <p:nvPr/>
        </p:nvGrpSpPr>
        <p:grpSpPr>
          <a:xfrm>
            <a:off x="4674829" y="4433550"/>
            <a:ext cx="1196362" cy="615490"/>
            <a:chOff x="-1" y="-1"/>
            <a:chExt cx="1103557" cy="615489"/>
          </a:xfrm>
        </p:grpSpPr>
        <p:sp>
          <p:nvSpPr>
            <p:cNvPr id="251" name="Rectangle"/>
            <p:cNvSpPr/>
            <p:nvPr/>
          </p:nvSpPr>
          <p:spPr>
            <a:xfrm>
              <a:off x="-2" y="-2"/>
              <a:ext cx="1103559" cy="615491"/>
            </a:xfrm>
            <a:prstGeom prst="rect">
              <a:avLst/>
            </a:prstGeom>
            <a:solidFill>
              <a:srgbClr val="000000"/>
            </a:solidFill>
            <a:ln w="25400" cap="flat">
              <a:solidFill>
                <a:srgbClr val="861630"/>
              </a:solidFill>
              <a:prstDash val="solid"/>
              <a:round/>
            </a:ln>
            <a:effectLst/>
          </p:spPr>
          <p:txBody>
            <a:bodyPr wrap="square" lIns="45718" tIns="45718" rIns="45718" bIns="45718" numCol="1" anchor="ctr">
              <a:noAutofit/>
            </a:bodyPr>
            <a:lstStyle/>
            <a:p>
              <a:pPr algn="ctr" defTabSz="457200">
                <a:defRPr sz="1800">
                  <a:solidFill>
                    <a:srgbClr val="FFFFFF"/>
                  </a:solidFill>
                </a:defRPr>
              </a:pPr>
              <a:endParaRPr/>
            </a:p>
          </p:txBody>
        </p:sp>
        <p:sp>
          <p:nvSpPr>
            <p:cNvPr id="252" name="Vehicle Detection"/>
            <p:cNvSpPr txBox="1"/>
            <p:nvPr/>
          </p:nvSpPr>
          <p:spPr>
            <a:xfrm>
              <a:off x="58419" y="109622"/>
              <a:ext cx="986717" cy="39623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spAutoFit/>
            </a:bodyPr>
            <a:lstStyle>
              <a:lvl1pPr algn="ctr" defTabSz="457200">
                <a:defRPr sz="1000" b="1" u="sng">
                  <a:solidFill>
                    <a:srgbClr val="FFFFFF"/>
                  </a:solidFill>
                </a:defRPr>
              </a:lvl1pPr>
            </a:lstStyle>
            <a:p>
              <a:r>
                <a:t>Vehicle Detection</a:t>
              </a:r>
            </a:p>
          </p:txBody>
        </p:sp>
      </p:grpSp>
      <p:grpSp>
        <p:nvGrpSpPr>
          <p:cNvPr id="256" name="Rectangle 10"/>
          <p:cNvGrpSpPr/>
          <p:nvPr/>
        </p:nvGrpSpPr>
        <p:grpSpPr>
          <a:xfrm>
            <a:off x="4674829" y="5437993"/>
            <a:ext cx="1196362" cy="615490"/>
            <a:chOff x="-1" y="-1"/>
            <a:chExt cx="1103557" cy="615489"/>
          </a:xfrm>
        </p:grpSpPr>
        <p:sp>
          <p:nvSpPr>
            <p:cNvPr id="254" name="Rectangle"/>
            <p:cNvSpPr/>
            <p:nvPr/>
          </p:nvSpPr>
          <p:spPr>
            <a:xfrm>
              <a:off x="-2" y="-2"/>
              <a:ext cx="1103559" cy="615491"/>
            </a:xfrm>
            <a:prstGeom prst="rect">
              <a:avLst/>
            </a:prstGeom>
            <a:solidFill>
              <a:srgbClr val="000000"/>
            </a:solidFill>
            <a:ln w="25400" cap="flat">
              <a:solidFill>
                <a:srgbClr val="861630"/>
              </a:solidFill>
              <a:prstDash val="solid"/>
              <a:round/>
            </a:ln>
            <a:effectLst/>
          </p:spPr>
          <p:txBody>
            <a:bodyPr wrap="square" lIns="45718" tIns="45718" rIns="45718" bIns="45718" numCol="1" anchor="ctr">
              <a:noAutofit/>
            </a:bodyPr>
            <a:lstStyle/>
            <a:p>
              <a:pPr algn="ctr" defTabSz="457200">
                <a:defRPr sz="1800">
                  <a:solidFill>
                    <a:srgbClr val="FFFFFF"/>
                  </a:solidFill>
                </a:defRPr>
              </a:pPr>
              <a:endParaRPr/>
            </a:p>
          </p:txBody>
        </p:sp>
        <p:sp>
          <p:nvSpPr>
            <p:cNvPr id="255" name="Open CV Software"/>
            <p:cNvSpPr txBox="1"/>
            <p:nvPr/>
          </p:nvSpPr>
          <p:spPr>
            <a:xfrm>
              <a:off x="58419" y="109622"/>
              <a:ext cx="986717" cy="39623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spAutoFit/>
            </a:bodyPr>
            <a:lstStyle>
              <a:lvl1pPr algn="ctr" defTabSz="457200">
                <a:defRPr sz="1000" b="1" u="sng">
                  <a:solidFill>
                    <a:srgbClr val="FFFFFF"/>
                  </a:solidFill>
                </a:defRPr>
              </a:lvl1pPr>
            </a:lstStyle>
            <a:p>
              <a:r>
                <a:t>Open CV Software</a:t>
              </a:r>
            </a:p>
          </p:txBody>
        </p:sp>
      </p:grpSp>
      <p:grpSp>
        <p:nvGrpSpPr>
          <p:cNvPr id="259" name="Rectangle 11"/>
          <p:cNvGrpSpPr/>
          <p:nvPr/>
        </p:nvGrpSpPr>
        <p:grpSpPr>
          <a:xfrm>
            <a:off x="6648832" y="5437993"/>
            <a:ext cx="1103558" cy="615490"/>
            <a:chOff x="-1" y="-1"/>
            <a:chExt cx="1103557" cy="615489"/>
          </a:xfrm>
        </p:grpSpPr>
        <p:sp>
          <p:nvSpPr>
            <p:cNvPr id="257" name="Rectangle"/>
            <p:cNvSpPr/>
            <p:nvPr/>
          </p:nvSpPr>
          <p:spPr>
            <a:xfrm>
              <a:off x="-2" y="-2"/>
              <a:ext cx="1103559" cy="615491"/>
            </a:xfrm>
            <a:prstGeom prst="rect">
              <a:avLst/>
            </a:prstGeom>
            <a:solidFill>
              <a:srgbClr val="000000"/>
            </a:solidFill>
            <a:ln w="25400" cap="flat">
              <a:solidFill>
                <a:srgbClr val="861630"/>
              </a:solidFill>
              <a:prstDash val="solid"/>
              <a:round/>
            </a:ln>
            <a:effectLst/>
          </p:spPr>
          <p:txBody>
            <a:bodyPr wrap="square" lIns="45718" tIns="45718" rIns="45718" bIns="45718" numCol="1" anchor="ctr">
              <a:noAutofit/>
            </a:bodyPr>
            <a:lstStyle/>
            <a:p>
              <a:pPr algn="ctr" defTabSz="457200">
                <a:defRPr sz="1800">
                  <a:solidFill>
                    <a:srgbClr val="FFFFFF"/>
                  </a:solidFill>
                </a:defRPr>
              </a:pPr>
              <a:endParaRPr/>
            </a:p>
          </p:txBody>
        </p:sp>
        <p:sp>
          <p:nvSpPr>
            <p:cNvPr id="258" name="Haar…"/>
            <p:cNvSpPr txBox="1"/>
            <p:nvPr/>
          </p:nvSpPr>
          <p:spPr>
            <a:xfrm>
              <a:off x="58419" y="109622"/>
              <a:ext cx="986717" cy="39623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spAutoFit/>
            </a:bodyPr>
            <a:lstStyle/>
            <a:p>
              <a:pPr algn="ctr" defTabSz="457200">
                <a:defRPr sz="1000" b="1" u="sng">
                  <a:solidFill>
                    <a:srgbClr val="FFFFFF"/>
                  </a:solidFill>
                </a:defRPr>
              </a:pPr>
              <a:r>
                <a:t>Haar</a:t>
              </a:r>
            </a:p>
            <a:p>
              <a:pPr algn="ctr" defTabSz="457200">
                <a:defRPr sz="1000" b="1" u="sng">
                  <a:solidFill>
                    <a:srgbClr val="FFFFFF"/>
                  </a:solidFill>
                </a:defRPr>
              </a:pPr>
              <a:r>
                <a:t>Cascade</a:t>
              </a:r>
            </a:p>
          </p:txBody>
        </p:sp>
      </p:grpSp>
      <p:grpSp>
        <p:nvGrpSpPr>
          <p:cNvPr id="262" name="Rectangle 12"/>
          <p:cNvGrpSpPr/>
          <p:nvPr/>
        </p:nvGrpSpPr>
        <p:grpSpPr>
          <a:xfrm>
            <a:off x="6474691" y="2138295"/>
            <a:ext cx="1451841" cy="615491"/>
            <a:chOff x="-1" y="-1"/>
            <a:chExt cx="1451840" cy="615489"/>
          </a:xfrm>
        </p:grpSpPr>
        <p:sp>
          <p:nvSpPr>
            <p:cNvPr id="260" name="Rectangle"/>
            <p:cNvSpPr/>
            <p:nvPr/>
          </p:nvSpPr>
          <p:spPr>
            <a:xfrm>
              <a:off x="-2" y="-2"/>
              <a:ext cx="1451842" cy="615491"/>
            </a:xfrm>
            <a:prstGeom prst="rect">
              <a:avLst/>
            </a:prstGeom>
            <a:solidFill>
              <a:srgbClr val="000000"/>
            </a:solidFill>
            <a:ln w="25400" cap="flat">
              <a:solidFill>
                <a:srgbClr val="861630"/>
              </a:solidFill>
              <a:prstDash val="solid"/>
              <a:round/>
            </a:ln>
            <a:effectLst/>
          </p:spPr>
          <p:txBody>
            <a:bodyPr wrap="square" lIns="45718" tIns="45718" rIns="45718" bIns="45718" numCol="1" anchor="ctr">
              <a:noAutofit/>
            </a:bodyPr>
            <a:lstStyle/>
            <a:p>
              <a:pPr algn="ctr" defTabSz="457200">
                <a:defRPr sz="1000" b="1" u="sng">
                  <a:solidFill>
                    <a:srgbClr val="FFFFFF"/>
                  </a:solidFill>
                </a:defRPr>
              </a:pPr>
              <a:endParaRPr/>
            </a:p>
          </p:txBody>
        </p:sp>
        <p:sp>
          <p:nvSpPr>
            <p:cNvPr id="261" name="Background Substraction"/>
            <p:cNvSpPr txBox="1"/>
            <p:nvPr/>
          </p:nvSpPr>
          <p:spPr>
            <a:xfrm>
              <a:off x="58419" y="109622"/>
              <a:ext cx="1335001" cy="39623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spAutoFit/>
            </a:bodyPr>
            <a:lstStyle>
              <a:lvl1pPr algn="ctr" defTabSz="457200">
                <a:defRPr sz="1000" b="1" u="sng">
                  <a:solidFill>
                    <a:srgbClr val="FFFFFF"/>
                  </a:solidFill>
                </a:defRPr>
              </a:lvl1pPr>
            </a:lstStyle>
            <a:p>
              <a:r>
                <a:t>Background Substraction</a:t>
              </a:r>
            </a:p>
          </p:txBody>
        </p:sp>
      </p:grpSp>
      <p:grpSp>
        <p:nvGrpSpPr>
          <p:cNvPr id="268" name="Cylinder 13"/>
          <p:cNvGrpSpPr/>
          <p:nvPr/>
        </p:nvGrpSpPr>
        <p:grpSpPr>
          <a:xfrm>
            <a:off x="7474157" y="3206370"/>
            <a:ext cx="1444019" cy="2043077"/>
            <a:chOff x="0" y="0"/>
            <a:chExt cx="1444018" cy="2043076"/>
          </a:xfrm>
        </p:grpSpPr>
        <p:grpSp>
          <p:nvGrpSpPr>
            <p:cNvPr id="266" name="Group"/>
            <p:cNvGrpSpPr/>
            <p:nvPr/>
          </p:nvGrpSpPr>
          <p:grpSpPr>
            <a:xfrm>
              <a:off x="-1" y="-1"/>
              <a:ext cx="1444019" cy="2043077"/>
              <a:chOff x="0" y="0"/>
              <a:chExt cx="1444018" cy="2043076"/>
            </a:xfrm>
          </p:grpSpPr>
          <p:sp>
            <p:nvSpPr>
              <p:cNvPr id="263" name="Shape"/>
              <p:cNvSpPr/>
              <p:nvPr/>
            </p:nvSpPr>
            <p:spPr>
              <a:xfrm>
                <a:off x="-1" y="0"/>
                <a:ext cx="1444019" cy="2043076"/>
              </a:xfrm>
              <a:custGeom>
                <a:avLst/>
                <a:gdLst/>
                <a:ahLst/>
                <a:cxnLst>
                  <a:cxn ang="0">
                    <a:pos x="wd2" y="hd2"/>
                  </a:cxn>
                  <a:cxn ang="5400000">
                    <a:pos x="wd2" y="hd2"/>
                  </a:cxn>
                  <a:cxn ang="10800000">
                    <a:pos x="wd2" y="hd2"/>
                  </a:cxn>
                  <a:cxn ang="16200000">
                    <a:pos x="wd2" y="hd2"/>
                  </a:cxn>
                </a:cxnLst>
                <a:rect l="0" t="0" r="r" b="b"/>
                <a:pathLst>
                  <a:path w="21600" h="21600" extrusionOk="0">
                    <a:moveTo>
                      <a:pt x="0" y="1908"/>
                    </a:moveTo>
                    <a:cubicBezTo>
                      <a:pt x="0" y="854"/>
                      <a:pt x="4835" y="0"/>
                      <a:pt x="10800" y="0"/>
                    </a:cubicBezTo>
                    <a:cubicBezTo>
                      <a:pt x="16765" y="0"/>
                      <a:pt x="21600" y="854"/>
                      <a:pt x="21600" y="1908"/>
                    </a:cubicBezTo>
                    <a:lnTo>
                      <a:pt x="21600" y="19692"/>
                    </a:lnTo>
                    <a:cubicBezTo>
                      <a:pt x="21600" y="20746"/>
                      <a:pt x="16765" y="21600"/>
                      <a:pt x="10800" y="21600"/>
                    </a:cubicBezTo>
                    <a:cubicBezTo>
                      <a:pt x="4835" y="21600"/>
                      <a:pt x="0" y="20746"/>
                      <a:pt x="0" y="19692"/>
                    </a:cubicBezTo>
                    <a:close/>
                  </a:path>
                </a:pathLst>
              </a:custGeom>
              <a:solidFill>
                <a:srgbClr val="000000"/>
              </a:solidFill>
              <a:ln w="12700" cap="flat">
                <a:noFill/>
                <a:miter lim="400000"/>
              </a:ln>
              <a:effectLst/>
            </p:spPr>
            <p:txBody>
              <a:bodyPr wrap="square" lIns="45718" tIns="45718" rIns="45718" bIns="45718" numCol="1" anchor="ctr">
                <a:noAutofit/>
              </a:bodyPr>
              <a:lstStyle/>
              <a:p>
                <a:pPr algn="ctr" defTabSz="457200">
                  <a:defRPr sz="1800">
                    <a:solidFill>
                      <a:srgbClr val="FFFFFF"/>
                    </a:solidFill>
                  </a:defRPr>
                </a:pPr>
                <a:endParaRPr/>
              </a:p>
            </p:txBody>
          </p:sp>
          <p:sp>
            <p:nvSpPr>
              <p:cNvPr id="264" name="Oval"/>
              <p:cNvSpPr/>
              <p:nvPr/>
            </p:nvSpPr>
            <p:spPr>
              <a:xfrm>
                <a:off x="-1" y="-1"/>
                <a:ext cx="1444019" cy="361007"/>
              </a:xfrm>
              <a:prstGeom prst="ellipse">
                <a:avLst/>
              </a:prstGeom>
              <a:solidFill>
                <a:srgbClr val="FFFFFF">
                  <a:alpha val="40000"/>
                </a:srgbClr>
              </a:solidFill>
              <a:ln w="12700" cap="flat">
                <a:noFill/>
                <a:miter lim="400000"/>
              </a:ln>
              <a:effectLst/>
            </p:spPr>
            <p:txBody>
              <a:bodyPr wrap="square" lIns="45718" tIns="45718" rIns="45718" bIns="45718" numCol="1" anchor="ctr">
                <a:noAutofit/>
              </a:bodyPr>
              <a:lstStyle/>
              <a:p>
                <a:pPr algn="ctr" defTabSz="457200">
                  <a:defRPr sz="1800">
                    <a:solidFill>
                      <a:srgbClr val="FFFFFF"/>
                    </a:solidFill>
                  </a:defRPr>
                </a:pPr>
                <a:endParaRPr/>
              </a:p>
            </p:txBody>
          </p:sp>
          <p:sp>
            <p:nvSpPr>
              <p:cNvPr id="265" name="Line"/>
              <p:cNvSpPr/>
              <p:nvPr/>
            </p:nvSpPr>
            <p:spPr>
              <a:xfrm>
                <a:off x="-1" y="0"/>
                <a:ext cx="1444019" cy="2043076"/>
              </a:xfrm>
              <a:custGeom>
                <a:avLst/>
                <a:gdLst/>
                <a:ahLst/>
                <a:cxnLst>
                  <a:cxn ang="0">
                    <a:pos x="wd2" y="hd2"/>
                  </a:cxn>
                  <a:cxn ang="5400000">
                    <a:pos x="wd2" y="hd2"/>
                  </a:cxn>
                  <a:cxn ang="10800000">
                    <a:pos x="wd2" y="hd2"/>
                  </a:cxn>
                  <a:cxn ang="16200000">
                    <a:pos x="wd2" y="hd2"/>
                  </a:cxn>
                </a:cxnLst>
                <a:rect l="0" t="0" r="r" b="b"/>
                <a:pathLst>
                  <a:path w="21600" h="21600" extrusionOk="0">
                    <a:moveTo>
                      <a:pt x="21600" y="1908"/>
                    </a:moveTo>
                    <a:cubicBezTo>
                      <a:pt x="21600" y="2962"/>
                      <a:pt x="16765" y="3817"/>
                      <a:pt x="10800" y="3817"/>
                    </a:cubicBezTo>
                    <a:cubicBezTo>
                      <a:pt x="4835" y="3817"/>
                      <a:pt x="0" y="2962"/>
                      <a:pt x="0" y="1908"/>
                    </a:cubicBezTo>
                    <a:cubicBezTo>
                      <a:pt x="0" y="854"/>
                      <a:pt x="4835" y="0"/>
                      <a:pt x="10800" y="0"/>
                    </a:cubicBezTo>
                    <a:cubicBezTo>
                      <a:pt x="16765" y="0"/>
                      <a:pt x="21600" y="854"/>
                      <a:pt x="21600" y="1908"/>
                    </a:cubicBezTo>
                    <a:lnTo>
                      <a:pt x="21600" y="19692"/>
                    </a:lnTo>
                    <a:cubicBezTo>
                      <a:pt x="21600" y="20746"/>
                      <a:pt x="16765" y="21600"/>
                      <a:pt x="10800" y="21600"/>
                    </a:cubicBezTo>
                    <a:cubicBezTo>
                      <a:pt x="4835" y="21600"/>
                      <a:pt x="0" y="20746"/>
                      <a:pt x="0" y="19692"/>
                    </a:cubicBezTo>
                    <a:lnTo>
                      <a:pt x="0" y="1908"/>
                    </a:lnTo>
                  </a:path>
                </a:pathLst>
              </a:custGeom>
              <a:noFill/>
              <a:ln w="25400" cap="flat">
                <a:solidFill>
                  <a:srgbClr val="861630"/>
                </a:solidFill>
                <a:prstDash val="solid"/>
                <a:round/>
              </a:ln>
              <a:effectLst/>
            </p:spPr>
            <p:txBody>
              <a:bodyPr wrap="square" lIns="45718" tIns="45718" rIns="45718" bIns="45718" numCol="1" anchor="ctr">
                <a:noAutofit/>
              </a:bodyPr>
              <a:lstStyle/>
              <a:p>
                <a:pPr algn="ctr" defTabSz="457200">
                  <a:defRPr sz="1800">
                    <a:solidFill>
                      <a:srgbClr val="FFFFFF"/>
                    </a:solidFill>
                  </a:defRPr>
                </a:pPr>
                <a:endParaRPr/>
              </a:p>
            </p:txBody>
          </p:sp>
        </p:grpSp>
        <p:sp>
          <p:nvSpPr>
            <p:cNvPr id="267" name="Authority"/>
            <p:cNvSpPr txBox="1"/>
            <p:nvPr/>
          </p:nvSpPr>
          <p:spPr>
            <a:xfrm>
              <a:off x="58420" y="989867"/>
              <a:ext cx="1327177" cy="24383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spAutoFit/>
            </a:bodyPr>
            <a:lstStyle>
              <a:lvl1pPr algn="ctr" defTabSz="457200">
                <a:defRPr sz="1000" u="sng">
                  <a:solidFill>
                    <a:srgbClr val="FFFFFF"/>
                  </a:solidFill>
                </a:defRPr>
              </a:lvl1pPr>
            </a:lstStyle>
            <a:p>
              <a:r>
                <a:t>Authority</a:t>
              </a:r>
            </a:p>
          </p:txBody>
        </p:sp>
      </p:grpSp>
      <p:sp>
        <p:nvSpPr>
          <p:cNvPr id="269" name="Arrow: Down 14"/>
          <p:cNvSpPr/>
          <p:nvPr/>
        </p:nvSpPr>
        <p:spPr>
          <a:xfrm>
            <a:off x="2927321" y="2717450"/>
            <a:ext cx="309696" cy="294925"/>
          </a:xfrm>
          <a:custGeom>
            <a:avLst/>
            <a:gdLst/>
            <a:ahLst/>
            <a:cxnLst>
              <a:cxn ang="0">
                <a:pos x="wd2" y="hd2"/>
              </a:cxn>
              <a:cxn ang="5400000">
                <a:pos x="wd2" y="hd2"/>
              </a:cxn>
              <a:cxn ang="10800000">
                <a:pos x="wd2" y="hd2"/>
              </a:cxn>
              <a:cxn ang="16200000">
                <a:pos x="wd2" y="hd2"/>
              </a:cxn>
            </a:cxnLst>
            <a:rect l="0" t="0" r="r" b="b"/>
            <a:pathLst>
              <a:path w="21600" h="21600" extrusionOk="0">
                <a:moveTo>
                  <a:pt x="0" y="11139"/>
                </a:moveTo>
                <a:lnTo>
                  <a:pt x="5400" y="11139"/>
                </a:lnTo>
                <a:lnTo>
                  <a:pt x="5400" y="0"/>
                </a:lnTo>
                <a:lnTo>
                  <a:pt x="16200" y="0"/>
                </a:lnTo>
                <a:lnTo>
                  <a:pt x="16200" y="11139"/>
                </a:lnTo>
                <a:lnTo>
                  <a:pt x="21600" y="11139"/>
                </a:lnTo>
                <a:lnTo>
                  <a:pt x="10800" y="21600"/>
                </a:lnTo>
                <a:close/>
              </a:path>
            </a:pathLst>
          </a:custGeom>
          <a:solidFill>
            <a:srgbClr val="808080"/>
          </a:solidFill>
          <a:ln w="12700">
            <a:miter lim="400000"/>
          </a:ln>
        </p:spPr>
        <p:txBody>
          <a:bodyPr lIns="45718" tIns="45718" rIns="45718" bIns="45718" anchor="ctr"/>
          <a:lstStyle/>
          <a:p>
            <a:pPr algn="ctr" defTabSz="457200">
              <a:defRPr sz="1800" u="sng">
                <a:solidFill>
                  <a:srgbClr val="FFFFFF"/>
                </a:solidFill>
              </a:defRPr>
            </a:pPr>
            <a:endParaRPr/>
          </a:p>
        </p:txBody>
      </p:sp>
      <p:sp>
        <p:nvSpPr>
          <p:cNvPr id="270" name="Arrow: Down 15"/>
          <p:cNvSpPr/>
          <p:nvPr/>
        </p:nvSpPr>
        <p:spPr>
          <a:xfrm>
            <a:off x="2927321" y="3657777"/>
            <a:ext cx="309696" cy="294925"/>
          </a:xfrm>
          <a:custGeom>
            <a:avLst/>
            <a:gdLst/>
            <a:ahLst/>
            <a:cxnLst>
              <a:cxn ang="0">
                <a:pos x="wd2" y="hd2"/>
              </a:cxn>
              <a:cxn ang="5400000">
                <a:pos x="wd2" y="hd2"/>
              </a:cxn>
              <a:cxn ang="10800000">
                <a:pos x="wd2" y="hd2"/>
              </a:cxn>
              <a:cxn ang="16200000">
                <a:pos x="wd2" y="hd2"/>
              </a:cxn>
            </a:cxnLst>
            <a:rect l="0" t="0" r="r" b="b"/>
            <a:pathLst>
              <a:path w="21600" h="21600" extrusionOk="0">
                <a:moveTo>
                  <a:pt x="0" y="11139"/>
                </a:moveTo>
                <a:lnTo>
                  <a:pt x="5400" y="11139"/>
                </a:lnTo>
                <a:lnTo>
                  <a:pt x="5400" y="0"/>
                </a:lnTo>
                <a:lnTo>
                  <a:pt x="16200" y="0"/>
                </a:lnTo>
                <a:lnTo>
                  <a:pt x="16200" y="11139"/>
                </a:lnTo>
                <a:lnTo>
                  <a:pt x="21600" y="11139"/>
                </a:lnTo>
                <a:lnTo>
                  <a:pt x="10800" y="21600"/>
                </a:lnTo>
                <a:close/>
              </a:path>
            </a:pathLst>
          </a:custGeom>
          <a:solidFill>
            <a:srgbClr val="808080"/>
          </a:solidFill>
          <a:ln w="12700">
            <a:miter lim="400000"/>
          </a:ln>
        </p:spPr>
        <p:txBody>
          <a:bodyPr lIns="45718" tIns="45718" rIns="45718" bIns="45718" anchor="ctr"/>
          <a:lstStyle/>
          <a:p>
            <a:pPr algn="ctr" defTabSz="457200">
              <a:defRPr sz="1800" u="sng">
                <a:solidFill>
                  <a:srgbClr val="FFFFFF"/>
                </a:solidFill>
              </a:defRPr>
            </a:pPr>
            <a:endParaRPr/>
          </a:p>
        </p:txBody>
      </p:sp>
      <p:sp>
        <p:nvSpPr>
          <p:cNvPr id="271" name="Straight Arrow Connector 16"/>
          <p:cNvSpPr/>
          <p:nvPr/>
        </p:nvSpPr>
        <p:spPr>
          <a:xfrm flipV="1">
            <a:off x="3747334" y="3723549"/>
            <a:ext cx="1020302" cy="709522"/>
          </a:xfrm>
          <a:prstGeom prst="line">
            <a:avLst/>
          </a:prstGeom>
          <a:ln>
            <a:solidFill>
              <a:srgbClr val="B71A3F"/>
            </a:solidFill>
            <a:tailEnd type="triangle"/>
          </a:ln>
        </p:spPr>
        <p:txBody>
          <a:bodyPr lIns="45718" tIns="45718" rIns="45718" bIns="45718"/>
          <a:lstStyle/>
          <a:p>
            <a:endParaRPr/>
          </a:p>
        </p:txBody>
      </p:sp>
      <p:sp>
        <p:nvSpPr>
          <p:cNvPr id="272" name="Straight Arrow Connector 17"/>
          <p:cNvSpPr/>
          <p:nvPr/>
        </p:nvSpPr>
        <p:spPr>
          <a:xfrm>
            <a:off x="3746613" y="4459675"/>
            <a:ext cx="1020302" cy="294925"/>
          </a:xfrm>
          <a:prstGeom prst="line">
            <a:avLst/>
          </a:prstGeom>
          <a:ln>
            <a:solidFill>
              <a:srgbClr val="B71A3F"/>
            </a:solidFill>
            <a:tailEnd type="triangle"/>
          </a:ln>
        </p:spPr>
        <p:txBody>
          <a:bodyPr lIns="45718" tIns="45718" rIns="45718" bIns="45718"/>
          <a:lstStyle/>
          <a:p>
            <a:endParaRPr/>
          </a:p>
        </p:txBody>
      </p:sp>
      <p:sp>
        <p:nvSpPr>
          <p:cNvPr id="273" name="Arrow: Down 18"/>
          <p:cNvSpPr/>
          <p:nvPr/>
        </p:nvSpPr>
        <p:spPr>
          <a:xfrm>
            <a:off x="5152551" y="5096054"/>
            <a:ext cx="309696" cy="294925"/>
          </a:xfrm>
          <a:custGeom>
            <a:avLst/>
            <a:gdLst/>
            <a:ahLst/>
            <a:cxnLst>
              <a:cxn ang="0">
                <a:pos x="wd2" y="hd2"/>
              </a:cxn>
              <a:cxn ang="5400000">
                <a:pos x="wd2" y="hd2"/>
              </a:cxn>
              <a:cxn ang="10800000">
                <a:pos x="wd2" y="hd2"/>
              </a:cxn>
              <a:cxn ang="16200000">
                <a:pos x="wd2" y="hd2"/>
              </a:cxn>
            </a:cxnLst>
            <a:rect l="0" t="0" r="r" b="b"/>
            <a:pathLst>
              <a:path w="21600" h="21600" extrusionOk="0">
                <a:moveTo>
                  <a:pt x="0" y="11139"/>
                </a:moveTo>
                <a:lnTo>
                  <a:pt x="5400" y="11139"/>
                </a:lnTo>
                <a:lnTo>
                  <a:pt x="5400" y="0"/>
                </a:lnTo>
                <a:lnTo>
                  <a:pt x="16200" y="0"/>
                </a:lnTo>
                <a:lnTo>
                  <a:pt x="16200" y="11139"/>
                </a:lnTo>
                <a:lnTo>
                  <a:pt x="21600" y="11139"/>
                </a:lnTo>
                <a:lnTo>
                  <a:pt x="10800" y="21600"/>
                </a:lnTo>
                <a:close/>
              </a:path>
            </a:pathLst>
          </a:custGeom>
          <a:solidFill>
            <a:srgbClr val="808080"/>
          </a:solidFill>
          <a:ln w="12700">
            <a:miter lim="400000"/>
          </a:ln>
        </p:spPr>
        <p:txBody>
          <a:bodyPr lIns="45718" tIns="45718" rIns="45718" bIns="45718" anchor="ctr"/>
          <a:lstStyle/>
          <a:p>
            <a:pPr algn="ctr" defTabSz="457200">
              <a:defRPr sz="1800" u="sng">
                <a:solidFill>
                  <a:srgbClr val="FFFFFF"/>
                </a:solidFill>
              </a:defRPr>
            </a:pPr>
            <a:endParaRPr/>
          </a:p>
        </p:txBody>
      </p:sp>
      <p:sp>
        <p:nvSpPr>
          <p:cNvPr id="274" name="Arrow: Down 19"/>
          <p:cNvSpPr/>
          <p:nvPr/>
        </p:nvSpPr>
        <p:spPr>
          <a:xfrm>
            <a:off x="4953012" y="2800263"/>
            <a:ext cx="309696" cy="538555"/>
          </a:xfrm>
          <a:custGeom>
            <a:avLst/>
            <a:gdLst/>
            <a:ahLst/>
            <a:cxnLst>
              <a:cxn ang="0">
                <a:pos x="wd2" y="hd2"/>
              </a:cxn>
              <a:cxn ang="5400000">
                <a:pos x="wd2" y="hd2"/>
              </a:cxn>
              <a:cxn ang="10800000">
                <a:pos x="wd2" y="hd2"/>
              </a:cxn>
              <a:cxn ang="16200000">
                <a:pos x="wd2" y="hd2"/>
              </a:cxn>
            </a:cxnLst>
            <a:rect l="0" t="0" r="r" b="b"/>
            <a:pathLst>
              <a:path w="21600" h="21600" extrusionOk="0">
                <a:moveTo>
                  <a:pt x="0" y="15871"/>
                </a:moveTo>
                <a:lnTo>
                  <a:pt x="5400" y="15871"/>
                </a:lnTo>
                <a:lnTo>
                  <a:pt x="5400" y="0"/>
                </a:lnTo>
                <a:lnTo>
                  <a:pt x="16200" y="0"/>
                </a:lnTo>
                <a:lnTo>
                  <a:pt x="16200" y="15871"/>
                </a:lnTo>
                <a:lnTo>
                  <a:pt x="21600" y="15871"/>
                </a:lnTo>
                <a:lnTo>
                  <a:pt x="10800" y="21600"/>
                </a:lnTo>
                <a:close/>
              </a:path>
            </a:pathLst>
          </a:custGeom>
          <a:solidFill>
            <a:srgbClr val="808080"/>
          </a:solidFill>
          <a:ln w="12700">
            <a:miter lim="400000"/>
          </a:ln>
        </p:spPr>
        <p:txBody>
          <a:bodyPr lIns="45718" tIns="45718" rIns="45718" bIns="45718" anchor="ctr"/>
          <a:lstStyle/>
          <a:p>
            <a:pPr algn="ctr" defTabSz="457200">
              <a:defRPr sz="1800" u="sng">
                <a:solidFill>
                  <a:srgbClr val="FFFFFF"/>
                </a:solidFill>
              </a:defRPr>
            </a:pPr>
            <a:endParaRPr/>
          </a:p>
        </p:txBody>
      </p:sp>
      <p:sp>
        <p:nvSpPr>
          <p:cNvPr id="275" name="Arrow: Right 20"/>
          <p:cNvSpPr/>
          <p:nvPr/>
        </p:nvSpPr>
        <p:spPr>
          <a:xfrm>
            <a:off x="5843833" y="5653842"/>
            <a:ext cx="852727" cy="183790"/>
          </a:xfrm>
          <a:prstGeom prst="rightArrow">
            <a:avLst>
              <a:gd name="adj1" fmla="val 50000"/>
              <a:gd name="adj2" fmla="val 50000"/>
            </a:avLst>
          </a:prstGeom>
          <a:solidFill>
            <a:srgbClr val="808080"/>
          </a:solidFill>
          <a:ln w="12700">
            <a:miter lim="400000"/>
          </a:ln>
        </p:spPr>
        <p:txBody>
          <a:bodyPr lIns="45718" tIns="45718" rIns="45718" bIns="45718" anchor="ctr"/>
          <a:lstStyle/>
          <a:p>
            <a:pPr algn="ctr" defTabSz="457200">
              <a:defRPr sz="1800" u="sng">
                <a:solidFill>
                  <a:srgbClr val="FFFFFF"/>
                </a:solidFill>
              </a:defRPr>
            </a:pPr>
            <a:endParaRPr/>
          </a:p>
        </p:txBody>
      </p:sp>
      <p:sp>
        <p:nvSpPr>
          <p:cNvPr id="276" name="Arrow: Right 21"/>
          <p:cNvSpPr/>
          <p:nvPr/>
        </p:nvSpPr>
        <p:spPr>
          <a:xfrm>
            <a:off x="5908771" y="2354146"/>
            <a:ext cx="547272" cy="183790"/>
          </a:xfrm>
          <a:prstGeom prst="rightArrow">
            <a:avLst>
              <a:gd name="adj1" fmla="val 50000"/>
              <a:gd name="adj2" fmla="val 50000"/>
            </a:avLst>
          </a:prstGeom>
          <a:solidFill>
            <a:srgbClr val="808080"/>
          </a:solidFill>
          <a:ln w="12700">
            <a:miter lim="400000"/>
          </a:ln>
        </p:spPr>
        <p:txBody>
          <a:bodyPr lIns="45718" tIns="45718" rIns="45718" bIns="45718" anchor="ctr"/>
          <a:lstStyle/>
          <a:p>
            <a:pPr algn="ctr" defTabSz="457200">
              <a:defRPr sz="1800" u="sng">
                <a:solidFill>
                  <a:srgbClr val="FFFFFF"/>
                </a:solidFill>
              </a:defRPr>
            </a:pPr>
            <a:endParaRPr/>
          </a:p>
        </p:txBody>
      </p:sp>
      <p:sp>
        <p:nvSpPr>
          <p:cNvPr id="277" name="Straight Arrow Connector 22"/>
          <p:cNvSpPr/>
          <p:nvPr/>
        </p:nvSpPr>
        <p:spPr>
          <a:xfrm>
            <a:off x="7926533" y="2489515"/>
            <a:ext cx="704398" cy="675327"/>
          </a:xfrm>
          <a:prstGeom prst="line">
            <a:avLst/>
          </a:prstGeom>
          <a:ln>
            <a:solidFill>
              <a:srgbClr val="B71A3F"/>
            </a:solidFill>
            <a:tailEnd type="triangle"/>
          </a:ln>
        </p:spPr>
        <p:txBody>
          <a:bodyPr lIns="45718" tIns="45718" rIns="45718" bIns="45718"/>
          <a:lstStyle/>
          <a:p>
            <a:endParaRPr/>
          </a:p>
        </p:txBody>
      </p:sp>
      <p:sp>
        <p:nvSpPr>
          <p:cNvPr id="278" name="Straight Arrow Connector 23"/>
          <p:cNvSpPr/>
          <p:nvPr/>
        </p:nvSpPr>
        <p:spPr>
          <a:xfrm flipV="1">
            <a:off x="7824679" y="5220814"/>
            <a:ext cx="991747" cy="723041"/>
          </a:xfrm>
          <a:prstGeom prst="line">
            <a:avLst/>
          </a:prstGeom>
          <a:ln>
            <a:solidFill>
              <a:srgbClr val="B71A3F"/>
            </a:solidFill>
            <a:tailEnd type="triangle"/>
          </a:ln>
        </p:spPr>
        <p:txBody>
          <a:bodyPr lIns="45718" tIns="45718" rIns="45718" bIns="45718"/>
          <a:lstStyle/>
          <a:p>
            <a:endParaRPr/>
          </a:p>
        </p:txBody>
      </p:sp>
      <p:sp>
        <p:nvSpPr>
          <p:cNvPr id="279" name="Arrow: Right 24"/>
          <p:cNvSpPr/>
          <p:nvPr/>
        </p:nvSpPr>
        <p:spPr>
          <a:xfrm>
            <a:off x="1940344" y="2354146"/>
            <a:ext cx="547273" cy="183790"/>
          </a:xfrm>
          <a:prstGeom prst="rightArrow">
            <a:avLst>
              <a:gd name="adj1" fmla="val 50000"/>
              <a:gd name="adj2" fmla="val 50000"/>
            </a:avLst>
          </a:prstGeom>
          <a:solidFill>
            <a:srgbClr val="808080"/>
          </a:solidFill>
          <a:ln w="12700">
            <a:miter lim="400000"/>
          </a:ln>
        </p:spPr>
        <p:txBody>
          <a:bodyPr lIns="45718" tIns="45718" rIns="45718" bIns="45718" anchor="ctr"/>
          <a:lstStyle/>
          <a:p>
            <a:pPr algn="ctr" defTabSz="457200">
              <a:defRPr sz="1800" u="sng">
                <a:solidFill>
                  <a:srgbClr val="FFFFFF"/>
                </a:solidFill>
              </a:defRPr>
            </a:pPr>
            <a:endParaRPr/>
          </a:p>
        </p:txBody>
      </p:sp>
    </p:spTree>
  </p:cSld>
  <p:clrMapOvr>
    <a:masterClrMapping/>
  </p:clrMapOvr>
  <p:transition spd="med"/>
</p:sld>
</file>

<file path=ppt/theme/theme1.xml><?xml version="1.0" encoding="utf-8"?>
<a:theme xmlns:a="http://schemas.openxmlformats.org/drawingml/2006/main" name="Droplet">
  <a:themeElements>
    <a:clrScheme name="Droplet">
      <a:dk1>
        <a:srgbClr val="000000"/>
      </a:dk1>
      <a:lt1>
        <a:srgbClr val="FFFFFF"/>
      </a:lt1>
      <a:dk2>
        <a:srgbClr val="A7A7A7"/>
      </a:dk2>
      <a:lt2>
        <a:srgbClr val="535353"/>
      </a:lt2>
      <a:accent1>
        <a:srgbClr val="2FA3EE"/>
      </a:accent1>
      <a:accent2>
        <a:srgbClr val="4BCAAD"/>
      </a:accent2>
      <a:accent3>
        <a:srgbClr val="86C157"/>
      </a:accent3>
      <a:accent4>
        <a:srgbClr val="D99C3F"/>
      </a:accent4>
      <a:accent5>
        <a:srgbClr val="CE6633"/>
      </a:accent5>
      <a:accent6>
        <a:srgbClr val="A35DD1"/>
      </a:accent6>
      <a:hlink>
        <a:srgbClr val="0000FF"/>
      </a:hlink>
      <a:folHlink>
        <a:srgbClr val="FF00FF"/>
      </a:folHlink>
    </a:clrScheme>
    <a:fontScheme name="Droplet">
      <a:majorFont>
        <a:latin typeface="Helvetica"/>
        <a:ea typeface="Helvetica"/>
        <a:cs typeface="Helvetica"/>
      </a:majorFont>
      <a:minorFont>
        <a:latin typeface="Arial"/>
        <a:ea typeface="Arial"/>
        <a:cs typeface="Arial"/>
      </a:minorFont>
    </a:fontScheme>
    <a:fmtScheme name="Dropl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28000"/>
              </a:srgbClr>
            </a:outerShdw>
          </a:effectLst>
        </a:effectStyle>
        <a:effectStyle>
          <a:effectLst>
            <a:outerShdw blurRad="50800" dist="25400" dir="5400000" rotWithShape="0">
              <a:srgbClr val="000000">
                <a:alpha val="28000"/>
              </a:srgbClr>
            </a:outerShdw>
          </a:effectLst>
        </a:effectStyle>
        <a:effectStyle>
          <a:effectLst>
            <a:outerShdw blurRad="50800" dist="25400" dir="5400000" rotWithShape="0">
              <a:srgbClr val="000000">
                <a:alpha val="2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50800" dist="25400" dir="5400000" rotWithShape="0">
            <a:srgbClr val="000000">
              <a:alpha val="28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50800" dist="25400" dir="5400000" rotWithShape="0">
            <a:srgbClr val="000000">
              <a:alpha val="2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roplet">
  <a:themeElements>
    <a:clrScheme name="Droplet">
      <a:dk1>
        <a:srgbClr val="000000"/>
      </a:dk1>
      <a:lt1>
        <a:srgbClr val="FFFFFF"/>
      </a:lt1>
      <a:dk2>
        <a:srgbClr val="A7A7A7"/>
      </a:dk2>
      <a:lt2>
        <a:srgbClr val="535353"/>
      </a:lt2>
      <a:accent1>
        <a:srgbClr val="2FA3EE"/>
      </a:accent1>
      <a:accent2>
        <a:srgbClr val="4BCAAD"/>
      </a:accent2>
      <a:accent3>
        <a:srgbClr val="86C157"/>
      </a:accent3>
      <a:accent4>
        <a:srgbClr val="D99C3F"/>
      </a:accent4>
      <a:accent5>
        <a:srgbClr val="CE6633"/>
      </a:accent5>
      <a:accent6>
        <a:srgbClr val="A35DD1"/>
      </a:accent6>
      <a:hlink>
        <a:srgbClr val="0000FF"/>
      </a:hlink>
      <a:folHlink>
        <a:srgbClr val="FF00FF"/>
      </a:folHlink>
    </a:clrScheme>
    <a:fontScheme name="Droplet">
      <a:majorFont>
        <a:latin typeface="Helvetica"/>
        <a:ea typeface="Helvetica"/>
        <a:cs typeface="Helvetica"/>
      </a:majorFont>
      <a:minorFont>
        <a:latin typeface="Arial"/>
        <a:ea typeface="Arial"/>
        <a:cs typeface="Arial"/>
      </a:minorFont>
    </a:fontScheme>
    <a:fmtScheme name="Dropl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28000"/>
              </a:srgbClr>
            </a:outerShdw>
          </a:effectLst>
        </a:effectStyle>
        <a:effectStyle>
          <a:effectLst>
            <a:outerShdw blurRad="50800" dist="25400" dir="5400000" rotWithShape="0">
              <a:srgbClr val="000000">
                <a:alpha val="28000"/>
              </a:srgbClr>
            </a:outerShdw>
          </a:effectLst>
        </a:effectStyle>
        <a:effectStyle>
          <a:effectLst>
            <a:outerShdw blurRad="50800" dist="25400" dir="5400000" rotWithShape="0">
              <a:srgbClr val="000000">
                <a:alpha val="2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50800" dist="25400" dir="5400000" rotWithShape="0">
            <a:srgbClr val="000000">
              <a:alpha val="28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50800" dist="25400" dir="5400000" rotWithShape="0">
            <a:srgbClr val="000000">
              <a:alpha val="2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340</TotalTime>
  <Words>1667</Words>
  <Application>Microsoft Office PowerPoint</Application>
  <PresentationFormat>On-screen Show (4:3)</PresentationFormat>
  <Paragraphs>149</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Bookman Old Style</vt:lpstr>
      <vt:lpstr>Calibri</vt:lpstr>
      <vt:lpstr>Helvetica</vt:lpstr>
      <vt:lpstr>Times New Roman</vt:lpstr>
      <vt:lpstr>Trebuchet MS</vt:lpstr>
      <vt:lpstr>Tw Cen MT</vt:lpstr>
      <vt:lpstr>Droplet</vt:lpstr>
      <vt:lpstr> A Mini Project  on A DEEP LEARNING FRAMEWORK FOR SPEED DETECTION AND VEHICLE DETECTION</vt:lpstr>
      <vt:lpstr> Abstract</vt:lpstr>
      <vt:lpstr>PowerPoint Presentation</vt:lpstr>
      <vt:lpstr>PowerPoint Presentation</vt:lpstr>
      <vt:lpstr>PowerPoint Presentation</vt:lpstr>
      <vt:lpstr>PowerPoint Presentation</vt:lpstr>
      <vt:lpstr>PowerPoint Presentation</vt:lpstr>
      <vt:lpstr>Novelty</vt:lpstr>
      <vt:lpstr>Proposed System Architecture </vt:lpstr>
      <vt:lpstr>MODULES</vt:lpstr>
      <vt:lpstr>PowerPoint Presentation</vt:lpstr>
      <vt:lpstr>Class Diagram</vt:lpstr>
      <vt:lpstr>Sequence Diagram</vt:lpstr>
      <vt:lpstr>Activity Diagram</vt:lpstr>
      <vt:lpstr>SAMPLE CODE</vt:lpstr>
      <vt:lpstr>PowerPoint Presentation</vt:lpstr>
      <vt:lpstr>results</vt:lpstr>
      <vt:lpstr>PowerPoint Presentation</vt:lpstr>
      <vt:lpstr>PowerPoint Presentation</vt:lpstr>
      <vt:lpstr>Future scope</vt:lpstr>
      <vt:lpstr>refrences</vt:lpstr>
      <vt:lpstr>Github 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Review-1 A Mini Project  on A DEEP LEARNING FRAMEWORK FOR SPEED DETECTION AND VEHICLE DETECTION</dc:title>
  <dc:creator>shreya</dc:creator>
  <cp:lastModifiedBy>shreya gupta</cp:lastModifiedBy>
  <cp:revision>8</cp:revision>
  <dcterms:modified xsi:type="dcterms:W3CDTF">2023-09-25T06:07:18Z</dcterms:modified>
</cp:coreProperties>
</file>