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1"/>
  </p:sldMasterIdLst>
  <p:notesMasterIdLst>
    <p:notesMasterId r:id="rId44"/>
  </p:notesMasterIdLst>
  <p:sldIdLst>
    <p:sldId id="256" r:id="rId2"/>
    <p:sldId id="258" r:id="rId3"/>
    <p:sldId id="257" r:id="rId4"/>
    <p:sldId id="259" r:id="rId5"/>
    <p:sldId id="260" r:id="rId6"/>
    <p:sldId id="268" r:id="rId7"/>
    <p:sldId id="261" r:id="rId8"/>
    <p:sldId id="262" r:id="rId9"/>
    <p:sldId id="263" r:id="rId10"/>
    <p:sldId id="264" r:id="rId11"/>
    <p:sldId id="265" r:id="rId12"/>
    <p:sldId id="266" r:id="rId13"/>
    <p:sldId id="267" r:id="rId14"/>
    <p:sldId id="296" r:id="rId15"/>
    <p:sldId id="269" r:id="rId16"/>
    <p:sldId id="275" r:id="rId17"/>
    <p:sldId id="276" r:id="rId18"/>
    <p:sldId id="277" r:id="rId19"/>
    <p:sldId id="278" r:id="rId20"/>
    <p:sldId id="279" r:id="rId21"/>
    <p:sldId id="280" r:id="rId22"/>
    <p:sldId id="297" r:id="rId23"/>
    <p:sldId id="282" r:id="rId24"/>
    <p:sldId id="283" r:id="rId25"/>
    <p:sldId id="288" r:id="rId26"/>
    <p:sldId id="284" r:id="rId27"/>
    <p:sldId id="285" r:id="rId28"/>
    <p:sldId id="286" r:id="rId29"/>
    <p:sldId id="287" r:id="rId30"/>
    <p:sldId id="281" r:id="rId31"/>
    <p:sldId id="289" r:id="rId32"/>
    <p:sldId id="290" r:id="rId33"/>
    <p:sldId id="291" r:id="rId34"/>
    <p:sldId id="292" r:id="rId35"/>
    <p:sldId id="293" r:id="rId36"/>
    <p:sldId id="294" r:id="rId37"/>
    <p:sldId id="295" r:id="rId38"/>
    <p:sldId id="298" r:id="rId39"/>
    <p:sldId id="299" r:id="rId40"/>
    <p:sldId id="301" r:id="rId41"/>
    <p:sldId id="300" r:id="rId42"/>
    <p:sldId id="30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383D3F-51AE-4DEA-9938-CE1ED5F16B38}" v="191" dt="2022-08-03T07:02:59.9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660"/>
  </p:normalViewPr>
  <p:slideViewPr>
    <p:cSldViewPr snapToGrid="0">
      <p:cViewPr>
        <p:scale>
          <a:sx n="61" d="100"/>
          <a:sy n="61" d="100"/>
        </p:scale>
        <p:origin x="7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ta Bhogapuram" userId="a8d0f682-e697-4aa5-b613-06e1867db987" providerId="ADAL" clId="{72383D3F-51AE-4DEA-9938-CE1ED5F16B38}"/>
    <pc:docChg chg="undo custSel addSld delSld modSld sldOrd modMainMaster">
      <pc:chgData name="Ruchita Bhogapuram" userId="a8d0f682-e697-4aa5-b613-06e1867db987" providerId="ADAL" clId="{72383D3F-51AE-4DEA-9938-CE1ED5F16B38}" dt="2022-08-03T07:26:32.766" v="6068" actId="2696"/>
      <pc:docMkLst>
        <pc:docMk/>
      </pc:docMkLst>
      <pc:sldChg chg="modTransition">
        <pc:chgData name="Ruchita Bhogapuram" userId="a8d0f682-e697-4aa5-b613-06e1867db987" providerId="ADAL" clId="{72383D3F-51AE-4DEA-9938-CE1ED5F16B38}" dt="2022-08-03T07:00:31.814" v="6041"/>
        <pc:sldMkLst>
          <pc:docMk/>
          <pc:sldMk cId="3511022121" sldId="256"/>
        </pc:sldMkLst>
      </pc:sldChg>
      <pc:sldChg chg="addSp delSp modSp new mod modTransition setBg">
        <pc:chgData name="Ruchita Bhogapuram" userId="a8d0f682-e697-4aa5-b613-06e1867db987" providerId="ADAL" clId="{72383D3F-51AE-4DEA-9938-CE1ED5F16B38}" dt="2022-08-03T07:00:31.814" v="6041"/>
        <pc:sldMkLst>
          <pc:docMk/>
          <pc:sldMk cId="1227736611" sldId="257"/>
        </pc:sldMkLst>
        <pc:spChg chg="add mod">
          <ac:chgData name="Ruchita Bhogapuram" userId="a8d0f682-e697-4aa5-b613-06e1867db987" providerId="ADAL" clId="{72383D3F-51AE-4DEA-9938-CE1ED5F16B38}" dt="2022-08-02T17:24:07.249" v="163" actId="26606"/>
          <ac:spMkLst>
            <pc:docMk/>
            <pc:sldMk cId="1227736611" sldId="257"/>
            <ac:spMk id="2" creationId="{1DC06C10-CDE9-3482-B620-67BA97F842C5}"/>
          </ac:spMkLst>
        </pc:spChg>
        <pc:spChg chg="add del mod ord">
          <ac:chgData name="Ruchita Bhogapuram" userId="a8d0f682-e697-4aa5-b613-06e1867db987" providerId="ADAL" clId="{72383D3F-51AE-4DEA-9938-CE1ED5F16B38}" dt="2022-08-02T17:24:25.547" v="166"/>
          <ac:spMkLst>
            <pc:docMk/>
            <pc:sldMk cId="1227736611" sldId="257"/>
            <ac:spMk id="3" creationId="{87950CF2-8CF1-E0AC-C2D5-93367152BE23}"/>
          </ac:spMkLst>
        </pc:spChg>
        <pc:spChg chg="add del mod">
          <ac:chgData name="Ruchita Bhogapuram" userId="a8d0f682-e697-4aa5-b613-06e1867db987" providerId="ADAL" clId="{72383D3F-51AE-4DEA-9938-CE1ED5F16B38}" dt="2022-08-02T17:24:07.265" v="164" actId="26606"/>
          <ac:spMkLst>
            <pc:docMk/>
            <pc:sldMk cId="1227736611" sldId="257"/>
            <ac:spMk id="5" creationId="{CE8FF87A-5EF8-C505-932F-2C0B8DB3EC84}"/>
          </ac:spMkLst>
        </pc:spChg>
        <pc:spChg chg="add del">
          <ac:chgData name="Ruchita Bhogapuram" userId="a8d0f682-e697-4aa5-b613-06e1867db987" providerId="ADAL" clId="{72383D3F-51AE-4DEA-9938-CE1ED5F16B38}" dt="2022-08-02T17:24:07.265" v="164" actId="26606"/>
          <ac:spMkLst>
            <pc:docMk/>
            <pc:sldMk cId="1227736611" sldId="257"/>
            <ac:spMk id="8" creationId="{19F9BF86-FE94-4517-B97D-026C7515E589}"/>
          </ac:spMkLst>
        </pc:spChg>
        <pc:spChg chg="add del">
          <ac:chgData name="Ruchita Bhogapuram" userId="a8d0f682-e697-4aa5-b613-06e1867db987" providerId="ADAL" clId="{72383D3F-51AE-4DEA-9938-CE1ED5F16B38}" dt="2022-08-02T17:24:07.265" v="164" actId="26606"/>
          <ac:spMkLst>
            <pc:docMk/>
            <pc:sldMk cId="1227736611" sldId="257"/>
            <ac:spMk id="10" creationId="{F7C2A816-955C-4079-AAAB-066EBD44186B}"/>
          </ac:spMkLst>
        </pc:spChg>
        <pc:spChg chg="add del">
          <ac:chgData name="Ruchita Bhogapuram" userId="a8d0f682-e697-4aa5-b613-06e1867db987" providerId="ADAL" clId="{72383D3F-51AE-4DEA-9938-CE1ED5F16B38}" dt="2022-08-02T17:24:07.249" v="163" actId="26606"/>
          <ac:spMkLst>
            <pc:docMk/>
            <pc:sldMk cId="1227736611" sldId="257"/>
            <ac:spMk id="15" creationId="{9F63AA5A-E6E1-46DA-AB40-C58233393EDE}"/>
          </ac:spMkLst>
        </pc:spChg>
        <pc:spChg chg="add">
          <ac:chgData name="Ruchita Bhogapuram" userId="a8d0f682-e697-4aa5-b613-06e1867db987" providerId="ADAL" clId="{72383D3F-51AE-4DEA-9938-CE1ED5F16B38}" dt="2022-08-02T17:24:07.265" v="164" actId="26606"/>
          <ac:spMkLst>
            <pc:docMk/>
            <pc:sldMk cId="1227736611" sldId="257"/>
            <ac:spMk id="17" creationId="{19F9BF86-FE94-4517-B97D-026C7515E589}"/>
          </ac:spMkLst>
        </pc:spChg>
        <pc:spChg chg="add">
          <ac:chgData name="Ruchita Bhogapuram" userId="a8d0f682-e697-4aa5-b613-06e1867db987" providerId="ADAL" clId="{72383D3F-51AE-4DEA-9938-CE1ED5F16B38}" dt="2022-08-02T17:24:07.265" v="164" actId="26606"/>
          <ac:spMkLst>
            <pc:docMk/>
            <pc:sldMk cId="1227736611" sldId="257"/>
            <ac:spMk id="18" creationId="{F7C2A816-955C-4079-AAAB-066EBD44186B}"/>
          </ac:spMkLst>
        </pc:spChg>
        <pc:graphicFrameChg chg="add mod">
          <ac:chgData name="Ruchita Bhogapuram" userId="a8d0f682-e697-4aa5-b613-06e1867db987" providerId="ADAL" clId="{72383D3F-51AE-4DEA-9938-CE1ED5F16B38}" dt="2022-08-03T04:17:13.671" v="2355" actId="478"/>
          <ac:graphicFrameMkLst>
            <pc:docMk/>
            <pc:sldMk cId="1227736611" sldId="257"/>
            <ac:graphicFrameMk id="12" creationId="{EE68B78F-B23B-69FF-63EA-2E8A71691AEF}"/>
          </ac:graphicFrameMkLst>
        </pc:graphicFrameChg>
        <pc:picChg chg="add mod ord">
          <ac:chgData name="Ruchita Bhogapuram" userId="a8d0f682-e697-4aa5-b613-06e1867db987" providerId="ADAL" clId="{72383D3F-51AE-4DEA-9938-CE1ED5F16B38}" dt="2022-08-02T17:24:07.249" v="163" actId="26606"/>
          <ac:picMkLst>
            <pc:docMk/>
            <pc:sldMk cId="1227736611" sldId="257"/>
            <ac:picMk id="4" creationId="{907E3F20-1A40-C56C-82CC-4CF753A11043}"/>
          </ac:picMkLst>
        </pc:picChg>
      </pc:sldChg>
      <pc:sldChg chg="addSp delSp modSp new mod modTransition setBg">
        <pc:chgData name="Ruchita Bhogapuram" userId="a8d0f682-e697-4aa5-b613-06e1867db987" providerId="ADAL" clId="{72383D3F-51AE-4DEA-9938-CE1ED5F16B38}" dt="2022-08-03T07:00:31.814" v="6041"/>
        <pc:sldMkLst>
          <pc:docMk/>
          <pc:sldMk cId="3171780628" sldId="258"/>
        </pc:sldMkLst>
        <pc:spChg chg="add mod">
          <ac:chgData name="Ruchita Bhogapuram" userId="a8d0f682-e697-4aa5-b613-06e1867db987" providerId="ADAL" clId="{72383D3F-51AE-4DEA-9938-CE1ED5F16B38}" dt="2022-08-02T17:25:55.465" v="202" actId="1076"/>
          <ac:spMkLst>
            <pc:docMk/>
            <pc:sldMk cId="3171780628" sldId="258"/>
            <ac:spMk id="2" creationId="{FADB20C2-345D-AE30-3D6C-32552465AB26}"/>
          </ac:spMkLst>
        </pc:spChg>
        <pc:spChg chg="add del">
          <ac:chgData name="Ruchita Bhogapuram" userId="a8d0f682-e697-4aa5-b613-06e1867db987" providerId="ADAL" clId="{72383D3F-51AE-4DEA-9938-CE1ED5F16B38}" dt="2022-08-02T17:25:06.894" v="192" actId="26606"/>
          <ac:spMkLst>
            <pc:docMk/>
            <pc:sldMk cId="3171780628" sldId="258"/>
            <ac:spMk id="8" creationId="{19F9BF86-FE94-4517-B97D-026C7515E589}"/>
          </ac:spMkLst>
        </pc:spChg>
        <pc:spChg chg="add del">
          <ac:chgData name="Ruchita Bhogapuram" userId="a8d0f682-e697-4aa5-b613-06e1867db987" providerId="ADAL" clId="{72383D3F-51AE-4DEA-9938-CE1ED5F16B38}" dt="2022-08-02T17:25:06.894" v="192" actId="26606"/>
          <ac:spMkLst>
            <pc:docMk/>
            <pc:sldMk cId="3171780628" sldId="258"/>
            <ac:spMk id="10" creationId="{F7C2A816-955C-4079-AAAB-066EBD44186B}"/>
          </ac:spMkLst>
        </pc:spChg>
        <pc:spChg chg="add del">
          <ac:chgData name="Ruchita Bhogapuram" userId="a8d0f682-e697-4aa5-b613-06e1867db987" providerId="ADAL" clId="{72383D3F-51AE-4DEA-9938-CE1ED5F16B38}" dt="2022-08-02T17:25:20.322" v="197" actId="26606"/>
          <ac:spMkLst>
            <pc:docMk/>
            <pc:sldMk cId="3171780628" sldId="258"/>
            <ac:spMk id="12" creationId="{19F9BF86-FE94-4517-B97D-026C7515E589}"/>
          </ac:spMkLst>
        </pc:spChg>
        <pc:spChg chg="add del">
          <ac:chgData name="Ruchita Bhogapuram" userId="a8d0f682-e697-4aa5-b613-06e1867db987" providerId="ADAL" clId="{72383D3F-51AE-4DEA-9938-CE1ED5F16B38}" dt="2022-08-02T17:25:20.322" v="197" actId="26606"/>
          <ac:spMkLst>
            <pc:docMk/>
            <pc:sldMk cId="3171780628" sldId="258"/>
            <ac:spMk id="14" creationId="{BEC4C41B-9B65-4283-96DC-E31F9E045783}"/>
          </ac:spMkLst>
        </pc:spChg>
        <pc:spChg chg="add del">
          <ac:chgData name="Ruchita Bhogapuram" userId="a8d0f682-e697-4aa5-b613-06e1867db987" providerId="ADAL" clId="{72383D3F-51AE-4DEA-9938-CE1ED5F16B38}" dt="2022-08-02T17:25:20.322" v="196" actId="26606"/>
          <ac:spMkLst>
            <pc:docMk/>
            <pc:sldMk cId="3171780628" sldId="258"/>
            <ac:spMk id="19" creationId="{8C37C960-91F5-4F61-B2CD-8A037920720B}"/>
          </ac:spMkLst>
        </pc:spChg>
        <pc:spChg chg="add del">
          <ac:chgData name="Ruchita Bhogapuram" userId="a8d0f682-e697-4aa5-b613-06e1867db987" providerId="ADAL" clId="{72383D3F-51AE-4DEA-9938-CE1ED5F16B38}" dt="2022-08-02T17:25:38.936" v="199" actId="26606"/>
          <ac:spMkLst>
            <pc:docMk/>
            <pc:sldMk cId="3171780628" sldId="258"/>
            <ac:spMk id="21" creationId="{19F9BF86-FE94-4517-B97D-026C7515E589}"/>
          </ac:spMkLst>
        </pc:spChg>
        <pc:spChg chg="add">
          <ac:chgData name="Ruchita Bhogapuram" userId="a8d0f682-e697-4aa5-b613-06e1867db987" providerId="ADAL" clId="{72383D3F-51AE-4DEA-9938-CE1ED5F16B38}" dt="2022-08-02T17:25:38.936" v="199" actId="26606"/>
          <ac:spMkLst>
            <pc:docMk/>
            <pc:sldMk cId="3171780628" sldId="258"/>
            <ac:spMk id="26" creationId="{19F9BF86-FE94-4517-B97D-026C7515E589}"/>
          </ac:spMkLst>
        </pc:spChg>
        <pc:spChg chg="add">
          <ac:chgData name="Ruchita Bhogapuram" userId="a8d0f682-e697-4aa5-b613-06e1867db987" providerId="ADAL" clId="{72383D3F-51AE-4DEA-9938-CE1ED5F16B38}" dt="2022-08-02T17:25:38.936" v="199" actId="26606"/>
          <ac:spMkLst>
            <pc:docMk/>
            <pc:sldMk cId="3171780628" sldId="258"/>
            <ac:spMk id="28" creationId="{F7C2A816-955C-4079-AAAB-066EBD44186B}"/>
          </ac:spMkLst>
        </pc:spChg>
        <pc:picChg chg="add del">
          <ac:chgData name="Ruchita Bhogapuram" userId="a8d0f682-e697-4aa5-b613-06e1867db987" providerId="ADAL" clId="{72383D3F-51AE-4DEA-9938-CE1ED5F16B38}" dt="2022-08-02T17:25:06.894" v="192" actId="26606"/>
          <ac:picMkLst>
            <pc:docMk/>
            <pc:sldMk cId="3171780628" sldId="258"/>
            <ac:picMk id="4" creationId="{E16E0BF2-45B9-C81D-72BD-9538084E22F2}"/>
          </ac:picMkLst>
        </pc:picChg>
        <pc:picChg chg="add mod">
          <ac:chgData name="Ruchita Bhogapuram" userId="a8d0f682-e697-4aa5-b613-06e1867db987" providerId="ADAL" clId="{72383D3F-51AE-4DEA-9938-CE1ED5F16B38}" dt="2022-08-02T17:25:49.579" v="201" actId="1076"/>
          <ac:picMkLst>
            <pc:docMk/>
            <pc:sldMk cId="3171780628" sldId="258"/>
            <ac:picMk id="13" creationId="{81EFB1FB-1286-9DFD-3A53-CD0F2D6105BE}"/>
          </ac:picMkLst>
        </pc:picChg>
      </pc:sldChg>
      <pc:sldChg chg="addSp delSp modSp new mod modTransition setBg">
        <pc:chgData name="Ruchita Bhogapuram" userId="a8d0f682-e697-4aa5-b613-06e1867db987" providerId="ADAL" clId="{72383D3F-51AE-4DEA-9938-CE1ED5F16B38}" dt="2022-08-03T07:00:31.814" v="6041"/>
        <pc:sldMkLst>
          <pc:docMk/>
          <pc:sldMk cId="113717363" sldId="259"/>
        </pc:sldMkLst>
        <pc:spChg chg="add mod">
          <ac:chgData name="Ruchita Bhogapuram" userId="a8d0f682-e697-4aa5-b613-06e1867db987" providerId="ADAL" clId="{72383D3F-51AE-4DEA-9938-CE1ED5F16B38}" dt="2022-08-02T17:28:03.147" v="224" actId="26606"/>
          <ac:spMkLst>
            <pc:docMk/>
            <pc:sldMk cId="113717363" sldId="259"/>
            <ac:spMk id="2" creationId="{E1AE0DD9-60C3-C8A4-903C-319A7B1E649E}"/>
          </ac:spMkLst>
        </pc:spChg>
        <pc:spChg chg="add del">
          <ac:chgData name="Ruchita Bhogapuram" userId="a8d0f682-e697-4aa5-b613-06e1867db987" providerId="ADAL" clId="{72383D3F-51AE-4DEA-9938-CE1ED5F16B38}" dt="2022-08-02T17:28:03.147" v="224" actId="26606"/>
          <ac:spMkLst>
            <pc:docMk/>
            <pc:sldMk cId="113717363" sldId="259"/>
            <ac:spMk id="8" creationId="{19F9BF86-FE94-4517-B97D-026C7515E589}"/>
          </ac:spMkLst>
        </pc:spChg>
        <pc:spChg chg="add del">
          <ac:chgData name="Ruchita Bhogapuram" userId="a8d0f682-e697-4aa5-b613-06e1867db987" providerId="ADAL" clId="{72383D3F-51AE-4DEA-9938-CE1ED5F16B38}" dt="2022-08-02T17:28:03.147" v="224" actId="26606"/>
          <ac:spMkLst>
            <pc:docMk/>
            <pc:sldMk cId="113717363" sldId="259"/>
            <ac:spMk id="10" creationId="{F7C2A816-955C-4079-AAAB-066EBD44186B}"/>
          </ac:spMkLst>
        </pc:spChg>
        <pc:spChg chg="add del">
          <ac:chgData name="Ruchita Bhogapuram" userId="a8d0f682-e697-4aa5-b613-06e1867db987" providerId="ADAL" clId="{72383D3F-51AE-4DEA-9938-CE1ED5F16B38}" dt="2022-08-02T17:28:03.147" v="223" actId="26606"/>
          <ac:spMkLst>
            <pc:docMk/>
            <pc:sldMk cId="113717363" sldId="259"/>
            <ac:spMk id="15" creationId="{E20BB609-EF92-42DB-836C-0699A590B5CF}"/>
          </ac:spMkLst>
        </pc:spChg>
        <pc:spChg chg="add del">
          <ac:chgData name="Ruchita Bhogapuram" userId="a8d0f682-e697-4aa5-b613-06e1867db987" providerId="ADAL" clId="{72383D3F-51AE-4DEA-9938-CE1ED5F16B38}" dt="2022-08-02T17:28:03.147" v="223" actId="26606"/>
          <ac:spMkLst>
            <pc:docMk/>
            <pc:sldMk cId="113717363" sldId="259"/>
            <ac:spMk id="17" creationId="{4D71E64B-9F70-4956-A351-D707CAB0AF3A}"/>
          </ac:spMkLst>
        </pc:spChg>
        <pc:spChg chg="add">
          <ac:chgData name="Ruchita Bhogapuram" userId="a8d0f682-e697-4aa5-b613-06e1867db987" providerId="ADAL" clId="{72383D3F-51AE-4DEA-9938-CE1ED5F16B38}" dt="2022-08-02T17:28:03.147" v="224" actId="26606"/>
          <ac:spMkLst>
            <pc:docMk/>
            <pc:sldMk cId="113717363" sldId="259"/>
            <ac:spMk id="19" creationId="{19F9BF86-FE94-4517-B97D-026C7515E589}"/>
          </ac:spMkLst>
        </pc:spChg>
        <pc:spChg chg="add">
          <ac:chgData name="Ruchita Bhogapuram" userId="a8d0f682-e697-4aa5-b613-06e1867db987" providerId="ADAL" clId="{72383D3F-51AE-4DEA-9938-CE1ED5F16B38}" dt="2022-08-02T17:28:03.147" v="224" actId="26606"/>
          <ac:spMkLst>
            <pc:docMk/>
            <pc:sldMk cId="113717363" sldId="259"/>
            <ac:spMk id="20" creationId="{F7C2A816-955C-4079-AAAB-066EBD44186B}"/>
          </ac:spMkLst>
        </pc:spChg>
        <pc:picChg chg="add mod">
          <ac:chgData name="Ruchita Bhogapuram" userId="a8d0f682-e697-4aa5-b613-06e1867db987" providerId="ADAL" clId="{72383D3F-51AE-4DEA-9938-CE1ED5F16B38}" dt="2022-08-02T17:28:03.147" v="224" actId="26606"/>
          <ac:picMkLst>
            <pc:docMk/>
            <pc:sldMk cId="113717363" sldId="259"/>
            <ac:picMk id="4" creationId="{82FBE814-991F-C2F8-61A6-4CF951FBDBE6}"/>
          </ac:picMkLst>
        </pc:picChg>
      </pc:sldChg>
      <pc:sldChg chg="addSp delSp modSp new mod modTransition">
        <pc:chgData name="Ruchita Bhogapuram" userId="a8d0f682-e697-4aa5-b613-06e1867db987" providerId="ADAL" clId="{72383D3F-51AE-4DEA-9938-CE1ED5F16B38}" dt="2022-08-03T07:00:31.814" v="6041"/>
        <pc:sldMkLst>
          <pc:docMk/>
          <pc:sldMk cId="3122372548" sldId="260"/>
        </pc:sldMkLst>
        <pc:spChg chg="add mod">
          <ac:chgData name="Ruchita Bhogapuram" userId="a8d0f682-e697-4aa5-b613-06e1867db987" providerId="ADAL" clId="{72383D3F-51AE-4DEA-9938-CE1ED5F16B38}" dt="2022-08-02T17:36:56.094" v="307" actId="20577"/>
          <ac:spMkLst>
            <pc:docMk/>
            <pc:sldMk cId="3122372548" sldId="260"/>
            <ac:spMk id="3" creationId="{5A1D63A6-22DF-FAFE-4B14-C9C6BB547F6F}"/>
          </ac:spMkLst>
        </pc:spChg>
        <pc:spChg chg="add mod">
          <ac:chgData name="Ruchita Bhogapuram" userId="a8d0f682-e697-4aa5-b613-06e1867db987" providerId="ADAL" clId="{72383D3F-51AE-4DEA-9938-CE1ED5F16B38}" dt="2022-08-02T17:30:13.595" v="234" actId="1076"/>
          <ac:spMkLst>
            <pc:docMk/>
            <pc:sldMk cId="3122372548" sldId="260"/>
            <ac:spMk id="5" creationId="{3B5B151E-4C09-71C2-732A-A3DEAA077155}"/>
          </ac:spMkLst>
        </pc:spChg>
        <pc:spChg chg="add del mod">
          <ac:chgData name="Ruchita Bhogapuram" userId="a8d0f682-e697-4aa5-b613-06e1867db987" providerId="ADAL" clId="{72383D3F-51AE-4DEA-9938-CE1ED5F16B38}" dt="2022-08-02T17:35:46.763" v="282"/>
          <ac:spMkLst>
            <pc:docMk/>
            <pc:sldMk cId="3122372548" sldId="260"/>
            <ac:spMk id="6" creationId="{803F6A10-D0CC-17D0-8FF8-378E0281F533}"/>
          </ac:spMkLst>
        </pc:spChg>
        <pc:picChg chg="add mod">
          <ac:chgData name="Ruchita Bhogapuram" userId="a8d0f682-e697-4aa5-b613-06e1867db987" providerId="ADAL" clId="{72383D3F-51AE-4DEA-9938-CE1ED5F16B38}" dt="2022-08-02T17:37:03.713" v="308" actId="14100"/>
          <ac:picMkLst>
            <pc:docMk/>
            <pc:sldMk cId="3122372548" sldId="260"/>
            <ac:picMk id="8" creationId="{33F242E2-AF56-0C60-4DE5-7DC0406E5DA9}"/>
          </ac:picMkLst>
        </pc:picChg>
      </pc:sldChg>
      <pc:sldChg chg="addSp delSp modSp new mod modTransition setBg">
        <pc:chgData name="Ruchita Bhogapuram" userId="a8d0f682-e697-4aa5-b613-06e1867db987" providerId="ADAL" clId="{72383D3F-51AE-4DEA-9938-CE1ED5F16B38}" dt="2022-08-03T07:00:31.814" v="6041"/>
        <pc:sldMkLst>
          <pc:docMk/>
          <pc:sldMk cId="1398912731" sldId="261"/>
        </pc:sldMkLst>
        <pc:spChg chg="add del mod">
          <ac:chgData name="Ruchita Bhogapuram" userId="a8d0f682-e697-4aa5-b613-06e1867db987" providerId="ADAL" clId="{72383D3F-51AE-4DEA-9938-CE1ED5F16B38}" dt="2022-08-02T17:43:01.914" v="411" actId="26606"/>
          <ac:spMkLst>
            <pc:docMk/>
            <pc:sldMk cId="1398912731" sldId="261"/>
            <ac:spMk id="3" creationId="{2ED84836-24C7-5652-CF60-B27C87CA10D2}"/>
          </ac:spMkLst>
        </pc:spChg>
        <pc:spChg chg="add del">
          <ac:chgData name="Ruchita Bhogapuram" userId="a8d0f682-e697-4aa5-b613-06e1867db987" providerId="ADAL" clId="{72383D3F-51AE-4DEA-9938-CE1ED5F16B38}" dt="2022-08-02T17:43:01.898" v="410" actId="26606"/>
          <ac:spMkLst>
            <pc:docMk/>
            <pc:sldMk cId="1398912731" sldId="261"/>
            <ac:spMk id="9" creationId="{5D3E2EEE-5E2B-473D-B932-CC1CB66592CD}"/>
          </ac:spMkLst>
        </pc:spChg>
        <pc:graphicFrameChg chg="add del">
          <ac:chgData name="Ruchita Bhogapuram" userId="a8d0f682-e697-4aa5-b613-06e1867db987" providerId="ADAL" clId="{72383D3F-51AE-4DEA-9938-CE1ED5F16B38}" dt="2022-08-02T17:43:01.898" v="410" actId="26606"/>
          <ac:graphicFrameMkLst>
            <pc:docMk/>
            <pc:sldMk cId="1398912731" sldId="261"/>
            <ac:graphicFrameMk id="5" creationId="{0E72B126-635E-B5EE-55FE-33ABB237D7C2}"/>
          </ac:graphicFrameMkLst>
        </pc:graphicFrameChg>
        <pc:graphicFrameChg chg="add mod">
          <ac:chgData name="Ruchita Bhogapuram" userId="a8d0f682-e697-4aa5-b613-06e1867db987" providerId="ADAL" clId="{72383D3F-51AE-4DEA-9938-CE1ED5F16B38}" dt="2022-08-02T17:46:12.954" v="428"/>
          <ac:graphicFrameMkLst>
            <pc:docMk/>
            <pc:sldMk cId="1398912731" sldId="261"/>
            <ac:graphicFrameMk id="11" creationId="{1D87B867-951A-7802-2B30-FC1A466450C7}"/>
          </ac:graphicFrameMkLst>
        </pc:graphicFrameChg>
        <pc:picChg chg="add mod">
          <ac:chgData name="Ruchita Bhogapuram" userId="a8d0f682-e697-4aa5-b613-06e1867db987" providerId="ADAL" clId="{72383D3F-51AE-4DEA-9938-CE1ED5F16B38}" dt="2022-08-02T17:46:30.701" v="433" actId="1076"/>
          <ac:picMkLst>
            <pc:docMk/>
            <pc:sldMk cId="1398912731" sldId="261"/>
            <ac:picMk id="2050" creationId="{4F85CF0A-BC85-5C38-1170-4AB49C4DA237}"/>
          </ac:picMkLst>
        </pc:picChg>
      </pc:sldChg>
      <pc:sldChg chg="addSp modSp new mod modTransition">
        <pc:chgData name="Ruchita Bhogapuram" userId="a8d0f682-e697-4aa5-b613-06e1867db987" providerId="ADAL" clId="{72383D3F-51AE-4DEA-9938-CE1ED5F16B38}" dt="2022-08-03T07:00:31.814" v="6041"/>
        <pc:sldMkLst>
          <pc:docMk/>
          <pc:sldMk cId="2873497177" sldId="262"/>
        </pc:sldMkLst>
        <pc:spChg chg="add mod">
          <ac:chgData name="Ruchita Bhogapuram" userId="a8d0f682-e697-4aa5-b613-06e1867db987" providerId="ADAL" clId="{72383D3F-51AE-4DEA-9938-CE1ED5F16B38}" dt="2022-08-02T17:53:06.172" v="558" actId="1076"/>
          <ac:spMkLst>
            <pc:docMk/>
            <pc:sldMk cId="2873497177" sldId="262"/>
            <ac:spMk id="3" creationId="{09A45B2F-0243-536C-311D-8AB921909A50}"/>
          </ac:spMkLst>
        </pc:spChg>
        <pc:picChg chg="add mod">
          <ac:chgData name="Ruchita Bhogapuram" userId="a8d0f682-e697-4aa5-b613-06e1867db987" providerId="ADAL" clId="{72383D3F-51AE-4DEA-9938-CE1ED5F16B38}" dt="2022-08-02T17:52:45.151" v="551" actId="1076"/>
          <ac:picMkLst>
            <pc:docMk/>
            <pc:sldMk cId="2873497177" sldId="262"/>
            <ac:picMk id="3074" creationId="{739C229A-874B-8F0F-CB29-C1757044F3D3}"/>
          </ac:picMkLst>
        </pc:picChg>
        <pc:picChg chg="add mod">
          <ac:chgData name="Ruchita Bhogapuram" userId="a8d0f682-e697-4aa5-b613-06e1867db987" providerId="ADAL" clId="{72383D3F-51AE-4DEA-9938-CE1ED5F16B38}" dt="2022-08-02T17:53:04.704" v="557" actId="1076"/>
          <ac:picMkLst>
            <pc:docMk/>
            <pc:sldMk cId="2873497177" sldId="262"/>
            <ac:picMk id="3076" creationId="{9CBC1E2C-514B-35E0-4A87-73FCFCE6C2CC}"/>
          </ac:picMkLst>
        </pc:picChg>
        <pc:picChg chg="add mod">
          <ac:chgData name="Ruchita Bhogapuram" userId="a8d0f682-e697-4aa5-b613-06e1867db987" providerId="ADAL" clId="{72383D3F-51AE-4DEA-9938-CE1ED5F16B38}" dt="2022-08-02T17:52:54.096" v="554" actId="1076"/>
          <ac:picMkLst>
            <pc:docMk/>
            <pc:sldMk cId="2873497177" sldId="262"/>
            <ac:picMk id="3078" creationId="{30DB9779-897F-FA96-4A5F-60C0805FCFDA}"/>
          </ac:picMkLst>
        </pc:picChg>
      </pc:sldChg>
      <pc:sldChg chg="addSp delSp modSp new mod modTransition setBg">
        <pc:chgData name="Ruchita Bhogapuram" userId="a8d0f682-e697-4aa5-b613-06e1867db987" providerId="ADAL" clId="{72383D3F-51AE-4DEA-9938-CE1ED5F16B38}" dt="2022-08-03T07:00:31.814" v="6041"/>
        <pc:sldMkLst>
          <pc:docMk/>
          <pc:sldMk cId="1296119820" sldId="263"/>
        </pc:sldMkLst>
        <pc:spChg chg="add del mod">
          <ac:chgData name="Ruchita Bhogapuram" userId="a8d0f682-e697-4aa5-b613-06e1867db987" providerId="ADAL" clId="{72383D3F-51AE-4DEA-9938-CE1ED5F16B38}" dt="2022-08-02T17:58:47.031" v="584" actId="26606"/>
          <ac:spMkLst>
            <pc:docMk/>
            <pc:sldMk cId="1296119820" sldId="263"/>
            <ac:spMk id="3" creationId="{BAB259B8-879F-9CDD-2753-91787E2E852E}"/>
          </ac:spMkLst>
        </pc:spChg>
        <pc:spChg chg="add mod">
          <ac:chgData name="Ruchita Bhogapuram" userId="a8d0f682-e697-4aa5-b613-06e1867db987" providerId="ADAL" clId="{72383D3F-51AE-4DEA-9938-CE1ED5F16B38}" dt="2022-08-02T17:59:10.509" v="587" actId="1076"/>
          <ac:spMkLst>
            <pc:docMk/>
            <pc:sldMk cId="1296119820" sldId="263"/>
            <ac:spMk id="5" creationId="{E76A11BC-64F9-AB6B-9BB1-EFA83AE092A3}"/>
          </ac:spMkLst>
        </pc:spChg>
        <pc:spChg chg="add mod">
          <ac:chgData name="Ruchita Bhogapuram" userId="a8d0f682-e697-4aa5-b613-06e1867db987" providerId="ADAL" clId="{72383D3F-51AE-4DEA-9938-CE1ED5F16B38}" dt="2022-08-02T18:04:40.284" v="632" actId="1076"/>
          <ac:spMkLst>
            <pc:docMk/>
            <pc:sldMk cId="1296119820" sldId="263"/>
            <ac:spMk id="7" creationId="{20CF73DE-02CB-4C60-422B-896334D36390}"/>
          </ac:spMkLst>
        </pc:spChg>
        <pc:spChg chg="add mod">
          <ac:chgData name="Ruchita Bhogapuram" userId="a8d0f682-e697-4aa5-b613-06e1867db987" providerId="ADAL" clId="{72383D3F-51AE-4DEA-9938-CE1ED5F16B38}" dt="2022-08-02T18:04:46.899" v="633" actId="1076"/>
          <ac:spMkLst>
            <pc:docMk/>
            <pc:sldMk cId="1296119820" sldId="263"/>
            <ac:spMk id="9" creationId="{54A6041E-3729-BD17-FE8C-764E682A6985}"/>
          </ac:spMkLst>
        </pc:spChg>
        <pc:spChg chg="add">
          <ac:chgData name="Ruchita Bhogapuram" userId="a8d0f682-e697-4aa5-b613-06e1867db987" providerId="ADAL" clId="{72383D3F-51AE-4DEA-9938-CE1ED5F16B38}" dt="2022-08-02T17:58:47.031" v="584" actId="26606"/>
          <ac:spMkLst>
            <pc:docMk/>
            <pc:sldMk cId="1296119820" sldId="263"/>
            <ac:spMk id="15" creationId="{5D3E2EEE-5E2B-473D-B932-CC1CB66592CD}"/>
          </ac:spMkLst>
        </pc:spChg>
        <pc:graphicFrameChg chg="add mod">
          <ac:chgData name="Ruchita Bhogapuram" userId="a8d0f682-e697-4aa5-b613-06e1867db987" providerId="ADAL" clId="{72383D3F-51AE-4DEA-9938-CE1ED5F16B38}" dt="2022-08-02T17:59:00.996" v="586" actId="1076"/>
          <ac:graphicFrameMkLst>
            <pc:docMk/>
            <pc:sldMk cId="1296119820" sldId="263"/>
            <ac:graphicFrameMk id="11" creationId="{5097966B-9075-1EDA-9E8E-9E7BC83628B4}"/>
          </ac:graphicFrameMkLst>
        </pc:graphicFrameChg>
        <pc:picChg chg="add mod">
          <ac:chgData name="Ruchita Bhogapuram" userId="a8d0f682-e697-4aa5-b613-06e1867db987" providerId="ADAL" clId="{72383D3F-51AE-4DEA-9938-CE1ED5F16B38}" dt="2022-08-02T18:04:54.360" v="635" actId="1076"/>
          <ac:picMkLst>
            <pc:docMk/>
            <pc:sldMk cId="1296119820" sldId="263"/>
            <ac:picMk id="5122" creationId="{D9C20BD4-0661-A4A6-CB02-429D07333904}"/>
          </ac:picMkLst>
        </pc:picChg>
      </pc:sldChg>
      <pc:sldChg chg="addSp modSp new mod modTransition">
        <pc:chgData name="Ruchita Bhogapuram" userId="a8d0f682-e697-4aa5-b613-06e1867db987" providerId="ADAL" clId="{72383D3F-51AE-4DEA-9938-CE1ED5F16B38}" dt="2022-08-03T07:00:31.814" v="6041"/>
        <pc:sldMkLst>
          <pc:docMk/>
          <pc:sldMk cId="2582003743" sldId="264"/>
        </pc:sldMkLst>
        <pc:spChg chg="add mod">
          <ac:chgData name="Ruchita Bhogapuram" userId="a8d0f682-e697-4aa5-b613-06e1867db987" providerId="ADAL" clId="{72383D3F-51AE-4DEA-9938-CE1ED5F16B38}" dt="2022-08-02T18:00:51.842" v="603" actId="20577"/>
          <ac:spMkLst>
            <pc:docMk/>
            <pc:sldMk cId="2582003743" sldId="264"/>
            <ac:spMk id="3" creationId="{5E18D185-EDA0-552D-B09A-8E4253C0AD4D}"/>
          </ac:spMkLst>
        </pc:spChg>
        <pc:picChg chg="add mod">
          <ac:chgData name="Ruchita Bhogapuram" userId="a8d0f682-e697-4aa5-b613-06e1867db987" providerId="ADAL" clId="{72383D3F-51AE-4DEA-9938-CE1ED5F16B38}" dt="2022-08-02T18:01:43.962" v="605" actId="1076"/>
          <ac:picMkLst>
            <pc:docMk/>
            <pc:sldMk cId="2582003743" sldId="264"/>
            <ac:picMk id="4098" creationId="{3EC5EE69-D3A8-667A-B0EE-E7F6DFD7468C}"/>
          </ac:picMkLst>
        </pc:picChg>
      </pc:sldChg>
      <pc:sldChg chg="addSp delSp modSp new mod modTransition">
        <pc:chgData name="Ruchita Bhogapuram" userId="a8d0f682-e697-4aa5-b613-06e1867db987" providerId="ADAL" clId="{72383D3F-51AE-4DEA-9938-CE1ED5F16B38}" dt="2022-08-03T07:00:31.814" v="6041"/>
        <pc:sldMkLst>
          <pc:docMk/>
          <pc:sldMk cId="887703074" sldId="265"/>
        </pc:sldMkLst>
        <pc:spChg chg="add mod">
          <ac:chgData name="Ruchita Bhogapuram" userId="a8d0f682-e697-4aa5-b613-06e1867db987" providerId="ADAL" clId="{72383D3F-51AE-4DEA-9938-CE1ED5F16B38}" dt="2022-08-02T18:08:17.359" v="663" actId="1076"/>
          <ac:spMkLst>
            <pc:docMk/>
            <pc:sldMk cId="887703074" sldId="265"/>
            <ac:spMk id="3" creationId="{7AA98F33-F4E3-A766-3613-94D508F3780E}"/>
          </ac:spMkLst>
        </pc:spChg>
        <pc:spChg chg="add del">
          <ac:chgData name="Ruchita Bhogapuram" userId="a8d0f682-e697-4aa5-b613-06e1867db987" providerId="ADAL" clId="{72383D3F-51AE-4DEA-9938-CE1ED5F16B38}" dt="2022-08-02T18:05:58.222" v="637"/>
          <ac:spMkLst>
            <pc:docMk/>
            <pc:sldMk cId="887703074" sldId="265"/>
            <ac:spMk id="4" creationId="{D26CD213-9309-7BB0-A279-0407088AF2AD}"/>
          </ac:spMkLst>
        </pc:spChg>
        <pc:spChg chg="add mod">
          <ac:chgData name="Ruchita Bhogapuram" userId="a8d0f682-e697-4aa5-b613-06e1867db987" providerId="ADAL" clId="{72383D3F-51AE-4DEA-9938-CE1ED5F16B38}" dt="2022-08-02T18:08:11.772" v="662" actId="1076"/>
          <ac:spMkLst>
            <pc:docMk/>
            <pc:sldMk cId="887703074" sldId="265"/>
            <ac:spMk id="8" creationId="{6642A324-55A2-B40B-1232-78C47389B7E4}"/>
          </ac:spMkLst>
        </pc:spChg>
        <pc:picChg chg="add mod">
          <ac:chgData name="Ruchita Bhogapuram" userId="a8d0f682-e697-4aa5-b613-06e1867db987" providerId="ADAL" clId="{72383D3F-51AE-4DEA-9938-CE1ED5F16B38}" dt="2022-08-02T18:08:22.310" v="664" actId="1076"/>
          <ac:picMkLst>
            <pc:docMk/>
            <pc:sldMk cId="887703074" sldId="265"/>
            <ac:picMk id="6" creationId="{B9588F46-7169-FE8B-8CF2-D6B44C6057DE}"/>
          </ac:picMkLst>
        </pc:picChg>
      </pc:sldChg>
      <pc:sldChg chg="addSp modSp new mod modTransition">
        <pc:chgData name="Ruchita Bhogapuram" userId="a8d0f682-e697-4aa5-b613-06e1867db987" providerId="ADAL" clId="{72383D3F-51AE-4DEA-9938-CE1ED5F16B38}" dt="2022-08-03T07:00:31.814" v="6041"/>
        <pc:sldMkLst>
          <pc:docMk/>
          <pc:sldMk cId="1350240866" sldId="266"/>
        </pc:sldMkLst>
        <pc:spChg chg="add mod">
          <ac:chgData name="Ruchita Bhogapuram" userId="a8d0f682-e697-4aa5-b613-06e1867db987" providerId="ADAL" clId="{72383D3F-51AE-4DEA-9938-CE1ED5F16B38}" dt="2022-08-02T18:09:22.934" v="673" actId="1076"/>
          <ac:spMkLst>
            <pc:docMk/>
            <pc:sldMk cId="1350240866" sldId="266"/>
            <ac:spMk id="3" creationId="{DF89D12F-45B7-F3D9-AC3E-39AA24F074BE}"/>
          </ac:spMkLst>
        </pc:spChg>
        <pc:spChg chg="add mod">
          <ac:chgData name="Ruchita Bhogapuram" userId="a8d0f682-e697-4aa5-b613-06e1867db987" providerId="ADAL" clId="{72383D3F-51AE-4DEA-9938-CE1ED5F16B38}" dt="2022-08-02T18:11:19.991" v="689" actId="2710"/>
          <ac:spMkLst>
            <pc:docMk/>
            <pc:sldMk cId="1350240866" sldId="266"/>
            <ac:spMk id="6" creationId="{AB3CE927-F324-55EF-504E-4DEB0CCCF592}"/>
          </ac:spMkLst>
        </pc:spChg>
        <pc:picChg chg="add mod">
          <ac:chgData name="Ruchita Bhogapuram" userId="a8d0f682-e697-4aa5-b613-06e1867db987" providerId="ADAL" clId="{72383D3F-51AE-4DEA-9938-CE1ED5F16B38}" dt="2022-08-02T18:11:28.573" v="690" actId="1076"/>
          <ac:picMkLst>
            <pc:docMk/>
            <pc:sldMk cId="1350240866" sldId="266"/>
            <ac:picMk id="7170" creationId="{E27CAEB2-757B-0DA8-1BFB-0A4A2F5319D8}"/>
          </ac:picMkLst>
        </pc:picChg>
      </pc:sldChg>
      <pc:sldChg chg="addSp delSp modSp new mod modTransition">
        <pc:chgData name="Ruchita Bhogapuram" userId="a8d0f682-e697-4aa5-b613-06e1867db987" providerId="ADAL" clId="{72383D3F-51AE-4DEA-9938-CE1ED5F16B38}" dt="2022-08-03T07:00:31.814" v="6041"/>
        <pc:sldMkLst>
          <pc:docMk/>
          <pc:sldMk cId="3078096575" sldId="267"/>
        </pc:sldMkLst>
        <pc:spChg chg="add mod">
          <ac:chgData name="Ruchita Bhogapuram" userId="a8d0f682-e697-4aa5-b613-06e1867db987" providerId="ADAL" clId="{72383D3F-51AE-4DEA-9938-CE1ED5F16B38}" dt="2022-08-02T18:25:10.125" v="1110" actId="1076"/>
          <ac:spMkLst>
            <pc:docMk/>
            <pc:sldMk cId="3078096575" sldId="267"/>
            <ac:spMk id="3" creationId="{7866D6B2-AFF8-025C-5B29-EC038935A176}"/>
          </ac:spMkLst>
        </pc:spChg>
        <pc:spChg chg="add del mod">
          <ac:chgData name="Ruchita Bhogapuram" userId="a8d0f682-e697-4aa5-b613-06e1867db987" providerId="ADAL" clId="{72383D3F-51AE-4DEA-9938-CE1ED5F16B38}" dt="2022-08-02T18:18:01.039" v="791" actId="478"/>
          <ac:spMkLst>
            <pc:docMk/>
            <pc:sldMk cId="3078096575" sldId="267"/>
            <ac:spMk id="4" creationId="{40937FF0-FD99-B4A3-A99B-B14B0148A90B}"/>
          </ac:spMkLst>
        </pc:spChg>
        <pc:spChg chg="add del mod">
          <ac:chgData name="Ruchita Bhogapuram" userId="a8d0f682-e697-4aa5-b613-06e1867db987" providerId="ADAL" clId="{72383D3F-51AE-4DEA-9938-CE1ED5F16B38}" dt="2022-08-02T18:17:51.398" v="780" actId="478"/>
          <ac:spMkLst>
            <pc:docMk/>
            <pc:sldMk cId="3078096575" sldId="267"/>
            <ac:spMk id="5" creationId="{9FF23979-4FD4-12CB-D243-19CB56906202}"/>
          </ac:spMkLst>
        </pc:spChg>
        <pc:spChg chg="add mod">
          <ac:chgData name="Ruchita Bhogapuram" userId="a8d0f682-e697-4aa5-b613-06e1867db987" providerId="ADAL" clId="{72383D3F-51AE-4DEA-9938-CE1ED5F16B38}" dt="2022-08-02T18:25:22.602" v="1113" actId="1076"/>
          <ac:spMkLst>
            <pc:docMk/>
            <pc:sldMk cId="3078096575" sldId="267"/>
            <ac:spMk id="7" creationId="{EE8E9EE6-C685-E3E7-F791-9D9161A6B903}"/>
          </ac:spMkLst>
        </pc:spChg>
        <pc:spChg chg="add del">
          <ac:chgData name="Ruchita Bhogapuram" userId="a8d0f682-e697-4aa5-b613-06e1867db987" providerId="ADAL" clId="{72383D3F-51AE-4DEA-9938-CE1ED5F16B38}" dt="2022-08-02T18:19:24.632" v="798"/>
          <ac:spMkLst>
            <pc:docMk/>
            <pc:sldMk cId="3078096575" sldId="267"/>
            <ac:spMk id="8" creationId="{35D403C7-777E-6021-CDED-ED7E83A9FE0C}"/>
          </ac:spMkLst>
        </pc:spChg>
        <pc:picChg chg="add mod">
          <ac:chgData name="Ruchita Bhogapuram" userId="a8d0f682-e697-4aa5-b613-06e1867db987" providerId="ADAL" clId="{72383D3F-51AE-4DEA-9938-CE1ED5F16B38}" dt="2022-08-02T18:23:39.382" v="989" actId="1076"/>
          <ac:picMkLst>
            <pc:docMk/>
            <pc:sldMk cId="3078096575" sldId="267"/>
            <ac:picMk id="10" creationId="{F25887D4-75B5-53BA-BBFC-607D9F396C8B}"/>
          </ac:picMkLst>
        </pc:picChg>
        <pc:picChg chg="add mod">
          <ac:chgData name="Ruchita Bhogapuram" userId="a8d0f682-e697-4aa5-b613-06e1867db987" providerId="ADAL" clId="{72383D3F-51AE-4DEA-9938-CE1ED5F16B38}" dt="2022-08-02T18:18:13.088" v="793" actId="1076"/>
          <ac:picMkLst>
            <pc:docMk/>
            <pc:sldMk cId="3078096575" sldId="267"/>
            <ac:picMk id="8194" creationId="{A029A507-6D70-9429-A04E-3D6273DB4A0D}"/>
          </ac:picMkLst>
        </pc:picChg>
      </pc:sldChg>
      <pc:sldChg chg="addSp delSp modSp new mod modTransition setBg">
        <pc:chgData name="Ruchita Bhogapuram" userId="a8d0f682-e697-4aa5-b613-06e1867db987" providerId="ADAL" clId="{72383D3F-51AE-4DEA-9938-CE1ED5F16B38}" dt="2022-08-03T07:00:31.814" v="6041"/>
        <pc:sldMkLst>
          <pc:docMk/>
          <pc:sldMk cId="1999066300" sldId="268"/>
        </pc:sldMkLst>
        <pc:spChg chg="add del mod">
          <ac:chgData name="Ruchita Bhogapuram" userId="a8d0f682-e697-4aa5-b613-06e1867db987" providerId="ADAL" clId="{72383D3F-51AE-4DEA-9938-CE1ED5F16B38}" dt="2022-08-02T18:26:18.991" v="1118"/>
          <ac:spMkLst>
            <pc:docMk/>
            <pc:sldMk cId="1999066300" sldId="268"/>
            <ac:spMk id="2" creationId="{5B85AEAE-68C2-AF0D-5191-EE2404A5BDE6}"/>
          </ac:spMkLst>
        </pc:spChg>
        <pc:spChg chg="add mod">
          <ac:chgData name="Ruchita Bhogapuram" userId="a8d0f682-e697-4aa5-b613-06e1867db987" providerId="ADAL" clId="{72383D3F-51AE-4DEA-9938-CE1ED5F16B38}" dt="2022-08-02T18:27:22.728" v="1144" actId="26606"/>
          <ac:spMkLst>
            <pc:docMk/>
            <pc:sldMk cId="1999066300" sldId="268"/>
            <ac:spMk id="3" creationId="{DF7FFB93-5770-5DB8-F4A5-299780CBB749}"/>
          </ac:spMkLst>
        </pc:spChg>
        <pc:spChg chg="add del">
          <ac:chgData name="Ruchita Bhogapuram" userId="a8d0f682-e697-4aa5-b613-06e1867db987" providerId="ADAL" clId="{72383D3F-51AE-4DEA-9938-CE1ED5F16B38}" dt="2022-08-02T18:27:06.066" v="1139" actId="26606"/>
          <ac:spMkLst>
            <pc:docMk/>
            <pc:sldMk cId="1999066300" sldId="268"/>
            <ac:spMk id="9" creationId="{E20BB609-EF92-42DB-836C-0699A590B5CF}"/>
          </ac:spMkLst>
        </pc:spChg>
        <pc:spChg chg="add del">
          <ac:chgData name="Ruchita Bhogapuram" userId="a8d0f682-e697-4aa5-b613-06e1867db987" providerId="ADAL" clId="{72383D3F-51AE-4DEA-9938-CE1ED5F16B38}" dt="2022-08-02T18:27:06.066" v="1139" actId="26606"/>
          <ac:spMkLst>
            <pc:docMk/>
            <pc:sldMk cId="1999066300" sldId="268"/>
            <ac:spMk id="11" creationId="{4D71E64B-9F70-4956-A351-D707CAB0AF3A}"/>
          </ac:spMkLst>
        </pc:spChg>
        <pc:spChg chg="add del">
          <ac:chgData name="Ruchita Bhogapuram" userId="a8d0f682-e697-4aa5-b613-06e1867db987" providerId="ADAL" clId="{72383D3F-51AE-4DEA-9938-CE1ED5F16B38}" dt="2022-08-02T18:27:22.728" v="1144" actId="26606"/>
          <ac:spMkLst>
            <pc:docMk/>
            <pc:sldMk cId="1999066300" sldId="268"/>
            <ac:spMk id="13" creationId="{19F9BF86-FE94-4517-B97D-026C7515E589}"/>
          </ac:spMkLst>
        </pc:spChg>
        <pc:spChg chg="add del">
          <ac:chgData name="Ruchita Bhogapuram" userId="a8d0f682-e697-4aa5-b613-06e1867db987" providerId="ADAL" clId="{72383D3F-51AE-4DEA-9938-CE1ED5F16B38}" dt="2022-08-02T18:27:22.728" v="1144" actId="26606"/>
          <ac:spMkLst>
            <pc:docMk/>
            <pc:sldMk cId="1999066300" sldId="268"/>
            <ac:spMk id="15" creationId="{F7C2A816-955C-4079-AAAB-066EBD44186B}"/>
          </ac:spMkLst>
        </pc:spChg>
        <pc:spChg chg="add">
          <ac:chgData name="Ruchita Bhogapuram" userId="a8d0f682-e697-4aa5-b613-06e1867db987" providerId="ADAL" clId="{72383D3F-51AE-4DEA-9938-CE1ED5F16B38}" dt="2022-08-02T18:27:22.728" v="1144" actId="26606"/>
          <ac:spMkLst>
            <pc:docMk/>
            <pc:sldMk cId="1999066300" sldId="268"/>
            <ac:spMk id="20" creationId="{19F9BF86-FE94-4517-B97D-026C7515E589}"/>
          </ac:spMkLst>
        </pc:spChg>
        <pc:spChg chg="add">
          <ac:chgData name="Ruchita Bhogapuram" userId="a8d0f682-e697-4aa5-b613-06e1867db987" providerId="ADAL" clId="{72383D3F-51AE-4DEA-9938-CE1ED5F16B38}" dt="2022-08-02T18:27:22.728" v="1144" actId="26606"/>
          <ac:spMkLst>
            <pc:docMk/>
            <pc:sldMk cId="1999066300" sldId="268"/>
            <ac:spMk id="22" creationId="{F7C2A816-955C-4079-AAAB-066EBD44186B}"/>
          </ac:spMkLst>
        </pc:spChg>
        <pc:picChg chg="add del">
          <ac:chgData name="Ruchita Bhogapuram" userId="a8d0f682-e697-4aa5-b613-06e1867db987" providerId="ADAL" clId="{72383D3F-51AE-4DEA-9938-CE1ED5F16B38}" dt="2022-08-02T18:27:06.066" v="1139" actId="26606"/>
          <ac:picMkLst>
            <pc:docMk/>
            <pc:sldMk cId="1999066300" sldId="268"/>
            <ac:picMk id="5" creationId="{3DD8C727-C5C6-5EEA-E1E7-B230504293DC}"/>
          </ac:picMkLst>
        </pc:picChg>
        <pc:picChg chg="add mod">
          <ac:chgData name="Ruchita Bhogapuram" userId="a8d0f682-e697-4aa5-b613-06e1867db987" providerId="ADAL" clId="{72383D3F-51AE-4DEA-9938-CE1ED5F16B38}" dt="2022-08-02T18:27:22.728" v="1144" actId="26606"/>
          <ac:picMkLst>
            <pc:docMk/>
            <pc:sldMk cId="1999066300" sldId="268"/>
            <ac:picMk id="14" creationId="{1AC3626C-B9EF-9192-1008-FC101BA23DC6}"/>
          </ac:picMkLst>
        </pc:picChg>
      </pc:sldChg>
      <pc:sldChg chg="addSp delSp modSp new mod modTransition">
        <pc:chgData name="Ruchita Bhogapuram" userId="a8d0f682-e697-4aa5-b613-06e1867db987" providerId="ADAL" clId="{72383D3F-51AE-4DEA-9938-CE1ED5F16B38}" dt="2022-08-03T07:11:24.338" v="6054" actId="1076"/>
        <pc:sldMkLst>
          <pc:docMk/>
          <pc:sldMk cId="992835814" sldId="269"/>
        </pc:sldMkLst>
        <pc:spChg chg="add del mod">
          <ac:chgData name="Ruchita Bhogapuram" userId="a8d0f682-e697-4aa5-b613-06e1867db987" providerId="ADAL" clId="{72383D3F-51AE-4DEA-9938-CE1ED5F16B38}" dt="2022-08-02T18:28:04.777" v="1176"/>
          <ac:spMkLst>
            <pc:docMk/>
            <pc:sldMk cId="992835814" sldId="269"/>
            <ac:spMk id="2" creationId="{761B4FFE-F60E-9E5D-B0B5-E43B9D2DB05E}"/>
          </ac:spMkLst>
        </pc:spChg>
        <pc:spChg chg="add del">
          <ac:chgData name="Ruchita Bhogapuram" userId="a8d0f682-e697-4aa5-b613-06e1867db987" providerId="ADAL" clId="{72383D3F-51AE-4DEA-9938-CE1ED5F16B38}" dt="2022-08-03T07:02:38.112" v="6043"/>
          <ac:spMkLst>
            <pc:docMk/>
            <pc:sldMk cId="992835814" sldId="269"/>
            <ac:spMk id="2" creationId="{E5949D47-10EE-1029-F99B-CB85EAD47CEC}"/>
          </ac:spMkLst>
        </pc:spChg>
        <pc:spChg chg="add mod">
          <ac:chgData name="Ruchita Bhogapuram" userId="a8d0f682-e697-4aa5-b613-06e1867db987" providerId="ADAL" clId="{72383D3F-51AE-4DEA-9938-CE1ED5F16B38}" dt="2022-08-02T18:28:26.810" v="1190" actId="1076"/>
          <ac:spMkLst>
            <pc:docMk/>
            <pc:sldMk cId="992835814" sldId="269"/>
            <ac:spMk id="3" creationId="{704FB52D-C6DE-9F68-33E9-BDEB7EBFB28D}"/>
          </ac:spMkLst>
        </pc:spChg>
        <pc:spChg chg="add mod">
          <ac:chgData name="Ruchita Bhogapuram" userId="a8d0f682-e697-4aa5-b613-06e1867db987" providerId="ADAL" clId="{72383D3F-51AE-4DEA-9938-CE1ED5F16B38}" dt="2022-08-02T18:37:19.982" v="1273" actId="1076"/>
          <ac:spMkLst>
            <pc:docMk/>
            <pc:sldMk cId="992835814" sldId="269"/>
            <ac:spMk id="5" creationId="{23889E0C-826F-602D-0AAD-DFB7F428C87F}"/>
          </ac:spMkLst>
        </pc:spChg>
        <pc:spChg chg="add mod">
          <ac:chgData name="Ruchita Bhogapuram" userId="a8d0f682-e697-4aa5-b613-06e1867db987" providerId="ADAL" clId="{72383D3F-51AE-4DEA-9938-CE1ED5F16B38}" dt="2022-08-02T18:37:39.713" v="1277" actId="2710"/>
          <ac:spMkLst>
            <pc:docMk/>
            <pc:sldMk cId="992835814" sldId="269"/>
            <ac:spMk id="7" creationId="{C83EB346-CCC8-CE52-DD8F-41ACF29105FA}"/>
          </ac:spMkLst>
        </pc:spChg>
        <pc:spChg chg="add del mod">
          <ac:chgData name="Ruchita Bhogapuram" userId="a8d0f682-e697-4aa5-b613-06e1867db987" providerId="ADAL" clId="{72383D3F-51AE-4DEA-9938-CE1ED5F16B38}" dt="2022-08-02T18:33:20.502" v="1215" actId="478"/>
          <ac:spMkLst>
            <pc:docMk/>
            <pc:sldMk cId="992835814" sldId="269"/>
            <ac:spMk id="9" creationId="{984A3C59-A46F-7F71-866E-850D7EC6E03A}"/>
          </ac:spMkLst>
        </pc:spChg>
        <pc:spChg chg="add del mod">
          <ac:chgData name="Ruchita Bhogapuram" userId="a8d0f682-e697-4aa5-b613-06e1867db987" providerId="ADAL" clId="{72383D3F-51AE-4DEA-9938-CE1ED5F16B38}" dt="2022-08-02T18:33:20.502" v="1217"/>
          <ac:spMkLst>
            <pc:docMk/>
            <pc:sldMk cId="992835814" sldId="269"/>
            <ac:spMk id="11" creationId="{58F0C197-0977-ECA2-A972-EEDD50A08E50}"/>
          </ac:spMkLst>
        </pc:spChg>
        <pc:spChg chg="add del mod">
          <ac:chgData name="Ruchita Bhogapuram" userId="a8d0f682-e697-4aa5-b613-06e1867db987" providerId="ADAL" clId="{72383D3F-51AE-4DEA-9938-CE1ED5F16B38}" dt="2022-08-02T18:33:52.780" v="1230" actId="478"/>
          <ac:spMkLst>
            <pc:docMk/>
            <pc:sldMk cId="992835814" sldId="269"/>
            <ac:spMk id="13" creationId="{85703FB8-FCDE-252F-088D-CF2017FE6340}"/>
          </ac:spMkLst>
        </pc:spChg>
        <pc:spChg chg="add del mod">
          <ac:chgData name="Ruchita Bhogapuram" userId="a8d0f682-e697-4aa5-b613-06e1867db987" providerId="ADAL" clId="{72383D3F-51AE-4DEA-9938-CE1ED5F16B38}" dt="2022-08-02T18:33:47.539" v="1228" actId="478"/>
          <ac:spMkLst>
            <pc:docMk/>
            <pc:sldMk cId="992835814" sldId="269"/>
            <ac:spMk id="15" creationId="{B3E52DF2-8A64-2FDF-F3DC-D628EA24D1F3}"/>
          </ac:spMkLst>
        </pc:spChg>
        <pc:spChg chg="add del mod">
          <ac:chgData name="Ruchita Bhogapuram" userId="a8d0f682-e697-4aa5-b613-06e1867db987" providerId="ADAL" clId="{72383D3F-51AE-4DEA-9938-CE1ED5F16B38}" dt="2022-08-03T07:11:21.152" v="6053" actId="478"/>
          <ac:spMkLst>
            <pc:docMk/>
            <pc:sldMk cId="992835814" sldId="269"/>
            <ac:spMk id="17" creationId="{185CDEB4-DA66-C28E-3B3E-07B162A2EB46}"/>
          </ac:spMkLst>
        </pc:spChg>
        <pc:picChg chg="add mod">
          <ac:chgData name="Ruchita Bhogapuram" userId="a8d0f682-e697-4aa5-b613-06e1867db987" providerId="ADAL" clId="{72383D3F-51AE-4DEA-9938-CE1ED5F16B38}" dt="2022-08-03T07:11:24.338" v="6054" actId="1076"/>
          <ac:picMkLst>
            <pc:docMk/>
            <pc:sldMk cId="992835814" sldId="269"/>
            <ac:picMk id="6" creationId="{BBF10A79-5993-103D-C452-4AA5E311EFDB}"/>
          </ac:picMkLst>
        </pc:picChg>
      </pc:sldChg>
      <pc:sldChg chg="addSp delSp modSp new del mod modTransition">
        <pc:chgData name="Ruchita Bhogapuram" userId="a8d0f682-e697-4aa5-b613-06e1867db987" providerId="ADAL" clId="{72383D3F-51AE-4DEA-9938-CE1ED5F16B38}" dt="2022-08-03T07:15:39.977" v="6055" actId="2696"/>
        <pc:sldMkLst>
          <pc:docMk/>
          <pc:sldMk cId="2781303515" sldId="270"/>
        </pc:sldMkLst>
        <pc:spChg chg="add mod">
          <ac:chgData name="Ruchita Bhogapuram" userId="a8d0f682-e697-4aa5-b613-06e1867db987" providerId="ADAL" clId="{72383D3F-51AE-4DEA-9938-CE1ED5F16B38}" dt="2022-08-02T18:41:54.079" v="1347"/>
          <ac:spMkLst>
            <pc:docMk/>
            <pc:sldMk cId="2781303515" sldId="270"/>
            <ac:spMk id="3" creationId="{CF06B9B3-0AD3-838A-83B8-55AC4DABD21D}"/>
          </ac:spMkLst>
        </pc:spChg>
        <pc:spChg chg="add mod">
          <ac:chgData name="Ruchita Bhogapuram" userId="a8d0f682-e697-4aa5-b613-06e1867db987" providerId="ADAL" clId="{72383D3F-51AE-4DEA-9938-CE1ED5F16B38}" dt="2022-08-02T18:44:37.725" v="1433" actId="20577"/>
          <ac:spMkLst>
            <pc:docMk/>
            <pc:sldMk cId="2781303515" sldId="270"/>
            <ac:spMk id="5" creationId="{82102772-03BF-1C89-B516-0578F295BA3B}"/>
          </ac:spMkLst>
        </pc:spChg>
        <pc:spChg chg="add mod">
          <ac:chgData name="Ruchita Bhogapuram" userId="a8d0f682-e697-4aa5-b613-06e1867db987" providerId="ADAL" clId="{72383D3F-51AE-4DEA-9938-CE1ED5F16B38}" dt="2022-08-02T18:46:19.558" v="1454" actId="5793"/>
          <ac:spMkLst>
            <pc:docMk/>
            <pc:sldMk cId="2781303515" sldId="270"/>
            <ac:spMk id="7" creationId="{AE44B0DA-E754-1782-7D6D-28BAD5DFA60F}"/>
          </ac:spMkLst>
        </pc:spChg>
        <pc:spChg chg="add del mod">
          <ac:chgData name="Ruchita Bhogapuram" userId="a8d0f682-e697-4aa5-b613-06e1867db987" providerId="ADAL" clId="{72383D3F-51AE-4DEA-9938-CE1ED5F16B38}" dt="2022-08-02T18:44:58.583" v="1439" actId="478"/>
          <ac:spMkLst>
            <pc:docMk/>
            <pc:sldMk cId="2781303515" sldId="270"/>
            <ac:spMk id="9" creationId="{7C5992F1-70F1-3643-608B-3F58AB41A8B4}"/>
          </ac:spMkLst>
        </pc:spChg>
        <pc:spChg chg="add del mod">
          <ac:chgData name="Ruchita Bhogapuram" userId="a8d0f682-e697-4aa5-b613-06e1867db987" providerId="ADAL" clId="{72383D3F-51AE-4DEA-9938-CE1ED5F16B38}" dt="2022-08-02T18:47:57.208" v="1469" actId="478"/>
          <ac:spMkLst>
            <pc:docMk/>
            <pc:sldMk cId="2781303515" sldId="270"/>
            <ac:spMk id="11" creationId="{71210D37-1530-A3E9-91A4-0C0662914B71}"/>
          </ac:spMkLst>
        </pc:spChg>
      </pc:sldChg>
      <pc:sldChg chg="addSp modSp new del mod modTransition">
        <pc:chgData name="Ruchita Bhogapuram" userId="a8d0f682-e697-4aa5-b613-06e1867db987" providerId="ADAL" clId="{72383D3F-51AE-4DEA-9938-CE1ED5F16B38}" dt="2022-08-03T07:20:20.160" v="6056" actId="2696"/>
        <pc:sldMkLst>
          <pc:docMk/>
          <pc:sldMk cId="1960165558" sldId="271"/>
        </pc:sldMkLst>
        <pc:spChg chg="add mod">
          <ac:chgData name="Ruchita Bhogapuram" userId="a8d0f682-e697-4aa5-b613-06e1867db987" providerId="ADAL" clId="{72383D3F-51AE-4DEA-9938-CE1ED5F16B38}" dt="2022-08-02T18:48:19.010" v="1474" actId="1076"/>
          <ac:spMkLst>
            <pc:docMk/>
            <pc:sldMk cId="1960165558" sldId="271"/>
            <ac:spMk id="3" creationId="{4483130E-F0D2-E444-1247-15F3C68F6EAC}"/>
          </ac:spMkLst>
        </pc:spChg>
        <pc:spChg chg="add mod">
          <ac:chgData name="Ruchita Bhogapuram" userId="a8d0f682-e697-4aa5-b613-06e1867db987" providerId="ADAL" clId="{72383D3F-51AE-4DEA-9938-CE1ED5F16B38}" dt="2022-08-02T18:48:14.311" v="1472" actId="14100"/>
          <ac:spMkLst>
            <pc:docMk/>
            <pc:sldMk cId="1960165558" sldId="271"/>
            <ac:spMk id="4" creationId="{E36D4544-7B73-826E-B72F-D330858B526D}"/>
          </ac:spMkLst>
        </pc:spChg>
        <pc:spChg chg="add mod">
          <ac:chgData name="Ruchita Bhogapuram" userId="a8d0f682-e697-4aa5-b613-06e1867db987" providerId="ADAL" clId="{72383D3F-51AE-4DEA-9938-CE1ED5F16B38}" dt="2022-08-02T18:54:06.420" v="1531" actId="14100"/>
          <ac:spMkLst>
            <pc:docMk/>
            <pc:sldMk cId="1960165558" sldId="271"/>
            <ac:spMk id="6" creationId="{2F59F4D6-A849-D245-8BCD-AD7FA4FFAA69}"/>
          </ac:spMkLst>
        </pc:spChg>
      </pc:sldChg>
      <pc:sldChg chg="addSp delSp modSp new del mod modTransition">
        <pc:chgData name="Ruchita Bhogapuram" userId="a8d0f682-e697-4aa5-b613-06e1867db987" providerId="ADAL" clId="{72383D3F-51AE-4DEA-9938-CE1ED5F16B38}" dt="2022-08-03T07:24:50.830" v="6067" actId="2696"/>
        <pc:sldMkLst>
          <pc:docMk/>
          <pc:sldMk cId="647013891" sldId="272"/>
        </pc:sldMkLst>
        <pc:spChg chg="add mod">
          <ac:chgData name="Ruchita Bhogapuram" userId="a8d0f682-e697-4aa5-b613-06e1867db987" providerId="ADAL" clId="{72383D3F-51AE-4DEA-9938-CE1ED5F16B38}" dt="2022-08-03T07:23:13.247" v="6066" actId="20577"/>
          <ac:spMkLst>
            <pc:docMk/>
            <pc:sldMk cId="647013891" sldId="272"/>
            <ac:spMk id="3" creationId="{11ECAD0F-FBD3-F625-CA81-62DE9BB1861F}"/>
          </ac:spMkLst>
        </pc:spChg>
        <pc:spChg chg="add del mod">
          <ac:chgData name="Ruchita Bhogapuram" userId="a8d0f682-e697-4aa5-b613-06e1867db987" providerId="ADAL" clId="{72383D3F-51AE-4DEA-9938-CE1ED5F16B38}" dt="2022-08-02T18:56:06.854" v="1556" actId="478"/>
          <ac:spMkLst>
            <pc:docMk/>
            <pc:sldMk cId="647013891" sldId="272"/>
            <ac:spMk id="5" creationId="{F731F7FD-9762-597B-7841-EB60917725CF}"/>
          </ac:spMkLst>
        </pc:spChg>
        <pc:spChg chg="add del mod">
          <ac:chgData name="Ruchita Bhogapuram" userId="a8d0f682-e697-4aa5-b613-06e1867db987" providerId="ADAL" clId="{72383D3F-51AE-4DEA-9938-CE1ED5F16B38}" dt="2022-08-02T18:55:55.293" v="1553" actId="478"/>
          <ac:spMkLst>
            <pc:docMk/>
            <pc:sldMk cId="647013891" sldId="272"/>
            <ac:spMk id="7" creationId="{ED6691C0-6516-7290-64F0-6E638204385A}"/>
          </ac:spMkLst>
        </pc:spChg>
      </pc:sldChg>
      <pc:sldChg chg="addSp modSp new del mod modTransition">
        <pc:chgData name="Ruchita Bhogapuram" userId="a8d0f682-e697-4aa5-b613-06e1867db987" providerId="ADAL" clId="{72383D3F-51AE-4DEA-9938-CE1ED5F16B38}" dt="2022-08-03T07:26:32.766" v="6068" actId="2696"/>
        <pc:sldMkLst>
          <pc:docMk/>
          <pc:sldMk cId="1063591759" sldId="273"/>
        </pc:sldMkLst>
        <pc:spChg chg="add mod">
          <ac:chgData name="Ruchita Bhogapuram" userId="a8d0f682-e697-4aa5-b613-06e1867db987" providerId="ADAL" clId="{72383D3F-51AE-4DEA-9938-CE1ED5F16B38}" dt="2022-08-02T18:56:15.221" v="1559" actId="1076"/>
          <ac:spMkLst>
            <pc:docMk/>
            <pc:sldMk cId="1063591759" sldId="273"/>
            <ac:spMk id="2" creationId="{61CEBF67-F85B-0AD8-9FE0-A062DF9DA9D6}"/>
          </ac:spMkLst>
        </pc:spChg>
        <pc:spChg chg="add mod">
          <ac:chgData name="Ruchita Bhogapuram" userId="a8d0f682-e697-4aa5-b613-06e1867db987" providerId="ADAL" clId="{72383D3F-51AE-4DEA-9938-CE1ED5F16B38}" dt="2022-08-02T18:56:12.211" v="1558" actId="1076"/>
          <ac:spMkLst>
            <pc:docMk/>
            <pc:sldMk cId="1063591759" sldId="273"/>
            <ac:spMk id="3" creationId="{073E605C-2F45-E66E-C110-35DACD311A6F}"/>
          </ac:spMkLst>
        </pc:spChg>
      </pc:sldChg>
      <pc:sldChg chg="addSp modSp new del mod setBg">
        <pc:chgData name="Ruchita Bhogapuram" userId="a8d0f682-e697-4aa5-b613-06e1867db987" providerId="ADAL" clId="{72383D3F-51AE-4DEA-9938-CE1ED5F16B38}" dt="2022-08-02T19:00:14.812" v="1567" actId="2696"/>
        <pc:sldMkLst>
          <pc:docMk/>
          <pc:sldMk cId="2521332617" sldId="274"/>
        </pc:sldMkLst>
        <pc:spChg chg="add mod">
          <ac:chgData name="Ruchita Bhogapuram" userId="a8d0f682-e697-4aa5-b613-06e1867db987" providerId="ADAL" clId="{72383D3F-51AE-4DEA-9938-CE1ED5F16B38}" dt="2022-08-02T18:57:24.530" v="1562" actId="26606"/>
          <ac:spMkLst>
            <pc:docMk/>
            <pc:sldMk cId="2521332617" sldId="274"/>
            <ac:spMk id="3" creationId="{2D5A3E17-C9C2-3D10-64AD-C703DD0AF66D}"/>
          </ac:spMkLst>
        </pc:spChg>
        <pc:spChg chg="add">
          <ac:chgData name="Ruchita Bhogapuram" userId="a8d0f682-e697-4aa5-b613-06e1867db987" providerId="ADAL" clId="{72383D3F-51AE-4DEA-9938-CE1ED5F16B38}" dt="2022-08-02T18:57:24.530" v="1562" actId="26606"/>
          <ac:spMkLst>
            <pc:docMk/>
            <pc:sldMk cId="2521332617" sldId="274"/>
            <ac:spMk id="10" creationId="{9F63AA5A-E6E1-46DA-AB40-C58233393EDE}"/>
          </ac:spMkLst>
        </pc:spChg>
        <pc:picChg chg="add">
          <ac:chgData name="Ruchita Bhogapuram" userId="a8d0f682-e697-4aa5-b613-06e1867db987" providerId="ADAL" clId="{72383D3F-51AE-4DEA-9938-CE1ED5F16B38}" dt="2022-08-02T18:57:24.530" v="1562" actId="26606"/>
          <ac:picMkLst>
            <pc:docMk/>
            <pc:sldMk cId="2521332617" sldId="274"/>
            <ac:picMk id="7" creationId="{65FA973D-274A-D6DD-54AF-A50E9E0DB81D}"/>
          </ac:picMkLst>
        </pc:picChg>
      </pc:sldChg>
      <pc:sldChg chg="addSp modSp new mod ord modTransition setBg">
        <pc:chgData name="Ruchita Bhogapuram" userId="a8d0f682-e697-4aa5-b613-06e1867db987" providerId="ADAL" clId="{72383D3F-51AE-4DEA-9938-CE1ED5F16B38}" dt="2022-08-03T07:00:31.814" v="6041"/>
        <pc:sldMkLst>
          <pc:docMk/>
          <pc:sldMk cId="3445739932" sldId="275"/>
        </pc:sldMkLst>
        <pc:spChg chg="add">
          <ac:chgData name="Ruchita Bhogapuram" userId="a8d0f682-e697-4aa5-b613-06e1867db987" providerId="ADAL" clId="{72383D3F-51AE-4DEA-9938-CE1ED5F16B38}" dt="2022-08-02T19:00:01.816" v="1564" actId="26606"/>
          <ac:spMkLst>
            <pc:docMk/>
            <pc:sldMk cId="3445739932" sldId="275"/>
            <ac:spMk id="9223" creationId="{8C37C960-91F5-4F61-B2CD-8A037920720B}"/>
          </ac:spMkLst>
        </pc:spChg>
        <pc:picChg chg="add mod">
          <ac:chgData name="Ruchita Bhogapuram" userId="a8d0f682-e697-4aa5-b613-06e1867db987" providerId="ADAL" clId="{72383D3F-51AE-4DEA-9938-CE1ED5F16B38}" dt="2022-08-02T19:00:01.816" v="1564" actId="26606"/>
          <ac:picMkLst>
            <pc:docMk/>
            <pc:sldMk cId="3445739932" sldId="275"/>
            <ac:picMk id="9218" creationId="{F184F81F-38BC-993D-6EE6-5896E7B64DB1}"/>
          </ac:picMkLst>
        </pc:picChg>
      </pc:sldChg>
      <pc:sldChg chg="addSp delSp modSp new mod modTransition">
        <pc:chgData name="Ruchita Bhogapuram" userId="a8d0f682-e697-4aa5-b613-06e1867db987" providerId="ADAL" clId="{72383D3F-51AE-4DEA-9938-CE1ED5F16B38}" dt="2022-08-03T07:00:31.814" v="6041"/>
        <pc:sldMkLst>
          <pc:docMk/>
          <pc:sldMk cId="3733654979" sldId="276"/>
        </pc:sldMkLst>
        <pc:spChg chg="add mod">
          <ac:chgData name="Ruchita Bhogapuram" userId="a8d0f682-e697-4aa5-b613-06e1867db987" providerId="ADAL" clId="{72383D3F-51AE-4DEA-9938-CE1ED5F16B38}" dt="2022-08-02T19:06:40.609" v="1702" actId="20577"/>
          <ac:spMkLst>
            <pc:docMk/>
            <pc:sldMk cId="3733654979" sldId="276"/>
            <ac:spMk id="2" creationId="{F41601BB-5ACF-00EB-88C7-7E5924D559DC}"/>
          </ac:spMkLst>
        </pc:spChg>
        <pc:spChg chg="add mod">
          <ac:chgData name="Ruchita Bhogapuram" userId="a8d0f682-e697-4aa5-b613-06e1867db987" providerId="ADAL" clId="{72383D3F-51AE-4DEA-9938-CE1ED5F16B38}" dt="2022-08-02T19:07:09.285" v="1708" actId="1076"/>
          <ac:spMkLst>
            <pc:docMk/>
            <pc:sldMk cId="3733654979" sldId="276"/>
            <ac:spMk id="3" creationId="{D005B41A-2D4B-9A97-7FBE-DD5F03D023DC}"/>
          </ac:spMkLst>
        </pc:spChg>
        <pc:spChg chg="add mod">
          <ac:chgData name="Ruchita Bhogapuram" userId="a8d0f682-e697-4aa5-b613-06e1867db987" providerId="ADAL" clId="{72383D3F-51AE-4DEA-9938-CE1ED5F16B38}" dt="2022-08-02T19:05:59.650" v="1671" actId="20577"/>
          <ac:spMkLst>
            <pc:docMk/>
            <pc:sldMk cId="3733654979" sldId="276"/>
            <ac:spMk id="6" creationId="{2A75F475-FD38-9AB1-93D4-350DABF0CCB5}"/>
          </ac:spMkLst>
        </pc:spChg>
        <pc:spChg chg="add mod">
          <ac:chgData name="Ruchita Bhogapuram" userId="a8d0f682-e697-4aa5-b613-06e1867db987" providerId="ADAL" clId="{72383D3F-51AE-4DEA-9938-CE1ED5F16B38}" dt="2022-08-02T19:07:01.656" v="1707" actId="20577"/>
          <ac:spMkLst>
            <pc:docMk/>
            <pc:sldMk cId="3733654979" sldId="276"/>
            <ac:spMk id="7" creationId="{7958438E-DA4D-FDC6-19C3-C33A34293FEA}"/>
          </ac:spMkLst>
        </pc:spChg>
        <pc:spChg chg="add mod">
          <ac:chgData name="Ruchita Bhogapuram" userId="a8d0f682-e697-4aa5-b613-06e1867db987" providerId="ADAL" clId="{72383D3F-51AE-4DEA-9938-CE1ED5F16B38}" dt="2022-08-02T19:07:13.072" v="1709" actId="1076"/>
          <ac:spMkLst>
            <pc:docMk/>
            <pc:sldMk cId="3733654979" sldId="276"/>
            <ac:spMk id="8" creationId="{EEE3F881-81F3-1045-CD19-641A4D44EEAD}"/>
          </ac:spMkLst>
        </pc:spChg>
        <pc:picChg chg="add del">
          <ac:chgData name="Ruchita Bhogapuram" userId="a8d0f682-e697-4aa5-b613-06e1867db987" providerId="ADAL" clId="{72383D3F-51AE-4DEA-9938-CE1ED5F16B38}" dt="2022-08-02T19:01:44.996" v="1569"/>
          <ac:picMkLst>
            <pc:docMk/>
            <pc:sldMk cId="3733654979" sldId="276"/>
            <ac:picMk id="10242" creationId="{631EDB17-08AC-17E6-E0F4-A31BED3BD038}"/>
          </ac:picMkLst>
        </pc:picChg>
      </pc:sldChg>
      <pc:sldChg chg="addSp delSp modSp new mod modTransition setBg">
        <pc:chgData name="Ruchita Bhogapuram" userId="a8d0f682-e697-4aa5-b613-06e1867db987" providerId="ADAL" clId="{72383D3F-51AE-4DEA-9938-CE1ED5F16B38}" dt="2022-08-03T07:00:31.814" v="6041"/>
        <pc:sldMkLst>
          <pc:docMk/>
          <pc:sldMk cId="2507395795" sldId="277"/>
        </pc:sldMkLst>
        <pc:spChg chg="add del mod">
          <ac:chgData name="Ruchita Bhogapuram" userId="a8d0f682-e697-4aa5-b613-06e1867db987" providerId="ADAL" clId="{72383D3F-51AE-4DEA-9938-CE1ED5F16B38}" dt="2022-08-02T19:08:05.704" v="1714"/>
          <ac:spMkLst>
            <pc:docMk/>
            <pc:sldMk cId="2507395795" sldId="277"/>
            <ac:spMk id="2" creationId="{1603770B-8675-650D-5A5B-E586B7AA7E31}"/>
          </ac:spMkLst>
        </pc:spChg>
        <pc:spChg chg="add mod">
          <ac:chgData name="Ruchita Bhogapuram" userId="a8d0f682-e697-4aa5-b613-06e1867db987" providerId="ADAL" clId="{72383D3F-51AE-4DEA-9938-CE1ED5F16B38}" dt="2022-08-03T03:40:07.792" v="1742" actId="14100"/>
          <ac:spMkLst>
            <pc:docMk/>
            <pc:sldMk cId="2507395795" sldId="277"/>
            <ac:spMk id="3" creationId="{3697CDE5-976D-67FC-E20F-4FA06753E05C}"/>
          </ac:spMkLst>
        </pc:spChg>
        <pc:spChg chg="add del">
          <ac:chgData name="Ruchita Bhogapuram" userId="a8d0f682-e697-4aa5-b613-06e1867db987" providerId="ADAL" clId="{72383D3F-51AE-4DEA-9938-CE1ED5F16B38}" dt="2022-08-02T19:08:54.025" v="1739" actId="26606"/>
          <ac:spMkLst>
            <pc:docMk/>
            <pc:sldMk cId="2507395795" sldId="277"/>
            <ac:spMk id="9" creationId="{19F9BF86-FE94-4517-B97D-026C7515E589}"/>
          </ac:spMkLst>
        </pc:spChg>
        <pc:spChg chg="add del">
          <ac:chgData name="Ruchita Bhogapuram" userId="a8d0f682-e697-4aa5-b613-06e1867db987" providerId="ADAL" clId="{72383D3F-51AE-4DEA-9938-CE1ED5F16B38}" dt="2022-08-02T19:08:54.025" v="1739" actId="26606"/>
          <ac:spMkLst>
            <pc:docMk/>
            <pc:sldMk cId="2507395795" sldId="277"/>
            <ac:spMk id="11" creationId="{F7C2A816-955C-4079-AAAB-066EBD44186B}"/>
          </ac:spMkLst>
        </pc:spChg>
        <pc:spChg chg="add del">
          <ac:chgData name="Ruchita Bhogapuram" userId="a8d0f682-e697-4aa5-b613-06e1867db987" providerId="ADAL" clId="{72383D3F-51AE-4DEA-9938-CE1ED5F16B38}" dt="2022-08-02T19:09:18.126" v="1741" actId="26606"/>
          <ac:spMkLst>
            <pc:docMk/>
            <pc:sldMk cId="2507395795" sldId="277"/>
            <ac:spMk id="16" creationId="{8C37C960-91F5-4F61-B2CD-8A037920720B}"/>
          </ac:spMkLst>
        </pc:spChg>
        <pc:spChg chg="add">
          <ac:chgData name="Ruchita Bhogapuram" userId="a8d0f682-e697-4aa5-b613-06e1867db987" providerId="ADAL" clId="{72383D3F-51AE-4DEA-9938-CE1ED5F16B38}" dt="2022-08-02T19:09:18.126" v="1741" actId="26606"/>
          <ac:spMkLst>
            <pc:docMk/>
            <pc:sldMk cId="2507395795" sldId="277"/>
            <ac:spMk id="21" creationId="{19F9BF86-FE94-4517-B97D-026C7515E589}"/>
          </ac:spMkLst>
        </pc:spChg>
        <pc:picChg chg="add mod">
          <ac:chgData name="Ruchita Bhogapuram" userId="a8d0f682-e697-4aa5-b613-06e1867db987" providerId="ADAL" clId="{72383D3F-51AE-4DEA-9938-CE1ED5F16B38}" dt="2022-08-03T03:40:09.011" v="1743" actId="1076"/>
          <ac:picMkLst>
            <pc:docMk/>
            <pc:sldMk cId="2507395795" sldId="277"/>
            <ac:picMk id="5" creationId="{6E0C7300-AE37-9AF0-DFD7-8C72C4BF200B}"/>
          </ac:picMkLst>
        </pc:picChg>
      </pc:sldChg>
      <pc:sldChg chg="addSp modSp new mod modTransition">
        <pc:chgData name="Ruchita Bhogapuram" userId="a8d0f682-e697-4aa5-b613-06e1867db987" providerId="ADAL" clId="{72383D3F-51AE-4DEA-9938-CE1ED5F16B38}" dt="2022-08-03T07:00:31.814" v="6041"/>
        <pc:sldMkLst>
          <pc:docMk/>
          <pc:sldMk cId="356065534" sldId="278"/>
        </pc:sldMkLst>
        <pc:spChg chg="add mod">
          <ac:chgData name="Ruchita Bhogapuram" userId="a8d0f682-e697-4aa5-b613-06e1867db987" providerId="ADAL" clId="{72383D3F-51AE-4DEA-9938-CE1ED5F16B38}" dt="2022-08-03T03:40:51.117" v="1747" actId="1076"/>
          <ac:spMkLst>
            <pc:docMk/>
            <pc:sldMk cId="356065534" sldId="278"/>
            <ac:spMk id="3" creationId="{4C56015A-C884-BD5F-E118-052DC87762EE}"/>
          </ac:spMkLst>
        </pc:spChg>
        <pc:spChg chg="add mod">
          <ac:chgData name="Ruchita Bhogapuram" userId="a8d0f682-e697-4aa5-b613-06e1867db987" providerId="ADAL" clId="{72383D3F-51AE-4DEA-9938-CE1ED5F16B38}" dt="2022-08-03T03:54:44.630" v="2218" actId="1076"/>
          <ac:spMkLst>
            <pc:docMk/>
            <pc:sldMk cId="356065534" sldId="278"/>
            <ac:spMk id="5" creationId="{8E5F66E8-103B-FF90-CC06-F39AE7189A7C}"/>
          </ac:spMkLst>
        </pc:spChg>
      </pc:sldChg>
      <pc:sldChg chg="addSp modSp new mod modTransition">
        <pc:chgData name="Ruchita Bhogapuram" userId="a8d0f682-e697-4aa5-b613-06e1867db987" providerId="ADAL" clId="{72383D3F-51AE-4DEA-9938-CE1ED5F16B38}" dt="2022-08-03T07:00:31.814" v="6041"/>
        <pc:sldMkLst>
          <pc:docMk/>
          <pc:sldMk cId="1076832137" sldId="279"/>
        </pc:sldMkLst>
        <pc:spChg chg="add mod">
          <ac:chgData name="Ruchita Bhogapuram" userId="a8d0f682-e697-4aa5-b613-06e1867db987" providerId="ADAL" clId="{72383D3F-51AE-4DEA-9938-CE1ED5F16B38}" dt="2022-08-03T04:00:10.971" v="2277" actId="14100"/>
          <ac:spMkLst>
            <pc:docMk/>
            <pc:sldMk cId="1076832137" sldId="279"/>
            <ac:spMk id="3" creationId="{FDAECE0F-E4E0-379E-1ACA-FEB4F256CF8E}"/>
          </ac:spMkLst>
        </pc:spChg>
        <pc:spChg chg="add mod">
          <ac:chgData name="Ruchita Bhogapuram" userId="a8d0f682-e697-4aa5-b613-06e1867db987" providerId="ADAL" clId="{72383D3F-51AE-4DEA-9938-CE1ED5F16B38}" dt="2022-08-03T04:00:26.067" v="2282" actId="1076"/>
          <ac:spMkLst>
            <pc:docMk/>
            <pc:sldMk cId="1076832137" sldId="279"/>
            <ac:spMk id="5" creationId="{C4F1A76D-6E31-BCD9-3EA8-8C0C8F33CD57}"/>
          </ac:spMkLst>
        </pc:spChg>
      </pc:sldChg>
      <pc:sldChg chg="addSp delSp modSp new mod ord modTransition setBg">
        <pc:chgData name="Ruchita Bhogapuram" userId="a8d0f682-e697-4aa5-b613-06e1867db987" providerId="ADAL" clId="{72383D3F-51AE-4DEA-9938-CE1ED5F16B38}" dt="2022-08-03T07:00:31.814" v="6041"/>
        <pc:sldMkLst>
          <pc:docMk/>
          <pc:sldMk cId="2109578878" sldId="280"/>
        </pc:sldMkLst>
        <pc:spChg chg="add del mod">
          <ac:chgData name="Ruchita Bhogapuram" userId="a8d0f682-e697-4aa5-b613-06e1867db987" providerId="ADAL" clId="{72383D3F-51AE-4DEA-9938-CE1ED5F16B38}" dt="2022-08-03T03:49:28.687" v="2087"/>
          <ac:spMkLst>
            <pc:docMk/>
            <pc:sldMk cId="2109578878" sldId="280"/>
            <ac:spMk id="3" creationId="{505051D4-D4A0-CFD5-BDB1-497432BE6A99}"/>
          </ac:spMkLst>
        </pc:spChg>
        <pc:spChg chg="add mod">
          <ac:chgData name="Ruchita Bhogapuram" userId="a8d0f682-e697-4aa5-b613-06e1867db987" providerId="ADAL" clId="{72383D3F-51AE-4DEA-9938-CE1ED5F16B38}" dt="2022-08-03T03:56:00.006" v="2236" actId="26606"/>
          <ac:spMkLst>
            <pc:docMk/>
            <pc:sldMk cId="2109578878" sldId="280"/>
            <ac:spMk id="4" creationId="{066800F7-FABE-8912-E108-FF0B0C83E4CE}"/>
          </ac:spMkLst>
        </pc:spChg>
        <pc:spChg chg="add del">
          <ac:chgData name="Ruchita Bhogapuram" userId="a8d0f682-e697-4aa5-b613-06e1867db987" providerId="ADAL" clId="{72383D3F-51AE-4DEA-9938-CE1ED5F16B38}" dt="2022-08-03T03:56:00.006" v="2236" actId="26606"/>
          <ac:spMkLst>
            <pc:docMk/>
            <pc:sldMk cId="2109578878" sldId="280"/>
            <ac:spMk id="10" creationId="{E20BB609-EF92-42DB-836C-0699A590B5CF}"/>
          </ac:spMkLst>
        </pc:spChg>
        <pc:spChg chg="add del">
          <ac:chgData name="Ruchita Bhogapuram" userId="a8d0f682-e697-4aa5-b613-06e1867db987" providerId="ADAL" clId="{72383D3F-51AE-4DEA-9938-CE1ED5F16B38}" dt="2022-08-03T03:56:00.006" v="2236" actId="26606"/>
          <ac:spMkLst>
            <pc:docMk/>
            <pc:sldMk cId="2109578878" sldId="280"/>
            <ac:spMk id="12" creationId="{4D71E64B-9F70-4956-A351-D707CAB0AF3A}"/>
          </ac:spMkLst>
        </pc:spChg>
        <pc:spChg chg="add del">
          <ac:chgData name="Ruchita Bhogapuram" userId="a8d0f682-e697-4aa5-b613-06e1867db987" providerId="ADAL" clId="{72383D3F-51AE-4DEA-9938-CE1ED5F16B38}" dt="2022-08-03T03:55:59.999" v="2235" actId="26606"/>
          <ac:spMkLst>
            <pc:docMk/>
            <pc:sldMk cId="2109578878" sldId="280"/>
            <ac:spMk id="17" creationId="{E20BB609-EF92-42DB-836C-0699A590B5CF}"/>
          </ac:spMkLst>
        </pc:spChg>
        <pc:spChg chg="add del">
          <ac:chgData name="Ruchita Bhogapuram" userId="a8d0f682-e697-4aa5-b613-06e1867db987" providerId="ADAL" clId="{72383D3F-51AE-4DEA-9938-CE1ED5F16B38}" dt="2022-08-03T03:55:59.999" v="2235" actId="26606"/>
          <ac:spMkLst>
            <pc:docMk/>
            <pc:sldMk cId="2109578878" sldId="280"/>
            <ac:spMk id="19" creationId="{4D71E64B-9F70-4956-A351-D707CAB0AF3A}"/>
          </ac:spMkLst>
        </pc:spChg>
        <pc:spChg chg="add">
          <ac:chgData name="Ruchita Bhogapuram" userId="a8d0f682-e697-4aa5-b613-06e1867db987" providerId="ADAL" clId="{72383D3F-51AE-4DEA-9938-CE1ED5F16B38}" dt="2022-08-03T03:56:00.006" v="2236" actId="26606"/>
          <ac:spMkLst>
            <pc:docMk/>
            <pc:sldMk cId="2109578878" sldId="280"/>
            <ac:spMk id="21" creationId="{19F9BF86-FE94-4517-B97D-026C7515E589}"/>
          </ac:spMkLst>
        </pc:spChg>
        <pc:spChg chg="add">
          <ac:chgData name="Ruchita Bhogapuram" userId="a8d0f682-e697-4aa5-b613-06e1867db987" providerId="ADAL" clId="{72383D3F-51AE-4DEA-9938-CE1ED5F16B38}" dt="2022-08-03T03:56:00.006" v="2236" actId="26606"/>
          <ac:spMkLst>
            <pc:docMk/>
            <pc:sldMk cId="2109578878" sldId="280"/>
            <ac:spMk id="22" creationId="{F7C2A816-955C-4079-AAAB-066EBD44186B}"/>
          </ac:spMkLst>
        </pc:spChg>
        <pc:picChg chg="add mod">
          <ac:chgData name="Ruchita Bhogapuram" userId="a8d0f682-e697-4aa5-b613-06e1867db987" providerId="ADAL" clId="{72383D3F-51AE-4DEA-9938-CE1ED5F16B38}" dt="2022-08-03T03:56:00.006" v="2236" actId="26606"/>
          <ac:picMkLst>
            <pc:docMk/>
            <pc:sldMk cId="2109578878" sldId="280"/>
            <ac:picMk id="6" creationId="{88A6A5D7-D748-C291-0043-A37AFD520A28}"/>
          </ac:picMkLst>
        </pc:picChg>
      </pc:sldChg>
      <pc:sldChg chg="addSp delSp modSp new mod ord modTransition setBg">
        <pc:chgData name="Ruchita Bhogapuram" userId="a8d0f682-e697-4aa5-b613-06e1867db987" providerId="ADAL" clId="{72383D3F-51AE-4DEA-9938-CE1ED5F16B38}" dt="2022-08-03T07:00:31.814" v="6041"/>
        <pc:sldMkLst>
          <pc:docMk/>
          <pc:sldMk cId="3517406367" sldId="281"/>
        </pc:sldMkLst>
        <pc:spChg chg="add del mod">
          <ac:chgData name="Ruchita Bhogapuram" userId="a8d0f682-e697-4aa5-b613-06e1867db987" providerId="ADAL" clId="{72383D3F-51AE-4DEA-9938-CE1ED5F16B38}" dt="2022-08-03T04:00:17.994" v="2280"/>
          <ac:spMkLst>
            <pc:docMk/>
            <pc:sldMk cId="3517406367" sldId="281"/>
            <ac:spMk id="3" creationId="{74B912D1-685B-51D9-A267-2EF4FC021A7E}"/>
          </ac:spMkLst>
        </pc:spChg>
        <pc:spChg chg="add del mod">
          <ac:chgData name="Ruchita Bhogapuram" userId="a8d0f682-e697-4aa5-b613-06e1867db987" providerId="ADAL" clId="{72383D3F-51AE-4DEA-9938-CE1ED5F16B38}" dt="2022-08-03T04:58:22.826" v="2909" actId="478"/>
          <ac:spMkLst>
            <pc:docMk/>
            <pc:sldMk cId="3517406367" sldId="281"/>
            <ac:spMk id="5" creationId="{504328F6-76D9-FDDE-4CF4-FA3A0C1632B5}"/>
          </ac:spMkLst>
        </pc:spChg>
        <pc:spChg chg="add del mod">
          <ac:chgData name="Ruchita Bhogapuram" userId="a8d0f682-e697-4aa5-b613-06e1867db987" providerId="ADAL" clId="{72383D3F-51AE-4DEA-9938-CE1ED5F16B38}" dt="2022-08-03T04:59:47.822" v="3014" actId="478"/>
          <ac:spMkLst>
            <pc:docMk/>
            <pc:sldMk cId="3517406367" sldId="281"/>
            <ac:spMk id="7" creationId="{C9080ED0-36BD-D886-A68A-7288B8470214}"/>
          </ac:spMkLst>
        </pc:spChg>
        <pc:spChg chg="add del mod">
          <ac:chgData name="Ruchita Bhogapuram" userId="a8d0f682-e697-4aa5-b613-06e1867db987" providerId="ADAL" clId="{72383D3F-51AE-4DEA-9938-CE1ED5F16B38}" dt="2022-08-03T04:54:11.026" v="2590" actId="478"/>
          <ac:spMkLst>
            <pc:docMk/>
            <pc:sldMk cId="3517406367" sldId="281"/>
            <ac:spMk id="9" creationId="{2AF6F1E3-AB0F-7C09-C214-B28EB2B48EE5}"/>
          </ac:spMkLst>
        </pc:spChg>
        <pc:spChg chg="add del mod">
          <ac:chgData name="Ruchita Bhogapuram" userId="a8d0f682-e697-4aa5-b613-06e1867db987" providerId="ADAL" clId="{72383D3F-51AE-4DEA-9938-CE1ED5F16B38}" dt="2022-08-03T04:56:13.572" v="2741"/>
          <ac:spMkLst>
            <pc:docMk/>
            <pc:sldMk cId="3517406367" sldId="281"/>
            <ac:spMk id="11" creationId="{2BF36D84-49F3-AA2E-D857-43D9A2F5ED04}"/>
          </ac:spMkLst>
        </pc:spChg>
        <pc:spChg chg="add del mod">
          <ac:chgData name="Ruchita Bhogapuram" userId="a8d0f682-e697-4aa5-b613-06e1867db987" providerId="ADAL" clId="{72383D3F-51AE-4DEA-9938-CE1ED5F16B38}" dt="2022-08-03T04:56:23.277" v="2742" actId="478"/>
          <ac:spMkLst>
            <pc:docMk/>
            <pc:sldMk cId="3517406367" sldId="281"/>
            <ac:spMk id="13" creationId="{39336882-AF22-5F6E-9E14-02C5D4ACC924}"/>
          </ac:spMkLst>
        </pc:spChg>
        <pc:spChg chg="add del">
          <ac:chgData name="Ruchita Bhogapuram" userId="a8d0f682-e697-4aa5-b613-06e1867db987" providerId="ADAL" clId="{72383D3F-51AE-4DEA-9938-CE1ED5F16B38}" dt="2022-08-03T04:57:50.286" v="2829" actId="478"/>
          <ac:spMkLst>
            <pc:docMk/>
            <pc:sldMk cId="3517406367" sldId="281"/>
            <ac:spMk id="14" creationId="{EC2A3966-7E9A-BFCD-7D78-F1471C6A7EF3}"/>
          </ac:spMkLst>
        </pc:spChg>
        <pc:spChg chg="add del mod">
          <ac:chgData name="Ruchita Bhogapuram" userId="a8d0f682-e697-4aa5-b613-06e1867db987" providerId="ADAL" clId="{72383D3F-51AE-4DEA-9938-CE1ED5F16B38}" dt="2022-08-03T05:00:24.308" v="3112" actId="478"/>
          <ac:spMkLst>
            <pc:docMk/>
            <pc:sldMk cId="3517406367" sldId="281"/>
            <ac:spMk id="16" creationId="{725141E2-3726-0AE5-1AAC-932BC59A4A4E}"/>
          </ac:spMkLst>
        </pc:spChg>
        <pc:spChg chg="add del mod">
          <ac:chgData name="Ruchita Bhogapuram" userId="a8d0f682-e697-4aa5-b613-06e1867db987" providerId="ADAL" clId="{72383D3F-51AE-4DEA-9938-CE1ED5F16B38}" dt="2022-08-03T05:01:02.222" v="3122" actId="478"/>
          <ac:spMkLst>
            <pc:docMk/>
            <pc:sldMk cId="3517406367" sldId="281"/>
            <ac:spMk id="18" creationId="{C997C50E-0CDB-1AFC-0796-1767EC24B4F9}"/>
          </ac:spMkLst>
        </pc:spChg>
        <pc:spChg chg="add del mod">
          <ac:chgData name="Ruchita Bhogapuram" userId="a8d0f682-e697-4aa5-b613-06e1867db987" providerId="ADAL" clId="{72383D3F-51AE-4DEA-9938-CE1ED5F16B38}" dt="2022-08-03T05:26:26.381" v="4059"/>
          <ac:spMkLst>
            <pc:docMk/>
            <pc:sldMk cId="3517406367" sldId="281"/>
            <ac:spMk id="19" creationId="{C81A2D80-3972-C58F-B9A2-D023E3FBF689}"/>
          </ac:spMkLst>
        </pc:spChg>
        <pc:spChg chg="add mod">
          <ac:chgData name="Ruchita Bhogapuram" userId="a8d0f682-e697-4aa5-b613-06e1867db987" providerId="ADAL" clId="{72383D3F-51AE-4DEA-9938-CE1ED5F16B38}" dt="2022-08-03T05:27:47.781" v="4081" actId="26606"/>
          <ac:spMkLst>
            <pc:docMk/>
            <pc:sldMk cId="3517406367" sldId="281"/>
            <ac:spMk id="20" creationId="{5586A2AE-419C-F852-8C20-088083AE9F10}"/>
          </ac:spMkLst>
        </pc:spChg>
        <pc:spChg chg="add del">
          <ac:chgData name="Ruchita Bhogapuram" userId="a8d0f682-e697-4aa5-b613-06e1867db987" providerId="ADAL" clId="{72383D3F-51AE-4DEA-9938-CE1ED5F16B38}" dt="2022-08-03T05:27:47.781" v="4081" actId="26606"/>
          <ac:spMkLst>
            <pc:docMk/>
            <pc:sldMk cId="3517406367" sldId="281"/>
            <ac:spMk id="26" creationId="{19F9BF86-FE94-4517-B97D-026C7515E589}"/>
          </ac:spMkLst>
        </pc:spChg>
        <pc:spChg chg="add del">
          <ac:chgData name="Ruchita Bhogapuram" userId="a8d0f682-e697-4aa5-b613-06e1867db987" providerId="ADAL" clId="{72383D3F-51AE-4DEA-9938-CE1ED5F16B38}" dt="2022-08-03T05:27:47.781" v="4081" actId="26606"/>
          <ac:spMkLst>
            <pc:docMk/>
            <pc:sldMk cId="3517406367" sldId="281"/>
            <ac:spMk id="28" creationId="{BEC4C41B-9B65-4283-96DC-E31F9E045783}"/>
          </ac:spMkLst>
        </pc:spChg>
        <pc:spChg chg="add del">
          <ac:chgData name="Ruchita Bhogapuram" userId="a8d0f682-e697-4aa5-b613-06e1867db987" providerId="ADAL" clId="{72383D3F-51AE-4DEA-9938-CE1ED5F16B38}" dt="2022-08-03T05:27:39.052" v="4078" actId="26606"/>
          <ac:spMkLst>
            <pc:docMk/>
            <pc:sldMk cId="3517406367" sldId="281"/>
            <ac:spMk id="33" creationId="{19F9BF86-FE94-4517-B97D-026C7515E589}"/>
          </ac:spMkLst>
        </pc:spChg>
        <pc:spChg chg="add del">
          <ac:chgData name="Ruchita Bhogapuram" userId="a8d0f682-e697-4aa5-b613-06e1867db987" providerId="ADAL" clId="{72383D3F-51AE-4DEA-9938-CE1ED5F16B38}" dt="2022-08-03T05:27:47.768" v="4080" actId="26606"/>
          <ac:spMkLst>
            <pc:docMk/>
            <pc:sldMk cId="3517406367" sldId="281"/>
            <ac:spMk id="35" creationId="{F7C2A816-955C-4079-AAAB-066EBD44186B}"/>
          </ac:spMkLst>
        </pc:spChg>
        <pc:spChg chg="add del">
          <ac:chgData name="Ruchita Bhogapuram" userId="a8d0f682-e697-4aa5-b613-06e1867db987" providerId="ADAL" clId="{72383D3F-51AE-4DEA-9938-CE1ED5F16B38}" dt="2022-08-03T05:27:47.768" v="4080" actId="26606"/>
          <ac:spMkLst>
            <pc:docMk/>
            <pc:sldMk cId="3517406367" sldId="281"/>
            <ac:spMk id="36" creationId="{19F9BF86-FE94-4517-B97D-026C7515E589}"/>
          </ac:spMkLst>
        </pc:spChg>
        <pc:spChg chg="add">
          <ac:chgData name="Ruchita Bhogapuram" userId="a8d0f682-e697-4aa5-b613-06e1867db987" providerId="ADAL" clId="{72383D3F-51AE-4DEA-9938-CE1ED5F16B38}" dt="2022-08-03T05:27:47.781" v="4081" actId="26606"/>
          <ac:spMkLst>
            <pc:docMk/>
            <pc:sldMk cId="3517406367" sldId="281"/>
            <ac:spMk id="38" creationId="{E20BB609-EF92-42DB-836C-0699A590B5CF}"/>
          </ac:spMkLst>
        </pc:spChg>
        <pc:spChg chg="add">
          <ac:chgData name="Ruchita Bhogapuram" userId="a8d0f682-e697-4aa5-b613-06e1867db987" providerId="ADAL" clId="{72383D3F-51AE-4DEA-9938-CE1ED5F16B38}" dt="2022-08-03T05:27:47.781" v="4081" actId="26606"/>
          <ac:spMkLst>
            <pc:docMk/>
            <pc:sldMk cId="3517406367" sldId="281"/>
            <ac:spMk id="39" creationId="{4D71E64B-9F70-4956-A351-D707CAB0AF3A}"/>
          </ac:spMkLst>
        </pc:spChg>
        <pc:picChg chg="add mod">
          <ac:chgData name="Ruchita Bhogapuram" userId="a8d0f682-e697-4aa5-b613-06e1867db987" providerId="ADAL" clId="{72383D3F-51AE-4DEA-9938-CE1ED5F16B38}" dt="2022-08-03T05:27:47.781" v="4081" actId="26606"/>
          <ac:picMkLst>
            <pc:docMk/>
            <pc:sldMk cId="3517406367" sldId="281"/>
            <ac:picMk id="22" creationId="{72078D5D-836B-9F54-E938-BB7F251ADA31}"/>
          </ac:picMkLst>
        </pc:picChg>
      </pc:sldChg>
      <pc:sldChg chg="addSp delSp modSp new mod modTransition setBg">
        <pc:chgData name="Ruchita Bhogapuram" userId="a8d0f682-e697-4aa5-b613-06e1867db987" providerId="ADAL" clId="{72383D3F-51AE-4DEA-9938-CE1ED5F16B38}" dt="2022-08-03T07:00:31.814" v="6041"/>
        <pc:sldMkLst>
          <pc:docMk/>
          <pc:sldMk cId="213335927" sldId="282"/>
        </pc:sldMkLst>
        <pc:spChg chg="add del mod">
          <ac:chgData name="Ruchita Bhogapuram" userId="a8d0f682-e697-4aa5-b613-06e1867db987" providerId="ADAL" clId="{72383D3F-51AE-4DEA-9938-CE1ED5F16B38}" dt="2022-08-03T03:59:17.410" v="2262"/>
          <ac:spMkLst>
            <pc:docMk/>
            <pc:sldMk cId="213335927" sldId="282"/>
            <ac:spMk id="3" creationId="{B834B0FF-3839-8B9D-53A1-D89B8B7D3676}"/>
          </ac:spMkLst>
        </pc:spChg>
        <pc:spChg chg="add del mod">
          <ac:chgData name="Ruchita Bhogapuram" userId="a8d0f682-e697-4aa5-b613-06e1867db987" providerId="ADAL" clId="{72383D3F-51AE-4DEA-9938-CE1ED5F16B38}" dt="2022-08-03T04:00:54.680" v="2289"/>
          <ac:spMkLst>
            <pc:docMk/>
            <pc:sldMk cId="213335927" sldId="282"/>
            <ac:spMk id="4" creationId="{3EAD1ECF-7555-9275-2882-6F1C879FD4C5}"/>
          </ac:spMkLst>
        </pc:spChg>
        <pc:spChg chg="add del mod">
          <ac:chgData name="Ruchita Bhogapuram" userId="a8d0f682-e697-4aa5-b613-06e1867db987" providerId="ADAL" clId="{72383D3F-51AE-4DEA-9938-CE1ED5F16B38}" dt="2022-08-03T04:01:03.936" v="2293"/>
          <ac:spMkLst>
            <pc:docMk/>
            <pc:sldMk cId="213335927" sldId="282"/>
            <ac:spMk id="5" creationId="{8FD7A049-B79C-996F-BD56-C58EE4787AA9}"/>
          </ac:spMkLst>
        </pc:spChg>
        <pc:spChg chg="add mod">
          <ac:chgData name="Ruchita Bhogapuram" userId="a8d0f682-e697-4aa5-b613-06e1867db987" providerId="ADAL" clId="{72383D3F-51AE-4DEA-9938-CE1ED5F16B38}" dt="2022-08-03T04:02:59.375" v="2319" actId="20577"/>
          <ac:spMkLst>
            <pc:docMk/>
            <pc:sldMk cId="213335927" sldId="282"/>
            <ac:spMk id="6" creationId="{78BACD04-40E8-660F-C356-4E105EAAB688}"/>
          </ac:spMkLst>
        </pc:spChg>
        <pc:spChg chg="add mod">
          <ac:chgData name="Ruchita Bhogapuram" userId="a8d0f682-e697-4aa5-b613-06e1867db987" providerId="ADAL" clId="{72383D3F-51AE-4DEA-9938-CE1ED5F16B38}" dt="2022-08-03T04:17:31.655" v="2364" actId="1076"/>
          <ac:spMkLst>
            <pc:docMk/>
            <pc:sldMk cId="213335927" sldId="282"/>
            <ac:spMk id="7" creationId="{48E9C062-CB40-423A-2BF2-126FF0C4F11D}"/>
          </ac:spMkLst>
        </pc:spChg>
        <pc:spChg chg="add del">
          <ac:chgData name="Ruchita Bhogapuram" userId="a8d0f682-e697-4aa5-b613-06e1867db987" providerId="ADAL" clId="{72383D3F-51AE-4DEA-9938-CE1ED5F16B38}" dt="2022-08-03T04:02:06.645" v="2302" actId="26606"/>
          <ac:spMkLst>
            <pc:docMk/>
            <pc:sldMk cId="213335927" sldId="282"/>
            <ac:spMk id="12" creationId="{E20BB609-EF92-42DB-836C-0699A590B5CF}"/>
          </ac:spMkLst>
        </pc:spChg>
        <pc:spChg chg="add del">
          <ac:chgData name="Ruchita Bhogapuram" userId="a8d0f682-e697-4aa5-b613-06e1867db987" providerId="ADAL" clId="{72383D3F-51AE-4DEA-9938-CE1ED5F16B38}" dt="2022-08-03T04:02:06.645" v="2302" actId="26606"/>
          <ac:spMkLst>
            <pc:docMk/>
            <pc:sldMk cId="213335927" sldId="282"/>
            <ac:spMk id="14" creationId="{4D71E64B-9F70-4956-A351-D707CAB0AF3A}"/>
          </ac:spMkLst>
        </pc:spChg>
        <pc:spChg chg="add del">
          <ac:chgData name="Ruchita Bhogapuram" userId="a8d0f682-e697-4aa5-b613-06e1867db987" providerId="ADAL" clId="{72383D3F-51AE-4DEA-9938-CE1ED5F16B38}" dt="2022-08-03T04:02:12.597" v="2304" actId="26606"/>
          <ac:spMkLst>
            <pc:docMk/>
            <pc:sldMk cId="213335927" sldId="282"/>
            <ac:spMk id="16" creationId="{19F9BF86-FE94-4517-B97D-026C7515E589}"/>
          </ac:spMkLst>
        </pc:spChg>
        <pc:spChg chg="add del">
          <ac:chgData name="Ruchita Bhogapuram" userId="a8d0f682-e697-4aa5-b613-06e1867db987" providerId="ADAL" clId="{72383D3F-51AE-4DEA-9938-CE1ED5F16B38}" dt="2022-08-03T04:02:12.597" v="2304" actId="26606"/>
          <ac:spMkLst>
            <pc:docMk/>
            <pc:sldMk cId="213335927" sldId="282"/>
            <ac:spMk id="18" creationId="{F7C2A816-955C-4079-AAAB-066EBD44186B}"/>
          </ac:spMkLst>
        </pc:spChg>
        <pc:spChg chg="add del">
          <ac:chgData name="Ruchita Bhogapuram" userId="a8d0f682-e697-4aa5-b613-06e1867db987" providerId="ADAL" clId="{72383D3F-51AE-4DEA-9938-CE1ED5F16B38}" dt="2022-08-03T04:02:23.233" v="2307" actId="26606"/>
          <ac:spMkLst>
            <pc:docMk/>
            <pc:sldMk cId="213335927" sldId="282"/>
            <ac:spMk id="20" creationId="{E20BB609-EF92-42DB-836C-0699A590B5CF}"/>
          </ac:spMkLst>
        </pc:spChg>
        <pc:spChg chg="add del">
          <ac:chgData name="Ruchita Bhogapuram" userId="a8d0f682-e697-4aa5-b613-06e1867db987" providerId="ADAL" clId="{72383D3F-51AE-4DEA-9938-CE1ED5F16B38}" dt="2022-08-03T04:02:23.233" v="2307" actId="26606"/>
          <ac:spMkLst>
            <pc:docMk/>
            <pc:sldMk cId="213335927" sldId="282"/>
            <ac:spMk id="22" creationId="{4D71E64B-9F70-4956-A351-D707CAB0AF3A}"/>
          </ac:spMkLst>
        </pc:spChg>
        <pc:spChg chg="add">
          <ac:chgData name="Ruchita Bhogapuram" userId="a8d0f682-e697-4aa5-b613-06e1867db987" providerId="ADAL" clId="{72383D3F-51AE-4DEA-9938-CE1ED5F16B38}" dt="2022-08-03T04:02:23.233" v="2307" actId="26606"/>
          <ac:spMkLst>
            <pc:docMk/>
            <pc:sldMk cId="213335927" sldId="282"/>
            <ac:spMk id="27" creationId="{E20BB609-EF92-42DB-836C-0699A590B5CF}"/>
          </ac:spMkLst>
        </pc:spChg>
        <pc:spChg chg="add">
          <ac:chgData name="Ruchita Bhogapuram" userId="a8d0f682-e697-4aa5-b613-06e1867db987" providerId="ADAL" clId="{72383D3F-51AE-4DEA-9938-CE1ED5F16B38}" dt="2022-08-03T04:02:23.233" v="2307" actId="26606"/>
          <ac:spMkLst>
            <pc:docMk/>
            <pc:sldMk cId="213335927" sldId="282"/>
            <ac:spMk id="29" creationId="{4D71E64B-9F70-4956-A351-D707CAB0AF3A}"/>
          </ac:spMkLst>
        </pc:spChg>
        <pc:picChg chg="add del">
          <ac:chgData name="Ruchita Bhogapuram" userId="a8d0f682-e697-4aa5-b613-06e1867db987" providerId="ADAL" clId="{72383D3F-51AE-4DEA-9938-CE1ED5F16B38}" dt="2022-08-03T04:02:06.645" v="2302" actId="26606"/>
          <ac:picMkLst>
            <pc:docMk/>
            <pc:sldMk cId="213335927" sldId="282"/>
            <ac:picMk id="8" creationId="{E632B49B-0CEE-ACFA-6AEE-5C7453BE9E4E}"/>
          </ac:picMkLst>
        </pc:picChg>
        <pc:picChg chg="add del">
          <ac:chgData name="Ruchita Bhogapuram" userId="a8d0f682-e697-4aa5-b613-06e1867db987" providerId="ADAL" clId="{72383D3F-51AE-4DEA-9938-CE1ED5F16B38}" dt="2022-08-03T04:02:12.597" v="2304" actId="26606"/>
          <ac:picMkLst>
            <pc:docMk/>
            <pc:sldMk cId="213335927" sldId="282"/>
            <ac:picMk id="17" creationId="{A82398BB-BF78-BAD3-852D-F942878294F0}"/>
          </ac:picMkLst>
        </pc:picChg>
        <pc:picChg chg="add mod">
          <ac:chgData name="Ruchita Bhogapuram" userId="a8d0f682-e697-4aa5-b613-06e1867db987" providerId="ADAL" clId="{72383D3F-51AE-4DEA-9938-CE1ED5F16B38}" dt="2022-08-03T04:02:55.045" v="2315" actId="1076"/>
          <ac:picMkLst>
            <pc:docMk/>
            <pc:sldMk cId="213335927" sldId="282"/>
            <ac:picMk id="21" creationId="{E632B49B-0CEE-ACFA-6AEE-5C7453BE9E4E}"/>
          </ac:picMkLst>
        </pc:picChg>
      </pc:sldChg>
      <pc:sldChg chg="addSp delSp modSp new mod modTransition">
        <pc:chgData name="Ruchita Bhogapuram" userId="a8d0f682-e697-4aa5-b613-06e1867db987" providerId="ADAL" clId="{72383D3F-51AE-4DEA-9938-CE1ED5F16B38}" dt="2022-08-03T07:00:31.814" v="6041"/>
        <pc:sldMkLst>
          <pc:docMk/>
          <pc:sldMk cId="1303965380" sldId="283"/>
        </pc:sldMkLst>
        <pc:spChg chg="add del mod">
          <ac:chgData name="Ruchita Bhogapuram" userId="a8d0f682-e697-4aa5-b613-06e1867db987" providerId="ADAL" clId="{72383D3F-51AE-4DEA-9938-CE1ED5F16B38}" dt="2022-08-03T04:16:28.322" v="2335"/>
          <ac:spMkLst>
            <pc:docMk/>
            <pc:sldMk cId="1303965380" sldId="283"/>
            <ac:spMk id="2" creationId="{3914A123-67FE-AF4F-1A48-003A96399F6C}"/>
          </ac:spMkLst>
        </pc:spChg>
        <pc:spChg chg="add mod">
          <ac:chgData name="Ruchita Bhogapuram" userId="a8d0f682-e697-4aa5-b613-06e1867db987" providerId="ADAL" clId="{72383D3F-51AE-4DEA-9938-CE1ED5F16B38}" dt="2022-08-03T04:17:44.995" v="2377" actId="1076"/>
          <ac:spMkLst>
            <pc:docMk/>
            <pc:sldMk cId="1303965380" sldId="283"/>
            <ac:spMk id="3" creationId="{F1E66EEE-81EE-DF67-695E-2771B1065F7D}"/>
          </ac:spMkLst>
        </pc:spChg>
        <pc:spChg chg="add mod">
          <ac:chgData name="Ruchita Bhogapuram" userId="a8d0f682-e697-4aa5-b613-06e1867db987" providerId="ADAL" clId="{72383D3F-51AE-4DEA-9938-CE1ED5F16B38}" dt="2022-08-03T04:55:27.661" v="2735" actId="1076"/>
          <ac:spMkLst>
            <pc:docMk/>
            <pc:sldMk cId="1303965380" sldId="283"/>
            <ac:spMk id="5" creationId="{C739FD43-9802-B401-8676-FE57F9BB4648}"/>
          </ac:spMkLst>
        </pc:spChg>
        <pc:spChg chg="add del mod">
          <ac:chgData name="Ruchita Bhogapuram" userId="a8d0f682-e697-4aa5-b613-06e1867db987" providerId="ADAL" clId="{72383D3F-51AE-4DEA-9938-CE1ED5F16B38}" dt="2022-08-03T04:53:02.407" v="2508" actId="478"/>
          <ac:spMkLst>
            <pc:docMk/>
            <pc:sldMk cId="1303965380" sldId="283"/>
            <ac:spMk id="7" creationId="{ED0E4F23-B1DD-619C-9AF5-FD4888215F9B}"/>
          </ac:spMkLst>
        </pc:spChg>
        <pc:spChg chg="add del mod">
          <ac:chgData name="Ruchita Bhogapuram" userId="a8d0f682-e697-4aa5-b613-06e1867db987" providerId="ADAL" clId="{72383D3F-51AE-4DEA-9938-CE1ED5F16B38}" dt="2022-08-03T04:51:26.901" v="2446" actId="478"/>
          <ac:spMkLst>
            <pc:docMk/>
            <pc:sldMk cId="1303965380" sldId="283"/>
            <ac:spMk id="9" creationId="{1734C427-4233-BAA1-A260-D78A03DE6EE8}"/>
          </ac:spMkLst>
        </pc:spChg>
        <pc:spChg chg="add del mod">
          <ac:chgData name="Ruchita Bhogapuram" userId="a8d0f682-e697-4aa5-b613-06e1867db987" providerId="ADAL" clId="{72383D3F-51AE-4DEA-9938-CE1ED5F16B38}" dt="2022-08-03T04:51:43.051" v="2449" actId="478"/>
          <ac:spMkLst>
            <pc:docMk/>
            <pc:sldMk cId="1303965380" sldId="283"/>
            <ac:spMk id="11" creationId="{42B052F9-01D3-F2B5-99EC-004ADE636547}"/>
          </ac:spMkLst>
        </pc:spChg>
        <pc:spChg chg="add del mod">
          <ac:chgData name="Ruchita Bhogapuram" userId="a8d0f682-e697-4aa5-b613-06e1867db987" providerId="ADAL" clId="{72383D3F-51AE-4DEA-9938-CE1ED5F16B38}" dt="2022-08-03T04:51:58.058" v="2454"/>
          <ac:spMkLst>
            <pc:docMk/>
            <pc:sldMk cId="1303965380" sldId="283"/>
            <ac:spMk id="13" creationId="{569BB559-3832-CCC5-288A-D9AC1396CC4F}"/>
          </ac:spMkLst>
        </pc:spChg>
        <pc:spChg chg="add del mod">
          <ac:chgData name="Ruchita Bhogapuram" userId="a8d0f682-e697-4aa5-b613-06e1867db987" providerId="ADAL" clId="{72383D3F-51AE-4DEA-9938-CE1ED5F16B38}" dt="2022-08-03T04:52:15.012" v="2459" actId="478"/>
          <ac:spMkLst>
            <pc:docMk/>
            <pc:sldMk cId="1303965380" sldId="283"/>
            <ac:spMk id="15" creationId="{042D2E3E-6CE2-C69D-0E51-CD1D419050CA}"/>
          </ac:spMkLst>
        </pc:spChg>
      </pc:sldChg>
      <pc:sldChg chg="addSp modSp new mod modTransition">
        <pc:chgData name="Ruchita Bhogapuram" userId="a8d0f682-e697-4aa5-b613-06e1867db987" providerId="ADAL" clId="{72383D3F-51AE-4DEA-9938-CE1ED5F16B38}" dt="2022-08-03T07:00:31.814" v="6041"/>
        <pc:sldMkLst>
          <pc:docMk/>
          <pc:sldMk cId="866580105" sldId="284"/>
        </pc:sldMkLst>
        <pc:spChg chg="add mod">
          <ac:chgData name="Ruchita Bhogapuram" userId="a8d0f682-e697-4aa5-b613-06e1867db987" providerId="ADAL" clId="{72383D3F-51AE-4DEA-9938-CE1ED5F16B38}" dt="2022-08-03T05:06:21.819" v="3421" actId="5793"/>
          <ac:spMkLst>
            <pc:docMk/>
            <pc:sldMk cId="866580105" sldId="284"/>
            <ac:spMk id="3" creationId="{EE4FA4A5-3292-A199-9B4B-22B56C1543D3}"/>
          </ac:spMkLst>
        </pc:spChg>
      </pc:sldChg>
      <pc:sldChg chg="addSp delSp modSp new mod modTransition">
        <pc:chgData name="Ruchita Bhogapuram" userId="a8d0f682-e697-4aa5-b613-06e1867db987" providerId="ADAL" clId="{72383D3F-51AE-4DEA-9938-CE1ED5F16B38}" dt="2022-08-03T07:00:31.814" v="6041"/>
        <pc:sldMkLst>
          <pc:docMk/>
          <pc:sldMk cId="835607937" sldId="285"/>
        </pc:sldMkLst>
        <pc:spChg chg="add del mod">
          <ac:chgData name="Ruchita Bhogapuram" userId="a8d0f682-e697-4aa5-b613-06e1867db987" providerId="ADAL" clId="{72383D3F-51AE-4DEA-9938-CE1ED5F16B38}" dt="2022-08-03T05:04:49.178" v="3384" actId="478"/>
          <ac:spMkLst>
            <pc:docMk/>
            <pc:sldMk cId="835607937" sldId="285"/>
            <ac:spMk id="3" creationId="{690258D3-2D8C-C37A-0D8D-E9D1A5F00C02}"/>
          </ac:spMkLst>
        </pc:spChg>
        <pc:spChg chg="add del mod">
          <ac:chgData name="Ruchita Bhogapuram" userId="a8d0f682-e697-4aa5-b613-06e1867db987" providerId="ADAL" clId="{72383D3F-51AE-4DEA-9938-CE1ED5F16B38}" dt="2022-08-03T05:06:13.816" v="3418" actId="478"/>
          <ac:spMkLst>
            <pc:docMk/>
            <pc:sldMk cId="835607937" sldId="285"/>
            <ac:spMk id="5" creationId="{F0D32621-4BFB-99ED-17FA-57761ADE2DB8}"/>
          </ac:spMkLst>
        </pc:spChg>
        <pc:spChg chg="add del mod">
          <ac:chgData name="Ruchita Bhogapuram" userId="a8d0f682-e697-4aa5-b613-06e1867db987" providerId="ADAL" clId="{72383D3F-51AE-4DEA-9938-CE1ED5F16B38}" dt="2022-08-03T05:11:22.598" v="3532" actId="478"/>
          <ac:spMkLst>
            <pc:docMk/>
            <pc:sldMk cId="835607937" sldId="285"/>
            <ac:spMk id="7" creationId="{B3B7529B-902E-8207-1067-03D26DFFA754}"/>
          </ac:spMkLst>
        </pc:spChg>
        <pc:spChg chg="add mod">
          <ac:chgData name="Ruchita Bhogapuram" userId="a8d0f682-e697-4aa5-b613-06e1867db987" providerId="ADAL" clId="{72383D3F-51AE-4DEA-9938-CE1ED5F16B38}" dt="2022-08-03T05:16:54.020" v="3808" actId="20577"/>
          <ac:spMkLst>
            <pc:docMk/>
            <pc:sldMk cId="835607937" sldId="285"/>
            <ac:spMk id="10" creationId="{B7D180C1-3855-5E53-BE06-77511FD129F6}"/>
          </ac:spMkLst>
        </pc:spChg>
        <pc:spChg chg="add del mod">
          <ac:chgData name="Ruchita Bhogapuram" userId="a8d0f682-e697-4aa5-b613-06e1867db987" providerId="ADAL" clId="{72383D3F-51AE-4DEA-9938-CE1ED5F16B38}" dt="2022-08-03T05:09:50.137" v="3510" actId="478"/>
          <ac:spMkLst>
            <pc:docMk/>
            <pc:sldMk cId="835607937" sldId="285"/>
            <ac:spMk id="12" creationId="{57546728-9F47-3E61-85E0-C1CFB4E62298}"/>
          </ac:spMkLst>
        </pc:spChg>
        <pc:spChg chg="add del mod">
          <ac:chgData name="Ruchita Bhogapuram" userId="a8d0f682-e697-4aa5-b613-06e1867db987" providerId="ADAL" clId="{72383D3F-51AE-4DEA-9938-CE1ED5F16B38}" dt="2022-08-03T05:09:37.521" v="3507" actId="478"/>
          <ac:spMkLst>
            <pc:docMk/>
            <pc:sldMk cId="835607937" sldId="285"/>
            <ac:spMk id="14" creationId="{6C3783C8-EB92-2AA8-C38A-4AFBEA88F879}"/>
          </ac:spMkLst>
        </pc:spChg>
        <pc:spChg chg="add del mod">
          <ac:chgData name="Ruchita Bhogapuram" userId="a8d0f682-e697-4aa5-b613-06e1867db987" providerId="ADAL" clId="{72383D3F-51AE-4DEA-9938-CE1ED5F16B38}" dt="2022-08-03T05:10:19.829" v="3521" actId="478"/>
          <ac:spMkLst>
            <pc:docMk/>
            <pc:sldMk cId="835607937" sldId="285"/>
            <ac:spMk id="15" creationId="{719F340E-CCC7-2A4E-CC5C-1A41D42851C6}"/>
          </ac:spMkLst>
        </pc:spChg>
        <pc:spChg chg="add del mod">
          <ac:chgData name="Ruchita Bhogapuram" userId="a8d0f682-e697-4aa5-b613-06e1867db987" providerId="ADAL" clId="{72383D3F-51AE-4DEA-9938-CE1ED5F16B38}" dt="2022-08-03T05:10:13.986" v="3519" actId="478"/>
          <ac:spMkLst>
            <pc:docMk/>
            <pc:sldMk cId="835607937" sldId="285"/>
            <ac:spMk id="16" creationId="{3DA2821A-1393-C8EE-5DA1-8AA5DB7E5965}"/>
          </ac:spMkLst>
        </pc:spChg>
        <pc:spChg chg="add del mod">
          <ac:chgData name="Ruchita Bhogapuram" userId="a8d0f682-e697-4aa5-b613-06e1867db987" providerId="ADAL" clId="{72383D3F-51AE-4DEA-9938-CE1ED5F16B38}" dt="2022-08-03T05:12:17.569" v="3543" actId="478"/>
          <ac:spMkLst>
            <pc:docMk/>
            <pc:sldMk cId="835607937" sldId="285"/>
            <ac:spMk id="17" creationId="{D1EC14B8-71CA-86D1-4D04-FE8D8CA6DF9A}"/>
          </ac:spMkLst>
        </pc:spChg>
        <pc:graphicFrameChg chg="add del mod modGraphic">
          <ac:chgData name="Ruchita Bhogapuram" userId="a8d0f682-e697-4aa5-b613-06e1867db987" providerId="ADAL" clId="{72383D3F-51AE-4DEA-9938-CE1ED5F16B38}" dt="2022-08-03T05:13:37.551" v="3602" actId="478"/>
          <ac:graphicFrameMkLst>
            <pc:docMk/>
            <pc:sldMk cId="835607937" sldId="285"/>
            <ac:graphicFrameMk id="8" creationId="{D5790488-7262-D106-E55A-30DD09CCE12D}"/>
          </ac:graphicFrameMkLst>
        </pc:graphicFrameChg>
      </pc:sldChg>
      <pc:sldChg chg="addSp delSp modSp new mod modTransition">
        <pc:chgData name="Ruchita Bhogapuram" userId="a8d0f682-e697-4aa5-b613-06e1867db987" providerId="ADAL" clId="{72383D3F-51AE-4DEA-9938-CE1ED5F16B38}" dt="2022-08-03T07:00:31.814" v="6041"/>
        <pc:sldMkLst>
          <pc:docMk/>
          <pc:sldMk cId="1356923721" sldId="286"/>
        </pc:sldMkLst>
        <pc:spChg chg="add del mod">
          <ac:chgData name="Ruchita Bhogapuram" userId="a8d0f682-e697-4aa5-b613-06e1867db987" providerId="ADAL" clId="{72383D3F-51AE-4DEA-9938-CE1ED5F16B38}" dt="2022-08-03T05:11:43.258" v="3535" actId="478"/>
          <ac:spMkLst>
            <pc:docMk/>
            <pc:sldMk cId="1356923721" sldId="286"/>
            <ac:spMk id="3" creationId="{5511AD1F-20EC-7B9E-D503-C029E617A6BD}"/>
          </ac:spMkLst>
        </pc:spChg>
        <pc:spChg chg="add del mod">
          <ac:chgData name="Ruchita Bhogapuram" userId="a8d0f682-e697-4aa5-b613-06e1867db987" providerId="ADAL" clId="{72383D3F-51AE-4DEA-9938-CE1ED5F16B38}" dt="2022-08-03T05:15:07.424" v="3647" actId="478"/>
          <ac:spMkLst>
            <pc:docMk/>
            <pc:sldMk cId="1356923721" sldId="286"/>
            <ac:spMk id="5" creationId="{1811B256-CE6A-09D9-3EF5-9B36B2153A5C}"/>
          </ac:spMkLst>
        </pc:spChg>
        <pc:spChg chg="add del mod">
          <ac:chgData name="Ruchita Bhogapuram" userId="a8d0f682-e697-4aa5-b613-06e1867db987" providerId="ADAL" clId="{72383D3F-51AE-4DEA-9938-CE1ED5F16B38}" dt="2022-08-03T05:15:50.077" v="3660" actId="478"/>
          <ac:spMkLst>
            <pc:docMk/>
            <pc:sldMk cId="1356923721" sldId="286"/>
            <ac:spMk id="7" creationId="{7B7688D1-BFAF-0786-5C39-025F45D0D9ED}"/>
          </ac:spMkLst>
        </pc:spChg>
        <pc:spChg chg="add del mod">
          <ac:chgData name="Ruchita Bhogapuram" userId="a8d0f682-e697-4aa5-b613-06e1867db987" providerId="ADAL" clId="{72383D3F-51AE-4DEA-9938-CE1ED5F16B38}" dt="2022-08-03T05:17:03.170" v="3809" actId="478"/>
          <ac:spMkLst>
            <pc:docMk/>
            <pc:sldMk cId="1356923721" sldId="286"/>
            <ac:spMk id="9" creationId="{49BC56AE-9EC1-D54C-CDA8-94FCB9638872}"/>
          </ac:spMkLst>
        </pc:spChg>
        <pc:spChg chg="add mod">
          <ac:chgData name="Ruchita Bhogapuram" userId="a8d0f682-e697-4aa5-b613-06e1867db987" providerId="ADAL" clId="{72383D3F-51AE-4DEA-9938-CE1ED5F16B38}" dt="2022-08-03T05:18:09.638" v="3870" actId="313"/>
          <ac:spMkLst>
            <pc:docMk/>
            <pc:sldMk cId="1356923721" sldId="286"/>
            <ac:spMk id="11" creationId="{914CA1CC-4C2A-D0FB-6BE7-DCD0113BD1BB}"/>
          </ac:spMkLst>
        </pc:spChg>
        <pc:spChg chg="add mod">
          <ac:chgData name="Ruchita Bhogapuram" userId="a8d0f682-e697-4aa5-b613-06e1867db987" providerId="ADAL" clId="{72383D3F-51AE-4DEA-9938-CE1ED5F16B38}" dt="2022-08-03T05:18:35.080" v="3877" actId="20577"/>
          <ac:spMkLst>
            <pc:docMk/>
            <pc:sldMk cId="1356923721" sldId="286"/>
            <ac:spMk id="12" creationId="{402FB3E0-3296-300F-7961-768ED2599D2E}"/>
          </ac:spMkLst>
        </pc:spChg>
        <pc:spChg chg="add mod">
          <ac:chgData name="Ruchita Bhogapuram" userId="a8d0f682-e697-4aa5-b613-06e1867db987" providerId="ADAL" clId="{72383D3F-51AE-4DEA-9938-CE1ED5F16B38}" dt="2022-08-03T05:20:17.222" v="3895" actId="20577"/>
          <ac:spMkLst>
            <pc:docMk/>
            <pc:sldMk cId="1356923721" sldId="286"/>
            <ac:spMk id="13" creationId="{D69FC28B-5256-FBB7-3143-B283395A46F2}"/>
          </ac:spMkLst>
        </pc:spChg>
      </pc:sldChg>
      <pc:sldChg chg="addSp delSp modSp new mod modTransition">
        <pc:chgData name="Ruchita Bhogapuram" userId="a8d0f682-e697-4aa5-b613-06e1867db987" providerId="ADAL" clId="{72383D3F-51AE-4DEA-9938-CE1ED5F16B38}" dt="2022-08-03T07:00:31.814" v="6041"/>
        <pc:sldMkLst>
          <pc:docMk/>
          <pc:sldMk cId="899604503" sldId="287"/>
        </pc:sldMkLst>
        <pc:spChg chg="add del mod">
          <ac:chgData name="Ruchita Bhogapuram" userId="a8d0f682-e697-4aa5-b613-06e1867db987" providerId="ADAL" clId="{72383D3F-51AE-4DEA-9938-CE1ED5F16B38}" dt="2022-08-03T05:18:59.111" v="3880" actId="478"/>
          <ac:spMkLst>
            <pc:docMk/>
            <pc:sldMk cId="899604503" sldId="287"/>
            <ac:spMk id="3" creationId="{CB7F1100-B45A-5184-D988-9B4EB309C09E}"/>
          </ac:spMkLst>
        </pc:spChg>
        <pc:spChg chg="add mod">
          <ac:chgData name="Ruchita Bhogapuram" userId="a8d0f682-e697-4aa5-b613-06e1867db987" providerId="ADAL" clId="{72383D3F-51AE-4DEA-9938-CE1ED5F16B38}" dt="2022-08-03T05:24:25.204" v="4054" actId="20577"/>
          <ac:spMkLst>
            <pc:docMk/>
            <pc:sldMk cId="899604503" sldId="287"/>
            <ac:spMk id="5" creationId="{71CFF5B6-73D4-B0F9-5E41-CDC4F54FECA2}"/>
          </ac:spMkLst>
        </pc:spChg>
        <pc:spChg chg="add mod">
          <ac:chgData name="Ruchita Bhogapuram" userId="a8d0f682-e697-4aa5-b613-06e1867db987" providerId="ADAL" clId="{72383D3F-51AE-4DEA-9938-CE1ED5F16B38}" dt="2022-08-03T05:21:14.799" v="3908"/>
          <ac:spMkLst>
            <pc:docMk/>
            <pc:sldMk cId="899604503" sldId="287"/>
            <ac:spMk id="7" creationId="{D64CFC09-B9C0-017C-A9E3-FD294902BFDF}"/>
          </ac:spMkLst>
        </pc:spChg>
        <pc:spChg chg="add mod">
          <ac:chgData name="Ruchita Bhogapuram" userId="a8d0f682-e697-4aa5-b613-06e1867db987" providerId="ADAL" clId="{72383D3F-51AE-4DEA-9938-CE1ED5F16B38}" dt="2022-08-03T05:24:29.262" v="4055" actId="20577"/>
          <ac:spMkLst>
            <pc:docMk/>
            <pc:sldMk cId="899604503" sldId="287"/>
            <ac:spMk id="9" creationId="{1845F5D4-634B-0669-EF20-7EFCBC9F772B}"/>
          </ac:spMkLst>
        </pc:spChg>
      </pc:sldChg>
      <pc:sldChg chg="addSp delSp modSp new mod ord modTransition">
        <pc:chgData name="Ruchita Bhogapuram" userId="a8d0f682-e697-4aa5-b613-06e1867db987" providerId="ADAL" clId="{72383D3F-51AE-4DEA-9938-CE1ED5F16B38}" dt="2022-08-03T07:00:31.814" v="6041"/>
        <pc:sldMkLst>
          <pc:docMk/>
          <pc:sldMk cId="672608135" sldId="288"/>
        </pc:sldMkLst>
        <pc:spChg chg="add mod">
          <ac:chgData name="Ruchita Bhogapuram" userId="a8d0f682-e697-4aa5-b613-06e1867db987" providerId="ADAL" clId="{72383D3F-51AE-4DEA-9938-CE1ED5F16B38}" dt="2022-08-03T04:55:35.597" v="2736" actId="1076"/>
          <ac:spMkLst>
            <pc:docMk/>
            <pc:sldMk cId="672608135" sldId="288"/>
            <ac:spMk id="2" creationId="{0242D609-54EB-2657-77C6-B7E45253382B}"/>
          </ac:spMkLst>
        </pc:spChg>
        <pc:spChg chg="add del mod">
          <ac:chgData name="Ruchita Bhogapuram" userId="a8d0f682-e697-4aa5-b613-06e1867db987" providerId="ADAL" clId="{72383D3F-51AE-4DEA-9938-CE1ED5F16B38}" dt="2022-08-03T04:53:50.930" v="2569"/>
          <ac:spMkLst>
            <pc:docMk/>
            <pc:sldMk cId="672608135" sldId="288"/>
            <ac:spMk id="3" creationId="{F58CBA32-CCEE-EEA9-07C6-BFB639C3ADD2}"/>
          </ac:spMkLst>
        </pc:spChg>
        <pc:spChg chg="add mod">
          <ac:chgData name="Ruchita Bhogapuram" userId="a8d0f682-e697-4aa5-b613-06e1867db987" providerId="ADAL" clId="{72383D3F-51AE-4DEA-9938-CE1ED5F16B38}" dt="2022-08-03T05:02:34.548" v="3359" actId="20577"/>
          <ac:spMkLst>
            <pc:docMk/>
            <pc:sldMk cId="672608135" sldId="288"/>
            <ac:spMk id="5" creationId="{7A52B46A-F9C5-CCDA-FAA9-5752FCAC71A3}"/>
          </ac:spMkLst>
        </pc:spChg>
        <pc:spChg chg="add del mod">
          <ac:chgData name="Ruchita Bhogapuram" userId="a8d0f682-e697-4aa5-b613-06e1867db987" providerId="ADAL" clId="{72383D3F-51AE-4DEA-9938-CE1ED5F16B38}" dt="2022-08-03T04:57:20.133" v="2800" actId="478"/>
          <ac:spMkLst>
            <pc:docMk/>
            <pc:sldMk cId="672608135" sldId="288"/>
            <ac:spMk id="7" creationId="{382435A4-5DE7-F6C4-075A-9D629AC65F23}"/>
          </ac:spMkLst>
        </pc:spChg>
        <pc:spChg chg="add mod">
          <ac:chgData name="Ruchita Bhogapuram" userId="a8d0f682-e697-4aa5-b613-06e1867db987" providerId="ADAL" clId="{72383D3F-51AE-4DEA-9938-CE1ED5F16B38}" dt="2022-08-03T04:56:47.813" v="2795" actId="2710"/>
          <ac:spMkLst>
            <pc:docMk/>
            <pc:sldMk cId="672608135" sldId="288"/>
            <ac:spMk id="9" creationId="{319FBF4E-EB48-DD03-0606-D88A89FCBB6C}"/>
          </ac:spMkLst>
        </pc:spChg>
      </pc:sldChg>
      <pc:sldChg chg="addSp modSp new mod modTransition">
        <pc:chgData name="Ruchita Bhogapuram" userId="a8d0f682-e697-4aa5-b613-06e1867db987" providerId="ADAL" clId="{72383D3F-51AE-4DEA-9938-CE1ED5F16B38}" dt="2022-08-03T07:00:31.814" v="6041"/>
        <pc:sldMkLst>
          <pc:docMk/>
          <pc:sldMk cId="1687772638" sldId="289"/>
        </pc:sldMkLst>
        <pc:spChg chg="add mod">
          <ac:chgData name="Ruchita Bhogapuram" userId="a8d0f682-e697-4aa5-b613-06e1867db987" providerId="ADAL" clId="{72383D3F-51AE-4DEA-9938-CE1ED5F16B38}" dt="2022-08-03T05:57:45.024" v="4085" actId="1076"/>
          <ac:spMkLst>
            <pc:docMk/>
            <pc:sldMk cId="1687772638" sldId="289"/>
            <ac:spMk id="3" creationId="{CF2846A1-478F-0AF3-F5E5-00601E507364}"/>
          </ac:spMkLst>
        </pc:spChg>
        <pc:spChg chg="add mod">
          <ac:chgData name="Ruchita Bhogapuram" userId="a8d0f682-e697-4aa5-b613-06e1867db987" providerId="ADAL" clId="{72383D3F-51AE-4DEA-9938-CE1ED5F16B38}" dt="2022-08-03T06:07:46.073" v="4690" actId="6549"/>
          <ac:spMkLst>
            <pc:docMk/>
            <pc:sldMk cId="1687772638" sldId="289"/>
            <ac:spMk id="4" creationId="{6B81A6CF-F6B6-EBB9-EB21-88B9E3F8F827}"/>
          </ac:spMkLst>
        </pc:spChg>
      </pc:sldChg>
      <pc:sldChg chg="addSp modSp new mod modTransition">
        <pc:chgData name="Ruchita Bhogapuram" userId="a8d0f682-e697-4aa5-b613-06e1867db987" providerId="ADAL" clId="{72383D3F-51AE-4DEA-9938-CE1ED5F16B38}" dt="2022-08-03T07:00:31.814" v="6041"/>
        <pc:sldMkLst>
          <pc:docMk/>
          <pc:sldMk cId="636214479" sldId="290"/>
        </pc:sldMkLst>
        <pc:spChg chg="add mod">
          <ac:chgData name="Ruchita Bhogapuram" userId="a8d0f682-e697-4aa5-b613-06e1867db987" providerId="ADAL" clId="{72383D3F-51AE-4DEA-9938-CE1ED5F16B38}" dt="2022-08-03T06:13:49.986" v="4781" actId="1076"/>
          <ac:spMkLst>
            <pc:docMk/>
            <pc:sldMk cId="636214479" sldId="290"/>
            <ac:spMk id="3" creationId="{06038D33-6B44-E0E6-8141-40EA1008B67C}"/>
          </ac:spMkLst>
        </pc:spChg>
      </pc:sldChg>
      <pc:sldChg chg="addSp modSp new mod modTransition">
        <pc:chgData name="Ruchita Bhogapuram" userId="a8d0f682-e697-4aa5-b613-06e1867db987" providerId="ADAL" clId="{72383D3F-51AE-4DEA-9938-CE1ED5F16B38}" dt="2022-08-03T07:00:31.814" v="6041"/>
        <pc:sldMkLst>
          <pc:docMk/>
          <pc:sldMk cId="323545166" sldId="291"/>
        </pc:sldMkLst>
        <pc:spChg chg="add mod">
          <ac:chgData name="Ruchita Bhogapuram" userId="a8d0f682-e697-4aa5-b613-06e1867db987" providerId="ADAL" clId="{72383D3F-51AE-4DEA-9938-CE1ED5F16B38}" dt="2022-08-03T06:21:11.099" v="4885" actId="20577"/>
          <ac:spMkLst>
            <pc:docMk/>
            <pc:sldMk cId="323545166" sldId="291"/>
            <ac:spMk id="3" creationId="{AE627B19-9929-DB58-168B-B9BA8560A2F5}"/>
          </ac:spMkLst>
        </pc:spChg>
      </pc:sldChg>
      <pc:sldChg chg="addSp modSp new mod modTransition">
        <pc:chgData name="Ruchita Bhogapuram" userId="a8d0f682-e697-4aa5-b613-06e1867db987" providerId="ADAL" clId="{72383D3F-51AE-4DEA-9938-CE1ED5F16B38}" dt="2022-08-03T07:00:31.814" v="6041"/>
        <pc:sldMkLst>
          <pc:docMk/>
          <pc:sldMk cId="4229386160" sldId="292"/>
        </pc:sldMkLst>
        <pc:spChg chg="add mod">
          <ac:chgData name="Ruchita Bhogapuram" userId="a8d0f682-e697-4aa5-b613-06e1867db987" providerId="ADAL" clId="{72383D3F-51AE-4DEA-9938-CE1ED5F16B38}" dt="2022-08-03T06:25:33.832" v="4963" actId="15"/>
          <ac:spMkLst>
            <pc:docMk/>
            <pc:sldMk cId="4229386160" sldId="292"/>
            <ac:spMk id="3" creationId="{F945D379-365A-0361-4F5D-2254550ED1F3}"/>
          </ac:spMkLst>
        </pc:spChg>
      </pc:sldChg>
      <pc:sldChg chg="addSp modSp new mod modTransition">
        <pc:chgData name="Ruchita Bhogapuram" userId="a8d0f682-e697-4aa5-b613-06e1867db987" providerId="ADAL" clId="{72383D3F-51AE-4DEA-9938-CE1ED5F16B38}" dt="2022-08-03T07:00:31.814" v="6041"/>
        <pc:sldMkLst>
          <pc:docMk/>
          <pc:sldMk cId="1288742581" sldId="293"/>
        </pc:sldMkLst>
        <pc:spChg chg="add mod">
          <ac:chgData name="Ruchita Bhogapuram" userId="a8d0f682-e697-4aa5-b613-06e1867db987" providerId="ADAL" clId="{72383D3F-51AE-4DEA-9938-CE1ED5F16B38}" dt="2022-08-03T06:31:30.454" v="5084" actId="20577"/>
          <ac:spMkLst>
            <pc:docMk/>
            <pc:sldMk cId="1288742581" sldId="293"/>
            <ac:spMk id="3" creationId="{03786B50-BD75-4F43-2A99-6A584689ADD2}"/>
          </ac:spMkLst>
        </pc:spChg>
      </pc:sldChg>
      <pc:sldChg chg="addSp delSp modSp new mod modTransition setBg">
        <pc:chgData name="Ruchita Bhogapuram" userId="a8d0f682-e697-4aa5-b613-06e1867db987" providerId="ADAL" clId="{72383D3F-51AE-4DEA-9938-CE1ED5F16B38}" dt="2022-08-03T07:00:31.814" v="6041"/>
        <pc:sldMkLst>
          <pc:docMk/>
          <pc:sldMk cId="2239469178" sldId="294"/>
        </pc:sldMkLst>
        <pc:spChg chg="add mod">
          <ac:chgData name="Ruchita Bhogapuram" userId="a8d0f682-e697-4aa5-b613-06e1867db987" providerId="ADAL" clId="{72383D3F-51AE-4DEA-9938-CE1ED5F16B38}" dt="2022-08-03T06:36:38.804" v="5149" actId="1076"/>
          <ac:spMkLst>
            <pc:docMk/>
            <pc:sldMk cId="2239469178" sldId="294"/>
            <ac:spMk id="3" creationId="{77411064-4FDA-22BE-E1B5-BE6DFA3C3D98}"/>
          </ac:spMkLst>
        </pc:spChg>
        <pc:spChg chg="add del mod">
          <ac:chgData name="Ruchita Bhogapuram" userId="a8d0f682-e697-4aa5-b613-06e1867db987" providerId="ADAL" clId="{72383D3F-51AE-4DEA-9938-CE1ED5F16B38}" dt="2022-08-03T06:36:39.745" v="5150"/>
          <ac:spMkLst>
            <pc:docMk/>
            <pc:sldMk cId="2239469178" sldId="294"/>
            <ac:spMk id="4" creationId="{6C7A8DE6-5266-B72D-DD1B-44B28B2863BE}"/>
          </ac:spMkLst>
        </pc:spChg>
        <pc:spChg chg="add del">
          <ac:chgData name="Ruchita Bhogapuram" userId="a8d0f682-e697-4aa5-b613-06e1867db987" providerId="ADAL" clId="{72383D3F-51AE-4DEA-9938-CE1ED5F16B38}" dt="2022-08-03T06:36:45.580" v="5152"/>
          <ac:spMkLst>
            <pc:docMk/>
            <pc:sldMk cId="2239469178" sldId="294"/>
            <ac:spMk id="5" creationId="{F6E3A8EB-7BEE-A343-24D2-6A6EE3F5B31C}"/>
          </ac:spMkLst>
        </pc:spChg>
        <pc:spChg chg="add mod">
          <ac:chgData name="Ruchita Bhogapuram" userId="a8d0f682-e697-4aa5-b613-06e1867db987" providerId="ADAL" clId="{72383D3F-51AE-4DEA-9938-CE1ED5F16B38}" dt="2022-08-03T06:37:20.595" v="5159" actId="20577"/>
          <ac:spMkLst>
            <pc:docMk/>
            <pc:sldMk cId="2239469178" sldId="294"/>
            <ac:spMk id="6" creationId="{4DA9CAE6-B0A8-1182-8A57-4113CD8ECA57}"/>
          </ac:spMkLst>
        </pc:spChg>
      </pc:sldChg>
      <pc:sldChg chg="addSp delSp modSp new mod modTransition setBg">
        <pc:chgData name="Ruchita Bhogapuram" userId="a8d0f682-e697-4aa5-b613-06e1867db987" providerId="ADAL" clId="{72383D3F-51AE-4DEA-9938-CE1ED5F16B38}" dt="2022-08-03T07:00:31.814" v="6041"/>
        <pc:sldMkLst>
          <pc:docMk/>
          <pc:sldMk cId="477936970" sldId="295"/>
        </pc:sldMkLst>
        <pc:spChg chg="add mod">
          <ac:chgData name="Ruchita Bhogapuram" userId="a8d0f682-e697-4aa5-b613-06e1867db987" providerId="ADAL" clId="{72383D3F-51AE-4DEA-9938-CE1ED5F16B38}" dt="2022-08-03T06:38:45.760" v="5187" actId="15"/>
          <ac:spMkLst>
            <pc:docMk/>
            <pc:sldMk cId="477936970" sldId="295"/>
            <ac:spMk id="3" creationId="{71CFA0AD-8C08-4F65-7ECA-9E3ECDF73FEC}"/>
          </ac:spMkLst>
        </pc:spChg>
        <pc:spChg chg="add del">
          <ac:chgData name="Ruchita Bhogapuram" userId="a8d0f682-e697-4aa5-b613-06e1867db987" providerId="ADAL" clId="{72383D3F-51AE-4DEA-9938-CE1ED5F16B38}" dt="2022-08-03T06:39:22.515" v="5189"/>
          <ac:spMkLst>
            <pc:docMk/>
            <pc:sldMk cId="477936970" sldId="295"/>
            <ac:spMk id="4" creationId="{E6A076C3-552A-910D-605B-BBB0FF09E0E8}"/>
          </ac:spMkLst>
        </pc:spChg>
        <pc:spChg chg="add mod">
          <ac:chgData name="Ruchita Bhogapuram" userId="a8d0f682-e697-4aa5-b613-06e1867db987" providerId="ADAL" clId="{72383D3F-51AE-4DEA-9938-CE1ED5F16B38}" dt="2022-08-03T06:40:45.275" v="5220" actId="1076"/>
          <ac:spMkLst>
            <pc:docMk/>
            <pc:sldMk cId="477936970" sldId="295"/>
            <ac:spMk id="5" creationId="{D4478C1D-7EFB-EC47-92AC-7FD5C7EDC82A}"/>
          </ac:spMkLst>
        </pc:spChg>
      </pc:sldChg>
      <pc:sldChg chg="addSp delSp modSp new mod modTransition setBg">
        <pc:chgData name="Ruchita Bhogapuram" userId="a8d0f682-e697-4aa5-b613-06e1867db987" providerId="ADAL" clId="{72383D3F-51AE-4DEA-9938-CE1ED5F16B38}" dt="2022-08-03T07:00:31.814" v="6041"/>
        <pc:sldMkLst>
          <pc:docMk/>
          <pc:sldMk cId="2404877705" sldId="296"/>
        </pc:sldMkLst>
        <pc:spChg chg="add del mod">
          <ac:chgData name="Ruchita Bhogapuram" userId="a8d0f682-e697-4aa5-b613-06e1867db987" providerId="ADAL" clId="{72383D3F-51AE-4DEA-9938-CE1ED5F16B38}" dt="2022-08-02T18:38:23.739" v="1286"/>
          <ac:spMkLst>
            <pc:docMk/>
            <pc:sldMk cId="2404877705" sldId="296"/>
            <ac:spMk id="2" creationId="{C3D7243D-D33C-722E-3C39-E0915C9C4AD4}"/>
          </ac:spMkLst>
        </pc:spChg>
        <pc:spChg chg="add del mod">
          <ac:chgData name="Ruchita Bhogapuram" userId="a8d0f682-e697-4aa5-b613-06e1867db987" providerId="ADAL" clId="{72383D3F-51AE-4DEA-9938-CE1ED5F16B38}" dt="2022-08-02T18:38:32.941" v="1290"/>
          <ac:spMkLst>
            <pc:docMk/>
            <pc:sldMk cId="2404877705" sldId="296"/>
            <ac:spMk id="3" creationId="{6D2E6473-105A-0363-71BA-A1C297006B49}"/>
          </ac:spMkLst>
        </pc:spChg>
        <pc:spChg chg="add mod">
          <ac:chgData name="Ruchita Bhogapuram" userId="a8d0f682-e697-4aa5-b613-06e1867db987" providerId="ADAL" clId="{72383D3F-51AE-4DEA-9938-CE1ED5F16B38}" dt="2022-08-02T18:39:15.081" v="1308" actId="26606"/>
          <ac:spMkLst>
            <pc:docMk/>
            <pc:sldMk cId="2404877705" sldId="296"/>
            <ac:spMk id="4" creationId="{56BAD3A5-DD0A-FE49-CE64-C93448B48DB6}"/>
          </ac:spMkLst>
        </pc:spChg>
        <pc:spChg chg="add del">
          <ac:chgData name="Ruchita Bhogapuram" userId="a8d0f682-e697-4aa5-b613-06e1867db987" providerId="ADAL" clId="{72383D3F-51AE-4DEA-9938-CE1ED5F16B38}" dt="2022-08-02T18:39:11.922" v="1305" actId="26606"/>
          <ac:spMkLst>
            <pc:docMk/>
            <pc:sldMk cId="2404877705" sldId="296"/>
            <ac:spMk id="10" creationId="{E20BB609-EF92-42DB-836C-0699A590B5CF}"/>
          </ac:spMkLst>
        </pc:spChg>
        <pc:spChg chg="add del">
          <ac:chgData name="Ruchita Bhogapuram" userId="a8d0f682-e697-4aa5-b613-06e1867db987" providerId="ADAL" clId="{72383D3F-51AE-4DEA-9938-CE1ED5F16B38}" dt="2022-08-02T18:39:11.922" v="1305" actId="26606"/>
          <ac:spMkLst>
            <pc:docMk/>
            <pc:sldMk cId="2404877705" sldId="296"/>
            <ac:spMk id="12" creationId="{4D71E64B-9F70-4956-A351-D707CAB0AF3A}"/>
          </ac:spMkLst>
        </pc:spChg>
        <pc:spChg chg="add del">
          <ac:chgData name="Ruchita Bhogapuram" userId="a8d0f682-e697-4aa5-b613-06e1867db987" providerId="ADAL" clId="{72383D3F-51AE-4DEA-9938-CE1ED5F16B38}" dt="2022-08-02T18:39:15.081" v="1307" actId="26606"/>
          <ac:spMkLst>
            <pc:docMk/>
            <pc:sldMk cId="2404877705" sldId="296"/>
            <ac:spMk id="14" creationId="{19F9BF86-FE94-4517-B97D-026C7515E589}"/>
          </ac:spMkLst>
        </pc:spChg>
        <pc:spChg chg="add del">
          <ac:chgData name="Ruchita Bhogapuram" userId="a8d0f682-e697-4aa5-b613-06e1867db987" providerId="ADAL" clId="{72383D3F-51AE-4DEA-9938-CE1ED5F16B38}" dt="2022-08-02T18:39:15.081" v="1307" actId="26606"/>
          <ac:spMkLst>
            <pc:docMk/>
            <pc:sldMk cId="2404877705" sldId="296"/>
            <ac:spMk id="16" creationId="{BEC4C41B-9B65-4283-96DC-E31F9E045783}"/>
          </ac:spMkLst>
        </pc:spChg>
        <pc:spChg chg="add">
          <ac:chgData name="Ruchita Bhogapuram" userId="a8d0f682-e697-4aa5-b613-06e1867db987" providerId="ADAL" clId="{72383D3F-51AE-4DEA-9938-CE1ED5F16B38}" dt="2022-08-02T18:39:15.081" v="1308" actId="26606"/>
          <ac:spMkLst>
            <pc:docMk/>
            <pc:sldMk cId="2404877705" sldId="296"/>
            <ac:spMk id="18" creationId="{19F9BF86-FE94-4517-B97D-026C7515E589}"/>
          </ac:spMkLst>
        </pc:spChg>
        <pc:spChg chg="add">
          <ac:chgData name="Ruchita Bhogapuram" userId="a8d0f682-e697-4aa5-b613-06e1867db987" providerId="ADAL" clId="{72383D3F-51AE-4DEA-9938-CE1ED5F16B38}" dt="2022-08-02T18:39:15.081" v="1308" actId="26606"/>
          <ac:spMkLst>
            <pc:docMk/>
            <pc:sldMk cId="2404877705" sldId="296"/>
            <ac:spMk id="20" creationId="{F7C2A816-955C-4079-AAAB-066EBD44186B}"/>
          </ac:spMkLst>
        </pc:spChg>
        <pc:picChg chg="add del">
          <ac:chgData name="Ruchita Bhogapuram" userId="a8d0f682-e697-4aa5-b613-06e1867db987" providerId="ADAL" clId="{72383D3F-51AE-4DEA-9938-CE1ED5F16B38}" dt="2022-08-02T18:39:11.922" v="1305" actId="26606"/>
          <ac:picMkLst>
            <pc:docMk/>
            <pc:sldMk cId="2404877705" sldId="296"/>
            <ac:picMk id="6" creationId="{FF2054EE-54AE-E801-2055-6E7FB8EDBBAA}"/>
          </ac:picMkLst>
        </pc:picChg>
        <pc:picChg chg="add del">
          <ac:chgData name="Ruchita Bhogapuram" userId="a8d0f682-e697-4aa5-b613-06e1867db987" providerId="ADAL" clId="{72383D3F-51AE-4DEA-9938-CE1ED5F16B38}" dt="2022-08-02T18:39:15.081" v="1307" actId="26606"/>
          <ac:picMkLst>
            <pc:docMk/>
            <pc:sldMk cId="2404877705" sldId="296"/>
            <ac:picMk id="15" creationId="{1772AB50-A4F1-3572-813A-5DA9993E7355}"/>
          </ac:picMkLst>
        </pc:picChg>
        <pc:picChg chg="add mod">
          <ac:chgData name="Ruchita Bhogapuram" userId="a8d0f682-e697-4aa5-b613-06e1867db987" providerId="ADAL" clId="{72383D3F-51AE-4DEA-9938-CE1ED5F16B38}" dt="2022-08-02T18:39:21.056" v="1310" actId="1076"/>
          <ac:picMkLst>
            <pc:docMk/>
            <pc:sldMk cId="2404877705" sldId="296"/>
            <ac:picMk id="19" creationId="{3487A548-FE60-6015-0ECC-9343A8C86D71}"/>
          </ac:picMkLst>
        </pc:picChg>
      </pc:sldChg>
      <pc:sldChg chg="addSp modSp new mod modTransition">
        <pc:chgData name="Ruchita Bhogapuram" userId="a8d0f682-e697-4aa5-b613-06e1867db987" providerId="ADAL" clId="{72383D3F-51AE-4DEA-9938-CE1ED5F16B38}" dt="2022-08-03T07:00:31.814" v="6041"/>
        <pc:sldMkLst>
          <pc:docMk/>
          <pc:sldMk cId="3267912405" sldId="297"/>
        </pc:sldMkLst>
        <pc:spChg chg="add mod">
          <ac:chgData name="Ruchita Bhogapuram" userId="a8d0f682-e697-4aa5-b613-06e1867db987" providerId="ADAL" clId="{72383D3F-51AE-4DEA-9938-CE1ED5F16B38}" dt="2022-08-03T03:56:45.788" v="2249" actId="1076"/>
          <ac:spMkLst>
            <pc:docMk/>
            <pc:sldMk cId="3267912405" sldId="297"/>
            <ac:spMk id="2" creationId="{5A4E74A1-41DF-1825-9895-3B2AD937AB08}"/>
          </ac:spMkLst>
        </pc:spChg>
        <pc:spChg chg="add mod">
          <ac:chgData name="Ruchita Bhogapuram" userId="a8d0f682-e697-4aa5-b613-06e1867db987" providerId="ADAL" clId="{72383D3F-51AE-4DEA-9938-CE1ED5F16B38}" dt="2022-08-03T03:59:22.486" v="2263" actId="14100"/>
          <ac:spMkLst>
            <pc:docMk/>
            <pc:sldMk cId="3267912405" sldId="297"/>
            <ac:spMk id="4" creationId="{721BAFFB-48A0-5ADB-7E92-56BAEB93E4B8}"/>
          </ac:spMkLst>
        </pc:spChg>
        <pc:spChg chg="add mod">
          <ac:chgData name="Ruchita Bhogapuram" userId="a8d0f682-e697-4aa5-b613-06e1867db987" providerId="ADAL" clId="{72383D3F-51AE-4DEA-9938-CE1ED5F16B38}" dt="2022-08-03T03:59:47.751" v="2275" actId="20577"/>
          <ac:spMkLst>
            <pc:docMk/>
            <pc:sldMk cId="3267912405" sldId="297"/>
            <ac:spMk id="6" creationId="{DE69C733-A183-4F43-41C1-26E16A9A0635}"/>
          </ac:spMkLst>
        </pc:spChg>
      </pc:sldChg>
      <pc:sldChg chg="addSp delSp modSp new mod modTransition setBg">
        <pc:chgData name="Ruchita Bhogapuram" userId="a8d0f682-e697-4aa5-b613-06e1867db987" providerId="ADAL" clId="{72383D3F-51AE-4DEA-9938-CE1ED5F16B38}" dt="2022-08-03T07:00:31.814" v="6041"/>
        <pc:sldMkLst>
          <pc:docMk/>
          <pc:sldMk cId="4150605695" sldId="298"/>
        </pc:sldMkLst>
        <pc:spChg chg="add mod">
          <ac:chgData name="Ruchita Bhogapuram" userId="a8d0f682-e697-4aa5-b613-06e1867db987" providerId="ADAL" clId="{72383D3F-51AE-4DEA-9938-CE1ED5F16B38}" dt="2022-08-03T06:42:20.658" v="5241" actId="26606"/>
          <ac:spMkLst>
            <pc:docMk/>
            <pc:sldMk cId="4150605695" sldId="298"/>
            <ac:spMk id="2" creationId="{2C50CFF8-EC2D-234A-90FA-1E3C2FDDECEC}"/>
          </ac:spMkLst>
        </pc:spChg>
        <pc:spChg chg="add del">
          <ac:chgData name="Ruchita Bhogapuram" userId="a8d0f682-e697-4aa5-b613-06e1867db987" providerId="ADAL" clId="{72383D3F-51AE-4DEA-9938-CE1ED5F16B38}" dt="2022-08-03T06:42:20.658" v="5241" actId="26606"/>
          <ac:spMkLst>
            <pc:docMk/>
            <pc:sldMk cId="4150605695" sldId="298"/>
            <ac:spMk id="8" creationId="{19F9BF86-FE94-4517-B97D-026C7515E589}"/>
          </ac:spMkLst>
        </pc:spChg>
        <pc:spChg chg="add del">
          <ac:chgData name="Ruchita Bhogapuram" userId="a8d0f682-e697-4aa5-b613-06e1867db987" providerId="ADAL" clId="{72383D3F-51AE-4DEA-9938-CE1ED5F16B38}" dt="2022-08-03T06:42:20.658" v="5241" actId="26606"/>
          <ac:spMkLst>
            <pc:docMk/>
            <pc:sldMk cId="4150605695" sldId="298"/>
            <ac:spMk id="10" creationId="{F7C2A816-955C-4079-AAAB-066EBD44186B}"/>
          </ac:spMkLst>
        </pc:spChg>
        <pc:spChg chg="add">
          <ac:chgData name="Ruchita Bhogapuram" userId="a8d0f682-e697-4aa5-b613-06e1867db987" providerId="ADAL" clId="{72383D3F-51AE-4DEA-9938-CE1ED5F16B38}" dt="2022-08-03T06:42:20.658" v="5241" actId="26606"/>
          <ac:spMkLst>
            <pc:docMk/>
            <pc:sldMk cId="4150605695" sldId="298"/>
            <ac:spMk id="15" creationId="{E20BB609-EF92-42DB-836C-0699A590B5CF}"/>
          </ac:spMkLst>
        </pc:spChg>
        <pc:spChg chg="add">
          <ac:chgData name="Ruchita Bhogapuram" userId="a8d0f682-e697-4aa5-b613-06e1867db987" providerId="ADAL" clId="{72383D3F-51AE-4DEA-9938-CE1ED5F16B38}" dt="2022-08-03T06:42:20.658" v="5241" actId="26606"/>
          <ac:spMkLst>
            <pc:docMk/>
            <pc:sldMk cId="4150605695" sldId="298"/>
            <ac:spMk id="17" creationId="{4D71E64B-9F70-4956-A351-D707CAB0AF3A}"/>
          </ac:spMkLst>
        </pc:spChg>
        <pc:picChg chg="add mod">
          <ac:chgData name="Ruchita Bhogapuram" userId="a8d0f682-e697-4aa5-b613-06e1867db987" providerId="ADAL" clId="{72383D3F-51AE-4DEA-9938-CE1ED5F16B38}" dt="2022-08-03T06:42:20.658" v="5241" actId="26606"/>
          <ac:picMkLst>
            <pc:docMk/>
            <pc:sldMk cId="4150605695" sldId="298"/>
            <ac:picMk id="4" creationId="{A284199C-74D4-502B-BD73-C3662FF40F40}"/>
          </ac:picMkLst>
        </pc:picChg>
      </pc:sldChg>
      <pc:sldChg chg="addSp modSp new mod modTransition">
        <pc:chgData name="Ruchita Bhogapuram" userId="a8d0f682-e697-4aa5-b613-06e1867db987" providerId="ADAL" clId="{72383D3F-51AE-4DEA-9938-CE1ED5F16B38}" dt="2022-08-03T07:00:31.814" v="6041"/>
        <pc:sldMkLst>
          <pc:docMk/>
          <pc:sldMk cId="2028280981" sldId="299"/>
        </pc:sldMkLst>
        <pc:spChg chg="add mod">
          <ac:chgData name="Ruchita Bhogapuram" userId="a8d0f682-e697-4aa5-b613-06e1867db987" providerId="ADAL" clId="{72383D3F-51AE-4DEA-9938-CE1ED5F16B38}" dt="2022-08-03T06:44:00.193" v="5250" actId="1076"/>
          <ac:spMkLst>
            <pc:docMk/>
            <pc:sldMk cId="2028280981" sldId="299"/>
            <ac:spMk id="3" creationId="{6F69239E-F391-A561-A3A2-DB93C1A617CE}"/>
          </ac:spMkLst>
        </pc:spChg>
        <pc:spChg chg="add mod">
          <ac:chgData name="Ruchita Bhogapuram" userId="a8d0f682-e697-4aa5-b613-06e1867db987" providerId="ADAL" clId="{72383D3F-51AE-4DEA-9938-CE1ED5F16B38}" dt="2022-08-03T06:49:49.168" v="5646" actId="12"/>
          <ac:spMkLst>
            <pc:docMk/>
            <pc:sldMk cId="2028280981" sldId="299"/>
            <ac:spMk id="4" creationId="{33F8D093-57DC-C49D-88CC-907C697360FC}"/>
          </ac:spMkLst>
        </pc:spChg>
      </pc:sldChg>
      <pc:sldChg chg="addSp delSp modSp new mod modTransition setBg">
        <pc:chgData name="Ruchita Bhogapuram" userId="a8d0f682-e697-4aa5-b613-06e1867db987" providerId="ADAL" clId="{72383D3F-51AE-4DEA-9938-CE1ED5F16B38}" dt="2022-08-03T07:00:31.814" v="6041"/>
        <pc:sldMkLst>
          <pc:docMk/>
          <pc:sldMk cId="3152510894" sldId="300"/>
        </pc:sldMkLst>
        <pc:spChg chg="add mod">
          <ac:chgData name="Ruchita Bhogapuram" userId="a8d0f682-e697-4aa5-b613-06e1867db987" providerId="ADAL" clId="{72383D3F-51AE-4DEA-9938-CE1ED5F16B38}" dt="2022-08-03T06:51:59.350" v="5657" actId="1076"/>
          <ac:spMkLst>
            <pc:docMk/>
            <pc:sldMk cId="3152510894" sldId="300"/>
            <ac:spMk id="3" creationId="{0FA7D35D-E79C-E07D-2499-CF084BF5ADE1}"/>
          </ac:spMkLst>
        </pc:spChg>
        <pc:spChg chg="add mod">
          <ac:chgData name="Ruchita Bhogapuram" userId="a8d0f682-e697-4aa5-b613-06e1867db987" providerId="ADAL" clId="{72383D3F-51AE-4DEA-9938-CE1ED5F16B38}" dt="2022-08-03T06:57:48.319" v="6014" actId="20577"/>
          <ac:spMkLst>
            <pc:docMk/>
            <pc:sldMk cId="3152510894" sldId="300"/>
            <ac:spMk id="8" creationId="{9EA0FB17-68BB-A1F0-EEE7-1DAABB2DF505}"/>
          </ac:spMkLst>
        </pc:spChg>
        <pc:spChg chg="add del">
          <ac:chgData name="Ruchita Bhogapuram" userId="a8d0f682-e697-4aa5-b613-06e1867db987" providerId="ADAL" clId="{72383D3F-51AE-4DEA-9938-CE1ED5F16B38}" dt="2022-08-03T06:50:41.754" v="5649" actId="26606"/>
          <ac:spMkLst>
            <pc:docMk/>
            <pc:sldMk cId="3152510894" sldId="300"/>
            <ac:spMk id="10" creationId="{3751E69D-120B-482B-A656-1D144596AC5E}"/>
          </ac:spMkLst>
        </pc:spChg>
        <pc:picChg chg="add del">
          <ac:chgData name="Ruchita Bhogapuram" userId="a8d0f682-e697-4aa5-b613-06e1867db987" providerId="ADAL" clId="{72383D3F-51AE-4DEA-9938-CE1ED5F16B38}" dt="2022-08-03T06:50:41.754" v="5649" actId="26606"/>
          <ac:picMkLst>
            <pc:docMk/>
            <pc:sldMk cId="3152510894" sldId="300"/>
            <ac:picMk id="7" creationId="{76BD7173-644D-0406-DAAF-97D547E5EEDD}"/>
          </ac:picMkLst>
        </pc:picChg>
        <pc:picChg chg="add del">
          <ac:chgData name="Ruchita Bhogapuram" userId="a8d0f682-e697-4aa5-b613-06e1867db987" providerId="ADAL" clId="{72383D3F-51AE-4DEA-9938-CE1ED5F16B38}" dt="2022-08-03T06:51:30.044" v="5651"/>
          <ac:picMkLst>
            <pc:docMk/>
            <pc:sldMk cId="3152510894" sldId="300"/>
            <ac:picMk id="6146" creationId="{DB320E65-D83E-98EC-D12E-0BFFEFC5FE81}"/>
          </ac:picMkLst>
        </pc:picChg>
        <pc:picChg chg="add mod">
          <ac:chgData name="Ruchita Bhogapuram" userId="a8d0f682-e697-4aa5-b613-06e1867db987" providerId="ADAL" clId="{72383D3F-51AE-4DEA-9938-CE1ED5F16B38}" dt="2022-08-03T06:57:45.819" v="6013" actId="1076"/>
          <ac:picMkLst>
            <pc:docMk/>
            <pc:sldMk cId="3152510894" sldId="300"/>
            <ac:picMk id="6148" creationId="{3226A466-7332-A94B-1C48-A38473C1B4B0}"/>
          </ac:picMkLst>
        </pc:picChg>
      </pc:sldChg>
      <pc:sldChg chg="addSp modSp new ord modTransition">
        <pc:chgData name="Ruchita Bhogapuram" userId="a8d0f682-e697-4aa5-b613-06e1867db987" providerId="ADAL" clId="{72383D3F-51AE-4DEA-9938-CE1ED5F16B38}" dt="2022-08-03T07:00:31.814" v="6041"/>
        <pc:sldMkLst>
          <pc:docMk/>
          <pc:sldMk cId="1864086950" sldId="301"/>
        </pc:sldMkLst>
        <pc:picChg chg="add mod">
          <ac:chgData name="Ruchita Bhogapuram" userId="a8d0f682-e697-4aa5-b613-06e1867db987" providerId="ADAL" clId="{72383D3F-51AE-4DEA-9938-CE1ED5F16B38}" dt="2022-08-03T06:51:52.821" v="5656" actId="14100"/>
          <ac:picMkLst>
            <pc:docMk/>
            <pc:sldMk cId="1864086950" sldId="301"/>
            <ac:picMk id="7170" creationId="{2DA20E90-4DBD-F899-46BA-36C0B17B8889}"/>
          </ac:picMkLst>
        </pc:picChg>
      </pc:sldChg>
      <pc:sldChg chg="addSp delSp modSp new mod modTransition setBg">
        <pc:chgData name="Ruchita Bhogapuram" userId="a8d0f682-e697-4aa5-b613-06e1867db987" providerId="ADAL" clId="{72383D3F-51AE-4DEA-9938-CE1ED5F16B38}" dt="2022-08-03T07:00:31.814" v="6041"/>
        <pc:sldMkLst>
          <pc:docMk/>
          <pc:sldMk cId="1570285895" sldId="302"/>
        </pc:sldMkLst>
        <pc:spChg chg="add del mod">
          <ac:chgData name="Ruchita Bhogapuram" userId="a8d0f682-e697-4aa5-b613-06e1867db987" providerId="ADAL" clId="{72383D3F-51AE-4DEA-9938-CE1ED5F16B38}" dt="2022-08-03T06:59:50.284" v="6037"/>
          <ac:spMkLst>
            <pc:docMk/>
            <pc:sldMk cId="1570285895" sldId="302"/>
            <ac:spMk id="2" creationId="{8F414E5C-C05A-5EC0-7C89-B28CA2C7D0D6}"/>
          </ac:spMkLst>
        </pc:spChg>
        <pc:spChg chg="add">
          <ac:chgData name="Ruchita Bhogapuram" userId="a8d0f682-e697-4aa5-b613-06e1867db987" providerId="ADAL" clId="{72383D3F-51AE-4DEA-9938-CE1ED5F16B38}" dt="2022-08-03T06:59:57.782" v="6039" actId="26606"/>
          <ac:spMkLst>
            <pc:docMk/>
            <pc:sldMk cId="1570285895" sldId="302"/>
            <ac:spMk id="8199" creationId="{8C37C960-91F5-4F61-B2CD-8A037920720B}"/>
          </ac:spMkLst>
        </pc:spChg>
        <pc:picChg chg="add mod">
          <ac:chgData name="Ruchita Bhogapuram" userId="a8d0f682-e697-4aa5-b613-06e1867db987" providerId="ADAL" clId="{72383D3F-51AE-4DEA-9938-CE1ED5F16B38}" dt="2022-08-03T06:59:57.782" v="6039" actId="26606"/>
          <ac:picMkLst>
            <pc:docMk/>
            <pc:sldMk cId="1570285895" sldId="302"/>
            <ac:picMk id="8194" creationId="{B0C9996F-E8BA-C3C0-92A9-790138C206C5}"/>
          </ac:picMkLst>
        </pc:picChg>
      </pc:sldChg>
      <pc:sldMasterChg chg="modTransition modSldLayout">
        <pc:chgData name="Ruchita Bhogapuram" userId="a8d0f682-e697-4aa5-b613-06e1867db987" providerId="ADAL" clId="{72383D3F-51AE-4DEA-9938-CE1ED5F16B38}" dt="2022-08-03T07:00:31.814" v="6041"/>
        <pc:sldMasterMkLst>
          <pc:docMk/>
          <pc:sldMasterMk cId="2100647164" sldId="2147483914"/>
        </pc:sldMasterMkLst>
        <pc:sldLayoutChg chg="modTransition">
          <pc:chgData name="Ruchita Bhogapuram" userId="a8d0f682-e697-4aa5-b613-06e1867db987" providerId="ADAL" clId="{72383D3F-51AE-4DEA-9938-CE1ED5F16B38}" dt="2022-08-03T07:00:31.814" v="6041"/>
          <pc:sldLayoutMkLst>
            <pc:docMk/>
            <pc:sldMasterMk cId="2100647164" sldId="2147483914"/>
            <pc:sldLayoutMk cId="431259876" sldId="2147483903"/>
          </pc:sldLayoutMkLst>
        </pc:sldLayoutChg>
        <pc:sldLayoutChg chg="modTransition">
          <pc:chgData name="Ruchita Bhogapuram" userId="a8d0f682-e697-4aa5-b613-06e1867db987" providerId="ADAL" clId="{72383D3F-51AE-4DEA-9938-CE1ED5F16B38}" dt="2022-08-03T07:00:31.814" v="6041"/>
          <pc:sldLayoutMkLst>
            <pc:docMk/>
            <pc:sldMasterMk cId="2100647164" sldId="2147483914"/>
            <pc:sldLayoutMk cId="2452731862" sldId="2147483904"/>
          </pc:sldLayoutMkLst>
        </pc:sldLayoutChg>
        <pc:sldLayoutChg chg="modTransition">
          <pc:chgData name="Ruchita Bhogapuram" userId="a8d0f682-e697-4aa5-b613-06e1867db987" providerId="ADAL" clId="{72383D3F-51AE-4DEA-9938-CE1ED5F16B38}" dt="2022-08-03T07:00:31.814" v="6041"/>
          <pc:sldLayoutMkLst>
            <pc:docMk/>
            <pc:sldMasterMk cId="2100647164" sldId="2147483914"/>
            <pc:sldLayoutMk cId="4000627332" sldId="2147483905"/>
          </pc:sldLayoutMkLst>
        </pc:sldLayoutChg>
        <pc:sldLayoutChg chg="modTransition">
          <pc:chgData name="Ruchita Bhogapuram" userId="a8d0f682-e697-4aa5-b613-06e1867db987" providerId="ADAL" clId="{72383D3F-51AE-4DEA-9938-CE1ED5F16B38}" dt="2022-08-03T07:00:31.814" v="6041"/>
          <pc:sldLayoutMkLst>
            <pc:docMk/>
            <pc:sldMasterMk cId="2100647164" sldId="2147483914"/>
            <pc:sldLayoutMk cId="4198191287" sldId="2147483906"/>
          </pc:sldLayoutMkLst>
        </pc:sldLayoutChg>
        <pc:sldLayoutChg chg="modTransition">
          <pc:chgData name="Ruchita Bhogapuram" userId="a8d0f682-e697-4aa5-b613-06e1867db987" providerId="ADAL" clId="{72383D3F-51AE-4DEA-9938-CE1ED5F16B38}" dt="2022-08-03T07:00:31.814" v="6041"/>
          <pc:sldLayoutMkLst>
            <pc:docMk/>
            <pc:sldMasterMk cId="2100647164" sldId="2147483914"/>
            <pc:sldLayoutMk cId="2359168715" sldId="2147483907"/>
          </pc:sldLayoutMkLst>
        </pc:sldLayoutChg>
        <pc:sldLayoutChg chg="modTransition">
          <pc:chgData name="Ruchita Bhogapuram" userId="a8d0f682-e697-4aa5-b613-06e1867db987" providerId="ADAL" clId="{72383D3F-51AE-4DEA-9938-CE1ED5F16B38}" dt="2022-08-03T07:00:31.814" v="6041"/>
          <pc:sldLayoutMkLst>
            <pc:docMk/>
            <pc:sldMasterMk cId="2100647164" sldId="2147483914"/>
            <pc:sldLayoutMk cId="937509196" sldId="2147483908"/>
          </pc:sldLayoutMkLst>
        </pc:sldLayoutChg>
        <pc:sldLayoutChg chg="modTransition">
          <pc:chgData name="Ruchita Bhogapuram" userId="a8d0f682-e697-4aa5-b613-06e1867db987" providerId="ADAL" clId="{72383D3F-51AE-4DEA-9938-CE1ED5F16B38}" dt="2022-08-03T07:00:31.814" v="6041"/>
          <pc:sldLayoutMkLst>
            <pc:docMk/>
            <pc:sldMasterMk cId="2100647164" sldId="2147483914"/>
            <pc:sldLayoutMk cId="728053393" sldId="2147483909"/>
          </pc:sldLayoutMkLst>
        </pc:sldLayoutChg>
        <pc:sldLayoutChg chg="modTransition">
          <pc:chgData name="Ruchita Bhogapuram" userId="a8d0f682-e697-4aa5-b613-06e1867db987" providerId="ADAL" clId="{72383D3F-51AE-4DEA-9938-CE1ED5F16B38}" dt="2022-08-03T07:00:31.814" v="6041"/>
          <pc:sldLayoutMkLst>
            <pc:docMk/>
            <pc:sldMasterMk cId="2100647164" sldId="2147483914"/>
            <pc:sldLayoutMk cId="2343902623" sldId="2147483910"/>
          </pc:sldLayoutMkLst>
        </pc:sldLayoutChg>
        <pc:sldLayoutChg chg="modTransition">
          <pc:chgData name="Ruchita Bhogapuram" userId="a8d0f682-e697-4aa5-b613-06e1867db987" providerId="ADAL" clId="{72383D3F-51AE-4DEA-9938-CE1ED5F16B38}" dt="2022-08-03T07:00:31.814" v="6041"/>
          <pc:sldLayoutMkLst>
            <pc:docMk/>
            <pc:sldMasterMk cId="2100647164" sldId="2147483914"/>
            <pc:sldLayoutMk cId="3400161988" sldId="2147483911"/>
          </pc:sldLayoutMkLst>
        </pc:sldLayoutChg>
        <pc:sldLayoutChg chg="modTransition">
          <pc:chgData name="Ruchita Bhogapuram" userId="a8d0f682-e697-4aa5-b613-06e1867db987" providerId="ADAL" clId="{72383D3F-51AE-4DEA-9938-CE1ED5F16B38}" dt="2022-08-03T07:00:31.814" v="6041"/>
          <pc:sldLayoutMkLst>
            <pc:docMk/>
            <pc:sldMasterMk cId="2100647164" sldId="2147483914"/>
            <pc:sldLayoutMk cId="965773519" sldId="2147483912"/>
          </pc:sldLayoutMkLst>
        </pc:sldLayoutChg>
        <pc:sldLayoutChg chg="modTransition">
          <pc:chgData name="Ruchita Bhogapuram" userId="a8d0f682-e697-4aa5-b613-06e1867db987" providerId="ADAL" clId="{72383D3F-51AE-4DEA-9938-CE1ED5F16B38}" dt="2022-08-03T07:00:31.814" v="6041"/>
          <pc:sldLayoutMkLst>
            <pc:docMk/>
            <pc:sldMasterMk cId="2100647164" sldId="2147483914"/>
            <pc:sldLayoutMk cId="918167378" sldId="214748391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13332B-35C8-4700-A163-C97ECFC7914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F15E4471-C1A3-4C72-9BBA-60D48F9CABFA}">
      <dgm:prSet/>
      <dgm:spPr/>
      <dgm:t>
        <a:bodyPr/>
        <a:lstStyle/>
        <a:p>
          <a:r>
            <a:rPr lang="en-IN" b="1" dirty="0"/>
            <a:t>ALL TOPICS</a:t>
          </a:r>
          <a:endParaRPr lang="en-US" dirty="0"/>
        </a:p>
      </dgm:t>
    </dgm:pt>
    <dgm:pt modelId="{73DECAF6-CCEC-4FDD-B70C-3CD15913020C}" type="parTrans" cxnId="{A27F3578-9D26-4DD5-8EE7-87309C690AB4}">
      <dgm:prSet/>
      <dgm:spPr/>
      <dgm:t>
        <a:bodyPr/>
        <a:lstStyle/>
        <a:p>
          <a:endParaRPr lang="en-US"/>
        </a:p>
      </dgm:t>
    </dgm:pt>
    <dgm:pt modelId="{9C7915B2-A79B-4AEB-B5D0-E440174CD396}" type="sibTrans" cxnId="{A27F3578-9D26-4DD5-8EE7-87309C690AB4}">
      <dgm:prSet/>
      <dgm:spPr/>
      <dgm:t>
        <a:bodyPr/>
        <a:lstStyle/>
        <a:p>
          <a:endParaRPr lang="en-US"/>
        </a:p>
      </dgm:t>
    </dgm:pt>
    <dgm:pt modelId="{8AB5AAD6-A342-4E83-A348-5C32DF2134A9}">
      <dgm:prSet/>
      <dgm:spPr/>
      <dgm:t>
        <a:bodyPr/>
        <a:lstStyle/>
        <a:p>
          <a:r>
            <a:rPr lang="en-IN" b="1"/>
            <a:t>TEST CASES</a:t>
          </a:r>
          <a:endParaRPr lang="en-US"/>
        </a:p>
      </dgm:t>
    </dgm:pt>
    <dgm:pt modelId="{E99F4BE2-C6CD-4524-B105-F3D93ED55C83}" type="parTrans" cxnId="{1BEC7AC6-4D9C-4174-8FC0-C0B902A3F9AE}">
      <dgm:prSet/>
      <dgm:spPr/>
      <dgm:t>
        <a:bodyPr/>
        <a:lstStyle/>
        <a:p>
          <a:endParaRPr lang="en-US"/>
        </a:p>
      </dgm:t>
    </dgm:pt>
    <dgm:pt modelId="{8391D4C6-B351-44D1-A94B-C980461D2AF6}" type="sibTrans" cxnId="{1BEC7AC6-4D9C-4174-8FC0-C0B902A3F9AE}">
      <dgm:prSet/>
      <dgm:spPr/>
      <dgm:t>
        <a:bodyPr/>
        <a:lstStyle/>
        <a:p>
          <a:endParaRPr lang="en-US"/>
        </a:p>
      </dgm:t>
    </dgm:pt>
    <dgm:pt modelId="{44DF40D8-78DB-4064-9AF0-9FD296EDCCEB}">
      <dgm:prSet/>
      <dgm:spPr/>
      <dgm:t>
        <a:bodyPr/>
        <a:lstStyle/>
        <a:p>
          <a:r>
            <a:rPr lang="en-IN" b="1" dirty="0"/>
            <a:t>TEST SCENARIOS</a:t>
          </a:r>
          <a:endParaRPr lang="en-US" dirty="0"/>
        </a:p>
      </dgm:t>
    </dgm:pt>
    <dgm:pt modelId="{5373FF5E-62C6-4042-AE5D-7F9510F92EC1}" type="parTrans" cxnId="{3771BD85-DF1D-4638-8245-C3D652A27DC2}">
      <dgm:prSet/>
      <dgm:spPr/>
      <dgm:t>
        <a:bodyPr/>
        <a:lstStyle/>
        <a:p>
          <a:endParaRPr lang="en-US"/>
        </a:p>
      </dgm:t>
    </dgm:pt>
    <dgm:pt modelId="{205FAB42-9FF8-44F5-B52D-1452646992B9}" type="sibTrans" cxnId="{3771BD85-DF1D-4638-8245-C3D652A27DC2}">
      <dgm:prSet/>
      <dgm:spPr/>
      <dgm:t>
        <a:bodyPr/>
        <a:lstStyle/>
        <a:p>
          <a:endParaRPr lang="en-US"/>
        </a:p>
      </dgm:t>
    </dgm:pt>
    <dgm:pt modelId="{B0E372EE-27C9-4FEE-850F-5545B34CC0AF}">
      <dgm:prSet/>
      <dgm:spPr/>
      <dgm:t>
        <a:bodyPr/>
        <a:lstStyle/>
        <a:p>
          <a:r>
            <a:rPr lang="en-IN" b="1"/>
            <a:t>SRS DOCUMENT</a:t>
          </a:r>
          <a:endParaRPr lang="en-US"/>
        </a:p>
      </dgm:t>
    </dgm:pt>
    <dgm:pt modelId="{E74D51D9-B9E1-49E7-B768-7A032E0393A8}" type="parTrans" cxnId="{D6388F06-CBCC-4003-844C-3D482C2D5F89}">
      <dgm:prSet/>
      <dgm:spPr/>
      <dgm:t>
        <a:bodyPr/>
        <a:lstStyle/>
        <a:p>
          <a:endParaRPr lang="en-US"/>
        </a:p>
      </dgm:t>
    </dgm:pt>
    <dgm:pt modelId="{AA415B63-C660-404E-91D0-EF1C18C1F944}" type="sibTrans" cxnId="{D6388F06-CBCC-4003-844C-3D482C2D5F89}">
      <dgm:prSet/>
      <dgm:spPr/>
      <dgm:t>
        <a:bodyPr/>
        <a:lstStyle/>
        <a:p>
          <a:endParaRPr lang="en-US"/>
        </a:p>
      </dgm:t>
    </dgm:pt>
    <dgm:pt modelId="{9C53A208-78CE-4E1A-AF90-F6408482D662}">
      <dgm:prSet/>
      <dgm:spPr/>
      <dgm:t>
        <a:bodyPr/>
        <a:lstStyle/>
        <a:p>
          <a:r>
            <a:rPr lang="en-IN" b="1"/>
            <a:t>TEST PLAN</a:t>
          </a:r>
          <a:endParaRPr lang="en-US"/>
        </a:p>
      </dgm:t>
    </dgm:pt>
    <dgm:pt modelId="{72079953-84F8-42E9-9ED8-02874C900D14}" type="parTrans" cxnId="{6A1A0C23-EC84-485C-AE22-53D8C2508171}">
      <dgm:prSet/>
      <dgm:spPr/>
      <dgm:t>
        <a:bodyPr/>
        <a:lstStyle/>
        <a:p>
          <a:endParaRPr lang="en-US"/>
        </a:p>
      </dgm:t>
    </dgm:pt>
    <dgm:pt modelId="{25516578-14AF-4B96-BB15-2B268232B733}" type="sibTrans" cxnId="{6A1A0C23-EC84-485C-AE22-53D8C2508171}">
      <dgm:prSet/>
      <dgm:spPr/>
      <dgm:t>
        <a:bodyPr/>
        <a:lstStyle/>
        <a:p>
          <a:endParaRPr lang="en-US"/>
        </a:p>
      </dgm:t>
    </dgm:pt>
    <dgm:pt modelId="{DCE32850-CF02-4A4F-82C6-10C162C72BB4}">
      <dgm:prSet/>
      <dgm:spPr/>
      <dgm:t>
        <a:bodyPr/>
        <a:lstStyle/>
        <a:p>
          <a:r>
            <a:rPr lang="en-IN" b="1" dirty="0"/>
            <a:t>HTML AND CSS </a:t>
          </a:r>
          <a:endParaRPr lang="en-US" dirty="0"/>
        </a:p>
      </dgm:t>
    </dgm:pt>
    <dgm:pt modelId="{7E44EF1F-3F38-425D-A58D-AE7DDED73B3D}" type="parTrans" cxnId="{B8F2F257-4ADD-4B29-80D2-FA99FC15BEBE}">
      <dgm:prSet/>
      <dgm:spPr/>
      <dgm:t>
        <a:bodyPr/>
        <a:lstStyle/>
        <a:p>
          <a:endParaRPr lang="en-US"/>
        </a:p>
      </dgm:t>
    </dgm:pt>
    <dgm:pt modelId="{6F961E92-F2F6-41D5-9A51-BDAA1294EBB9}" type="sibTrans" cxnId="{B8F2F257-4ADD-4B29-80D2-FA99FC15BEBE}">
      <dgm:prSet/>
      <dgm:spPr/>
      <dgm:t>
        <a:bodyPr/>
        <a:lstStyle/>
        <a:p>
          <a:endParaRPr lang="en-US"/>
        </a:p>
      </dgm:t>
    </dgm:pt>
    <dgm:pt modelId="{FB243879-64FA-4870-9DE2-C1C894FB3386}">
      <dgm:prSet/>
      <dgm:spPr/>
      <dgm:t>
        <a:bodyPr/>
        <a:lstStyle/>
        <a:p>
          <a:r>
            <a:rPr lang="en-IN" b="1"/>
            <a:t>JAVA</a:t>
          </a:r>
          <a:endParaRPr lang="en-US"/>
        </a:p>
      </dgm:t>
    </dgm:pt>
    <dgm:pt modelId="{EF2F4CEB-F9F6-4123-A0DD-ACEA8AF9F3E1}" type="parTrans" cxnId="{10145081-EF91-44C9-8B1D-9AD0D6AF1D4E}">
      <dgm:prSet/>
      <dgm:spPr/>
      <dgm:t>
        <a:bodyPr/>
        <a:lstStyle/>
        <a:p>
          <a:endParaRPr lang="en-US"/>
        </a:p>
      </dgm:t>
    </dgm:pt>
    <dgm:pt modelId="{E3AEF848-C879-4AFD-8C8A-D5C933894E4C}" type="sibTrans" cxnId="{10145081-EF91-44C9-8B1D-9AD0D6AF1D4E}">
      <dgm:prSet/>
      <dgm:spPr/>
      <dgm:t>
        <a:bodyPr/>
        <a:lstStyle/>
        <a:p>
          <a:endParaRPr lang="en-US"/>
        </a:p>
      </dgm:t>
    </dgm:pt>
    <dgm:pt modelId="{60536D65-B4ED-45CC-A412-1B3A0C8D50A0}">
      <dgm:prSet/>
      <dgm:spPr/>
      <dgm:t>
        <a:bodyPr/>
        <a:lstStyle/>
        <a:p>
          <a:r>
            <a:rPr lang="en-IN" b="1"/>
            <a:t>SELENIUM IDE</a:t>
          </a:r>
          <a:endParaRPr lang="en-US"/>
        </a:p>
      </dgm:t>
    </dgm:pt>
    <dgm:pt modelId="{8EE0FBE1-1C5E-4F41-A04A-FFB79E3CC2BE}" type="parTrans" cxnId="{71706D68-9C1E-4C26-AEC4-59CFB631CF6B}">
      <dgm:prSet/>
      <dgm:spPr/>
      <dgm:t>
        <a:bodyPr/>
        <a:lstStyle/>
        <a:p>
          <a:endParaRPr lang="en-US"/>
        </a:p>
      </dgm:t>
    </dgm:pt>
    <dgm:pt modelId="{FB516145-F0EA-46D5-8C30-603E79B2F17E}" type="sibTrans" cxnId="{71706D68-9C1E-4C26-AEC4-59CFB631CF6B}">
      <dgm:prSet/>
      <dgm:spPr/>
      <dgm:t>
        <a:bodyPr/>
        <a:lstStyle/>
        <a:p>
          <a:endParaRPr lang="en-US"/>
        </a:p>
      </dgm:t>
    </dgm:pt>
    <dgm:pt modelId="{B31F1AEC-58EF-4877-94AB-AA3FBD120290}">
      <dgm:prSet/>
      <dgm:spPr/>
      <dgm:t>
        <a:bodyPr/>
        <a:lstStyle/>
        <a:p>
          <a:r>
            <a:rPr lang="en-IN" b="1" dirty="0"/>
            <a:t>SELENIUM MARVEN PROJECT</a:t>
          </a:r>
          <a:endParaRPr lang="en-US" dirty="0"/>
        </a:p>
      </dgm:t>
    </dgm:pt>
    <dgm:pt modelId="{3B350344-B9E7-44DB-976F-EE0DD4B266E4}" type="parTrans" cxnId="{2481478C-403D-431F-AC53-336D46368BE4}">
      <dgm:prSet/>
      <dgm:spPr/>
      <dgm:t>
        <a:bodyPr/>
        <a:lstStyle/>
        <a:p>
          <a:endParaRPr lang="en-US"/>
        </a:p>
      </dgm:t>
    </dgm:pt>
    <dgm:pt modelId="{CDECBBC2-4693-4EB9-BA81-C97196203915}" type="sibTrans" cxnId="{2481478C-403D-431F-AC53-336D46368BE4}">
      <dgm:prSet/>
      <dgm:spPr/>
      <dgm:t>
        <a:bodyPr/>
        <a:lstStyle/>
        <a:p>
          <a:endParaRPr lang="en-US"/>
        </a:p>
      </dgm:t>
    </dgm:pt>
    <dgm:pt modelId="{E17F8388-47A9-4C86-A2EF-C5ED2054DA58}">
      <dgm:prSet/>
      <dgm:spPr/>
      <dgm:t>
        <a:bodyPr/>
        <a:lstStyle/>
        <a:p>
          <a:r>
            <a:rPr lang="en-US" b="1" dirty="0"/>
            <a:t>ABOUT</a:t>
          </a:r>
        </a:p>
      </dgm:t>
    </dgm:pt>
    <dgm:pt modelId="{392B617F-996F-4EA3-87C7-94D62ABDFF3F}" type="parTrans" cxnId="{8A77B4DB-EB20-4CE8-9326-E99DC46CF6B5}">
      <dgm:prSet/>
      <dgm:spPr/>
      <dgm:t>
        <a:bodyPr/>
        <a:lstStyle/>
        <a:p>
          <a:endParaRPr lang="en-IN"/>
        </a:p>
      </dgm:t>
    </dgm:pt>
    <dgm:pt modelId="{F8F9A2C0-9155-49AD-82C3-B97695ECF9E7}" type="sibTrans" cxnId="{8A77B4DB-EB20-4CE8-9326-E99DC46CF6B5}">
      <dgm:prSet/>
      <dgm:spPr/>
      <dgm:t>
        <a:bodyPr/>
        <a:lstStyle/>
        <a:p>
          <a:endParaRPr lang="en-IN"/>
        </a:p>
      </dgm:t>
    </dgm:pt>
    <dgm:pt modelId="{DF3D6143-3ED3-4648-A513-1A253F6F2494}" type="pres">
      <dgm:prSet presAssocID="{BF13332B-35C8-4700-A163-C97ECFC79146}" presName="diagram" presStyleCnt="0">
        <dgm:presLayoutVars>
          <dgm:dir/>
          <dgm:resizeHandles val="exact"/>
        </dgm:presLayoutVars>
      </dgm:prSet>
      <dgm:spPr/>
    </dgm:pt>
    <dgm:pt modelId="{06FCE30A-3037-4DF3-83FD-011658BE760D}" type="pres">
      <dgm:prSet presAssocID="{E17F8388-47A9-4C86-A2EF-C5ED2054DA58}" presName="node" presStyleLbl="node1" presStyleIdx="0" presStyleCnt="10">
        <dgm:presLayoutVars>
          <dgm:bulletEnabled val="1"/>
        </dgm:presLayoutVars>
      </dgm:prSet>
      <dgm:spPr/>
    </dgm:pt>
    <dgm:pt modelId="{E4C14544-464C-4446-AF4F-5D0500E55ECA}" type="pres">
      <dgm:prSet presAssocID="{F8F9A2C0-9155-49AD-82C3-B97695ECF9E7}" presName="sibTrans" presStyleCnt="0"/>
      <dgm:spPr/>
    </dgm:pt>
    <dgm:pt modelId="{46293CE8-524C-474A-A267-1CD6F25F061C}" type="pres">
      <dgm:prSet presAssocID="{F15E4471-C1A3-4C72-9BBA-60D48F9CABFA}" presName="node" presStyleLbl="node1" presStyleIdx="1" presStyleCnt="10">
        <dgm:presLayoutVars>
          <dgm:bulletEnabled val="1"/>
        </dgm:presLayoutVars>
      </dgm:prSet>
      <dgm:spPr/>
    </dgm:pt>
    <dgm:pt modelId="{EEDD7614-B6E4-43C7-95C0-4C161727F602}" type="pres">
      <dgm:prSet presAssocID="{9C7915B2-A79B-4AEB-B5D0-E440174CD396}" presName="sibTrans" presStyleCnt="0"/>
      <dgm:spPr/>
    </dgm:pt>
    <dgm:pt modelId="{6308E535-B646-4BE2-BD2B-1742479B0AFA}" type="pres">
      <dgm:prSet presAssocID="{8AB5AAD6-A342-4E83-A348-5C32DF2134A9}" presName="node" presStyleLbl="node1" presStyleIdx="2" presStyleCnt="10">
        <dgm:presLayoutVars>
          <dgm:bulletEnabled val="1"/>
        </dgm:presLayoutVars>
      </dgm:prSet>
      <dgm:spPr/>
    </dgm:pt>
    <dgm:pt modelId="{8C5B3DE2-F38E-4F28-9679-525062ADBD00}" type="pres">
      <dgm:prSet presAssocID="{8391D4C6-B351-44D1-A94B-C980461D2AF6}" presName="sibTrans" presStyleCnt="0"/>
      <dgm:spPr/>
    </dgm:pt>
    <dgm:pt modelId="{18E1AA73-8DD0-44B2-9998-F3DA9D004FA9}" type="pres">
      <dgm:prSet presAssocID="{44DF40D8-78DB-4064-9AF0-9FD296EDCCEB}" presName="node" presStyleLbl="node1" presStyleIdx="3" presStyleCnt="10">
        <dgm:presLayoutVars>
          <dgm:bulletEnabled val="1"/>
        </dgm:presLayoutVars>
      </dgm:prSet>
      <dgm:spPr/>
    </dgm:pt>
    <dgm:pt modelId="{F3BECDBE-5D81-4E1B-9DE7-031DA0F3C7D3}" type="pres">
      <dgm:prSet presAssocID="{205FAB42-9FF8-44F5-B52D-1452646992B9}" presName="sibTrans" presStyleCnt="0"/>
      <dgm:spPr/>
    </dgm:pt>
    <dgm:pt modelId="{8AD56E5E-5FBE-4579-A303-159ED346E1C9}" type="pres">
      <dgm:prSet presAssocID="{B0E372EE-27C9-4FEE-850F-5545B34CC0AF}" presName="node" presStyleLbl="node1" presStyleIdx="4" presStyleCnt="10">
        <dgm:presLayoutVars>
          <dgm:bulletEnabled val="1"/>
        </dgm:presLayoutVars>
      </dgm:prSet>
      <dgm:spPr/>
    </dgm:pt>
    <dgm:pt modelId="{BC8238A2-7B9D-4980-8FB4-F1F9B4C6D2C6}" type="pres">
      <dgm:prSet presAssocID="{AA415B63-C660-404E-91D0-EF1C18C1F944}" presName="sibTrans" presStyleCnt="0"/>
      <dgm:spPr/>
    </dgm:pt>
    <dgm:pt modelId="{5FFF7BE8-F673-4547-B579-85B32DEA1489}" type="pres">
      <dgm:prSet presAssocID="{9C53A208-78CE-4E1A-AF90-F6408482D662}" presName="node" presStyleLbl="node1" presStyleIdx="5" presStyleCnt="10">
        <dgm:presLayoutVars>
          <dgm:bulletEnabled val="1"/>
        </dgm:presLayoutVars>
      </dgm:prSet>
      <dgm:spPr/>
    </dgm:pt>
    <dgm:pt modelId="{5CF91A6C-837B-4627-B5AE-36E9B725412C}" type="pres">
      <dgm:prSet presAssocID="{25516578-14AF-4B96-BB15-2B268232B733}" presName="sibTrans" presStyleCnt="0"/>
      <dgm:spPr/>
    </dgm:pt>
    <dgm:pt modelId="{CDAC761F-7D36-49BB-8119-DCD8B3B1741E}" type="pres">
      <dgm:prSet presAssocID="{DCE32850-CF02-4A4F-82C6-10C162C72BB4}" presName="node" presStyleLbl="node1" presStyleIdx="6" presStyleCnt="10">
        <dgm:presLayoutVars>
          <dgm:bulletEnabled val="1"/>
        </dgm:presLayoutVars>
      </dgm:prSet>
      <dgm:spPr/>
    </dgm:pt>
    <dgm:pt modelId="{EE0A8FAA-1927-44CF-A4BE-8BBFA4962776}" type="pres">
      <dgm:prSet presAssocID="{6F961E92-F2F6-41D5-9A51-BDAA1294EBB9}" presName="sibTrans" presStyleCnt="0"/>
      <dgm:spPr/>
    </dgm:pt>
    <dgm:pt modelId="{2F665626-9FBD-4977-B6E1-04B0AB996AB8}" type="pres">
      <dgm:prSet presAssocID="{FB243879-64FA-4870-9DE2-C1C894FB3386}" presName="node" presStyleLbl="node1" presStyleIdx="7" presStyleCnt="10">
        <dgm:presLayoutVars>
          <dgm:bulletEnabled val="1"/>
        </dgm:presLayoutVars>
      </dgm:prSet>
      <dgm:spPr/>
    </dgm:pt>
    <dgm:pt modelId="{6B3D8AEB-A8F8-4856-A3E2-A03A4845542D}" type="pres">
      <dgm:prSet presAssocID="{E3AEF848-C879-4AFD-8C8A-D5C933894E4C}" presName="sibTrans" presStyleCnt="0"/>
      <dgm:spPr/>
    </dgm:pt>
    <dgm:pt modelId="{96781C79-6BDD-4C9B-9668-D270131CBD8F}" type="pres">
      <dgm:prSet presAssocID="{60536D65-B4ED-45CC-A412-1B3A0C8D50A0}" presName="node" presStyleLbl="node1" presStyleIdx="8" presStyleCnt="10">
        <dgm:presLayoutVars>
          <dgm:bulletEnabled val="1"/>
        </dgm:presLayoutVars>
      </dgm:prSet>
      <dgm:spPr/>
    </dgm:pt>
    <dgm:pt modelId="{C53258F3-9303-4A88-942A-BFA8AC678D2D}" type="pres">
      <dgm:prSet presAssocID="{FB516145-F0EA-46D5-8C30-603E79B2F17E}" presName="sibTrans" presStyleCnt="0"/>
      <dgm:spPr/>
    </dgm:pt>
    <dgm:pt modelId="{502C1649-EAD0-4A80-92BC-AC1443D6E0B2}" type="pres">
      <dgm:prSet presAssocID="{B31F1AEC-58EF-4877-94AB-AA3FBD120290}" presName="node" presStyleLbl="node1" presStyleIdx="9" presStyleCnt="10">
        <dgm:presLayoutVars>
          <dgm:bulletEnabled val="1"/>
        </dgm:presLayoutVars>
      </dgm:prSet>
      <dgm:spPr/>
    </dgm:pt>
  </dgm:ptLst>
  <dgm:cxnLst>
    <dgm:cxn modelId="{E34A7204-2C41-4EFB-9A3C-A6C88EB92B4A}" type="presOf" srcId="{B0E372EE-27C9-4FEE-850F-5545B34CC0AF}" destId="{8AD56E5E-5FBE-4579-A303-159ED346E1C9}" srcOrd="0" destOrd="0" presId="urn:microsoft.com/office/officeart/2005/8/layout/default"/>
    <dgm:cxn modelId="{D6388F06-CBCC-4003-844C-3D482C2D5F89}" srcId="{BF13332B-35C8-4700-A163-C97ECFC79146}" destId="{B0E372EE-27C9-4FEE-850F-5545B34CC0AF}" srcOrd="4" destOrd="0" parTransId="{E74D51D9-B9E1-49E7-B768-7A032E0393A8}" sibTransId="{AA415B63-C660-404E-91D0-EF1C18C1F944}"/>
    <dgm:cxn modelId="{7C4BA111-8A07-4C7C-8061-90720DC54AA5}" type="presOf" srcId="{BF13332B-35C8-4700-A163-C97ECFC79146}" destId="{DF3D6143-3ED3-4648-A513-1A253F6F2494}" srcOrd="0" destOrd="0" presId="urn:microsoft.com/office/officeart/2005/8/layout/default"/>
    <dgm:cxn modelId="{6A1A0C23-EC84-485C-AE22-53D8C2508171}" srcId="{BF13332B-35C8-4700-A163-C97ECFC79146}" destId="{9C53A208-78CE-4E1A-AF90-F6408482D662}" srcOrd="5" destOrd="0" parTransId="{72079953-84F8-42E9-9ED8-02874C900D14}" sibTransId="{25516578-14AF-4B96-BB15-2B268232B733}"/>
    <dgm:cxn modelId="{61F61526-D16D-4F60-8EED-D32ECC75C916}" type="presOf" srcId="{F15E4471-C1A3-4C72-9BBA-60D48F9CABFA}" destId="{46293CE8-524C-474A-A267-1CD6F25F061C}" srcOrd="0" destOrd="0" presId="urn:microsoft.com/office/officeart/2005/8/layout/default"/>
    <dgm:cxn modelId="{4EDDA933-B012-44F7-82AE-C66C614F6910}" type="presOf" srcId="{DCE32850-CF02-4A4F-82C6-10C162C72BB4}" destId="{CDAC761F-7D36-49BB-8119-DCD8B3B1741E}" srcOrd="0" destOrd="0" presId="urn:microsoft.com/office/officeart/2005/8/layout/default"/>
    <dgm:cxn modelId="{71706D68-9C1E-4C26-AEC4-59CFB631CF6B}" srcId="{BF13332B-35C8-4700-A163-C97ECFC79146}" destId="{60536D65-B4ED-45CC-A412-1B3A0C8D50A0}" srcOrd="8" destOrd="0" parTransId="{8EE0FBE1-1C5E-4F41-A04A-FFB79E3CC2BE}" sibTransId="{FB516145-F0EA-46D5-8C30-603E79B2F17E}"/>
    <dgm:cxn modelId="{E8095B4B-CB09-4494-9D04-16FB207326D5}" type="presOf" srcId="{8AB5AAD6-A342-4E83-A348-5C32DF2134A9}" destId="{6308E535-B646-4BE2-BD2B-1742479B0AFA}" srcOrd="0" destOrd="0" presId="urn:microsoft.com/office/officeart/2005/8/layout/default"/>
    <dgm:cxn modelId="{4080086C-748B-4F8E-B613-A5037309D9BD}" type="presOf" srcId="{B31F1AEC-58EF-4877-94AB-AA3FBD120290}" destId="{502C1649-EAD0-4A80-92BC-AC1443D6E0B2}" srcOrd="0" destOrd="0" presId="urn:microsoft.com/office/officeart/2005/8/layout/default"/>
    <dgm:cxn modelId="{B8F2F257-4ADD-4B29-80D2-FA99FC15BEBE}" srcId="{BF13332B-35C8-4700-A163-C97ECFC79146}" destId="{DCE32850-CF02-4A4F-82C6-10C162C72BB4}" srcOrd="6" destOrd="0" parTransId="{7E44EF1F-3F38-425D-A58D-AE7DDED73B3D}" sibTransId="{6F961E92-F2F6-41D5-9A51-BDAA1294EBB9}"/>
    <dgm:cxn modelId="{A27F3578-9D26-4DD5-8EE7-87309C690AB4}" srcId="{BF13332B-35C8-4700-A163-C97ECFC79146}" destId="{F15E4471-C1A3-4C72-9BBA-60D48F9CABFA}" srcOrd="1" destOrd="0" parTransId="{73DECAF6-CCEC-4FDD-B70C-3CD15913020C}" sibTransId="{9C7915B2-A79B-4AEB-B5D0-E440174CD396}"/>
    <dgm:cxn modelId="{10145081-EF91-44C9-8B1D-9AD0D6AF1D4E}" srcId="{BF13332B-35C8-4700-A163-C97ECFC79146}" destId="{FB243879-64FA-4870-9DE2-C1C894FB3386}" srcOrd="7" destOrd="0" parTransId="{EF2F4CEB-F9F6-4123-A0DD-ACEA8AF9F3E1}" sibTransId="{E3AEF848-C879-4AFD-8C8A-D5C933894E4C}"/>
    <dgm:cxn modelId="{3771BD85-DF1D-4638-8245-C3D652A27DC2}" srcId="{BF13332B-35C8-4700-A163-C97ECFC79146}" destId="{44DF40D8-78DB-4064-9AF0-9FD296EDCCEB}" srcOrd="3" destOrd="0" parTransId="{5373FF5E-62C6-4042-AE5D-7F9510F92EC1}" sibTransId="{205FAB42-9FF8-44F5-B52D-1452646992B9}"/>
    <dgm:cxn modelId="{2481478C-403D-431F-AC53-336D46368BE4}" srcId="{BF13332B-35C8-4700-A163-C97ECFC79146}" destId="{B31F1AEC-58EF-4877-94AB-AA3FBD120290}" srcOrd="9" destOrd="0" parTransId="{3B350344-B9E7-44DB-976F-EE0DD4B266E4}" sibTransId="{CDECBBC2-4693-4EB9-BA81-C97196203915}"/>
    <dgm:cxn modelId="{1F347D95-96A6-4C18-9F08-7C63410350DF}" type="presOf" srcId="{E17F8388-47A9-4C86-A2EF-C5ED2054DA58}" destId="{06FCE30A-3037-4DF3-83FD-011658BE760D}" srcOrd="0" destOrd="0" presId="urn:microsoft.com/office/officeart/2005/8/layout/default"/>
    <dgm:cxn modelId="{5A1A1F9F-699C-4E17-BE9B-DA5A10017CA2}" type="presOf" srcId="{FB243879-64FA-4870-9DE2-C1C894FB3386}" destId="{2F665626-9FBD-4977-B6E1-04B0AB996AB8}" srcOrd="0" destOrd="0" presId="urn:microsoft.com/office/officeart/2005/8/layout/default"/>
    <dgm:cxn modelId="{1BEC7AC6-4D9C-4174-8FC0-C0B902A3F9AE}" srcId="{BF13332B-35C8-4700-A163-C97ECFC79146}" destId="{8AB5AAD6-A342-4E83-A348-5C32DF2134A9}" srcOrd="2" destOrd="0" parTransId="{E99F4BE2-C6CD-4524-B105-F3D93ED55C83}" sibTransId="{8391D4C6-B351-44D1-A94B-C980461D2AF6}"/>
    <dgm:cxn modelId="{AE066FD0-B14F-411D-A35E-9DB40303F87E}" type="presOf" srcId="{44DF40D8-78DB-4064-9AF0-9FD296EDCCEB}" destId="{18E1AA73-8DD0-44B2-9998-F3DA9D004FA9}" srcOrd="0" destOrd="0" presId="urn:microsoft.com/office/officeart/2005/8/layout/default"/>
    <dgm:cxn modelId="{8A77B4DB-EB20-4CE8-9326-E99DC46CF6B5}" srcId="{BF13332B-35C8-4700-A163-C97ECFC79146}" destId="{E17F8388-47A9-4C86-A2EF-C5ED2054DA58}" srcOrd="0" destOrd="0" parTransId="{392B617F-996F-4EA3-87C7-94D62ABDFF3F}" sibTransId="{F8F9A2C0-9155-49AD-82C3-B97695ECF9E7}"/>
    <dgm:cxn modelId="{D1519EE3-BEA8-4B4D-ABE8-8A9336F956D0}" type="presOf" srcId="{60536D65-B4ED-45CC-A412-1B3A0C8D50A0}" destId="{96781C79-6BDD-4C9B-9668-D270131CBD8F}" srcOrd="0" destOrd="0" presId="urn:microsoft.com/office/officeart/2005/8/layout/default"/>
    <dgm:cxn modelId="{DD87C3FD-5321-4C66-A30F-54274D45A611}" type="presOf" srcId="{9C53A208-78CE-4E1A-AF90-F6408482D662}" destId="{5FFF7BE8-F673-4547-B579-85B32DEA1489}" srcOrd="0" destOrd="0" presId="urn:microsoft.com/office/officeart/2005/8/layout/default"/>
    <dgm:cxn modelId="{02978C26-D022-453A-A8C5-20F8A22E3D56}" type="presParOf" srcId="{DF3D6143-3ED3-4648-A513-1A253F6F2494}" destId="{06FCE30A-3037-4DF3-83FD-011658BE760D}" srcOrd="0" destOrd="0" presId="urn:microsoft.com/office/officeart/2005/8/layout/default"/>
    <dgm:cxn modelId="{3825BC30-A201-46A1-9041-C206AFECD58B}" type="presParOf" srcId="{DF3D6143-3ED3-4648-A513-1A253F6F2494}" destId="{E4C14544-464C-4446-AF4F-5D0500E55ECA}" srcOrd="1" destOrd="0" presId="urn:microsoft.com/office/officeart/2005/8/layout/default"/>
    <dgm:cxn modelId="{08E7439C-7E15-4392-9AB7-1DBE7F07191E}" type="presParOf" srcId="{DF3D6143-3ED3-4648-A513-1A253F6F2494}" destId="{46293CE8-524C-474A-A267-1CD6F25F061C}" srcOrd="2" destOrd="0" presId="urn:microsoft.com/office/officeart/2005/8/layout/default"/>
    <dgm:cxn modelId="{5D0B59DB-47EA-4BF5-B999-AEE3007C73DA}" type="presParOf" srcId="{DF3D6143-3ED3-4648-A513-1A253F6F2494}" destId="{EEDD7614-B6E4-43C7-95C0-4C161727F602}" srcOrd="3" destOrd="0" presId="urn:microsoft.com/office/officeart/2005/8/layout/default"/>
    <dgm:cxn modelId="{4DA4D563-B52A-433B-A260-5EC360E1FB80}" type="presParOf" srcId="{DF3D6143-3ED3-4648-A513-1A253F6F2494}" destId="{6308E535-B646-4BE2-BD2B-1742479B0AFA}" srcOrd="4" destOrd="0" presId="urn:microsoft.com/office/officeart/2005/8/layout/default"/>
    <dgm:cxn modelId="{9940003D-A656-485F-BEA9-B928D7C8E4E9}" type="presParOf" srcId="{DF3D6143-3ED3-4648-A513-1A253F6F2494}" destId="{8C5B3DE2-F38E-4F28-9679-525062ADBD00}" srcOrd="5" destOrd="0" presId="urn:microsoft.com/office/officeart/2005/8/layout/default"/>
    <dgm:cxn modelId="{9856B13A-12F3-487D-9A6D-CA0C363CAA6E}" type="presParOf" srcId="{DF3D6143-3ED3-4648-A513-1A253F6F2494}" destId="{18E1AA73-8DD0-44B2-9998-F3DA9D004FA9}" srcOrd="6" destOrd="0" presId="urn:microsoft.com/office/officeart/2005/8/layout/default"/>
    <dgm:cxn modelId="{8C60602D-B64B-4B14-88AC-30777D0BFAE5}" type="presParOf" srcId="{DF3D6143-3ED3-4648-A513-1A253F6F2494}" destId="{F3BECDBE-5D81-4E1B-9DE7-031DA0F3C7D3}" srcOrd="7" destOrd="0" presId="urn:microsoft.com/office/officeart/2005/8/layout/default"/>
    <dgm:cxn modelId="{F7B7D669-98C2-4A15-9EB2-E07ECC47F65E}" type="presParOf" srcId="{DF3D6143-3ED3-4648-A513-1A253F6F2494}" destId="{8AD56E5E-5FBE-4579-A303-159ED346E1C9}" srcOrd="8" destOrd="0" presId="urn:microsoft.com/office/officeart/2005/8/layout/default"/>
    <dgm:cxn modelId="{9A12496E-36A4-4CC8-8107-EC08A0059331}" type="presParOf" srcId="{DF3D6143-3ED3-4648-A513-1A253F6F2494}" destId="{BC8238A2-7B9D-4980-8FB4-F1F9B4C6D2C6}" srcOrd="9" destOrd="0" presId="urn:microsoft.com/office/officeart/2005/8/layout/default"/>
    <dgm:cxn modelId="{32CA581F-23DD-4BF0-9E61-7E3D254F306B}" type="presParOf" srcId="{DF3D6143-3ED3-4648-A513-1A253F6F2494}" destId="{5FFF7BE8-F673-4547-B579-85B32DEA1489}" srcOrd="10" destOrd="0" presId="urn:microsoft.com/office/officeart/2005/8/layout/default"/>
    <dgm:cxn modelId="{98474BA0-CB72-451C-8564-E8ED673ADBAF}" type="presParOf" srcId="{DF3D6143-3ED3-4648-A513-1A253F6F2494}" destId="{5CF91A6C-837B-4627-B5AE-36E9B725412C}" srcOrd="11" destOrd="0" presId="urn:microsoft.com/office/officeart/2005/8/layout/default"/>
    <dgm:cxn modelId="{8655E40E-3BE2-4FD1-B16C-7AF93834577A}" type="presParOf" srcId="{DF3D6143-3ED3-4648-A513-1A253F6F2494}" destId="{CDAC761F-7D36-49BB-8119-DCD8B3B1741E}" srcOrd="12" destOrd="0" presId="urn:microsoft.com/office/officeart/2005/8/layout/default"/>
    <dgm:cxn modelId="{FD765987-A9C2-4FBD-A25D-986FF35A4E7E}" type="presParOf" srcId="{DF3D6143-3ED3-4648-A513-1A253F6F2494}" destId="{EE0A8FAA-1927-44CF-A4BE-8BBFA4962776}" srcOrd="13" destOrd="0" presId="urn:microsoft.com/office/officeart/2005/8/layout/default"/>
    <dgm:cxn modelId="{20591335-F4EA-4191-BBEB-FD483117DD98}" type="presParOf" srcId="{DF3D6143-3ED3-4648-A513-1A253F6F2494}" destId="{2F665626-9FBD-4977-B6E1-04B0AB996AB8}" srcOrd="14" destOrd="0" presId="urn:microsoft.com/office/officeart/2005/8/layout/default"/>
    <dgm:cxn modelId="{66CB9938-0D08-498E-875C-FF5FC39C3E66}" type="presParOf" srcId="{DF3D6143-3ED3-4648-A513-1A253F6F2494}" destId="{6B3D8AEB-A8F8-4856-A3E2-A03A4845542D}" srcOrd="15" destOrd="0" presId="urn:microsoft.com/office/officeart/2005/8/layout/default"/>
    <dgm:cxn modelId="{F4C271F1-0204-4467-8038-F1EC2192A853}" type="presParOf" srcId="{DF3D6143-3ED3-4648-A513-1A253F6F2494}" destId="{96781C79-6BDD-4C9B-9668-D270131CBD8F}" srcOrd="16" destOrd="0" presId="urn:microsoft.com/office/officeart/2005/8/layout/default"/>
    <dgm:cxn modelId="{AF687667-53F5-4010-9D5D-B5468D3F2001}" type="presParOf" srcId="{DF3D6143-3ED3-4648-A513-1A253F6F2494}" destId="{C53258F3-9303-4A88-942A-BFA8AC678D2D}" srcOrd="17" destOrd="0" presId="urn:microsoft.com/office/officeart/2005/8/layout/default"/>
    <dgm:cxn modelId="{3C8488F3-BA45-4706-8A82-9423303F6D79}" type="presParOf" srcId="{DF3D6143-3ED3-4648-A513-1A253F6F2494}" destId="{502C1649-EAD0-4A80-92BC-AC1443D6E0B2}"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8C959-11AE-4A49-8C56-CFA83D19E31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29FC5BB-EC94-4F99-9292-770B95E193DC}">
      <dgm:prSet/>
      <dgm:spPr/>
      <dgm:t>
        <a:bodyPr/>
        <a:lstStyle/>
        <a:p>
          <a:r>
            <a:rPr lang="en-US" b="1" i="0"/>
            <a:t>First online banking services by region</a:t>
          </a:r>
          <a:endParaRPr lang="en-US"/>
        </a:p>
      </dgm:t>
    </dgm:pt>
    <dgm:pt modelId="{7F852698-B3F9-47C4-B0D8-AB27A00C7185}" type="parTrans" cxnId="{AB648868-146B-4E73-A75C-2B5B596F59AC}">
      <dgm:prSet/>
      <dgm:spPr/>
      <dgm:t>
        <a:bodyPr/>
        <a:lstStyle/>
        <a:p>
          <a:endParaRPr lang="en-US"/>
        </a:p>
      </dgm:t>
    </dgm:pt>
    <dgm:pt modelId="{2A943DF3-A655-4912-903E-0135C4999FF4}" type="sibTrans" cxnId="{AB648868-146B-4E73-A75C-2B5B596F59AC}">
      <dgm:prSet/>
      <dgm:spPr/>
      <dgm:t>
        <a:bodyPr/>
        <a:lstStyle/>
        <a:p>
          <a:endParaRPr lang="en-US"/>
        </a:p>
      </dgm:t>
    </dgm:pt>
    <dgm:pt modelId="{7E5C71C7-E27D-42BC-B793-81B5244BE840}">
      <dgm:prSet/>
      <dgm:spPr/>
      <dgm:t>
        <a:bodyPr/>
        <a:lstStyle/>
        <a:p>
          <a:r>
            <a:rPr lang="en-IN" i="0"/>
            <a:t>The United Kingdom</a:t>
          </a:r>
          <a:endParaRPr lang="en-US"/>
        </a:p>
      </dgm:t>
    </dgm:pt>
    <dgm:pt modelId="{81738688-1A2C-410B-995C-F09FE6186200}" type="parTrans" cxnId="{34FE9412-928C-4451-AF1F-351E8ADE0ABA}">
      <dgm:prSet/>
      <dgm:spPr/>
      <dgm:t>
        <a:bodyPr/>
        <a:lstStyle/>
        <a:p>
          <a:endParaRPr lang="en-US"/>
        </a:p>
      </dgm:t>
    </dgm:pt>
    <dgm:pt modelId="{672F8E5C-1A82-4EDF-80F3-AE705922A8A5}" type="sibTrans" cxnId="{34FE9412-928C-4451-AF1F-351E8ADE0ABA}">
      <dgm:prSet/>
      <dgm:spPr/>
      <dgm:t>
        <a:bodyPr/>
        <a:lstStyle/>
        <a:p>
          <a:endParaRPr lang="en-US"/>
        </a:p>
      </dgm:t>
    </dgm:pt>
    <dgm:pt modelId="{F3FD716D-278A-4679-B220-2245414CE3EA}">
      <dgm:prSet/>
      <dgm:spPr/>
      <dgm:t>
        <a:bodyPr/>
        <a:lstStyle/>
        <a:p>
          <a:r>
            <a:rPr lang="en-IN" i="0"/>
            <a:t>The United States</a:t>
          </a:r>
          <a:endParaRPr lang="en-US"/>
        </a:p>
      </dgm:t>
    </dgm:pt>
    <dgm:pt modelId="{95078EFD-7A7F-4384-9FE7-0DFE22B40112}" type="parTrans" cxnId="{B5B93F5D-DCA2-43BB-94F1-D19A5F0A4E7B}">
      <dgm:prSet/>
      <dgm:spPr/>
      <dgm:t>
        <a:bodyPr/>
        <a:lstStyle/>
        <a:p>
          <a:endParaRPr lang="en-US"/>
        </a:p>
      </dgm:t>
    </dgm:pt>
    <dgm:pt modelId="{AC521EFF-99F4-480A-8E37-C109B21EDD7B}" type="sibTrans" cxnId="{B5B93F5D-DCA2-43BB-94F1-D19A5F0A4E7B}">
      <dgm:prSet/>
      <dgm:spPr/>
      <dgm:t>
        <a:bodyPr/>
        <a:lstStyle/>
        <a:p>
          <a:endParaRPr lang="en-US"/>
        </a:p>
      </dgm:t>
    </dgm:pt>
    <dgm:pt modelId="{A3CBDC9B-0BFE-412F-94F9-83317BCAF011}">
      <dgm:prSet/>
      <dgm:spPr/>
      <dgm:t>
        <a:bodyPr/>
        <a:lstStyle/>
        <a:p>
          <a:r>
            <a:rPr lang="en-IN" i="0"/>
            <a:t>France</a:t>
          </a:r>
          <a:endParaRPr lang="en-US"/>
        </a:p>
      </dgm:t>
    </dgm:pt>
    <dgm:pt modelId="{0479EA2F-1D70-42EF-AA1C-A4BEA25ED1B4}" type="parTrans" cxnId="{AB84B653-EA03-4DEB-820C-B986E87734EF}">
      <dgm:prSet/>
      <dgm:spPr/>
      <dgm:t>
        <a:bodyPr/>
        <a:lstStyle/>
        <a:p>
          <a:endParaRPr lang="en-US"/>
        </a:p>
      </dgm:t>
    </dgm:pt>
    <dgm:pt modelId="{5A8CA430-E173-4DAA-A361-867833E71122}" type="sibTrans" cxnId="{AB84B653-EA03-4DEB-820C-B986E87734EF}">
      <dgm:prSet/>
      <dgm:spPr/>
      <dgm:t>
        <a:bodyPr/>
        <a:lstStyle/>
        <a:p>
          <a:endParaRPr lang="en-US"/>
        </a:p>
      </dgm:t>
    </dgm:pt>
    <dgm:pt modelId="{7C5253C0-B60A-4189-8B33-E7CC41941671}">
      <dgm:prSet/>
      <dgm:spPr/>
      <dgm:t>
        <a:bodyPr/>
        <a:lstStyle/>
        <a:p>
          <a:r>
            <a:rPr lang="en-IN" i="0"/>
            <a:t>Japan</a:t>
          </a:r>
          <a:endParaRPr lang="en-US"/>
        </a:p>
      </dgm:t>
    </dgm:pt>
    <dgm:pt modelId="{010DFCDA-7426-42C6-BEBB-29F2195CA18F}" type="parTrans" cxnId="{69662033-D3D4-4827-9F3E-3C30672B200A}">
      <dgm:prSet/>
      <dgm:spPr/>
      <dgm:t>
        <a:bodyPr/>
        <a:lstStyle/>
        <a:p>
          <a:endParaRPr lang="en-US"/>
        </a:p>
      </dgm:t>
    </dgm:pt>
    <dgm:pt modelId="{531E3E71-5724-40A6-83EB-FAB007378583}" type="sibTrans" cxnId="{69662033-D3D4-4827-9F3E-3C30672B200A}">
      <dgm:prSet/>
      <dgm:spPr/>
      <dgm:t>
        <a:bodyPr/>
        <a:lstStyle/>
        <a:p>
          <a:endParaRPr lang="en-US"/>
        </a:p>
      </dgm:t>
    </dgm:pt>
    <dgm:pt modelId="{511DF135-4091-44AE-85B2-3155D9A9AF09}">
      <dgm:prSet/>
      <dgm:spPr/>
      <dgm:t>
        <a:bodyPr/>
        <a:lstStyle/>
        <a:p>
          <a:r>
            <a:rPr lang="en-IN" i="0"/>
            <a:t>China</a:t>
          </a:r>
          <a:endParaRPr lang="en-US"/>
        </a:p>
      </dgm:t>
    </dgm:pt>
    <dgm:pt modelId="{9E0D4511-0F5A-4FFC-8C9F-A8BDAA74E191}" type="parTrans" cxnId="{F7D7941B-1D23-45C4-9F9E-6733C28577C2}">
      <dgm:prSet/>
      <dgm:spPr/>
      <dgm:t>
        <a:bodyPr/>
        <a:lstStyle/>
        <a:p>
          <a:endParaRPr lang="en-US"/>
        </a:p>
      </dgm:t>
    </dgm:pt>
    <dgm:pt modelId="{60F83CFE-3C1E-47BC-AA9D-0A8845A79C74}" type="sibTrans" cxnId="{F7D7941B-1D23-45C4-9F9E-6733C28577C2}">
      <dgm:prSet/>
      <dgm:spPr/>
      <dgm:t>
        <a:bodyPr/>
        <a:lstStyle/>
        <a:p>
          <a:endParaRPr lang="en-US"/>
        </a:p>
      </dgm:t>
    </dgm:pt>
    <dgm:pt modelId="{C5495DC9-90A2-46F7-8259-62E0681F98B4}">
      <dgm:prSet/>
      <dgm:spPr/>
      <dgm:t>
        <a:bodyPr/>
        <a:lstStyle/>
        <a:p>
          <a:r>
            <a:rPr lang="en-IN" i="0" dirty="0"/>
            <a:t>Australia</a:t>
          </a:r>
          <a:endParaRPr lang="en-US" dirty="0"/>
        </a:p>
      </dgm:t>
    </dgm:pt>
    <dgm:pt modelId="{8B86032B-961F-4581-AC39-12B3DFEAF822}" type="parTrans" cxnId="{F648818C-7FEF-481B-931E-88BE222B6D28}">
      <dgm:prSet/>
      <dgm:spPr/>
      <dgm:t>
        <a:bodyPr/>
        <a:lstStyle/>
        <a:p>
          <a:endParaRPr lang="en-US"/>
        </a:p>
      </dgm:t>
    </dgm:pt>
    <dgm:pt modelId="{0376B279-0CB8-4A45-8777-B7810863FEA4}" type="sibTrans" cxnId="{F648818C-7FEF-481B-931E-88BE222B6D28}">
      <dgm:prSet/>
      <dgm:spPr/>
      <dgm:t>
        <a:bodyPr/>
        <a:lstStyle/>
        <a:p>
          <a:endParaRPr lang="en-US"/>
        </a:p>
      </dgm:t>
    </dgm:pt>
    <dgm:pt modelId="{7DC62395-703D-4058-8573-1CF581285F41}">
      <dgm:prSet/>
      <dgm:spPr/>
      <dgm:t>
        <a:bodyPr/>
        <a:lstStyle/>
        <a:p>
          <a:r>
            <a:rPr lang="en-IN" i="0" dirty="0"/>
            <a:t>India</a:t>
          </a:r>
          <a:endParaRPr lang="en-US" dirty="0"/>
        </a:p>
      </dgm:t>
    </dgm:pt>
    <dgm:pt modelId="{9108532D-E3DE-40DB-9810-3ECB14ED7154}" type="parTrans" cxnId="{D70D9DDC-84AC-47E5-A79A-354912CC949C}">
      <dgm:prSet/>
      <dgm:spPr/>
      <dgm:t>
        <a:bodyPr/>
        <a:lstStyle/>
        <a:p>
          <a:endParaRPr lang="en-US"/>
        </a:p>
      </dgm:t>
    </dgm:pt>
    <dgm:pt modelId="{7DFEB5AC-DB05-4154-8345-F7A694B4EF84}" type="sibTrans" cxnId="{D70D9DDC-84AC-47E5-A79A-354912CC949C}">
      <dgm:prSet/>
      <dgm:spPr/>
      <dgm:t>
        <a:bodyPr/>
        <a:lstStyle/>
        <a:p>
          <a:endParaRPr lang="en-US"/>
        </a:p>
      </dgm:t>
    </dgm:pt>
    <dgm:pt modelId="{1121D7DA-4417-417C-8EF5-E2378EDAE982}">
      <dgm:prSet/>
      <dgm:spPr/>
      <dgm:t>
        <a:bodyPr/>
        <a:lstStyle/>
        <a:p>
          <a:r>
            <a:rPr lang="en-IN" i="0" dirty="0"/>
            <a:t>Brazil</a:t>
          </a:r>
          <a:endParaRPr lang="en-US" dirty="0"/>
        </a:p>
      </dgm:t>
    </dgm:pt>
    <dgm:pt modelId="{23D2E123-8B34-4159-A329-B387444596F7}" type="parTrans" cxnId="{883525A7-F8BB-4E42-9569-0633B17FD318}">
      <dgm:prSet/>
      <dgm:spPr/>
      <dgm:t>
        <a:bodyPr/>
        <a:lstStyle/>
        <a:p>
          <a:endParaRPr lang="en-US"/>
        </a:p>
      </dgm:t>
    </dgm:pt>
    <dgm:pt modelId="{DB43ADD5-27F0-41C1-9057-0D61EA05BE93}" type="sibTrans" cxnId="{883525A7-F8BB-4E42-9569-0633B17FD318}">
      <dgm:prSet/>
      <dgm:spPr/>
      <dgm:t>
        <a:bodyPr/>
        <a:lstStyle/>
        <a:p>
          <a:endParaRPr lang="en-US"/>
        </a:p>
      </dgm:t>
    </dgm:pt>
    <dgm:pt modelId="{CFC1A154-EFBC-4E86-9A6B-E62E24CADBAE}">
      <dgm:prSet/>
      <dgm:spPr/>
      <dgm:t>
        <a:bodyPr/>
        <a:lstStyle/>
        <a:p>
          <a:r>
            <a:rPr lang="en-IN" i="0"/>
            <a:t>Slovenia</a:t>
          </a:r>
          <a:endParaRPr lang="en-US"/>
        </a:p>
      </dgm:t>
    </dgm:pt>
    <dgm:pt modelId="{F9A0AAEC-9F66-4ADE-9C01-7BA3E1D894F3}" type="parTrans" cxnId="{99931EF6-FEF4-4832-B5D1-0BFC9EC94CD0}">
      <dgm:prSet/>
      <dgm:spPr/>
      <dgm:t>
        <a:bodyPr/>
        <a:lstStyle/>
        <a:p>
          <a:endParaRPr lang="en-US"/>
        </a:p>
      </dgm:t>
    </dgm:pt>
    <dgm:pt modelId="{951615BD-1389-4211-947B-142D75B3FC99}" type="sibTrans" cxnId="{99931EF6-FEF4-4832-B5D1-0BFC9EC94CD0}">
      <dgm:prSet/>
      <dgm:spPr/>
      <dgm:t>
        <a:bodyPr/>
        <a:lstStyle/>
        <a:p>
          <a:endParaRPr lang="en-US"/>
        </a:p>
      </dgm:t>
    </dgm:pt>
    <dgm:pt modelId="{7D7FFF06-9F28-4468-9ED8-71E7B9B7875C}">
      <dgm:prSet/>
      <dgm:spPr/>
      <dgm:t>
        <a:bodyPr/>
        <a:lstStyle/>
        <a:p>
          <a:r>
            <a:rPr lang="en-IN" i="0"/>
            <a:t>Canada</a:t>
          </a:r>
          <a:endParaRPr lang="en-US"/>
        </a:p>
      </dgm:t>
    </dgm:pt>
    <dgm:pt modelId="{F7057A5E-E693-438B-8160-6F8AADD290EE}" type="parTrans" cxnId="{04D54491-45E8-454F-A9EC-57F9EB1BF34E}">
      <dgm:prSet/>
      <dgm:spPr/>
      <dgm:t>
        <a:bodyPr/>
        <a:lstStyle/>
        <a:p>
          <a:endParaRPr lang="en-US"/>
        </a:p>
      </dgm:t>
    </dgm:pt>
    <dgm:pt modelId="{B1A36667-192A-4F77-BF4D-CDE8022E01AB}" type="sibTrans" cxnId="{04D54491-45E8-454F-A9EC-57F9EB1BF34E}">
      <dgm:prSet/>
      <dgm:spPr/>
      <dgm:t>
        <a:bodyPr/>
        <a:lstStyle/>
        <a:p>
          <a:endParaRPr lang="en-US"/>
        </a:p>
      </dgm:t>
    </dgm:pt>
    <dgm:pt modelId="{C7135DC8-75B2-4AF2-9C54-F54A6243BF80}">
      <dgm:prSet/>
      <dgm:spPr/>
      <dgm:t>
        <a:bodyPr/>
        <a:lstStyle/>
        <a:p>
          <a:r>
            <a:rPr lang="en-IN" i="0"/>
            <a:t>Ukraine</a:t>
          </a:r>
          <a:endParaRPr lang="en-US"/>
        </a:p>
      </dgm:t>
    </dgm:pt>
    <dgm:pt modelId="{AB0339EB-FAD7-4B0C-B729-D76D6C8F28A0}" type="parTrans" cxnId="{7904D4EF-BC75-4414-A056-B23533951D7C}">
      <dgm:prSet/>
      <dgm:spPr/>
      <dgm:t>
        <a:bodyPr/>
        <a:lstStyle/>
        <a:p>
          <a:endParaRPr lang="en-US"/>
        </a:p>
      </dgm:t>
    </dgm:pt>
    <dgm:pt modelId="{495339F3-BD5D-4CFA-A0D6-0F8E6B987867}" type="sibTrans" cxnId="{7904D4EF-BC75-4414-A056-B23533951D7C}">
      <dgm:prSet/>
      <dgm:spPr/>
      <dgm:t>
        <a:bodyPr/>
        <a:lstStyle/>
        <a:p>
          <a:endParaRPr lang="en-US"/>
        </a:p>
      </dgm:t>
    </dgm:pt>
    <dgm:pt modelId="{D4196D26-2F73-4264-ABD0-2D016F21EFAC}">
      <dgm:prSet/>
      <dgm:spPr/>
      <dgm:t>
        <a:bodyPr/>
        <a:lstStyle/>
        <a:p>
          <a:r>
            <a:rPr lang="el-GR" i="0"/>
            <a:t>Ν</a:t>
          </a:r>
          <a:r>
            <a:rPr lang="en-IN" i="0"/>
            <a:t>orth Macedonia</a:t>
          </a:r>
          <a:endParaRPr lang="en-US"/>
        </a:p>
      </dgm:t>
    </dgm:pt>
    <dgm:pt modelId="{43322AAE-34C7-4AC8-87FB-A273218FC4EA}" type="parTrans" cxnId="{949E7EBE-5C2F-426B-8FAE-9AC46D2E93D3}">
      <dgm:prSet/>
      <dgm:spPr/>
      <dgm:t>
        <a:bodyPr/>
        <a:lstStyle/>
        <a:p>
          <a:endParaRPr lang="en-US"/>
        </a:p>
      </dgm:t>
    </dgm:pt>
    <dgm:pt modelId="{D38DD87D-DAF8-4D7F-A978-F046CDB173A4}" type="sibTrans" cxnId="{949E7EBE-5C2F-426B-8FAE-9AC46D2E93D3}">
      <dgm:prSet/>
      <dgm:spPr/>
      <dgm:t>
        <a:bodyPr/>
        <a:lstStyle/>
        <a:p>
          <a:endParaRPr lang="en-US"/>
        </a:p>
      </dgm:t>
    </dgm:pt>
    <dgm:pt modelId="{DDF9CF96-4534-4BBA-A07B-74E86CA8AA24}">
      <dgm:prSet/>
      <dgm:spPr/>
      <dgm:t>
        <a:bodyPr/>
        <a:lstStyle/>
        <a:p>
          <a:r>
            <a:rPr lang="en-IN" i="0"/>
            <a:t>Cook Islands</a:t>
          </a:r>
          <a:endParaRPr lang="en-US"/>
        </a:p>
      </dgm:t>
    </dgm:pt>
    <dgm:pt modelId="{2D748CFF-E565-4505-8348-4BB6AF92D34B}" type="parTrans" cxnId="{7F9D4853-BD76-4583-BC75-A2C94855C3B5}">
      <dgm:prSet/>
      <dgm:spPr/>
      <dgm:t>
        <a:bodyPr/>
        <a:lstStyle/>
        <a:p>
          <a:endParaRPr lang="en-US"/>
        </a:p>
      </dgm:t>
    </dgm:pt>
    <dgm:pt modelId="{5A2942BD-BF6F-4741-9030-DEE2737FE7B7}" type="sibTrans" cxnId="{7F9D4853-BD76-4583-BC75-A2C94855C3B5}">
      <dgm:prSet/>
      <dgm:spPr/>
      <dgm:t>
        <a:bodyPr/>
        <a:lstStyle/>
        <a:p>
          <a:endParaRPr lang="en-US"/>
        </a:p>
      </dgm:t>
    </dgm:pt>
    <dgm:pt modelId="{57492C60-F95C-41B7-8428-512A89E90DBE}" type="pres">
      <dgm:prSet presAssocID="{4D98C959-11AE-4A49-8C56-CFA83D19E319}" presName="diagram" presStyleCnt="0">
        <dgm:presLayoutVars>
          <dgm:dir/>
          <dgm:resizeHandles val="exact"/>
        </dgm:presLayoutVars>
      </dgm:prSet>
      <dgm:spPr/>
    </dgm:pt>
    <dgm:pt modelId="{8A5BEB80-3F01-4F52-9206-EAF89F62F9A3}" type="pres">
      <dgm:prSet presAssocID="{C29FC5BB-EC94-4F99-9292-770B95E193DC}" presName="node" presStyleLbl="node1" presStyleIdx="0" presStyleCnt="1" custScaleX="106778" custLinFactNeighborX="-56" custLinFactNeighborY="104">
        <dgm:presLayoutVars>
          <dgm:bulletEnabled val="1"/>
        </dgm:presLayoutVars>
      </dgm:prSet>
      <dgm:spPr/>
    </dgm:pt>
  </dgm:ptLst>
  <dgm:cxnLst>
    <dgm:cxn modelId="{34FE9412-928C-4451-AF1F-351E8ADE0ABA}" srcId="{C29FC5BB-EC94-4F99-9292-770B95E193DC}" destId="{7E5C71C7-E27D-42BC-B793-81B5244BE840}" srcOrd="0" destOrd="0" parTransId="{81738688-1A2C-410B-995C-F09FE6186200}" sibTransId="{672F8E5C-1A82-4EDF-80F3-AE705922A8A5}"/>
    <dgm:cxn modelId="{F7D7941B-1D23-45C4-9F9E-6733C28577C2}" srcId="{C29FC5BB-EC94-4F99-9292-770B95E193DC}" destId="{511DF135-4091-44AE-85B2-3155D9A9AF09}" srcOrd="4" destOrd="0" parTransId="{9E0D4511-0F5A-4FFC-8C9F-A8BDAA74E191}" sibTransId="{60F83CFE-3C1E-47BC-AA9D-0A8845A79C74}"/>
    <dgm:cxn modelId="{2AA32321-50A1-4D0C-B214-1990075657E2}" type="presOf" srcId="{DDF9CF96-4534-4BBA-A07B-74E86CA8AA24}" destId="{8A5BEB80-3F01-4F52-9206-EAF89F62F9A3}" srcOrd="0" destOrd="13" presId="urn:microsoft.com/office/officeart/2005/8/layout/default"/>
    <dgm:cxn modelId="{DE1CAB24-4EAF-4DD5-B64B-D90D696BA16F}" type="presOf" srcId="{7D7FFF06-9F28-4468-9ED8-71E7B9B7875C}" destId="{8A5BEB80-3F01-4F52-9206-EAF89F62F9A3}" srcOrd="0" destOrd="10" presId="urn:microsoft.com/office/officeart/2005/8/layout/default"/>
    <dgm:cxn modelId="{69662033-D3D4-4827-9F3E-3C30672B200A}" srcId="{C29FC5BB-EC94-4F99-9292-770B95E193DC}" destId="{7C5253C0-B60A-4189-8B33-E7CC41941671}" srcOrd="3" destOrd="0" parTransId="{010DFCDA-7426-42C6-BEBB-29F2195CA18F}" sibTransId="{531E3E71-5724-40A6-83EB-FAB007378583}"/>
    <dgm:cxn modelId="{B6A68E35-2137-4D4F-BF45-4B0E313A87EA}" type="presOf" srcId="{511DF135-4091-44AE-85B2-3155D9A9AF09}" destId="{8A5BEB80-3F01-4F52-9206-EAF89F62F9A3}" srcOrd="0" destOrd="5" presId="urn:microsoft.com/office/officeart/2005/8/layout/default"/>
    <dgm:cxn modelId="{60C8313D-58A6-4BBD-A538-7822889EAB31}" type="presOf" srcId="{D4196D26-2F73-4264-ABD0-2D016F21EFAC}" destId="{8A5BEB80-3F01-4F52-9206-EAF89F62F9A3}" srcOrd="0" destOrd="12" presId="urn:microsoft.com/office/officeart/2005/8/layout/default"/>
    <dgm:cxn modelId="{B5B93F5D-DCA2-43BB-94F1-D19A5F0A4E7B}" srcId="{C29FC5BB-EC94-4F99-9292-770B95E193DC}" destId="{F3FD716D-278A-4679-B220-2245414CE3EA}" srcOrd="1" destOrd="0" parTransId="{95078EFD-7A7F-4384-9FE7-0DFE22B40112}" sibTransId="{AC521EFF-99F4-480A-8E37-C109B21EDD7B}"/>
    <dgm:cxn modelId="{AB648868-146B-4E73-A75C-2B5B596F59AC}" srcId="{4D98C959-11AE-4A49-8C56-CFA83D19E319}" destId="{C29FC5BB-EC94-4F99-9292-770B95E193DC}" srcOrd="0" destOrd="0" parTransId="{7F852698-B3F9-47C4-B0D8-AB27A00C7185}" sibTransId="{2A943DF3-A655-4912-903E-0135C4999FF4}"/>
    <dgm:cxn modelId="{84CD906E-8CD8-4BDA-BF61-25FB0E9BA930}" type="presOf" srcId="{7E5C71C7-E27D-42BC-B793-81B5244BE840}" destId="{8A5BEB80-3F01-4F52-9206-EAF89F62F9A3}" srcOrd="0" destOrd="1" presId="urn:microsoft.com/office/officeart/2005/8/layout/default"/>
    <dgm:cxn modelId="{DB68AC6F-DE8B-4BC7-B7E7-E49CF4554012}" type="presOf" srcId="{7C5253C0-B60A-4189-8B33-E7CC41941671}" destId="{8A5BEB80-3F01-4F52-9206-EAF89F62F9A3}" srcOrd="0" destOrd="4" presId="urn:microsoft.com/office/officeart/2005/8/layout/default"/>
    <dgm:cxn modelId="{7F9D4853-BD76-4583-BC75-A2C94855C3B5}" srcId="{C29FC5BB-EC94-4F99-9292-770B95E193DC}" destId="{DDF9CF96-4534-4BBA-A07B-74E86CA8AA24}" srcOrd="12" destOrd="0" parTransId="{2D748CFF-E565-4505-8348-4BB6AF92D34B}" sibTransId="{5A2942BD-BF6F-4741-9030-DEE2737FE7B7}"/>
    <dgm:cxn modelId="{AB84B653-EA03-4DEB-820C-B986E87734EF}" srcId="{C29FC5BB-EC94-4F99-9292-770B95E193DC}" destId="{A3CBDC9B-0BFE-412F-94F9-83317BCAF011}" srcOrd="2" destOrd="0" parTransId="{0479EA2F-1D70-42EF-AA1C-A4BEA25ED1B4}" sibTransId="{5A8CA430-E173-4DAA-A361-867833E71122}"/>
    <dgm:cxn modelId="{0D390E7A-FB5A-4976-90BB-5D766CD894BF}" type="presOf" srcId="{A3CBDC9B-0BFE-412F-94F9-83317BCAF011}" destId="{8A5BEB80-3F01-4F52-9206-EAF89F62F9A3}" srcOrd="0" destOrd="3" presId="urn:microsoft.com/office/officeart/2005/8/layout/default"/>
    <dgm:cxn modelId="{F648818C-7FEF-481B-931E-88BE222B6D28}" srcId="{C29FC5BB-EC94-4F99-9292-770B95E193DC}" destId="{C5495DC9-90A2-46F7-8259-62E0681F98B4}" srcOrd="5" destOrd="0" parTransId="{8B86032B-961F-4581-AC39-12B3DFEAF822}" sibTransId="{0376B279-0CB8-4A45-8777-B7810863FEA4}"/>
    <dgm:cxn modelId="{04D54491-45E8-454F-A9EC-57F9EB1BF34E}" srcId="{C29FC5BB-EC94-4F99-9292-770B95E193DC}" destId="{7D7FFF06-9F28-4468-9ED8-71E7B9B7875C}" srcOrd="9" destOrd="0" parTransId="{F7057A5E-E693-438B-8160-6F8AADD290EE}" sibTransId="{B1A36667-192A-4F77-BF4D-CDE8022E01AB}"/>
    <dgm:cxn modelId="{E9ACD898-44DF-4F90-8A5D-9E975BADA1A1}" type="presOf" srcId="{1121D7DA-4417-417C-8EF5-E2378EDAE982}" destId="{8A5BEB80-3F01-4F52-9206-EAF89F62F9A3}" srcOrd="0" destOrd="8" presId="urn:microsoft.com/office/officeart/2005/8/layout/default"/>
    <dgm:cxn modelId="{883525A7-F8BB-4E42-9569-0633B17FD318}" srcId="{C29FC5BB-EC94-4F99-9292-770B95E193DC}" destId="{1121D7DA-4417-417C-8EF5-E2378EDAE982}" srcOrd="7" destOrd="0" parTransId="{23D2E123-8B34-4159-A329-B387444596F7}" sibTransId="{DB43ADD5-27F0-41C1-9057-0D61EA05BE93}"/>
    <dgm:cxn modelId="{75E51BA9-0D87-4C48-A1B0-310E09BC1424}" type="presOf" srcId="{4D98C959-11AE-4A49-8C56-CFA83D19E319}" destId="{57492C60-F95C-41B7-8428-512A89E90DBE}" srcOrd="0" destOrd="0" presId="urn:microsoft.com/office/officeart/2005/8/layout/default"/>
    <dgm:cxn modelId="{66F249AD-BACA-4A2E-A958-767D50AECF71}" type="presOf" srcId="{C29FC5BB-EC94-4F99-9292-770B95E193DC}" destId="{8A5BEB80-3F01-4F52-9206-EAF89F62F9A3}" srcOrd="0" destOrd="0" presId="urn:microsoft.com/office/officeart/2005/8/layout/default"/>
    <dgm:cxn modelId="{949E7EBE-5C2F-426B-8FAE-9AC46D2E93D3}" srcId="{C29FC5BB-EC94-4F99-9292-770B95E193DC}" destId="{D4196D26-2F73-4264-ABD0-2D016F21EFAC}" srcOrd="11" destOrd="0" parTransId="{43322AAE-34C7-4AC8-87FB-A273218FC4EA}" sibTransId="{D38DD87D-DAF8-4D7F-A978-F046CDB173A4}"/>
    <dgm:cxn modelId="{5B3D93BF-EB83-4588-AE09-B0055367B6FF}" type="presOf" srcId="{7DC62395-703D-4058-8573-1CF581285F41}" destId="{8A5BEB80-3F01-4F52-9206-EAF89F62F9A3}" srcOrd="0" destOrd="7" presId="urn:microsoft.com/office/officeart/2005/8/layout/default"/>
    <dgm:cxn modelId="{B17FC4D4-B25D-4AF4-AE13-42D60D6563D5}" type="presOf" srcId="{F3FD716D-278A-4679-B220-2245414CE3EA}" destId="{8A5BEB80-3F01-4F52-9206-EAF89F62F9A3}" srcOrd="0" destOrd="2" presId="urn:microsoft.com/office/officeart/2005/8/layout/default"/>
    <dgm:cxn modelId="{CA474ADB-02E5-4A0C-8DA6-93B5C8E03568}" type="presOf" srcId="{C5495DC9-90A2-46F7-8259-62E0681F98B4}" destId="{8A5BEB80-3F01-4F52-9206-EAF89F62F9A3}" srcOrd="0" destOrd="6" presId="urn:microsoft.com/office/officeart/2005/8/layout/default"/>
    <dgm:cxn modelId="{D70D9DDC-84AC-47E5-A79A-354912CC949C}" srcId="{C29FC5BB-EC94-4F99-9292-770B95E193DC}" destId="{7DC62395-703D-4058-8573-1CF581285F41}" srcOrd="6" destOrd="0" parTransId="{9108532D-E3DE-40DB-9810-3ECB14ED7154}" sibTransId="{7DFEB5AC-DB05-4154-8345-F7A694B4EF84}"/>
    <dgm:cxn modelId="{25C6D7E6-039E-4BD1-9E53-535BD1A60776}" type="presOf" srcId="{C7135DC8-75B2-4AF2-9C54-F54A6243BF80}" destId="{8A5BEB80-3F01-4F52-9206-EAF89F62F9A3}" srcOrd="0" destOrd="11" presId="urn:microsoft.com/office/officeart/2005/8/layout/default"/>
    <dgm:cxn modelId="{5466CCEC-BAF6-417B-80CD-AF433CEFFCD1}" type="presOf" srcId="{CFC1A154-EFBC-4E86-9A6B-E62E24CADBAE}" destId="{8A5BEB80-3F01-4F52-9206-EAF89F62F9A3}" srcOrd="0" destOrd="9" presId="urn:microsoft.com/office/officeart/2005/8/layout/default"/>
    <dgm:cxn modelId="{7904D4EF-BC75-4414-A056-B23533951D7C}" srcId="{C29FC5BB-EC94-4F99-9292-770B95E193DC}" destId="{C7135DC8-75B2-4AF2-9C54-F54A6243BF80}" srcOrd="10" destOrd="0" parTransId="{AB0339EB-FAD7-4B0C-B729-D76D6C8F28A0}" sibTransId="{495339F3-BD5D-4CFA-A0D6-0F8E6B987867}"/>
    <dgm:cxn modelId="{99931EF6-FEF4-4832-B5D1-0BFC9EC94CD0}" srcId="{C29FC5BB-EC94-4F99-9292-770B95E193DC}" destId="{CFC1A154-EFBC-4E86-9A6B-E62E24CADBAE}" srcOrd="8" destOrd="0" parTransId="{F9A0AAEC-9F66-4ADE-9C01-7BA3E1D894F3}" sibTransId="{951615BD-1389-4211-947B-142D75B3FC99}"/>
    <dgm:cxn modelId="{06B41A63-9E6E-4B59-A6ED-E33F95CB214F}" type="presParOf" srcId="{57492C60-F95C-41B7-8428-512A89E90DBE}" destId="{8A5BEB80-3F01-4F52-9206-EAF89F62F9A3}"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FAC104-8F5D-4B25-B41F-F6D56148FD2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6E87F1D5-CD79-4264-B2C3-E47F0415FE5A}">
      <dgm:prSet/>
      <dgm:spPr/>
      <dgm:t>
        <a:bodyPr/>
        <a:lstStyle/>
        <a:p>
          <a:r>
            <a:rPr lang="en-US" b="1" i="0"/>
            <a:t>Key Takeaways:</a:t>
          </a:r>
          <a:endParaRPr lang="en-US"/>
        </a:p>
      </dgm:t>
    </dgm:pt>
    <dgm:pt modelId="{246F1CC9-DAEB-47C4-B849-27DBCF77E1C8}" type="parTrans" cxnId="{A7B3AFFA-7F0D-4725-8B53-CA8917D91232}">
      <dgm:prSet/>
      <dgm:spPr/>
      <dgm:t>
        <a:bodyPr/>
        <a:lstStyle/>
        <a:p>
          <a:endParaRPr lang="en-US"/>
        </a:p>
      </dgm:t>
    </dgm:pt>
    <dgm:pt modelId="{AADA6FF6-4288-490F-AE01-F311147C27F3}" type="sibTrans" cxnId="{A7B3AFFA-7F0D-4725-8B53-CA8917D91232}">
      <dgm:prSet/>
      <dgm:spPr/>
      <dgm:t>
        <a:bodyPr/>
        <a:lstStyle/>
        <a:p>
          <a:endParaRPr lang="en-US"/>
        </a:p>
      </dgm:t>
    </dgm:pt>
    <dgm:pt modelId="{7507A449-B4FB-48D8-847B-3239023117CF}">
      <dgm:prSet/>
      <dgm:spPr/>
      <dgm:t>
        <a:bodyPr/>
        <a:lstStyle/>
        <a:p>
          <a:r>
            <a:rPr lang="en-US" b="0" i="0"/>
            <a:t>Internet banking gives you access to various types of banking services online.</a:t>
          </a:r>
          <a:endParaRPr lang="en-US"/>
        </a:p>
      </dgm:t>
    </dgm:pt>
    <dgm:pt modelId="{86E731DF-5974-4DD1-9CB1-774F8F2CBCA5}" type="parTrans" cxnId="{B945A719-DD62-4E7E-BBD0-7C25232254FE}">
      <dgm:prSet/>
      <dgm:spPr/>
      <dgm:t>
        <a:bodyPr/>
        <a:lstStyle/>
        <a:p>
          <a:endParaRPr lang="en-US"/>
        </a:p>
      </dgm:t>
    </dgm:pt>
    <dgm:pt modelId="{8C70DD30-6B75-4A75-9D05-2731DC465A65}" type="sibTrans" cxnId="{B945A719-DD62-4E7E-BBD0-7C25232254FE}">
      <dgm:prSet/>
      <dgm:spPr/>
      <dgm:t>
        <a:bodyPr/>
        <a:lstStyle/>
        <a:p>
          <a:endParaRPr lang="en-US"/>
        </a:p>
      </dgm:t>
    </dgm:pt>
    <dgm:pt modelId="{5F28C36A-5924-47B2-955A-EAE018B58F51}">
      <dgm:prSet/>
      <dgm:spPr/>
      <dgm:t>
        <a:bodyPr/>
        <a:lstStyle/>
        <a:p>
          <a:r>
            <a:rPr lang="en-US" b="0" i="0"/>
            <a:t>Most banks provide three different types of internet banking services.</a:t>
          </a:r>
          <a:endParaRPr lang="en-US"/>
        </a:p>
      </dgm:t>
    </dgm:pt>
    <dgm:pt modelId="{79A538D2-4F1D-4929-ABF5-77B9C939E7E9}" type="parTrans" cxnId="{7CF26CA8-92D9-474F-A8B4-ACDF3B44556F}">
      <dgm:prSet/>
      <dgm:spPr/>
      <dgm:t>
        <a:bodyPr/>
        <a:lstStyle/>
        <a:p>
          <a:endParaRPr lang="en-US"/>
        </a:p>
      </dgm:t>
    </dgm:pt>
    <dgm:pt modelId="{C5EDFA47-BBA8-4AD4-95E3-DEBBFFD2A52C}" type="sibTrans" cxnId="{7CF26CA8-92D9-474F-A8B4-ACDF3B44556F}">
      <dgm:prSet/>
      <dgm:spPr/>
      <dgm:t>
        <a:bodyPr/>
        <a:lstStyle/>
        <a:p>
          <a:endParaRPr lang="en-US"/>
        </a:p>
      </dgm:t>
    </dgm:pt>
    <dgm:pt modelId="{F3A2CD8E-5A6B-4C40-BDF9-C50081E4F4AC}">
      <dgm:prSet/>
      <dgm:spPr/>
      <dgm:t>
        <a:bodyPr/>
        <a:lstStyle/>
        <a:p>
          <a:r>
            <a:rPr lang="en-US" b="0" i="0"/>
            <a:t>Informational Internet Banking includes information on various products and services offered by banks.</a:t>
          </a:r>
          <a:endParaRPr lang="en-US"/>
        </a:p>
      </dgm:t>
    </dgm:pt>
    <dgm:pt modelId="{A58BB40F-3A9C-443D-8BEF-480CD0F78F08}" type="parTrans" cxnId="{FDD7E3CD-C7A1-4A41-A606-C8C79D2AB1C0}">
      <dgm:prSet/>
      <dgm:spPr/>
      <dgm:t>
        <a:bodyPr/>
        <a:lstStyle/>
        <a:p>
          <a:endParaRPr lang="en-US"/>
        </a:p>
      </dgm:t>
    </dgm:pt>
    <dgm:pt modelId="{2B51EDD4-C5E4-4837-AF00-5F92C14E23D5}" type="sibTrans" cxnId="{FDD7E3CD-C7A1-4A41-A606-C8C79D2AB1C0}">
      <dgm:prSet/>
      <dgm:spPr/>
      <dgm:t>
        <a:bodyPr/>
        <a:lstStyle/>
        <a:p>
          <a:endParaRPr lang="en-US"/>
        </a:p>
      </dgm:t>
    </dgm:pt>
    <dgm:pt modelId="{8ED103BD-B7C3-474E-8A2D-A7F0E72B7CEF}">
      <dgm:prSet/>
      <dgm:spPr/>
      <dgm:t>
        <a:bodyPr/>
        <a:lstStyle/>
        <a:p>
          <a:r>
            <a:rPr lang="en-US" b="0" i="0"/>
            <a:t>Communicative Internet Banking allows you to perform simple transactions like applying for loans, checking balances, etc.</a:t>
          </a:r>
          <a:endParaRPr lang="en-US"/>
        </a:p>
      </dgm:t>
    </dgm:pt>
    <dgm:pt modelId="{07FD2FB1-2E32-4FED-B0A8-7220FE842547}" type="parTrans" cxnId="{68111050-7C68-4FBC-BC5A-059688F26CCC}">
      <dgm:prSet/>
      <dgm:spPr/>
      <dgm:t>
        <a:bodyPr/>
        <a:lstStyle/>
        <a:p>
          <a:endParaRPr lang="en-US"/>
        </a:p>
      </dgm:t>
    </dgm:pt>
    <dgm:pt modelId="{C3621565-7627-495E-9B84-F75A02AD7926}" type="sibTrans" cxnId="{68111050-7C68-4FBC-BC5A-059688F26CCC}">
      <dgm:prSet/>
      <dgm:spPr/>
      <dgm:t>
        <a:bodyPr/>
        <a:lstStyle/>
        <a:p>
          <a:endParaRPr lang="en-US"/>
        </a:p>
      </dgm:t>
    </dgm:pt>
    <dgm:pt modelId="{6093F23F-1E49-44F6-9B5A-2712F48A2328}">
      <dgm:prSet/>
      <dgm:spPr/>
      <dgm:t>
        <a:bodyPr/>
        <a:lstStyle/>
        <a:p>
          <a:r>
            <a:rPr lang="en-US" b="0" i="0"/>
            <a:t>Transactional Internet Banking enables you to transfer funds and make payments.</a:t>
          </a:r>
          <a:endParaRPr lang="en-US"/>
        </a:p>
      </dgm:t>
    </dgm:pt>
    <dgm:pt modelId="{7789E7D8-6C6C-429E-815A-469209CC2DE0}" type="parTrans" cxnId="{BCE125D0-8D78-4CAB-A13A-94BCF4D76E08}">
      <dgm:prSet/>
      <dgm:spPr/>
      <dgm:t>
        <a:bodyPr/>
        <a:lstStyle/>
        <a:p>
          <a:endParaRPr lang="en-US"/>
        </a:p>
      </dgm:t>
    </dgm:pt>
    <dgm:pt modelId="{82A2E954-95B7-492E-881E-BC2F1E3F04C7}" type="sibTrans" cxnId="{BCE125D0-8D78-4CAB-A13A-94BCF4D76E08}">
      <dgm:prSet/>
      <dgm:spPr/>
      <dgm:t>
        <a:bodyPr/>
        <a:lstStyle/>
        <a:p>
          <a:endParaRPr lang="en-US"/>
        </a:p>
      </dgm:t>
    </dgm:pt>
    <dgm:pt modelId="{E5515A78-132A-412B-A488-6396064EBEA9}" type="pres">
      <dgm:prSet presAssocID="{4CFAC104-8F5D-4B25-B41F-F6D56148FD2C}" presName="hierChild1" presStyleCnt="0">
        <dgm:presLayoutVars>
          <dgm:chPref val="1"/>
          <dgm:dir/>
          <dgm:animOne val="branch"/>
          <dgm:animLvl val="lvl"/>
          <dgm:resizeHandles/>
        </dgm:presLayoutVars>
      </dgm:prSet>
      <dgm:spPr/>
    </dgm:pt>
    <dgm:pt modelId="{39055AB7-43F4-4427-95DE-C33B9A4B655A}" type="pres">
      <dgm:prSet presAssocID="{6E87F1D5-CD79-4264-B2C3-E47F0415FE5A}" presName="hierRoot1" presStyleCnt="0"/>
      <dgm:spPr/>
    </dgm:pt>
    <dgm:pt modelId="{DCB84FC6-7148-4D97-B7E3-AF758B5D632E}" type="pres">
      <dgm:prSet presAssocID="{6E87F1D5-CD79-4264-B2C3-E47F0415FE5A}" presName="composite" presStyleCnt="0"/>
      <dgm:spPr/>
    </dgm:pt>
    <dgm:pt modelId="{81BCC4B6-49C7-4E06-8E28-9EAC21B0C069}" type="pres">
      <dgm:prSet presAssocID="{6E87F1D5-CD79-4264-B2C3-E47F0415FE5A}" presName="background" presStyleLbl="node0" presStyleIdx="0" presStyleCnt="1"/>
      <dgm:spPr/>
    </dgm:pt>
    <dgm:pt modelId="{DBB45008-3019-4795-A594-9FBD8AECE18B}" type="pres">
      <dgm:prSet presAssocID="{6E87F1D5-CD79-4264-B2C3-E47F0415FE5A}" presName="text" presStyleLbl="fgAcc0" presStyleIdx="0" presStyleCnt="1">
        <dgm:presLayoutVars>
          <dgm:chPref val="3"/>
        </dgm:presLayoutVars>
      </dgm:prSet>
      <dgm:spPr/>
    </dgm:pt>
    <dgm:pt modelId="{623D8BB2-1DDB-4D8D-9883-42C4B01D3522}" type="pres">
      <dgm:prSet presAssocID="{6E87F1D5-CD79-4264-B2C3-E47F0415FE5A}" presName="hierChild2" presStyleCnt="0"/>
      <dgm:spPr/>
    </dgm:pt>
    <dgm:pt modelId="{6A77CBB3-038D-45F8-9D7C-F1A82BD31EFE}" type="pres">
      <dgm:prSet presAssocID="{86E731DF-5974-4DD1-9CB1-774F8F2CBCA5}" presName="Name10" presStyleLbl="parChTrans1D2" presStyleIdx="0" presStyleCnt="5"/>
      <dgm:spPr/>
    </dgm:pt>
    <dgm:pt modelId="{E3596737-8EC4-43A5-86C6-00C9ACDC56D1}" type="pres">
      <dgm:prSet presAssocID="{7507A449-B4FB-48D8-847B-3239023117CF}" presName="hierRoot2" presStyleCnt="0"/>
      <dgm:spPr/>
    </dgm:pt>
    <dgm:pt modelId="{E9AA583A-12BB-4B78-AC0F-A337BCBB21E5}" type="pres">
      <dgm:prSet presAssocID="{7507A449-B4FB-48D8-847B-3239023117CF}" presName="composite2" presStyleCnt="0"/>
      <dgm:spPr/>
    </dgm:pt>
    <dgm:pt modelId="{21EF4932-315B-4682-81B6-93616D835A06}" type="pres">
      <dgm:prSet presAssocID="{7507A449-B4FB-48D8-847B-3239023117CF}" presName="background2" presStyleLbl="node2" presStyleIdx="0" presStyleCnt="5"/>
      <dgm:spPr/>
    </dgm:pt>
    <dgm:pt modelId="{A1BD9CEC-7D80-45DB-8059-90F028DC8CAB}" type="pres">
      <dgm:prSet presAssocID="{7507A449-B4FB-48D8-847B-3239023117CF}" presName="text2" presStyleLbl="fgAcc2" presStyleIdx="0" presStyleCnt="5">
        <dgm:presLayoutVars>
          <dgm:chPref val="3"/>
        </dgm:presLayoutVars>
      </dgm:prSet>
      <dgm:spPr/>
    </dgm:pt>
    <dgm:pt modelId="{FC828850-57F5-429E-9319-660395A40FC8}" type="pres">
      <dgm:prSet presAssocID="{7507A449-B4FB-48D8-847B-3239023117CF}" presName="hierChild3" presStyleCnt="0"/>
      <dgm:spPr/>
    </dgm:pt>
    <dgm:pt modelId="{CDEF07ED-572F-4172-9C61-168F278C30C4}" type="pres">
      <dgm:prSet presAssocID="{79A538D2-4F1D-4929-ABF5-77B9C939E7E9}" presName="Name10" presStyleLbl="parChTrans1D2" presStyleIdx="1" presStyleCnt="5"/>
      <dgm:spPr/>
    </dgm:pt>
    <dgm:pt modelId="{972CFEA9-9D5A-4F45-991D-7CDCD108886C}" type="pres">
      <dgm:prSet presAssocID="{5F28C36A-5924-47B2-955A-EAE018B58F51}" presName="hierRoot2" presStyleCnt="0"/>
      <dgm:spPr/>
    </dgm:pt>
    <dgm:pt modelId="{8516AF8A-D1BF-464E-800D-8641B1427D26}" type="pres">
      <dgm:prSet presAssocID="{5F28C36A-5924-47B2-955A-EAE018B58F51}" presName="composite2" presStyleCnt="0"/>
      <dgm:spPr/>
    </dgm:pt>
    <dgm:pt modelId="{8DB5ABB5-06C0-4221-BF96-BC4CC36B7302}" type="pres">
      <dgm:prSet presAssocID="{5F28C36A-5924-47B2-955A-EAE018B58F51}" presName="background2" presStyleLbl="node2" presStyleIdx="1" presStyleCnt="5"/>
      <dgm:spPr/>
    </dgm:pt>
    <dgm:pt modelId="{0D9CEE86-705C-43E4-AA5B-A8B4A0CEC74E}" type="pres">
      <dgm:prSet presAssocID="{5F28C36A-5924-47B2-955A-EAE018B58F51}" presName="text2" presStyleLbl="fgAcc2" presStyleIdx="1" presStyleCnt="5">
        <dgm:presLayoutVars>
          <dgm:chPref val="3"/>
        </dgm:presLayoutVars>
      </dgm:prSet>
      <dgm:spPr/>
    </dgm:pt>
    <dgm:pt modelId="{7CA5C095-AA56-49E7-A48F-5C2F18902823}" type="pres">
      <dgm:prSet presAssocID="{5F28C36A-5924-47B2-955A-EAE018B58F51}" presName="hierChild3" presStyleCnt="0"/>
      <dgm:spPr/>
    </dgm:pt>
    <dgm:pt modelId="{D3E6A567-CC64-4A8B-A3D3-CC5489E00051}" type="pres">
      <dgm:prSet presAssocID="{A58BB40F-3A9C-443D-8BEF-480CD0F78F08}" presName="Name10" presStyleLbl="parChTrans1D2" presStyleIdx="2" presStyleCnt="5"/>
      <dgm:spPr/>
    </dgm:pt>
    <dgm:pt modelId="{B853A259-853D-450A-9467-6F69EF885D5B}" type="pres">
      <dgm:prSet presAssocID="{F3A2CD8E-5A6B-4C40-BDF9-C50081E4F4AC}" presName="hierRoot2" presStyleCnt="0"/>
      <dgm:spPr/>
    </dgm:pt>
    <dgm:pt modelId="{D6D4E069-91DD-46AA-B80C-5AF35D9247FD}" type="pres">
      <dgm:prSet presAssocID="{F3A2CD8E-5A6B-4C40-BDF9-C50081E4F4AC}" presName="composite2" presStyleCnt="0"/>
      <dgm:spPr/>
    </dgm:pt>
    <dgm:pt modelId="{390EC5AA-05EF-4A7C-92F3-033A0D4D8102}" type="pres">
      <dgm:prSet presAssocID="{F3A2CD8E-5A6B-4C40-BDF9-C50081E4F4AC}" presName="background2" presStyleLbl="node2" presStyleIdx="2" presStyleCnt="5"/>
      <dgm:spPr/>
    </dgm:pt>
    <dgm:pt modelId="{9B9C8E46-A9C8-4008-AB88-67D91A031B97}" type="pres">
      <dgm:prSet presAssocID="{F3A2CD8E-5A6B-4C40-BDF9-C50081E4F4AC}" presName="text2" presStyleLbl="fgAcc2" presStyleIdx="2" presStyleCnt="5">
        <dgm:presLayoutVars>
          <dgm:chPref val="3"/>
        </dgm:presLayoutVars>
      </dgm:prSet>
      <dgm:spPr/>
    </dgm:pt>
    <dgm:pt modelId="{6B8185A0-DD5C-4FD4-A08F-483C0A153EF2}" type="pres">
      <dgm:prSet presAssocID="{F3A2CD8E-5A6B-4C40-BDF9-C50081E4F4AC}" presName="hierChild3" presStyleCnt="0"/>
      <dgm:spPr/>
    </dgm:pt>
    <dgm:pt modelId="{235623D5-AEF7-4D48-9FBC-A942A1F6C495}" type="pres">
      <dgm:prSet presAssocID="{07FD2FB1-2E32-4FED-B0A8-7220FE842547}" presName="Name10" presStyleLbl="parChTrans1D2" presStyleIdx="3" presStyleCnt="5"/>
      <dgm:spPr/>
    </dgm:pt>
    <dgm:pt modelId="{9E4DAC93-04C8-4A85-A639-98E838F3DD1E}" type="pres">
      <dgm:prSet presAssocID="{8ED103BD-B7C3-474E-8A2D-A7F0E72B7CEF}" presName="hierRoot2" presStyleCnt="0"/>
      <dgm:spPr/>
    </dgm:pt>
    <dgm:pt modelId="{55A94D08-4DCC-4D15-ABC6-40F0B2650C80}" type="pres">
      <dgm:prSet presAssocID="{8ED103BD-B7C3-474E-8A2D-A7F0E72B7CEF}" presName="composite2" presStyleCnt="0"/>
      <dgm:spPr/>
    </dgm:pt>
    <dgm:pt modelId="{E701C1E6-9F40-4B48-8070-B0EB0468B596}" type="pres">
      <dgm:prSet presAssocID="{8ED103BD-B7C3-474E-8A2D-A7F0E72B7CEF}" presName="background2" presStyleLbl="node2" presStyleIdx="3" presStyleCnt="5"/>
      <dgm:spPr/>
    </dgm:pt>
    <dgm:pt modelId="{F8D1D4C4-E509-4FED-ADF8-C6188D349104}" type="pres">
      <dgm:prSet presAssocID="{8ED103BD-B7C3-474E-8A2D-A7F0E72B7CEF}" presName="text2" presStyleLbl="fgAcc2" presStyleIdx="3" presStyleCnt="5" custLinFactNeighborX="-580" custLinFactNeighborY="-3920">
        <dgm:presLayoutVars>
          <dgm:chPref val="3"/>
        </dgm:presLayoutVars>
      </dgm:prSet>
      <dgm:spPr/>
    </dgm:pt>
    <dgm:pt modelId="{E9305D38-3324-465D-BA9F-5B82517D1DED}" type="pres">
      <dgm:prSet presAssocID="{8ED103BD-B7C3-474E-8A2D-A7F0E72B7CEF}" presName="hierChild3" presStyleCnt="0"/>
      <dgm:spPr/>
    </dgm:pt>
    <dgm:pt modelId="{3102ED2F-4848-4C93-8304-00E38825969F}" type="pres">
      <dgm:prSet presAssocID="{7789E7D8-6C6C-429E-815A-469209CC2DE0}" presName="Name10" presStyleLbl="parChTrans1D2" presStyleIdx="4" presStyleCnt="5"/>
      <dgm:spPr/>
    </dgm:pt>
    <dgm:pt modelId="{E49835C2-2CDF-4D74-98C7-C933D5A69C1F}" type="pres">
      <dgm:prSet presAssocID="{6093F23F-1E49-44F6-9B5A-2712F48A2328}" presName="hierRoot2" presStyleCnt="0"/>
      <dgm:spPr/>
    </dgm:pt>
    <dgm:pt modelId="{0498B53B-3686-47E3-A7E5-B329E94BA208}" type="pres">
      <dgm:prSet presAssocID="{6093F23F-1E49-44F6-9B5A-2712F48A2328}" presName="composite2" presStyleCnt="0"/>
      <dgm:spPr/>
    </dgm:pt>
    <dgm:pt modelId="{C0274CAF-187C-4B66-9198-A7CEC3180D07}" type="pres">
      <dgm:prSet presAssocID="{6093F23F-1E49-44F6-9B5A-2712F48A2328}" presName="background2" presStyleLbl="node2" presStyleIdx="4" presStyleCnt="5"/>
      <dgm:spPr/>
    </dgm:pt>
    <dgm:pt modelId="{A688D82E-E6BA-479A-891F-58A769464847}" type="pres">
      <dgm:prSet presAssocID="{6093F23F-1E49-44F6-9B5A-2712F48A2328}" presName="text2" presStyleLbl="fgAcc2" presStyleIdx="4" presStyleCnt="5">
        <dgm:presLayoutVars>
          <dgm:chPref val="3"/>
        </dgm:presLayoutVars>
      </dgm:prSet>
      <dgm:spPr/>
    </dgm:pt>
    <dgm:pt modelId="{40490677-C70E-421D-A739-36E694F44DF1}" type="pres">
      <dgm:prSet presAssocID="{6093F23F-1E49-44F6-9B5A-2712F48A2328}" presName="hierChild3" presStyleCnt="0"/>
      <dgm:spPr/>
    </dgm:pt>
  </dgm:ptLst>
  <dgm:cxnLst>
    <dgm:cxn modelId="{FA316D03-4A28-4764-86A6-5F0D5C38999B}" type="presOf" srcId="{5F28C36A-5924-47B2-955A-EAE018B58F51}" destId="{0D9CEE86-705C-43E4-AA5B-A8B4A0CEC74E}" srcOrd="0" destOrd="0" presId="urn:microsoft.com/office/officeart/2005/8/layout/hierarchy1"/>
    <dgm:cxn modelId="{03FF740C-09CD-466B-B314-869307410F21}" type="presOf" srcId="{79A538D2-4F1D-4929-ABF5-77B9C939E7E9}" destId="{CDEF07ED-572F-4172-9C61-168F278C30C4}" srcOrd="0" destOrd="0" presId="urn:microsoft.com/office/officeart/2005/8/layout/hierarchy1"/>
    <dgm:cxn modelId="{B945A719-DD62-4E7E-BBD0-7C25232254FE}" srcId="{6E87F1D5-CD79-4264-B2C3-E47F0415FE5A}" destId="{7507A449-B4FB-48D8-847B-3239023117CF}" srcOrd="0" destOrd="0" parTransId="{86E731DF-5974-4DD1-9CB1-774F8F2CBCA5}" sibTransId="{8C70DD30-6B75-4A75-9D05-2731DC465A65}"/>
    <dgm:cxn modelId="{57AAF331-0B76-4B51-8341-D4852C9157A8}" type="presOf" srcId="{F3A2CD8E-5A6B-4C40-BDF9-C50081E4F4AC}" destId="{9B9C8E46-A9C8-4008-AB88-67D91A031B97}" srcOrd="0" destOrd="0" presId="urn:microsoft.com/office/officeart/2005/8/layout/hierarchy1"/>
    <dgm:cxn modelId="{5B381339-B96D-4E7D-8F16-C4898E228250}" type="presOf" srcId="{A58BB40F-3A9C-443D-8BEF-480CD0F78F08}" destId="{D3E6A567-CC64-4A8B-A3D3-CC5489E00051}" srcOrd="0" destOrd="0" presId="urn:microsoft.com/office/officeart/2005/8/layout/hierarchy1"/>
    <dgm:cxn modelId="{8661C93F-5838-43A3-8AE0-605DB5DDF0D8}" type="presOf" srcId="{6E87F1D5-CD79-4264-B2C3-E47F0415FE5A}" destId="{DBB45008-3019-4795-A594-9FBD8AECE18B}" srcOrd="0" destOrd="0" presId="urn:microsoft.com/office/officeart/2005/8/layout/hierarchy1"/>
    <dgm:cxn modelId="{5B4DE05B-1EDB-42A1-9F31-F42B891328E7}" type="presOf" srcId="{4CFAC104-8F5D-4B25-B41F-F6D56148FD2C}" destId="{E5515A78-132A-412B-A488-6396064EBEA9}" srcOrd="0" destOrd="0" presId="urn:microsoft.com/office/officeart/2005/8/layout/hierarchy1"/>
    <dgm:cxn modelId="{BE56AC44-6E28-4138-93CC-61D284F0148A}" type="presOf" srcId="{6093F23F-1E49-44F6-9B5A-2712F48A2328}" destId="{A688D82E-E6BA-479A-891F-58A769464847}" srcOrd="0" destOrd="0" presId="urn:microsoft.com/office/officeart/2005/8/layout/hierarchy1"/>
    <dgm:cxn modelId="{C9B6944E-4B6E-4EF2-BBDC-0D1C01A35E07}" type="presOf" srcId="{7507A449-B4FB-48D8-847B-3239023117CF}" destId="{A1BD9CEC-7D80-45DB-8059-90F028DC8CAB}" srcOrd="0" destOrd="0" presId="urn:microsoft.com/office/officeart/2005/8/layout/hierarchy1"/>
    <dgm:cxn modelId="{68111050-7C68-4FBC-BC5A-059688F26CCC}" srcId="{6E87F1D5-CD79-4264-B2C3-E47F0415FE5A}" destId="{8ED103BD-B7C3-474E-8A2D-A7F0E72B7CEF}" srcOrd="3" destOrd="0" parTransId="{07FD2FB1-2E32-4FED-B0A8-7220FE842547}" sibTransId="{C3621565-7627-495E-9B84-F75A02AD7926}"/>
    <dgm:cxn modelId="{2B826493-1B8C-4C80-B953-A0A337739AF3}" type="presOf" srcId="{86E731DF-5974-4DD1-9CB1-774F8F2CBCA5}" destId="{6A77CBB3-038D-45F8-9D7C-F1A82BD31EFE}" srcOrd="0" destOrd="0" presId="urn:microsoft.com/office/officeart/2005/8/layout/hierarchy1"/>
    <dgm:cxn modelId="{3E22689B-4496-4C3E-91B5-A768A0F3D274}" type="presOf" srcId="{7789E7D8-6C6C-429E-815A-469209CC2DE0}" destId="{3102ED2F-4848-4C93-8304-00E38825969F}" srcOrd="0" destOrd="0" presId="urn:microsoft.com/office/officeart/2005/8/layout/hierarchy1"/>
    <dgm:cxn modelId="{8C1E799B-A567-406F-A560-E6A8C35C846B}" type="presOf" srcId="{07FD2FB1-2E32-4FED-B0A8-7220FE842547}" destId="{235623D5-AEF7-4D48-9FBC-A942A1F6C495}" srcOrd="0" destOrd="0" presId="urn:microsoft.com/office/officeart/2005/8/layout/hierarchy1"/>
    <dgm:cxn modelId="{7CF26CA8-92D9-474F-A8B4-ACDF3B44556F}" srcId="{6E87F1D5-CD79-4264-B2C3-E47F0415FE5A}" destId="{5F28C36A-5924-47B2-955A-EAE018B58F51}" srcOrd="1" destOrd="0" parTransId="{79A538D2-4F1D-4929-ABF5-77B9C939E7E9}" sibTransId="{C5EDFA47-BBA8-4AD4-95E3-DEBBFFD2A52C}"/>
    <dgm:cxn modelId="{FDD7E3CD-C7A1-4A41-A606-C8C79D2AB1C0}" srcId="{6E87F1D5-CD79-4264-B2C3-E47F0415FE5A}" destId="{F3A2CD8E-5A6B-4C40-BDF9-C50081E4F4AC}" srcOrd="2" destOrd="0" parTransId="{A58BB40F-3A9C-443D-8BEF-480CD0F78F08}" sibTransId="{2B51EDD4-C5E4-4837-AF00-5F92C14E23D5}"/>
    <dgm:cxn modelId="{BCE125D0-8D78-4CAB-A13A-94BCF4D76E08}" srcId="{6E87F1D5-CD79-4264-B2C3-E47F0415FE5A}" destId="{6093F23F-1E49-44F6-9B5A-2712F48A2328}" srcOrd="4" destOrd="0" parTransId="{7789E7D8-6C6C-429E-815A-469209CC2DE0}" sibTransId="{82A2E954-95B7-492E-881E-BC2F1E3F04C7}"/>
    <dgm:cxn modelId="{20C56CDD-FA1D-4A33-ACC2-7549D4F80F8C}" type="presOf" srcId="{8ED103BD-B7C3-474E-8A2D-A7F0E72B7CEF}" destId="{F8D1D4C4-E509-4FED-ADF8-C6188D349104}" srcOrd="0" destOrd="0" presId="urn:microsoft.com/office/officeart/2005/8/layout/hierarchy1"/>
    <dgm:cxn modelId="{A7B3AFFA-7F0D-4725-8B53-CA8917D91232}" srcId="{4CFAC104-8F5D-4B25-B41F-F6D56148FD2C}" destId="{6E87F1D5-CD79-4264-B2C3-E47F0415FE5A}" srcOrd="0" destOrd="0" parTransId="{246F1CC9-DAEB-47C4-B849-27DBCF77E1C8}" sibTransId="{AADA6FF6-4288-490F-AE01-F311147C27F3}"/>
    <dgm:cxn modelId="{004FF275-51E3-4345-B84D-BF5F7DC1B9A6}" type="presParOf" srcId="{E5515A78-132A-412B-A488-6396064EBEA9}" destId="{39055AB7-43F4-4427-95DE-C33B9A4B655A}" srcOrd="0" destOrd="0" presId="urn:microsoft.com/office/officeart/2005/8/layout/hierarchy1"/>
    <dgm:cxn modelId="{3707E019-B994-4A68-977A-40BF44F4BAD1}" type="presParOf" srcId="{39055AB7-43F4-4427-95DE-C33B9A4B655A}" destId="{DCB84FC6-7148-4D97-B7E3-AF758B5D632E}" srcOrd="0" destOrd="0" presId="urn:microsoft.com/office/officeart/2005/8/layout/hierarchy1"/>
    <dgm:cxn modelId="{DC4E23F2-9703-46D5-88BD-08E9D645E5A2}" type="presParOf" srcId="{DCB84FC6-7148-4D97-B7E3-AF758B5D632E}" destId="{81BCC4B6-49C7-4E06-8E28-9EAC21B0C069}" srcOrd="0" destOrd="0" presId="urn:microsoft.com/office/officeart/2005/8/layout/hierarchy1"/>
    <dgm:cxn modelId="{DF82D270-D4A1-4BAE-838C-0139F488F4C3}" type="presParOf" srcId="{DCB84FC6-7148-4D97-B7E3-AF758B5D632E}" destId="{DBB45008-3019-4795-A594-9FBD8AECE18B}" srcOrd="1" destOrd="0" presId="urn:microsoft.com/office/officeart/2005/8/layout/hierarchy1"/>
    <dgm:cxn modelId="{5FFAFB86-2E32-4D42-9B9F-C72576BC85BF}" type="presParOf" srcId="{39055AB7-43F4-4427-95DE-C33B9A4B655A}" destId="{623D8BB2-1DDB-4D8D-9883-42C4B01D3522}" srcOrd="1" destOrd="0" presId="urn:microsoft.com/office/officeart/2005/8/layout/hierarchy1"/>
    <dgm:cxn modelId="{98D115A9-6E49-4DB7-92EE-5873CA333838}" type="presParOf" srcId="{623D8BB2-1DDB-4D8D-9883-42C4B01D3522}" destId="{6A77CBB3-038D-45F8-9D7C-F1A82BD31EFE}" srcOrd="0" destOrd="0" presId="urn:microsoft.com/office/officeart/2005/8/layout/hierarchy1"/>
    <dgm:cxn modelId="{28097B8A-D56B-4E47-BCDB-A49C33FFEF36}" type="presParOf" srcId="{623D8BB2-1DDB-4D8D-9883-42C4B01D3522}" destId="{E3596737-8EC4-43A5-86C6-00C9ACDC56D1}" srcOrd="1" destOrd="0" presId="urn:microsoft.com/office/officeart/2005/8/layout/hierarchy1"/>
    <dgm:cxn modelId="{26A04BF2-E921-42F4-A2C8-C392C5ECEFDC}" type="presParOf" srcId="{E3596737-8EC4-43A5-86C6-00C9ACDC56D1}" destId="{E9AA583A-12BB-4B78-AC0F-A337BCBB21E5}" srcOrd="0" destOrd="0" presId="urn:microsoft.com/office/officeart/2005/8/layout/hierarchy1"/>
    <dgm:cxn modelId="{5971FCED-A97E-4BEB-B305-D2D17F5019FD}" type="presParOf" srcId="{E9AA583A-12BB-4B78-AC0F-A337BCBB21E5}" destId="{21EF4932-315B-4682-81B6-93616D835A06}" srcOrd="0" destOrd="0" presId="urn:microsoft.com/office/officeart/2005/8/layout/hierarchy1"/>
    <dgm:cxn modelId="{38B216F6-3A95-4736-9515-C9EC20CBDD1C}" type="presParOf" srcId="{E9AA583A-12BB-4B78-AC0F-A337BCBB21E5}" destId="{A1BD9CEC-7D80-45DB-8059-90F028DC8CAB}" srcOrd="1" destOrd="0" presId="urn:microsoft.com/office/officeart/2005/8/layout/hierarchy1"/>
    <dgm:cxn modelId="{338A5D52-F2CE-4549-AE27-A6B23B86D281}" type="presParOf" srcId="{E3596737-8EC4-43A5-86C6-00C9ACDC56D1}" destId="{FC828850-57F5-429E-9319-660395A40FC8}" srcOrd="1" destOrd="0" presId="urn:microsoft.com/office/officeart/2005/8/layout/hierarchy1"/>
    <dgm:cxn modelId="{D332757A-51E2-468F-B0EE-039D0D86CCF6}" type="presParOf" srcId="{623D8BB2-1DDB-4D8D-9883-42C4B01D3522}" destId="{CDEF07ED-572F-4172-9C61-168F278C30C4}" srcOrd="2" destOrd="0" presId="urn:microsoft.com/office/officeart/2005/8/layout/hierarchy1"/>
    <dgm:cxn modelId="{73D5FFCF-896F-4B26-8A37-F445B5DBB0C1}" type="presParOf" srcId="{623D8BB2-1DDB-4D8D-9883-42C4B01D3522}" destId="{972CFEA9-9D5A-4F45-991D-7CDCD108886C}" srcOrd="3" destOrd="0" presId="urn:microsoft.com/office/officeart/2005/8/layout/hierarchy1"/>
    <dgm:cxn modelId="{F1D55854-1CC2-4CD9-85BD-8BF5DE0D5B9B}" type="presParOf" srcId="{972CFEA9-9D5A-4F45-991D-7CDCD108886C}" destId="{8516AF8A-D1BF-464E-800D-8641B1427D26}" srcOrd="0" destOrd="0" presId="urn:microsoft.com/office/officeart/2005/8/layout/hierarchy1"/>
    <dgm:cxn modelId="{BB08B505-02FD-4005-8924-CD3B66F49A43}" type="presParOf" srcId="{8516AF8A-D1BF-464E-800D-8641B1427D26}" destId="{8DB5ABB5-06C0-4221-BF96-BC4CC36B7302}" srcOrd="0" destOrd="0" presId="urn:microsoft.com/office/officeart/2005/8/layout/hierarchy1"/>
    <dgm:cxn modelId="{5A34EB58-4CE1-4EDE-A4A8-D49735933463}" type="presParOf" srcId="{8516AF8A-D1BF-464E-800D-8641B1427D26}" destId="{0D9CEE86-705C-43E4-AA5B-A8B4A0CEC74E}" srcOrd="1" destOrd="0" presId="urn:microsoft.com/office/officeart/2005/8/layout/hierarchy1"/>
    <dgm:cxn modelId="{67DD192F-0293-4672-98A0-5CF4DD95957E}" type="presParOf" srcId="{972CFEA9-9D5A-4F45-991D-7CDCD108886C}" destId="{7CA5C095-AA56-49E7-A48F-5C2F18902823}" srcOrd="1" destOrd="0" presId="urn:microsoft.com/office/officeart/2005/8/layout/hierarchy1"/>
    <dgm:cxn modelId="{D655E798-D838-4A59-8EF9-A75C39686F96}" type="presParOf" srcId="{623D8BB2-1DDB-4D8D-9883-42C4B01D3522}" destId="{D3E6A567-CC64-4A8B-A3D3-CC5489E00051}" srcOrd="4" destOrd="0" presId="urn:microsoft.com/office/officeart/2005/8/layout/hierarchy1"/>
    <dgm:cxn modelId="{96F1B26B-5DD9-4C9E-85CA-953961DCA7E6}" type="presParOf" srcId="{623D8BB2-1DDB-4D8D-9883-42C4B01D3522}" destId="{B853A259-853D-450A-9467-6F69EF885D5B}" srcOrd="5" destOrd="0" presId="urn:microsoft.com/office/officeart/2005/8/layout/hierarchy1"/>
    <dgm:cxn modelId="{8B25FA32-898B-42D2-83A8-425356D1166D}" type="presParOf" srcId="{B853A259-853D-450A-9467-6F69EF885D5B}" destId="{D6D4E069-91DD-46AA-B80C-5AF35D9247FD}" srcOrd="0" destOrd="0" presId="urn:microsoft.com/office/officeart/2005/8/layout/hierarchy1"/>
    <dgm:cxn modelId="{6E10FCAA-8403-4B73-B81E-52759DC319EF}" type="presParOf" srcId="{D6D4E069-91DD-46AA-B80C-5AF35D9247FD}" destId="{390EC5AA-05EF-4A7C-92F3-033A0D4D8102}" srcOrd="0" destOrd="0" presId="urn:microsoft.com/office/officeart/2005/8/layout/hierarchy1"/>
    <dgm:cxn modelId="{36B87560-65F5-4AE8-8BB6-42A135F1DAF4}" type="presParOf" srcId="{D6D4E069-91DD-46AA-B80C-5AF35D9247FD}" destId="{9B9C8E46-A9C8-4008-AB88-67D91A031B97}" srcOrd="1" destOrd="0" presId="urn:microsoft.com/office/officeart/2005/8/layout/hierarchy1"/>
    <dgm:cxn modelId="{7C7B9F8A-3EDD-4B79-A277-02630FFAAC50}" type="presParOf" srcId="{B853A259-853D-450A-9467-6F69EF885D5B}" destId="{6B8185A0-DD5C-4FD4-A08F-483C0A153EF2}" srcOrd="1" destOrd="0" presId="urn:microsoft.com/office/officeart/2005/8/layout/hierarchy1"/>
    <dgm:cxn modelId="{048E5431-539D-4BD2-9789-7930A253949D}" type="presParOf" srcId="{623D8BB2-1DDB-4D8D-9883-42C4B01D3522}" destId="{235623D5-AEF7-4D48-9FBC-A942A1F6C495}" srcOrd="6" destOrd="0" presId="urn:microsoft.com/office/officeart/2005/8/layout/hierarchy1"/>
    <dgm:cxn modelId="{95482D4B-645A-4B19-BF21-E1639768BB09}" type="presParOf" srcId="{623D8BB2-1DDB-4D8D-9883-42C4B01D3522}" destId="{9E4DAC93-04C8-4A85-A639-98E838F3DD1E}" srcOrd="7" destOrd="0" presId="urn:microsoft.com/office/officeart/2005/8/layout/hierarchy1"/>
    <dgm:cxn modelId="{693ADCFE-A299-42CE-84B2-53C94DCC1E28}" type="presParOf" srcId="{9E4DAC93-04C8-4A85-A639-98E838F3DD1E}" destId="{55A94D08-4DCC-4D15-ABC6-40F0B2650C80}" srcOrd="0" destOrd="0" presId="urn:microsoft.com/office/officeart/2005/8/layout/hierarchy1"/>
    <dgm:cxn modelId="{8F30B315-64EF-446F-AF9B-00841672514F}" type="presParOf" srcId="{55A94D08-4DCC-4D15-ABC6-40F0B2650C80}" destId="{E701C1E6-9F40-4B48-8070-B0EB0468B596}" srcOrd="0" destOrd="0" presId="urn:microsoft.com/office/officeart/2005/8/layout/hierarchy1"/>
    <dgm:cxn modelId="{7DC150B1-7192-41F9-A067-C62D802AA6C8}" type="presParOf" srcId="{55A94D08-4DCC-4D15-ABC6-40F0B2650C80}" destId="{F8D1D4C4-E509-4FED-ADF8-C6188D349104}" srcOrd="1" destOrd="0" presId="urn:microsoft.com/office/officeart/2005/8/layout/hierarchy1"/>
    <dgm:cxn modelId="{34B66BD6-3B3E-4B1B-89ED-A5115525BEE8}" type="presParOf" srcId="{9E4DAC93-04C8-4A85-A639-98E838F3DD1E}" destId="{E9305D38-3324-465D-BA9F-5B82517D1DED}" srcOrd="1" destOrd="0" presId="urn:microsoft.com/office/officeart/2005/8/layout/hierarchy1"/>
    <dgm:cxn modelId="{4DF8B0E7-8DFE-4696-9E6C-2F6F3AF2A398}" type="presParOf" srcId="{623D8BB2-1DDB-4D8D-9883-42C4B01D3522}" destId="{3102ED2F-4848-4C93-8304-00E38825969F}" srcOrd="8" destOrd="0" presId="urn:microsoft.com/office/officeart/2005/8/layout/hierarchy1"/>
    <dgm:cxn modelId="{5739AD9D-208B-4E87-8AEE-2A66AB306F93}" type="presParOf" srcId="{623D8BB2-1DDB-4D8D-9883-42C4B01D3522}" destId="{E49835C2-2CDF-4D74-98C7-C933D5A69C1F}" srcOrd="9" destOrd="0" presId="urn:microsoft.com/office/officeart/2005/8/layout/hierarchy1"/>
    <dgm:cxn modelId="{FFA13854-5386-4A6E-B147-F3575500DF04}" type="presParOf" srcId="{E49835C2-2CDF-4D74-98C7-C933D5A69C1F}" destId="{0498B53B-3686-47E3-A7E5-B329E94BA208}" srcOrd="0" destOrd="0" presId="urn:microsoft.com/office/officeart/2005/8/layout/hierarchy1"/>
    <dgm:cxn modelId="{D6E65FBD-1622-4971-B2BF-5B17861C07EC}" type="presParOf" srcId="{0498B53B-3686-47E3-A7E5-B329E94BA208}" destId="{C0274CAF-187C-4B66-9198-A7CEC3180D07}" srcOrd="0" destOrd="0" presId="urn:microsoft.com/office/officeart/2005/8/layout/hierarchy1"/>
    <dgm:cxn modelId="{B9F45D11-7785-4C31-8202-F00A6D3E1F81}" type="presParOf" srcId="{0498B53B-3686-47E3-A7E5-B329E94BA208}" destId="{A688D82E-E6BA-479A-891F-58A769464847}" srcOrd="1" destOrd="0" presId="urn:microsoft.com/office/officeart/2005/8/layout/hierarchy1"/>
    <dgm:cxn modelId="{426DA878-2EC8-4B1C-B301-A3F637B579C8}" type="presParOf" srcId="{E49835C2-2CDF-4D74-98C7-C933D5A69C1F}" destId="{40490677-C70E-421D-A739-36E694F44DF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CE30A-3037-4DF3-83FD-011658BE760D}">
      <dsp:nvSpPr>
        <dsp:cNvPr id="0" name=""/>
        <dsp:cNvSpPr/>
      </dsp:nvSpPr>
      <dsp:spPr>
        <a:xfrm>
          <a:off x="522104" y="3300"/>
          <a:ext cx="1399648" cy="839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ABOUT</a:t>
          </a:r>
        </a:p>
      </dsp:txBody>
      <dsp:txXfrm>
        <a:off x="522104" y="3300"/>
        <a:ext cx="1399648" cy="839789"/>
      </dsp:txXfrm>
    </dsp:sp>
    <dsp:sp modelId="{46293CE8-524C-474A-A267-1CD6F25F061C}">
      <dsp:nvSpPr>
        <dsp:cNvPr id="0" name=""/>
        <dsp:cNvSpPr/>
      </dsp:nvSpPr>
      <dsp:spPr>
        <a:xfrm>
          <a:off x="2061717" y="3300"/>
          <a:ext cx="1399648" cy="839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ALL TOPICS</a:t>
          </a:r>
          <a:endParaRPr lang="en-US" sz="1600" kern="1200" dirty="0"/>
        </a:p>
      </dsp:txBody>
      <dsp:txXfrm>
        <a:off x="2061717" y="3300"/>
        <a:ext cx="1399648" cy="839789"/>
      </dsp:txXfrm>
    </dsp:sp>
    <dsp:sp modelId="{6308E535-B646-4BE2-BD2B-1742479B0AFA}">
      <dsp:nvSpPr>
        <dsp:cNvPr id="0" name=""/>
        <dsp:cNvSpPr/>
      </dsp:nvSpPr>
      <dsp:spPr>
        <a:xfrm>
          <a:off x="3601331" y="3300"/>
          <a:ext cx="1399648" cy="839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TEST CASES</a:t>
          </a:r>
          <a:endParaRPr lang="en-US" sz="1600" kern="1200"/>
        </a:p>
      </dsp:txBody>
      <dsp:txXfrm>
        <a:off x="3601331" y="3300"/>
        <a:ext cx="1399648" cy="839789"/>
      </dsp:txXfrm>
    </dsp:sp>
    <dsp:sp modelId="{18E1AA73-8DD0-44B2-9998-F3DA9D004FA9}">
      <dsp:nvSpPr>
        <dsp:cNvPr id="0" name=""/>
        <dsp:cNvSpPr/>
      </dsp:nvSpPr>
      <dsp:spPr>
        <a:xfrm>
          <a:off x="522104" y="983054"/>
          <a:ext cx="1399648" cy="839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TEST SCENARIOS</a:t>
          </a:r>
          <a:endParaRPr lang="en-US" sz="1600" kern="1200" dirty="0"/>
        </a:p>
      </dsp:txBody>
      <dsp:txXfrm>
        <a:off x="522104" y="983054"/>
        <a:ext cx="1399648" cy="839789"/>
      </dsp:txXfrm>
    </dsp:sp>
    <dsp:sp modelId="{8AD56E5E-5FBE-4579-A303-159ED346E1C9}">
      <dsp:nvSpPr>
        <dsp:cNvPr id="0" name=""/>
        <dsp:cNvSpPr/>
      </dsp:nvSpPr>
      <dsp:spPr>
        <a:xfrm>
          <a:off x="2061717" y="983054"/>
          <a:ext cx="1399648" cy="839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SRS DOCUMENT</a:t>
          </a:r>
          <a:endParaRPr lang="en-US" sz="1600" kern="1200"/>
        </a:p>
      </dsp:txBody>
      <dsp:txXfrm>
        <a:off x="2061717" y="983054"/>
        <a:ext cx="1399648" cy="839789"/>
      </dsp:txXfrm>
    </dsp:sp>
    <dsp:sp modelId="{5FFF7BE8-F673-4547-B579-85B32DEA1489}">
      <dsp:nvSpPr>
        <dsp:cNvPr id="0" name=""/>
        <dsp:cNvSpPr/>
      </dsp:nvSpPr>
      <dsp:spPr>
        <a:xfrm>
          <a:off x="3601331" y="983054"/>
          <a:ext cx="1399648" cy="839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TEST PLAN</a:t>
          </a:r>
          <a:endParaRPr lang="en-US" sz="1600" kern="1200"/>
        </a:p>
      </dsp:txBody>
      <dsp:txXfrm>
        <a:off x="3601331" y="983054"/>
        <a:ext cx="1399648" cy="839789"/>
      </dsp:txXfrm>
    </dsp:sp>
    <dsp:sp modelId="{CDAC761F-7D36-49BB-8119-DCD8B3B1741E}">
      <dsp:nvSpPr>
        <dsp:cNvPr id="0" name=""/>
        <dsp:cNvSpPr/>
      </dsp:nvSpPr>
      <dsp:spPr>
        <a:xfrm>
          <a:off x="522104" y="1962808"/>
          <a:ext cx="1399648" cy="839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HTML AND CSS </a:t>
          </a:r>
          <a:endParaRPr lang="en-US" sz="1600" kern="1200" dirty="0"/>
        </a:p>
      </dsp:txBody>
      <dsp:txXfrm>
        <a:off x="522104" y="1962808"/>
        <a:ext cx="1399648" cy="839789"/>
      </dsp:txXfrm>
    </dsp:sp>
    <dsp:sp modelId="{2F665626-9FBD-4977-B6E1-04B0AB996AB8}">
      <dsp:nvSpPr>
        <dsp:cNvPr id="0" name=""/>
        <dsp:cNvSpPr/>
      </dsp:nvSpPr>
      <dsp:spPr>
        <a:xfrm>
          <a:off x="2061717" y="1962808"/>
          <a:ext cx="1399648" cy="839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JAVA</a:t>
          </a:r>
          <a:endParaRPr lang="en-US" sz="1600" kern="1200"/>
        </a:p>
      </dsp:txBody>
      <dsp:txXfrm>
        <a:off x="2061717" y="1962808"/>
        <a:ext cx="1399648" cy="839789"/>
      </dsp:txXfrm>
    </dsp:sp>
    <dsp:sp modelId="{96781C79-6BDD-4C9B-9668-D270131CBD8F}">
      <dsp:nvSpPr>
        <dsp:cNvPr id="0" name=""/>
        <dsp:cNvSpPr/>
      </dsp:nvSpPr>
      <dsp:spPr>
        <a:xfrm>
          <a:off x="3601331" y="1962808"/>
          <a:ext cx="1399648" cy="839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a:t>SELENIUM IDE</a:t>
          </a:r>
          <a:endParaRPr lang="en-US" sz="1600" kern="1200"/>
        </a:p>
      </dsp:txBody>
      <dsp:txXfrm>
        <a:off x="3601331" y="1962808"/>
        <a:ext cx="1399648" cy="839789"/>
      </dsp:txXfrm>
    </dsp:sp>
    <dsp:sp modelId="{502C1649-EAD0-4A80-92BC-AC1443D6E0B2}">
      <dsp:nvSpPr>
        <dsp:cNvPr id="0" name=""/>
        <dsp:cNvSpPr/>
      </dsp:nvSpPr>
      <dsp:spPr>
        <a:xfrm>
          <a:off x="2061717" y="2942562"/>
          <a:ext cx="1399648" cy="83978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SELENIUM MARVEN PROJECT</a:t>
          </a:r>
          <a:endParaRPr lang="en-US" sz="1600" kern="1200" dirty="0"/>
        </a:p>
      </dsp:txBody>
      <dsp:txXfrm>
        <a:off x="2061717" y="2942562"/>
        <a:ext cx="1399648" cy="839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5BEB80-3F01-4F52-9206-EAF89F62F9A3}">
      <dsp:nvSpPr>
        <dsp:cNvPr id="0" name=""/>
        <dsp:cNvSpPr/>
      </dsp:nvSpPr>
      <dsp:spPr>
        <a:xfrm>
          <a:off x="0" y="14260"/>
          <a:ext cx="12179298" cy="684371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i="0" kern="1200"/>
            <a:t>First online banking services by region</a:t>
          </a:r>
          <a:endParaRPr lang="en-US" sz="3600" kern="1200"/>
        </a:p>
        <a:p>
          <a:pPr marL="285750" lvl="1" indent="-285750" algn="l" defTabSz="1244600">
            <a:lnSpc>
              <a:spcPct val="90000"/>
            </a:lnSpc>
            <a:spcBef>
              <a:spcPct val="0"/>
            </a:spcBef>
            <a:spcAft>
              <a:spcPct val="15000"/>
            </a:spcAft>
            <a:buChar char="•"/>
          </a:pPr>
          <a:r>
            <a:rPr lang="en-IN" sz="2800" i="0" kern="1200"/>
            <a:t>The United Kingdom</a:t>
          </a:r>
          <a:endParaRPr lang="en-US" sz="2800" kern="1200"/>
        </a:p>
        <a:p>
          <a:pPr marL="285750" lvl="1" indent="-285750" algn="l" defTabSz="1244600">
            <a:lnSpc>
              <a:spcPct val="90000"/>
            </a:lnSpc>
            <a:spcBef>
              <a:spcPct val="0"/>
            </a:spcBef>
            <a:spcAft>
              <a:spcPct val="15000"/>
            </a:spcAft>
            <a:buChar char="•"/>
          </a:pPr>
          <a:r>
            <a:rPr lang="en-IN" sz="2800" i="0" kern="1200"/>
            <a:t>The United States</a:t>
          </a:r>
          <a:endParaRPr lang="en-US" sz="2800" kern="1200"/>
        </a:p>
        <a:p>
          <a:pPr marL="285750" lvl="1" indent="-285750" algn="l" defTabSz="1244600">
            <a:lnSpc>
              <a:spcPct val="90000"/>
            </a:lnSpc>
            <a:spcBef>
              <a:spcPct val="0"/>
            </a:spcBef>
            <a:spcAft>
              <a:spcPct val="15000"/>
            </a:spcAft>
            <a:buChar char="•"/>
          </a:pPr>
          <a:r>
            <a:rPr lang="en-IN" sz="2800" i="0" kern="1200"/>
            <a:t>France</a:t>
          </a:r>
          <a:endParaRPr lang="en-US" sz="2800" kern="1200"/>
        </a:p>
        <a:p>
          <a:pPr marL="285750" lvl="1" indent="-285750" algn="l" defTabSz="1244600">
            <a:lnSpc>
              <a:spcPct val="90000"/>
            </a:lnSpc>
            <a:spcBef>
              <a:spcPct val="0"/>
            </a:spcBef>
            <a:spcAft>
              <a:spcPct val="15000"/>
            </a:spcAft>
            <a:buChar char="•"/>
          </a:pPr>
          <a:r>
            <a:rPr lang="en-IN" sz="2800" i="0" kern="1200"/>
            <a:t>Japan</a:t>
          </a:r>
          <a:endParaRPr lang="en-US" sz="2800" kern="1200"/>
        </a:p>
        <a:p>
          <a:pPr marL="285750" lvl="1" indent="-285750" algn="l" defTabSz="1244600">
            <a:lnSpc>
              <a:spcPct val="90000"/>
            </a:lnSpc>
            <a:spcBef>
              <a:spcPct val="0"/>
            </a:spcBef>
            <a:spcAft>
              <a:spcPct val="15000"/>
            </a:spcAft>
            <a:buChar char="•"/>
          </a:pPr>
          <a:r>
            <a:rPr lang="en-IN" sz="2800" i="0" kern="1200"/>
            <a:t>China</a:t>
          </a:r>
          <a:endParaRPr lang="en-US" sz="2800" kern="1200"/>
        </a:p>
        <a:p>
          <a:pPr marL="285750" lvl="1" indent="-285750" algn="l" defTabSz="1244600">
            <a:lnSpc>
              <a:spcPct val="90000"/>
            </a:lnSpc>
            <a:spcBef>
              <a:spcPct val="0"/>
            </a:spcBef>
            <a:spcAft>
              <a:spcPct val="15000"/>
            </a:spcAft>
            <a:buChar char="•"/>
          </a:pPr>
          <a:r>
            <a:rPr lang="en-IN" sz="2800" i="0" kern="1200" dirty="0"/>
            <a:t>Australia</a:t>
          </a:r>
          <a:endParaRPr lang="en-US" sz="2800" kern="1200" dirty="0"/>
        </a:p>
        <a:p>
          <a:pPr marL="285750" lvl="1" indent="-285750" algn="l" defTabSz="1244600">
            <a:lnSpc>
              <a:spcPct val="90000"/>
            </a:lnSpc>
            <a:spcBef>
              <a:spcPct val="0"/>
            </a:spcBef>
            <a:spcAft>
              <a:spcPct val="15000"/>
            </a:spcAft>
            <a:buChar char="•"/>
          </a:pPr>
          <a:r>
            <a:rPr lang="en-IN" sz="2800" i="0" kern="1200" dirty="0"/>
            <a:t>India</a:t>
          </a:r>
          <a:endParaRPr lang="en-US" sz="2800" kern="1200" dirty="0"/>
        </a:p>
        <a:p>
          <a:pPr marL="285750" lvl="1" indent="-285750" algn="l" defTabSz="1244600">
            <a:lnSpc>
              <a:spcPct val="90000"/>
            </a:lnSpc>
            <a:spcBef>
              <a:spcPct val="0"/>
            </a:spcBef>
            <a:spcAft>
              <a:spcPct val="15000"/>
            </a:spcAft>
            <a:buChar char="•"/>
          </a:pPr>
          <a:r>
            <a:rPr lang="en-IN" sz="2800" i="0" kern="1200" dirty="0"/>
            <a:t>Brazil</a:t>
          </a:r>
          <a:endParaRPr lang="en-US" sz="2800" kern="1200" dirty="0"/>
        </a:p>
        <a:p>
          <a:pPr marL="285750" lvl="1" indent="-285750" algn="l" defTabSz="1244600">
            <a:lnSpc>
              <a:spcPct val="90000"/>
            </a:lnSpc>
            <a:spcBef>
              <a:spcPct val="0"/>
            </a:spcBef>
            <a:spcAft>
              <a:spcPct val="15000"/>
            </a:spcAft>
            <a:buChar char="•"/>
          </a:pPr>
          <a:r>
            <a:rPr lang="en-IN" sz="2800" i="0" kern="1200"/>
            <a:t>Slovenia</a:t>
          </a:r>
          <a:endParaRPr lang="en-US" sz="2800" kern="1200"/>
        </a:p>
        <a:p>
          <a:pPr marL="285750" lvl="1" indent="-285750" algn="l" defTabSz="1244600">
            <a:lnSpc>
              <a:spcPct val="90000"/>
            </a:lnSpc>
            <a:spcBef>
              <a:spcPct val="0"/>
            </a:spcBef>
            <a:spcAft>
              <a:spcPct val="15000"/>
            </a:spcAft>
            <a:buChar char="•"/>
          </a:pPr>
          <a:r>
            <a:rPr lang="en-IN" sz="2800" i="0" kern="1200"/>
            <a:t>Canada</a:t>
          </a:r>
          <a:endParaRPr lang="en-US" sz="2800" kern="1200"/>
        </a:p>
        <a:p>
          <a:pPr marL="285750" lvl="1" indent="-285750" algn="l" defTabSz="1244600">
            <a:lnSpc>
              <a:spcPct val="90000"/>
            </a:lnSpc>
            <a:spcBef>
              <a:spcPct val="0"/>
            </a:spcBef>
            <a:spcAft>
              <a:spcPct val="15000"/>
            </a:spcAft>
            <a:buChar char="•"/>
          </a:pPr>
          <a:r>
            <a:rPr lang="en-IN" sz="2800" i="0" kern="1200"/>
            <a:t>Ukraine</a:t>
          </a:r>
          <a:endParaRPr lang="en-US" sz="2800" kern="1200"/>
        </a:p>
        <a:p>
          <a:pPr marL="285750" lvl="1" indent="-285750" algn="l" defTabSz="1244600">
            <a:lnSpc>
              <a:spcPct val="90000"/>
            </a:lnSpc>
            <a:spcBef>
              <a:spcPct val="0"/>
            </a:spcBef>
            <a:spcAft>
              <a:spcPct val="15000"/>
            </a:spcAft>
            <a:buChar char="•"/>
          </a:pPr>
          <a:r>
            <a:rPr lang="el-GR" sz="2800" i="0" kern="1200"/>
            <a:t>Ν</a:t>
          </a:r>
          <a:r>
            <a:rPr lang="en-IN" sz="2800" i="0" kern="1200"/>
            <a:t>orth Macedonia</a:t>
          </a:r>
          <a:endParaRPr lang="en-US" sz="2800" kern="1200"/>
        </a:p>
        <a:p>
          <a:pPr marL="285750" lvl="1" indent="-285750" algn="l" defTabSz="1244600">
            <a:lnSpc>
              <a:spcPct val="90000"/>
            </a:lnSpc>
            <a:spcBef>
              <a:spcPct val="0"/>
            </a:spcBef>
            <a:spcAft>
              <a:spcPct val="15000"/>
            </a:spcAft>
            <a:buChar char="•"/>
          </a:pPr>
          <a:r>
            <a:rPr lang="en-IN" sz="2800" i="0" kern="1200"/>
            <a:t>Cook Islands</a:t>
          </a:r>
          <a:endParaRPr lang="en-US" sz="2800" kern="1200"/>
        </a:p>
      </dsp:txBody>
      <dsp:txXfrm>
        <a:off x="0" y="14260"/>
        <a:ext cx="12179298" cy="68437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02ED2F-4848-4C93-8304-00E38825969F}">
      <dsp:nvSpPr>
        <dsp:cNvPr id="0" name=""/>
        <dsp:cNvSpPr/>
      </dsp:nvSpPr>
      <dsp:spPr>
        <a:xfrm>
          <a:off x="5160499" y="1770606"/>
          <a:ext cx="4281204" cy="509366"/>
        </a:xfrm>
        <a:custGeom>
          <a:avLst/>
          <a:gdLst/>
          <a:ahLst/>
          <a:cxnLst/>
          <a:rect l="0" t="0" r="0" b="0"/>
          <a:pathLst>
            <a:path>
              <a:moveTo>
                <a:pt x="0" y="0"/>
              </a:moveTo>
              <a:lnTo>
                <a:pt x="0" y="347118"/>
              </a:lnTo>
              <a:lnTo>
                <a:pt x="4281204" y="347118"/>
              </a:lnTo>
              <a:lnTo>
                <a:pt x="4281204" y="5093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5623D5-AEF7-4D48-9FBC-A942A1F6C495}">
      <dsp:nvSpPr>
        <dsp:cNvPr id="0" name=""/>
        <dsp:cNvSpPr/>
      </dsp:nvSpPr>
      <dsp:spPr>
        <a:xfrm>
          <a:off x="5160499" y="1770606"/>
          <a:ext cx="2130444" cy="465770"/>
        </a:xfrm>
        <a:custGeom>
          <a:avLst/>
          <a:gdLst/>
          <a:ahLst/>
          <a:cxnLst/>
          <a:rect l="0" t="0" r="0" b="0"/>
          <a:pathLst>
            <a:path>
              <a:moveTo>
                <a:pt x="0" y="0"/>
              </a:moveTo>
              <a:lnTo>
                <a:pt x="0" y="303522"/>
              </a:lnTo>
              <a:lnTo>
                <a:pt x="2130444" y="303522"/>
              </a:lnTo>
              <a:lnTo>
                <a:pt x="2130444" y="4657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E6A567-CC64-4A8B-A3D3-CC5489E00051}">
      <dsp:nvSpPr>
        <dsp:cNvPr id="0" name=""/>
        <dsp:cNvSpPr/>
      </dsp:nvSpPr>
      <dsp:spPr>
        <a:xfrm>
          <a:off x="5114779" y="1770606"/>
          <a:ext cx="91440" cy="509366"/>
        </a:xfrm>
        <a:custGeom>
          <a:avLst/>
          <a:gdLst/>
          <a:ahLst/>
          <a:cxnLst/>
          <a:rect l="0" t="0" r="0" b="0"/>
          <a:pathLst>
            <a:path>
              <a:moveTo>
                <a:pt x="45720" y="0"/>
              </a:moveTo>
              <a:lnTo>
                <a:pt x="45720" y="5093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EF07ED-572F-4172-9C61-168F278C30C4}">
      <dsp:nvSpPr>
        <dsp:cNvPr id="0" name=""/>
        <dsp:cNvSpPr/>
      </dsp:nvSpPr>
      <dsp:spPr>
        <a:xfrm>
          <a:off x="3019897" y="1770606"/>
          <a:ext cx="2140602" cy="509366"/>
        </a:xfrm>
        <a:custGeom>
          <a:avLst/>
          <a:gdLst/>
          <a:ahLst/>
          <a:cxnLst/>
          <a:rect l="0" t="0" r="0" b="0"/>
          <a:pathLst>
            <a:path>
              <a:moveTo>
                <a:pt x="2140602" y="0"/>
              </a:moveTo>
              <a:lnTo>
                <a:pt x="2140602" y="347118"/>
              </a:lnTo>
              <a:lnTo>
                <a:pt x="0" y="347118"/>
              </a:lnTo>
              <a:lnTo>
                <a:pt x="0" y="5093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77CBB3-038D-45F8-9D7C-F1A82BD31EFE}">
      <dsp:nvSpPr>
        <dsp:cNvPr id="0" name=""/>
        <dsp:cNvSpPr/>
      </dsp:nvSpPr>
      <dsp:spPr>
        <a:xfrm>
          <a:off x="879295" y="1770606"/>
          <a:ext cx="4281204" cy="509366"/>
        </a:xfrm>
        <a:custGeom>
          <a:avLst/>
          <a:gdLst/>
          <a:ahLst/>
          <a:cxnLst/>
          <a:rect l="0" t="0" r="0" b="0"/>
          <a:pathLst>
            <a:path>
              <a:moveTo>
                <a:pt x="4281204" y="0"/>
              </a:moveTo>
              <a:lnTo>
                <a:pt x="4281204" y="347118"/>
              </a:lnTo>
              <a:lnTo>
                <a:pt x="0" y="347118"/>
              </a:lnTo>
              <a:lnTo>
                <a:pt x="0" y="5093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CC4B6-49C7-4E06-8E28-9EAC21B0C069}">
      <dsp:nvSpPr>
        <dsp:cNvPr id="0" name=""/>
        <dsp:cNvSpPr/>
      </dsp:nvSpPr>
      <dsp:spPr>
        <a:xfrm>
          <a:off x="4284798" y="658466"/>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45008-3019-4795-A594-9FBD8AECE18B}">
      <dsp:nvSpPr>
        <dsp:cNvPr id="0" name=""/>
        <dsp:cNvSpPr/>
      </dsp:nvSpPr>
      <dsp:spPr>
        <a:xfrm>
          <a:off x="4479399" y="843336"/>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Key Takeaways:</a:t>
          </a:r>
          <a:endParaRPr lang="en-US" sz="1100" kern="1200"/>
        </a:p>
      </dsp:txBody>
      <dsp:txXfrm>
        <a:off x="4511972" y="875909"/>
        <a:ext cx="1686255" cy="1046994"/>
      </dsp:txXfrm>
    </dsp:sp>
    <dsp:sp modelId="{21EF4932-315B-4682-81B6-93616D835A06}">
      <dsp:nvSpPr>
        <dsp:cNvPr id="0" name=""/>
        <dsp:cNvSpPr/>
      </dsp:nvSpPr>
      <dsp:spPr>
        <a:xfrm>
          <a:off x="3594" y="2279972"/>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D9CEC-7D80-45DB-8059-90F028DC8CAB}">
      <dsp:nvSpPr>
        <dsp:cNvPr id="0" name=""/>
        <dsp:cNvSpPr/>
      </dsp:nvSpPr>
      <dsp:spPr>
        <a:xfrm>
          <a:off x="198194" y="2464843"/>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Internet banking gives you access to various types of banking services online.</a:t>
          </a:r>
          <a:endParaRPr lang="en-US" sz="1100" kern="1200"/>
        </a:p>
      </dsp:txBody>
      <dsp:txXfrm>
        <a:off x="230767" y="2497416"/>
        <a:ext cx="1686255" cy="1046994"/>
      </dsp:txXfrm>
    </dsp:sp>
    <dsp:sp modelId="{8DB5ABB5-06C0-4221-BF96-BC4CC36B7302}">
      <dsp:nvSpPr>
        <dsp:cNvPr id="0" name=""/>
        <dsp:cNvSpPr/>
      </dsp:nvSpPr>
      <dsp:spPr>
        <a:xfrm>
          <a:off x="2144196" y="2279972"/>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9CEE86-705C-43E4-AA5B-A8B4A0CEC74E}">
      <dsp:nvSpPr>
        <dsp:cNvPr id="0" name=""/>
        <dsp:cNvSpPr/>
      </dsp:nvSpPr>
      <dsp:spPr>
        <a:xfrm>
          <a:off x="2338796" y="2464843"/>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Most banks provide three different types of internet banking services.</a:t>
          </a:r>
          <a:endParaRPr lang="en-US" sz="1100" kern="1200"/>
        </a:p>
      </dsp:txBody>
      <dsp:txXfrm>
        <a:off x="2371369" y="2497416"/>
        <a:ext cx="1686255" cy="1046994"/>
      </dsp:txXfrm>
    </dsp:sp>
    <dsp:sp modelId="{390EC5AA-05EF-4A7C-92F3-033A0D4D8102}">
      <dsp:nvSpPr>
        <dsp:cNvPr id="0" name=""/>
        <dsp:cNvSpPr/>
      </dsp:nvSpPr>
      <dsp:spPr>
        <a:xfrm>
          <a:off x="4284798" y="2279972"/>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C8E46-A9C8-4008-AB88-67D91A031B97}">
      <dsp:nvSpPr>
        <dsp:cNvPr id="0" name=""/>
        <dsp:cNvSpPr/>
      </dsp:nvSpPr>
      <dsp:spPr>
        <a:xfrm>
          <a:off x="4479399" y="2464843"/>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Informational Internet Banking includes information on various products and services offered by banks.</a:t>
          </a:r>
          <a:endParaRPr lang="en-US" sz="1100" kern="1200"/>
        </a:p>
      </dsp:txBody>
      <dsp:txXfrm>
        <a:off x="4511972" y="2497416"/>
        <a:ext cx="1686255" cy="1046994"/>
      </dsp:txXfrm>
    </dsp:sp>
    <dsp:sp modelId="{E701C1E6-9F40-4B48-8070-B0EB0468B596}">
      <dsp:nvSpPr>
        <dsp:cNvPr id="0" name=""/>
        <dsp:cNvSpPr/>
      </dsp:nvSpPr>
      <dsp:spPr>
        <a:xfrm>
          <a:off x="6415243" y="2236377"/>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D1D4C4-E509-4FED-ADF8-C6188D349104}">
      <dsp:nvSpPr>
        <dsp:cNvPr id="0" name=""/>
        <dsp:cNvSpPr/>
      </dsp:nvSpPr>
      <dsp:spPr>
        <a:xfrm>
          <a:off x="6609843" y="2421247"/>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Communicative Internet Banking allows you to perform simple transactions like applying for loans, checking balances, etc.</a:t>
          </a:r>
          <a:endParaRPr lang="en-US" sz="1100" kern="1200"/>
        </a:p>
      </dsp:txBody>
      <dsp:txXfrm>
        <a:off x="6642416" y="2453820"/>
        <a:ext cx="1686255" cy="1046994"/>
      </dsp:txXfrm>
    </dsp:sp>
    <dsp:sp modelId="{C0274CAF-187C-4B66-9198-A7CEC3180D07}">
      <dsp:nvSpPr>
        <dsp:cNvPr id="0" name=""/>
        <dsp:cNvSpPr/>
      </dsp:nvSpPr>
      <dsp:spPr>
        <a:xfrm>
          <a:off x="8566003" y="2279972"/>
          <a:ext cx="1751401" cy="11121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88D82E-E6BA-479A-891F-58A769464847}">
      <dsp:nvSpPr>
        <dsp:cNvPr id="0" name=""/>
        <dsp:cNvSpPr/>
      </dsp:nvSpPr>
      <dsp:spPr>
        <a:xfrm>
          <a:off x="8760603" y="2464843"/>
          <a:ext cx="1751401" cy="11121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Transactional Internet Banking enables you to transfer funds and make payments.</a:t>
          </a:r>
          <a:endParaRPr lang="en-US" sz="1100" kern="1200"/>
        </a:p>
      </dsp:txBody>
      <dsp:txXfrm>
        <a:off x="8793176" y="2497416"/>
        <a:ext cx="1686255" cy="10469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B3A49-DF6F-4752-ACF5-262CCC4A79A1}" type="datetimeFigureOut">
              <a:rPr lang="en-IN" smtClean="0"/>
              <a:t>03-08-2022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75626-9540-4AB8-9216-34DE2349B90D}" type="slidenum">
              <a:rPr lang="en-IN" smtClean="0"/>
              <a:t>‹#›</a:t>
            </a:fld>
            <a:endParaRPr lang="en-IN"/>
          </a:p>
        </p:txBody>
      </p:sp>
    </p:spTree>
    <p:extLst>
      <p:ext uri="{BB962C8B-B14F-4D97-AF65-F5344CB8AC3E}">
        <p14:creationId xmlns:p14="http://schemas.microsoft.com/office/powerpoint/2010/main" val="421816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8/3/2022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7280533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8/3/2022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1981912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8/3/2022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375091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8/3/2022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439026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8/3/2022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4001619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8/3/2022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657735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8/3/2022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9181673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8/3/2022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3591687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8/3/2022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312598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8/3/2022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4527318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8/3/2022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000627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8/3/2022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2100647164"/>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07" r:id="rId6"/>
    <p:sldLayoutId id="2147483903" r:id="rId7"/>
    <p:sldLayoutId id="2147483904" r:id="rId8"/>
    <p:sldLayoutId id="2147483905" r:id="rId9"/>
    <p:sldLayoutId id="2147483906" r:id="rId10"/>
    <p:sldLayoutId id="2147483908"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javatpoint.com/html-tutorial"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Financial_transaction"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1.jpe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 name="Rectangle 77">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Foggy mountain ranges">
            <a:extLst>
              <a:ext uri="{FF2B5EF4-FFF2-40B4-BE49-F238E27FC236}">
                <a16:creationId xmlns:a16="http://schemas.microsoft.com/office/drawing/2014/main" id="{895C2986-3C0C-4994-B3A0-F498FCE42AC1}"/>
              </a:ext>
            </a:extLst>
          </p:cNvPr>
          <p:cNvPicPr>
            <a:picLocks noChangeAspect="1"/>
          </p:cNvPicPr>
          <p:nvPr/>
        </p:nvPicPr>
        <p:blipFill rotWithShape="1">
          <a:blip r:embed="rId2"/>
          <a:srcRect t="9411" r="1" b="13492"/>
          <a:stretch/>
        </p:blipFill>
        <p:spPr>
          <a:xfrm>
            <a:off x="0" y="0"/>
            <a:ext cx="12188951" cy="6858000"/>
          </a:xfrm>
          <a:prstGeom prst="rect">
            <a:avLst/>
          </a:prstGeom>
        </p:spPr>
      </p:pic>
      <p:sp>
        <p:nvSpPr>
          <p:cNvPr id="6" name="TextBox 5">
            <a:extLst>
              <a:ext uri="{FF2B5EF4-FFF2-40B4-BE49-F238E27FC236}">
                <a16:creationId xmlns:a16="http://schemas.microsoft.com/office/drawing/2014/main" id="{4CE6CF09-16E2-CE56-2095-2FA5343DFDB8}"/>
              </a:ext>
            </a:extLst>
          </p:cNvPr>
          <p:cNvSpPr txBox="1"/>
          <p:nvPr/>
        </p:nvSpPr>
        <p:spPr>
          <a:xfrm>
            <a:off x="3814854" y="1426464"/>
            <a:ext cx="7856850" cy="2606040"/>
          </a:xfrm>
          <a:prstGeom prst="rect">
            <a:avLst/>
          </a:prstGeom>
        </p:spPr>
        <p:txBody>
          <a:bodyPr vert="horz" lIns="91440" tIns="45720" rIns="91440" bIns="45720" rtlCol="0" anchor="ctr">
            <a:normAutofit/>
          </a:bodyPr>
          <a:lstStyle/>
          <a:p>
            <a:pPr>
              <a:spcBef>
                <a:spcPct val="0"/>
              </a:spcBef>
              <a:spcAft>
                <a:spcPts val="600"/>
              </a:spcAft>
            </a:pPr>
            <a:r>
              <a:rPr lang="en-US" sz="6600" b="1">
                <a:gradFill>
                  <a:gsLst>
                    <a:gs pos="100000">
                      <a:schemeClr val="tx2"/>
                    </a:gs>
                    <a:gs pos="0">
                      <a:schemeClr val="accent1"/>
                    </a:gs>
                  </a:gsLst>
                  <a:lin ang="0" scaled="1"/>
                </a:gradFill>
                <a:latin typeface="Aharoni" panose="02010803020104030203" pitchFamily="2" charset="-79"/>
                <a:cs typeface="Angsana New" panose="02020603050405020304" pitchFamily="18" charset="-34"/>
              </a:rPr>
              <a:t>FINAL PROJECT</a:t>
            </a:r>
          </a:p>
        </p:txBody>
      </p:sp>
    </p:spTree>
    <p:extLst>
      <p:ext uri="{BB962C8B-B14F-4D97-AF65-F5344CB8AC3E}">
        <p14:creationId xmlns:p14="http://schemas.microsoft.com/office/powerpoint/2010/main" val="35110221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18D185-EDA0-552D-B09A-8E4253C0AD4D}"/>
              </a:ext>
            </a:extLst>
          </p:cNvPr>
          <p:cNvSpPr txBox="1"/>
          <p:nvPr/>
        </p:nvSpPr>
        <p:spPr>
          <a:xfrm>
            <a:off x="286351" y="346832"/>
            <a:ext cx="11389093" cy="3754874"/>
          </a:xfrm>
          <a:prstGeom prst="rect">
            <a:avLst/>
          </a:prstGeom>
          <a:noFill/>
        </p:spPr>
        <p:txBody>
          <a:bodyPr wrap="square">
            <a:spAutoFit/>
          </a:bodyPr>
          <a:lstStyle/>
          <a:p>
            <a:pPr algn="l">
              <a:buFont typeface="+mj-lt"/>
              <a:buAutoNum type="arabicPeriod"/>
            </a:pPr>
            <a:r>
              <a:rPr lang="en-US" sz="4000" b="1" i="0" dirty="0">
                <a:solidFill>
                  <a:srgbClr val="2E2E2E"/>
                </a:solidFill>
                <a:effectLst/>
                <a:latin typeface="inherit"/>
              </a:rPr>
              <a:t>Basic Level or Informational Internet Banking:</a:t>
            </a:r>
          </a:p>
          <a:p>
            <a:pPr marL="742950" lvl="1" indent="-285750">
              <a:lnSpc>
                <a:spcPct val="150000"/>
              </a:lnSpc>
              <a:buFont typeface="Wingdings" panose="05000000000000000000" pitchFamily="2" charset="2"/>
              <a:buChar char="Ø"/>
            </a:pPr>
            <a:r>
              <a:rPr lang="en-US" b="0" i="0" dirty="0">
                <a:solidFill>
                  <a:srgbClr val="2E2E2E"/>
                </a:solidFill>
                <a:effectLst/>
                <a:latin typeface="OpenSans"/>
              </a:rPr>
              <a:t>The basic level refers to a bank’s website, which provides information on various products and services it offers.</a:t>
            </a:r>
          </a:p>
          <a:p>
            <a:pPr marL="742950" lvl="1" indent="-285750">
              <a:lnSpc>
                <a:spcPct val="150000"/>
              </a:lnSpc>
              <a:buFont typeface="Wingdings" panose="05000000000000000000" pitchFamily="2" charset="2"/>
              <a:buChar char="Ø"/>
            </a:pPr>
            <a:r>
              <a:rPr lang="en-US" b="0" i="0" dirty="0">
                <a:solidFill>
                  <a:srgbClr val="2E2E2E"/>
                </a:solidFill>
                <a:effectLst/>
                <a:latin typeface="OpenSans"/>
              </a:rPr>
              <a:t>You, as a customer, get limited access to general information available on the website and can send queries for detailed information via email. </a:t>
            </a:r>
          </a:p>
          <a:p>
            <a:pPr marL="742950" lvl="1" indent="-285750">
              <a:lnSpc>
                <a:spcPct val="150000"/>
              </a:lnSpc>
              <a:buFont typeface="Wingdings" panose="05000000000000000000" pitchFamily="2" charset="2"/>
              <a:buChar char="Ø"/>
            </a:pPr>
            <a:r>
              <a:rPr lang="en-US" b="0" i="0" dirty="0">
                <a:solidFill>
                  <a:srgbClr val="2E2E2E"/>
                </a:solidFill>
                <a:effectLst/>
                <a:latin typeface="OpenSans"/>
              </a:rPr>
              <a:t>Typically, informational internet banking encompasses the basic banking provisions like the various types of accounts, loan offerings, priority banking facilities, real estate projects affiliated with the bank, nearest bank branch and ATM locations, etc.</a:t>
            </a:r>
          </a:p>
          <a:p>
            <a:br>
              <a:rPr lang="en-US" dirty="0"/>
            </a:br>
            <a:endParaRPr lang="en-IN" dirty="0"/>
          </a:p>
        </p:txBody>
      </p:sp>
      <p:pic>
        <p:nvPicPr>
          <p:cNvPr id="4098" name="Picture 2" descr="What is E-banking? definition, services and benefits - Business Jargons">
            <a:extLst>
              <a:ext uri="{FF2B5EF4-FFF2-40B4-BE49-F238E27FC236}">
                <a16:creationId xmlns:a16="http://schemas.microsoft.com/office/drawing/2014/main" id="{3EC5EE69-D3A8-667A-B0EE-E7F6DFD74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8145" y="3160395"/>
            <a:ext cx="523875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2003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A98F33-F4E3-A766-3613-94D508F3780E}"/>
              </a:ext>
            </a:extLst>
          </p:cNvPr>
          <p:cNvSpPr txBox="1"/>
          <p:nvPr/>
        </p:nvSpPr>
        <p:spPr>
          <a:xfrm>
            <a:off x="656589" y="1189310"/>
            <a:ext cx="7183121" cy="5035353"/>
          </a:xfrm>
          <a:prstGeom prst="rect">
            <a:avLst/>
          </a:prstGeom>
          <a:noFill/>
        </p:spPr>
        <p:txBody>
          <a:bodyPr wrap="square">
            <a:spAutoFit/>
          </a:bodyPr>
          <a:lstStyle/>
          <a:p>
            <a:pPr algn="l"/>
            <a:r>
              <a:rPr lang="en-US" b="0" i="0" dirty="0">
                <a:solidFill>
                  <a:srgbClr val="2E2E2E"/>
                </a:solidFill>
                <a:effectLst/>
                <a:latin typeface="OpenSans"/>
              </a:rPr>
              <a:t>In this type of internet banking service, banks allow you to perform simple functions such as applying for various services like loans and raising queries regarding your account balances. </a:t>
            </a:r>
          </a:p>
          <a:p>
            <a:pPr marL="1200150" lvl="2" indent="-285750">
              <a:lnSpc>
                <a:spcPct val="150000"/>
              </a:lnSpc>
              <a:buFont typeface="Wingdings" panose="05000000000000000000" pitchFamily="2" charset="2"/>
              <a:buChar char="Ø"/>
            </a:pPr>
            <a:r>
              <a:rPr lang="en-US" b="0" i="0" dirty="0">
                <a:solidFill>
                  <a:srgbClr val="2E2E2E"/>
                </a:solidFill>
                <a:effectLst/>
                <a:latin typeface="OpenSans"/>
              </a:rPr>
              <a:t>Communication between the bank and the customer takes place via virtual chatbots. </a:t>
            </a:r>
          </a:p>
          <a:p>
            <a:pPr marL="1200150" lvl="2" indent="-285750">
              <a:lnSpc>
                <a:spcPct val="150000"/>
              </a:lnSpc>
              <a:buFont typeface="Wingdings" panose="05000000000000000000" pitchFamily="2" charset="2"/>
              <a:buChar char="Ø"/>
            </a:pPr>
            <a:r>
              <a:rPr lang="en-US" b="0" i="0" dirty="0">
                <a:solidFill>
                  <a:srgbClr val="2E2E2E"/>
                </a:solidFill>
                <a:effectLst/>
                <a:latin typeface="OpenSans"/>
              </a:rPr>
              <a:t>These chatbots are equipped to provide you with general information and redirect you to the customer care department if needed. </a:t>
            </a:r>
          </a:p>
          <a:p>
            <a:pPr marL="1200150" lvl="2" indent="-285750">
              <a:lnSpc>
                <a:spcPct val="150000"/>
              </a:lnSpc>
              <a:buFont typeface="Wingdings" panose="05000000000000000000" pitchFamily="2" charset="2"/>
              <a:buChar char="Ø"/>
            </a:pPr>
            <a:r>
              <a:rPr lang="en-US" b="0" i="0" dirty="0">
                <a:solidFill>
                  <a:srgbClr val="2E2E2E"/>
                </a:solidFill>
                <a:effectLst/>
                <a:latin typeface="OpenSans"/>
              </a:rPr>
              <a:t>You can make general inquiries about minimum balance requirements, fund transfers, types of bank accounts and cards provided, etc. </a:t>
            </a:r>
          </a:p>
          <a:p>
            <a:pPr marL="1200150" lvl="2" indent="-285750">
              <a:lnSpc>
                <a:spcPct val="150000"/>
              </a:lnSpc>
              <a:buFont typeface="Wingdings" panose="05000000000000000000" pitchFamily="2" charset="2"/>
              <a:buChar char="Ø"/>
            </a:pPr>
            <a:r>
              <a:rPr lang="en-US" b="0" i="0" dirty="0">
                <a:solidFill>
                  <a:srgbClr val="2E2E2E"/>
                </a:solidFill>
                <a:effectLst/>
                <a:latin typeface="OpenSans"/>
              </a:rPr>
              <a:t>Chatbots also answer basic queries such as types of loans available, interest rates and tenures on loans, and so on.</a:t>
            </a:r>
          </a:p>
        </p:txBody>
      </p:sp>
      <p:pic>
        <p:nvPicPr>
          <p:cNvPr id="6" name="Picture 5" descr="Diagram&#10;&#10;Description automatically generated">
            <a:extLst>
              <a:ext uri="{FF2B5EF4-FFF2-40B4-BE49-F238E27FC236}">
                <a16:creationId xmlns:a16="http://schemas.microsoft.com/office/drawing/2014/main" id="{B9588F46-7169-FE8B-8CF2-D6B44C605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2463" y="1545111"/>
            <a:ext cx="3943350" cy="3440090"/>
          </a:xfrm>
          <a:prstGeom prst="rect">
            <a:avLst/>
          </a:prstGeom>
        </p:spPr>
      </p:pic>
      <p:sp>
        <p:nvSpPr>
          <p:cNvPr id="8" name="TextBox 7">
            <a:extLst>
              <a:ext uri="{FF2B5EF4-FFF2-40B4-BE49-F238E27FC236}">
                <a16:creationId xmlns:a16="http://schemas.microsoft.com/office/drawing/2014/main" id="{6642A324-55A2-B40B-1232-78C47389B7E4}"/>
              </a:ext>
            </a:extLst>
          </p:cNvPr>
          <p:cNvSpPr txBox="1"/>
          <p:nvPr/>
        </p:nvSpPr>
        <p:spPr>
          <a:xfrm>
            <a:off x="218171" y="511275"/>
            <a:ext cx="9435967" cy="584775"/>
          </a:xfrm>
          <a:prstGeom prst="rect">
            <a:avLst/>
          </a:prstGeom>
          <a:noFill/>
        </p:spPr>
        <p:txBody>
          <a:bodyPr wrap="square">
            <a:spAutoFit/>
          </a:bodyPr>
          <a:lstStyle/>
          <a:p>
            <a:pPr algn="l"/>
            <a:r>
              <a:rPr lang="en-US" sz="3200" b="1" i="0" dirty="0">
                <a:solidFill>
                  <a:srgbClr val="2E2E2E"/>
                </a:solidFill>
                <a:effectLst/>
                <a:latin typeface="inherit"/>
              </a:rPr>
              <a:t>2. Intermediary or Communicative Internet Banking:</a:t>
            </a:r>
            <a:endParaRPr lang="en-US" sz="1800" b="1" i="0" dirty="0">
              <a:solidFill>
                <a:srgbClr val="2E2E2E"/>
              </a:solidFill>
              <a:effectLst/>
              <a:latin typeface="inherit"/>
            </a:endParaRPr>
          </a:p>
        </p:txBody>
      </p:sp>
    </p:spTree>
    <p:extLst>
      <p:ext uri="{BB962C8B-B14F-4D97-AF65-F5344CB8AC3E}">
        <p14:creationId xmlns:p14="http://schemas.microsoft.com/office/powerpoint/2010/main" val="8877030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89D12F-45B7-F3D9-AC3E-39AA24F074BE}"/>
              </a:ext>
            </a:extLst>
          </p:cNvPr>
          <p:cNvSpPr txBox="1"/>
          <p:nvPr/>
        </p:nvSpPr>
        <p:spPr>
          <a:xfrm>
            <a:off x="305601" y="195532"/>
            <a:ext cx="8453387" cy="584775"/>
          </a:xfrm>
          <a:prstGeom prst="rect">
            <a:avLst/>
          </a:prstGeom>
          <a:noFill/>
        </p:spPr>
        <p:txBody>
          <a:bodyPr wrap="square">
            <a:spAutoFit/>
          </a:bodyPr>
          <a:lstStyle/>
          <a:p>
            <a:pPr algn="l"/>
            <a:r>
              <a:rPr lang="en-US" sz="3200" b="1" i="0" dirty="0">
                <a:solidFill>
                  <a:srgbClr val="2E2E2E"/>
                </a:solidFill>
                <a:effectLst/>
                <a:latin typeface="OpenSans"/>
              </a:rPr>
              <a:t>3.Advanced or Transactional Internet Banking:</a:t>
            </a:r>
          </a:p>
        </p:txBody>
      </p:sp>
      <p:pic>
        <p:nvPicPr>
          <p:cNvPr id="7170" name="Picture 2" descr="A systematic review of Internet banking adoption - ScienceDirect">
            <a:extLst>
              <a:ext uri="{FF2B5EF4-FFF2-40B4-BE49-F238E27FC236}">
                <a16:creationId xmlns:a16="http://schemas.microsoft.com/office/drawing/2014/main" id="{E27CAEB2-757B-0DA8-1BFB-0A4A2F531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7031" y="1921827"/>
            <a:ext cx="4788747" cy="30143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3CE927-F324-55EF-504E-4DEB0CCCF592}"/>
              </a:ext>
            </a:extLst>
          </p:cNvPr>
          <p:cNvSpPr txBox="1"/>
          <p:nvPr/>
        </p:nvSpPr>
        <p:spPr>
          <a:xfrm>
            <a:off x="757187" y="960444"/>
            <a:ext cx="6096000" cy="545001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i="0" dirty="0">
                <a:effectLst/>
                <a:latin typeface="OpenSans"/>
              </a:rPr>
              <a:t>Transactional Internet Banking is the type of </a:t>
            </a:r>
            <a:r>
              <a:rPr lang="en-US" dirty="0">
                <a:latin typeface="OpenSans"/>
              </a:rPr>
              <a:t>internet banking</a:t>
            </a:r>
            <a:r>
              <a:rPr lang="en-US" i="0" dirty="0">
                <a:effectLst/>
                <a:latin typeface="OpenSans"/>
              </a:rPr>
              <a:t> service that deals with all the money-based or payment transaction services. </a:t>
            </a:r>
          </a:p>
          <a:p>
            <a:pPr marL="285750" indent="-285750">
              <a:lnSpc>
                <a:spcPct val="150000"/>
              </a:lnSpc>
              <a:buFont typeface="Wingdings" panose="05000000000000000000" pitchFamily="2" charset="2"/>
              <a:buChar char="Ø"/>
            </a:pPr>
            <a:r>
              <a:rPr lang="en-US" i="0" dirty="0">
                <a:effectLst/>
                <a:latin typeface="OpenSans"/>
              </a:rPr>
              <a:t>You typically need an active internet banking account and password to conduct money-based transactions like fund transfers, credit card bill payments, utility bill payments, creating term deposits, and investing in market securities.</a:t>
            </a:r>
          </a:p>
          <a:p>
            <a:pPr marL="285750" indent="-285750">
              <a:lnSpc>
                <a:spcPct val="150000"/>
              </a:lnSpc>
              <a:buFont typeface="Wingdings" panose="05000000000000000000" pitchFamily="2" charset="2"/>
              <a:buChar char="Ø"/>
            </a:pPr>
            <a:r>
              <a:rPr lang="en-US" i="0" dirty="0">
                <a:effectLst/>
                <a:latin typeface="OpenSans"/>
              </a:rPr>
              <a:t>Transactional internet banking has streamlined fund transfers in India by introducing facilities like National Electronic Fund Transfer (NEFT), Real Time Gross Settlement (RTGS), and Immediate Payment Service (IMPS). </a:t>
            </a:r>
          </a:p>
          <a:p>
            <a:pPr marL="285750" indent="-285750">
              <a:lnSpc>
                <a:spcPct val="150000"/>
              </a:lnSpc>
              <a:buFont typeface="Wingdings" panose="05000000000000000000" pitchFamily="2" charset="2"/>
              <a:buChar char="Ø"/>
            </a:pPr>
            <a:r>
              <a:rPr lang="en-US" i="0" dirty="0">
                <a:effectLst/>
                <a:latin typeface="OpenSans"/>
              </a:rPr>
              <a:t>These fund transfer channels enable instant fund transfers with varying minimum and maximum transaction limits.</a:t>
            </a:r>
            <a:endParaRPr lang="en-IN" dirty="0"/>
          </a:p>
        </p:txBody>
      </p:sp>
    </p:spTree>
    <p:extLst>
      <p:ext uri="{BB962C8B-B14F-4D97-AF65-F5344CB8AC3E}">
        <p14:creationId xmlns:p14="http://schemas.microsoft.com/office/powerpoint/2010/main" val="1350240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66D6B2-AFF8-025C-5B29-EC038935A176}"/>
              </a:ext>
            </a:extLst>
          </p:cNvPr>
          <p:cNvSpPr txBox="1"/>
          <p:nvPr/>
        </p:nvSpPr>
        <p:spPr>
          <a:xfrm>
            <a:off x="8229602" y="584449"/>
            <a:ext cx="3756258" cy="5442516"/>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Pay bills online. </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Transfer money. </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Deposit cheques online. </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Lower your overhead fees. </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Technology disruptions. </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Lack of a personal relationship. </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Privacy and security concerns. </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Limited services.</a:t>
            </a:r>
          </a:p>
          <a:p>
            <a:pPr marL="285750" indent="-285750" algn="l">
              <a:lnSpc>
                <a:spcPct val="150000"/>
              </a:lnSpc>
              <a:buFont typeface="Wingdings" panose="05000000000000000000" pitchFamily="2" charset="2"/>
              <a:buChar char="Ø"/>
            </a:pPr>
            <a:r>
              <a:rPr lang="en-US" dirty="0">
                <a:latin typeface="arial" panose="020B0604020202020204" pitchFamily="34" charset="0"/>
              </a:rPr>
              <a:t>Cost planning more reliable.</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Total cost of ownership decreased.</a:t>
            </a:r>
          </a:p>
          <a:p>
            <a:pPr marL="285750" indent="-285750" algn="l">
              <a:lnSpc>
                <a:spcPct val="150000"/>
              </a:lnSpc>
              <a:buFont typeface="Wingdings" panose="05000000000000000000" pitchFamily="2" charset="2"/>
              <a:buChar char="Ø"/>
            </a:pPr>
            <a:r>
              <a:rPr lang="en-US" dirty="0">
                <a:latin typeface="arial" panose="020B0604020202020204" pitchFamily="34" charset="0"/>
              </a:rPr>
              <a:t>Reaction time reduced</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One single business partner.</a:t>
            </a:r>
          </a:p>
        </p:txBody>
      </p:sp>
      <p:sp>
        <p:nvSpPr>
          <p:cNvPr id="7" name="TextBox 6">
            <a:extLst>
              <a:ext uri="{FF2B5EF4-FFF2-40B4-BE49-F238E27FC236}">
                <a16:creationId xmlns:a16="http://schemas.microsoft.com/office/drawing/2014/main" id="{EE8E9EE6-C685-E3E7-F791-9D9161A6B903}"/>
              </a:ext>
            </a:extLst>
          </p:cNvPr>
          <p:cNvSpPr txBox="1"/>
          <p:nvPr/>
        </p:nvSpPr>
        <p:spPr>
          <a:xfrm>
            <a:off x="339235" y="584449"/>
            <a:ext cx="4627396" cy="5442516"/>
          </a:xfrm>
          <a:prstGeom prst="rect">
            <a:avLst/>
          </a:prstGeom>
          <a:noFill/>
        </p:spPr>
        <p:txBody>
          <a:bodyPr wrap="square">
            <a:spAutoFit/>
          </a:bodyPr>
          <a:lstStyle/>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No Cashless Deposit Option. </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There is no provision for cash deposits. </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Internet Requirement. </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Your access to Internet banking services can be hindered in the absence of a stable internet connection. </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Internet Fraud.</a:t>
            </a:r>
          </a:p>
          <a:p>
            <a:pPr marL="285750" indent="-285750" algn="l">
              <a:lnSpc>
                <a:spcPct val="150000"/>
              </a:lnSpc>
              <a:buFont typeface="Wingdings" panose="05000000000000000000" pitchFamily="2" charset="2"/>
              <a:buChar char="Ø"/>
            </a:pPr>
            <a:r>
              <a:rPr lang="en-US" dirty="0">
                <a:latin typeface="arial" panose="020B0604020202020204" pitchFamily="34" charset="0"/>
              </a:rPr>
              <a:t>Not as personal</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Not able to access without technology.</a:t>
            </a:r>
          </a:p>
          <a:p>
            <a:pPr marL="285750" indent="-285750" algn="l">
              <a:lnSpc>
                <a:spcPct val="150000"/>
              </a:lnSpc>
              <a:buFont typeface="Wingdings" panose="05000000000000000000" pitchFamily="2" charset="2"/>
              <a:buChar char="Ø"/>
            </a:pPr>
            <a:r>
              <a:rPr lang="en-US" dirty="0">
                <a:latin typeface="arial" panose="020B0604020202020204" pitchFamily="34" charset="0"/>
              </a:rPr>
              <a:t>Decrease in safety.</a:t>
            </a:r>
          </a:p>
          <a:p>
            <a:pPr marL="285750" indent="-285750" algn="l">
              <a:lnSpc>
                <a:spcPct val="150000"/>
              </a:lnSpc>
              <a:buFont typeface="Wingdings" panose="05000000000000000000" pitchFamily="2" charset="2"/>
              <a:buChar char="Ø"/>
            </a:pPr>
            <a:r>
              <a:rPr lang="en-US" b="0" i="0" dirty="0">
                <a:effectLst/>
                <a:latin typeface="arial" panose="020B0604020202020204" pitchFamily="34" charset="0"/>
              </a:rPr>
              <a:t>Increase in risk for fraud.</a:t>
            </a:r>
          </a:p>
          <a:p>
            <a:pPr marL="285750" indent="-285750" algn="l">
              <a:lnSpc>
                <a:spcPct val="150000"/>
              </a:lnSpc>
              <a:buFont typeface="Wingdings" panose="05000000000000000000" pitchFamily="2" charset="2"/>
              <a:buChar char="Ø"/>
            </a:pPr>
            <a:r>
              <a:rPr lang="en-US" dirty="0">
                <a:latin typeface="arial" panose="020B0604020202020204" pitchFamily="34" charset="0"/>
              </a:rPr>
              <a:t>Doubtful data security on the internet.</a:t>
            </a:r>
          </a:p>
          <a:p>
            <a:pPr algn="l">
              <a:lnSpc>
                <a:spcPct val="150000"/>
              </a:lnSpc>
            </a:pPr>
            <a:endParaRPr lang="en-US" b="0" i="0" dirty="0">
              <a:effectLst/>
              <a:latin typeface="arial" panose="020B0604020202020204" pitchFamily="34" charset="0"/>
            </a:endParaRPr>
          </a:p>
        </p:txBody>
      </p:sp>
      <p:pic>
        <p:nvPicPr>
          <p:cNvPr id="8194" name="Picture 2" descr="Advantages And Disadvantages Images – Browse 4,109 Stock Photos, Vectors,  and Video | Adobe Stock">
            <a:extLst>
              <a:ext uri="{FF2B5EF4-FFF2-40B4-BE49-F238E27FC236}">
                <a16:creationId xmlns:a16="http://schemas.microsoft.com/office/drawing/2014/main" id="{A029A507-6D70-9429-A04E-3D6273DB4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5292" y="584449"/>
            <a:ext cx="3057525" cy="14954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picture containing diagram&#10;&#10;Description automatically generated">
            <a:extLst>
              <a:ext uri="{FF2B5EF4-FFF2-40B4-BE49-F238E27FC236}">
                <a16:creationId xmlns:a16="http://schemas.microsoft.com/office/drawing/2014/main" id="{F25887D4-75B5-53BA-BBFC-607D9F396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045" y="2516165"/>
            <a:ext cx="2582665" cy="2492441"/>
          </a:xfrm>
          <a:prstGeom prst="rect">
            <a:avLst/>
          </a:prstGeom>
        </p:spPr>
      </p:pic>
    </p:spTree>
    <p:extLst>
      <p:ext uri="{BB962C8B-B14F-4D97-AF65-F5344CB8AC3E}">
        <p14:creationId xmlns:p14="http://schemas.microsoft.com/office/powerpoint/2010/main" val="30780965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5" descr="A row of samples for medical testing">
            <a:extLst>
              <a:ext uri="{FF2B5EF4-FFF2-40B4-BE49-F238E27FC236}">
                <a16:creationId xmlns:a16="http://schemas.microsoft.com/office/drawing/2014/main" id="{3487A548-FE60-6015-0ECC-9343A8C86D71}"/>
              </a:ext>
            </a:extLst>
          </p:cNvPr>
          <p:cNvPicPr>
            <a:picLocks noChangeAspect="1"/>
          </p:cNvPicPr>
          <p:nvPr/>
        </p:nvPicPr>
        <p:blipFill rotWithShape="1">
          <a:blip r:embed="rId2"/>
          <a:srcRect b="25000"/>
          <a:stretch/>
        </p:blipFill>
        <p:spPr>
          <a:xfrm>
            <a:off x="21" y="11"/>
            <a:ext cx="12191979" cy="6857989"/>
          </a:xfrm>
          <a:prstGeom prst="rect">
            <a:avLst/>
          </a:prstGeom>
        </p:spPr>
      </p:pic>
      <p:sp>
        <p:nvSpPr>
          <p:cNvPr id="20" name="Rectangle 11">
            <a:extLst>
              <a:ext uri="{FF2B5EF4-FFF2-40B4-BE49-F238E27FC236}">
                <a16:creationId xmlns:a16="http://schemas.microsoft.com/office/drawing/2014/main" id="{F7C2A816-955C-4079-AAAB-066EBD441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chemeClr val="tx2">
                  <a:lumMod val="50000"/>
                  <a:alpha val="0"/>
                </a:schemeClr>
              </a:gs>
              <a:gs pos="58000">
                <a:srgbClr val="0E0D12">
                  <a:alpha val="58000"/>
                </a:srgbClr>
              </a:gs>
              <a:gs pos="93000">
                <a:srgbClr val="000000">
                  <a:alpha val="5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6BAD3A5-DD0A-FE49-CE64-C93448B48DB6}"/>
              </a:ext>
            </a:extLst>
          </p:cNvPr>
          <p:cNvSpPr txBox="1"/>
          <p:nvPr/>
        </p:nvSpPr>
        <p:spPr>
          <a:xfrm>
            <a:off x="841248" y="914400"/>
            <a:ext cx="4892948" cy="3427867"/>
          </a:xfrm>
          <a:prstGeom prst="rect">
            <a:avLst/>
          </a:prstGeom>
        </p:spPr>
        <p:txBody>
          <a:bodyPr vert="horz" lIns="91440" tIns="45720" rIns="91440" bIns="45720" rtlCol="0" anchor="t">
            <a:normAutofit/>
          </a:bodyPr>
          <a:lstStyle/>
          <a:p>
            <a:pPr>
              <a:spcBef>
                <a:spcPct val="0"/>
              </a:spcBef>
              <a:spcAft>
                <a:spcPts val="600"/>
              </a:spcAft>
            </a:pPr>
            <a:r>
              <a:rPr lang="en-US" sz="6600" b="1" dirty="0">
                <a:solidFill>
                  <a:srgbClr val="FFFFFF"/>
                </a:solidFill>
                <a:latin typeface="Aharoni" panose="02010803020104030203" pitchFamily="2" charset="-79"/>
                <a:cs typeface="Angsana New" panose="02020603050405020304" pitchFamily="18" charset="-34"/>
              </a:rPr>
              <a:t>TEST CASES</a:t>
            </a:r>
          </a:p>
        </p:txBody>
      </p:sp>
    </p:spTree>
    <p:extLst>
      <p:ext uri="{BB962C8B-B14F-4D97-AF65-F5344CB8AC3E}">
        <p14:creationId xmlns:p14="http://schemas.microsoft.com/office/powerpoint/2010/main" val="24048777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4FB52D-C6DE-9F68-33E9-BDEB7EBFB28D}"/>
              </a:ext>
            </a:extLst>
          </p:cNvPr>
          <p:cNvSpPr txBox="1"/>
          <p:nvPr/>
        </p:nvSpPr>
        <p:spPr>
          <a:xfrm>
            <a:off x="4957011" y="154004"/>
            <a:ext cx="4321743" cy="523220"/>
          </a:xfrm>
          <a:prstGeom prst="rect">
            <a:avLst/>
          </a:prstGeom>
          <a:noFill/>
        </p:spPr>
        <p:txBody>
          <a:bodyPr wrap="square" rtlCol="0">
            <a:spAutoFit/>
          </a:bodyPr>
          <a:lstStyle/>
          <a:p>
            <a:r>
              <a:rPr lang="en-IN" sz="2800" b="1" dirty="0"/>
              <a:t>TEST CASES</a:t>
            </a:r>
          </a:p>
        </p:txBody>
      </p:sp>
      <p:sp>
        <p:nvSpPr>
          <p:cNvPr id="5" name="TextBox 4">
            <a:extLst>
              <a:ext uri="{FF2B5EF4-FFF2-40B4-BE49-F238E27FC236}">
                <a16:creationId xmlns:a16="http://schemas.microsoft.com/office/drawing/2014/main" id="{23889E0C-826F-602D-0AAD-DFB7F428C87F}"/>
              </a:ext>
            </a:extLst>
          </p:cNvPr>
          <p:cNvSpPr txBox="1"/>
          <p:nvPr/>
        </p:nvSpPr>
        <p:spPr>
          <a:xfrm>
            <a:off x="1021882" y="704560"/>
            <a:ext cx="6096000" cy="523220"/>
          </a:xfrm>
          <a:prstGeom prst="rect">
            <a:avLst/>
          </a:prstGeom>
          <a:noFill/>
        </p:spPr>
        <p:txBody>
          <a:bodyPr wrap="square">
            <a:spAutoFit/>
          </a:bodyPr>
          <a:lstStyle/>
          <a:p>
            <a:r>
              <a:rPr lang="en-IN" sz="2800" b="1" dirty="0"/>
              <a:t>BANK FUNCTIONALITY:</a:t>
            </a:r>
          </a:p>
        </p:txBody>
      </p:sp>
      <p:sp>
        <p:nvSpPr>
          <p:cNvPr id="7" name="TextBox 6">
            <a:extLst>
              <a:ext uri="{FF2B5EF4-FFF2-40B4-BE49-F238E27FC236}">
                <a16:creationId xmlns:a16="http://schemas.microsoft.com/office/drawing/2014/main" id="{C83EB346-CCC8-CE52-DD8F-41ACF29105FA}"/>
              </a:ext>
            </a:extLst>
          </p:cNvPr>
          <p:cNvSpPr txBox="1"/>
          <p:nvPr/>
        </p:nvSpPr>
        <p:spPr>
          <a:xfrm>
            <a:off x="1021882" y="1255116"/>
            <a:ext cx="8669154" cy="3277820"/>
          </a:xfrm>
          <a:prstGeom prst="rect">
            <a:avLst/>
          </a:prstGeom>
          <a:noFill/>
        </p:spPr>
        <p:txBody>
          <a:bodyPr wrap="square">
            <a:spAutoFit/>
          </a:bodyPr>
          <a:lstStyle/>
          <a:p>
            <a:pPr marL="2171700" lvl="4" indent="-342900">
              <a:lnSpc>
                <a:spcPct val="150000"/>
              </a:lnSpc>
              <a:buFont typeface="+mj-lt"/>
              <a:buAutoNum type="arabicPeriod"/>
            </a:pPr>
            <a:r>
              <a:rPr lang="en-IN" dirty="0"/>
              <a:t>ADMIN FUNCTIONALITY</a:t>
            </a:r>
          </a:p>
          <a:p>
            <a:pPr marL="2171700" lvl="4" indent="-342900">
              <a:lnSpc>
                <a:spcPct val="150000"/>
              </a:lnSpc>
              <a:buFont typeface="+mj-lt"/>
              <a:buAutoNum type="arabicPeriod"/>
            </a:pPr>
            <a:r>
              <a:rPr lang="en-IN" dirty="0"/>
              <a:t>BRANCH FUNCTIONALITY</a:t>
            </a:r>
          </a:p>
          <a:p>
            <a:pPr marL="2171700" lvl="4" indent="-342900">
              <a:lnSpc>
                <a:spcPct val="150000"/>
              </a:lnSpc>
              <a:buFont typeface="+mj-lt"/>
              <a:buAutoNum type="arabicPeriod"/>
            </a:pPr>
            <a:r>
              <a:rPr lang="en-IN" dirty="0"/>
              <a:t>ACCOUNT OPENING NEW ACCOUNT FUNCTIONALITY</a:t>
            </a:r>
          </a:p>
          <a:p>
            <a:pPr marL="2171700" lvl="4" indent="-342900">
              <a:lnSpc>
                <a:spcPct val="150000"/>
              </a:lnSpc>
              <a:buFont typeface="+mj-lt"/>
              <a:buAutoNum type="arabicPeriod"/>
            </a:pPr>
            <a:r>
              <a:rPr lang="en-IN" dirty="0"/>
              <a:t>MONEY TRANSFER (ONLINE)</a:t>
            </a:r>
          </a:p>
          <a:p>
            <a:pPr marL="2171700" lvl="4" indent="-342900">
              <a:lnSpc>
                <a:spcPct val="150000"/>
              </a:lnSpc>
              <a:buFont typeface="+mj-lt"/>
              <a:buAutoNum type="arabicPeriod"/>
            </a:pPr>
            <a:r>
              <a:rPr lang="en-IN" dirty="0"/>
              <a:t>ACCOUNT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6" name="Picture 5" descr="Diagram&#10;&#10;Description automatically generated">
            <a:extLst>
              <a:ext uri="{FF2B5EF4-FFF2-40B4-BE49-F238E27FC236}">
                <a16:creationId xmlns:a16="http://schemas.microsoft.com/office/drawing/2014/main" id="{BBF10A79-5993-103D-C452-4AA5E311E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927" y="3429000"/>
            <a:ext cx="5507420" cy="3097924"/>
          </a:xfrm>
          <a:prstGeom prst="rect">
            <a:avLst/>
          </a:prstGeom>
        </p:spPr>
      </p:pic>
    </p:spTree>
    <p:extLst>
      <p:ext uri="{BB962C8B-B14F-4D97-AF65-F5344CB8AC3E}">
        <p14:creationId xmlns:p14="http://schemas.microsoft.com/office/powerpoint/2010/main" val="992835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Scenario Red Brush Abstract Background Illustration Stock Illustration -  Illustration of sequence, paint: 129627445">
            <a:extLst>
              <a:ext uri="{FF2B5EF4-FFF2-40B4-BE49-F238E27FC236}">
                <a16:creationId xmlns:a16="http://schemas.microsoft.com/office/drawing/2014/main" id="{F184F81F-38BC-993D-6EE6-5896E7B64D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651" b="16818"/>
          <a:stretch/>
        </p:blipFill>
        <p:spPr bwMode="auto">
          <a:xfrm>
            <a:off x="-1" y="596644"/>
            <a:ext cx="12192001" cy="5664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739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1601BB-5ACF-00EB-88C7-7E5924D559DC}"/>
              </a:ext>
            </a:extLst>
          </p:cNvPr>
          <p:cNvSpPr txBox="1"/>
          <p:nvPr/>
        </p:nvSpPr>
        <p:spPr>
          <a:xfrm>
            <a:off x="4081111" y="259882"/>
            <a:ext cx="4485373" cy="584775"/>
          </a:xfrm>
          <a:prstGeom prst="rect">
            <a:avLst/>
          </a:prstGeom>
          <a:noFill/>
        </p:spPr>
        <p:txBody>
          <a:bodyPr wrap="square" rtlCol="0">
            <a:spAutoFit/>
          </a:bodyPr>
          <a:lstStyle/>
          <a:p>
            <a:r>
              <a:rPr lang="en-IN" sz="3200" b="1" dirty="0"/>
              <a:t>TEST SCENARIOS</a:t>
            </a:r>
          </a:p>
        </p:txBody>
      </p:sp>
      <p:sp>
        <p:nvSpPr>
          <p:cNvPr id="3" name="TextBox 2">
            <a:extLst>
              <a:ext uri="{FF2B5EF4-FFF2-40B4-BE49-F238E27FC236}">
                <a16:creationId xmlns:a16="http://schemas.microsoft.com/office/drawing/2014/main" id="{D005B41A-2D4B-9A97-7FBE-DD5F03D023DC}"/>
              </a:ext>
            </a:extLst>
          </p:cNvPr>
          <p:cNvSpPr txBox="1"/>
          <p:nvPr/>
        </p:nvSpPr>
        <p:spPr>
          <a:xfrm>
            <a:off x="2127183" y="1616763"/>
            <a:ext cx="6275671" cy="1661417"/>
          </a:xfrm>
          <a:prstGeom prst="rect">
            <a:avLst/>
          </a:prstGeom>
          <a:noFill/>
        </p:spPr>
        <p:txBody>
          <a:bodyPr wrap="square" rtlCol="0">
            <a:spAutoFit/>
          </a:bodyPr>
          <a:lstStyle/>
          <a:p>
            <a:r>
              <a:rPr lang="en-IN" dirty="0"/>
              <a:t>There are two types. They are:</a:t>
            </a:r>
          </a:p>
          <a:p>
            <a:pPr lvl="3">
              <a:lnSpc>
                <a:spcPct val="150000"/>
              </a:lnSpc>
              <a:buFont typeface="+mj-lt"/>
              <a:buAutoNum type="arabicPeriod"/>
            </a:pPr>
            <a:r>
              <a:rPr lang="en-US" sz="2000" i="0" dirty="0">
                <a:solidFill>
                  <a:srgbClr val="222222"/>
                </a:solidFill>
                <a:effectLst/>
                <a:latin typeface="Source Sans Pro" panose="020B0503030403020204" pitchFamily="34" charset="0"/>
              </a:rPr>
              <a:t>Traditional banking sector</a:t>
            </a:r>
          </a:p>
          <a:p>
            <a:pPr lvl="3">
              <a:lnSpc>
                <a:spcPct val="150000"/>
              </a:lnSpc>
              <a:buFont typeface="+mj-lt"/>
              <a:buAutoNum type="arabicPeriod"/>
            </a:pPr>
            <a:r>
              <a:rPr lang="en-US" sz="2000" i="0" dirty="0">
                <a:solidFill>
                  <a:srgbClr val="222222"/>
                </a:solidFill>
                <a:effectLst/>
                <a:latin typeface="Source Sans Pro" panose="020B0503030403020204" pitchFamily="34" charset="0"/>
              </a:rPr>
              <a:t>Service based banking sector</a:t>
            </a:r>
          </a:p>
          <a:p>
            <a:pPr marL="1257300" lvl="2" indent="-342900">
              <a:lnSpc>
                <a:spcPct val="150000"/>
              </a:lnSpc>
              <a:buFont typeface="+mj-lt"/>
              <a:buAutoNum type="arabicPeriod"/>
            </a:pPr>
            <a:endParaRPr lang="en-IN" dirty="0"/>
          </a:p>
        </p:txBody>
      </p:sp>
      <p:sp>
        <p:nvSpPr>
          <p:cNvPr id="6" name="TextBox 5">
            <a:extLst>
              <a:ext uri="{FF2B5EF4-FFF2-40B4-BE49-F238E27FC236}">
                <a16:creationId xmlns:a16="http://schemas.microsoft.com/office/drawing/2014/main" id="{2A75F475-FD38-9AB1-93D4-350DABF0CCB5}"/>
              </a:ext>
            </a:extLst>
          </p:cNvPr>
          <p:cNvSpPr txBox="1"/>
          <p:nvPr/>
        </p:nvSpPr>
        <p:spPr>
          <a:xfrm>
            <a:off x="936058" y="3124109"/>
            <a:ext cx="6097604" cy="584775"/>
          </a:xfrm>
          <a:prstGeom prst="rect">
            <a:avLst/>
          </a:prstGeom>
          <a:noFill/>
        </p:spPr>
        <p:txBody>
          <a:bodyPr wrap="square">
            <a:spAutoFit/>
          </a:bodyPr>
          <a:lstStyle/>
          <a:p>
            <a:r>
              <a:rPr lang="en-IN" sz="3200" b="1" i="0" dirty="0">
                <a:solidFill>
                  <a:srgbClr val="222222"/>
                </a:solidFill>
                <a:effectLst/>
                <a:latin typeface="Source Sans Pro" panose="020B0503030403020204" pitchFamily="34" charset="0"/>
              </a:rPr>
              <a:t>Sample test cases:</a:t>
            </a:r>
            <a:endParaRPr lang="en-IN" sz="3200" dirty="0"/>
          </a:p>
        </p:txBody>
      </p:sp>
      <p:sp>
        <p:nvSpPr>
          <p:cNvPr id="8" name="TextBox 7">
            <a:extLst>
              <a:ext uri="{FF2B5EF4-FFF2-40B4-BE49-F238E27FC236}">
                <a16:creationId xmlns:a16="http://schemas.microsoft.com/office/drawing/2014/main" id="{EEE3F881-81F3-1045-CD19-641A4D44EEAD}"/>
              </a:ext>
            </a:extLst>
          </p:cNvPr>
          <p:cNvSpPr txBox="1"/>
          <p:nvPr/>
        </p:nvSpPr>
        <p:spPr>
          <a:xfrm>
            <a:off x="3450657" y="3708884"/>
            <a:ext cx="6097604" cy="212308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IN" b="0" i="0" dirty="0">
                <a:solidFill>
                  <a:srgbClr val="222222"/>
                </a:solidFill>
                <a:effectLst/>
                <a:latin typeface="Source Sans Pro" panose="020B0503030403020204" pitchFamily="34" charset="0"/>
              </a:rPr>
              <a:t>For Admin</a:t>
            </a:r>
          </a:p>
          <a:p>
            <a:pPr marL="285750" indent="-285750">
              <a:lnSpc>
                <a:spcPct val="150000"/>
              </a:lnSpc>
              <a:buFont typeface="Wingdings" panose="05000000000000000000" pitchFamily="2" charset="2"/>
              <a:buChar char="Ø"/>
            </a:pPr>
            <a:r>
              <a:rPr lang="en-IN" b="0" i="0" dirty="0">
                <a:solidFill>
                  <a:srgbClr val="222222"/>
                </a:solidFill>
                <a:effectLst/>
                <a:latin typeface="Source Sans Pro" panose="020B0503030403020204" pitchFamily="34" charset="0"/>
              </a:rPr>
              <a:t>For new Branch</a:t>
            </a:r>
            <a:endParaRPr lang="en-IN" dirty="0">
              <a:solidFill>
                <a:srgbClr val="222222"/>
              </a:solidFill>
              <a:latin typeface="Source Sans Pro" panose="020B0503030403020204" pitchFamily="34" charset="0"/>
            </a:endParaRPr>
          </a:p>
          <a:p>
            <a:pPr marL="285750" indent="-285750">
              <a:lnSpc>
                <a:spcPct val="150000"/>
              </a:lnSpc>
              <a:buFont typeface="Wingdings" panose="05000000000000000000" pitchFamily="2" charset="2"/>
              <a:buChar char="Ø"/>
            </a:pPr>
            <a:r>
              <a:rPr lang="en-IN" b="0" i="0" dirty="0">
                <a:solidFill>
                  <a:srgbClr val="222222"/>
                </a:solidFill>
                <a:effectLst/>
                <a:latin typeface="Source Sans Pro" panose="020B0503030403020204" pitchFamily="34" charset="0"/>
              </a:rPr>
              <a:t>For New Role</a:t>
            </a:r>
          </a:p>
          <a:p>
            <a:pPr marL="285750" indent="-285750">
              <a:lnSpc>
                <a:spcPct val="150000"/>
              </a:lnSpc>
              <a:buFont typeface="Wingdings" panose="05000000000000000000" pitchFamily="2" charset="2"/>
              <a:buChar char="Ø"/>
            </a:pPr>
            <a:r>
              <a:rPr lang="en-IN" b="0" i="0" dirty="0">
                <a:solidFill>
                  <a:srgbClr val="222222"/>
                </a:solidFill>
                <a:effectLst/>
                <a:latin typeface="Source Sans Pro" panose="020B0503030403020204" pitchFamily="34" charset="0"/>
              </a:rPr>
              <a:t>For customer &amp; Visitors</a:t>
            </a:r>
            <a:endParaRPr lang="en-IN" dirty="0">
              <a:solidFill>
                <a:srgbClr val="222222"/>
              </a:solidFill>
              <a:latin typeface="Source Sans Pro" panose="020B0503030403020204" pitchFamily="34" charset="0"/>
            </a:endParaRPr>
          </a:p>
          <a:p>
            <a:pPr marL="285750" indent="-285750">
              <a:lnSpc>
                <a:spcPct val="150000"/>
              </a:lnSpc>
              <a:buFont typeface="Wingdings" panose="05000000000000000000" pitchFamily="2" charset="2"/>
              <a:buChar char="Ø"/>
            </a:pPr>
            <a:r>
              <a:rPr lang="en-IN" b="0" i="0" dirty="0">
                <a:solidFill>
                  <a:srgbClr val="222222"/>
                </a:solidFill>
                <a:effectLst/>
                <a:latin typeface="Source Sans Pro" panose="020B0503030403020204" pitchFamily="34" charset="0"/>
              </a:rPr>
              <a:t>For New users</a:t>
            </a:r>
            <a:endParaRPr lang="en-IN" dirty="0"/>
          </a:p>
        </p:txBody>
      </p:sp>
      <p:sp>
        <p:nvSpPr>
          <p:cNvPr id="7" name="TextBox 6">
            <a:extLst>
              <a:ext uri="{FF2B5EF4-FFF2-40B4-BE49-F238E27FC236}">
                <a16:creationId xmlns:a16="http://schemas.microsoft.com/office/drawing/2014/main" id="{7958438E-DA4D-FDC6-19C3-C33A34293FEA}"/>
              </a:ext>
            </a:extLst>
          </p:cNvPr>
          <p:cNvSpPr txBox="1"/>
          <p:nvPr/>
        </p:nvSpPr>
        <p:spPr>
          <a:xfrm>
            <a:off x="936058" y="998074"/>
            <a:ext cx="4677878" cy="523220"/>
          </a:xfrm>
          <a:prstGeom prst="rect">
            <a:avLst/>
          </a:prstGeom>
          <a:noFill/>
        </p:spPr>
        <p:txBody>
          <a:bodyPr wrap="square" rtlCol="0">
            <a:spAutoFit/>
          </a:bodyPr>
          <a:lstStyle/>
          <a:p>
            <a:r>
              <a:rPr lang="en-IN" sz="2800" b="1" dirty="0"/>
              <a:t>TYPES OF SCENARIOS:</a:t>
            </a:r>
          </a:p>
        </p:txBody>
      </p:sp>
    </p:spTree>
    <p:extLst>
      <p:ext uri="{BB962C8B-B14F-4D97-AF65-F5344CB8AC3E}">
        <p14:creationId xmlns:p14="http://schemas.microsoft.com/office/powerpoint/2010/main" val="37336549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holding a pen and shading circles on a sheet">
            <a:extLst>
              <a:ext uri="{FF2B5EF4-FFF2-40B4-BE49-F238E27FC236}">
                <a16:creationId xmlns:a16="http://schemas.microsoft.com/office/drawing/2014/main" id="{6E0C7300-AE37-9AF0-DFD7-8C72C4BF200B}"/>
              </a:ext>
            </a:extLst>
          </p:cNvPr>
          <p:cNvPicPr>
            <a:picLocks noChangeAspect="1"/>
          </p:cNvPicPr>
          <p:nvPr/>
        </p:nvPicPr>
        <p:blipFill rotWithShape="1">
          <a:blip r:embed="rId2">
            <a:alphaModFix/>
          </a:blip>
          <a:srcRect b="3434"/>
          <a:stretch/>
        </p:blipFill>
        <p:spPr>
          <a:xfrm>
            <a:off x="21" y="10"/>
            <a:ext cx="12191979" cy="6857990"/>
          </a:xfrm>
          <a:prstGeom prst="rect">
            <a:avLst/>
          </a:prstGeom>
        </p:spPr>
      </p:pic>
      <p:sp>
        <p:nvSpPr>
          <p:cNvPr id="3" name="TextBox 2">
            <a:extLst>
              <a:ext uri="{FF2B5EF4-FFF2-40B4-BE49-F238E27FC236}">
                <a16:creationId xmlns:a16="http://schemas.microsoft.com/office/drawing/2014/main" id="{3697CDE5-976D-67FC-E20F-4FA06753E05C}"/>
              </a:ext>
            </a:extLst>
          </p:cNvPr>
          <p:cNvSpPr txBox="1"/>
          <p:nvPr/>
        </p:nvSpPr>
        <p:spPr>
          <a:xfrm>
            <a:off x="5095875" y="1153192"/>
            <a:ext cx="6500115" cy="261118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600" b="1" dirty="0">
                <a:gradFill>
                  <a:gsLst>
                    <a:gs pos="100000">
                      <a:schemeClr val="tx2"/>
                    </a:gs>
                    <a:gs pos="0">
                      <a:schemeClr val="accent1"/>
                    </a:gs>
                  </a:gsLst>
                  <a:lin ang="0" scaled="1"/>
                </a:gradFill>
                <a:latin typeface="Aharoni" panose="02010803020104030203" pitchFamily="2" charset="-79"/>
                <a:cs typeface="Angsana New" panose="02020603050405020304" pitchFamily="18" charset="-34"/>
              </a:rPr>
              <a:t>SRS DOCUMENTATION</a:t>
            </a:r>
          </a:p>
        </p:txBody>
      </p:sp>
    </p:spTree>
    <p:extLst>
      <p:ext uri="{BB962C8B-B14F-4D97-AF65-F5344CB8AC3E}">
        <p14:creationId xmlns:p14="http://schemas.microsoft.com/office/powerpoint/2010/main" val="25073957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56015A-C884-BD5F-E118-052DC87762EE}"/>
              </a:ext>
            </a:extLst>
          </p:cNvPr>
          <p:cNvSpPr txBox="1"/>
          <p:nvPr/>
        </p:nvSpPr>
        <p:spPr>
          <a:xfrm>
            <a:off x="3962400" y="235297"/>
            <a:ext cx="6096000" cy="547842"/>
          </a:xfrm>
          <a:prstGeom prst="rect">
            <a:avLst/>
          </a:prstGeom>
          <a:noFill/>
        </p:spPr>
        <p:txBody>
          <a:bodyPr wrap="square">
            <a:spAutoFit/>
          </a:bodyPr>
          <a:lstStyle/>
          <a:p>
            <a:pPr>
              <a:lnSpc>
                <a:spcPct val="90000"/>
              </a:lnSpc>
              <a:spcBef>
                <a:spcPct val="0"/>
              </a:spcBef>
              <a:spcAft>
                <a:spcPts val="600"/>
              </a:spcAft>
            </a:pPr>
            <a:r>
              <a:rPr lang="en-US" sz="3200" b="1" dirty="0">
                <a:gradFill>
                  <a:gsLst>
                    <a:gs pos="100000">
                      <a:schemeClr val="tx2"/>
                    </a:gs>
                    <a:gs pos="0">
                      <a:schemeClr val="accent1"/>
                    </a:gs>
                  </a:gsLst>
                  <a:lin ang="0" scaled="1"/>
                </a:gradFill>
                <a:latin typeface="Aharoni" panose="02010803020104030203" pitchFamily="2" charset="-79"/>
                <a:cs typeface="Angsana New" panose="02020603050405020304" pitchFamily="18" charset="-34"/>
              </a:rPr>
              <a:t>SRS DOCUMENTATION</a:t>
            </a:r>
          </a:p>
        </p:txBody>
      </p:sp>
      <p:sp>
        <p:nvSpPr>
          <p:cNvPr id="5" name="TextBox 4">
            <a:extLst>
              <a:ext uri="{FF2B5EF4-FFF2-40B4-BE49-F238E27FC236}">
                <a16:creationId xmlns:a16="http://schemas.microsoft.com/office/drawing/2014/main" id="{8E5F66E8-103B-FF90-CC06-F39AE7189A7C}"/>
              </a:ext>
            </a:extLst>
          </p:cNvPr>
          <p:cNvSpPr txBox="1"/>
          <p:nvPr/>
        </p:nvSpPr>
        <p:spPr>
          <a:xfrm>
            <a:off x="1695450" y="783139"/>
            <a:ext cx="12125325" cy="5958170"/>
          </a:xfrm>
          <a:prstGeom prst="rect">
            <a:avLst/>
          </a:prstGeom>
          <a:noFill/>
        </p:spPr>
        <p:txBody>
          <a:bodyPr wrap="square">
            <a:spAutoFit/>
          </a:bodyPr>
          <a:lstStyle/>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1. Introduction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1.1. Purpose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1.2. Scope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1.3. Definition &amp; Abbreviation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1.4. References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 General Description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2.1. Product Perspective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2.2. Functionalities</a:t>
            </a:r>
          </a:p>
          <a:p>
            <a:pPr>
              <a:lnSpc>
                <a:spcPct val="107000"/>
              </a:lnSpc>
              <a:spcAft>
                <a:spcPts val="800"/>
              </a:spcAf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           </a:t>
            </a:r>
            <a:r>
              <a:rPr lang="en-IN"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2.2.1. Online balance check and transaction information</a:t>
            </a:r>
            <a:endParaRPr lang="en-IN" sz="12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2.2.2. Save or view up to 1 year past history of transaction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2.2.3. Balance transfer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2.2.4. Online record Entry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2.2.5. Online record search</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2.2.6. Online Billing option</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2.2.7. Check book Allotment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6065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3" descr="Padlock on computer motherboard">
            <a:extLst>
              <a:ext uri="{FF2B5EF4-FFF2-40B4-BE49-F238E27FC236}">
                <a16:creationId xmlns:a16="http://schemas.microsoft.com/office/drawing/2014/main" id="{81EFB1FB-1286-9DFD-3A53-CD0F2D6105BE}"/>
              </a:ext>
            </a:extLst>
          </p:cNvPr>
          <p:cNvPicPr>
            <a:picLocks noChangeAspect="1"/>
          </p:cNvPicPr>
          <p:nvPr/>
        </p:nvPicPr>
        <p:blipFill rotWithShape="1">
          <a:blip r:embed="rId2"/>
          <a:srcRect b="15730"/>
          <a:stretch/>
        </p:blipFill>
        <p:spPr>
          <a:xfrm>
            <a:off x="21" y="0"/>
            <a:ext cx="12191979" cy="6857990"/>
          </a:xfrm>
          <a:prstGeom prst="rect">
            <a:avLst/>
          </a:prstGeom>
        </p:spPr>
      </p:pic>
      <p:sp>
        <p:nvSpPr>
          <p:cNvPr id="28" name="Rectangle 27">
            <a:extLst>
              <a:ext uri="{FF2B5EF4-FFF2-40B4-BE49-F238E27FC236}">
                <a16:creationId xmlns:a16="http://schemas.microsoft.com/office/drawing/2014/main" id="{F7C2A816-955C-4079-AAAB-066EBD441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chemeClr val="tx2">
                  <a:lumMod val="50000"/>
                  <a:alpha val="0"/>
                </a:schemeClr>
              </a:gs>
              <a:gs pos="58000">
                <a:srgbClr val="0E0D12">
                  <a:alpha val="58000"/>
                </a:srgbClr>
              </a:gs>
              <a:gs pos="93000">
                <a:srgbClr val="000000">
                  <a:alpha val="5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ADB20C2-345D-AE30-3D6C-32552465AB26}"/>
              </a:ext>
            </a:extLst>
          </p:cNvPr>
          <p:cNvSpPr txBox="1"/>
          <p:nvPr/>
        </p:nvSpPr>
        <p:spPr>
          <a:xfrm>
            <a:off x="7739888" y="284480"/>
            <a:ext cx="4892948" cy="3427867"/>
          </a:xfrm>
          <a:prstGeom prst="rect">
            <a:avLst/>
          </a:prstGeom>
        </p:spPr>
        <p:txBody>
          <a:bodyPr vert="horz" lIns="91440" tIns="45720" rIns="91440" bIns="45720" rtlCol="0" anchor="t">
            <a:normAutofit/>
          </a:bodyPr>
          <a:lstStyle/>
          <a:p>
            <a:pPr>
              <a:spcBef>
                <a:spcPct val="0"/>
              </a:spcBef>
              <a:spcAft>
                <a:spcPts val="600"/>
              </a:spcAft>
            </a:pPr>
            <a:r>
              <a:rPr lang="en-US" sz="6600" dirty="0">
                <a:solidFill>
                  <a:srgbClr val="FFFFFF"/>
                </a:solidFill>
                <a:latin typeface="Aharoni" panose="02010803020104030203" pitchFamily="2" charset="-79"/>
                <a:cs typeface="Angsana New" panose="02020603050405020304" pitchFamily="18" charset="-34"/>
              </a:rPr>
              <a:t>ONLINE BANKING SYSTEM</a:t>
            </a:r>
          </a:p>
        </p:txBody>
      </p:sp>
    </p:spTree>
    <p:extLst>
      <p:ext uri="{BB962C8B-B14F-4D97-AF65-F5344CB8AC3E}">
        <p14:creationId xmlns:p14="http://schemas.microsoft.com/office/powerpoint/2010/main" val="31717806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AECE0F-E4E0-379E-1ACA-FEB4F256CF8E}"/>
              </a:ext>
            </a:extLst>
          </p:cNvPr>
          <p:cNvSpPr txBox="1"/>
          <p:nvPr/>
        </p:nvSpPr>
        <p:spPr>
          <a:xfrm>
            <a:off x="306738" y="255599"/>
            <a:ext cx="5417788" cy="6346802"/>
          </a:xfrm>
          <a:prstGeom prst="rect">
            <a:avLst/>
          </a:prstGeom>
          <a:noFill/>
        </p:spPr>
        <p:txBody>
          <a:bodyPr wrap="square">
            <a:spAutoFit/>
          </a:bodyPr>
          <a:lstStyle/>
          <a:p>
            <a:pPr lvl="1">
              <a:lnSpc>
                <a:spcPct val="107000"/>
              </a:lnSpc>
              <a:spcAft>
                <a:spcPts val="800"/>
              </a:spcAft>
            </a:pPr>
            <a:r>
              <a:rPr lang="en-IN"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2.3. User Characteristics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2.4. General Constraints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2.4.1. Hardware Requirements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2.4.2. Safety and Security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2.5. Assumptions &amp; Dependencies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 Specific Requirements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3.1. Functional Requirements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3.1.1. Context Diagram Extent List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3.1.2. Data Flow Diagram</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3.1.3. Process Specification</a:t>
            </a:r>
          </a:p>
          <a:p>
            <a:pPr marL="2171700" lvl="2" indent="-342900">
              <a:lnSpc>
                <a:spcPct val="107000"/>
              </a:lnSpc>
              <a:spcAft>
                <a:spcPts val="800"/>
              </a:spcAft>
              <a:buFont typeface="+mj-lt"/>
              <a:buAutoNum type="arabicPeriod"/>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Customer login</a:t>
            </a:r>
          </a:p>
          <a:p>
            <a:pPr marL="2171700" lvl="2" indent="-342900">
              <a:lnSpc>
                <a:spcPct val="107000"/>
              </a:lnSpc>
              <a:spcAft>
                <a:spcPts val="800"/>
              </a:spcAft>
              <a:buFont typeface="+mj-lt"/>
              <a:buAutoNum type="arabicPeriod"/>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Bank features</a:t>
            </a:r>
          </a:p>
          <a:p>
            <a:pPr marL="2171700" lvl="2" indent="-342900">
              <a:lnSpc>
                <a:spcPct val="107000"/>
              </a:lnSpc>
              <a:spcAft>
                <a:spcPts val="800"/>
              </a:spcAft>
              <a:buFont typeface="+mj-lt"/>
              <a:buAutoNum type="arabicPeriod"/>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Order for an account</a:t>
            </a:r>
          </a:p>
          <a:p>
            <a:pPr marL="2171700" lvl="2" indent="-342900">
              <a:lnSpc>
                <a:spcPct val="107000"/>
              </a:lnSpc>
              <a:spcAft>
                <a:spcPts val="800"/>
              </a:spcAft>
              <a:buFont typeface="+mj-lt"/>
              <a:buAutoNum type="arabicPeriod"/>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Fill the form</a:t>
            </a:r>
          </a:p>
          <a:p>
            <a:pPr marL="2171700" lvl="2" indent="-342900">
              <a:lnSpc>
                <a:spcPct val="107000"/>
              </a:lnSpc>
              <a:spcAft>
                <a:spcPts val="800"/>
              </a:spcAft>
              <a:buFont typeface="+mj-lt"/>
              <a:buAutoNum type="arabicPeriod"/>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Welcome page</a:t>
            </a:r>
          </a:p>
          <a:p>
            <a:pPr marL="2171700" lvl="2" indent="-342900">
              <a:lnSpc>
                <a:spcPct val="107000"/>
              </a:lnSpc>
              <a:spcAft>
                <a:spcPts val="800"/>
              </a:spcAft>
              <a:buFont typeface="+mj-lt"/>
              <a:buAutoNum type="arabicPeriod"/>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Staff login</a:t>
            </a:r>
          </a:p>
        </p:txBody>
      </p:sp>
      <p:sp>
        <p:nvSpPr>
          <p:cNvPr id="5" name="TextBox 4">
            <a:extLst>
              <a:ext uri="{FF2B5EF4-FFF2-40B4-BE49-F238E27FC236}">
                <a16:creationId xmlns:a16="http://schemas.microsoft.com/office/drawing/2014/main" id="{C4F1A76D-6E31-BCD9-3EA8-8C0C8F33CD57}"/>
              </a:ext>
            </a:extLst>
          </p:cNvPr>
          <p:cNvSpPr txBox="1"/>
          <p:nvPr/>
        </p:nvSpPr>
        <p:spPr>
          <a:xfrm>
            <a:off x="5229225" y="451646"/>
            <a:ext cx="6096000" cy="5954707"/>
          </a:xfrm>
          <a:prstGeom prst="rect">
            <a:avLst/>
          </a:prstGeom>
          <a:noFill/>
        </p:spPr>
        <p:txBody>
          <a:bodyPr wrap="square">
            <a:spAutoFit/>
          </a:bodyPr>
          <a:lstStyle/>
          <a:p>
            <a:pPr marL="1828800" lvl="2">
              <a:lnSpc>
                <a:spcPct val="107000"/>
              </a:lnSpc>
              <a:spcAft>
                <a:spcPts val="800"/>
              </a:spcAf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7.   Check the balance</a:t>
            </a:r>
          </a:p>
          <a:p>
            <a:pPr marL="1828800" lvl="2">
              <a:lnSpc>
                <a:spcPct val="107000"/>
              </a:lnSpc>
              <a:spcAft>
                <a:spcPts val="800"/>
              </a:spcAf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8.   Transfer balance</a:t>
            </a:r>
          </a:p>
          <a:p>
            <a:pPr marL="1828800" lvl="2">
              <a:lnSpc>
                <a:spcPct val="107000"/>
              </a:lnSpc>
              <a:spcAft>
                <a:spcPts val="800"/>
              </a:spcAf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9.   Account detail teller</a:t>
            </a:r>
          </a:p>
          <a:p>
            <a:pPr marL="1828800" lvl="2">
              <a:lnSpc>
                <a:spcPct val="107000"/>
              </a:lnSpc>
              <a:spcAft>
                <a:spcPts val="800"/>
              </a:spcAft>
            </a:pPr>
            <a:r>
              <a:rPr lang="en-IN" dirty="0">
                <a:solidFill>
                  <a:srgbClr val="000000"/>
                </a:solidFill>
                <a:latin typeface="Verdana" panose="020B0604030504040204" pitchFamily="34" charset="0"/>
                <a:ea typeface="Calibri" panose="020F0502020204030204" pitchFamily="34" charset="0"/>
                <a:cs typeface="Times New Roman" panose="02020603050405020304" pitchFamily="18" charset="0"/>
              </a:rPr>
              <a:t>10. Order cash book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3.2. External Interface Requirements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3.2.1. User Interface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3.2.2. Hardware Interface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3.2.3. Software Interface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r>
              <a:rPr lang="en-IN" sz="18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3.2.4. Communication Interface</a:t>
            </a:r>
          </a:p>
          <a:p>
            <a:pPr marL="457200">
              <a:lnSpc>
                <a:spcPct val="107000"/>
              </a:lnSpc>
              <a:spcAft>
                <a:spcPts val="800"/>
              </a:spcAft>
            </a:pPr>
            <a:r>
              <a:rPr lang="en-IN"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3.3. Non-Functional Requirements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3.4. Other Requirements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4. Possible Product Evolution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4.1. Credit Card Management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4.2. Interface Evolution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r>
              <a:rPr lang="en-IN"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4.3. Technological Evolution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6832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Person writing on a notepad">
            <a:extLst>
              <a:ext uri="{FF2B5EF4-FFF2-40B4-BE49-F238E27FC236}">
                <a16:creationId xmlns:a16="http://schemas.microsoft.com/office/drawing/2014/main" id="{88A6A5D7-D748-C291-0043-A37AFD520A28}"/>
              </a:ext>
            </a:extLst>
          </p:cNvPr>
          <p:cNvPicPr>
            <a:picLocks noChangeAspect="1"/>
          </p:cNvPicPr>
          <p:nvPr/>
        </p:nvPicPr>
        <p:blipFill rotWithShape="1">
          <a:blip r:embed="rId2"/>
          <a:srcRect t="16491" b="12531"/>
          <a:stretch/>
        </p:blipFill>
        <p:spPr>
          <a:xfrm>
            <a:off x="20" y="10"/>
            <a:ext cx="12191979" cy="6857989"/>
          </a:xfrm>
          <a:prstGeom prst="rect">
            <a:avLst/>
          </a:prstGeom>
        </p:spPr>
      </p:pic>
      <p:sp>
        <p:nvSpPr>
          <p:cNvPr id="22" name="Rectangle 18">
            <a:extLst>
              <a:ext uri="{FF2B5EF4-FFF2-40B4-BE49-F238E27FC236}">
                <a16:creationId xmlns:a16="http://schemas.microsoft.com/office/drawing/2014/main" id="{F7C2A816-955C-4079-AAAB-066EBD441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chemeClr val="tx2">
                  <a:lumMod val="50000"/>
                  <a:alpha val="0"/>
                </a:schemeClr>
              </a:gs>
              <a:gs pos="58000">
                <a:srgbClr val="0E0D12">
                  <a:alpha val="58000"/>
                </a:srgbClr>
              </a:gs>
              <a:gs pos="93000">
                <a:srgbClr val="000000">
                  <a:alpha val="5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66800F7-FABE-8912-E108-FF0B0C83E4CE}"/>
              </a:ext>
            </a:extLst>
          </p:cNvPr>
          <p:cNvSpPr txBox="1"/>
          <p:nvPr/>
        </p:nvSpPr>
        <p:spPr>
          <a:xfrm>
            <a:off x="841248" y="914400"/>
            <a:ext cx="4892948" cy="3427867"/>
          </a:xfrm>
          <a:prstGeom prst="rect">
            <a:avLst/>
          </a:prstGeom>
        </p:spPr>
        <p:txBody>
          <a:bodyPr vert="horz" lIns="91440" tIns="45720" rIns="91440" bIns="45720" rtlCol="0" anchor="t">
            <a:normAutofit/>
          </a:bodyPr>
          <a:lstStyle/>
          <a:p>
            <a:pPr>
              <a:spcBef>
                <a:spcPct val="0"/>
              </a:spcBef>
              <a:spcAft>
                <a:spcPts val="600"/>
              </a:spcAft>
            </a:pPr>
            <a:r>
              <a:rPr lang="en-US" sz="6600" b="1">
                <a:solidFill>
                  <a:srgbClr val="FFFFFF"/>
                </a:solidFill>
                <a:latin typeface="Aharoni" panose="02010803020104030203" pitchFamily="2" charset="-79"/>
                <a:cs typeface="Angsana New" panose="02020603050405020304" pitchFamily="18" charset="-34"/>
              </a:rPr>
              <a:t>TEST PLAN</a:t>
            </a:r>
          </a:p>
        </p:txBody>
      </p:sp>
    </p:spTree>
    <p:extLst>
      <p:ext uri="{BB962C8B-B14F-4D97-AF65-F5344CB8AC3E}">
        <p14:creationId xmlns:p14="http://schemas.microsoft.com/office/powerpoint/2010/main" val="2109578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4E74A1-41DF-1825-9895-3B2AD937AB08}"/>
              </a:ext>
            </a:extLst>
          </p:cNvPr>
          <p:cNvSpPr txBox="1"/>
          <p:nvPr/>
        </p:nvSpPr>
        <p:spPr>
          <a:xfrm>
            <a:off x="4743450" y="180975"/>
            <a:ext cx="4114800" cy="523220"/>
          </a:xfrm>
          <a:prstGeom prst="rect">
            <a:avLst/>
          </a:prstGeom>
          <a:noFill/>
        </p:spPr>
        <p:txBody>
          <a:bodyPr wrap="square" rtlCol="0">
            <a:spAutoFit/>
          </a:bodyPr>
          <a:lstStyle/>
          <a:p>
            <a:r>
              <a:rPr lang="en-US" sz="2800" b="1" dirty="0"/>
              <a:t>TEST PLAN</a:t>
            </a:r>
            <a:endParaRPr lang="en-IN" sz="2800" b="1" dirty="0"/>
          </a:p>
        </p:txBody>
      </p:sp>
      <p:sp>
        <p:nvSpPr>
          <p:cNvPr id="4" name="TextBox 3">
            <a:extLst>
              <a:ext uri="{FF2B5EF4-FFF2-40B4-BE49-F238E27FC236}">
                <a16:creationId xmlns:a16="http://schemas.microsoft.com/office/drawing/2014/main" id="{721BAFFB-48A0-5ADB-7E92-56BAEB93E4B8}"/>
              </a:ext>
            </a:extLst>
          </p:cNvPr>
          <p:cNvSpPr txBox="1"/>
          <p:nvPr/>
        </p:nvSpPr>
        <p:spPr>
          <a:xfrm>
            <a:off x="923925" y="1038224"/>
            <a:ext cx="4638675" cy="5447645"/>
          </a:xfrm>
          <a:prstGeom prst="rect">
            <a:avLst/>
          </a:prstGeom>
          <a:noFill/>
        </p:spPr>
        <p:txBody>
          <a:bodyPr wrap="square">
            <a:spAutoFit/>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INTRODUCTION</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1 TEST STRATEGY</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1.1 Scope of Testing</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1.1.1 Feature to be tested </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1.1.2 Feature not to be tested</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1.2 Test Type </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1.3 Risk and Issues</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1.4 Test Logistics </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1.4.1 Who will test?</a:t>
            </a:r>
          </a:p>
          <a:p>
            <a:pPr marL="1143000" lvl="2" indent="-228600">
              <a:lnSpc>
                <a:spcPct val="107000"/>
              </a:lnSpc>
              <a:spcAft>
                <a:spcPts val="800"/>
              </a:spcAft>
              <a:buFont typeface="+mj-lt"/>
              <a:buAutoNum type="arabicPeriod" startAt="2"/>
            </a:pPr>
            <a:r>
              <a:rPr lang="en-IN" sz="2400" dirty="0">
                <a:effectLst/>
                <a:latin typeface="Calibri" panose="020F0502020204030204" pitchFamily="34" charset="0"/>
                <a:ea typeface="Calibri" panose="020F0502020204030204" pitchFamily="34" charset="0"/>
                <a:cs typeface="Times New Roman" panose="02020603050405020304" pitchFamily="18" charset="0"/>
              </a:rPr>
              <a:t>When will test occur? </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2    TEST OBJECTIVE</a:t>
            </a:r>
          </a:p>
        </p:txBody>
      </p:sp>
      <p:sp>
        <p:nvSpPr>
          <p:cNvPr id="6" name="TextBox 5">
            <a:extLst>
              <a:ext uri="{FF2B5EF4-FFF2-40B4-BE49-F238E27FC236}">
                <a16:creationId xmlns:a16="http://schemas.microsoft.com/office/drawing/2014/main" id="{DE69C733-A183-4F43-41C1-26E16A9A0635}"/>
              </a:ext>
            </a:extLst>
          </p:cNvPr>
          <p:cNvSpPr txBox="1"/>
          <p:nvPr/>
        </p:nvSpPr>
        <p:spPr>
          <a:xfrm>
            <a:off x="6286500" y="802870"/>
            <a:ext cx="6096000" cy="5918351"/>
          </a:xfrm>
          <a:prstGeom prst="rect">
            <a:avLst/>
          </a:prstGeom>
          <a:noFill/>
        </p:spPr>
        <p:txBody>
          <a:bodyPr wrap="square">
            <a:spAutoFit/>
          </a:body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    TEST CRITERIA </a:t>
            </a:r>
          </a:p>
          <a:p>
            <a:pPr lvl="1">
              <a:lnSpc>
                <a:spcPct val="107000"/>
              </a:lnSpc>
            </a:pPr>
            <a:r>
              <a:rPr lang="en-IN" sz="2000" dirty="0">
                <a:effectLst/>
                <a:latin typeface="Calibri" panose="020F0502020204030204" pitchFamily="34" charset="0"/>
                <a:ea typeface="Calibri" panose="020F0502020204030204" pitchFamily="34" charset="0"/>
                <a:cs typeface="Times New Roman" panose="02020603050405020304" pitchFamily="18" charset="0"/>
              </a:rPr>
              <a:t>3.1Suspension Criteria </a:t>
            </a:r>
          </a:p>
          <a:p>
            <a:pPr lvl="1">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3.2 Exit Criteria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4    RESOURCE PLANNING</a:t>
            </a:r>
          </a:p>
          <a:p>
            <a:pPr marL="457200">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4.1 System Resource</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4.2 Human Resource</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5 TEST ENVIRONMENT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6 SCHEDULE &amp; ESTIMATION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6.1 All project task and estimation</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6.2 Schedule to complete these tasks</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7 TEST DELIVERABLES</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7.1 Before testing phase</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7.2 During the testing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      7.3 After the testing cycles is over </a:t>
            </a:r>
            <a:endParaRPr lang="en-IN" dirty="0"/>
          </a:p>
        </p:txBody>
      </p:sp>
    </p:spTree>
    <p:extLst>
      <p:ext uri="{BB962C8B-B14F-4D97-AF65-F5344CB8AC3E}">
        <p14:creationId xmlns:p14="http://schemas.microsoft.com/office/powerpoint/2010/main" val="3267912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7" descr="Computerskript auf einem Bildschirm">
            <a:extLst>
              <a:ext uri="{FF2B5EF4-FFF2-40B4-BE49-F238E27FC236}">
                <a16:creationId xmlns:a16="http://schemas.microsoft.com/office/drawing/2014/main" id="{E632B49B-0CEE-ACFA-6AEE-5C7453BE9E4E}"/>
              </a:ext>
            </a:extLst>
          </p:cNvPr>
          <p:cNvPicPr>
            <a:picLocks noChangeAspect="1"/>
          </p:cNvPicPr>
          <p:nvPr/>
        </p:nvPicPr>
        <p:blipFill rotWithShape="1">
          <a:blip r:embed="rId2"/>
          <a:srcRect t="7007" r="-1" b="8702"/>
          <a:stretch/>
        </p:blipFill>
        <p:spPr>
          <a:xfrm>
            <a:off x="3068" y="10"/>
            <a:ext cx="12188932" cy="6857990"/>
          </a:xfrm>
          <a:prstGeom prst="rect">
            <a:avLst/>
          </a:prstGeom>
        </p:spPr>
      </p:pic>
      <p:sp>
        <p:nvSpPr>
          <p:cNvPr id="29" name="Rectangle 28">
            <a:extLst>
              <a:ext uri="{FF2B5EF4-FFF2-40B4-BE49-F238E27FC236}">
                <a16:creationId xmlns:a16="http://schemas.microsoft.com/office/drawing/2014/main" id="{4D71E64B-9F70-4956-A351-D707CAB0A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4076943"/>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8BACD04-40E8-660F-C356-4E105EAAB688}"/>
              </a:ext>
            </a:extLst>
          </p:cNvPr>
          <p:cNvSpPr txBox="1"/>
          <p:nvPr/>
        </p:nvSpPr>
        <p:spPr>
          <a:xfrm>
            <a:off x="841248" y="978408"/>
            <a:ext cx="5021182" cy="1736857"/>
          </a:xfrm>
          <a:prstGeom prst="rect">
            <a:avLst/>
          </a:prstGeom>
        </p:spPr>
        <p:txBody>
          <a:bodyPr vert="horz" lIns="91440" tIns="45720" rIns="91440" bIns="45720" rtlCol="0" anchor="t">
            <a:normAutofit/>
          </a:bodyPr>
          <a:lstStyle/>
          <a:p>
            <a:pPr>
              <a:spcBef>
                <a:spcPct val="0"/>
              </a:spcBef>
              <a:spcAft>
                <a:spcPts val="600"/>
              </a:spcAft>
            </a:pPr>
            <a:endParaRPr lang="en-US" sz="5400" b="1" dirty="0">
              <a:solidFill>
                <a:srgbClr val="FFFFFF"/>
              </a:solidFill>
              <a:latin typeface="Aharoni" panose="02010803020104030203" pitchFamily="2" charset="-79"/>
              <a:cs typeface="Angsana New" panose="02020603050405020304" pitchFamily="18" charset="-34"/>
            </a:endParaRPr>
          </a:p>
        </p:txBody>
      </p:sp>
      <p:sp>
        <p:nvSpPr>
          <p:cNvPr id="7" name="TextBox 6">
            <a:extLst>
              <a:ext uri="{FF2B5EF4-FFF2-40B4-BE49-F238E27FC236}">
                <a16:creationId xmlns:a16="http://schemas.microsoft.com/office/drawing/2014/main" id="{48E9C062-CB40-423A-2BF2-126FF0C4F11D}"/>
              </a:ext>
            </a:extLst>
          </p:cNvPr>
          <p:cNvSpPr txBox="1"/>
          <p:nvPr/>
        </p:nvSpPr>
        <p:spPr>
          <a:xfrm>
            <a:off x="7252462" y="868984"/>
            <a:ext cx="4212590" cy="4524315"/>
          </a:xfrm>
          <a:prstGeom prst="rect">
            <a:avLst/>
          </a:prstGeom>
          <a:noFill/>
        </p:spPr>
        <p:txBody>
          <a:bodyPr wrap="square" rtlCol="0">
            <a:spAutoFit/>
          </a:bodyPr>
          <a:lstStyle/>
          <a:p>
            <a:r>
              <a:rPr lang="en-US" sz="9600" b="1" dirty="0">
                <a:solidFill>
                  <a:schemeClr val="bg1"/>
                </a:solidFill>
              </a:rPr>
              <a:t>HTML</a:t>
            </a:r>
          </a:p>
          <a:p>
            <a:r>
              <a:rPr lang="en-US" sz="9600" b="1" dirty="0">
                <a:solidFill>
                  <a:schemeClr val="bg1"/>
                </a:solidFill>
              </a:rPr>
              <a:t>AND</a:t>
            </a:r>
          </a:p>
          <a:p>
            <a:r>
              <a:rPr lang="en-US" sz="9600" b="1" dirty="0">
                <a:solidFill>
                  <a:schemeClr val="bg1"/>
                </a:solidFill>
              </a:rPr>
              <a:t>CSS</a:t>
            </a:r>
            <a:endParaRPr lang="en-IN" sz="9600" b="1" dirty="0">
              <a:solidFill>
                <a:schemeClr val="bg1"/>
              </a:solidFill>
            </a:endParaRPr>
          </a:p>
        </p:txBody>
      </p:sp>
    </p:spTree>
    <p:extLst>
      <p:ext uri="{BB962C8B-B14F-4D97-AF65-F5344CB8AC3E}">
        <p14:creationId xmlns:p14="http://schemas.microsoft.com/office/powerpoint/2010/main" val="2133359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E66EEE-81EE-DF67-695E-2771B1065F7D}"/>
              </a:ext>
            </a:extLst>
          </p:cNvPr>
          <p:cNvSpPr txBox="1"/>
          <p:nvPr/>
        </p:nvSpPr>
        <p:spPr>
          <a:xfrm>
            <a:off x="4210050" y="95250"/>
            <a:ext cx="3933825" cy="646331"/>
          </a:xfrm>
          <a:prstGeom prst="rect">
            <a:avLst/>
          </a:prstGeom>
          <a:noFill/>
        </p:spPr>
        <p:txBody>
          <a:bodyPr wrap="square" rtlCol="0">
            <a:spAutoFit/>
          </a:bodyPr>
          <a:lstStyle/>
          <a:p>
            <a:r>
              <a:rPr lang="en-US" sz="3600" b="1" dirty="0"/>
              <a:t>HTML AND CSS</a:t>
            </a:r>
            <a:endParaRPr lang="en-IN" sz="3600" b="1" dirty="0"/>
          </a:p>
        </p:txBody>
      </p:sp>
      <p:sp>
        <p:nvSpPr>
          <p:cNvPr id="5" name="TextBox 4">
            <a:extLst>
              <a:ext uri="{FF2B5EF4-FFF2-40B4-BE49-F238E27FC236}">
                <a16:creationId xmlns:a16="http://schemas.microsoft.com/office/drawing/2014/main" id="{C739FD43-9802-B401-8676-FE57F9BB4648}"/>
              </a:ext>
            </a:extLst>
          </p:cNvPr>
          <p:cNvSpPr txBox="1"/>
          <p:nvPr/>
        </p:nvSpPr>
        <p:spPr>
          <a:xfrm>
            <a:off x="300683" y="741581"/>
            <a:ext cx="11752558" cy="7017306"/>
          </a:xfrm>
          <a:prstGeom prst="rect">
            <a:avLst/>
          </a:prstGeom>
          <a:noFill/>
        </p:spPr>
        <p:txBody>
          <a:bodyPr wrap="square">
            <a:spAutoFit/>
          </a:bodyPr>
          <a:lstStyle/>
          <a:p>
            <a:pPr algn="just"/>
            <a:r>
              <a:rPr lang="en-US" b="1" i="0" dirty="0">
                <a:solidFill>
                  <a:srgbClr val="333333"/>
                </a:solidFill>
                <a:effectLst/>
                <a:latin typeface="inter-bold"/>
              </a:rPr>
              <a:t>&lt;!DOCTYPE&gt;:</a:t>
            </a:r>
            <a:r>
              <a:rPr lang="en-US" b="0" i="0" dirty="0">
                <a:solidFill>
                  <a:srgbClr val="333333"/>
                </a:solidFill>
                <a:effectLst/>
                <a:latin typeface="inter-regular"/>
              </a:rPr>
              <a:t> </a:t>
            </a:r>
          </a:p>
          <a:p>
            <a:pPr algn="just"/>
            <a:r>
              <a:rPr lang="en-US" dirty="0">
                <a:solidFill>
                  <a:srgbClr val="333333"/>
                </a:solidFill>
                <a:latin typeface="inter-regular"/>
              </a:rPr>
              <a:t>             </a:t>
            </a:r>
            <a:r>
              <a:rPr lang="en-US" b="0" i="0" dirty="0">
                <a:solidFill>
                  <a:srgbClr val="333333"/>
                </a:solidFill>
                <a:effectLst/>
                <a:latin typeface="inter-regular"/>
              </a:rPr>
              <a:t>It defines the document type, or it instruct the browser about the version of HTML.</a:t>
            </a:r>
          </a:p>
          <a:p>
            <a:pPr algn="just"/>
            <a:r>
              <a:rPr lang="en-US" b="1" i="0" dirty="0">
                <a:solidFill>
                  <a:srgbClr val="333333"/>
                </a:solidFill>
                <a:effectLst/>
                <a:latin typeface="inter-bold"/>
              </a:rPr>
              <a:t>&lt;html &gt;</a:t>
            </a:r>
            <a:r>
              <a:rPr lang="en-US" b="0" i="0" dirty="0">
                <a:solidFill>
                  <a:srgbClr val="333333"/>
                </a:solidFill>
                <a:effectLst/>
                <a:latin typeface="inter-regular"/>
              </a:rPr>
              <a:t> :</a:t>
            </a:r>
          </a:p>
          <a:p>
            <a:pPr algn="just"/>
            <a:r>
              <a:rPr lang="en-US" dirty="0">
                <a:solidFill>
                  <a:srgbClr val="333333"/>
                </a:solidFill>
                <a:latin typeface="inter-regular"/>
              </a:rPr>
              <a:t>             </a:t>
            </a:r>
            <a:r>
              <a:rPr lang="en-US" b="0" i="0" dirty="0">
                <a:solidFill>
                  <a:srgbClr val="333333"/>
                </a:solidFill>
                <a:effectLst/>
                <a:latin typeface="inter-regular"/>
              </a:rPr>
              <a:t>This tag informs the browser that it is an HTML document. Text between html tag describes the web document. It is a container for all other elements of HTML except &lt;!DOCTYPE&gt;</a:t>
            </a:r>
          </a:p>
          <a:p>
            <a:pPr algn="just"/>
            <a:r>
              <a:rPr lang="en-US" b="1" i="0" dirty="0">
                <a:solidFill>
                  <a:srgbClr val="333333"/>
                </a:solidFill>
                <a:effectLst/>
                <a:latin typeface="inter-bold"/>
              </a:rPr>
              <a:t>&lt;head&gt;:</a:t>
            </a:r>
            <a:r>
              <a:rPr lang="en-US" b="0" i="0" dirty="0">
                <a:solidFill>
                  <a:srgbClr val="333333"/>
                </a:solidFill>
                <a:effectLst/>
                <a:latin typeface="inter-regular"/>
              </a:rPr>
              <a:t> </a:t>
            </a:r>
          </a:p>
          <a:p>
            <a:pPr algn="just"/>
            <a:r>
              <a:rPr lang="en-US" dirty="0">
                <a:solidFill>
                  <a:srgbClr val="333333"/>
                </a:solidFill>
                <a:latin typeface="inter-regular"/>
              </a:rPr>
              <a:t>             </a:t>
            </a:r>
            <a:r>
              <a:rPr lang="en-US" b="0" i="0" dirty="0">
                <a:solidFill>
                  <a:srgbClr val="333333"/>
                </a:solidFill>
                <a:effectLst/>
                <a:latin typeface="inter-regular"/>
              </a:rPr>
              <a:t>It should be the first element inside the &lt;html&gt; element, which contains the metadata(information about the document). It must be closed before the body tag opens.</a:t>
            </a:r>
          </a:p>
          <a:p>
            <a:pPr algn="just"/>
            <a:r>
              <a:rPr lang="en-US" b="1" i="0" dirty="0">
                <a:solidFill>
                  <a:srgbClr val="333333"/>
                </a:solidFill>
                <a:effectLst/>
                <a:latin typeface="inter-bold"/>
              </a:rPr>
              <a:t>&lt;body&gt; </a:t>
            </a:r>
            <a:r>
              <a:rPr lang="en-US" b="0" i="0" dirty="0">
                <a:solidFill>
                  <a:srgbClr val="333333"/>
                </a:solidFill>
                <a:effectLst/>
                <a:latin typeface="inter-regular"/>
              </a:rPr>
              <a:t>:  </a:t>
            </a:r>
          </a:p>
          <a:p>
            <a:pPr algn="just"/>
            <a:r>
              <a:rPr lang="en-US" dirty="0">
                <a:solidFill>
                  <a:srgbClr val="333333"/>
                </a:solidFill>
                <a:latin typeface="inter-regular"/>
              </a:rPr>
              <a:t>             </a:t>
            </a:r>
            <a:r>
              <a:rPr lang="en-US" b="0" i="0" dirty="0">
                <a:solidFill>
                  <a:srgbClr val="333333"/>
                </a:solidFill>
                <a:effectLst/>
                <a:latin typeface="inter-regular"/>
              </a:rPr>
              <a:t>Text between body tag describes the body content of the page that is visible to the end user. This tag contains the main content of the HTML document.</a:t>
            </a:r>
          </a:p>
          <a:p>
            <a:pPr algn="just"/>
            <a:r>
              <a:rPr lang="en-US" b="1" dirty="0">
                <a:solidFill>
                  <a:srgbClr val="333333"/>
                </a:solidFill>
                <a:latin typeface="inter-bold"/>
              </a:rPr>
              <a:t>Heading tag</a:t>
            </a:r>
            <a:r>
              <a:rPr lang="en-US" b="0" i="0" dirty="0">
                <a:solidFill>
                  <a:srgbClr val="333333"/>
                </a:solidFill>
                <a:effectLst/>
                <a:latin typeface="inter-regular"/>
              </a:rPr>
              <a:t>:</a:t>
            </a:r>
          </a:p>
          <a:p>
            <a:pPr algn="just"/>
            <a:r>
              <a:rPr lang="en-US" dirty="0">
                <a:solidFill>
                  <a:srgbClr val="333333"/>
                </a:solidFill>
                <a:latin typeface="inter-regular"/>
              </a:rPr>
              <a:t>             </a:t>
            </a:r>
            <a:r>
              <a:rPr lang="en-US" b="0" i="0" dirty="0">
                <a:solidFill>
                  <a:srgbClr val="333333"/>
                </a:solidFill>
                <a:effectLst/>
                <a:latin typeface="inter-regular"/>
              </a:rPr>
              <a:t> Text between &lt;h1&gt; tag describes the first level heading of the webpage.</a:t>
            </a:r>
          </a:p>
          <a:p>
            <a:pPr algn="just"/>
            <a:r>
              <a:rPr lang="en-US" dirty="0">
                <a:solidFill>
                  <a:srgbClr val="333333"/>
                </a:solidFill>
                <a:latin typeface="inter-regular"/>
              </a:rPr>
              <a:t>                  </a:t>
            </a:r>
            <a:r>
              <a:rPr lang="pt-BR" b="0" i="0" dirty="0">
                <a:solidFill>
                  <a:srgbClr val="333333"/>
                </a:solidFill>
                <a:effectLst/>
                <a:latin typeface="inter-regular"/>
              </a:rPr>
              <a:t>&lt;h1&gt;, &lt;h2&gt;, &lt;h3&gt;, &lt;h4&gt;, &lt;h5&gt;, &lt;h6&gt;</a:t>
            </a:r>
          </a:p>
          <a:p>
            <a:pPr algn="just"/>
            <a:r>
              <a:rPr lang="pt-BR" dirty="0">
                <a:solidFill>
                  <a:srgbClr val="333333"/>
                </a:solidFill>
                <a:latin typeface="inter-regular"/>
              </a:rPr>
              <a:t>                                     </a:t>
            </a:r>
            <a:r>
              <a:rPr lang="pt-BR" b="1" i="0" dirty="0">
                <a:solidFill>
                  <a:srgbClr val="006699"/>
                </a:solidFill>
                <a:effectLst/>
                <a:latin typeface="inter-regular"/>
              </a:rPr>
              <a:t>SYNTAX:</a:t>
            </a:r>
          </a:p>
          <a:p>
            <a:pPr lvl="6" algn="just"/>
            <a:r>
              <a:rPr lang="pt-BR" b="1" i="0" dirty="0">
                <a:solidFill>
                  <a:srgbClr val="006699"/>
                </a:solidFill>
                <a:effectLst/>
                <a:latin typeface="inter-regular"/>
              </a:rPr>
              <a:t>&lt;h1&gt;</a:t>
            </a:r>
            <a:r>
              <a:rPr lang="pt-BR" b="0" i="0" dirty="0">
                <a:solidFill>
                  <a:srgbClr val="000000"/>
                </a:solidFill>
                <a:effectLst/>
                <a:latin typeface="inter-regular"/>
              </a:rPr>
              <a:t>Heading no. 1</a:t>
            </a:r>
            <a:r>
              <a:rPr lang="pt-BR" b="1" i="0" dirty="0">
                <a:solidFill>
                  <a:srgbClr val="006699"/>
                </a:solidFill>
                <a:effectLst/>
                <a:latin typeface="inter-regular"/>
              </a:rPr>
              <a:t>&lt;/h1&gt;</a:t>
            </a:r>
            <a:r>
              <a:rPr lang="pt-BR" b="0" i="0" dirty="0">
                <a:solidFill>
                  <a:srgbClr val="000000"/>
                </a:solidFill>
                <a:effectLst/>
                <a:latin typeface="inter-regular"/>
              </a:rPr>
              <a:t>  </a:t>
            </a:r>
          </a:p>
          <a:p>
            <a:pPr lvl="6" algn="just"/>
            <a:r>
              <a:rPr lang="pt-BR" b="1" i="0" dirty="0">
                <a:solidFill>
                  <a:srgbClr val="006699"/>
                </a:solidFill>
                <a:effectLst/>
                <a:latin typeface="inter-regular"/>
              </a:rPr>
              <a:t>&lt;h2&gt;</a:t>
            </a:r>
            <a:r>
              <a:rPr lang="pt-BR" b="0" i="0" dirty="0">
                <a:solidFill>
                  <a:srgbClr val="000000"/>
                </a:solidFill>
                <a:effectLst/>
                <a:latin typeface="inter-regular"/>
              </a:rPr>
              <a:t>Heading no. 2</a:t>
            </a:r>
            <a:r>
              <a:rPr lang="pt-BR" b="1" i="0" dirty="0">
                <a:solidFill>
                  <a:srgbClr val="006699"/>
                </a:solidFill>
                <a:effectLst/>
                <a:latin typeface="inter-regular"/>
              </a:rPr>
              <a:t>&lt;/h2&gt;</a:t>
            </a:r>
            <a:r>
              <a:rPr lang="pt-BR" b="0" i="0" dirty="0">
                <a:solidFill>
                  <a:srgbClr val="000000"/>
                </a:solidFill>
                <a:effectLst/>
                <a:latin typeface="inter-regular"/>
              </a:rPr>
              <a:t>  </a:t>
            </a:r>
          </a:p>
          <a:p>
            <a:pPr lvl="6" algn="just"/>
            <a:r>
              <a:rPr lang="pt-BR" b="1" i="0" dirty="0">
                <a:solidFill>
                  <a:srgbClr val="006699"/>
                </a:solidFill>
                <a:effectLst/>
                <a:latin typeface="inter-regular"/>
              </a:rPr>
              <a:t>&lt;h3&gt;</a:t>
            </a:r>
            <a:r>
              <a:rPr lang="pt-BR" b="0" i="0" dirty="0">
                <a:solidFill>
                  <a:srgbClr val="000000"/>
                </a:solidFill>
                <a:effectLst/>
                <a:latin typeface="inter-regular"/>
              </a:rPr>
              <a:t>Heading no. 3</a:t>
            </a:r>
            <a:r>
              <a:rPr lang="pt-BR" b="1" i="0" dirty="0">
                <a:solidFill>
                  <a:srgbClr val="006699"/>
                </a:solidFill>
                <a:effectLst/>
                <a:latin typeface="inter-regular"/>
              </a:rPr>
              <a:t>&lt;/h3&gt;</a:t>
            </a:r>
            <a:r>
              <a:rPr lang="pt-BR" b="0" i="0" dirty="0">
                <a:solidFill>
                  <a:srgbClr val="000000"/>
                </a:solidFill>
                <a:effectLst/>
                <a:latin typeface="inter-regular"/>
              </a:rPr>
              <a:t>  </a:t>
            </a:r>
          </a:p>
          <a:p>
            <a:pPr lvl="6" algn="just"/>
            <a:r>
              <a:rPr lang="pt-BR" b="1" i="0" dirty="0">
                <a:solidFill>
                  <a:srgbClr val="006699"/>
                </a:solidFill>
                <a:effectLst/>
                <a:latin typeface="inter-regular"/>
              </a:rPr>
              <a:t>&lt;h4&gt;</a:t>
            </a:r>
            <a:r>
              <a:rPr lang="pt-BR" b="0" i="0" dirty="0">
                <a:solidFill>
                  <a:srgbClr val="000000"/>
                </a:solidFill>
                <a:effectLst/>
                <a:latin typeface="inter-regular"/>
              </a:rPr>
              <a:t>Heading no. 4</a:t>
            </a:r>
            <a:r>
              <a:rPr lang="pt-BR" b="1" i="0" dirty="0">
                <a:solidFill>
                  <a:srgbClr val="006699"/>
                </a:solidFill>
                <a:effectLst/>
                <a:latin typeface="inter-regular"/>
              </a:rPr>
              <a:t>&lt;/h4&gt;</a:t>
            </a:r>
            <a:r>
              <a:rPr lang="pt-BR" b="0" i="0" dirty="0">
                <a:solidFill>
                  <a:srgbClr val="000000"/>
                </a:solidFill>
                <a:effectLst/>
                <a:latin typeface="inter-regular"/>
              </a:rPr>
              <a:t>  </a:t>
            </a:r>
          </a:p>
          <a:p>
            <a:pPr lvl="6" algn="just"/>
            <a:r>
              <a:rPr lang="pt-BR" b="1" i="0" dirty="0">
                <a:solidFill>
                  <a:srgbClr val="006699"/>
                </a:solidFill>
                <a:effectLst/>
                <a:latin typeface="inter-regular"/>
              </a:rPr>
              <a:t>&lt;h5&gt;</a:t>
            </a:r>
            <a:r>
              <a:rPr lang="pt-BR" b="0" i="0" dirty="0">
                <a:solidFill>
                  <a:srgbClr val="000000"/>
                </a:solidFill>
                <a:effectLst/>
                <a:latin typeface="inter-regular"/>
              </a:rPr>
              <a:t>Heading no. 5</a:t>
            </a:r>
            <a:r>
              <a:rPr lang="pt-BR" b="1" i="0" dirty="0">
                <a:solidFill>
                  <a:srgbClr val="006699"/>
                </a:solidFill>
                <a:effectLst/>
                <a:latin typeface="inter-regular"/>
              </a:rPr>
              <a:t>&lt;/h5&gt;</a:t>
            </a:r>
            <a:r>
              <a:rPr lang="pt-BR" b="0" i="0" dirty="0">
                <a:solidFill>
                  <a:srgbClr val="000000"/>
                </a:solidFill>
                <a:effectLst/>
                <a:latin typeface="inter-regular"/>
              </a:rPr>
              <a:t>  </a:t>
            </a:r>
          </a:p>
          <a:p>
            <a:pPr lvl="6" algn="just"/>
            <a:r>
              <a:rPr lang="pt-BR" b="1" i="0" dirty="0">
                <a:solidFill>
                  <a:srgbClr val="006699"/>
                </a:solidFill>
                <a:effectLst/>
                <a:latin typeface="inter-regular"/>
              </a:rPr>
              <a:t>&lt;h6&gt;</a:t>
            </a:r>
            <a:r>
              <a:rPr lang="pt-BR" b="0" i="0" dirty="0">
                <a:solidFill>
                  <a:srgbClr val="000000"/>
                </a:solidFill>
                <a:effectLst/>
                <a:latin typeface="inter-regular"/>
              </a:rPr>
              <a:t>Heading no. 6</a:t>
            </a:r>
            <a:r>
              <a:rPr lang="pt-BR" b="1" i="0" dirty="0">
                <a:solidFill>
                  <a:srgbClr val="006699"/>
                </a:solidFill>
                <a:effectLst/>
                <a:latin typeface="inter-regular"/>
              </a:rPr>
              <a:t>&lt;/h6&gt;</a:t>
            </a:r>
            <a:r>
              <a:rPr lang="pt-BR" b="0" i="0" dirty="0">
                <a:solidFill>
                  <a:srgbClr val="000000"/>
                </a:solidFill>
                <a:effectLst/>
                <a:latin typeface="inter-regular"/>
              </a:rPr>
              <a:t>  </a:t>
            </a:r>
          </a:p>
          <a:p>
            <a:pPr algn="just"/>
            <a:endParaRPr lang="en-IN" dirty="0"/>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a:p>
            <a:pPr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13039653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42D609-54EB-2657-77C6-B7E45253382B}"/>
              </a:ext>
            </a:extLst>
          </p:cNvPr>
          <p:cNvSpPr txBox="1"/>
          <p:nvPr/>
        </p:nvSpPr>
        <p:spPr>
          <a:xfrm>
            <a:off x="385035" y="264757"/>
            <a:ext cx="6098582" cy="369332"/>
          </a:xfrm>
          <a:prstGeom prst="rect">
            <a:avLst/>
          </a:prstGeom>
          <a:noFill/>
        </p:spPr>
        <p:txBody>
          <a:bodyPr wrap="square">
            <a:spAutoFit/>
          </a:bodyPr>
          <a:lstStyle/>
          <a:p>
            <a:r>
              <a:rPr lang="en-US" b="1" i="0" dirty="0">
                <a:solidFill>
                  <a:srgbClr val="333333"/>
                </a:solidFill>
                <a:effectLst/>
                <a:latin typeface="inter-regular"/>
              </a:rPr>
              <a:t>&lt;br&gt; Tag</a:t>
            </a:r>
            <a:r>
              <a:rPr lang="en-US" b="0" i="0" dirty="0">
                <a:solidFill>
                  <a:srgbClr val="333333"/>
                </a:solidFill>
                <a:effectLst/>
                <a:latin typeface="inter-regular"/>
              </a:rPr>
              <a:t>: br stands for break line, it breaks the line of the code.</a:t>
            </a:r>
            <a:endParaRPr lang="en-IN" dirty="0"/>
          </a:p>
        </p:txBody>
      </p:sp>
      <p:sp>
        <p:nvSpPr>
          <p:cNvPr id="5" name="TextBox 4">
            <a:extLst>
              <a:ext uri="{FF2B5EF4-FFF2-40B4-BE49-F238E27FC236}">
                <a16:creationId xmlns:a16="http://schemas.microsoft.com/office/drawing/2014/main" id="{7A52B46A-F9C5-CCDA-FAA9-5752FCAC71A3}"/>
              </a:ext>
            </a:extLst>
          </p:cNvPr>
          <p:cNvSpPr txBox="1"/>
          <p:nvPr/>
        </p:nvSpPr>
        <p:spPr>
          <a:xfrm>
            <a:off x="454292" y="1667661"/>
            <a:ext cx="11013808" cy="6370975"/>
          </a:xfrm>
          <a:prstGeom prst="rect">
            <a:avLst/>
          </a:prstGeom>
          <a:noFill/>
        </p:spPr>
        <p:txBody>
          <a:bodyPr wrap="square">
            <a:spAutoFit/>
          </a:bodyPr>
          <a:lstStyle/>
          <a:p>
            <a:pPr algn="just"/>
            <a:r>
              <a:rPr lang="en-US" b="0" i="0" dirty="0">
                <a:solidFill>
                  <a:srgbClr val="610B38"/>
                </a:solidFill>
                <a:effectLst/>
                <a:latin typeface="erdana"/>
              </a:rPr>
              <a:t>The href attribute in HTML:</a:t>
            </a:r>
          </a:p>
          <a:p>
            <a:pPr algn="just"/>
            <a:r>
              <a:rPr lang="en-US" dirty="0">
                <a:solidFill>
                  <a:srgbClr val="610B38"/>
                </a:solidFill>
                <a:latin typeface="erdana"/>
              </a:rPr>
              <a:t>                         </a:t>
            </a:r>
            <a:r>
              <a:rPr lang="en-US" i="0" dirty="0">
                <a:solidFill>
                  <a:srgbClr val="333333"/>
                </a:solidFill>
                <a:effectLst/>
                <a:latin typeface="inter-bold"/>
              </a:rPr>
              <a:t>The href attribute provides the hyperlink, and if it is blank, then it will remain in same page</a:t>
            </a:r>
            <a:r>
              <a:rPr lang="en-US" i="0" dirty="0">
                <a:solidFill>
                  <a:srgbClr val="333333"/>
                </a:solidFill>
                <a:effectLst/>
                <a:latin typeface="inter-regular"/>
              </a:rPr>
              <a:t>.</a:t>
            </a:r>
            <a:endParaRPr lang="en-IN" dirty="0"/>
          </a:p>
          <a:p>
            <a:pPr algn="just"/>
            <a:r>
              <a:rPr lang="en-US" b="0" i="0" dirty="0">
                <a:solidFill>
                  <a:srgbClr val="610B38"/>
                </a:solidFill>
                <a:effectLst/>
                <a:latin typeface="erdana"/>
              </a:rPr>
              <a:t>                           SYNTAX:</a:t>
            </a:r>
          </a:p>
          <a:p>
            <a:pPr algn="just"/>
            <a:r>
              <a:rPr lang="en-US" dirty="0">
                <a:solidFill>
                  <a:srgbClr val="610B38"/>
                </a:solidFill>
                <a:latin typeface="erdana"/>
              </a:rPr>
              <a:t>                                          </a:t>
            </a:r>
            <a:r>
              <a:rPr kumimoji="0" lang="en-US" altLang="en-US" sz="1800" b="0" i="0" u="none" strike="noStrike" cap="none" normalizeH="0" baseline="0" dirty="0">
                <a:ln>
                  <a:noFill/>
                </a:ln>
                <a:solidFill>
                  <a:srgbClr val="333333"/>
                </a:solidFill>
                <a:effectLst/>
                <a:latin typeface="Arial Unicode MS"/>
              </a:rPr>
              <a:t>&lt;a href = "..........."&gt; Link Text &lt;/a&gt;</a:t>
            </a:r>
            <a:r>
              <a:rPr kumimoji="0" lang="en-US" altLang="en-US" sz="1050" b="0" i="0" u="none" strike="noStrike" cap="none" normalizeH="0" baseline="0" dirty="0">
                <a:ln>
                  <a:noFill/>
                </a:ln>
                <a:solidFill>
                  <a:schemeClr val="tx1"/>
                </a:solidFill>
                <a:effectLst/>
              </a:rPr>
              <a:t> </a:t>
            </a:r>
          </a:p>
          <a:p>
            <a:pPr algn="just"/>
            <a:r>
              <a:rPr lang="en-US" altLang="en-US" sz="1050" dirty="0">
                <a:latin typeface="Arial" panose="020B0604020202020204" pitchFamily="34" charset="0"/>
              </a:rPr>
              <a:t>                                       </a:t>
            </a:r>
            <a:r>
              <a:rPr lang="en-US" altLang="en-US" sz="1400" dirty="0">
                <a:latin typeface="Arial" panose="020B0604020202020204" pitchFamily="34" charset="0"/>
              </a:rPr>
              <a:t>EXAMPLE:</a:t>
            </a:r>
          </a:p>
          <a:p>
            <a:pPr algn="just"/>
            <a:r>
              <a:rPr kumimoji="0" lang="en-US" altLang="en-US" sz="1400" b="0" i="0" u="none" strike="noStrike" cap="none" normalizeH="0" baseline="0" dirty="0">
                <a:ln>
                  <a:noFill/>
                </a:ln>
                <a:solidFill>
                  <a:schemeClr val="tx1"/>
                </a:solidFill>
                <a:effectLst/>
                <a:latin typeface="Arial" panose="020B0604020202020204" pitchFamily="34" charset="0"/>
              </a:rPr>
              <a:t>                                            </a:t>
            </a:r>
            <a:r>
              <a:rPr lang="en-US" sz="2000" b="1" i="0" dirty="0">
                <a:solidFill>
                  <a:srgbClr val="006699"/>
                </a:solidFill>
                <a:effectLst/>
                <a:latin typeface="inter-regular"/>
              </a:rPr>
              <a:t>&lt;a</a:t>
            </a:r>
            <a:r>
              <a:rPr lang="en-US" sz="2000" b="0" i="0" dirty="0">
                <a:solidFill>
                  <a:srgbClr val="000000"/>
                </a:solidFill>
                <a:effectLst/>
                <a:latin typeface="inter-regular"/>
              </a:rPr>
              <a:t> </a:t>
            </a:r>
            <a:r>
              <a:rPr lang="en-US" sz="2000" b="0" i="0" dirty="0">
                <a:solidFill>
                  <a:srgbClr val="FF0000"/>
                </a:solidFill>
                <a:effectLst/>
                <a:latin typeface="inter-regular"/>
              </a:rPr>
              <a:t>href</a:t>
            </a:r>
            <a:r>
              <a:rPr lang="en-US" sz="2000" b="0" i="0" dirty="0">
                <a:solidFill>
                  <a:srgbClr val="000000"/>
                </a:solidFill>
                <a:effectLst/>
                <a:latin typeface="inter-regular"/>
              </a:rPr>
              <a:t>=</a:t>
            </a:r>
            <a:r>
              <a:rPr lang="en-US" sz="2000" b="0" i="0" dirty="0">
                <a:solidFill>
                  <a:srgbClr val="0000FF"/>
                </a:solidFill>
                <a:effectLst/>
                <a:latin typeface="inter-regular"/>
              </a:rPr>
              <a:t>""</a:t>
            </a:r>
            <a:r>
              <a:rPr lang="en-US" sz="2000" b="1" i="0" dirty="0">
                <a:solidFill>
                  <a:srgbClr val="006699"/>
                </a:solidFill>
                <a:effectLst/>
                <a:latin typeface="inter-regular"/>
              </a:rPr>
              <a:t>&gt;</a:t>
            </a:r>
            <a:r>
              <a:rPr lang="en-US" sz="2000" b="0" i="0" dirty="0">
                <a:solidFill>
                  <a:srgbClr val="000000"/>
                </a:solidFill>
                <a:effectLst/>
                <a:latin typeface="inter-regular"/>
              </a:rPr>
              <a:t>This is a link</a:t>
            </a:r>
            <a:r>
              <a:rPr lang="en-US" sz="2000" b="1" i="0" dirty="0">
                <a:solidFill>
                  <a:srgbClr val="006699"/>
                </a:solidFill>
                <a:effectLst/>
                <a:latin typeface="inter-regular"/>
              </a:rPr>
              <a:t>&lt;/a&gt;</a:t>
            </a:r>
            <a:r>
              <a:rPr lang="en-US" sz="2000" b="0" i="0" dirty="0">
                <a:solidFill>
                  <a:srgbClr val="000000"/>
                </a:solidFill>
                <a:effectLst/>
                <a:latin typeface="inter-regular"/>
              </a:rPr>
              <a:t>  </a:t>
            </a:r>
          </a:p>
          <a:p>
            <a:pPr algn="just"/>
            <a:r>
              <a:rPr kumimoji="0" lang="en-US" altLang="en-US" sz="1400" b="0" i="0" u="none" strike="noStrike" cap="none" normalizeH="0" baseline="0" dirty="0">
                <a:ln>
                  <a:noFill/>
                </a:ln>
                <a:solidFill>
                  <a:schemeClr val="tx1"/>
                </a:solidFill>
                <a:effectLst/>
                <a:latin typeface="Arial" panose="020B0604020202020204" pitchFamily="34" charset="0"/>
              </a:rPr>
              <a:t>                                            </a:t>
            </a:r>
            <a:r>
              <a:rPr lang="en-IN" b="1" i="0" dirty="0">
                <a:solidFill>
                  <a:srgbClr val="006699"/>
                </a:solidFill>
                <a:effectLst/>
                <a:latin typeface="inter-regular"/>
              </a:rPr>
              <a:t>&lt;a</a:t>
            </a:r>
            <a:r>
              <a:rPr lang="en-IN" b="0" i="0" dirty="0">
                <a:solidFill>
                  <a:srgbClr val="000000"/>
                </a:solidFill>
                <a:effectLst/>
                <a:latin typeface="inter-regular"/>
              </a:rPr>
              <a:t> </a:t>
            </a:r>
            <a:r>
              <a:rPr lang="en-IN" b="0" i="0" dirty="0">
                <a:solidFill>
                  <a:srgbClr val="FF0000"/>
                </a:solidFill>
                <a:effectLst/>
                <a:latin typeface="inter-regular"/>
              </a:rPr>
              <a:t>href</a:t>
            </a:r>
            <a:r>
              <a:rPr lang="en-IN" b="0" i="0" dirty="0">
                <a:solidFill>
                  <a:srgbClr val="000000"/>
                </a:solidFill>
                <a:effectLst/>
                <a:latin typeface="inter-regular"/>
              </a:rPr>
              <a:t>=</a:t>
            </a:r>
            <a:r>
              <a:rPr lang="en-IN" b="0" i="0" dirty="0">
                <a:solidFill>
                  <a:srgbClr val="0000FF"/>
                </a:solidFill>
                <a:effectLst/>
                <a:latin typeface="inter-regular"/>
              </a:rPr>
              <a:t>"https://www.javatpoint.com/html-anchor"</a:t>
            </a:r>
            <a:r>
              <a:rPr lang="en-IN" b="1" i="0" dirty="0">
                <a:solidFill>
                  <a:srgbClr val="006699"/>
                </a:solidFill>
                <a:effectLst/>
                <a:latin typeface="inter-regular"/>
              </a:rPr>
              <a:t>&gt;</a:t>
            </a:r>
            <a:r>
              <a:rPr lang="en-IN" b="0" i="0" dirty="0">
                <a:solidFill>
                  <a:srgbClr val="000000"/>
                </a:solidFill>
                <a:effectLst/>
                <a:latin typeface="inter-regular"/>
              </a:rPr>
              <a:t>This is a link</a:t>
            </a:r>
            <a:r>
              <a:rPr lang="en-IN" b="1" i="0" dirty="0">
                <a:solidFill>
                  <a:srgbClr val="006699"/>
                </a:solidFill>
                <a:effectLst/>
                <a:latin typeface="inter-regular"/>
              </a:rPr>
              <a:t>&lt;/a&gt;</a:t>
            </a:r>
            <a:r>
              <a:rPr lang="en-IN" b="0" i="0" dirty="0">
                <a:solidFill>
                  <a:srgbClr val="000000"/>
                </a:solidFill>
                <a:effectLst/>
                <a:latin typeface="inter-regular"/>
              </a:rPr>
              <a:t> </a:t>
            </a:r>
          </a:p>
          <a:p>
            <a:pPr algn="just"/>
            <a:r>
              <a:rPr lang="en-US" b="0" i="0" dirty="0">
                <a:solidFill>
                  <a:srgbClr val="610B38"/>
                </a:solidFill>
                <a:effectLst/>
                <a:latin typeface="erdana"/>
              </a:rPr>
              <a:t>Appearance of HTML anchor tag:</a:t>
            </a:r>
          </a:p>
          <a:p>
            <a:pPr marL="1657350" lvl="3" indent="-285750" algn="just">
              <a:buFont typeface="Wingdings" panose="05000000000000000000" pitchFamily="2" charset="2"/>
              <a:buChar char="Ø"/>
            </a:pPr>
            <a:r>
              <a:rPr lang="en-US" b="0" i="0" dirty="0">
                <a:solidFill>
                  <a:srgbClr val="333333"/>
                </a:solidFill>
                <a:effectLst/>
                <a:latin typeface="inter-regular"/>
              </a:rPr>
              <a:t>An </a:t>
            </a:r>
            <a:r>
              <a:rPr lang="en-US" b="1" i="0" dirty="0">
                <a:solidFill>
                  <a:srgbClr val="333333"/>
                </a:solidFill>
                <a:effectLst/>
                <a:latin typeface="inter-bold"/>
              </a:rPr>
              <a:t>unvisited link</a:t>
            </a:r>
            <a:r>
              <a:rPr lang="en-US" b="0" i="0" dirty="0">
                <a:solidFill>
                  <a:srgbClr val="333333"/>
                </a:solidFill>
                <a:effectLst/>
                <a:latin typeface="inter-regular"/>
              </a:rPr>
              <a:t> is displayed underlined and blue.</a:t>
            </a:r>
          </a:p>
          <a:p>
            <a:pPr marL="1657350" lvl="3" indent="-285750" algn="just">
              <a:buFont typeface="Wingdings" panose="05000000000000000000" pitchFamily="2" charset="2"/>
              <a:buChar char="Ø"/>
            </a:pPr>
            <a:r>
              <a:rPr lang="en-US" b="0" i="0" dirty="0">
                <a:solidFill>
                  <a:srgbClr val="333333"/>
                </a:solidFill>
                <a:effectLst/>
                <a:latin typeface="inter-regular"/>
              </a:rPr>
              <a:t>A </a:t>
            </a:r>
            <a:r>
              <a:rPr lang="en-US" b="1" i="0" dirty="0">
                <a:solidFill>
                  <a:srgbClr val="333333"/>
                </a:solidFill>
                <a:effectLst/>
                <a:latin typeface="inter-bold"/>
              </a:rPr>
              <a:t>visited link</a:t>
            </a:r>
            <a:r>
              <a:rPr lang="en-US" b="0" i="0" dirty="0">
                <a:solidFill>
                  <a:srgbClr val="333333"/>
                </a:solidFill>
                <a:effectLst/>
                <a:latin typeface="inter-regular"/>
              </a:rPr>
              <a:t> displayed underlined and purple.</a:t>
            </a:r>
          </a:p>
          <a:p>
            <a:pPr marL="1657350" lvl="3" indent="-285750" algn="just">
              <a:buFont typeface="Wingdings" panose="05000000000000000000" pitchFamily="2" charset="2"/>
              <a:buChar char="Ø"/>
            </a:pPr>
            <a:r>
              <a:rPr lang="en-US" b="0" i="0" dirty="0">
                <a:solidFill>
                  <a:srgbClr val="333333"/>
                </a:solidFill>
                <a:effectLst/>
                <a:latin typeface="inter-regular"/>
              </a:rPr>
              <a:t>An </a:t>
            </a:r>
            <a:r>
              <a:rPr lang="en-US" b="1" i="0" dirty="0">
                <a:solidFill>
                  <a:srgbClr val="333333"/>
                </a:solidFill>
                <a:effectLst/>
                <a:latin typeface="inter-bold"/>
              </a:rPr>
              <a:t>active link</a:t>
            </a:r>
            <a:r>
              <a:rPr lang="en-US" b="0" i="0" dirty="0">
                <a:solidFill>
                  <a:srgbClr val="333333"/>
                </a:solidFill>
                <a:effectLst/>
                <a:latin typeface="inter-regular"/>
              </a:rPr>
              <a:t> is underlined and red.</a:t>
            </a:r>
          </a:p>
          <a:p>
            <a:pPr algn="just"/>
            <a:r>
              <a:rPr lang="en-IN" b="0" i="0" dirty="0">
                <a:solidFill>
                  <a:srgbClr val="610B38"/>
                </a:solidFill>
                <a:effectLst/>
                <a:latin typeface="erdana"/>
              </a:rPr>
              <a:t>HTML Image:</a:t>
            </a:r>
          </a:p>
          <a:p>
            <a:pPr marL="1657350" lvl="3" indent="-285750" algn="just">
              <a:buFont typeface="Wingdings" panose="05000000000000000000" pitchFamily="2" charset="2"/>
              <a:buChar char="Ø"/>
            </a:pPr>
            <a:r>
              <a:rPr lang="en-IN" b="1" i="0" dirty="0">
                <a:solidFill>
                  <a:srgbClr val="333333"/>
                </a:solidFill>
                <a:effectLst/>
                <a:latin typeface="inter-bold"/>
              </a:rPr>
              <a:t>HTML img tag</a:t>
            </a:r>
            <a:r>
              <a:rPr lang="en-IN" b="0" i="0" dirty="0">
                <a:solidFill>
                  <a:srgbClr val="333333"/>
                </a:solidFill>
                <a:effectLst/>
                <a:latin typeface="inter-regular"/>
              </a:rPr>
              <a:t> is used to display image on the web page. </a:t>
            </a:r>
          </a:p>
          <a:p>
            <a:pPr marL="1657350" lvl="3" indent="-285750" algn="just">
              <a:buFont typeface="Wingdings" panose="05000000000000000000" pitchFamily="2" charset="2"/>
              <a:buChar char="Ø"/>
            </a:pPr>
            <a:r>
              <a:rPr lang="en-IN" b="0" i="0" dirty="0">
                <a:solidFill>
                  <a:srgbClr val="333333"/>
                </a:solidFill>
                <a:effectLst/>
                <a:latin typeface="inter-regular"/>
              </a:rPr>
              <a:t>HTML img tag is an empty tag that contains attributes only, closing tags are not used in HTML image element.</a:t>
            </a:r>
          </a:p>
          <a:p>
            <a:pPr algn="just"/>
            <a:r>
              <a:rPr lang="en-IN" dirty="0">
                <a:solidFill>
                  <a:srgbClr val="333333"/>
                </a:solidFill>
                <a:latin typeface="inter-regular"/>
              </a:rPr>
              <a:t>                           SYNTAX:                                   </a:t>
            </a:r>
          </a:p>
          <a:p>
            <a:pPr algn="just"/>
            <a:r>
              <a:rPr lang="en-IN" b="1" i="0" dirty="0">
                <a:solidFill>
                  <a:srgbClr val="006699"/>
                </a:solidFill>
                <a:effectLst/>
                <a:latin typeface="inter-regular"/>
              </a:rPr>
              <a:t>                                       &lt;img</a:t>
            </a:r>
            <a:r>
              <a:rPr lang="en-IN" b="0" i="0" dirty="0">
                <a:solidFill>
                  <a:srgbClr val="000000"/>
                </a:solidFill>
                <a:effectLst/>
                <a:latin typeface="inter-regular"/>
              </a:rPr>
              <a:t> </a:t>
            </a:r>
            <a:r>
              <a:rPr lang="en-IN" b="0" i="0" dirty="0">
                <a:solidFill>
                  <a:srgbClr val="FF0000"/>
                </a:solidFill>
                <a:effectLst/>
                <a:latin typeface="inter-regular"/>
              </a:rPr>
              <a:t>src</a:t>
            </a:r>
            <a:r>
              <a:rPr lang="en-IN" b="0" i="0" dirty="0">
                <a:solidFill>
                  <a:srgbClr val="000000"/>
                </a:solidFill>
                <a:effectLst/>
                <a:latin typeface="inter-regular"/>
              </a:rPr>
              <a:t>=</a:t>
            </a:r>
            <a:r>
              <a:rPr lang="en-IN" b="0" i="0" dirty="0">
                <a:solidFill>
                  <a:srgbClr val="0000FF"/>
                </a:solidFill>
                <a:effectLst/>
                <a:latin typeface="inter-regular"/>
              </a:rPr>
              <a:t>"good_morning.jpg"</a:t>
            </a:r>
            <a:r>
              <a:rPr lang="en-IN" b="0" i="0" dirty="0">
                <a:solidFill>
                  <a:srgbClr val="000000"/>
                </a:solidFill>
                <a:effectLst/>
                <a:latin typeface="inter-regular"/>
              </a:rPr>
              <a:t> </a:t>
            </a:r>
            <a:r>
              <a:rPr lang="en-IN" b="0" i="0" dirty="0">
                <a:solidFill>
                  <a:srgbClr val="FF0000"/>
                </a:solidFill>
                <a:effectLst/>
                <a:latin typeface="inter-regular"/>
              </a:rPr>
              <a:t>alt</a:t>
            </a:r>
            <a:r>
              <a:rPr lang="en-IN" b="0" i="0" dirty="0">
                <a:solidFill>
                  <a:srgbClr val="000000"/>
                </a:solidFill>
                <a:effectLst/>
                <a:latin typeface="inter-regular"/>
              </a:rPr>
              <a:t>=</a:t>
            </a:r>
            <a:r>
              <a:rPr lang="en-IN" b="0" i="0" dirty="0">
                <a:solidFill>
                  <a:srgbClr val="0000FF"/>
                </a:solidFill>
                <a:effectLst/>
                <a:latin typeface="inter-regular"/>
              </a:rPr>
              <a:t>"Good Morning Friends"</a:t>
            </a:r>
            <a:r>
              <a:rPr lang="en-IN" b="1" i="0" dirty="0">
                <a:solidFill>
                  <a:srgbClr val="006699"/>
                </a:solidFill>
                <a:effectLst/>
                <a:latin typeface="inter-regular"/>
              </a:rPr>
              <a:t>/&gt;</a:t>
            </a:r>
            <a:r>
              <a:rPr lang="en-IN" b="0" i="0" dirty="0">
                <a:solidFill>
                  <a:srgbClr val="000000"/>
                </a:solidFill>
                <a:effectLst/>
                <a:latin typeface="inter-regular"/>
              </a:rPr>
              <a:t>  </a:t>
            </a:r>
          </a:p>
          <a:p>
            <a:pPr marL="1657350" lvl="3" indent="-285750" algn="just">
              <a:buFont typeface="Wingdings" panose="05000000000000000000" pitchFamily="2" charset="2"/>
              <a:buChar char="Ø"/>
            </a:pPr>
            <a:endParaRPr lang="en-US" b="0" i="0" dirty="0">
              <a:solidFill>
                <a:srgbClr val="333333"/>
              </a:solidFill>
              <a:effectLst/>
              <a:latin typeface="inter-regular"/>
            </a:endParaRPr>
          </a:p>
          <a:p>
            <a:pPr algn="just"/>
            <a:endParaRPr lang="en-IN" b="0" i="0" dirty="0">
              <a:solidFill>
                <a:srgbClr val="000000"/>
              </a:solidFill>
              <a:effectLst/>
              <a:latin typeface="inter-regular"/>
            </a:endParaRPr>
          </a:p>
          <a:p>
            <a:pPr algn="just"/>
            <a:r>
              <a:rPr lang="en-IN" dirty="0">
                <a:solidFill>
                  <a:srgbClr val="000000"/>
                </a:solidFill>
                <a:latin typeface="inter-regular"/>
              </a:rPr>
              <a:t>                                               </a:t>
            </a:r>
            <a:r>
              <a:rPr lang="en-IN" b="0" i="0" dirty="0">
                <a:solidFill>
                  <a:srgbClr val="000000"/>
                </a:solidFill>
                <a:effectLst/>
                <a:latin typeface="inter-regular"/>
              </a:rPr>
              <a:t> </a:t>
            </a:r>
          </a:p>
          <a:p>
            <a:pPr algn="just"/>
            <a:endParaRPr kumimoji="0" lang="en-US" altLang="en-US" sz="1400" b="0" i="0" u="none" strike="noStrike" cap="none" normalizeH="0" baseline="0" dirty="0">
              <a:ln>
                <a:noFill/>
              </a:ln>
              <a:solidFill>
                <a:schemeClr val="tx1"/>
              </a:solidFill>
              <a:effectLst/>
              <a:latin typeface="Arial" panose="020B0604020202020204" pitchFamily="34" charset="0"/>
            </a:endParaRPr>
          </a:p>
          <a:p>
            <a:pPr algn="just"/>
            <a:endParaRPr lang="en-US" b="0" i="0" dirty="0">
              <a:solidFill>
                <a:srgbClr val="610B38"/>
              </a:solidFill>
              <a:effectLst/>
              <a:latin typeface="erdana"/>
            </a:endParaRPr>
          </a:p>
          <a:p>
            <a:pPr algn="just"/>
            <a:endParaRPr lang="en-US" b="0" i="0" dirty="0">
              <a:solidFill>
                <a:srgbClr val="610B38"/>
              </a:solidFill>
              <a:effectLst/>
              <a:latin typeface="erdana"/>
            </a:endParaRPr>
          </a:p>
        </p:txBody>
      </p:sp>
      <p:sp>
        <p:nvSpPr>
          <p:cNvPr id="9" name="TextBox 8">
            <a:extLst>
              <a:ext uri="{FF2B5EF4-FFF2-40B4-BE49-F238E27FC236}">
                <a16:creationId xmlns:a16="http://schemas.microsoft.com/office/drawing/2014/main" id="{319FBF4E-EB48-DD03-0606-D88A89FCBB6C}"/>
              </a:ext>
            </a:extLst>
          </p:cNvPr>
          <p:cNvSpPr txBox="1"/>
          <p:nvPr/>
        </p:nvSpPr>
        <p:spPr>
          <a:xfrm>
            <a:off x="387616" y="641102"/>
            <a:ext cx="9289783" cy="1061829"/>
          </a:xfrm>
          <a:prstGeom prst="rect">
            <a:avLst/>
          </a:prstGeom>
          <a:noFill/>
        </p:spPr>
        <p:txBody>
          <a:bodyPr wrap="square">
            <a:spAutoFit/>
          </a:bodyPr>
          <a:lstStyle/>
          <a:p>
            <a:pPr algn="just"/>
            <a:r>
              <a:rPr lang="en-US" b="1" i="0" dirty="0">
                <a:solidFill>
                  <a:srgbClr val="333333"/>
                </a:solidFill>
                <a:effectLst/>
                <a:latin typeface="inter-bold"/>
              </a:rPr>
              <a:t>&lt;p&gt; </a:t>
            </a:r>
            <a:r>
              <a:rPr lang="en-US" b="0" i="0" dirty="0">
                <a:solidFill>
                  <a:srgbClr val="333333"/>
                </a:solidFill>
                <a:effectLst/>
                <a:latin typeface="inter-regular"/>
              </a:rPr>
              <a:t>: Text between &lt;p&gt; tag describes the paragraph of the webpage.</a:t>
            </a:r>
          </a:p>
          <a:p>
            <a:pPr algn="just">
              <a:lnSpc>
                <a:spcPct val="150000"/>
              </a:lnSpc>
            </a:pPr>
            <a:r>
              <a:rPr lang="en-US" dirty="0">
                <a:solidFill>
                  <a:srgbClr val="333333"/>
                </a:solidFill>
                <a:latin typeface="inter-regular"/>
              </a:rPr>
              <a:t>                SYNTAX:</a:t>
            </a:r>
          </a:p>
          <a:p>
            <a:pPr algn="just"/>
            <a:r>
              <a:rPr lang="en-US" b="0" i="0" dirty="0">
                <a:solidFill>
                  <a:srgbClr val="333333"/>
                </a:solidFill>
                <a:effectLst/>
                <a:latin typeface="inter-regular"/>
              </a:rPr>
              <a:t>                          </a:t>
            </a:r>
            <a:r>
              <a:rPr lang="en-US" b="1" i="0" dirty="0">
                <a:solidFill>
                  <a:srgbClr val="006699"/>
                </a:solidFill>
                <a:effectLst/>
                <a:latin typeface="inter-regular"/>
              </a:rPr>
              <a:t>&lt;p&gt;</a:t>
            </a:r>
            <a:r>
              <a:rPr lang="en-US" b="0" i="0" dirty="0">
                <a:solidFill>
                  <a:srgbClr val="000000"/>
                </a:solidFill>
                <a:effectLst/>
                <a:latin typeface="inter-regular"/>
              </a:rPr>
              <a:t>This is first paragraph.</a:t>
            </a:r>
            <a:r>
              <a:rPr lang="en-US" b="1" i="0" dirty="0">
                <a:solidFill>
                  <a:srgbClr val="006699"/>
                </a:solidFill>
                <a:effectLst/>
                <a:latin typeface="inter-regular"/>
              </a:rPr>
              <a:t>&lt;/p&gt;</a:t>
            </a:r>
            <a:r>
              <a:rPr lang="en-US" b="0" i="0" dirty="0">
                <a:solidFill>
                  <a:srgbClr val="000000"/>
                </a:solidFill>
                <a:effectLst/>
                <a:latin typeface="inter-regular"/>
              </a:rPr>
              <a:t> </a:t>
            </a:r>
            <a:endParaRPr lang="en-US" b="0" i="0" dirty="0">
              <a:solidFill>
                <a:srgbClr val="333333"/>
              </a:solidFill>
              <a:effectLst/>
              <a:latin typeface="inter-regular"/>
            </a:endParaRPr>
          </a:p>
        </p:txBody>
      </p:sp>
    </p:spTree>
    <p:extLst>
      <p:ext uri="{BB962C8B-B14F-4D97-AF65-F5344CB8AC3E}">
        <p14:creationId xmlns:p14="http://schemas.microsoft.com/office/powerpoint/2010/main" val="672608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4FA4A5-3292-A199-9B4B-22B56C1543D3}"/>
              </a:ext>
            </a:extLst>
          </p:cNvPr>
          <p:cNvSpPr txBox="1"/>
          <p:nvPr/>
        </p:nvSpPr>
        <p:spPr>
          <a:xfrm>
            <a:off x="266699" y="155645"/>
            <a:ext cx="11725275" cy="7571303"/>
          </a:xfrm>
          <a:prstGeom prst="rect">
            <a:avLst/>
          </a:prstGeom>
          <a:noFill/>
        </p:spPr>
        <p:txBody>
          <a:bodyPr wrap="square">
            <a:spAutoFit/>
          </a:bodyPr>
          <a:lstStyle/>
          <a:p>
            <a:pPr algn="just"/>
            <a:r>
              <a:rPr lang="en-US" b="0" i="0" dirty="0">
                <a:solidFill>
                  <a:srgbClr val="610B4B"/>
                </a:solidFill>
                <a:effectLst/>
                <a:latin typeface="erdana"/>
              </a:rPr>
              <a:t>1) src</a:t>
            </a:r>
          </a:p>
          <a:p>
            <a:pPr marL="1200150" lvl="2" indent="-285750" algn="just">
              <a:buFont typeface="Wingdings" panose="05000000000000000000" pitchFamily="2" charset="2"/>
              <a:buChar char="Ø"/>
            </a:pPr>
            <a:r>
              <a:rPr lang="en-US" b="0" i="0" dirty="0">
                <a:solidFill>
                  <a:srgbClr val="333333"/>
                </a:solidFill>
                <a:effectLst/>
                <a:latin typeface="inter-regular"/>
              </a:rPr>
              <a:t>It is a necessary attribute that describes the source or path of the image. </a:t>
            </a:r>
          </a:p>
          <a:p>
            <a:pPr marL="1200150" lvl="2" indent="-285750" algn="just">
              <a:buFont typeface="Wingdings" panose="05000000000000000000" pitchFamily="2" charset="2"/>
              <a:buChar char="Ø"/>
            </a:pPr>
            <a:r>
              <a:rPr lang="en-US" b="0" i="0" dirty="0">
                <a:solidFill>
                  <a:srgbClr val="333333"/>
                </a:solidFill>
                <a:effectLst/>
                <a:latin typeface="inter-regular"/>
              </a:rPr>
              <a:t>It instructs the browser where to look for the image on the server.</a:t>
            </a:r>
          </a:p>
          <a:p>
            <a:pPr marL="1200150" lvl="2" indent="-285750" algn="just">
              <a:buFont typeface="Wingdings" panose="05000000000000000000" pitchFamily="2" charset="2"/>
              <a:buChar char="Ø"/>
            </a:pPr>
            <a:r>
              <a:rPr lang="en-US" b="0" i="0" dirty="0">
                <a:solidFill>
                  <a:srgbClr val="333333"/>
                </a:solidFill>
                <a:effectLst/>
                <a:latin typeface="inter-regular"/>
              </a:rPr>
              <a:t>The location of image may be on the same directory or another server.</a:t>
            </a:r>
          </a:p>
          <a:p>
            <a:pPr algn="just"/>
            <a:r>
              <a:rPr lang="en-US" b="0" i="0" dirty="0">
                <a:solidFill>
                  <a:srgbClr val="610B4B"/>
                </a:solidFill>
                <a:effectLst/>
                <a:latin typeface="erdana"/>
              </a:rPr>
              <a:t>2) alt</a:t>
            </a:r>
          </a:p>
          <a:p>
            <a:pPr marL="1200150" lvl="2" indent="-285750" algn="just">
              <a:buFont typeface="Wingdings" panose="05000000000000000000" pitchFamily="2" charset="2"/>
              <a:buChar char="Ø"/>
            </a:pPr>
            <a:r>
              <a:rPr lang="en-US" b="0" i="0" dirty="0">
                <a:solidFill>
                  <a:srgbClr val="333333"/>
                </a:solidFill>
                <a:effectLst/>
                <a:latin typeface="inter-regular"/>
              </a:rPr>
              <a:t>The alt attribute defines an alternate text for the image, if it can't be displayed. </a:t>
            </a:r>
          </a:p>
          <a:p>
            <a:pPr marL="1200150" lvl="2" indent="-285750" algn="just">
              <a:buFont typeface="Wingdings" panose="05000000000000000000" pitchFamily="2" charset="2"/>
              <a:buChar char="Ø"/>
            </a:pPr>
            <a:r>
              <a:rPr lang="en-US" b="0" i="0" dirty="0">
                <a:solidFill>
                  <a:srgbClr val="333333"/>
                </a:solidFill>
                <a:effectLst/>
                <a:latin typeface="inter-regular"/>
              </a:rPr>
              <a:t>The value of the alt attribute describe the image in words. </a:t>
            </a:r>
          </a:p>
          <a:p>
            <a:pPr marL="1200150" lvl="2" indent="-285750" algn="just">
              <a:buFont typeface="Wingdings" panose="05000000000000000000" pitchFamily="2" charset="2"/>
              <a:buChar char="Ø"/>
            </a:pPr>
            <a:r>
              <a:rPr lang="en-US" b="0" i="0" dirty="0">
                <a:solidFill>
                  <a:srgbClr val="333333"/>
                </a:solidFill>
                <a:effectLst/>
                <a:latin typeface="inter-regular"/>
              </a:rPr>
              <a:t>The alt attribute is considered good for SEO prospective.</a:t>
            </a:r>
          </a:p>
          <a:p>
            <a:pPr algn="just"/>
            <a:r>
              <a:rPr lang="en-US" b="0" i="0" dirty="0">
                <a:solidFill>
                  <a:srgbClr val="610B4B"/>
                </a:solidFill>
                <a:effectLst/>
                <a:latin typeface="erdana"/>
              </a:rPr>
              <a:t>3) width</a:t>
            </a:r>
          </a:p>
          <a:p>
            <a:pPr marL="1200150" lvl="2" indent="-285750" algn="just">
              <a:buFont typeface="Wingdings" panose="05000000000000000000" pitchFamily="2" charset="2"/>
              <a:buChar char="Ø"/>
            </a:pPr>
            <a:r>
              <a:rPr lang="en-US" b="0" i="0" dirty="0">
                <a:solidFill>
                  <a:srgbClr val="333333"/>
                </a:solidFill>
                <a:effectLst/>
                <a:latin typeface="inter-regular"/>
              </a:rPr>
              <a:t>It is an optional attribute which is used to specify the width to display the image. </a:t>
            </a:r>
          </a:p>
          <a:p>
            <a:pPr marL="1200150" lvl="2" indent="-285750" algn="just">
              <a:buFont typeface="Wingdings" panose="05000000000000000000" pitchFamily="2" charset="2"/>
              <a:buChar char="Ø"/>
            </a:pPr>
            <a:r>
              <a:rPr lang="en-US" b="0" i="0" dirty="0">
                <a:solidFill>
                  <a:srgbClr val="333333"/>
                </a:solidFill>
                <a:effectLst/>
                <a:latin typeface="inter-regular"/>
              </a:rPr>
              <a:t>It is not recommended now. You should apply CSS in place of width attribute.</a:t>
            </a:r>
          </a:p>
          <a:p>
            <a:pPr algn="just"/>
            <a:r>
              <a:rPr lang="en-US" b="0" i="0" dirty="0">
                <a:solidFill>
                  <a:srgbClr val="610B4B"/>
                </a:solidFill>
                <a:effectLst/>
                <a:latin typeface="erdana"/>
              </a:rPr>
              <a:t>4) height</a:t>
            </a:r>
          </a:p>
          <a:p>
            <a:pPr marL="1200150" lvl="2" indent="-285750" algn="just">
              <a:buFont typeface="Wingdings" panose="05000000000000000000" pitchFamily="2" charset="2"/>
              <a:buChar char="Ø"/>
            </a:pPr>
            <a:r>
              <a:rPr lang="en-US" b="0" i="0" dirty="0">
                <a:solidFill>
                  <a:srgbClr val="333333"/>
                </a:solidFill>
                <a:effectLst/>
                <a:latin typeface="inter-regular"/>
              </a:rPr>
              <a:t>It h3 the height of the image. </a:t>
            </a:r>
          </a:p>
          <a:p>
            <a:pPr marL="1200150" lvl="2" indent="-285750" algn="just">
              <a:buFont typeface="Wingdings" panose="05000000000000000000" pitchFamily="2" charset="2"/>
              <a:buChar char="Ø"/>
            </a:pPr>
            <a:r>
              <a:rPr lang="en-US" b="0" i="0" dirty="0">
                <a:solidFill>
                  <a:srgbClr val="333333"/>
                </a:solidFill>
                <a:effectLst/>
                <a:latin typeface="inter-regular"/>
              </a:rPr>
              <a:t>The HTML height attribute also supports iframe, image and object elements. </a:t>
            </a:r>
          </a:p>
          <a:p>
            <a:pPr marL="1200150" lvl="2" indent="-285750" algn="just">
              <a:buFont typeface="Wingdings" panose="05000000000000000000" pitchFamily="2" charset="2"/>
              <a:buChar char="Ø"/>
            </a:pPr>
            <a:r>
              <a:rPr lang="en-US" b="0" i="0" dirty="0">
                <a:solidFill>
                  <a:srgbClr val="333333"/>
                </a:solidFill>
                <a:effectLst/>
                <a:latin typeface="inter-regular"/>
              </a:rPr>
              <a:t>It is not recommended now. You should apply CSS in place of height attribute.</a:t>
            </a:r>
            <a:endParaRPr lang="en-US" dirty="0">
              <a:solidFill>
                <a:srgbClr val="333333"/>
              </a:solidFill>
              <a:latin typeface="inter-regular"/>
            </a:endParaRPr>
          </a:p>
          <a:p>
            <a:pPr lvl="2" algn="just"/>
            <a:r>
              <a:rPr lang="en-US" b="0" i="0" dirty="0">
                <a:solidFill>
                  <a:srgbClr val="333333"/>
                </a:solidFill>
                <a:effectLst/>
                <a:latin typeface="inter-regular"/>
              </a:rPr>
              <a:t>SYNTAX:</a:t>
            </a:r>
          </a:p>
          <a:p>
            <a:pPr lvl="2" algn="just"/>
            <a:r>
              <a:rPr lang="en-US" b="1" i="0" dirty="0">
                <a:solidFill>
                  <a:srgbClr val="006699"/>
                </a:solidFill>
                <a:effectLst/>
                <a:latin typeface="inter-regular"/>
              </a:rPr>
              <a:t>          &lt;img</a:t>
            </a:r>
            <a:r>
              <a:rPr lang="en-US" b="0" i="0" dirty="0">
                <a:solidFill>
                  <a:srgbClr val="000000"/>
                </a:solidFill>
                <a:effectLst/>
                <a:latin typeface="inter-regular"/>
              </a:rPr>
              <a:t> </a:t>
            </a:r>
            <a:r>
              <a:rPr lang="en-US" b="0" i="0" dirty="0">
                <a:solidFill>
                  <a:srgbClr val="FF0000"/>
                </a:solidFill>
                <a:effectLst/>
                <a:latin typeface="inter-regular"/>
              </a:rPr>
              <a:t>src</a:t>
            </a:r>
            <a:r>
              <a:rPr lang="en-US" b="0" i="0" dirty="0">
                <a:solidFill>
                  <a:srgbClr val="000000"/>
                </a:solidFill>
                <a:effectLst/>
                <a:latin typeface="inter-regular"/>
              </a:rPr>
              <a:t>=</a:t>
            </a:r>
            <a:r>
              <a:rPr lang="en-US" b="0" i="0" dirty="0">
                <a:solidFill>
                  <a:srgbClr val="0000FF"/>
                </a:solidFill>
                <a:effectLst/>
                <a:latin typeface="inter-regular"/>
              </a:rPr>
              <a:t>"animal.png"</a:t>
            </a:r>
            <a:r>
              <a:rPr lang="en-US" b="0" i="0" dirty="0">
                <a:solidFill>
                  <a:srgbClr val="000000"/>
                </a:solidFill>
                <a:effectLst/>
                <a:latin typeface="inter-regular"/>
              </a:rPr>
              <a:t> </a:t>
            </a:r>
            <a:r>
              <a:rPr lang="en-US" b="0" i="0" dirty="0">
                <a:solidFill>
                  <a:srgbClr val="FF0000"/>
                </a:solidFill>
                <a:effectLst/>
                <a:latin typeface="inter-regular"/>
              </a:rPr>
              <a:t>height</a:t>
            </a:r>
            <a:r>
              <a:rPr lang="en-US" b="0" i="0" dirty="0">
                <a:solidFill>
                  <a:srgbClr val="000000"/>
                </a:solidFill>
                <a:effectLst/>
                <a:latin typeface="inter-regular"/>
              </a:rPr>
              <a:t>=</a:t>
            </a:r>
            <a:r>
              <a:rPr lang="en-US" b="0" i="0" dirty="0">
                <a:solidFill>
                  <a:srgbClr val="0000FF"/>
                </a:solidFill>
                <a:effectLst/>
                <a:latin typeface="inter-regular"/>
              </a:rPr>
              <a:t>"180"</a:t>
            </a:r>
            <a:r>
              <a:rPr lang="en-US" b="0" i="0" dirty="0">
                <a:solidFill>
                  <a:srgbClr val="000000"/>
                </a:solidFill>
                <a:effectLst/>
                <a:latin typeface="inter-regular"/>
              </a:rPr>
              <a:t> </a:t>
            </a:r>
            <a:r>
              <a:rPr lang="en-US" b="0" i="0" dirty="0">
                <a:solidFill>
                  <a:srgbClr val="FF0000"/>
                </a:solidFill>
                <a:effectLst/>
                <a:latin typeface="inter-regular"/>
              </a:rPr>
              <a:t>width</a:t>
            </a:r>
            <a:r>
              <a:rPr lang="en-US" b="0" i="0" dirty="0">
                <a:solidFill>
                  <a:srgbClr val="000000"/>
                </a:solidFill>
                <a:effectLst/>
                <a:latin typeface="inter-regular"/>
              </a:rPr>
              <a:t>=</a:t>
            </a:r>
            <a:r>
              <a:rPr lang="en-US" b="0" i="0" dirty="0">
                <a:solidFill>
                  <a:srgbClr val="0000FF"/>
                </a:solidFill>
                <a:effectLst/>
                <a:latin typeface="inter-regular"/>
              </a:rPr>
              <a:t>"300"</a:t>
            </a:r>
            <a:r>
              <a:rPr lang="en-US" b="0" i="0" dirty="0">
                <a:solidFill>
                  <a:srgbClr val="000000"/>
                </a:solidFill>
                <a:effectLst/>
                <a:latin typeface="inter-regular"/>
              </a:rPr>
              <a:t> </a:t>
            </a:r>
            <a:r>
              <a:rPr lang="en-US" b="0" i="0" dirty="0">
                <a:solidFill>
                  <a:srgbClr val="FF0000"/>
                </a:solidFill>
                <a:effectLst/>
                <a:latin typeface="inter-regular"/>
              </a:rPr>
              <a:t>alt</a:t>
            </a:r>
            <a:r>
              <a:rPr lang="en-US" b="0" i="0" dirty="0">
                <a:solidFill>
                  <a:srgbClr val="000000"/>
                </a:solidFill>
                <a:effectLst/>
                <a:latin typeface="inter-regular"/>
              </a:rPr>
              <a:t>=</a:t>
            </a:r>
            <a:r>
              <a:rPr lang="en-US" b="0" i="0" dirty="0">
                <a:solidFill>
                  <a:srgbClr val="0000FF"/>
                </a:solidFill>
                <a:effectLst/>
                <a:latin typeface="inter-regular"/>
              </a:rPr>
              <a:t>"animal image"</a:t>
            </a:r>
            <a:r>
              <a:rPr lang="en-US" b="1" i="0" dirty="0">
                <a:solidFill>
                  <a:srgbClr val="006699"/>
                </a:solidFill>
                <a:effectLst/>
                <a:latin typeface="inter-regular"/>
              </a:rPr>
              <a:t>&gt;</a:t>
            </a:r>
            <a:r>
              <a:rPr lang="en-US" b="0" i="0" dirty="0">
                <a:solidFill>
                  <a:srgbClr val="000000"/>
                </a:solidFill>
                <a:effectLst/>
                <a:latin typeface="inter-regular"/>
              </a:rPr>
              <a:t>    </a:t>
            </a:r>
          </a:p>
          <a:p>
            <a:pPr lvl="2" algn="just"/>
            <a:endParaRPr lang="en-US" dirty="0">
              <a:solidFill>
                <a:srgbClr val="000000"/>
              </a:solidFill>
              <a:latin typeface="inter-regular"/>
            </a:endParaRPr>
          </a:p>
          <a:p>
            <a:pPr algn="just"/>
            <a:r>
              <a:rPr lang="en-US" b="0" i="0" dirty="0">
                <a:solidFill>
                  <a:srgbClr val="610B38"/>
                </a:solidFill>
                <a:effectLst/>
                <a:latin typeface="erdana"/>
              </a:rPr>
              <a:t>HTML Form:</a:t>
            </a:r>
          </a:p>
          <a:p>
            <a:pPr marL="1200150" lvl="2" indent="-285750" algn="just">
              <a:buFont typeface="Wingdings" panose="05000000000000000000" pitchFamily="2" charset="2"/>
              <a:buChar char="Ø"/>
            </a:pPr>
            <a:r>
              <a:rPr lang="en-US" b="0" i="0" dirty="0">
                <a:solidFill>
                  <a:srgbClr val="333333"/>
                </a:solidFill>
                <a:effectLst/>
                <a:latin typeface="inter-regular"/>
              </a:rPr>
              <a:t>An </a:t>
            </a:r>
            <a:r>
              <a:rPr lang="en-US" b="1" i="0" dirty="0">
                <a:solidFill>
                  <a:srgbClr val="333333"/>
                </a:solidFill>
                <a:effectLst/>
                <a:latin typeface="inter-bold"/>
              </a:rPr>
              <a:t>HTML form</a:t>
            </a:r>
            <a:r>
              <a:rPr lang="en-US" b="0" i="0" dirty="0">
                <a:solidFill>
                  <a:srgbClr val="333333"/>
                </a:solidFill>
                <a:effectLst/>
                <a:latin typeface="inter-regular"/>
              </a:rPr>
              <a:t> is </a:t>
            </a:r>
            <a:r>
              <a:rPr lang="en-US" b="0" i="1" dirty="0">
                <a:solidFill>
                  <a:srgbClr val="333333"/>
                </a:solidFill>
                <a:effectLst/>
                <a:latin typeface="inter-regular"/>
              </a:rPr>
              <a:t>a section of a document</a:t>
            </a:r>
            <a:r>
              <a:rPr lang="en-US" b="0" i="0" dirty="0">
                <a:solidFill>
                  <a:srgbClr val="333333"/>
                </a:solidFill>
                <a:effectLst/>
                <a:latin typeface="inter-regular"/>
              </a:rPr>
              <a:t> which contains controls such as text fields, password fields, checkboxes, radio buttons, submit button, menus etc.</a:t>
            </a:r>
          </a:p>
          <a:p>
            <a:pPr marL="1200150" lvl="2" indent="-285750" algn="just">
              <a:buFont typeface="Wingdings" panose="05000000000000000000" pitchFamily="2" charset="2"/>
              <a:buChar char="Ø"/>
            </a:pPr>
            <a:r>
              <a:rPr lang="en-US" b="0" i="0" dirty="0">
                <a:solidFill>
                  <a:srgbClr val="333333"/>
                </a:solidFill>
                <a:effectLst/>
                <a:latin typeface="inter-regular"/>
              </a:rPr>
              <a:t>An HTML form facilitates the user to enter data that is to be sent to the server for processing such as name, email address, password, phone number, etc. .</a:t>
            </a:r>
          </a:p>
          <a:p>
            <a:pPr lvl="2" algn="just"/>
            <a:endParaRPr lang="en-US" b="0" i="0" dirty="0">
              <a:solidFill>
                <a:srgbClr val="333333"/>
              </a:solidFill>
              <a:effectLst/>
              <a:latin typeface="inter-regular"/>
            </a:endParaRPr>
          </a:p>
          <a:p>
            <a:pPr marL="1200150" lvl="2" indent="-285750" algn="just">
              <a:buFont typeface="Wingdings" panose="05000000000000000000" pitchFamily="2" charset="2"/>
              <a:buChar char="Ø"/>
            </a:pPr>
            <a:endParaRPr lang="en-US" b="0" i="0" dirty="0">
              <a:solidFill>
                <a:srgbClr val="333333"/>
              </a:solidFill>
              <a:effectLst/>
              <a:latin typeface="inter-regular"/>
            </a:endParaRPr>
          </a:p>
          <a:p>
            <a:pPr lvl="2" algn="just"/>
            <a:r>
              <a:rPr lang="en-US" b="0" i="0" dirty="0">
                <a:solidFill>
                  <a:srgbClr val="000000"/>
                </a:solidFill>
                <a:effectLst/>
                <a:latin typeface="inter-regular"/>
              </a:rPr>
              <a:t>  </a:t>
            </a:r>
          </a:p>
          <a:p>
            <a:pPr lvl="2" algn="just"/>
            <a:endParaRPr lang="en-US" b="0" i="0" dirty="0">
              <a:solidFill>
                <a:srgbClr val="333333"/>
              </a:solidFill>
              <a:effectLst/>
              <a:latin typeface="inter-regular"/>
            </a:endParaRPr>
          </a:p>
        </p:txBody>
      </p:sp>
    </p:spTree>
    <p:extLst>
      <p:ext uri="{BB962C8B-B14F-4D97-AF65-F5344CB8AC3E}">
        <p14:creationId xmlns:p14="http://schemas.microsoft.com/office/powerpoint/2010/main" val="8665801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D180C1-3855-5E53-BE06-77511FD129F6}"/>
              </a:ext>
            </a:extLst>
          </p:cNvPr>
          <p:cNvSpPr txBox="1"/>
          <p:nvPr/>
        </p:nvSpPr>
        <p:spPr>
          <a:xfrm>
            <a:off x="317500" y="144851"/>
            <a:ext cx="11169650" cy="8125301"/>
          </a:xfrm>
          <a:prstGeom prst="rect">
            <a:avLst/>
          </a:prstGeom>
          <a:noFill/>
        </p:spPr>
        <p:txBody>
          <a:bodyPr wrap="square">
            <a:spAutoFit/>
          </a:bodyPr>
          <a:lstStyle/>
          <a:p>
            <a:pPr algn="just"/>
            <a:r>
              <a:rPr lang="en-IN" b="1" i="0" dirty="0">
                <a:solidFill>
                  <a:srgbClr val="006699"/>
                </a:solidFill>
                <a:effectLst/>
                <a:latin typeface="inter-regular"/>
              </a:rPr>
              <a:t>&lt;FORM&gt;:</a:t>
            </a:r>
          </a:p>
          <a:p>
            <a:pPr algn="just"/>
            <a:r>
              <a:rPr lang="en-US" dirty="0">
                <a:solidFill>
                  <a:srgbClr val="333333"/>
                </a:solidFill>
                <a:effectLst/>
                <a:latin typeface="inter-regular"/>
              </a:rPr>
              <a:t>                It defines an HTML form to enter inputs by the used side.</a:t>
            </a:r>
          </a:p>
          <a:p>
            <a:pPr algn="just"/>
            <a:r>
              <a:rPr lang="en-IN" dirty="0">
                <a:solidFill>
                  <a:schemeClr val="tx2">
                    <a:lumMod val="75000"/>
                    <a:lumOff val="25000"/>
                  </a:schemeClr>
                </a:solidFill>
                <a:latin typeface="inter-regular"/>
              </a:rPr>
              <a:t>&lt;INPUT&gt;:</a:t>
            </a:r>
            <a:endParaRPr lang="en-IN" dirty="0">
              <a:solidFill>
                <a:schemeClr val="tx2">
                  <a:lumMod val="75000"/>
                  <a:lumOff val="25000"/>
                </a:schemeClr>
              </a:solidFill>
              <a:effectLst/>
              <a:latin typeface="inter-regular"/>
            </a:endParaRPr>
          </a:p>
          <a:p>
            <a:pPr algn="just"/>
            <a:r>
              <a:rPr lang="en-US" dirty="0">
                <a:solidFill>
                  <a:srgbClr val="333333"/>
                </a:solidFill>
                <a:effectLst/>
                <a:latin typeface="inter-regular"/>
              </a:rPr>
              <a:t>               It defines an input control.</a:t>
            </a:r>
          </a:p>
          <a:p>
            <a:pPr algn="just"/>
            <a:r>
              <a:rPr lang="en-IN" b="1" i="0" dirty="0">
                <a:solidFill>
                  <a:srgbClr val="006699"/>
                </a:solidFill>
                <a:effectLst/>
                <a:latin typeface="inter-regular"/>
              </a:rPr>
              <a:t>SYNTAX:</a:t>
            </a:r>
          </a:p>
          <a:p>
            <a:pPr algn="just"/>
            <a:r>
              <a:rPr lang="en-IN" b="1" dirty="0">
                <a:solidFill>
                  <a:srgbClr val="006699"/>
                </a:solidFill>
                <a:latin typeface="inter-regular"/>
              </a:rPr>
              <a:t>                 1.</a:t>
            </a:r>
            <a:r>
              <a:rPr lang="en-IN" b="1" i="0" dirty="0">
                <a:solidFill>
                  <a:srgbClr val="006699"/>
                </a:solidFill>
                <a:effectLst/>
                <a:latin typeface="inter-regular"/>
              </a:rPr>
              <a:t>&lt;form&gt;</a:t>
            </a:r>
            <a:r>
              <a:rPr lang="en-IN" b="0" i="0" dirty="0">
                <a:solidFill>
                  <a:srgbClr val="000000"/>
                </a:solidFill>
                <a:effectLst/>
                <a:latin typeface="inter-regular"/>
              </a:rPr>
              <a:t>  </a:t>
            </a:r>
          </a:p>
          <a:p>
            <a:pPr lvl="2" algn="just"/>
            <a:r>
              <a:rPr lang="en-IN" b="0" i="0" dirty="0">
                <a:solidFill>
                  <a:srgbClr val="000000"/>
                </a:solidFill>
                <a:effectLst/>
                <a:latin typeface="inter-regular"/>
              </a:rPr>
              <a:t>   //Form elements  </a:t>
            </a:r>
          </a:p>
          <a:p>
            <a:pPr lvl="2" algn="just"/>
            <a:r>
              <a:rPr lang="en-IN" b="1" i="0" dirty="0">
                <a:solidFill>
                  <a:srgbClr val="006699"/>
                </a:solidFill>
                <a:effectLst/>
                <a:latin typeface="inter-regular"/>
              </a:rPr>
              <a:t>   &lt;/form&gt;</a:t>
            </a:r>
            <a:endParaRPr lang="en-IN" b="1" i="0" dirty="0">
              <a:solidFill>
                <a:srgbClr val="000000"/>
              </a:solidFill>
              <a:effectLst/>
              <a:latin typeface="inter-regular"/>
            </a:endParaRPr>
          </a:p>
          <a:p>
            <a:pPr lvl="2" algn="just"/>
            <a:r>
              <a:rPr lang="en-IN" dirty="0">
                <a:solidFill>
                  <a:srgbClr val="000000"/>
                </a:solidFill>
                <a:latin typeface="inter-regular"/>
              </a:rPr>
              <a:t>2.&lt;</a:t>
            </a:r>
            <a:r>
              <a:rPr lang="en-US" b="1" i="0" dirty="0">
                <a:solidFill>
                  <a:srgbClr val="006699"/>
                </a:solidFill>
                <a:effectLst/>
                <a:latin typeface="inter-regular"/>
              </a:rPr>
              <a:t> form&gt;</a:t>
            </a:r>
            <a:r>
              <a:rPr lang="en-US" b="0" i="0" dirty="0">
                <a:solidFill>
                  <a:srgbClr val="000000"/>
                </a:solidFill>
                <a:effectLst/>
                <a:latin typeface="inter-regular"/>
              </a:rPr>
              <a:t>  </a:t>
            </a:r>
          </a:p>
          <a:p>
            <a:pPr lvl="2" algn="just"/>
            <a:r>
              <a:rPr lang="en-US" b="0" i="0" dirty="0">
                <a:solidFill>
                  <a:srgbClr val="000000"/>
                </a:solidFill>
                <a:effectLst/>
                <a:latin typeface="inter-regular"/>
              </a:rPr>
              <a:t>    First Name: </a:t>
            </a:r>
            <a:r>
              <a:rPr lang="en-US" b="1" i="0" dirty="0">
                <a:solidFill>
                  <a:srgbClr val="006699"/>
                </a:solidFill>
                <a:effectLst/>
                <a:latin typeface="inter-regular"/>
              </a:rPr>
              <a:t>&lt;input</a:t>
            </a:r>
            <a:r>
              <a:rPr lang="en-US" b="0" i="0" dirty="0">
                <a:solidFill>
                  <a:srgbClr val="000000"/>
                </a:solidFill>
                <a:effectLst/>
                <a:latin typeface="inter-regular"/>
              </a:rPr>
              <a:t> </a:t>
            </a:r>
            <a:r>
              <a:rPr lang="en-US" b="0" i="0" dirty="0">
                <a:solidFill>
                  <a:srgbClr val="FF0000"/>
                </a:solidFill>
                <a:effectLst/>
                <a:latin typeface="inter-regular"/>
              </a:rPr>
              <a:t>type</a:t>
            </a:r>
            <a:r>
              <a:rPr lang="en-US" b="0" i="0" dirty="0">
                <a:solidFill>
                  <a:srgbClr val="000000"/>
                </a:solidFill>
                <a:effectLst/>
                <a:latin typeface="inter-regular"/>
              </a:rPr>
              <a:t>=</a:t>
            </a:r>
            <a:r>
              <a:rPr lang="en-US" b="0" i="0" dirty="0">
                <a:solidFill>
                  <a:srgbClr val="0000FF"/>
                </a:solidFill>
                <a:effectLst/>
                <a:latin typeface="inter-regular"/>
              </a:rPr>
              <a:t>"text"</a:t>
            </a:r>
            <a:r>
              <a:rPr lang="en-US" b="0" i="0" dirty="0">
                <a:solidFill>
                  <a:srgbClr val="000000"/>
                </a:solidFill>
                <a:effectLst/>
                <a:latin typeface="inter-regular"/>
              </a:rPr>
              <a:t> </a:t>
            </a:r>
            <a:r>
              <a:rPr lang="en-US" b="0" i="0" dirty="0">
                <a:solidFill>
                  <a:srgbClr val="FF0000"/>
                </a:solidFill>
                <a:effectLst/>
                <a:latin typeface="inter-regular"/>
              </a:rPr>
              <a:t>name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firstname</a:t>
            </a:r>
            <a:r>
              <a:rPr lang="en-US" b="0" i="0" dirty="0">
                <a:solidFill>
                  <a:srgbClr val="0000FF"/>
                </a:solidFill>
                <a:effectLst/>
                <a:latin typeface="inter-regular"/>
              </a:rPr>
              <a:t>"</a:t>
            </a:r>
            <a:r>
              <a:rPr lang="en-US" b="1" i="0" dirty="0">
                <a:solidFill>
                  <a:srgbClr val="006699"/>
                </a:solidFill>
                <a:effectLst/>
                <a:latin typeface="inter-regular"/>
              </a:rPr>
              <a:t>/&gt;</a:t>
            </a:r>
            <a:r>
              <a:rPr lang="en-US" b="0" i="0" dirty="0">
                <a:solidFill>
                  <a:srgbClr val="000000"/>
                </a:solidFill>
                <a:effectLst/>
                <a:latin typeface="inter-regular"/>
              </a:rPr>
              <a:t> </a:t>
            </a:r>
            <a:r>
              <a:rPr lang="en-US" b="1" i="0" dirty="0">
                <a:solidFill>
                  <a:srgbClr val="006699"/>
                </a:solidFill>
                <a:effectLst/>
                <a:latin typeface="inter-regular"/>
              </a:rPr>
              <a:t>&lt;br/&gt;</a:t>
            </a:r>
            <a:r>
              <a:rPr lang="en-US" b="0" i="0" dirty="0">
                <a:solidFill>
                  <a:srgbClr val="000000"/>
                </a:solidFill>
                <a:effectLst/>
                <a:latin typeface="inter-regular"/>
              </a:rPr>
              <a:t>  </a:t>
            </a:r>
          </a:p>
          <a:p>
            <a:pPr lvl="2" algn="just"/>
            <a:r>
              <a:rPr lang="en-US" b="0" i="0" dirty="0">
                <a:solidFill>
                  <a:srgbClr val="000000"/>
                </a:solidFill>
                <a:effectLst/>
                <a:latin typeface="inter-regular"/>
              </a:rPr>
              <a:t>    Last Name:  </a:t>
            </a:r>
            <a:r>
              <a:rPr lang="en-US" b="1" i="0" dirty="0">
                <a:solidFill>
                  <a:srgbClr val="006699"/>
                </a:solidFill>
                <a:effectLst/>
                <a:latin typeface="inter-regular"/>
              </a:rPr>
              <a:t>&lt;input</a:t>
            </a:r>
            <a:r>
              <a:rPr lang="en-US" b="0" i="0" dirty="0">
                <a:solidFill>
                  <a:srgbClr val="000000"/>
                </a:solidFill>
                <a:effectLst/>
                <a:latin typeface="inter-regular"/>
              </a:rPr>
              <a:t> </a:t>
            </a:r>
            <a:r>
              <a:rPr lang="en-US" b="0" i="0" dirty="0">
                <a:solidFill>
                  <a:srgbClr val="FF0000"/>
                </a:solidFill>
                <a:effectLst/>
                <a:latin typeface="inter-regular"/>
              </a:rPr>
              <a:t>type</a:t>
            </a:r>
            <a:r>
              <a:rPr lang="en-US" b="0" i="0" dirty="0">
                <a:solidFill>
                  <a:srgbClr val="000000"/>
                </a:solidFill>
                <a:effectLst/>
                <a:latin typeface="inter-regular"/>
              </a:rPr>
              <a:t>=</a:t>
            </a:r>
            <a:r>
              <a:rPr lang="en-US" b="0" i="0" dirty="0">
                <a:solidFill>
                  <a:srgbClr val="0000FF"/>
                </a:solidFill>
                <a:effectLst/>
                <a:latin typeface="inter-regular"/>
              </a:rPr>
              <a:t>"text"</a:t>
            </a:r>
            <a:r>
              <a:rPr lang="en-US" b="0" i="0" dirty="0">
                <a:solidFill>
                  <a:srgbClr val="000000"/>
                </a:solidFill>
                <a:effectLst/>
                <a:latin typeface="inter-regular"/>
              </a:rPr>
              <a:t> </a:t>
            </a:r>
            <a:r>
              <a:rPr lang="en-US" b="0" i="0" dirty="0">
                <a:solidFill>
                  <a:srgbClr val="FF0000"/>
                </a:solidFill>
                <a:effectLst/>
                <a:latin typeface="inter-regular"/>
              </a:rPr>
              <a:t>name</a:t>
            </a:r>
            <a:r>
              <a:rPr lang="en-US" b="0" i="0" dirty="0">
                <a:solidFill>
                  <a:srgbClr val="000000"/>
                </a:solidFill>
                <a:effectLst/>
                <a:latin typeface="inter-regular"/>
              </a:rPr>
              <a:t>=</a:t>
            </a:r>
            <a:r>
              <a:rPr lang="en-US" b="0" i="0" dirty="0">
                <a:solidFill>
                  <a:srgbClr val="0000FF"/>
                </a:solidFill>
                <a:effectLst/>
                <a:latin typeface="inter-regular"/>
              </a:rPr>
              <a:t>"</a:t>
            </a:r>
            <a:r>
              <a:rPr lang="en-US" b="0" i="0" dirty="0" err="1">
                <a:solidFill>
                  <a:srgbClr val="0000FF"/>
                </a:solidFill>
                <a:effectLst/>
                <a:latin typeface="inter-regular"/>
              </a:rPr>
              <a:t>lastname</a:t>
            </a:r>
            <a:r>
              <a:rPr lang="en-US" b="0" i="0" dirty="0">
                <a:solidFill>
                  <a:srgbClr val="0000FF"/>
                </a:solidFill>
                <a:effectLst/>
                <a:latin typeface="inter-regular"/>
              </a:rPr>
              <a:t>"</a:t>
            </a:r>
            <a:r>
              <a:rPr lang="en-US" b="1" i="0" dirty="0">
                <a:solidFill>
                  <a:srgbClr val="006699"/>
                </a:solidFill>
                <a:effectLst/>
                <a:latin typeface="inter-regular"/>
              </a:rPr>
              <a:t>/&gt;</a:t>
            </a:r>
            <a:r>
              <a:rPr lang="en-US" b="0" i="0" dirty="0">
                <a:solidFill>
                  <a:srgbClr val="000000"/>
                </a:solidFill>
                <a:effectLst/>
                <a:latin typeface="inter-regular"/>
              </a:rPr>
              <a:t> </a:t>
            </a:r>
            <a:r>
              <a:rPr lang="en-US" b="1" i="0" dirty="0">
                <a:solidFill>
                  <a:srgbClr val="006699"/>
                </a:solidFill>
                <a:effectLst/>
                <a:latin typeface="inter-regular"/>
              </a:rPr>
              <a:t>&lt;br/&gt;</a:t>
            </a:r>
            <a:r>
              <a:rPr lang="en-US" b="0" i="0" dirty="0">
                <a:solidFill>
                  <a:srgbClr val="000000"/>
                </a:solidFill>
                <a:effectLst/>
                <a:latin typeface="inter-regular"/>
              </a:rPr>
              <a:t>  </a:t>
            </a:r>
          </a:p>
          <a:p>
            <a:pPr lvl="2" algn="just"/>
            <a:r>
              <a:rPr lang="en-US" b="0" i="0" dirty="0">
                <a:solidFill>
                  <a:srgbClr val="000000"/>
                </a:solidFill>
                <a:effectLst/>
                <a:latin typeface="inter-regular"/>
              </a:rPr>
              <a:t>  </a:t>
            </a:r>
            <a:r>
              <a:rPr lang="en-US" b="1" i="0" dirty="0">
                <a:solidFill>
                  <a:srgbClr val="006699"/>
                </a:solidFill>
                <a:effectLst/>
                <a:latin typeface="inter-regular"/>
              </a:rPr>
              <a:t>&lt;/form&gt;</a:t>
            </a:r>
            <a:r>
              <a:rPr lang="en-US" b="0" i="0" dirty="0">
                <a:solidFill>
                  <a:srgbClr val="000000"/>
                </a:solidFill>
                <a:effectLst/>
                <a:latin typeface="inter-regular"/>
              </a:rPr>
              <a:t>  </a:t>
            </a:r>
          </a:p>
          <a:p>
            <a:pPr lvl="2" algn="just"/>
            <a:r>
              <a:rPr lang="en-US" dirty="0">
                <a:solidFill>
                  <a:srgbClr val="000000"/>
                </a:solidFill>
                <a:latin typeface="inter-regular"/>
              </a:rPr>
              <a:t>3. </a:t>
            </a:r>
            <a:r>
              <a:rPr lang="en-US" b="1" i="0" dirty="0">
                <a:solidFill>
                  <a:srgbClr val="006699"/>
                </a:solidFill>
                <a:effectLst/>
                <a:latin typeface="inter-regular"/>
              </a:rPr>
              <a:t>&lt;input</a:t>
            </a:r>
            <a:r>
              <a:rPr lang="en-US" b="0" i="0" dirty="0">
                <a:solidFill>
                  <a:srgbClr val="000000"/>
                </a:solidFill>
                <a:effectLst/>
                <a:latin typeface="inter-regular"/>
              </a:rPr>
              <a:t> </a:t>
            </a:r>
            <a:r>
              <a:rPr lang="en-US" b="0" i="0" dirty="0">
                <a:solidFill>
                  <a:srgbClr val="FF0000"/>
                </a:solidFill>
                <a:effectLst/>
                <a:latin typeface="inter-regular"/>
              </a:rPr>
              <a:t>type</a:t>
            </a:r>
            <a:r>
              <a:rPr lang="en-US" b="0" i="0" dirty="0">
                <a:solidFill>
                  <a:srgbClr val="000000"/>
                </a:solidFill>
                <a:effectLst/>
                <a:latin typeface="inter-regular"/>
              </a:rPr>
              <a:t>=</a:t>
            </a:r>
            <a:r>
              <a:rPr lang="en-US" b="0" i="0" dirty="0">
                <a:solidFill>
                  <a:srgbClr val="0000FF"/>
                </a:solidFill>
                <a:effectLst/>
                <a:latin typeface="inter-regular"/>
              </a:rPr>
              <a:t>"text"</a:t>
            </a:r>
            <a:r>
              <a:rPr lang="en-US" b="0" i="0" dirty="0">
                <a:solidFill>
                  <a:srgbClr val="000000"/>
                </a:solidFill>
                <a:effectLst/>
                <a:latin typeface="inter-regular"/>
              </a:rPr>
              <a:t> </a:t>
            </a:r>
            <a:r>
              <a:rPr lang="en-US" b="0" i="0" dirty="0">
                <a:solidFill>
                  <a:srgbClr val="FF0000"/>
                </a:solidFill>
                <a:effectLst/>
                <a:latin typeface="inter-regular"/>
              </a:rPr>
              <a:t>name</a:t>
            </a:r>
            <a:r>
              <a:rPr lang="en-US" b="0" i="0" dirty="0">
                <a:solidFill>
                  <a:srgbClr val="000000"/>
                </a:solidFill>
                <a:effectLst/>
                <a:latin typeface="inter-regular"/>
              </a:rPr>
              <a:t>=</a:t>
            </a:r>
            <a:r>
              <a:rPr lang="en-US" b="0" i="0" dirty="0">
                <a:solidFill>
                  <a:srgbClr val="0000FF"/>
                </a:solidFill>
                <a:effectLst/>
                <a:latin typeface="inter-regular"/>
              </a:rPr>
              <a:t>"username"</a:t>
            </a:r>
            <a:r>
              <a:rPr lang="en-US" b="1" i="0" dirty="0">
                <a:solidFill>
                  <a:srgbClr val="006699"/>
                </a:solidFill>
                <a:effectLst/>
                <a:latin typeface="inter-regular"/>
              </a:rPr>
              <a:t>&gt;</a:t>
            </a:r>
          </a:p>
          <a:p>
            <a:pPr lvl="2" algn="just"/>
            <a:r>
              <a:rPr lang="en-IN" b="1" i="0" dirty="0">
                <a:solidFill>
                  <a:srgbClr val="006699"/>
                </a:solidFill>
                <a:effectLst/>
                <a:latin typeface="inter-regular"/>
              </a:rPr>
              <a:t>4. &lt;input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"password"</a:t>
            </a:r>
            <a:r>
              <a:rPr lang="en-IN" b="0" i="0" dirty="0">
                <a:solidFill>
                  <a:srgbClr val="000000"/>
                </a:solidFill>
                <a:effectLst/>
                <a:latin typeface="inter-regular"/>
              </a:rPr>
              <a:t> </a:t>
            </a:r>
            <a:r>
              <a:rPr lang="en-IN" b="0" i="0" dirty="0">
                <a:solidFill>
                  <a:srgbClr val="FF0000"/>
                </a:solidFill>
                <a:effectLst/>
                <a:latin typeface="inter-regular"/>
              </a:rPr>
              <a:t>id</a:t>
            </a:r>
            <a:r>
              <a:rPr lang="en-IN" b="0" i="0" dirty="0">
                <a:solidFill>
                  <a:srgbClr val="000000"/>
                </a:solidFill>
                <a:effectLst/>
                <a:latin typeface="inter-regular"/>
              </a:rPr>
              <a:t>=</a:t>
            </a:r>
            <a:r>
              <a:rPr lang="en-IN" b="0" i="0" dirty="0">
                <a:solidFill>
                  <a:srgbClr val="0000FF"/>
                </a:solidFill>
                <a:effectLst/>
                <a:latin typeface="inter-regular"/>
              </a:rPr>
              <a:t>"password"</a:t>
            </a:r>
            <a:r>
              <a:rPr lang="en-IN" b="0" i="0" dirty="0">
                <a:solidFill>
                  <a:srgbClr val="000000"/>
                </a:solidFill>
                <a:effectLst/>
                <a:latin typeface="inter-regular"/>
              </a:rPr>
              <a:t> </a:t>
            </a:r>
            <a:r>
              <a:rPr lang="en-IN" b="0" i="0" dirty="0">
                <a:solidFill>
                  <a:srgbClr val="FF0000"/>
                </a:solidFill>
                <a:effectLst/>
                <a:latin typeface="inter-regular"/>
              </a:rPr>
              <a:t>name</a:t>
            </a:r>
            <a:r>
              <a:rPr lang="en-IN" b="0" i="0" dirty="0">
                <a:solidFill>
                  <a:srgbClr val="000000"/>
                </a:solidFill>
                <a:effectLst/>
                <a:latin typeface="inter-regular"/>
              </a:rPr>
              <a:t>=</a:t>
            </a:r>
            <a:r>
              <a:rPr lang="en-IN" b="0" i="0" dirty="0">
                <a:solidFill>
                  <a:srgbClr val="0000FF"/>
                </a:solidFill>
                <a:effectLst/>
                <a:latin typeface="inter-regular"/>
              </a:rPr>
              <a:t>"password"</a:t>
            </a:r>
            <a:r>
              <a:rPr lang="en-IN" b="1" i="0" dirty="0">
                <a:solidFill>
                  <a:srgbClr val="006699"/>
                </a:solidFill>
                <a:effectLst/>
                <a:latin typeface="inter-regular"/>
              </a:rPr>
              <a:t>/&gt;</a:t>
            </a:r>
          </a:p>
          <a:p>
            <a:pPr lvl="2" algn="just"/>
            <a:r>
              <a:rPr lang="en-IN" b="1" dirty="0">
                <a:solidFill>
                  <a:srgbClr val="006699"/>
                </a:solidFill>
                <a:latin typeface="inter-regular"/>
              </a:rPr>
              <a:t>5. </a:t>
            </a:r>
            <a:r>
              <a:rPr lang="en-US" b="1" i="0" dirty="0">
                <a:solidFill>
                  <a:srgbClr val="006699"/>
                </a:solidFill>
                <a:effectLst/>
                <a:latin typeface="inter-regular"/>
              </a:rPr>
              <a:t>&lt;input</a:t>
            </a:r>
            <a:r>
              <a:rPr lang="en-US" b="0" i="0" dirty="0">
                <a:solidFill>
                  <a:srgbClr val="000000"/>
                </a:solidFill>
                <a:effectLst/>
                <a:latin typeface="inter-regular"/>
              </a:rPr>
              <a:t> </a:t>
            </a:r>
            <a:r>
              <a:rPr lang="en-US" b="0" i="0" dirty="0">
                <a:solidFill>
                  <a:srgbClr val="FF0000"/>
                </a:solidFill>
                <a:effectLst/>
                <a:latin typeface="inter-regular"/>
              </a:rPr>
              <a:t>type</a:t>
            </a:r>
            <a:r>
              <a:rPr lang="en-US" b="0" i="0" dirty="0">
                <a:solidFill>
                  <a:srgbClr val="000000"/>
                </a:solidFill>
                <a:effectLst/>
                <a:latin typeface="inter-regular"/>
              </a:rPr>
              <a:t>=</a:t>
            </a:r>
            <a:r>
              <a:rPr lang="en-US" b="0" i="0" dirty="0">
                <a:solidFill>
                  <a:srgbClr val="0000FF"/>
                </a:solidFill>
                <a:effectLst/>
                <a:latin typeface="inter-regular"/>
              </a:rPr>
              <a:t>"email"</a:t>
            </a:r>
            <a:r>
              <a:rPr lang="en-US" b="0" i="0" dirty="0">
                <a:solidFill>
                  <a:srgbClr val="000000"/>
                </a:solidFill>
                <a:effectLst/>
                <a:latin typeface="inter-regular"/>
              </a:rPr>
              <a:t> </a:t>
            </a:r>
            <a:r>
              <a:rPr lang="en-US" b="0" i="0" dirty="0">
                <a:solidFill>
                  <a:srgbClr val="FF0000"/>
                </a:solidFill>
                <a:effectLst/>
                <a:latin typeface="inter-regular"/>
              </a:rPr>
              <a:t>id</a:t>
            </a:r>
            <a:r>
              <a:rPr lang="en-US" b="0" i="0" dirty="0">
                <a:solidFill>
                  <a:srgbClr val="000000"/>
                </a:solidFill>
                <a:effectLst/>
                <a:latin typeface="inter-regular"/>
              </a:rPr>
              <a:t>=</a:t>
            </a:r>
            <a:r>
              <a:rPr lang="en-US" b="0" i="0" dirty="0">
                <a:solidFill>
                  <a:srgbClr val="0000FF"/>
                </a:solidFill>
                <a:effectLst/>
                <a:latin typeface="inter-regular"/>
              </a:rPr>
              <a:t>"email"</a:t>
            </a:r>
            <a:r>
              <a:rPr lang="en-US" b="0" i="0" dirty="0">
                <a:solidFill>
                  <a:srgbClr val="000000"/>
                </a:solidFill>
                <a:effectLst/>
                <a:latin typeface="inter-regular"/>
              </a:rPr>
              <a:t> </a:t>
            </a:r>
            <a:r>
              <a:rPr lang="en-US" b="0" i="0" dirty="0">
                <a:solidFill>
                  <a:srgbClr val="FF0000"/>
                </a:solidFill>
                <a:effectLst/>
                <a:latin typeface="inter-regular"/>
              </a:rPr>
              <a:t>name</a:t>
            </a:r>
            <a:r>
              <a:rPr lang="en-US" b="0" i="0" dirty="0">
                <a:solidFill>
                  <a:srgbClr val="000000"/>
                </a:solidFill>
                <a:effectLst/>
                <a:latin typeface="inter-regular"/>
              </a:rPr>
              <a:t>=</a:t>
            </a:r>
            <a:r>
              <a:rPr lang="en-US" b="0" i="0" dirty="0">
                <a:solidFill>
                  <a:srgbClr val="0000FF"/>
                </a:solidFill>
                <a:effectLst/>
                <a:latin typeface="inter-regular"/>
              </a:rPr>
              <a:t>"email"</a:t>
            </a:r>
            <a:r>
              <a:rPr lang="en-US" b="1" i="0" dirty="0">
                <a:solidFill>
                  <a:srgbClr val="006699"/>
                </a:solidFill>
                <a:effectLst/>
                <a:latin typeface="inter-regular"/>
              </a:rPr>
              <a:t>/&gt;</a:t>
            </a:r>
            <a:r>
              <a:rPr lang="en-US" b="0" i="0" dirty="0">
                <a:solidFill>
                  <a:srgbClr val="000000"/>
                </a:solidFill>
                <a:effectLst/>
                <a:latin typeface="inter-regular"/>
              </a:rPr>
              <a:t> </a:t>
            </a:r>
          </a:p>
          <a:p>
            <a:pPr lvl="2" algn="just"/>
            <a:r>
              <a:rPr lang="en-US" dirty="0">
                <a:solidFill>
                  <a:srgbClr val="000000"/>
                </a:solidFill>
                <a:latin typeface="inter-regular"/>
              </a:rPr>
              <a:t>6. </a:t>
            </a:r>
            <a:r>
              <a:rPr lang="en-IN" b="1" i="0" dirty="0">
                <a:solidFill>
                  <a:srgbClr val="006699"/>
                </a:solidFill>
                <a:effectLst/>
                <a:latin typeface="inter-regular"/>
              </a:rPr>
              <a:t>&lt;input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"radio"</a:t>
            </a:r>
            <a:r>
              <a:rPr lang="en-IN" b="0" i="0" dirty="0">
                <a:solidFill>
                  <a:srgbClr val="000000"/>
                </a:solidFill>
                <a:effectLst/>
                <a:latin typeface="inter-regular"/>
              </a:rPr>
              <a:t> </a:t>
            </a:r>
            <a:r>
              <a:rPr lang="en-IN" b="0" i="0" dirty="0">
                <a:solidFill>
                  <a:srgbClr val="FF0000"/>
                </a:solidFill>
                <a:effectLst/>
                <a:latin typeface="inter-regular"/>
              </a:rPr>
              <a:t>id</a:t>
            </a:r>
            <a:r>
              <a:rPr lang="en-IN" b="0" i="0" dirty="0">
                <a:solidFill>
                  <a:srgbClr val="000000"/>
                </a:solidFill>
                <a:effectLst/>
                <a:latin typeface="inter-regular"/>
              </a:rPr>
              <a:t>=</a:t>
            </a:r>
            <a:r>
              <a:rPr lang="en-IN" b="0" i="0" dirty="0">
                <a:solidFill>
                  <a:srgbClr val="0000FF"/>
                </a:solidFill>
                <a:effectLst/>
                <a:latin typeface="inter-regular"/>
              </a:rPr>
              <a:t>"gender"</a:t>
            </a:r>
            <a:r>
              <a:rPr lang="en-IN" b="0" i="0" dirty="0">
                <a:solidFill>
                  <a:srgbClr val="000000"/>
                </a:solidFill>
                <a:effectLst/>
                <a:latin typeface="inter-regular"/>
              </a:rPr>
              <a:t> </a:t>
            </a:r>
            <a:r>
              <a:rPr lang="en-IN" b="0" i="0" dirty="0">
                <a:solidFill>
                  <a:srgbClr val="FF0000"/>
                </a:solidFill>
                <a:effectLst/>
                <a:latin typeface="inter-regular"/>
              </a:rPr>
              <a:t>name</a:t>
            </a:r>
            <a:r>
              <a:rPr lang="en-IN" b="0" i="0" dirty="0">
                <a:solidFill>
                  <a:srgbClr val="000000"/>
                </a:solidFill>
                <a:effectLst/>
                <a:latin typeface="inter-regular"/>
              </a:rPr>
              <a:t>=</a:t>
            </a:r>
            <a:r>
              <a:rPr lang="en-IN" b="0" i="0" dirty="0">
                <a:solidFill>
                  <a:srgbClr val="0000FF"/>
                </a:solidFill>
                <a:effectLst/>
                <a:latin typeface="inter-regular"/>
              </a:rPr>
              <a:t>"gender"</a:t>
            </a:r>
            <a:r>
              <a:rPr lang="en-IN" b="0" i="0" dirty="0">
                <a:solidFill>
                  <a:srgbClr val="000000"/>
                </a:solidFill>
                <a:effectLst/>
                <a:latin typeface="inter-regular"/>
              </a:rPr>
              <a:t> </a:t>
            </a:r>
            <a:r>
              <a:rPr lang="en-IN" b="0" i="0" dirty="0">
                <a:solidFill>
                  <a:srgbClr val="FF0000"/>
                </a:solidFill>
                <a:effectLst/>
                <a:latin typeface="inter-regular"/>
              </a:rPr>
              <a:t>value</a:t>
            </a:r>
            <a:r>
              <a:rPr lang="en-IN" b="0" i="0" dirty="0">
                <a:solidFill>
                  <a:srgbClr val="000000"/>
                </a:solidFill>
                <a:effectLst/>
                <a:latin typeface="inter-regular"/>
              </a:rPr>
              <a:t>=</a:t>
            </a:r>
            <a:r>
              <a:rPr lang="en-IN" b="0" i="0" dirty="0">
                <a:solidFill>
                  <a:srgbClr val="0000FF"/>
                </a:solidFill>
                <a:effectLst/>
                <a:latin typeface="inter-regular"/>
              </a:rPr>
              <a:t>"male"</a:t>
            </a:r>
            <a:r>
              <a:rPr lang="en-IN" b="1" i="0" dirty="0">
                <a:solidFill>
                  <a:srgbClr val="006699"/>
                </a:solidFill>
                <a:effectLst/>
                <a:latin typeface="inter-regular"/>
              </a:rPr>
              <a:t>/&gt;</a:t>
            </a:r>
            <a:r>
              <a:rPr lang="en-IN" b="0" i="0" dirty="0">
                <a:solidFill>
                  <a:srgbClr val="000000"/>
                </a:solidFill>
                <a:effectLst/>
                <a:latin typeface="inter-regular"/>
              </a:rPr>
              <a:t>Male</a:t>
            </a:r>
          </a:p>
          <a:p>
            <a:pPr lvl="2" algn="just"/>
            <a:r>
              <a:rPr lang="en-IN" dirty="0">
                <a:solidFill>
                  <a:srgbClr val="000000"/>
                </a:solidFill>
                <a:latin typeface="inter-regular"/>
              </a:rPr>
              <a:t>7. </a:t>
            </a:r>
            <a:r>
              <a:rPr lang="en-IN" b="1" i="0" dirty="0">
                <a:solidFill>
                  <a:srgbClr val="006699"/>
                </a:solidFill>
                <a:effectLst/>
                <a:latin typeface="inter-regular"/>
              </a:rPr>
              <a:t>&lt;input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"radio"</a:t>
            </a:r>
            <a:r>
              <a:rPr lang="en-IN" b="0" i="0" dirty="0">
                <a:solidFill>
                  <a:srgbClr val="000000"/>
                </a:solidFill>
                <a:effectLst/>
                <a:latin typeface="inter-regular"/>
              </a:rPr>
              <a:t> </a:t>
            </a:r>
            <a:r>
              <a:rPr lang="en-IN" b="0" i="0" dirty="0">
                <a:solidFill>
                  <a:srgbClr val="FF0000"/>
                </a:solidFill>
                <a:effectLst/>
                <a:latin typeface="inter-regular"/>
              </a:rPr>
              <a:t>id</a:t>
            </a:r>
            <a:r>
              <a:rPr lang="en-IN" b="0" i="0" dirty="0">
                <a:solidFill>
                  <a:srgbClr val="000000"/>
                </a:solidFill>
                <a:effectLst/>
                <a:latin typeface="inter-regular"/>
              </a:rPr>
              <a:t>=</a:t>
            </a:r>
            <a:r>
              <a:rPr lang="en-IN" b="0" i="0" dirty="0">
                <a:solidFill>
                  <a:srgbClr val="0000FF"/>
                </a:solidFill>
                <a:effectLst/>
                <a:latin typeface="inter-regular"/>
              </a:rPr>
              <a:t>"gender"</a:t>
            </a:r>
            <a:r>
              <a:rPr lang="en-IN" b="0" i="0" dirty="0">
                <a:solidFill>
                  <a:srgbClr val="000000"/>
                </a:solidFill>
                <a:effectLst/>
                <a:latin typeface="inter-regular"/>
              </a:rPr>
              <a:t> </a:t>
            </a:r>
            <a:r>
              <a:rPr lang="en-IN" b="0" i="0" dirty="0">
                <a:solidFill>
                  <a:srgbClr val="FF0000"/>
                </a:solidFill>
                <a:effectLst/>
                <a:latin typeface="inter-regular"/>
              </a:rPr>
              <a:t>name</a:t>
            </a:r>
            <a:r>
              <a:rPr lang="en-IN" b="0" i="0" dirty="0">
                <a:solidFill>
                  <a:srgbClr val="000000"/>
                </a:solidFill>
                <a:effectLst/>
                <a:latin typeface="inter-regular"/>
              </a:rPr>
              <a:t>=</a:t>
            </a:r>
            <a:r>
              <a:rPr lang="en-IN" b="0" i="0" dirty="0">
                <a:solidFill>
                  <a:srgbClr val="0000FF"/>
                </a:solidFill>
                <a:effectLst/>
                <a:latin typeface="inter-regular"/>
              </a:rPr>
              <a:t>"gender"</a:t>
            </a:r>
            <a:r>
              <a:rPr lang="en-IN" b="0" i="0" dirty="0">
                <a:solidFill>
                  <a:srgbClr val="000000"/>
                </a:solidFill>
                <a:effectLst/>
                <a:latin typeface="inter-regular"/>
              </a:rPr>
              <a:t> </a:t>
            </a:r>
            <a:r>
              <a:rPr lang="en-IN" b="0" i="0" dirty="0">
                <a:solidFill>
                  <a:srgbClr val="FF0000"/>
                </a:solidFill>
                <a:effectLst/>
                <a:latin typeface="inter-regular"/>
              </a:rPr>
              <a:t>value</a:t>
            </a:r>
            <a:r>
              <a:rPr lang="en-IN" b="0" i="0" dirty="0">
                <a:solidFill>
                  <a:srgbClr val="000000"/>
                </a:solidFill>
                <a:effectLst/>
                <a:latin typeface="inter-regular"/>
              </a:rPr>
              <a:t>=</a:t>
            </a:r>
            <a:r>
              <a:rPr lang="en-IN" b="0" i="0" dirty="0">
                <a:solidFill>
                  <a:srgbClr val="0000FF"/>
                </a:solidFill>
                <a:effectLst/>
                <a:latin typeface="inter-regular"/>
              </a:rPr>
              <a:t>"female"</a:t>
            </a:r>
            <a:r>
              <a:rPr lang="en-IN" b="1" i="0" dirty="0">
                <a:solidFill>
                  <a:srgbClr val="006699"/>
                </a:solidFill>
                <a:effectLst/>
                <a:latin typeface="inter-regular"/>
              </a:rPr>
              <a:t>/&gt;</a:t>
            </a:r>
            <a:r>
              <a:rPr lang="en-IN" b="0" i="0" dirty="0">
                <a:solidFill>
                  <a:srgbClr val="000000"/>
                </a:solidFill>
                <a:effectLst/>
                <a:latin typeface="inter-regular"/>
              </a:rPr>
              <a:t>Female</a:t>
            </a:r>
          </a:p>
          <a:p>
            <a:pPr algn="just"/>
            <a:endParaRPr lang="en-IN" b="0" i="0" dirty="0">
              <a:solidFill>
                <a:srgbClr val="610B38"/>
              </a:solidFill>
              <a:effectLst/>
              <a:latin typeface="erdana"/>
            </a:endParaRPr>
          </a:p>
          <a:p>
            <a:pPr algn="just"/>
            <a:r>
              <a:rPr lang="en-IN" b="0" i="0" dirty="0">
                <a:solidFill>
                  <a:srgbClr val="610B38"/>
                </a:solidFill>
                <a:effectLst/>
                <a:latin typeface="erdana"/>
              </a:rPr>
              <a:t>Submit button control</a:t>
            </a:r>
          </a:p>
          <a:p>
            <a:pPr marL="1200150" lvl="2" indent="-285750" algn="just">
              <a:buFont typeface="Wingdings" panose="05000000000000000000" pitchFamily="2" charset="2"/>
              <a:buChar char="Ø"/>
            </a:pPr>
            <a:r>
              <a:rPr lang="en-IN" b="0" i="0" dirty="0">
                <a:solidFill>
                  <a:srgbClr val="333333"/>
                </a:solidFill>
                <a:effectLst/>
                <a:latin typeface="inter-regular"/>
              </a:rPr>
              <a:t>HTML </a:t>
            </a:r>
            <a:r>
              <a:rPr lang="en-IN" b="1" i="0" dirty="0">
                <a:solidFill>
                  <a:srgbClr val="333333"/>
                </a:solidFill>
                <a:effectLst/>
                <a:latin typeface="inter-bold"/>
              </a:rPr>
              <a:t>&lt;input type="submit"&gt;</a:t>
            </a:r>
            <a:r>
              <a:rPr lang="en-IN" b="0" i="0" dirty="0">
                <a:solidFill>
                  <a:srgbClr val="333333"/>
                </a:solidFill>
                <a:effectLst/>
                <a:latin typeface="inter-regular"/>
              </a:rPr>
              <a:t> are used to add a submit button on web page. </a:t>
            </a:r>
          </a:p>
          <a:p>
            <a:pPr marL="1200150" lvl="2" indent="-285750" algn="just">
              <a:buFont typeface="Wingdings" panose="05000000000000000000" pitchFamily="2" charset="2"/>
              <a:buChar char="Ø"/>
            </a:pPr>
            <a:r>
              <a:rPr lang="en-IN" b="0" i="0" dirty="0">
                <a:solidFill>
                  <a:srgbClr val="333333"/>
                </a:solidFill>
                <a:effectLst/>
                <a:latin typeface="inter-regular"/>
              </a:rPr>
              <a:t>When user clicks on submit button, then form get submit to the server.</a:t>
            </a:r>
          </a:p>
          <a:p>
            <a:pPr algn="just"/>
            <a:r>
              <a:rPr lang="en-IN" b="0" i="0" dirty="0">
                <a:solidFill>
                  <a:srgbClr val="333333"/>
                </a:solidFill>
                <a:effectLst/>
                <a:latin typeface="inter-regular"/>
              </a:rPr>
              <a:t>                                      Syntax:</a:t>
            </a:r>
            <a:r>
              <a:rPr lang="en-IN" b="1" i="0" dirty="0">
                <a:solidFill>
                  <a:srgbClr val="006699"/>
                </a:solidFill>
                <a:effectLst/>
                <a:latin typeface="inter-regular"/>
              </a:rPr>
              <a:t>&lt;input</a:t>
            </a:r>
            <a:r>
              <a:rPr lang="en-IN" b="0" i="0" dirty="0">
                <a:solidFill>
                  <a:srgbClr val="000000"/>
                </a:solidFill>
                <a:effectLst/>
                <a:latin typeface="inter-regular"/>
              </a:rPr>
              <a:t> </a:t>
            </a:r>
            <a:r>
              <a:rPr lang="en-IN" b="0" i="0" dirty="0">
                <a:solidFill>
                  <a:srgbClr val="FF0000"/>
                </a:solidFill>
                <a:effectLst/>
                <a:latin typeface="inter-regular"/>
              </a:rPr>
              <a:t>type</a:t>
            </a:r>
            <a:r>
              <a:rPr lang="en-IN" b="0" i="0" dirty="0">
                <a:solidFill>
                  <a:srgbClr val="000000"/>
                </a:solidFill>
                <a:effectLst/>
                <a:latin typeface="inter-regular"/>
              </a:rPr>
              <a:t>=</a:t>
            </a:r>
            <a:r>
              <a:rPr lang="en-IN" b="0" i="0" dirty="0">
                <a:solidFill>
                  <a:srgbClr val="0000FF"/>
                </a:solidFill>
                <a:effectLst/>
                <a:latin typeface="inter-regular"/>
              </a:rPr>
              <a:t>"submit"</a:t>
            </a:r>
            <a:r>
              <a:rPr lang="en-IN" b="0" i="0" dirty="0">
                <a:solidFill>
                  <a:srgbClr val="000000"/>
                </a:solidFill>
                <a:effectLst/>
                <a:latin typeface="inter-regular"/>
              </a:rPr>
              <a:t> </a:t>
            </a:r>
            <a:r>
              <a:rPr lang="en-IN" b="0" i="0" dirty="0">
                <a:solidFill>
                  <a:srgbClr val="FF0000"/>
                </a:solidFill>
                <a:effectLst/>
                <a:latin typeface="inter-regular"/>
              </a:rPr>
              <a:t>value</a:t>
            </a:r>
            <a:r>
              <a:rPr lang="en-IN" b="0" i="0" dirty="0">
                <a:solidFill>
                  <a:srgbClr val="000000"/>
                </a:solidFill>
                <a:effectLst/>
                <a:latin typeface="inter-regular"/>
              </a:rPr>
              <a:t>=</a:t>
            </a:r>
            <a:r>
              <a:rPr lang="en-IN" b="0" i="0" dirty="0">
                <a:solidFill>
                  <a:srgbClr val="0000FF"/>
                </a:solidFill>
                <a:effectLst/>
                <a:latin typeface="inter-regular"/>
              </a:rPr>
              <a:t>"submit"</a:t>
            </a:r>
            <a:r>
              <a:rPr lang="en-IN" b="1" i="0" dirty="0">
                <a:solidFill>
                  <a:srgbClr val="006699"/>
                </a:solidFill>
                <a:effectLst/>
                <a:latin typeface="inter-regular"/>
              </a:rPr>
              <a:t>&gt;</a:t>
            </a:r>
            <a:r>
              <a:rPr lang="en-IN" b="0" i="0" dirty="0">
                <a:solidFill>
                  <a:srgbClr val="000000"/>
                </a:solidFill>
                <a:effectLst/>
                <a:latin typeface="inter-regular"/>
              </a:rPr>
              <a:t> </a:t>
            </a:r>
          </a:p>
          <a:p>
            <a:pPr lvl="2" algn="just"/>
            <a:r>
              <a:rPr lang="en-IN" b="0" i="0" dirty="0">
                <a:solidFill>
                  <a:srgbClr val="000000"/>
                </a:solidFill>
                <a:effectLst/>
                <a:latin typeface="inter-regular"/>
              </a:rPr>
              <a:t>  </a:t>
            </a:r>
          </a:p>
          <a:p>
            <a:pPr lvl="2" algn="just"/>
            <a:endParaRPr lang="en-IN" dirty="0"/>
          </a:p>
          <a:p>
            <a:pPr lvl="2" algn="just"/>
            <a:endParaRPr lang="en-IN" dirty="0"/>
          </a:p>
          <a:p>
            <a:pPr lvl="2" algn="just"/>
            <a:endParaRPr lang="en-US" b="1" i="0" dirty="0">
              <a:solidFill>
                <a:srgbClr val="006699"/>
              </a:solidFill>
              <a:effectLst/>
              <a:latin typeface="inter-regular"/>
            </a:endParaRPr>
          </a:p>
          <a:p>
            <a:pPr lvl="2" algn="just"/>
            <a:endParaRPr lang="en-IN" dirty="0"/>
          </a:p>
          <a:p>
            <a:pPr lvl="2" algn="just"/>
            <a:endParaRPr lang="en-US" b="0" i="0" dirty="0">
              <a:solidFill>
                <a:srgbClr val="000000"/>
              </a:solidFill>
              <a:effectLst/>
              <a:latin typeface="inter-regular"/>
            </a:endParaRPr>
          </a:p>
          <a:p>
            <a:pPr lvl="2" algn="just"/>
            <a:endParaRPr lang="en-IN" dirty="0">
              <a:solidFill>
                <a:srgbClr val="000000"/>
              </a:solidFill>
              <a:latin typeface="inter-regular"/>
            </a:endParaRPr>
          </a:p>
        </p:txBody>
      </p:sp>
    </p:spTree>
    <p:extLst>
      <p:ext uri="{BB962C8B-B14F-4D97-AF65-F5344CB8AC3E}">
        <p14:creationId xmlns:p14="http://schemas.microsoft.com/office/powerpoint/2010/main" val="8356079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14CA1CC-4C2A-D0FB-6BE7-DCD0113BD1BB}"/>
              </a:ext>
            </a:extLst>
          </p:cNvPr>
          <p:cNvSpPr txBox="1"/>
          <p:nvPr/>
        </p:nvSpPr>
        <p:spPr>
          <a:xfrm>
            <a:off x="280457" y="261107"/>
            <a:ext cx="11806767" cy="1754326"/>
          </a:xfrm>
          <a:prstGeom prst="rect">
            <a:avLst/>
          </a:prstGeom>
          <a:noFill/>
        </p:spPr>
        <p:txBody>
          <a:bodyPr wrap="square">
            <a:spAutoFit/>
          </a:bodyPr>
          <a:lstStyle/>
          <a:p>
            <a:pPr algn="just"/>
            <a:r>
              <a:rPr lang="en-US" b="0" i="0" dirty="0">
                <a:solidFill>
                  <a:srgbClr val="610B38"/>
                </a:solidFill>
                <a:effectLst/>
                <a:latin typeface="erdana"/>
              </a:rPr>
              <a:t>HTML Form Action</a:t>
            </a:r>
          </a:p>
          <a:p>
            <a:pPr marL="1200150" lvl="2" indent="-285750" algn="just">
              <a:buFont typeface="Wingdings" panose="05000000000000000000" pitchFamily="2" charset="2"/>
              <a:buChar char="Ø"/>
            </a:pPr>
            <a:r>
              <a:rPr lang="en-US" b="0" i="0" dirty="0">
                <a:solidFill>
                  <a:srgbClr val="333333"/>
                </a:solidFill>
                <a:effectLst/>
                <a:latin typeface="inter-regular"/>
              </a:rPr>
              <a:t>The </a:t>
            </a:r>
            <a:r>
              <a:rPr lang="en-US" b="1" i="0" dirty="0">
                <a:solidFill>
                  <a:srgbClr val="333333"/>
                </a:solidFill>
                <a:effectLst/>
                <a:latin typeface="inter-bold"/>
              </a:rPr>
              <a:t>action</a:t>
            </a:r>
            <a:r>
              <a:rPr lang="en-US" b="0" i="0" dirty="0">
                <a:solidFill>
                  <a:srgbClr val="333333"/>
                </a:solidFill>
                <a:effectLst/>
                <a:latin typeface="inter-regular"/>
              </a:rPr>
              <a:t> is an attribute of </a:t>
            </a:r>
            <a:r>
              <a:rPr lang="en-US" b="1" i="0" dirty="0">
                <a:solidFill>
                  <a:srgbClr val="333333"/>
                </a:solidFill>
                <a:effectLst/>
                <a:latin typeface="inter-bold"/>
              </a:rPr>
              <a:t>&lt;form&gt;</a:t>
            </a:r>
            <a:r>
              <a:rPr lang="en-US" b="0" i="0" dirty="0">
                <a:solidFill>
                  <a:srgbClr val="333333"/>
                </a:solidFill>
                <a:effectLst/>
                <a:latin typeface="inter-regular"/>
              </a:rPr>
              <a:t> element that specifies the </a:t>
            </a:r>
            <a:r>
              <a:rPr lang="en-US" b="1" i="0" dirty="0">
                <a:solidFill>
                  <a:srgbClr val="333333"/>
                </a:solidFill>
                <a:effectLst/>
                <a:latin typeface="inter-bold"/>
              </a:rPr>
              <a:t>URL</a:t>
            </a:r>
            <a:r>
              <a:rPr lang="en-US" b="0" i="0" dirty="0">
                <a:solidFill>
                  <a:srgbClr val="333333"/>
                </a:solidFill>
                <a:effectLst/>
                <a:latin typeface="inter-regular"/>
              </a:rPr>
              <a:t> of the second web page. </a:t>
            </a:r>
          </a:p>
          <a:p>
            <a:pPr marL="1200150" lvl="2" indent="-285750" algn="just">
              <a:buFont typeface="Wingdings" panose="05000000000000000000" pitchFamily="2" charset="2"/>
              <a:buChar char="Ø"/>
            </a:pPr>
            <a:r>
              <a:rPr lang="en-US" b="0" i="0" dirty="0">
                <a:solidFill>
                  <a:srgbClr val="333333"/>
                </a:solidFill>
                <a:effectLst/>
                <a:latin typeface="inter-regular"/>
              </a:rPr>
              <a:t>The second page receives the form-data from the first page after the submission of a form.</a:t>
            </a:r>
          </a:p>
          <a:p>
            <a:pPr algn="just"/>
            <a:r>
              <a:rPr lang="en-US" b="0" i="0" dirty="0">
                <a:solidFill>
                  <a:srgbClr val="610B4B"/>
                </a:solidFill>
                <a:effectLst/>
                <a:latin typeface="erdana"/>
              </a:rPr>
              <a:t>                                             Syntax: </a:t>
            </a:r>
            <a:r>
              <a:rPr lang="en-US" b="1" i="0" dirty="0">
                <a:solidFill>
                  <a:srgbClr val="006699"/>
                </a:solidFill>
                <a:effectLst/>
                <a:latin typeface="inter-regular"/>
              </a:rPr>
              <a:t>&lt;form</a:t>
            </a:r>
            <a:r>
              <a:rPr lang="en-US" b="0" i="0" dirty="0">
                <a:solidFill>
                  <a:srgbClr val="000000"/>
                </a:solidFill>
                <a:effectLst/>
                <a:latin typeface="inter-regular"/>
              </a:rPr>
              <a:t> </a:t>
            </a:r>
            <a:r>
              <a:rPr lang="en-US" b="0" i="0" dirty="0">
                <a:solidFill>
                  <a:srgbClr val="FF0000"/>
                </a:solidFill>
                <a:effectLst/>
                <a:latin typeface="inter-regular"/>
              </a:rPr>
              <a:t>action</a:t>
            </a:r>
            <a:r>
              <a:rPr lang="en-US" b="0" i="0" dirty="0">
                <a:solidFill>
                  <a:srgbClr val="000000"/>
                </a:solidFill>
                <a:effectLst/>
                <a:latin typeface="inter-regular"/>
              </a:rPr>
              <a:t>=</a:t>
            </a:r>
            <a:r>
              <a:rPr lang="en-US" b="0" i="0" dirty="0">
                <a:solidFill>
                  <a:srgbClr val="0000FF"/>
                </a:solidFill>
                <a:effectLst/>
                <a:latin typeface="inter-regular"/>
              </a:rPr>
              <a:t>"URL of page"</a:t>
            </a:r>
            <a:r>
              <a:rPr lang="en-US" b="1" i="0" dirty="0">
                <a:solidFill>
                  <a:srgbClr val="006699"/>
                </a:solidFill>
                <a:effectLst/>
                <a:latin typeface="inter-regular"/>
              </a:rPr>
              <a:t>&gt;</a:t>
            </a:r>
            <a:r>
              <a:rPr lang="en-US" b="0" i="0" dirty="0">
                <a:solidFill>
                  <a:srgbClr val="000000"/>
                </a:solidFill>
                <a:effectLst/>
                <a:latin typeface="inter-regular"/>
              </a:rPr>
              <a:t> .............. </a:t>
            </a:r>
            <a:r>
              <a:rPr lang="en-US" b="1" i="0" dirty="0">
                <a:solidFill>
                  <a:srgbClr val="006699"/>
                </a:solidFill>
                <a:effectLst/>
                <a:latin typeface="inter-regular"/>
              </a:rPr>
              <a:t>&lt;/form&gt;</a:t>
            </a:r>
            <a:r>
              <a:rPr lang="en-US" b="0" i="0" dirty="0">
                <a:solidFill>
                  <a:srgbClr val="000000"/>
                </a:solidFill>
                <a:effectLst/>
                <a:latin typeface="inter-regular"/>
              </a:rPr>
              <a:t>  </a:t>
            </a:r>
          </a:p>
          <a:p>
            <a:pPr marL="1200150" lvl="2" indent="-285750" algn="just">
              <a:buFont typeface="Wingdings" panose="05000000000000000000" pitchFamily="2" charset="2"/>
              <a:buChar char="Ø"/>
            </a:pPr>
            <a:r>
              <a:rPr lang="en-US" b="0" i="0" dirty="0">
                <a:solidFill>
                  <a:srgbClr val="333333"/>
                </a:solidFill>
                <a:effectLst/>
                <a:latin typeface="inter-regular"/>
              </a:rPr>
              <a:t>This attribute specifies the URL of a web page as its value which receives the information of the form filled by the user.</a:t>
            </a:r>
          </a:p>
        </p:txBody>
      </p:sp>
      <p:sp>
        <p:nvSpPr>
          <p:cNvPr id="12" name="TextBox 11">
            <a:extLst>
              <a:ext uri="{FF2B5EF4-FFF2-40B4-BE49-F238E27FC236}">
                <a16:creationId xmlns:a16="http://schemas.microsoft.com/office/drawing/2014/main" id="{402FB3E0-3296-300F-7961-768ED2599D2E}"/>
              </a:ext>
            </a:extLst>
          </p:cNvPr>
          <p:cNvSpPr txBox="1"/>
          <p:nvPr/>
        </p:nvSpPr>
        <p:spPr>
          <a:xfrm>
            <a:off x="2124075" y="1933941"/>
            <a:ext cx="6096000" cy="923330"/>
          </a:xfrm>
          <a:prstGeom prst="rect">
            <a:avLst/>
          </a:prstGeom>
          <a:noFill/>
        </p:spPr>
        <p:txBody>
          <a:bodyPr wrap="square">
            <a:spAutoFit/>
          </a:bodyPr>
          <a:lstStyle/>
          <a:p>
            <a:pPr algn="just"/>
            <a:r>
              <a:rPr lang="en-IN" b="1" i="0" dirty="0">
                <a:solidFill>
                  <a:srgbClr val="006699"/>
                </a:solidFill>
                <a:effectLst/>
                <a:latin typeface="inter-regular"/>
              </a:rPr>
              <a:t>&lt;form</a:t>
            </a:r>
            <a:r>
              <a:rPr lang="en-IN" b="0" i="0" dirty="0">
                <a:solidFill>
                  <a:srgbClr val="000000"/>
                </a:solidFill>
                <a:effectLst/>
                <a:latin typeface="inter-regular"/>
              </a:rPr>
              <a:t> </a:t>
            </a:r>
            <a:r>
              <a:rPr lang="en-IN" b="0" i="0" dirty="0">
                <a:solidFill>
                  <a:srgbClr val="FF0000"/>
                </a:solidFill>
                <a:effectLst/>
                <a:latin typeface="inter-regular"/>
              </a:rPr>
              <a:t>action</a:t>
            </a:r>
            <a:r>
              <a:rPr lang="en-IN" b="0" i="0" dirty="0">
                <a:solidFill>
                  <a:srgbClr val="000000"/>
                </a:solidFill>
                <a:effectLst/>
                <a:latin typeface="inter-regular"/>
              </a:rPr>
              <a:t>=</a:t>
            </a:r>
            <a:r>
              <a:rPr lang="en-IN" b="0" i="0" dirty="0">
                <a:solidFill>
                  <a:srgbClr val="0000FF"/>
                </a:solidFill>
                <a:effectLst/>
                <a:latin typeface="inter-regular"/>
              </a:rPr>
              <a:t>"server </a:t>
            </a:r>
            <a:r>
              <a:rPr lang="en-IN" b="0" i="0" dirty="0" err="1">
                <a:solidFill>
                  <a:srgbClr val="0000FF"/>
                </a:solidFill>
                <a:effectLst/>
                <a:latin typeface="inter-regular"/>
              </a:rPr>
              <a:t>url</a:t>
            </a:r>
            <a:r>
              <a:rPr lang="en-IN" b="0" i="0" dirty="0">
                <a:solidFill>
                  <a:srgbClr val="0000FF"/>
                </a:solidFill>
                <a:effectLst/>
                <a:latin typeface="inter-regular"/>
              </a:rPr>
              <a:t>"</a:t>
            </a:r>
            <a:r>
              <a:rPr lang="en-IN" b="0" i="0" dirty="0">
                <a:solidFill>
                  <a:srgbClr val="000000"/>
                </a:solidFill>
                <a:effectLst/>
                <a:latin typeface="inter-regular"/>
              </a:rPr>
              <a:t> </a:t>
            </a:r>
            <a:r>
              <a:rPr lang="en-IN" b="0" i="0" dirty="0">
                <a:solidFill>
                  <a:srgbClr val="FF0000"/>
                </a:solidFill>
                <a:effectLst/>
                <a:latin typeface="inter-regular"/>
              </a:rPr>
              <a:t>method</a:t>
            </a:r>
            <a:r>
              <a:rPr lang="en-IN" b="0" i="0" dirty="0">
                <a:solidFill>
                  <a:srgbClr val="000000"/>
                </a:solidFill>
                <a:effectLst/>
                <a:latin typeface="inter-regular"/>
              </a:rPr>
              <a:t>=</a:t>
            </a:r>
            <a:r>
              <a:rPr lang="en-IN" b="0" i="0" dirty="0">
                <a:solidFill>
                  <a:srgbClr val="0000FF"/>
                </a:solidFill>
                <a:effectLst/>
                <a:latin typeface="inter-regular"/>
              </a:rPr>
              <a:t>"</a:t>
            </a:r>
            <a:r>
              <a:rPr lang="en-IN" b="0" i="0" dirty="0" err="1">
                <a:solidFill>
                  <a:srgbClr val="0000FF"/>
                </a:solidFill>
                <a:effectLst/>
                <a:latin typeface="inter-regular"/>
              </a:rPr>
              <a:t>get|post</a:t>
            </a:r>
            <a:r>
              <a:rPr lang="en-IN" b="0" i="0" dirty="0">
                <a:solidFill>
                  <a:srgbClr val="0000FF"/>
                </a:solidFill>
                <a:effectLst/>
                <a:latin typeface="inter-regular"/>
              </a:rPr>
              <a:t>"</a:t>
            </a:r>
            <a:r>
              <a:rPr lang="en-IN" b="1" i="0" dirty="0">
                <a:solidFill>
                  <a:srgbClr val="006699"/>
                </a:solidFill>
                <a:effectLst/>
                <a:latin typeface="inter-regular"/>
              </a:rPr>
              <a:t>&gt;</a:t>
            </a:r>
            <a:r>
              <a:rPr lang="en-IN" b="0" i="0" dirty="0">
                <a:solidFill>
                  <a:srgbClr val="000000"/>
                </a:solidFill>
                <a:effectLst/>
                <a:latin typeface="inter-regular"/>
              </a:rPr>
              <a:t>  </a:t>
            </a:r>
          </a:p>
          <a:p>
            <a:pPr algn="just"/>
            <a:r>
              <a:rPr lang="en-IN" b="0" i="0" dirty="0">
                <a:solidFill>
                  <a:srgbClr val="000000"/>
                </a:solidFill>
                <a:effectLst/>
                <a:latin typeface="inter-regular"/>
              </a:rPr>
              <a:t>  //input controls e.g. text field, text area, radio button, button  </a:t>
            </a:r>
          </a:p>
          <a:p>
            <a:pPr algn="just"/>
            <a:r>
              <a:rPr lang="en-IN" b="1" i="0" dirty="0">
                <a:solidFill>
                  <a:srgbClr val="006699"/>
                </a:solidFill>
                <a:effectLst/>
                <a:latin typeface="inter-regular"/>
              </a:rPr>
              <a:t>&lt;/form&gt;</a:t>
            </a:r>
            <a:r>
              <a:rPr lang="en-IN" b="0" i="0" dirty="0">
                <a:solidFill>
                  <a:srgbClr val="000000"/>
                </a:solidFill>
                <a:effectLst/>
                <a:latin typeface="inter-regular"/>
              </a:rPr>
              <a:t>  </a:t>
            </a:r>
          </a:p>
        </p:txBody>
      </p:sp>
      <p:sp>
        <p:nvSpPr>
          <p:cNvPr id="13" name="TextBox 12">
            <a:extLst>
              <a:ext uri="{FF2B5EF4-FFF2-40B4-BE49-F238E27FC236}">
                <a16:creationId xmlns:a16="http://schemas.microsoft.com/office/drawing/2014/main" id="{D69FC28B-5256-FBB7-3143-B283395A46F2}"/>
              </a:ext>
            </a:extLst>
          </p:cNvPr>
          <p:cNvSpPr txBox="1"/>
          <p:nvPr/>
        </p:nvSpPr>
        <p:spPr>
          <a:xfrm>
            <a:off x="280457" y="2857271"/>
            <a:ext cx="11604625" cy="3693319"/>
          </a:xfrm>
          <a:prstGeom prst="rect">
            <a:avLst/>
          </a:prstGeom>
          <a:noFill/>
        </p:spPr>
        <p:txBody>
          <a:bodyPr wrap="square">
            <a:spAutoFit/>
          </a:bodyPr>
          <a:lstStyle/>
          <a:p>
            <a:pPr algn="just"/>
            <a:r>
              <a:rPr lang="en-US" b="0" i="0" dirty="0">
                <a:solidFill>
                  <a:srgbClr val="610B38"/>
                </a:solidFill>
                <a:effectLst/>
                <a:latin typeface="erdana"/>
              </a:rPr>
              <a:t>CSS Background-color:</a:t>
            </a:r>
          </a:p>
          <a:p>
            <a:pPr algn="just"/>
            <a:r>
              <a:rPr lang="en-US" b="0" i="0" dirty="0">
                <a:solidFill>
                  <a:srgbClr val="333333"/>
                </a:solidFill>
                <a:effectLst/>
                <a:latin typeface="inter-regular"/>
              </a:rPr>
              <a:t>This property is used to set the background color of an element. The background of an element covers the total size, including the padding and border and excluding margin. It can be applied to all </a:t>
            </a:r>
            <a:r>
              <a:rPr lang="en-US" b="0" i="0" u="none" strike="noStrike" dirty="0">
                <a:solidFill>
                  <a:srgbClr val="008000"/>
                </a:solidFill>
                <a:effectLst/>
                <a:latin typeface="inter-regular"/>
                <a:hlinkClick r:id="rId2"/>
              </a:rPr>
              <a:t>HTML</a:t>
            </a:r>
            <a:r>
              <a:rPr lang="en-US" b="0" i="0" dirty="0">
                <a:solidFill>
                  <a:srgbClr val="333333"/>
                </a:solidFill>
                <a:effectLst/>
                <a:latin typeface="inter-regular"/>
              </a:rPr>
              <a:t> elements.</a:t>
            </a:r>
          </a:p>
          <a:p>
            <a:pPr lvl="4" algn="just"/>
            <a:r>
              <a:rPr lang="en-US" b="0" i="0" dirty="0">
                <a:solidFill>
                  <a:srgbClr val="610B4B"/>
                </a:solidFill>
                <a:effectLst/>
                <a:latin typeface="erdana"/>
              </a:rPr>
              <a:t>Syntax:</a:t>
            </a:r>
          </a:p>
          <a:p>
            <a:pPr lvl="4" algn="just"/>
            <a:r>
              <a:rPr lang="en-US" b="0" i="0" dirty="0">
                <a:solidFill>
                  <a:srgbClr val="000000"/>
                </a:solidFill>
                <a:effectLst/>
                <a:latin typeface="inter-regular"/>
              </a:rPr>
              <a:t>element {  </a:t>
            </a:r>
          </a:p>
          <a:p>
            <a:pPr lvl="4" algn="just"/>
            <a:r>
              <a:rPr lang="en-US" b="0" i="0" dirty="0">
                <a:solidFill>
                  <a:srgbClr val="000000"/>
                </a:solidFill>
                <a:effectLst/>
                <a:latin typeface="inter-regular"/>
              </a:rPr>
              <a:t>    background-color: color_name|transparent|initial|inherit;  </a:t>
            </a:r>
          </a:p>
          <a:p>
            <a:pPr lvl="4" algn="just"/>
            <a:r>
              <a:rPr lang="en-US" b="0" i="0" dirty="0">
                <a:solidFill>
                  <a:srgbClr val="000000"/>
                </a:solidFill>
                <a:effectLst/>
                <a:latin typeface="inter-regular"/>
              </a:rPr>
              <a:t>}  </a:t>
            </a:r>
          </a:p>
          <a:p>
            <a:pPr algn="just"/>
            <a:r>
              <a:rPr lang="en-US" b="0" i="0" dirty="0">
                <a:solidFill>
                  <a:srgbClr val="333333"/>
                </a:solidFill>
                <a:effectLst/>
                <a:latin typeface="inter-regular"/>
              </a:rPr>
              <a:t>Let's discuss the possible values of this property.</a:t>
            </a:r>
          </a:p>
          <a:p>
            <a:pPr marL="742950" lvl="1" indent="-285750" algn="just">
              <a:buFont typeface="Wingdings" panose="05000000000000000000" pitchFamily="2" charset="2"/>
              <a:buChar char="Ø"/>
            </a:pPr>
            <a:r>
              <a:rPr lang="en-US" b="1" i="0" dirty="0">
                <a:solidFill>
                  <a:srgbClr val="000000"/>
                </a:solidFill>
                <a:effectLst/>
                <a:latin typeface="inter-bold"/>
              </a:rPr>
              <a:t>color name:</a:t>
            </a:r>
            <a:r>
              <a:rPr lang="en-US" b="0" i="0" dirty="0">
                <a:solidFill>
                  <a:srgbClr val="000000"/>
                </a:solidFill>
                <a:effectLst/>
                <a:latin typeface="inter-regular"/>
              </a:rPr>
              <a:t> It is used for defining the background color value or the color codes. It can be given by using the color name, hexadecimal value, or rgb() value.</a:t>
            </a:r>
          </a:p>
          <a:p>
            <a:pPr marL="742950" lvl="1" indent="-285750" algn="just">
              <a:buFont typeface="Wingdings" panose="05000000000000000000" pitchFamily="2" charset="2"/>
              <a:buChar char="Ø"/>
            </a:pPr>
            <a:r>
              <a:rPr lang="en-US" b="1" i="0" dirty="0">
                <a:solidFill>
                  <a:srgbClr val="000000"/>
                </a:solidFill>
                <a:effectLst/>
                <a:latin typeface="inter-bold"/>
              </a:rPr>
              <a:t>transparent:</a:t>
            </a:r>
            <a:r>
              <a:rPr lang="en-US" b="0" i="0" dirty="0">
                <a:solidFill>
                  <a:srgbClr val="000000"/>
                </a:solidFill>
                <a:effectLst/>
                <a:latin typeface="inter-regular"/>
              </a:rPr>
              <a:t> It is the default value of this property, which is used to specify the transparent background-color.</a:t>
            </a:r>
          </a:p>
          <a:p>
            <a:pPr marL="742950" lvl="1" indent="-285750" algn="just">
              <a:buFont typeface="Wingdings" panose="05000000000000000000" pitchFamily="2" charset="2"/>
              <a:buChar char="Ø"/>
            </a:pPr>
            <a:r>
              <a:rPr lang="en-US" b="1" i="0" dirty="0">
                <a:solidFill>
                  <a:srgbClr val="000000"/>
                </a:solidFill>
                <a:effectLst/>
                <a:latin typeface="inter-bold"/>
              </a:rPr>
              <a:t>initial:</a:t>
            </a:r>
            <a:r>
              <a:rPr lang="en-US" b="0" i="0" dirty="0">
                <a:solidFill>
                  <a:srgbClr val="000000"/>
                </a:solidFill>
                <a:effectLst/>
                <a:latin typeface="inter-regular"/>
              </a:rPr>
              <a:t> It is not used to set the background color. It sets the default value.</a:t>
            </a:r>
          </a:p>
          <a:p>
            <a:pPr marL="742950" lvl="1" indent="-285750" algn="just">
              <a:buFont typeface="Wingdings" panose="05000000000000000000" pitchFamily="2" charset="2"/>
              <a:buChar char="Ø"/>
            </a:pPr>
            <a:r>
              <a:rPr lang="en-US" b="1" i="0" dirty="0">
                <a:solidFill>
                  <a:srgbClr val="000000"/>
                </a:solidFill>
                <a:effectLst/>
                <a:latin typeface="inter-bold"/>
              </a:rPr>
              <a:t>Inherit:</a:t>
            </a:r>
            <a:r>
              <a:rPr lang="en-US" b="0" i="0" dirty="0">
                <a:solidFill>
                  <a:srgbClr val="000000"/>
                </a:solidFill>
                <a:effectLst/>
                <a:latin typeface="inter-regular"/>
              </a:rPr>
              <a:t> It is used to inherit the background-color from its parent.</a:t>
            </a:r>
          </a:p>
        </p:txBody>
      </p:sp>
    </p:spTree>
    <p:extLst>
      <p:ext uri="{BB962C8B-B14F-4D97-AF65-F5344CB8AC3E}">
        <p14:creationId xmlns:p14="http://schemas.microsoft.com/office/powerpoint/2010/main" val="1356923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CFF5B6-73D4-B0F9-5E41-CDC4F54FECA2}"/>
              </a:ext>
            </a:extLst>
          </p:cNvPr>
          <p:cNvSpPr txBox="1"/>
          <p:nvPr/>
        </p:nvSpPr>
        <p:spPr>
          <a:xfrm>
            <a:off x="303742" y="235046"/>
            <a:ext cx="6096000" cy="369332"/>
          </a:xfrm>
          <a:prstGeom prst="rect">
            <a:avLst/>
          </a:prstGeom>
          <a:noFill/>
        </p:spPr>
        <p:txBody>
          <a:bodyPr wrap="square">
            <a:spAutoFit/>
          </a:bodyPr>
          <a:lstStyle/>
          <a:p>
            <a:pPr algn="just"/>
            <a:r>
              <a:rPr lang="en-IN" b="0" i="0" dirty="0">
                <a:solidFill>
                  <a:srgbClr val="610B38"/>
                </a:solidFill>
                <a:effectLst/>
                <a:latin typeface="erdana"/>
              </a:rPr>
              <a:t>CSS background-attachment property:</a:t>
            </a:r>
          </a:p>
        </p:txBody>
      </p:sp>
      <p:sp>
        <p:nvSpPr>
          <p:cNvPr id="7" name="TextBox 6">
            <a:extLst>
              <a:ext uri="{FF2B5EF4-FFF2-40B4-BE49-F238E27FC236}">
                <a16:creationId xmlns:a16="http://schemas.microsoft.com/office/drawing/2014/main" id="{D64CFC09-B9C0-017C-A9E3-FD294902BFDF}"/>
              </a:ext>
            </a:extLst>
          </p:cNvPr>
          <p:cNvSpPr txBox="1"/>
          <p:nvPr/>
        </p:nvSpPr>
        <p:spPr>
          <a:xfrm>
            <a:off x="303741" y="604378"/>
            <a:ext cx="11802533" cy="1200329"/>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333333"/>
                </a:solidFill>
                <a:effectLst/>
                <a:latin typeface="inter-regular"/>
              </a:rPr>
              <a:t>This property has three values </a:t>
            </a:r>
            <a:r>
              <a:rPr lang="en-US" b="1" i="0" dirty="0">
                <a:solidFill>
                  <a:srgbClr val="333333"/>
                </a:solidFill>
                <a:effectLst/>
                <a:latin typeface="inter-bold"/>
              </a:rPr>
              <a:t>scroll, fixed,</a:t>
            </a:r>
            <a:r>
              <a:rPr lang="en-US" b="0" i="0" dirty="0">
                <a:solidFill>
                  <a:srgbClr val="333333"/>
                </a:solidFill>
                <a:effectLst/>
                <a:latin typeface="inter-regular"/>
              </a:rPr>
              <a:t> and </a:t>
            </a:r>
            <a:r>
              <a:rPr lang="en-US" b="1" i="0" dirty="0">
                <a:solidFill>
                  <a:srgbClr val="333333"/>
                </a:solidFill>
                <a:effectLst/>
                <a:latin typeface="inter-bold"/>
              </a:rPr>
              <a:t>local</a:t>
            </a:r>
            <a:r>
              <a:rPr lang="en-US" b="0" i="0" dirty="0">
                <a:solidFill>
                  <a:srgbClr val="333333"/>
                </a:solidFill>
                <a:effectLst/>
                <a:latin typeface="inter-regular"/>
              </a:rPr>
              <a:t>. </a:t>
            </a:r>
          </a:p>
          <a:p>
            <a:pPr marL="285750" indent="-285750">
              <a:buFont typeface="Wingdings" panose="05000000000000000000" pitchFamily="2" charset="2"/>
              <a:buChar char="Ø"/>
            </a:pPr>
            <a:r>
              <a:rPr lang="en-US" b="0" i="0" dirty="0">
                <a:solidFill>
                  <a:srgbClr val="333333"/>
                </a:solidFill>
                <a:effectLst/>
                <a:latin typeface="inter-regular"/>
              </a:rPr>
              <a:t>Its default value is </a:t>
            </a:r>
            <a:r>
              <a:rPr lang="en-US" b="1" i="0" dirty="0">
                <a:solidFill>
                  <a:srgbClr val="333333"/>
                </a:solidFill>
                <a:effectLst/>
                <a:latin typeface="inter-bold"/>
              </a:rPr>
              <a:t>scroll</a:t>
            </a:r>
            <a:r>
              <a:rPr lang="en-US" b="0" i="0" dirty="0">
                <a:solidFill>
                  <a:srgbClr val="333333"/>
                </a:solidFill>
                <a:effectLst/>
                <a:latin typeface="inter-regular"/>
              </a:rPr>
              <a:t>, which causes the element to not scroll with its content. </a:t>
            </a:r>
          </a:p>
          <a:p>
            <a:pPr marL="285750" indent="-285750">
              <a:buFont typeface="Wingdings" panose="05000000000000000000" pitchFamily="2" charset="2"/>
              <a:buChar char="Ø"/>
            </a:pPr>
            <a:r>
              <a:rPr lang="en-US" b="0" i="0" dirty="0">
                <a:solidFill>
                  <a:srgbClr val="333333"/>
                </a:solidFill>
                <a:effectLst/>
                <a:latin typeface="inter-regular"/>
              </a:rPr>
              <a:t>The </a:t>
            </a:r>
            <a:r>
              <a:rPr lang="en-US" b="1" i="0" dirty="0">
                <a:solidFill>
                  <a:srgbClr val="333333"/>
                </a:solidFill>
                <a:effectLst/>
                <a:latin typeface="inter-bold"/>
              </a:rPr>
              <a:t>local</a:t>
            </a:r>
            <a:r>
              <a:rPr lang="en-US" b="0" i="0" dirty="0">
                <a:solidFill>
                  <a:srgbClr val="333333"/>
                </a:solidFill>
                <a:effectLst/>
                <a:latin typeface="inter-regular"/>
              </a:rPr>
              <a:t> value of this property causes the element to scroll with the content. </a:t>
            </a:r>
          </a:p>
          <a:p>
            <a:pPr marL="285750" indent="-285750">
              <a:buFont typeface="Wingdings" panose="05000000000000000000" pitchFamily="2" charset="2"/>
              <a:buChar char="Ø"/>
            </a:pPr>
            <a:r>
              <a:rPr lang="en-US" b="0" i="0" dirty="0">
                <a:solidFill>
                  <a:srgbClr val="333333"/>
                </a:solidFill>
                <a:effectLst/>
                <a:latin typeface="inter-regular"/>
              </a:rPr>
              <a:t>If we set the value to </a:t>
            </a:r>
            <a:r>
              <a:rPr lang="en-US" b="1" i="0" dirty="0">
                <a:solidFill>
                  <a:srgbClr val="333333"/>
                </a:solidFill>
                <a:effectLst/>
                <a:latin typeface="inter-bold"/>
              </a:rPr>
              <a:t>fixed</a:t>
            </a:r>
            <a:r>
              <a:rPr lang="en-US" b="0" i="0" dirty="0">
                <a:solidFill>
                  <a:srgbClr val="333333"/>
                </a:solidFill>
                <a:effectLst/>
                <a:latin typeface="inter-regular"/>
              </a:rPr>
              <a:t>, the </a:t>
            </a:r>
            <a:r>
              <a:rPr lang="en-US" dirty="0">
                <a:latin typeface="inter-regular"/>
              </a:rPr>
              <a:t>background image</a:t>
            </a:r>
            <a:r>
              <a:rPr lang="en-US" b="0" i="0" dirty="0">
                <a:effectLst/>
                <a:latin typeface="inter-regular"/>
              </a:rPr>
              <a:t> </a:t>
            </a:r>
            <a:r>
              <a:rPr lang="en-US" b="0" i="0" dirty="0">
                <a:solidFill>
                  <a:srgbClr val="333333"/>
                </a:solidFill>
                <a:effectLst/>
                <a:latin typeface="inter-regular"/>
              </a:rPr>
              <a:t>will not move during scrolling in the </a:t>
            </a:r>
            <a:r>
              <a:rPr lang="en-US" dirty="0">
                <a:latin typeface="inter-regular"/>
              </a:rPr>
              <a:t>browser</a:t>
            </a:r>
            <a:r>
              <a:rPr lang="en-US" b="0" i="0" dirty="0">
                <a:effectLst/>
                <a:latin typeface="inter-regular"/>
              </a:rPr>
              <a:t>.</a:t>
            </a:r>
            <a:endParaRPr lang="en-IN" dirty="0"/>
          </a:p>
        </p:txBody>
      </p:sp>
      <p:sp>
        <p:nvSpPr>
          <p:cNvPr id="9" name="TextBox 8">
            <a:extLst>
              <a:ext uri="{FF2B5EF4-FFF2-40B4-BE49-F238E27FC236}">
                <a16:creationId xmlns:a16="http://schemas.microsoft.com/office/drawing/2014/main" id="{1845F5D4-634B-0669-EF20-7EFCBC9F772B}"/>
              </a:ext>
            </a:extLst>
          </p:cNvPr>
          <p:cNvSpPr txBox="1"/>
          <p:nvPr/>
        </p:nvSpPr>
        <p:spPr>
          <a:xfrm>
            <a:off x="303739" y="1804707"/>
            <a:ext cx="11802533" cy="5355312"/>
          </a:xfrm>
          <a:prstGeom prst="rect">
            <a:avLst/>
          </a:prstGeom>
          <a:noFill/>
        </p:spPr>
        <p:txBody>
          <a:bodyPr wrap="square">
            <a:spAutoFit/>
          </a:bodyPr>
          <a:lstStyle/>
          <a:p>
            <a:pPr algn="just"/>
            <a:r>
              <a:rPr lang="en-US" b="0" i="0" dirty="0">
                <a:solidFill>
                  <a:srgbClr val="610B4B"/>
                </a:solidFill>
                <a:effectLst/>
                <a:latin typeface="erdana"/>
              </a:rPr>
              <a:t>              Syntax:    </a:t>
            </a:r>
            <a:r>
              <a:rPr lang="en-US" b="0" i="0" dirty="0">
                <a:solidFill>
                  <a:srgbClr val="000000"/>
                </a:solidFill>
                <a:effectLst/>
                <a:latin typeface="inter-regular"/>
              </a:rPr>
              <a:t>background-attachment: scroll | fixed | local | initial | inherit;  </a:t>
            </a:r>
          </a:p>
          <a:p>
            <a:pPr algn="just"/>
            <a:endParaRPr lang="en-US" b="0" i="0" dirty="0">
              <a:solidFill>
                <a:srgbClr val="333333"/>
              </a:solidFill>
              <a:effectLst/>
              <a:latin typeface="inter-regular"/>
            </a:endParaRPr>
          </a:p>
          <a:p>
            <a:pPr algn="just"/>
            <a:r>
              <a:rPr lang="en-US" b="0" i="0" dirty="0">
                <a:solidFill>
                  <a:srgbClr val="333333"/>
                </a:solidFill>
                <a:effectLst/>
                <a:latin typeface="inter-regular"/>
              </a:rPr>
              <a:t>The values of this property are defined as follows.</a:t>
            </a:r>
          </a:p>
          <a:p>
            <a:pPr algn="just"/>
            <a:endParaRPr lang="en-US" dirty="0">
              <a:solidFill>
                <a:srgbClr val="610B4B"/>
              </a:solidFill>
              <a:latin typeface="erdana"/>
            </a:endParaRPr>
          </a:p>
          <a:p>
            <a:pPr algn="just"/>
            <a:r>
              <a:rPr lang="en-US" b="0" i="0" dirty="0">
                <a:solidFill>
                  <a:srgbClr val="610B4B"/>
                </a:solidFill>
                <a:effectLst/>
                <a:latin typeface="erdana"/>
              </a:rPr>
              <a:t>Property Values:</a:t>
            </a:r>
          </a:p>
          <a:p>
            <a:pPr marL="285750" indent="-285750" algn="just">
              <a:buFont typeface="Wingdings" panose="05000000000000000000" pitchFamily="2" charset="2"/>
              <a:buChar char="Ø"/>
            </a:pPr>
            <a:r>
              <a:rPr lang="en-US" b="1" i="0" dirty="0">
                <a:solidFill>
                  <a:srgbClr val="333333"/>
                </a:solidFill>
                <a:effectLst/>
                <a:latin typeface="inter-bold"/>
              </a:rPr>
              <a:t>scroll:</a:t>
            </a:r>
            <a:r>
              <a:rPr lang="en-US" b="0" i="0" dirty="0">
                <a:solidFill>
                  <a:srgbClr val="333333"/>
                </a:solidFill>
                <a:effectLst/>
                <a:latin typeface="inter-regular"/>
              </a:rPr>
              <a:t> It is the default value that prevents the element from scrolling with the contents but scrolls with the page.</a:t>
            </a:r>
          </a:p>
          <a:p>
            <a:pPr marL="285750" indent="-285750" algn="just">
              <a:buFont typeface="Wingdings" panose="05000000000000000000" pitchFamily="2" charset="2"/>
              <a:buChar char="Ø"/>
            </a:pPr>
            <a:r>
              <a:rPr lang="en-US" b="1" i="0" dirty="0">
                <a:solidFill>
                  <a:srgbClr val="333333"/>
                </a:solidFill>
                <a:effectLst/>
                <a:latin typeface="inter-bold"/>
              </a:rPr>
              <a:t>fixed:</a:t>
            </a:r>
            <a:r>
              <a:rPr lang="en-US" b="0" i="0" dirty="0">
                <a:solidFill>
                  <a:srgbClr val="333333"/>
                </a:solidFill>
                <a:effectLst/>
                <a:latin typeface="inter-regular"/>
              </a:rPr>
              <a:t> Using this value, the background image doesn't move with the element, even the element has a scrolling mechanism. It causes the image to be locked in one place, even the rest of the document scrolls.</a:t>
            </a:r>
          </a:p>
          <a:p>
            <a:pPr marL="285750" indent="-285750" algn="just">
              <a:buFont typeface="Wingdings" panose="05000000000000000000" pitchFamily="2" charset="2"/>
              <a:buChar char="Ø"/>
            </a:pPr>
            <a:r>
              <a:rPr lang="en-US" b="1" i="0" dirty="0">
                <a:solidFill>
                  <a:srgbClr val="333333"/>
                </a:solidFill>
                <a:effectLst/>
                <a:latin typeface="inter-bold"/>
              </a:rPr>
              <a:t>local:</a:t>
            </a:r>
            <a:r>
              <a:rPr lang="en-US" b="0" i="0" dirty="0">
                <a:solidFill>
                  <a:srgbClr val="333333"/>
                </a:solidFill>
                <a:effectLst/>
                <a:latin typeface="inter-regular"/>
              </a:rPr>
              <a:t> Using this value, if the element has a scrolling mechanism, the background image scrolls with the content of the element.</a:t>
            </a:r>
          </a:p>
          <a:p>
            <a:pPr marL="285750" indent="-285750" algn="just">
              <a:buFont typeface="Wingdings" panose="05000000000000000000" pitchFamily="2" charset="2"/>
              <a:buChar char="Ø"/>
            </a:pPr>
            <a:r>
              <a:rPr lang="en-US" b="1" i="0" dirty="0">
                <a:solidFill>
                  <a:srgbClr val="333333"/>
                </a:solidFill>
                <a:effectLst/>
                <a:latin typeface="inter-bold"/>
              </a:rPr>
              <a:t>initial:</a:t>
            </a:r>
            <a:r>
              <a:rPr lang="en-US" b="0" i="0" dirty="0">
                <a:solidFill>
                  <a:srgbClr val="333333"/>
                </a:solidFill>
                <a:effectLst/>
                <a:latin typeface="inter-regular"/>
              </a:rPr>
              <a:t> It sets the property to its default value.</a:t>
            </a:r>
          </a:p>
          <a:p>
            <a:pPr marL="285750" indent="-285750" algn="just">
              <a:buFont typeface="Wingdings" panose="05000000000000000000" pitchFamily="2" charset="2"/>
              <a:buChar char="Ø"/>
            </a:pPr>
            <a:r>
              <a:rPr lang="en-US" b="1" i="0" dirty="0">
                <a:solidFill>
                  <a:srgbClr val="333333"/>
                </a:solidFill>
                <a:effectLst/>
                <a:latin typeface="inter-bold"/>
              </a:rPr>
              <a:t>inherit:</a:t>
            </a:r>
            <a:r>
              <a:rPr lang="en-US" b="0" i="0" dirty="0">
                <a:solidFill>
                  <a:srgbClr val="333333"/>
                </a:solidFill>
                <a:effectLst/>
                <a:latin typeface="inter-regular"/>
              </a:rPr>
              <a:t> It inherits the property from its parent element.</a:t>
            </a:r>
          </a:p>
          <a:p>
            <a:pPr marL="285750" indent="-285750" algn="just">
              <a:buFont typeface="Wingdings" panose="05000000000000000000" pitchFamily="2" charset="2"/>
              <a:buChar char="Ø"/>
            </a:pPr>
            <a:endParaRPr lang="en-US" dirty="0">
              <a:solidFill>
                <a:srgbClr val="333333"/>
              </a:solidFill>
              <a:latin typeface="inter-regular"/>
            </a:endParaRPr>
          </a:p>
          <a:p>
            <a:pPr algn="just"/>
            <a:r>
              <a:rPr lang="en-US" b="0" i="0" dirty="0">
                <a:solidFill>
                  <a:srgbClr val="333333"/>
                </a:solidFill>
                <a:effectLst/>
                <a:latin typeface="inter-regular"/>
              </a:rPr>
              <a:t>*:</a:t>
            </a:r>
          </a:p>
          <a:p>
            <a:pPr marL="285750" indent="-285750" algn="just">
              <a:buFont typeface="Wingdings" panose="05000000000000000000" pitchFamily="2" charset="2"/>
              <a:buChar char="Ø"/>
            </a:pPr>
            <a:r>
              <a:rPr lang="en-US" dirty="0">
                <a:solidFill>
                  <a:srgbClr val="333333"/>
                </a:solidFill>
                <a:latin typeface="inter-regular"/>
              </a:rPr>
              <a:t>This is used to apply background color.</a:t>
            </a:r>
          </a:p>
          <a:p>
            <a:pPr marL="285750" indent="-285750" algn="just">
              <a:buFont typeface="Wingdings" panose="05000000000000000000" pitchFamily="2" charset="2"/>
              <a:buChar char="Ø"/>
            </a:pPr>
            <a:r>
              <a:rPr lang="en-US" dirty="0">
                <a:solidFill>
                  <a:srgbClr val="333333"/>
                </a:solidFill>
                <a:latin typeface="inter-regular"/>
              </a:rPr>
              <a:t>It will only apply background color.</a:t>
            </a:r>
          </a:p>
          <a:p>
            <a:pPr marL="285750" indent="-285750" algn="just">
              <a:buFont typeface="Wingdings" panose="05000000000000000000" pitchFamily="2" charset="2"/>
              <a:buChar char="Ø"/>
            </a:pPr>
            <a:endParaRPr lang="en-US" b="0" i="0" dirty="0">
              <a:solidFill>
                <a:srgbClr val="333333"/>
              </a:solidFill>
              <a:effectLst/>
              <a:latin typeface="inter-regular"/>
            </a:endParaRPr>
          </a:p>
          <a:p>
            <a:pPr marL="285750" indent="-285750" algn="just">
              <a:buFont typeface="Wingdings" panose="05000000000000000000" pitchFamily="2" charset="2"/>
              <a:buChar char="Ø"/>
            </a:pPr>
            <a:endParaRPr lang="en-US" b="0" i="0" dirty="0">
              <a:solidFill>
                <a:srgbClr val="333333"/>
              </a:solidFill>
              <a:effectLst/>
              <a:latin typeface="inter-regular"/>
            </a:endParaRPr>
          </a:p>
          <a:p>
            <a:pPr marL="285750" indent="-285750" algn="just">
              <a:buFont typeface="Wingdings" panose="05000000000000000000" pitchFamily="2" charset="2"/>
              <a:buChar char="Ø"/>
            </a:pPr>
            <a:endParaRPr lang="en-US" b="0" i="0" dirty="0">
              <a:solidFill>
                <a:srgbClr val="333333"/>
              </a:solidFill>
              <a:effectLst/>
              <a:latin typeface="inter-regular"/>
            </a:endParaRPr>
          </a:p>
        </p:txBody>
      </p:sp>
    </p:spTree>
    <p:extLst>
      <p:ext uri="{BB962C8B-B14F-4D97-AF65-F5344CB8AC3E}">
        <p14:creationId xmlns:p14="http://schemas.microsoft.com/office/powerpoint/2010/main" val="8996045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age in a planner">
            <a:extLst>
              <a:ext uri="{FF2B5EF4-FFF2-40B4-BE49-F238E27FC236}">
                <a16:creationId xmlns:a16="http://schemas.microsoft.com/office/drawing/2014/main" id="{907E3F20-1A40-C56C-82CC-4CF753A11043}"/>
              </a:ext>
            </a:extLst>
          </p:cNvPr>
          <p:cNvPicPr>
            <a:picLocks noChangeAspect="1"/>
          </p:cNvPicPr>
          <p:nvPr/>
        </p:nvPicPr>
        <p:blipFill rotWithShape="1">
          <a:blip r:embed="rId2"/>
          <a:srcRect t="1760" b="13971"/>
          <a:stretch/>
        </p:blipFill>
        <p:spPr>
          <a:xfrm>
            <a:off x="20" y="-121910"/>
            <a:ext cx="12191979" cy="6857989"/>
          </a:xfrm>
          <a:prstGeom prst="rect">
            <a:avLst/>
          </a:prstGeom>
        </p:spPr>
      </p:pic>
      <p:sp>
        <p:nvSpPr>
          <p:cNvPr id="18" name="Rectangle 9">
            <a:extLst>
              <a:ext uri="{FF2B5EF4-FFF2-40B4-BE49-F238E27FC236}">
                <a16:creationId xmlns:a16="http://schemas.microsoft.com/office/drawing/2014/main" id="{F7C2A816-955C-4079-AAAB-066EBD441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chemeClr val="tx2">
                  <a:lumMod val="50000"/>
                  <a:alpha val="0"/>
                </a:schemeClr>
              </a:gs>
              <a:gs pos="58000">
                <a:srgbClr val="0E0D12">
                  <a:alpha val="58000"/>
                </a:srgbClr>
              </a:gs>
              <a:gs pos="93000">
                <a:srgbClr val="000000">
                  <a:alpha val="5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DC06C10-CDE9-3482-B620-67BA97F842C5}"/>
              </a:ext>
            </a:extLst>
          </p:cNvPr>
          <p:cNvSpPr txBox="1"/>
          <p:nvPr/>
        </p:nvSpPr>
        <p:spPr>
          <a:xfrm>
            <a:off x="841248" y="914400"/>
            <a:ext cx="4892948" cy="3427867"/>
          </a:xfrm>
          <a:prstGeom prst="rect">
            <a:avLst/>
          </a:prstGeom>
        </p:spPr>
        <p:txBody>
          <a:bodyPr vert="horz" lIns="91440" tIns="45720" rIns="91440" bIns="45720" rtlCol="0" anchor="t">
            <a:normAutofit/>
          </a:bodyPr>
          <a:lstStyle/>
          <a:p>
            <a:pPr>
              <a:spcBef>
                <a:spcPct val="0"/>
              </a:spcBef>
              <a:spcAft>
                <a:spcPts val="600"/>
              </a:spcAft>
            </a:pPr>
            <a:r>
              <a:rPr lang="en-US" sz="6600">
                <a:solidFill>
                  <a:srgbClr val="FFFFFF"/>
                </a:solidFill>
                <a:latin typeface="Aharoni" panose="02010803020104030203" pitchFamily="2" charset="-79"/>
                <a:cs typeface="Angsana New" panose="02020603050405020304" pitchFamily="18" charset="-34"/>
              </a:rPr>
              <a:t>AGENDA</a:t>
            </a:r>
            <a:endParaRPr lang="en-US" sz="6600" dirty="0">
              <a:solidFill>
                <a:srgbClr val="FFFFFF"/>
              </a:solidFill>
              <a:latin typeface="Aharoni" panose="02010803020104030203" pitchFamily="2" charset="-79"/>
              <a:cs typeface="Angsana New" panose="02020603050405020304" pitchFamily="18" charset="-34"/>
            </a:endParaRPr>
          </a:p>
        </p:txBody>
      </p:sp>
      <p:graphicFrame>
        <p:nvGraphicFramePr>
          <p:cNvPr id="12" name="TextBox 4">
            <a:extLst>
              <a:ext uri="{FF2B5EF4-FFF2-40B4-BE49-F238E27FC236}">
                <a16:creationId xmlns:a16="http://schemas.microsoft.com/office/drawing/2014/main" id="{EE68B78F-B23B-69FF-63EA-2E8A71691AEF}"/>
              </a:ext>
            </a:extLst>
          </p:cNvPr>
          <p:cNvGraphicFramePr/>
          <p:nvPr>
            <p:extLst>
              <p:ext uri="{D42A27DB-BD31-4B8C-83A1-F6EECF244321}">
                <p14:modId xmlns:p14="http://schemas.microsoft.com/office/powerpoint/2010/main" val="2911855062"/>
              </p:ext>
            </p:extLst>
          </p:nvPr>
        </p:nvGraphicFramePr>
        <p:xfrm>
          <a:off x="5734196" y="1239520"/>
          <a:ext cx="5523084" cy="3785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7366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2">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Horses on a mountaintop">
            <a:extLst>
              <a:ext uri="{FF2B5EF4-FFF2-40B4-BE49-F238E27FC236}">
                <a16:creationId xmlns:a16="http://schemas.microsoft.com/office/drawing/2014/main" id="{72078D5D-836B-9F54-E938-BB7F251ADA31}"/>
              </a:ext>
            </a:extLst>
          </p:cNvPr>
          <p:cNvPicPr>
            <a:picLocks noChangeAspect="1"/>
          </p:cNvPicPr>
          <p:nvPr/>
        </p:nvPicPr>
        <p:blipFill rotWithShape="1">
          <a:blip r:embed="rId2"/>
          <a:srcRect t="15709" r="-1" b="-1"/>
          <a:stretch/>
        </p:blipFill>
        <p:spPr>
          <a:xfrm>
            <a:off x="20" y="10"/>
            <a:ext cx="12188932" cy="6857990"/>
          </a:xfrm>
          <a:prstGeom prst="rect">
            <a:avLst/>
          </a:prstGeom>
        </p:spPr>
      </p:pic>
      <p:sp>
        <p:nvSpPr>
          <p:cNvPr id="39" name="Rectangle 34">
            <a:extLst>
              <a:ext uri="{FF2B5EF4-FFF2-40B4-BE49-F238E27FC236}">
                <a16:creationId xmlns:a16="http://schemas.microsoft.com/office/drawing/2014/main" id="{4D71E64B-9F70-4956-A351-D707CAB0A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24" y="2696606"/>
            <a:ext cx="12188952" cy="41613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586A2AE-419C-F852-8C20-088083AE9F10}"/>
              </a:ext>
            </a:extLst>
          </p:cNvPr>
          <p:cNvSpPr txBox="1"/>
          <p:nvPr/>
        </p:nvSpPr>
        <p:spPr>
          <a:xfrm>
            <a:off x="841248" y="4205075"/>
            <a:ext cx="5021182" cy="1793620"/>
          </a:xfrm>
          <a:prstGeom prst="rect">
            <a:avLst/>
          </a:prstGeom>
        </p:spPr>
        <p:txBody>
          <a:bodyPr vert="horz" lIns="91440" tIns="45720" rIns="91440" bIns="45720" rtlCol="0" anchor="b">
            <a:normAutofit/>
          </a:bodyPr>
          <a:lstStyle/>
          <a:p>
            <a:pPr>
              <a:spcBef>
                <a:spcPct val="0"/>
              </a:spcBef>
              <a:spcAft>
                <a:spcPts val="600"/>
              </a:spcAft>
            </a:pPr>
            <a:r>
              <a:rPr lang="en-US" sz="5400" b="1" dirty="0">
                <a:solidFill>
                  <a:srgbClr val="FFFFFF"/>
                </a:solidFill>
                <a:latin typeface="Aharoni" panose="02010803020104030203" pitchFamily="2" charset="-79"/>
                <a:cs typeface="Angsana New" panose="02020603050405020304" pitchFamily="18" charset="-34"/>
              </a:rPr>
              <a:t>JAVA</a:t>
            </a:r>
          </a:p>
        </p:txBody>
      </p:sp>
    </p:spTree>
    <p:extLst>
      <p:ext uri="{BB962C8B-B14F-4D97-AF65-F5344CB8AC3E}">
        <p14:creationId xmlns:p14="http://schemas.microsoft.com/office/powerpoint/2010/main" val="35174063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2846A1-478F-0AF3-F5E5-00601E507364}"/>
              </a:ext>
            </a:extLst>
          </p:cNvPr>
          <p:cNvSpPr txBox="1"/>
          <p:nvPr/>
        </p:nvSpPr>
        <p:spPr>
          <a:xfrm>
            <a:off x="5191125" y="139184"/>
            <a:ext cx="6096000" cy="646331"/>
          </a:xfrm>
          <a:prstGeom prst="rect">
            <a:avLst/>
          </a:prstGeom>
          <a:noFill/>
        </p:spPr>
        <p:txBody>
          <a:bodyPr wrap="square">
            <a:spAutoFit/>
          </a:bodyPr>
          <a:lstStyle/>
          <a:p>
            <a:pPr>
              <a:spcBef>
                <a:spcPct val="0"/>
              </a:spcBef>
              <a:spcAft>
                <a:spcPts val="600"/>
              </a:spcAft>
            </a:pPr>
            <a:r>
              <a:rPr lang="en-US" sz="3600" b="1" dirty="0">
                <a:latin typeface="Aharoni" panose="02010803020104030203" pitchFamily="2" charset="-79"/>
                <a:cs typeface="Angsana New" panose="02020603050405020304" pitchFamily="18" charset="-34"/>
              </a:rPr>
              <a:t>JAVA</a:t>
            </a:r>
          </a:p>
        </p:txBody>
      </p:sp>
      <p:sp>
        <p:nvSpPr>
          <p:cNvPr id="4" name="TextBox 3">
            <a:extLst>
              <a:ext uri="{FF2B5EF4-FFF2-40B4-BE49-F238E27FC236}">
                <a16:creationId xmlns:a16="http://schemas.microsoft.com/office/drawing/2014/main" id="{6B81A6CF-F6B6-EBB9-EB21-88B9E3F8F827}"/>
              </a:ext>
            </a:extLst>
          </p:cNvPr>
          <p:cNvSpPr txBox="1"/>
          <p:nvPr/>
        </p:nvSpPr>
        <p:spPr>
          <a:xfrm>
            <a:off x="600075" y="785515"/>
            <a:ext cx="9410700" cy="6324232"/>
          </a:xfrm>
          <a:prstGeom prst="rect">
            <a:avLst/>
          </a:prstGeom>
          <a:noFill/>
        </p:spPr>
        <p:txBody>
          <a:bodyPr wrap="square" rtlCol="0">
            <a:spAutoFit/>
          </a:bodyPr>
          <a:lstStyle/>
          <a:p>
            <a:r>
              <a:rPr lang="en-US" b="1" dirty="0"/>
              <a:t>PACKAGE:</a:t>
            </a:r>
          </a:p>
          <a:p>
            <a:pPr marL="1200150" lvl="2" indent="-285750">
              <a:lnSpc>
                <a:spcPct val="150000"/>
              </a:lnSpc>
              <a:buFont typeface="Wingdings" panose="05000000000000000000" pitchFamily="2" charset="2"/>
              <a:buChar char="Ø"/>
            </a:pPr>
            <a:r>
              <a:rPr lang="en-US" dirty="0"/>
              <a:t>It is a package where our fills will be located.</a:t>
            </a:r>
          </a:p>
          <a:p>
            <a:pPr marL="1200150" lvl="2" indent="-285750">
              <a:lnSpc>
                <a:spcPct val="150000"/>
              </a:lnSpc>
              <a:buFont typeface="Wingdings" panose="05000000000000000000" pitchFamily="2" charset="2"/>
              <a:buChar char="Ø"/>
            </a:pPr>
            <a:r>
              <a:rPr lang="en-US" dirty="0"/>
              <a:t>In this we will be storing all the related in single package.</a:t>
            </a:r>
          </a:p>
          <a:p>
            <a:pPr lvl="2">
              <a:lnSpc>
                <a:spcPct val="150000"/>
              </a:lnSpc>
            </a:pPr>
            <a:r>
              <a:rPr lang="en-US" dirty="0"/>
              <a:t>              </a:t>
            </a:r>
            <a:r>
              <a:rPr lang="en-US" b="1" dirty="0"/>
              <a:t>EXAMPLE: </a:t>
            </a:r>
            <a:r>
              <a:rPr lang="en-US" dirty="0"/>
              <a:t>package final_project</a:t>
            </a:r>
            <a:endParaRPr lang="en-IN" dirty="0"/>
          </a:p>
          <a:p>
            <a:pPr marL="285750" indent="-285750">
              <a:lnSpc>
                <a:spcPct val="150000"/>
              </a:lnSpc>
              <a:buFont typeface="Wingdings" panose="05000000000000000000" pitchFamily="2" charset="2"/>
              <a:buChar char="Ø"/>
            </a:pPr>
            <a:r>
              <a:rPr lang="en-IN" b="1" dirty="0"/>
              <a:t>JAVA STATIC IMPORT:</a:t>
            </a:r>
          </a:p>
          <a:p>
            <a:pPr marL="1200150" lvl="2" indent="-285750">
              <a:lnSpc>
                <a:spcPct val="150000"/>
              </a:lnSpc>
              <a:buFont typeface="Wingdings" panose="05000000000000000000" pitchFamily="2" charset="2"/>
              <a:buChar char="Ø"/>
            </a:pPr>
            <a:r>
              <a:rPr lang="en-US" b="0" i="0" dirty="0">
                <a:solidFill>
                  <a:srgbClr val="333333"/>
                </a:solidFill>
                <a:effectLst/>
                <a:latin typeface="inter-regular"/>
              </a:rPr>
              <a:t>The static import feature of Java 5 facilitate the java programmer to access any static member of a class directly. </a:t>
            </a:r>
          </a:p>
          <a:p>
            <a:pPr marL="1200150" lvl="2" indent="-285750">
              <a:lnSpc>
                <a:spcPct val="150000"/>
              </a:lnSpc>
              <a:buFont typeface="Wingdings" panose="05000000000000000000" pitchFamily="2" charset="2"/>
              <a:buChar char="Ø"/>
            </a:pPr>
            <a:r>
              <a:rPr lang="en-US" b="0" i="0" dirty="0">
                <a:solidFill>
                  <a:srgbClr val="333333"/>
                </a:solidFill>
                <a:effectLst/>
                <a:latin typeface="inter-regular"/>
              </a:rPr>
              <a:t>There is no need to qualify it by the class name.</a:t>
            </a:r>
          </a:p>
          <a:p>
            <a:pPr lvl="2">
              <a:lnSpc>
                <a:spcPct val="150000"/>
              </a:lnSpc>
            </a:pPr>
            <a:r>
              <a:rPr lang="en-US" sz="2000" b="1" dirty="0">
                <a:solidFill>
                  <a:srgbClr val="333333"/>
                </a:solidFill>
                <a:latin typeface="inter-regular"/>
              </a:rPr>
              <a:t>                 EXAMPLE: </a:t>
            </a:r>
            <a:r>
              <a:rPr lang="en-IN" b="1" i="0" dirty="0">
                <a:solidFill>
                  <a:srgbClr val="006699"/>
                </a:solidFill>
                <a:effectLst/>
                <a:latin typeface="inter-regular"/>
              </a:rPr>
              <a:t>import</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java.lang.System.*;  </a:t>
            </a:r>
          </a:p>
          <a:p>
            <a:pPr lvl="2">
              <a:lnSpc>
                <a:spcPct val="150000"/>
              </a:lnSpc>
            </a:pPr>
            <a:r>
              <a:rPr lang="en-IN" dirty="0">
                <a:solidFill>
                  <a:srgbClr val="000000"/>
                </a:solidFill>
                <a:latin typeface="inter-regular"/>
              </a:rPr>
              <a:t>                                         </a:t>
            </a:r>
            <a:r>
              <a:rPr lang="en-IN" b="1" i="0" dirty="0">
                <a:solidFill>
                  <a:srgbClr val="006699"/>
                </a:solidFill>
                <a:effectLst/>
                <a:latin typeface="inter-regular"/>
              </a:rPr>
              <a:t>import</a:t>
            </a:r>
            <a:r>
              <a:rPr lang="en-IN" b="0" i="0" dirty="0">
                <a:solidFill>
                  <a:srgbClr val="000000"/>
                </a:solidFill>
                <a:effectLst/>
                <a:latin typeface="inter-regular"/>
              </a:rPr>
              <a:t> java.util.Scanner;   </a:t>
            </a:r>
          </a:p>
          <a:p>
            <a:pPr>
              <a:lnSpc>
                <a:spcPct val="150000"/>
              </a:lnSpc>
            </a:pPr>
            <a:r>
              <a:rPr lang="en-IN" sz="2000" b="1" i="0" dirty="0">
                <a:solidFill>
                  <a:srgbClr val="000000"/>
                </a:solidFill>
                <a:effectLst/>
                <a:latin typeface="inter-regular"/>
              </a:rPr>
              <a:t>CLASS:</a:t>
            </a:r>
          </a:p>
          <a:p>
            <a:pPr marL="1257300" lvl="2" indent="-342900">
              <a:lnSpc>
                <a:spcPct val="150000"/>
              </a:lnSpc>
              <a:buFont typeface="Wingdings" panose="05000000000000000000" pitchFamily="2" charset="2"/>
              <a:buChar char="Ø"/>
            </a:pPr>
            <a:r>
              <a:rPr lang="en-IN" sz="2000" dirty="0">
                <a:solidFill>
                  <a:srgbClr val="000000"/>
                </a:solidFill>
                <a:latin typeface="inter-regular"/>
              </a:rPr>
              <a:t>To write the code we have to create class name.</a:t>
            </a:r>
          </a:p>
          <a:p>
            <a:pPr lvl="2">
              <a:lnSpc>
                <a:spcPct val="150000"/>
              </a:lnSpc>
            </a:pPr>
            <a:endParaRPr lang="en-IN" sz="2000" i="0" dirty="0">
              <a:solidFill>
                <a:srgbClr val="000000"/>
              </a:solidFill>
              <a:effectLst/>
              <a:latin typeface="inter-regular"/>
            </a:endParaRPr>
          </a:p>
          <a:p>
            <a:pPr lvl="2">
              <a:lnSpc>
                <a:spcPct val="150000"/>
              </a:lnSpc>
            </a:pPr>
            <a:endParaRPr lang="en-IN" b="1" dirty="0"/>
          </a:p>
          <a:p>
            <a:pPr lvl="1">
              <a:lnSpc>
                <a:spcPct val="150000"/>
              </a:lnSpc>
            </a:pPr>
            <a:endParaRPr lang="en-US" dirty="0"/>
          </a:p>
        </p:txBody>
      </p:sp>
    </p:spTree>
    <p:extLst>
      <p:ext uri="{BB962C8B-B14F-4D97-AF65-F5344CB8AC3E}">
        <p14:creationId xmlns:p14="http://schemas.microsoft.com/office/powerpoint/2010/main" val="1687772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038D33-6B44-E0E6-8141-40EA1008B67C}"/>
              </a:ext>
            </a:extLst>
          </p:cNvPr>
          <p:cNvSpPr txBox="1"/>
          <p:nvPr/>
        </p:nvSpPr>
        <p:spPr>
          <a:xfrm>
            <a:off x="295275" y="499993"/>
            <a:ext cx="11601450" cy="5858014"/>
          </a:xfrm>
          <a:prstGeom prst="rect">
            <a:avLst/>
          </a:prstGeom>
          <a:noFill/>
        </p:spPr>
        <p:txBody>
          <a:bodyPr wrap="square">
            <a:spAutoFit/>
          </a:bodyPr>
          <a:lstStyle/>
          <a:p>
            <a:pPr>
              <a:lnSpc>
                <a:spcPct val="150000"/>
              </a:lnSpc>
            </a:pPr>
            <a:r>
              <a:rPr lang="en-IN" sz="1800" b="1" dirty="0">
                <a:solidFill>
                  <a:srgbClr val="000000"/>
                </a:solidFill>
                <a:latin typeface="inter-regular"/>
              </a:rPr>
              <a:t>PRIVATE STRING:</a:t>
            </a:r>
          </a:p>
          <a:p>
            <a:pPr marL="1200150" lvl="2" indent="-285750">
              <a:lnSpc>
                <a:spcPct val="150000"/>
              </a:lnSpc>
              <a:buFont typeface="Wingdings" panose="05000000000000000000" pitchFamily="2" charset="2"/>
              <a:buChar char="Ø"/>
            </a:pPr>
            <a:r>
              <a:rPr lang="en-US" dirty="0">
                <a:latin typeface="arial" panose="020B0604020202020204" pitchFamily="34" charset="0"/>
              </a:rPr>
              <a:t>P</a:t>
            </a:r>
            <a:r>
              <a:rPr lang="en-US" i="0" dirty="0">
                <a:effectLst/>
                <a:latin typeface="arial" panose="020B0604020202020204" pitchFamily="34" charset="0"/>
              </a:rPr>
              <a:t>rivate is a Java keyword which declares a member's access as private. </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That is, the member is only visible within the class, not from any other class (including subclasses).</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The visibility of private members extends to nested classes.</a:t>
            </a:r>
          </a:p>
          <a:p>
            <a:pPr>
              <a:lnSpc>
                <a:spcPct val="150000"/>
              </a:lnSpc>
            </a:pPr>
            <a:r>
              <a:rPr lang="en-US" b="1" i="0" dirty="0">
                <a:effectLst/>
                <a:latin typeface="arial" panose="020B0604020202020204" pitchFamily="34" charset="0"/>
              </a:rPr>
              <a:t>PRIVATE LONG:</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long is a primitive type, while Long is a Java class (and so it will inherit Object). </a:t>
            </a:r>
            <a:endParaRPr lang="en-US" dirty="0">
              <a:latin typeface="arial" panose="020B0604020202020204" pitchFamily="34" charset="0"/>
            </a:endParaRP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long must be assigned with a valid number, while Long can be null. </a:t>
            </a:r>
          </a:p>
          <a:p>
            <a:pPr>
              <a:lnSpc>
                <a:spcPct val="150000"/>
              </a:lnSpc>
            </a:pPr>
            <a:r>
              <a:rPr lang="en-US" b="1" dirty="0">
                <a:latin typeface="arial" panose="020B0604020202020204" pitchFamily="34" charset="0"/>
              </a:rPr>
              <a:t>SCANNER:</a:t>
            </a:r>
            <a:endParaRPr lang="en-US" b="1" i="0" dirty="0">
              <a:effectLst/>
              <a:latin typeface="arial" panose="020B0604020202020204" pitchFamily="34" charset="0"/>
            </a:endParaRP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A simple text scanner which can parse primitive types and strings using regular expressions. </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A Scanner breaks its input into tokens using a delimiter pattern, which by default matches whitespace. </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The resulting tokens may then be converted into values of different types using the various next methods.</a:t>
            </a:r>
          </a:p>
          <a:p>
            <a:pPr lvl="2">
              <a:lnSpc>
                <a:spcPct val="150000"/>
              </a:lnSpc>
            </a:pPr>
            <a:endParaRPr lang="en-US" dirty="0">
              <a:latin typeface="arial" panose="020B0604020202020204" pitchFamily="34" charset="0"/>
            </a:endParaRPr>
          </a:p>
        </p:txBody>
      </p:sp>
    </p:spTree>
    <p:extLst>
      <p:ext uri="{BB962C8B-B14F-4D97-AF65-F5344CB8AC3E}">
        <p14:creationId xmlns:p14="http://schemas.microsoft.com/office/powerpoint/2010/main" val="636214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627B19-9929-DB58-168B-B9BA8560A2F5}"/>
              </a:ext>
            </a:extLst>
          </p:cNvPr>
          <p:cNvSpPr txBox="1"/>
          <p:nvPr/>
        </p:nvSpPr>
        <p:spPr>
          <a:xfrm>
            <a:off x="257175" y="337661"/>
            <a:ext cx="11468100" cy="5861669"/>
          </a:xfrm>
          <a:prstGeom prst="rect">
            <a:avLst/>
          </a:prstGeom>
          <a:noFill/>
        </p:spPr>
        <p:txBody>
          <a:bodyPr wrap="square">
            <a:spAutoFit/>
          </a:bodyPr>
          <a:lstStyle/>
          <a:p>
            <a:pPr>
              <a:lnSpc>
                <a:spcPct val="150000"/>
              </a:lnSpc>
            </a:pPr>
            <a:r>
              <a:rPr lang="en-US" b="1" i="0" dirty="0">
                <a:effectLst/>
                <a:latin typeface="arial" panose="020B0604020202020204" pitchFamily="34" charset="0"/>
              </a:rPr>
              <a:t>PUBLIC VOID:</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First public means that any other object can access it. </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static means that the class in which it resides doesn't have to be instantiated first before the function can be called. </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void means that the function does not return a value.</a:t>
            </a:r>
          </a:p>
          <a:p>
            <a:pPr>
              <a:lnSpc>
                <a:spcPct val="150000"/>
              </a:lnSpc>
            </a:pPr>
            <a:r>
              <a:rPr lang="en-US" b="1" dirty="0">
                <a:latin typeface="arial" panose="020B0604020202020204" pitchFamily="34" charset="0"/>
              </a:rPr>
              <a:t>SYSTEM.OUT.PRINTLN():</a:t>
            </a:r>
          </a:p>
          <a:p>
            <a:pPr marL="1200150" lvl="2" indent="-285750">
              <a:lnSpc>
                <a:spcPct val="150000"/>
              </a:lnSpc>
              <a:buFont typeface="Wingdings" panose="05000000000000000000" pitchFamily="2" charset="2"/>
              <a:buChar char="Ø"/>
            </a:pPr>
            <a:r>
              <a:rPr lang="en-US" b="0" i="0" dirty="0">
                <a:solidFill>
                  <a:srgbClr val="333333"/>
                </a:solidFill>
                <a:effectLst/>
                <a:latin typeface="inter-regular"/>
              </a:rPr>
              <a:t>System.out.println() is a statement which prints the argument passed to it. </a:t>
            </a:r>
          </a:p>
          <a:p>
            <a:pPr marL="1200150" lvl="2" indent="-285750">
              <a:lnSpc>
                <a:spcPct val="150000"/>
              </a:lnSpc>
              <a:buFont typeface="Wingdings" panose="05000000000000000000" pitchFamily="2" charset="2"/>
              <a:buChar char="Ø"/>
            </a:pPr>
            <a:r>
              <a:rPr lang="en-US" b="0" i="0" dirty="0">
                <a:solidFill>
                  <a:srgbClr val="333333"/>
                </a:solidFill>
                <a:effectLst/>
                <a:latin typeface="inter-regular"/>
              </a:rPr>
              <a:t>The println() method display results on the monitor.</a:t>
            </a:r>
          </a:p>
          <a:p>
            <a:pPr lvl="2">
              <a:lnSpc>
                <a:spcPct val="150000"/>
              </a:lnSpc>
            </a:pPr>
            <a:r>
              <a:rPr lang="en-US" dirty="0">
                <a:solidFill>
                  <a:srgbClr val="333333"/>
                </a:solidFill>
                <a:latin typeface="inter-regular"/>
              </a:rPr>
              <a:t>              </a:t>
            </a:r>
            <a:r>
              <a:rPr lang="en-US" b="1" dirty="0">
                <a:solidFill>
                  <a:srgbClr val="333333"/>
                </a:solidFill>
                <a:latin typeface="inter-regular"/>
              </a:rPr>
              <a:t>EXAMPLE: </a:t>
            </a:r>
            <a:r>
              <a:rPr lang="en-IN" b="0" i="0" dirty="0">
                <a:solidFill>
                  <a:srgbClr val="000000"/>
                </a:solidFill>
                <a:effectLst/>
                <a:latin typeface="inter-regular"/>
              </a:rPr>
              <a:t>System.out.println(</a:t>
            </a:r>
            <a:r>
              <a:rPr lang="en-IN" b="0" i="0" dirty="0">
                <a:solidFill>
                  <a:srgbClr val="0000FF"/>
                </a:solidFill>
                <a:effectLst/>
                <a:latin typeface="inter-regular"/>
              </a:rPr>
              <a:t>"Hello!"</a:t>
            </a:r>
            <a:r>
              <a:rPr lang="en-IN" b="0" i="0" dirty="0">
                <a:solidFill>
                  <a:srgbClr val="000000"/>
                </a:solidFill>
                <a:effectLst/>
                <a:latin typeface="inter-regular"/>
              </a:rPr>
              <a:t>); </a:t>
            </a:r>
          </a:p>
          <a:p>
            <a:pPr>
              <a:lnSpc>
                <a:spcPct val="150000"/>
              </a:lnSpc>
            </a:pPr>
            <a:r>
              <a:rPr lang="en-US" b="1" i="0" dirty="0">
                <a:effectLst/>
                <a:latin typeface="arial" panose="020B0604020202020204" pitchFamily="34" charset="0"/>
              </a:rPr>
              <a:t>Java Scanner next() Method</a:t>
            </a:r>
            <a:r>
              <a:rPr lang="en-US" b="1" dirty="0">
                <a:latin typeface="arial" panose="020B0604020202020204" pitchFamily="34" charset="0"/>
              </a:rPr>
              <a:t>: </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The next() is a method of Java Scanner class which finds and returns the next complete token from the scanner which is in using. </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There are three different types of Java Scanner next() method which can be differentiated depending on its parameter.</a:t>
            </a:r>
            <a:endParaRPr lang="en-IN" dirty="0"/>
          </a:p>
        </p:txBody>
      </p:sp>
    </p:spTree>
    <p:extLst>
      <p:ext uri="{BB962C8B-B14F-4D97-AF65-F5344CB8AC3E}">
        <p14:creationId xmlns:p14="http://schemas.microsoft.com/office/powerpoint/2010/main" val="3235451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45D379-365A-0361-4F5D-2254550ED1F3}"/>
              </a:ext>
            </a:extLst>
          </p:cNvPr>
          <p:cNvSpPr txBox="1"/>
          <p:nvPr/>
        </p:nvSpPr>
        <p:spPr>
          <a:xfrm>
            <a:off x="361950" y="485686"/>
            <a:ext cx="11563350" cy="6878806"/>
          </a:xfrm>
          <a:prstGeom prst="rect">
            <a:avLst/>
          </a:prstGeom>
          <a:noFill/>
        </p:spPr>
        <p:txBody>
          <a:bodyPr wrap="square">
            <a:spAutoFit/>
          </a:bodyPr>
          <a:lstStyle/>
          <a:p>
            <a:pPr>
              <a:lnSpc>
                <a:spcPct val="150000"/>
              </a:lnSpc>
            </a:pPr>
            <a:r>
              <a:rPr lang="en-US" b="1" i="0" dirty="0">
                <a:effectLst/>
                <a:latin typeface="arial" panose="020B0604020202020204" pitchFamily="34" charset="0"/>
              </a:rPr>
              <a:t>Sc.nextlong():</a:t>
            </a:r>
          </a:p>
          <a:p>
            <a:pPr marL="742950" lvl="1" indent="-285750">
              <a:lnSpc>
                <a:spcPct val="150000"/>
              </a:lnSpc>
              <a:buFont typeface="Wingdings" panose="05000000000000000000" pitchFamily="2" charset="2"/>
              <a:buChar char="Ø"/>
            </a:pPr>
            <a:r>
              <a:rPr lang="en-US" i="0" dirty="0">
                <a:effectLst/>
                <a:latin typeface="arial" panose="020B0604020202020204" pitchFamily="34" charset="0"/>
              </a:rPr>
              <a:t>The nextLong() is a Java Scanner class method which is used to scan the next token of the input as a long. </a:t>
            </a:r>
          </a:p>
          <a:p>
            <a:pPr marL="742950" lvl="1" indent="-285750">
              <a:lnSpc>
                <a:spcPct val="150000"/>
              </a:lnSpc>
              <a:buFont typeface="Wingdings" panose="05000000000000000000" pitchFamily="2" charset="2"/>
              <a:buChar char="Ø"/>
            </a:pPr>
            <a:r>
              <a:rPr lang="en-US" i="0" dirty="0">
                <a:effectLst/>
                <a:latin typeface="arial" panose="020B0604020202020204" pitchFamily="34" charset="0"/>
              </a:rPr>
              <a:t>There is two different types of Java nextLong() method which can be differentiated depending on its parameter.</a:t>
            </a:r>
          </a:p>
          <a:p>
            <a:pPr algn="just">
              <a:lnSpc>
                <a:spcPct val="150000"/>
              </a:lnSpc>
            </a:pPr>
            <a:r>
              <a:rPr lang="en-US" b="1" i="0" dirty="0">
                <a:effectLst/>
                <a:latin typeface="erdana"/>
              </a:rPr>
              <a:t>Java if-else Statement:</a:t>
            </a:r>
          </a:p>
          <a:p>
            <a:pPr marL="742950" lvl="1" indent="-285750" algn="just">
              <a:lnSpc>
                <a:spcPct val="150000"/>
              </a:lnSpc>
              <a:buFont typeface="Wingdings" panose="05000000000000000000" pitchFamily="2" charset="2"/>
              <a:buChar char="Ø"/>
            </a:pPr>
            <a:r>
              <a:rPr lang="en-US" b="0" i="0" dirty="0">
                <a:solidFill>
                  <a:srgbClr val="333333"/>
                </a:solidFill>
                <a:effectLst/>
                <a:latin typeface="inter-regular"/>
              </a:rPr>
              <a:t>The Java if-else statement also tests the condition. </a:t>
            </a:r>
          </a:p>
          <a:p>
            <a:pPr marL="742950" lvl="1" indent="-285750" algn="just">
              <a:lnSpc>
                <a:spcPct val="150000"/>
              </a:lnSpc>
              <a:buFont typeface="Wingdings" panose="05000000000000000000" pitchFamily="2" charset="2"/>
              <a:buChar char="Ø"/>
            </a:pPr>
            <a:r>
              <a:rPr lang="en-US" b="0" i="0" dirty="0">
                <a:solidFill>
                  <a:srgbClr val="333333"/>
                </a:solidFill>
                <a:effectLst/>
                <a:latin typeface="inter-regular"/>
              </a:rPr>
              <a:t>It executes the </a:t>
            </a:r>
            <a:r>
              <a:rPr lang="en-US" b="0" i="1" dirty="0">
                <a:solidFill>
                  <a:srgbClr val="333333"/>
                </a:solidFill>
                <a:effectLst/>
                <a:latin typeface="inter-regular"/>
              </a:rPr>
              <a:t>if block</a:t>
            </a:r>
            <a:r>
              <a:rPr lang="en-US" b="0" i="0" dirty="0">
                <a:solidFill>
                  <a:srgbClr val="333333"/>
                </a:solidFill>
                <a:effectLst/>
                <a:latin typeface="inter-regular"/>
              </a:rPr>
              <a:t> if condition is true otherwise </a:t>
            </a:r>
            <a:r>
              <a:rPr lang="en-US" b="0" i="1" dirty="0">
                <a:solidFill>
                  <a:srgbClr val="333333"/>
                </a:solidFill>
                <a:effectLst/>
                <a:latin typeface="inter-regular"/>
              </a:rPr>
              <a:t>else block</a:t>
            </a:r>
            <a:r>
              <a:rPr lang="en-US" b="0" i="0" dirty="0">
                <a:solidFill>
                  <a:srgbClr val="333333"/>
                </a:solidFill>
                <a:effectLst/>
                <a:latin typeface="inter-regular"/>
              </a:rPr>
              <a:t> is executed.</a:t>
            </a:r>
          </a:p>
          <a:p>
            <a:pPr lvl="3" algn="just">
              <a:lnSpc>
                <a:spcPct val="150000"/>
              </a:lnSpc>
            </a:pPr>
            <a:r>
              <a:rPr lang="en-US" b="1" i="0" dirty="0">
                <a:solidFill>
                  <a:srgbClr val="333333"/>
                </a:solidFill>
                <a:effectLst/>
                <a:latin typeface="inter-bold"/>
              </a:rPr>
              <a:t>Syntax:  </a:t>
            </a:r>
            <a:r>
              <a:rPr lang="en-US" b="1" i="0" dirty="0">
                <a:solidFill>
                  <a:srgbClr val="006699"/>
                </a:solidFill>
                <a:effectLst/>
                <a:latin typeface="inter-regular"/>
              </a:rPr>
              <a:t>if</a:t>
            </a:r>
            <a:r>
              <a:rPr lang="en-US" b="0" i="0" dirty="0">
                <a:solidFill>
                  <a:srgbClr val="000000"/>
                </a:solidFill>
                <a:effectLst/>
                <a:latin typeface="inter-regular"/>
              </a:rPr>
              <a:t>(condition){  </a:t>
            </a:r>
          </a:p>
          <a:p>
            <a:pPr lvl="3" algn="just">
              <a:lnSpc>
                <a:spcPct val="150000"/>
              </a:lnSpc>
            </a:pPr>
            <a:r>
              <a:rPr lang="en-US" b="0" i="0" dirty="0">
                <a:solidFill>
                  <a:srgbClr val="008200"/>
                </a:solidFill>
                <a:effectLst/>
                <a:latin typeface="inter-regular"/>
              </a:rPr>
              <a:t>                  //code if condition is true</a:t>
            </a:r>
            <a:r>
              <a:rPr lang="en-US" b="0" i="0" dirty="0">
                <a:solidFill>
                  <a:srgbClr val="000000"/>
                </a:solidFill>
                <a:effectLst/>
                <a:latin typeface="inter-regular"/>
              </a:rPr>
              <a:t>  </a:t>
            </a:r>
          </a:p>
          <a:p>
            <a:pPr lvl="5" algn="just">
              <a:lnSpc>
                <a:spcPct val="150000"/>
              </a:lnSpc>
            </a:pPr>
            <a:r>
              <a:rPr lang="en-US" b="0" i="0" dirty="0">
                <a:solidFill>
                  <a:srgbClr val="000000"/>
                </a:solidFill>
                <a:effectLst/>
                <a:latin typeface="inter-regular"/>
              </a:rPr>
              <a:t>}</a:t>
            </a:r>
          </a:p>
          <a:p>
            <a:pPr lvl="5" algn="just">
              <a:lnSpc>
                <a:spcPct val="150000"/>
              </a:lnSpc>
            </a:pPr>
            <a:r>
              <a:rPr lang="en-US" b="1" i="0" dirty="0">
                <a:solidFill>
                  <a:srgbClr val="006699"/>
                </a:solidFill>
                <a:effectLst/>
                <a:latin typeface="inter-regular"/>
              </a:rPr>
              <a:t>else</a:t>
            </a:r>
            <a:r>
              <a:rPr lang="en-US" b="0" i="0" dirty="0">
                <a:solidFill>
                  <a:srgbClr val="000000"/>
                </a:solidFill>
                <a:effectLst/>
                <a:latin typeface="inter-regular"/>
              </a:rPr>
              <a:t>{  </a:t>
            </a:r>
          </a:p>
          <a:p>
            <a:pPr lvl="5" algn="just">
              <a:lnSpc>
                <a:spcPct val="150000"/>
              </a:lnSpc>
            </a:pPr>
            <a:r>
              <a:rPr lang="en-US" b="0" i="0" dirty="0">
                <a:solidFill>
                  <a:srgbClr val="008200"/>
                </a:solidFill>
                <a:effectLst/>
                <a:latin typeface="inter-regular"/>
              </a:rPr>
              <a:t>//code if condition is false</a:t>
            </a:r>
            <a:r>
              <a:rPr lang="en-US" b="0" i="0" dirty="0">
                <a:solidFill>
                  <a:srgbClr val="000000"/>
                </a:solidFill>
                <a:effectLst/>
                <a:latin typeface="inter-regular"/>
              </a:rPr>
              <a:t>  </a:t>
            </a:r>
          </a:p>
          <a:p>
            <a:pPr lvl="5" algn="just">
              <a:lnSpc>
                <a:spcPct val="150000"/>
              </a:lnSpc>
            </a:pPr>
            <a:r>
              <a:rPr lang="en-US" b="0" i="0" dirty="0">
                <a:solidFill>
                  <a:srgbClr val="000000"/>
                </a:solidFill>
                <a:effectLst/>
                <a:latin typeface="inter-regular"/>
              </a:rPr>
              <a:t>}  </a:t>
            </a:r>
          </a:p>
          <a:p>
            <a:pPr lvl="3" algn="just">
              <a:lnSpc>
                <a:spcPct val="150000"/>
              </a:lnSpc>
            </a:pPr>
            <a:endParaRPr lang="en-US" b="0" i="0" dirty="0">
              <a:solidFill>
                <a:srgbClr val="333333"/>
              </a:solidFill>
              <a:effectLst/>
              <a:latin typeface="inter-regular"/>
            </a:endParaRPr>
          </a:p>
          <a:p>
            <a:br>
              <a:rPr lang="en-US" dirty="0"/>
            </a:br>
            <a:endParaRPr lang="en-IN" dirty="0"/>
          </a:p>
        </p:txBody>
      </p:sp>
    </p:spTree>
    <p:extLst>
      <p:ext uri="{BB962C8B-B14F-4D97-AF65-F5344CB8AC3E}">
        <p14:creationId xmlns:p14="http://schemas.microsoft.com/office/powerpoint/2010/main" val="4229386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786B50-BD75-4F43-2A99-6A584689ADD2}"/>
              </a:ext>
            </a:extLst>
          </p:cNvPr>
          <p:cNvSpPr txBox="1"/>
          <p:nvPr/>
        </p:nvSpPr>
        <p:spPr>
          <a:xfrm>
            <a:off x="333375" y="466636"/>
            <a:ext cx="11601450" cy="6000169"/>
          </a:xfrm>
          <a:prstGeom prst="rect">
            <a:avLst/>
          </a:prstGeom>
          <a:noFill/>
        </p:spPr>
        <p:txBody>
          <a:bodyPr wrap="square">
            <a:spAutoFit/>
          </a:bodyPr>
          <a:lstStyle/>
          <a:p>
            <a:pPr>
              <a:lnSpc>
                <a:spcPct val="150000"/>
              </a:lnSpc>
            </a:pPr>
            <a:r>
              <a:rPr lang="en-US" b="1" i="0" dirty="0">
                <a:effectLst/>
                <a:latin typeface="arial" panose="020B0604020202020204" pitchFamily="34" charset="0"/>
              </a:rPr>
              <a:t>PUBLIC BOOLEN SEARCH():</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Build a Boolean search string for Java developers according to your needs:</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 -job -jobs -sample -examples, to avoid irrelevant results. </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(in title: resume OR in title: cv), to discover candidates' online resumes or CVs.</a:t>
            </a:r>
          </a:p>
          <a:p>
            <a:pPr>
              <a:lnSpc>
                <a:spcPct val="150000"/>
              </a:lnSpc>
            </a:pPr>
            <a:r>
              <a:rPr lang="en-US" b="1" i="0" dirty="0">
                <a:effectLst/>
                <a:latin typeface="arial" panose="020B0604020202020204" pitchFamily="34" charset="0"/>
              </a:rPr>
              <a:t>RETURN TYPE:</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A return type may be a primitive type like int, float, double, a reference type or void type(returns nothing). </a:t>
            </a:r>
          </a:p>
          <a:p>
            <a:pPr marL="1200150" lvl="2" indent="-285750">
              <a:lnSpc>
                <a:spcPct val="150000"/>
              </a:lnSpc>
              <a:buFont typeface="Wingdings" panose="05000000000000000000" pitchFamily="2" charset="2"/>
              <a:buChar char="Ø"/>
            </a:pPr>
            <a:r>
              <a:rPr lang="en-US" i="0" dirty="0">
                <a:effectLst/>
                <a:latin typeface="arial" panose="020B0604020202020204" pitchFamily="34" charset="0"/>
              </a:rPr>
              <a:t>The type of data returned by a method must be compatible with the return type specified by the method.</a:t>
            </a:r>
          </a:p>
          <a:p>
            <a:pPr>
              <a:lnSpc>
                <a:spcPct val="150000"/>
              </a:lnSpc>
            </a:pPr>
            <a:r>
              <a:rPr lang="en-US" sz="2400" b="1" dirty="0">
                <a:latin typeface="inter-regular"/>
              </a:rPr>
              <a:t>P</a:t>
            </a:r>
            <a:r>
              <a:rPr lang="en-US" sz="2400" b="1" i="0" dirty="0">
                <a:effectLst/>
                <a:latin typeface="inter-regular"/>
              </a:rPr>
              <a:t>ublic static void main(String arg[]) { :</a:t>
            </a:r>
          </a:p>
          <a:p>
            <a:pPr marL="1257300" lvl="2" indent="-342900">
              <a:lnSpc>
                <a:spcPct val="150000"/>
              </a:lnSpc>
              <a:buFont typeface="Wingdings" panose="05000000000000000000" pitchFamily="2" charset="2"/>
              <a:buChar char="Ø"/>
            </a:pPr>
            <a:r>
              <a:rPr lang="en-US" dirty="0">
                <a:latin typeface="inter-regular"/>
              </a:rPr>
              <a:t> </a:t>
            </a:r>
            <a:r>
              <a:rPr lang="en-US" i="0" dirty="0">
                <a:effectLst/>
                <a:latin typeface="arial" panose="020B0604020202020204" pitchFamily="34" charset="0"/>
              </a:rPr>
              <a:t>public static void main(String[] args) Java main method is the entry point of any java program. </a:t>
            </a:r>
          </a:p>
          <a:p>
            <a:pPr marL="1257300" lvl="2" indent="-342900">
              <a:lnSpc>
                <a:spcPct val="150000"/>
              </a:lnSpc>
              <a:buFont typeface="Wingdings" panose="05000000000000000000" pitchFamily="2" charset="2"/>
              <a:buChar char="Ø"/>
            </a:pPr>
            <a:r>
              <a:rPr lang="en-US" i="0" dirty="0">
                <a:effectLst/>
                <a:latin typeface="arial" panose="020B0604020202020204" pitchFamily="34" charset="0"/>
              </a:rPr>
              <a:t>Its syntax is always public static void main(String[] args) . </a:t>
            </a:r>
          </a:p>
          <a:p>
            <a:pPr marL="1257300" lvl="2" indent="-342900">
              <a:lnSpc>
                <a:spcPct val="150000"/>
              </a:lnSpc>
              <a:buFont typeface="Wingdings" panose="05000000000000000000" pitchFamily="2" charset="2"/>
              <a:buChar char="Ø"/>
            </a:pPr>
            <a:r>
              <a:rPr lang="en-US" i="0" dirty="0">
                <a:effectLst/>
                <a:latin typeface="arial" panose="020B0604020202020204" pitchFamily="34" charset="0"/>
              </a:rPr>
              <a:t>You can only change the name of String array argument, for example you can change args to my String Args .</a:t>
            </a:r>
            <a:endParaRPr lang="en-IN" dirty="0"/>
          </a:p>
        </p:txBody>
      </p:sp>
    </p:spTree>
    <p:extLst>
      <p:ext uri="{BB962C8B-B14F-4D97-AF65-F5344CB8AC3E}">
        <p14:creationId xmlns:p14="http://schemas.microsoft.com/office/powerpoint/2010/main" val="12887425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411064-4FDA-22BE-E1B5-BE6DFA3C3D98}"/>
              </a:ext>
            </a:extLst>
          </p:cNvPr>
          <p:cNvSpPr txBox="1"/>
          <p:nvPr/>
        </p:nvSpPr>
        <p:spPr>
          <a:xfrm>
            <a:off x="361950" y="253484"/>
            <a:ext cx="11658600" cy="4749313"/>
          </a:xfrm>
          <a:prstGeom prst="rect">
            <a:avLst/>
          </a:prstGeom>
          <a:noFill/>
        </p:spPr>
        <p:txBody>
          <a:bodyPr wrap="square">
            <a:spAutoFit/>
          </a:bodyPr>
          <a:lstStyle/>
          <a:p>
            <a:pPr>
              <a:lnSpc>
                <a:spcPct val="150000"/>
              </a:lnSpc>
            </a:pPr>
            <a:r>
              <a:rPr lang="en-IN" sz="2400" b="1" i="0" dirty="0">
                <a:solidFill>
                  <a:srgbClr val="000000"/>
                </a:solidFill>
                <a:effectLst/>
                <a:latin typeface="inter-regular"/>
              </a:rPr>
              <a:t>sc.nextInt():</a:t>
            </a:r>
          </a:p>
          <a:p>
            <a:pPr marL="1257300" lvl="2" indent="-342900">
              <a:lnSpc>
                <a:spcPct val="150000"/>
              </a:lnSpc>
              <a:buFont typeface="Wingdings" panose="05000000000000000000" pitchFamily="2" charset="2"/>
              <a:buChar char="Ø"/>
            </a:pPr>
            <a:r>
              <a:rPr lang="en-US" sz="2000" i="0" dirty="0">
                <a:effectLst/>
                <a:latin typeface="arial" panose="020B0604020202020204" pitchFamily="34" charset="0"/>
              </a:rPr>
              <a:t>The nextInt() method scans the next token of the input data as an “int”.</a:t>
            </a:r>
          </a:p>
          <a:p>
            <a:pPr marL="1257300" lvl="2" indent="-342900">
              <a:lnSpc>
                <a:spcPct val="150000"/>
              </a:lnSpc>
              <a:buFont typeface="Wingdings" panose="05000000000000000000" pitchFamily="2" charset="2"/>
              <a:buChar char="Ø"/>
            </a:pPr>
            <a:r>
              <a:rPr lang="en-US" sz="2000" i="0" dirty="0">
                <a:effectLst/>
                <a:latin typeface="arial" panose="020B0604020202020204" pitchFamily="34" charset="0"/>
              </a:rPr>
              <a:t> As the name of the class Scanner elaborates, nextInt() method of this class is used to scan or parse the input.</a:t>
            </a:r>
          </a:p>
          <a:p>
            <a:pPr>
              <a:lnSpc>
                <a:spcPct val="150000"/>
              </a:lnSpc>
            </a:pPr>
            <a:r>
              <a:rPr lang="en-US" sz="2000" b="1" dirty="0">
                <a:latin typeface="arial" panose="020B0604020202020204" pitchFamily="34" charset="0"/>
              </a:rPr>
              <a:t>INT:</a:t>
            </a:r>
          </a:p>
          <a:p>
            <a:pPr marL="1257300" lvl="2" indent="-342900">
              <a:lnSpc>
                <a:spcPct val="150000"/>
              </a:lnSpc>
              <a:buFont typeface="Wingdings" panose="05000000000000000000" pitchFamily="2" charset="2"/>
              <a:buChar char="Ø"/>
            </a:pPr>
            <a:r>
              <a:rPr lang="en-US" sz="2000" i="0" dirty="0">
                <a:effectLst/>
                <a:latin typeface="arial" panose="020B0604020202020204" pitchFamily="34" charset="0"/>
              </a:rPr>
              <a:t>An int is a data type that stores 32-bit signed two's compliment integer. </a:t>
            </a:r>
          </a:p>
          <a:p>
            <a:pPr marL="1257300" lvl="2" indent="-342900">
              <a:lnSpc>
                <a:spcPct val="150000"/>
              </a:lnSpc>
              <a:buFont typeface="Wingdings" panose="05000000000000000000" pitchFamily="2" charset="2"/>
              <a:buChar char="Ø"/>
            </a:pPr>
            <a:r>
              <a:rPr lang="en-US" sz="2000" i="0" dirty="0">
                <a:effectLst/>
                <a:latin typeface="arial" panose="020B0604020202020204" pitchFamily="34" charset="0"/>
              </a:rPr>
              <a:t>On other hand Integer is a wrapper class which wraps a primitive type int into an object. </a:t>
            </a:r>
          </a:p>
          <a:p>
            <a:pPr marL="1257300" lvl="2" indent="-342900">
              <a:lnSpc>
                <a:spcPct val="150000"/>
              </a:lnSpc>
              <a:buFont typeface="Wingdings" panose="05000000000000000000" pitchFamily="2" charset="2"/>
              <a:buChar char="Ø"/>
            </a:pPr>
            <a:r>
              <a:rPr lang="en-US" sz="2000" i="0" dirty="0">
                <a:effectLst/>
                <a:latin typeface="arial" panose="020B0604020202020204" pitchFamily="34" charset="0"/>
              </a:rPr>
              <a:t>Purpose. int helps in storing integer value into memory.</a:t>
            </a:r>
          </a:p>
          <a:p>
            <a:pPr>
              <a:lnSpc>
                <a:spcPct val="150000"/>
              </a:lnSpc>
            </a:pPr>
            <a:r>
              <a:rPr lang="en-US" sz="2000" b="1" dirty="0">
                <a:latin typeface="arial" panose="020B0604020202020204" pitchFamily="34" charset="0"/>
              </a:rPr>
              <a:t>FOR:</a:t>
            </a:r>
          </a:p>
          <a:p>
            <a:pPr marL="1257300" lvl="2" indent="-342900">
              <a:lnSpc>
                <a:spcPct val="150000"/>
              </a:lnSpc>
              <a:buFont typeface="Wingdings" panose="05000000000000000000" pitchFamily="2" charset="2"/>
              <a:buChar char="Ø"/>
            </a:pPr>
            <a:endParaRPr lang="en-IN" sz="2000" b="1" dirty="0"/>
          </a:p>
        </p:txBody>
      </p:sp>
      <p:sp>
        <p:nvSpPr>
          <p:cNvPr id="6" name="Rectangle 4">
            <a:extLst>
              <a:ext uri="{FF2B5EF4-FFF2-40B4-BE49-F238E27FC236}">
                <a16:creationId xmlns:a16="http://schemas.microsoft.com/office/drawing/2014/main" id="{4DA9CAE6-B0A8-1182-8A57-4113CD8ECA57}"/>
              </a:ext>
            </a:extLst>
          </p:cNvPr>
          <p:cNvSpPr>
            <a:spLocks noChangeArrowheads="1"/>
          </p:cNvSpPr>
          <p:nvPr/>
        </p:nvSpPr>
        <p:spPr bwMode="auto">
          <a:xfrm>
            <a:off x="904875" y="4406982"/>
            <a:ext cx="8527976" cy="21207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Syntax:</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77AA"/>
                </a:solidFill>
                <a:effectLst/>
                <a:latin typeface="Consolas" panose="020B0609020204030204" pitchFamily="49" charset="0"/>
              </a:rPr>
              <a:t>for</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1" u="none" strike="noStrike" cap="none" normalizeH="0" baseline="0" dirty="0">
                <a:ln>
                  <a:noFill/>
                </a:ln>
                <a:solidFill>
                  <a:srgbClr val="000000"/>
                </a:solidFill>
                <a:effectLst/>
                <a:latin typeface="Consolas" panose="020B0609020204030204" pitchFamily="49" charset="0"/>
              </a:rPr>
              <a:t>statement </a:t>
            </a:r>
            <a:r>
              <a:rPr kumimoji="0" lang="en-US" altLang="en-US" sz="1600" b="0" i="1" u="none" strike="noStrike" cap="none" normalizeH="0" baseline="0" dirty="0">
                <a:ln>
                  <a:noFill/>
                </a:ln>
                <a:solidFill>
                  <a:srgbClr val="990055"/>
                </a:solidFill>
                <a:effectLst/>
                <a:latin typeface="Consolas" panose="020B0609020204030204" pitchFamily="49" charset="0"/>
              </a:rPr>
              <a:t>1</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1" u="none" strike="noStrike" cap="none" normalizeH="0" baseline="0" dirty="0">
                <a:ln>
                  <a:noFill/>
                </a:ln>
                <a:solidFill>
                  <a:srgbClr val="000000"/>
                </a:solidFill>
                <a:effectLst/>
                <a:latin typeface="Consolas" panose="020B0609020204030204" pitchFamily="49" charset="0"/>
              </a:rPr>
              <a:t> statement </a:t>
            </a:r>
            <a:r>
              <a:rPr kumimoji="0" lang="en-US" altLang="en-US" sz="1600" b="0" i="1" u="none" strike="noStrike" cap="none" normalizeH="0" baseline="0" dirty="0">
                <a:ln>
                  <a:noFill/>
                </a:ln>
                <a:solidFill>
                  <a:srgbClr val="990055"/>
                </a:solidFill>
                <a:effectLst/>
                <a:latin typeface="Consolas" panose="020B0609020204030204" pitchFamily="49" charset="0"/>
              </a:rPr>
              <a:t>2</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1" u="none" strike="noStrike" cap="none" normalizeH="0" baseline="0" dirty="0">
                <a:ln>
                  <a:noFill/>
                </a:ln>
                <a:solidFill>
                  <a:srgbClr val="000000"/>
                </a:solidFill>
                <a:effectLst/>
                <a:latin typeface="Consolas" panose="020B0609020204030204" pitchFamily="49" charset="0"/>
              </a:rPr>
              <a:t> statement </a:t>
            </a:r>
            <a:r>
              <a:rPr kumimoji="0" lang="en-US" altLang="en-US" sz="1600" b="0" i="1" u="none" strike="noStrike" cap="none" normalizeH="0" baseline="0" dirty="0">
                <a:ln>
                  <a:noFill/>
                </a:ln>
                <a:solidFill>
                  <a:srgbClr val="990055"/>
                </a:solidFill>
                <a:effectLst/>
                <a:latin typeface="Consolas" panose="020B0609020204030204" pitchFamily="49" charset="0"/>
              </a:rPr>
              <a:t>3</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1" u="none" strike="noStrike" cap="none" normalizeH="0" baseline="0" dirty="0">
                <a:ln>
                  <a:noFill/>
                </a:ln>
                <a:solidFill>
                  <a:srgbClr val="708090"/>
                </a:solidFill>
                <a:effectLst/>
                <a:latin typeface="Consolas" panose="020B0609020204030204" pitchFamily="49" charset="0"/>
              </a:rPr>
              <a:t>// code block to be executed</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Verdana" panose="020B0604030504040204" pitchFamily="34" charset="0"/>
              </a:rPr>
              <a:t>Statement 1</a:t>
            </a:r>
            <a:r>
              <a:rPr kumimoji="0" lang="en-US" altLang="en-US" sz="1600" b="0" i="0" u="none" strike="noStrike" cap="none" normalizeH="0" baseline="0" dirty="0">
                <a:ln>
                  <a:noFill/>
                </a:ln>
                <a:solidFill>
                  <a:srgbClr val="000000"/>
                </a:solidFill>
                <a:effectLst/>
                <a:latin typeface="Verdana" panose="020B0604030504040204" pitchFamily="34" charset="0"/>
              </a:rPr>
              <a:t> is executed (one time) before the execution of the code block.</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Verdana" panose="020B0604030504040204" pitchFamily="34" charset="0"/>
              </a:rPr>
              <a:t>Statement 2</a:t>
            </a:r>
            <a:r>
              <a:rPr kumimoji="0" lang="en-US" altLang="en-US" sz="1600" b="0" i="0" u="none" strike="noStrike" cap="none" normalizeH="0" baseline="0" dirty="0">
                <a:ln>
                  <a:noFill/>
                </a:ln>
                <a:solidFill>
                  <a:srgbClr val="000000"/>
                </a:solidFill>
                <a:effectLst/>
                <a:latin typeface="Verdana" panose="020B0604030504040204" pitchFamily="34" charset="0"/>
              </a:rPr>
              <a:t> defines the condition for executing the code block.</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Verdana" panose="020B0604030504040204" pitchFamily="34" charset="0"/>
              </a:rPr>
              <a:t>Statement 3</a:t>
            </a:r>
            <a:r>
              <a:rPr kumimoji="0" lang="en-US" altLang="en-US" sz="1600" b="0" i="0" u="none" strike="noStrike" cap="none" normalizeH="0" baseline="0" dirty="0">
                <a:ln>
                  <a:noFill/>
                </a:ln>
                <a:solidFill>
                  <a:srgbClr val="000000"/>
                </a:solidFill>
                <a:effectLst/>
                <a:latin typeface="Verdana" panose="020B0604030504040204" pitchFamily="34" charset="0"/>
              </a:rPr>
              <a:t> is executed (every time) after the code block has been executed.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9469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CFA0AD-8C08-4F65-7ECA-9E3ECDF73FEC}"/>
              </a:ext>
            </a:extLst>
          </p:cNvPr>
          <p:cNvSpPr txBox="1"/>
          <p:nvPr/>
        </p:nvSpPr>
        <p:spPr>
          <a:xfrm>
            <a:off x="342900" y="201990"/>
            <a:ext cx="11620500" cy="3139321"/>
          </a:xfrm>
          <a:prstGeom prst="rect">
            <a:avLst/>
          </a:prstGeom>
          <a:noFill/>
        </p:spPr>
        <p:txBody>
          <a:bodyPr wrap="square">
            <a:spAutoFit/>
          </a:bodyPr>
          <a:lstStyle/>
          <a:p>
            <a:pPr algn="l"/>
            <a:r>
              <a:rPr lang="en-IN" b="1" i="0" dirty="0">
                <a:effectLst/>
                <a:latin typeface="Google Sans"/>
              </a:rPr>
              <a:t>DO-WHILE:</a:t>
            </a:r>
          </a:p>
          <a:p>
            <a:pPr marL="742950" lvl="1" indent="-285750">
              <a:buFont typeface="Wingdings" panose="05000000000000000000" pitchFamily="2" charset="2"/>
              <a:buChar char="Ø"/>
            </a:pPr>
            <a:r>
              <a:rPr lang="en-IN" b="0" i="0" dirty="0">
                <a:effectLst/>
                <a:latin typeface="Google Sans"/>
              </a:rPr>
              <a:t>The Java do-while loop is used to iterate a part of the program repeatedly, until the specified condition is true.</a:t>
            </a:r>
          </a:p>
          <a:p>
            <a:pPr marL="742950" lvl="1" indent="-285750">
              <a:buFont typeface="Wingdings" panose="05000000000000000000" pitchFamily="2" charset="2"/>
              <a:buChar char="Ø"/>
            </a:pPr>
            <a:r>
              <a:rPr lang="en-IN" b="0" i="0" dirty="0">
                <a:effectLst/>
                <a:latin typeface="Google Sans"/>
              </a:rPr>
              <a:t>If the number of iteration is not fixed and you must have to execute the loop at least once, it is recommended to use a do-while loop.</a:t>
            </a:r>
            <a:br>
              <a:rPr lang="en-IN" b="0" i="0" dirty="0">
                <a:effectLst/>
                <a:latin typeface="Google Sans"/>
              </a:rPr>
            </a:br>
            <a:br>
              <a:rPr lang="en-IN" b="0" i="0" dirty="0">
                <a:effectLst/>
                <a:latin typeface="Google Sans"/>
              </a:rPr>
            </a:br>
            <a:r>
              <a:rPr lang="en-IN" b="1" i="0" dirty="0">
                <a:effectLst/>
                <a:latin typeface="Google Sans"/>
              </a:rPr>
              <a:t>Syntax:</a:t>
            </a:r>
            <a:endParaRPr lang="en-IN" b="0" i="0" dirty="0">
              <a:effectLst/>
              <a:latin typeface="Google Sans"/>
            </a:endParaRPr>
          </a:p>
          <a:p>
            <a:pPr lvl="3"/>
            <a:r>
              <a:rPr lang="en-IN" b="0" i="0" dirty="0">
                <a:effectLst/>
                <a:latin typeface="arial" panose="020B0604020202020204" pitchFamily="34" charset="0"/>
              </a:rPr>
              <a:t>do{</a:t>
            </a:r>
          </a:p>
          <a:p>
            <a:pPr lvl="3"/>
            <a:r>
              <a:rPr lang="en-IN" b="0" i="0" dirty="0">
                <a:effectLst/>
                <a:latin typeface="arial" panose="020B0604020202020204" pitchFamily="34" charset="0"/>
              </a:rPr>
              <a:t>//code to be executed.</a:t>
            </a:r>
          </a:p>
          <a:p>
            <a:pPr lvl="3"/>
            <a:r>
              <a:rPr lang="en-IN" b="0" i="0" dirty="0">
                <a:effectLst/>
                <a:latin typeface="arial" panose="020B0604020202020204" pitchFamily="34" charset="0"/>
              </a:rPr>
              <a:t>}while(true);</a:t>
            </a:r>
          </a:p>
          <a:p>
            <a:br>
              <a:rPr lang="en-IN" b="0" i="0" dirty="0">
                <a:solidFill>
                  <a:srgbClr val="BDC1C6"/>
                </a:solidFill>
                <a:effectLst/>
                <a:latin typeface="arial" panose="020B0604020202020204" pitchFamily="34" charset="0"/>
              </a:rPr>
            </a:br>
            <a:endParaRPr lang="en-IN" dirty="0"/>
          </a:p>
        </p:txBody>
      </p:sp>
      <p:sp>
        <p:nvSpPr>
          <p:cNvPr id="5" name="Rectangle 3">
            <a:extLst>
              <a:ext uri="{FF2B5EF4-FFF2-40B4-BE49-F238E27FC236}">
                <a16:creationId xmlns:a16="http://schemas.microsoft.com/office/drawing/2014/main" id="{D4478C1D-7EFB-EC47-92AC-7FD5C7EDC82A}"/>
              </a:ext>
            </a:extLst>
          </p:cNvPr>
          <p:cNvSpPr>
            <a:spLocks noChangeArrowheads="1"/>
          </p:cNvSpPr>
          <p:nvPr/>
        </p:nvSpPr>
        <p:spPr bwMode="auto">
          <a:xfrm>
            <a:off x="342900" y="2457526"/>
            <a:ext cx="10956529" cy="41984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SWITCH CASE:</a:t>
            </a:r>
          </a:p>
          <a:p>
            <a:pPr lvl="2"/>
            <a:r>
              <a:rPr kumimoji="0" lang="en-US" altLang="en-US"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Syntax:</a:t>
            </a:r>
          </a:p>
          <a:p>
            <a:pPr lvl="2"/>
            <a:r>
              <a:rPr kumimoji="0" lang="en-US" altLang="en-US" b="0" i="0" u="none" strike="noStrike" cap="none" normalizeH="0" baseline="0" dirty="0">
                <a:ln>
                  <a:noFill/>
                </a:ln>
                <a:solidFill>
                  <a:srgbClr val="0077AA"/>
                </a:solidFill>
                <a:effectLst/>
                <a:latin typeface="Consolas" panose="020B0609020204030204" pitchFamily="49" charset="0"/>
              </a:rPr>
              <a:t>switch</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1" u="none" strike="noStrike" cap="none" normalizeH="0" baseline="0" dirty="0">
                <a:ln>
                  <a:noFill/>
                </a:ln>
                <a:solidFill>
                  <a:srgbClr val="000000"/>
                </a:solidFill>
                <a:effectLst/>
                <a:latin typeface="Consolas" panose="020B0609020204030204" pitchFamily="49" charset="0"/>
              </a:rPr>
              <a:t>expression</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lvl="2"/>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case</a:t>
            </a:r>
            <a:r>
              <a:rPr kumimoji="0" lang="en-US" altLang="en-US" b="0" i="0" u="none" strike="noStrike" cap="none" normalizeH="0" baseline="0" dirty="0">
                <a:ln>
                  <a:noFill/>
                </a:ln>
                <a:solidFill>
                  <a:srgbClr val="000000"/>
                </a:solidFill>
                <a:effectLst/>
                <a:latin typeface="Consolas" panose="020B0609020204030204" pitchFamily="49" charset="0"/>
              </a:rPr>
              <a:t> x</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708090"/>
                </a:solidFill>
                <a:effectLst/>
                <a:latin typeface="Consolas" panose="020B0609020204030204" pitchFamily="49" charset="0"/>
              </a:rPr>
              <a:t>// code block</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break</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lvl="2"/>
            <a:r>
              <a:rPr kumimoji="0" lang="en-US" altLang="en-US" b="0" i="0" u="none" strike="noStrike" cap="none" normalizeH="0" baseline="0" dirty="0">
                <a:ln>
                  <a:noFill/>
                </a:ln>
                <a:solidFill>
                  <a:srgbClr val="0077AA"/>
                </a:solidFill>
                <a:effectLst/>
                <a:latin typeface="Consolas" panose="020B0609020204030204" pitchFamily="49" charset="0"/>
              </a:rPr>
              <a:t>case</a:t>
            </a:r>
            <a:r>
              <a:rPr kumimoji="0" lang="en-US" altLang="en-US" b="0" i="0" u="none" strike="noStrike" cap="none" normalizeH="0" baseline="0" dirty="0">
                <a:ln>
                  <a:noFill/>
                </a:ln>
                <a:solidFill>
                  <a:srgbClr val="000000"/>
                </a:solidFill>
                <a:effectLst/>
                <a:latin typeface="Consolas" panose="020B0609020204030204" pitchFamily="49" charset="0"/>
              </a:rPr>
              <a:t> y</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708090"/>
                </a:solidFill>
                <a:effectLst/>
                <a:latin typeface="Consolas" panose="020B0609020204030204" pitchFamily="49" charset="0"/>
              </a:rPr>
              <a:t>// code block</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0077AA"/>
                </a:solidFill>
                <a:effectLst/>
                <a:latin typeface="Consolas" panose="020B0609020204030204" pitchFamily="49" charset="0"/>
              </a:rPr>
              <a:t>break</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lvl="2"/>
            <a:r>
              <a:rPr kumimoji="0" lang="en-US" altLang="en-US" b="0" i="0" u="none" strike="noStrike" cap="none" normalizeH="0" baseline="0" dirty="0">
                <a:ln>
                  <a:noFill/>
                </a:ln>
                <a:solidFill>
                  <a:srgbClr val="0077AA"/>
                </a:solidFill>
                <a:effectLst/>
                <a:latin typeface="Consolas" panose="020B0609020204030204" pitchFamily="49" charset="0"/>
              </a:rPr>
              <a:t>default</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1" u="none" strike="noStrike" cap="none" normalizeH="0" baseline="0" dirty="0">
                <a:ln>
                  <a:noFill/>
                </a:ln>
                <a:solidFill>
                  <a:srgbClr val="708090"/>
                </a:solidFill>
                <a:effectLst/>
                <a:latin typeface="Consolas" panose="020B0609020204030204" pitchFamily="49" charset="0"/>
              </a:rPr>
              <a:t>// code block</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lvl="2"/>
            <a:endParaRPr kumimoji="0" lang="en-US" altLang="en-US" b="0" i="0" u="none" strike="noStrike" cap="none" normalizeH="0" baseline="0" dirty="0">
              <a:ln>
                <a:noFill/>
              </a:ln>
              <a:solidFill>
                <a:schemeClr val="tx1"/>
              </a:solidFill>
              <a:effectLst/>
            </a:endParaRPr>
          </a:p>
          <a:p>
            <a:pPr lvl="2"/>
            <a:r>
              <a:rPr kumimoji="0" lang="en-US" altLang="en-US" b="0" i="0" u="none" strike="noStrike" cap="none" normalizeH="0" baseline="0" dirty="0">
                <a:ln>
                  <a:noFill/>
                </a:ln>
                <a:solidFill>
                  <a:srgbClr val="000000"/>
                </a:solidFill>
                <a:effectLst/>
                <a:latin typeface="Verdana" panose="020B0604030504040204" pitchFamily="34" charset="0"/>
              </a:rPr>
              <a:t>This is how it works:</a:t>
            </a:r>
            <a:endParaRPr kumimoji="0" lang="en-US" altLang="en-US" b="0" i="0" u="none" strike="noStrike" cap="none" normalizeH="0" baseline="0" dirty="0">
              <a:ln>
                <a:noFill/>
              </a:ln>
              <a:solidFill>
                <a:schemeClr val="tx1"/>
              </a:solidFill>
              <a:effectLst/>
            </a:endParaRPr>
          </a:p>
          <a:p>
            <a:pPr lvl="2">
              <a:buFontTx/>
              <a:buChar char="•"/>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switch</a:t>
            </a:r>
            <a:r>
              <a:rPr kumimoji="0" lang="en-US" altLang="en-US" b="0" i="0" u="none" strike="noStrike" cap="none" normalizeH="0" baseline="0" dirty="0">
                <a:ln>
                  <a:noFill/>
                </a:ln>
                <a:solidFill>
                  <a:srgbClr val="000000"/>
                </a:solidFill>
                <a:effectLst/>
                <a:latin typeface="Verdana" panose="020B0604030504040204" pitchFamily="34" charset="0"/>
              </a:rPr>
              <a:t> expression is evaluated once.</a:t>
            </a:r>
          </a:p>
          <a:p>
            <a:pPr lvl="2">
              <a:buFontTx/>
              <a:buChar char="•"/>
            </a:pPr>
            <a:r>
              <a:rPr kumimoji="0" lang="en-US" altLang="en-US" b="0" i="0" u="none" strike="noStrike" cap="none" normalizeH="0" baseline="0" dirty="0">
                <a:ln>
                  <a:noFill/>
                </a:ln>
                <a:solidFill>
                  <a:srgbClr val="000000"/>
                </a:solidFill>
                <a:effectLst/>
                <a:latin typeface="Verdana" panose="020B0604030504040204" pitchFamily="34" charset="0"/>
              </a:rPr>
              <a:t>The value of the expression is compared with the values of each </a:t>
            </a:r>
            <a:r>
              <a:rPr kumimoji="0" lang="en-US" altLang="en-US" b="0" i="0" u="none" strike="noStrike" cap="none" normalizeH="0" baseline="0" dirty="0">
                <a:ln>
                  <a:noFill/>
                </a:ln>
                <a:solidFill>
                  <a:srgbClr val="DC143C"/>
                </a:solidFill>
                <a:effectLst/>
                <a:latin typeface="Consolas" panose="020B0609020204030204" pitchFamily="49" charset="0"/>
              </a:rPr>
              <a:t>case</a:t>
            </a:r>
            <a:r>
              <a:rPr kumimoji="0" lang="en-US" altLang="en-US" b="0" i="0" u="none" strike="noStrike" cap="none" normalizeH="0" baseline="0" dirty="0">
                <a:ln>
                  <a:noFill/>
                </a:ln>
                <a:solidFill>
                  <a:srgbClr val="000000"/>
                </a:solidFill>
                <a:effectLst/>
                <a:latin typeface="Verdana" panose="020B0604030504040204" pitchFamily="34" charset="0"/>
              </a:rPr>
              <a:t>.</a:t>
            </a:r>
          </a:p>
          <a:p>
            <a:pPr lvl="2">
              <a:buFontTx/>
              <a:buChar char="•"/>
            </a:pPr>
            <a:r>
              <a:rPr kumimoji="0" lang="en-US" altLang="en-US" b="0" i="0" u="none" strike="noStrike" cap="none" normalizeH="0" baseline="0" dirty="0">
                <a:ln>
                  <a:noFill/>
                </a:ln>
                <a:solidFill>
                  <a:srgbClr val="000000"/>
                </a:solidFill>
                <a:effectLst/>
                <a:latin typeface="Verdana" panose="020B0604030504040204" pitchFamily="34" charset="0"/>
              </a:rPr>
              <a:t>If there is a match, the associated block of code is executed.</a:t>
            </a:r>
          </a:p>
          <a:p>
            <a:pPr lvl="2">
              <a:buFontTx/>
              <a:buChar char="•"/>
            </a:pPr>
            <a:r>
              <a:rPr kumimoji="0" lang="en-US" altLang="en-US" b="0" i="0" u="none" strike="noStrike" cap="none" normalizeH="0" baseline="0" dirty="0">
                <a:ln>
                  <a:noFill/>
                </a:ln>
                <a:solidFill>
                  <a:srgbClr val="000000"/>
                </a:solidFill>
                <a:effectLst/>
                <a:latin typeface="Verdana" panose="020B0604030504040204" pitchFamily="34" charset="0"/>
              </a:rPr>
              <a:t>The </a:t>
            </a:r>
            <a:r>
              <a:rPr kumimoji="0" lang="en-US" altLang="en-US" b="0" i="0" u="none" strike="noStrike" cap="none" normalizeH="0" baseline="0" dirty="0">
                <a:ln>
                  <a:noFill/>
                </a:ln>
                <a:solidFill>
                  <a:srgbClr val="DC143C"/>
                </a:solidFill>
                <a:effectLst/>
                <a:latin typeface="Consolas" panose="020B0609020204030204" pitchFamily="49" charset="0"/>
              </a:rPr>
              <a:t>break</a:t>
            </a:r>
            <a:r>
              <a:rPr kumimoji="0" lang="en-US" altLang="en-US" b="0" i="0" u="none" strike="noStrike" cap="none" normalizeH="0" baseline="0" dirty="0">
                <a:ln>
                  <a:noFill/>
                </a:ln>
                <a:solidFill>
                  <a:srgbClr val="000000"/>
                </a:solidFill>
                <a:effectLst/>
                <a:latin typeface="Verdana" panose="020B0604030504040204" pitchFamily="34" charset="0"/>
              </a:rPr>
              <a:t> and </a:t>
            </a:r>
            <a:r>
              <a:rPr kumimoji="0" lang="en-US" altLang="en-US" b="0" i="0" u="none" strike="noStrike" cap="none" normalizeH="0" baseline="0" dirty="0">
                <a:ln>
                  <a:noFill/>
                </a:ln>
                <a:solidFill>
                  <a:srgbClr val="DC143C"/>
                </a:solidFill>
                <a:effectLst/>
                <a:latin typeface="Consolas" panose="020B0609020204030204" pitchFamily="49" charset="0"/>
              </a:rPr>
              <a:t>default</a:t>
            </a:r>
            <a:r>
              <a:rPr kumimoji="0" lang="en-US" altLang="en-US" b="0" i="0" u="none" strike="noStrike" cap="none" normalizeH="0" baseline="0" dirty="0">
                <a:ln>
                  <a:noFill/>
                </a:ln>
                <a:solidFill>
                  <a:srgbClr val="000000"/>
                </a:solidFill>
                <a:effectLst/>
                <a:latin typeface="Verdana" panose="020B0604030504040204" pitchFamily="34" charset="0"/>
              </a:rPr>
              <a:t> keywords are optional, and will be described later in this chapter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79369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Bacteria dalam kapsul">
            <a:extLst>
              <a:ext uri="{FF2B5EF4-FFF2-40B4-BE49-F238E27FC236}">
                <a16:creationId xmlns:a16="http://schemas.microsoft.com/office/drawing/2014/main" id="{A284199C-74D4-502B-BD73-C3662FF40F40}"/>
              </a:ext>
            </a:extLst>
          </p:cNvPr>
          <p:cNvPicPr>
            <a:picLocks noChangeAspect="1"/>
          </p:cNvPicPr>
          <p:nvPr/>
        </p:nvPicPr>
        <p:blipFill rotWithShape="1">
          <a:blip r:embed="rId2"/>
          <a:srcRect t="8563" r="-1" b="11059"/>
          <a:stretch/>
        </p:blipFill>
        <p:spPr>
          <a:xfrm>
            <a:off x="20" y="10"/>
            <a:ext cx="12188932" cy="6857990"/>
          </a:xfrm>
          <a:prstGeom prst="rect">
            <a:avLst/>
          </a:prstGeom>
        </p:spPr>
      </p:pic>
      <p:sp>
        <p:nvSpPr>
          <p:cNvPr id="17" name="Rectangle 16">
            <a:extLst>
              <a:ext uri="{FF2B5EF4-FFF2-40B4-BE49-F238E27FC236}">
                <a16:creationId xmlns:a16="http://schemas.microsoft.com/office/drawing/2014/main" id="{4D71E64B-9F70-4956-A351-D707CAB0A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524" y="2696606"/>
            <a:ext cx="12188952" cy="41613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C50CFF8-EC2D-234A-90FA-1E3C2FDDECEC}"/>
              </a:ext>
            </a:extLst>
          </p:cNvPr>
          <p:cNvSpPr txBox="1"/>
          <p:nvPr/>
        </p:nvSpPr>
        <p:spPr>
          <a:xfrm>
            <a:off x="841248" y="4205075"/>
            <a:ext cx="5021182" cy="1793620"/>
          </a:xfrm>
          <a:prstGeom prst="rect">
            <a:avLst/>
          </a:prstGeom>
        </p:spPr>
        <p:txBody>
          <a:bodyPr vert="horz" lIns="91440" tIns="45720" rIns="91440" bIns="45720" rtlCol="0" anchor="b">
            <a:normAutofit/>
          </a:bodyPr>
          <a:lstStyle/>
          <a:p>
            <a:pPr>
              <a:spcBef>
                <a:spcPct val="0"/>
              </a:spcBef>
              <a:spcAft>
                <a:spcPts val="600"/>
              </a:spcAft>
            </a:pPr>
            <a:r>
              <a:rPr lang="en-US" sz="5400" dirty="0">
                <a:solidFill>
                  <a:srgbClr val="FFFFFF"/>
                </a:solidFill>
                <a:latin typeface="Aharoni" panose="02010803020104030203" pitchFamily="2" charset="-79"/>
                <a:cs typeface="Angsana New" panose="02020603050405020304" pitchFamily="18" charset="-34"/>
              </a:rPr>
              <a:t>SELENIUM IDE</a:t>
            </a:r>
          </a:p>
        </p:txBody>
      </p:sp>
    </p:spTree>
    <p:extLst>
      <p:ext uri="{BB962C8B-B14F-4D97-AF65-F5344CB8AC3E}">
        <p14:creationId xmlns:p14="http://schemas.microsoft.com/office/powerpoint/2010/main" val="4150605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69239E-F391-A561-A3A2-DB93C1A617CE}"/>
              </a:ext>
            </a:extLst>
          </p:cNvPr>
          <p:cNvSpPr txBox="1"/>
          <p:nvPr/>
        </p:nvSpPr>
        <p:spPr>
          <a:xfrm>
            <a:off x="4686300" y="320159"/>
            <a:ext cx="6096000" cy="461665"/>
          </a:xfrm>
          <a:prstGeom prst="rect">
            <a:avLst/>
          </a:prstGeom>
          <a:noFill/>
        </p:spPr>
        <p:txBody>
          <a:bodyPr wrap="square">
            <a:spAutoFit/>
          </a:bodyPr>
          <a:lstStyle/>
          <a:p>
            <a:pPr>
              <a:spcBef>
                <a:spcPct val="0"/>
              </a:spcBef>
              <a:spcAft>
                <a:spcPts val="600"/>
              </a:spcAft>
            </a:pPr>
            <a:r>
              <a:rPr lang="en-US" sz="2400" b="1" dirty="0">
                <a:latin typeface="Aharoni" panose="02010803020104030203" pitchFamily="2" charset="-79"/>
                <a:cs typeface="Angsana New" panose="02020603050405020304" pitchFamily="18" charset="-34"/>
              </a:rPr>
              <a:t>SELENIUM IDE</a:t>
            </a:r>
          </a:p>
        </p:txBody>
      </p:sp>
      <p:sp>
        <p:nvSpPr>
          <p:cNvPr id="4" name="TextBox 3">
            <a:extLst>
              <a:ext uri="{FF2B5EF4-FFF2-40B4-BE49-F238E27FC236}">
                <a16:creationId xmlns:a16="http://schemas.microsoft.com/office/drawing/2014/main" id="{33F8D093-57DC-C49D-88CC-907C697360FC}"/>
              </a:ext>
            </a:extLst>
          </p:cNvPr>
          <p:cNvSpPr txBox="1"/>
          <p:nvPr/>
        </p:nvSpPr>
        <p:spPr>
          <a:xfrm>
            <a:off x="428624" y="901868"/>
            <a:ext cx="10277475" cy="7109062"/>
          </a:xfrm>
          <a:prstGeom prst="rect">
            <a:avLst/>
          </a:prstGeom>
          <a:noFill/>
        </p:spPr>
        <p:txBody>
          <a:bodyPr wrap="square" rtlCol="0">
            <a:spAutoFit/>
          </a:bodyPr>
          <a:lstStyle/>
          <a:p>
            <a:pPr>
              <a:lnSpc>
                <a:spcPct val="150000"/>
              </a:lnSpc>
            </a:pPr>
            <a:r>
              <a:rPr lang="en-US" dirty="0"/>
              <a:t>STEP BY STEP PROCESS:</a:t>
            </a:r>
          </a:p>
          <a:p>
            <a:pPr marL="1714500" lvl="3" indent="-342900">
              <a:lnSpc>
                <a:spcPct val="150000"/>
              </a:lnSpc>
              <a:buFont typeface="+mj-lt"/>
              <a:buAutoNum type="arabicPeriod"/>
            </a:pPr>
            <a:r>
              <a:rPr lang="en-US" dirty="0"/>
              <a:t>OPEN SELENIUM IDE</a:t>
            </a:r>
          </a:p>
          <a:p>
            <a:pPr marL="1714500" lvl="3" indent="-342900">
              <a:lnSpc>
                <a:spcPct val="150000"/>
              </a:lnSpc>
              <a:buFont typeface="+mj-lt"/>
              <a:buAutoNum type="arabicPeriod"/>
            </a:pPr>
            <a:r>
              <a:rPr lang="en-US" dirty="0"/>
              <a:t>SELECT RECORD A NEW TEST IN A NEW PROJECT</a:t>
            </a:r>
          </a:p>
          <a:p>
            <a:pPr marL="1714500" lvl="3" indent="-342900">
              <a:lnSpc>
                <a:spcPct val="150000"/>
              </a:lnSpc>
              <a:buFont typeface="+mj-lt"/>
              <a:buAutoNum type="arabicPeriod"/>
            </a:pPr>
            <a:r>
              <a:rPr lang="en-US" dirty="0"/>
              <a:t>ENTER PROJECT NAME</a:t>
            </a:r>
          </a:p>
          <a:p>
            <a:pPr marL="1714500" lvl="3" indent="-342900">
              <a:lnSpc>
                <a:spcPct val="150000"/>
              </a:lnSpc>
              <a:buFont typeface="+mj-lt"/>
              <a:buAutoNum type="arabicPeriod"/>
            </a:pPr>
            <a:r>
              <a:rPr lang="en-US" dirty="0"/>
              <a:t>CLICK OK</a:t>
            </a:r>
          </a:p>
          <a:p>
            <a:pPr marL="1714500" lvl="3" indent="-342900">
              <a:lnSpc>
                <a:spcPct val="150000"/>
              </a:lnSpc>
              <a:buFont typeface="+mj-lt"/>
              <a:buAutoNum type="arabicPeriod"/>
            </a:pPr>
            <a:r>
              <a:rPr lang="en-US" dirty="0"/>
              <a:t>ENTER TEST URL</a:t>
            </a:r>
          </a:p>
          <a:p>
            <a:pPr marL="1714500" lvl="3" indent="-342900">
              <a:lnSpc>
                <a:spcPct val="150000"/>
              </a:lnSpc>
              <a:buFont typeface="+mj-lt"/>
              <a:buAutoNum type="arabicPeriod"/>
            </a:pPr>
            <a:r>
              <a:rPr lang="en-US" dirty="0"/>
              <a:t>CLICK OK</a:t>
            </a:r>
          </a:p>
          <a:p>
            <a:pPr marL="1714500" lvl="3" indent="-342900">
              <a:lnSpc>
                <a:spcPct val="150000"/>
              </a:lnSpc>
              <a:buFont typeface="+mj-lt"/>
              <a:buAutoNum type="arabicPeriod"/>
            </a:pPr>
            <a:r>
              <a:rPr lang="en-US" dirty="0"/>
              <a:t>CLICK ON START RECORDING</a:t>
            </a:r>
          </a:p>
          <a:p>
            <a:pPr marL="1714500" lvl="3" indent="-342900">
              <a:lnSpc>
                <a:spcPct val="150000"/>
              </a:lnSpc>
              <a:buFont typeface="+mj-lt"/>
              <a:buAutoNum type="arabicPeriod"/>
            </a:pPr>
            <a:r>
              <a:rPr lang="en-US" dirty="0"/>
              <a:t>RECORD BY CLICKING AND SCROLLING</a:t>
            </a:r>
          </a:p>
          <a:p>
            <a:pPr marL="1714500" lvl="3" indent="-342900">
              <a:lnSpc>
                <a:spcPct val="150000"/>
              </a:lnSpc>
              <a:buFont typeface="+mj-lt"/>
              <a:buAutoNum type="arabicPeriod"/>
            </a:pPr>
            <a:r>
              <a:rPr lang="en-US" dirty="0"/>
              <a:t>CLICK ON STOP RECORDING</a:t>
            </a:r>
          </a:p>
          <a:p>
            <a:pPr marL="1714500" lvl="3" indent="-342900">
              <a:lnSpc>
                <a:spcPct val="150000"/>
              </a:lnSpc>
              <a:buFont typeface="+mj-lt"/>
              <a:buAutoNum type="arabicPeriod"/>
            </a:pPr>
            <a:r>
              <a:rPr lang="en-US" dirty="0"/>
              <a:t>RUN THE TEST CASE</a:t>
            </a:r>
          </a:p>
          <a:p>
            <a:pPr>
              <a:lnSpc>
                <a:spcPct val="150000"/>
              </a:lnSpc>
            </a:pPr>
            <a:endParaRPr lang="en-US" dirty="0"/>
          </a:p>
          <a:p>
            <a:pPr>
              <a:lnSpc>
                <a:spcPct val="150000"/>
              </a:lnSpc>
            </a:pPr>
            <a:endParaRPr lang="en-US" dirty="0"/>
          </a:p>
          <a:p>
            <a:pPr>
              <a:lnSpc>
                <a:spcPct val="150000"/>
              </a:lnSpc>
            </a:pPr>
            <a:endParaRPr lang="en-US" dirty="0">
              <a:solidFill>
                <a:srgbClr val="48AAFF"/>
              </a:solidFill>
              <a:latin typeface="system"/>
            </a:endParaRPr>
          </a:p>
          <a:p>
            <a:pPr>
              <a:lnSpc>
                <a:spcPct val="150000"/>
              </a:lnSpc>
            </a:pPr>
            <a:endParaRPr lang="en-US" b="0" i="0" dirty="0">
              <a:effectLst/>
              <a:latin typeface="system"/>
            </a:endParaRPr>
          </a:p>
          <a:p>
            <a:pPr>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2028280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qua and green fractal background like floral petal">
            <a:extLst>
              <a:ext uri="{FF2B5EF4-FFF2-40B4-BE49-F238E27FC236}">
                <a16:creationId xmlns:a16="http://schemas.microsoft.com/office/drawing/2014/main" id="{82FBE814-991F-C2F8-61A6-4CF951FBDBE6}"/>
              </a:ext>
            </a:extLst>
          </p:cNvPr>
          <p:cNvPicPr>
            <a:picLocks noChangeAspect="1"/>
          </p:cNvPicPr>
          <p:nvPr/>
        </p:nvPicPr>
        <p:blipFill rotWithShape="1">
          <a:blip r:embed="rId2"/>
          <a:srcRect t="7842" b="17158"/>
          <a:stretch/>
        </p:blipFill>
        <p:spPr>
          <a:xfrm>
            <a:off x="20" y="10"/>
            <a:ext cx="12191979" cy="6857989"/>
          </a:xfrm>
          <a:prstGeom prst="rect">
            <a:avLst/>
          </a:prstGeom>
        </p:spPr>
      </p:pic>
      <p:sp>
        <p:nvSpPr>
          <p:cNvPr id="20" name="Rectangle 16">
            <a:extLst>
              <a:ext uri="{FF2B5EF4-FFF2-40B4-BE49-F238E27FC236}">
                <a16:creationId xmlns:a16="http://schemas.microsoft.com/office/drawing/2014/main" id="{F7C2A816-955C-4079-AAAB-066EBD441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chemeClr val="tx2">
                  <a:lumMod val="50000"/>
                  <a:alpha val="0"/>
                </a:schemeClr>
              </a:gs>
              <a:gs pos="58000">
                <a:srgbClr val="0E0D12">
                  <a:alpha val="58000"/>
                </a:srgbClr>
              </a:gs>
              <a:gs pos="93000">
                <a:srgbClr val="000000">
                  <a:alpha val="5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1AE0DD9-60C3-C8A4-903C-319A7B1E649E}"/>
              </a:ext>
            </a:extLst>
          </p:cNvPr>
          <p:cNvSpPr txBox="1"/>
          <p:nvPr/>
        </p:nvSpPr>
        <p:spPr>
          <a:xfrm>
            <a:off x="841248" y="914400"/>
            <a:ext cx="4892948" cy="3427867"/>
          </a:xfrm>
          <a:prstGeom prst="rect">
            <a:avLst/>
          </a:prstGeom>
        </p:spPr>
        <p:txBody>
          <a:bodyPr vert="horz" lIns="91440" tIns="45720" rIns="91440" bIns="45720" rtlCol="0" anchor="t">
            <a:normAutofit/>
          </a:bodyPr>
          <a:lstStyle/>
          <a:p>
            <a:pPr>
              <a:spcBef>
                <a:spcPct val="0"/>
              </a:spcBef>
              <a:spcAft>
                <a:spcPts val="600"/>
              </a:spcAft>
            </a:pPr>
            <a:r>
              <a:rPr lang="en-US" sz="6600" b="1" dirty="0">
                <a:solidFill>
                  <a:srgbClr val="FFFFFF"/>
                </a:solidFill>
                <a:latin typeface="Aharoni" panose="02010803020104030203" pitchFamily="2" charset="-79"/>
                <a:cs typeface="Angsana New" panose="02020603050405020304" pitchFamily="18" charset="-34"/>
              </a:rPr>
              <a:t>ABOUT</a:t>
            </a:r>
          </a:p>
        </p:txBody>
      </p:sp>
    </p:spTree>
    <p:extLst>
      <p:ext uri="{BB962C8B-B14F-4D97-AF65-F5344CB8AC3E}">
        <p14:creationId xmlns:p14="http://schemas.microsoft.com/office/powerpoint/2010/main" val="1137173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elenium Maven With Eclipse | Maven Selenium Project In Eclipse | Selenium  Training | Edureka - YouTube">
            <a:extLst>
              <a:ext uri="{FF2B5EF4-FFF2-40B4-BE49-F238E27FC236}">
                <a16:creationId xmlns:a16="http://schemas.microsoft.com/office/drawing/2014/main" id="{2DA20E90-4DBD-F899-46BA-36C0B17B8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086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7D35D-E79C-E07D-2499-CF084BF5ADE1}"/>
              </a:ext>
            </a:extLst>
          </p:cNvPr>
          <p:cNvSpPr txBox="1"/>
          <p:nvPr/>
        </p:nvSpPr>
        <p:spPr>
          <a:xfrm>
            <a:off x="4582510" y="154293"/>
            <a:ext cx="6096000" cy="369332"/>
          </a:xfrm>
          <a:prstGeom prst="rect">
            <a:avLst/>
          </a:prstGeom>
          <a:noFill/>
        </p:spPr>
        <p:txBody>
          <a:bodyPr wrap="square">
            <a:spAutoFit/>
          </a:bodyPr>
          <a:lstStyle/>
          <a:p>
            <a:pPr lvl="0"/>
            <a:r>
              <a:rPr lang="en-IN" b="1"/>
              <a:t>SELENIUM MARVEN PROJECT</a:t>
            </a:r>
            <a:endParaRPr lang="en-US" dirty="0"/>
          </a:p>
        </p:txBody>
      </p:sp>
      <p:sp>
        <p:nvSpPr>
          <p:cNvPr id="8" name="TextBox 7">
            <a:extLst>
              <a:ext uri="{FF2B5EF4-FFF2-40B4-BE49-F238E27FC236}">
                <a16:creationId xmlns:a16="http://schemas.microsoft.com/office/drawing/2014/main" id="{9EA0FB17-68BB-A1F0-EEE7-1DAABB2DF505}"/>
              </a:ext>
            </a:extLst>
          </p:cNvPr>
          <p:cNvSpPr txBox="1"/>
          <p:nvPr/>
        </p:nvSpPr>
        <p:spPr>
          <a:xfrm>
            <a:off x="441434" y="710131"/>
            <a:ext cx="6096000" cy="5447069"/>
          </a:xfrm>
          <a:prstGeom prst="rect">
            <a:avLst/>
          </a:prstGeom>
          <a:noFill/>
        </p:spPr>
        <p:txBody>
          <a:bodyPr wrap="square">
            <a:spAutoFit/>
          </a:bodyPr>
          <a:lstStyle/>
          <a:p>
            <a:pPr>
              <a:lnSpc>
                <a:spcPct val="150000"/>
              </a:lnSpc>
            </a:pPr>
            <a:r>
              <a:rPr lang="en-US" dirty="0"/>
              <a:t>STEP BY STEP PROCESS:</a:t>
            </a:r>
          </a:p>
          <a:p>
            <a:pPr marL="1257300" lvl="2" indent="-342900">
              <a:lnSpc>
                <a:spcPct val="150000"/>
              </a:lnSpc>
              <a:buFont typeface="+mj-lt"/>
              <a:buAutoNum type="arabicPeriod"/>
            </a:pPr>
            <a:r>
              <a:rPr lang="en-US" dirty="0"/>
              <a:t>OPEN ECLIPSE</a:t>
            </a:r>
          </a:p>
          <a:p>
            <a:pPr marL="1257300" lvl="2" indent="-342900">
              <a:lnSpc>
                <a:spcPct val="150000"/>
              </a:lnSpc>
              <a:buFont typeface="+mj-lt"/>
              <a:buAutoNum type="arabicPeriod"/>
            </a:pPr>
            <a:r>
              <a:rPr lang="en-US" dirty="0"/>
              <a:t>SELECT NEW PROJECT</a:t>
            </a:r>
          </a:p>
          <a:p>
            <a:pPr marL="1257300" lvl="2" indent="-342900">
              <a:lnSpc>
                <a:spcPct val="150000"/>
              </a:lnSpc>
              <a:buFont typeface="+mj-lt"/>
              <a:buAutoNum type="arabicPeriod"/>
            </a:pPr>
            <a:r>
              <a:rPr lang="en-US" dirty="0"/>
              <a:t>CLICK ON SEARCH</a:t>
            </a:r>
          </a:p>
          <a:p>
            <a:pPr marL="1257300" lvl="2" indent="-342900">
              <a:lnSpc>
                <a:spcPct val="150000"/>
              </a:lnSpc>
              <a:buFont typeface="+mj-lt"/>
              <a:buAutoNum type="arabicPeriod"/>
            </a:pPr>
            <a:r>
              <a:rPr lang="en-US" dirty="0"/>
              <a:t>TYPE MARVEN PROJECT</a:t>
            </a:r>
          </a:p>
          <a:p>
            <a:pPr marL="1257300" lvl="2" indent="-342900">
              <a:lnSpc>
                <a:spcPct val="150000"/>
              </a:lnSpc>
              <a:buFont typeface="+mj-lt"/>
              <a:buAutoNum type="arabicPeriod"/>
            </a:pPr>
            <a:r>
              <a:rPr lang="en-US" dirty="0"/>
              <a:t>CLICK ON NEXT</a:t>
            </a:r>
          </a:p>
          <a:p>
            <a:pPr marL="1257300" lvl="2" indent="-342900">
              <a:lnSpc>
                <a:spcPct val="150000"/>
              </a:lnSpc>
              <a:buFont typeface="+mj-lt"/>
              <a:buAutoNum type="arabicPeriod"/>
            </a:pPr>
            <a:r>
              <a:rPr lang="en-US" dirty="0"/>
              <a:t>SELECT CREATE A SIMPLE PROJECT</a:t>
            </a:r>
          </a:p>
          <a:p>
            <a:pPr marL="1257300" lvl="2" indent="-342900">
              <a:lnSpc>
                <a:spcPct val="150000"/>
              </a:lnSpc>
              <a:buFont typeface="+mj-lt"/>
              <a:buAutoNum type="arabicPeriod"/>
            </a:pPr>
            <a:r>
              <a:rPr lang="en-US" dirty="0"/>
              <a:t>CLICK ON NEXT</a:t>
            </a:r>
          </a:p>
          <a:p>
            <a:pPr marL="1257300" lvl="2" indent="-342900">
              <a:lnSpc>
                <a:spcPct val="150000"/>
              </a:lnSpc>
              <a:buFont typeface="+mj-lt"/>
              <a:buAutoNum type="arabicPeriod"/>
            </a:pPr>
            <a:r>
              <a:rPr lang="en-US" dirty="0"/>
              <a:t>ENTER THE GROUP ID, ARTIFACT ID, PACKAGE</a:t>
            </a:r>
          </a:p>
          <a:p>
            <a:pPr marL="1257300" lvl="2" indent="-342900">
              <a:lnSpc>
                <a:spcPct val="150000"/>
              </a:lnSpc>
              <a:buFont typeface="+mj-lt"/>
              <a:buAutoNum type="arabicPeriod"/>
            </a:pPr>
            <a:r>
              <a:rPr lang="en-US" dirty="0"/>
              <a:t>CLICK ON FINISH</a:t>
            </a:r>
          </a:p>
          <a:p>
            <a:pPr marL="1257300" lvl="2" indent="-342900">
              <a:lnSpc>
                <a:spcPct val="150000"/>
              </a:lnSpc>
              <a:buFont typeface="+mj-lt"/>
              <a:buAutoNum type="arabicPeriod"/>
            </a:pPr>
            <a:r>
              <a:rPr lang="en-US" dirty="0"/>
              <a:t> FINALLY MARVEN PROJECT IS ADDED</a:t>
            </a:r>
          </a:p>
          <a:p>
            <a:pPr marL="1257300" lvl="2" indent="-342900">
              <a:lnSpc>
                <a:spcPct val="150000"/>
              </a:lnSpc>
              <a:buFont typeface="+mj-lt"/>
              <a:buAutoNum type="arabicPeriod"/>
            </a:pPr>
            <a:endParaRPr lang="en-US" dirty="0"/>
          </a:p>
        </p:txBody>
      </p:sp>
      <p:pic>
        <p:nvPicPr>
          <p:cNvPr id="6148" name="Picture 4" descr="Selenium Maven">
            <a:extLst>
              <a:ext uri="{FF2B5EF4-FFF2-40B4-BE49-F238E27FC236}">
                <a16:creationId xmlns:a16="http://schemas.microsoft.com/office/drawing/2014/main" id="{3226A466-7332-A94B-1C48-A38473C1B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634" y="1299556"/>
            <a:ext cx="5749159" cy="410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510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4,421 Professional thank you Images, Stock Photos &amp; Vectors | Shutterstock">
            <a:extLst>
              <a:ext uri="{FF2B5EF4-FFF2-40B4-BE49-F238E27FC236}">
                <a16:creationId xmlns:a16="http://schemas.microsoft.com/office/drawing/2014/main" id="{B0C9996F-E8BA-C3C0-92A9-790138C206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820" r="-2" b="5830"/>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2858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D63A6-22DF-FAFE-4B14-C9C6BB547F6F}"/>
              </a:ext>
            </a:extLst>
          </p:cNvPr>
          <p:cNvSpPr txBox="1"/>
          <p:nvPr/>
        </p:nvSpPr>
        <p:spPr>
          <a:xfrm>
            <a:off x="452387" y="751344"/>
            <a:ext cx="8941870" cy="586166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i="0" dirty="0">
                <a:effectLst/>
                <a:latin typeface="Arial" panose="020B0604020202020204" pitchFamily="34" charset="0"/>
              </a:rPr>
              <a:t>Online banking, also known as internet banking, web banking or home banking, is an </a:t>
            </a:r>
            <a:r>
              <a:rPr lang="en-US" dirty="0">
                <a:latin typeface="Arial" panose="020B0604020202020204" pitchFamily="34" charset="0"/>
              </a:rPr>
              <a:t>electronic payment system</a:t>
            </a:r>
            <a:r>
              <a:rPr lang="en-US" i="0" dirty="0">
                <a:effectLst/>
                <a:latin typeface="Arial" panose="020B0604020202020204" pitchFamily="34" charset="0"/>
              </a:rPr>
              <a:t> that enables customers of a </a:t>
            </a:r>
            <a:r>
              <a:rPr lang="en-US" dirty="0">
                <a:latin typeface="Arial" panose="020B0604020202020204" pitchFamily="34" charset="0"/>
              </a:rPr>
              <a:t>bank</a:t>
            </a:r>
            <a:r>
              <a:rPr lang="en-US" i="0" dirty="0">
                <a:effectLst/>
                <a:latin typeface="Arial" panose="020B0604020202020204" pitchFamily="34" charset="0"/>
              </a:rPr>
              <a:t> or other</a:t>
            </a:r>
          </a:p>
          <a:p>
            <a:pPr>
              <a:lnSpc>
                <a:spcPct val="150000"/>
              </a:lnSpc>
            </a:pPr>
            <a:r>
              <a:rPr lang="en-US" dirty="0">
                <a:latin typeface="Arial" panose="020B0604020202020204" pitchFamily="34" charset="0"/>
              </a:rPr>
              <a:t>    </a:t>
            </a:r>
            <a:r>
              <a:rPr lang="en-US" i="0" dirty="0">
                <a:effectLst/>
                <a:latin typeface="Arial" panose="020B0604020202020204" pitchFamily="34" charset="0"/>
              </a:rPr>
              <a:t> </a:t>
            </a:r>
            <a:r>
              <a:rPr lang="en-US" dirty="0">
                <a:latin typeface="Arial" panose="020B0604020202020204" pitchFamily="34" charset="0"/>
              </a:rPr>
              <a:t>financial institution</a:t>
            </a:r>
            <a:r>
              <a:rPr lang="en-US" i="0" dirty="0">
                <a:effectLst/>
                <a:latin typeface="Arial" panose="020B0604020202020204" pitchFamily="34" charset="0"/>
              </a:rPr>
              <a:t> to conduct a range of </a:t>
            </a:r>
            <a:r>
              <a:rPr lang="en-US" dirty="0">
                <a:latin typeface="Arial" panose="020B0604020202020204" pitchFamily="34" charset="0"/>
              </a:rPr>
              <a:t>financial</a:t>
            </a:r>
            <a:r>
              <a:rPr lang="en-US" i="0" strike="noStrike" dirty="0">
                <a:effectLst/>
                <a:latin typeface="Arial" panose="020B0604020202020204" pitchFamily="34" charset="0"/>
                <a:hlinkClick r:id="rId2" tooltip="Financial transaction">
                  <a:extLst>
                    <a:ext uri="{A12FA001-AC4F-418D-AE19-62706E023703}">
                      <ahyp:hlinkClr xmlns:ahyp="http://schemas.microsoft.com/office/drawing/2018/hyperlinkcolor" val="tx"/>
                    </a:ext>
                  </a:extLst>
                </a:hlinkClick>
              </a:rPr>
              <a:t> </a:t>
            </a:r>
            <a:r>
              <a:rPr lang="en-US" dirty="0">
                <a:latin typeface="Arial" panose="020B0604020202020204" pitchFamily="34" charset="0"/>
              </a:rPr>
              <a:t>transactions</a:t>
            </a:r>
            <a:r>
              <a:rPr lang="en-US" i="0" dirty="0">
                <a:effectLst/>
                <a:latin typeface="Arial" panose="020B0604020202020204" pitchFamily="34" charset="0"/>
              </a:rPr>
              <a:t> through the</a:t>
            </a:r>
          </a:p>
          <a:p>
            <a:pPr>
              <a:lnSpc>
                <a:spcPct val="150000"/>
              </a:lnSpc>
            </a:pPr>
            <a:r>
              <a:rPr lang="en-US" dirty="0">
                <a:latin typeface="Arial" panose="020B0604020202020204" pitchFamily="34" charset="0"/>
              </a:rPr>
              <a:t>    </a:t>
            </a:r>
            <a:r>
              <a:rPr lang="en-US" i="0" dirty="0">
                <a:effectLst/>
                <a:latin typeface="Arial" panose="020B0604020202020204" pitchFamily="34" charset="0"/>
              </a:rPr>
              <a:t> financial institution's website. </a:t>
            </a:r>
          </a:p>
          <a:p>
            <a:pPr marL="285750" indent="-285750">
              <a:lnSpc>
                <a:spcPct val="150000"/>
              </a:lnSpc>
              <a:buFont typeface="Wingdings" panose="05000000000000000000" pitchFamily="2" charset="2"/>
              <a:buChar char="Ø"/>
            </a:pPr>
            <a:r>
              <a:rPr lang="en-US" i="0" dirty="0">
                <a:effectLst/>
                <a:latin typeface="Arial" panose="020B0604020202020204" pitchFamily="34" charset="0"/>
              </a:rPr>
              <a:t>The online banking system will typically connect to or be part of the </a:t>
            </a:r>
            <a:r>
              <a:rPr lang="en-US" dirty="0">
                <a:latin typeface="Arial" panose="020B0604020202020204" pitchFamily="34" charset="0"/>
              </a:rPr>
              <a:t>core banking</a:t>
            </a:r>
            <a:r>
              <a:rPr lang="en-US" i="0" dirty="0">
                <a:effectLst/>
                <a:latin typeface="Arial" panose="020B0604020202020204" pitchFamily="34" charset="0"/>
              </a:rPr>
              <a:t> system operated by a bank to provide customers access to banking services in place of traditional </a:t>
            </a:r>
            <a:r>
              <a:rPr lang="en-US" dirty="0">
                <a:latin typeface="Arial" panose="020B0604020202020204" pitchFamily="34" charset="0"/>
              </a:rPr>
              <a:t>branch banking</a:t>
            </a:r>
            <a:r>
              <a:rPr lang="en-US" i="0" dirty="0">
                <a:effectLst/>
                <a:latin typeface="Arial" panose="020B0604020202020204" pitchFamily="34" charset="0"/>
              </a:rPr>
              <a:t>. </a:t>
            </a:r>
          </a:p>
          <a:p>
            <a:pPr marL="285750" indent="-285750">
              <a:lnSpc>
                <a:spcPct val="150000"/>
              </a:lnSpc>
              <a:buFont typeface="Wingdings" panose="05000000000000000000" pitchFamily="2" charset="2"/>
              <a:buChar char="Ø"/>
            </a:pPr>
            <a:r>
              <a:rPr lang="en-US" i="0" dirty="0">
                <a:effectLst/>
                <a:latin typeface="Arial" panose="020B0604020202020204" pitchFamily="34" charset="0"/>
              </a:rPr>
              <a:t>Online banking significantly reduces the banks' operating cost by reducing reliance on a branch network and offers greater convenience to customers in time saving in coming to a branch and the convenience of being able to perform banking transactions even when branches are closed.</a:t>
            </a:r>
          </a:p>
          <a:p>
            <a:pPr marL="285750" indent="-285750">
              <a:lnSpc>
                <a:spcPct val="150000"/>
              </a:lnSpc>
              <a:buFont typeface="Wingdings" panose="05000000000000000000" pitchFamily="2" charset="2"/>
              <a:buChar char="Ø"/>
            </a:pPr>
            <a:r>
              <a:rPr lang="en-US" i="0" dirty="0">
                <a:effectLst/>
                <a:latin typeface="Arial" panose="020B0604020202020204" pitchFamily="34" charset="0"/>
              </a:rPr>
              <a:t>Internet banking provides personal and corporate banking services offering features such as viewing account balances, obtaining statements, checking recent transactions, transferring money between accounts, and making payments.</a:t>
            </a:r>
            <a:endParaRPr lang="en-IN" dirty="0"/>
          </a:p>
        </p:txBody>
      </p:sp>
      <p:sp>
        <p:nvSpPr>
          <p:cNvPr id="5" name="TextBox 4">
            <a:extLst>
              <a:ext uri="{FF2B5EF4-FFF2-40B4-BE49-F238E27FC236}">
                <a16:creationId xmlns:a16="http://schemas.microsoft.com/office/drawing/2014/main" id="{3B5B151E-4C09-71C2-732A-A3DEAA077155}"/>
              </a:ext>
            </a:extLst>
          </p:cNvPr>
          <p:cNvSpPr txBox="1"/>
          <p:nvPr/>
        </p:nvSpPr>
        <p:spPr>
          <a:xfrm>
            <a:off x="5070108" y="166569"/>
            <a:ext cx="6097604" cy="584775"/>
          </a:xfrm>
          <a:prstGeom prst="rect">
            <a:avLst/>
          </a:prstGeom>
          <a:noFill/>
        </p:spPr>
        <p:txBody>
          <a:bodyPr wrap="square">
            <a:spAutoFit/>
          </a:bodyPr>
          <a:lstStyle/>
          <a:p>
            <a:pPr>
              <a:spcBef>
                <a:spcPct val="0"/>
              </a:spcBef>
              <a:spcAft>
                <a:spcPts val="600"/>
              </a:spcAft>
            </a:pPr>
            <a:r>
              <a:rPr lang="en-US" sz="3200" b="1" dirty="0">
                <a:solidFill>
                  <a:schemeClr val="tx2">
                    <a:lumMod val="90000"/>
                    <a:lumOff val="10000"/>
                  </a:schemeClr>
                </a:solidFill>
                <a:latin typeface="Aharoni" panose="02010803020104030203" pitchFamily="2" charset="-79"/>
                <a:cs typeface="Angsana New" panose="02020603050405020304" pitchFamily="18" charset="-34"/>
              </a:rPr>
              <a:t>ABOUT</a:t>
            </a:r>
          </a:p>
        </p:txBody>
      </p:sp>
      <p:pic>
        <p:nvPicPr>
          <p:cNvPr id="8" name="Picture 7" descr="Diagram&#10;&#10;Description automatically generated">
            <a:extLst>
              <a:ext uri="{FF2B5EF4-FFF2-40B4-BE49-F238E27FC236}">
                <a16:creationId xmlns:a16="http://schemas.microsoft.com/office/drawing/2014/main" id="{33F242E2-AF56-0C60-4DE5-7DC0406E5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720" y="1164794"/>
            <a:ext cx="3525418" cy="2421686"/>
          </a:xfrm>
          <a:prstGeom prst="rect">
            <a:avLst/>
          </a:prstGeom>
        </p:spPr>
      </p:pic>
    </p:spTree>
    <p:extLst>
      <p:ext uri="{BB962C8B-B14F-4D97-AF65-F5344CB8AC3E}">
        <p14:creationId xmlns:p14="http://schemas.microsoft.com/office/powerpoint/2010/main" val="31223725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101010 data lines to infinity">
            <a:extLst>
              <a:ext uri="{FF2B5EF4-FFF2-40B4-BE49-F238E27FC236}">
                <a16:creationId xmlns:a16="http://schemas.microsoft.com/office/drawing/2014/main" id="{1AC3626C-B9EF-9192-1008-FC101BA23DC6}"/>
              </a:ext>
            </a:extLst>
          </p:cNvPr>
          <p:cNvPicPr>
            <a:picLocks noChangeAspect="1"/>
          </p:cNvPicPr>
          <p:nvPr/>
        </p:nvPicPr>
        <p:blipFill rotWithShape="1">
          <a:blip r:embed="rId2"/>
          <a:srcRect t="13127"/>
          <a:stretch/>
        </p:blipFill>
        <p:spPr>
          <a:xfrm>
            <a:off x="20" y="10"/>
            <a:ext cx="12191979" cy="6857989"/>
          </a:xfrm>
          <a:prstGeom prst="rect">
            <a:avLst/>
          </a:prstGeom>
        </p:spPr>
      </p:pic>
      <p:sp>
        <p:nvSpPr>
          <p:cNvPr id="22" name="Rectangle 21">
            <a:extLst>
              <a:ext uri="{FF2B5EF4-FFF2-40B4-BE49-F238E27FC236}">
                <a16:creationId xmlns:a16="http://schemas.microsoft.com/office/drawing/2014/main" id="{F7C2A816-955C-4079-AAAB-066EBD441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chemeClr val="tx2">
                  <a:lumMod val="50000"/>
                  <a:alpha val="0"/>
                </a:schemeClr>
              </a:gs>
              <a:gs pos="58000">
                <a:srgbClr val="0E0D12">
                  <a:alpha val="58000"/>
                </a:srgbClr>
              </a:gs>
              <a:gs pos="93000">
                <a:srgbClr val="000000">
                  <a:alpha val="58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7FFB93-5770-5DB8-F4A5-299780CBB749}"/>
              </a:ext>
            </a:extLst>
          </p:cNvPr>
          <p:cNvSpPr txBox="1"/>
          <p:nvPr/>
        </p:nvSpPr>
        <p:spPr>
          <a:xfrm>
            <a:off x="841248" y="914400"/>
            <a:ext cx="4892948" cy="3427867"/>
          </a:xfrm>
          <a:prstGeom prst="rect">
            <a:avLst/>
          </a:prstGeom>
        </p:spPr>
        <p:txBody>
          <a:bodyPr vert="horz" lIns="91440" tIns="45720" rIns="91440" bIns="45720" rtlCol="0" anchor="t">
            <a:normAutofit/>
          </a:bodyPr>
          <a:lstStyle/>
          <a:p>
            <a:pPr>
              <a:spcBef>
                <a:spcPct val="0"/>
              </a:spcBef>
              <a:spcAft>
                <a:spcPts val="600"/>
              </a:spcAft>
            </a:pPr>
            <a:r>
              <a:rPr lang="en-US" sz="6600" b="1" dirty="0">
                <a:solidFill>
                  <a:srgbClr val="FFFFFF"/>
                </a:solidFill>
                <a:latin typeface="Aharoni" panose="02010803020104030203" pitchFamily="2" charset="-79"/>
                <a:cs typeface="Angsana New" panose="02020603050405020304" pitchFamily="18" charset="-34"/>
              </a:rPr>
              <a:t>ALL TOPICS</a:t>
            </a:r>
            <a:endParaRPr lang="en-US" sz="6600" b="1">
              <a:solidFill>
                <a:srgbClr val="FFFFFF"/>
              </a:solidFill>
              <a:latin typeface="Aharoni" panose="02010803020104030203" pitchFamily="2" charset="-79"/>
              <a:cs typeface="Angsana New" panose="02020603050405020304" pitchFamily="18" charset="-34"/>
            </a:endParaRPr>
          </a:p>
        </p:txBody>
      </p:sp>
    </p:spTree>
    <p:extLst>
      <p:ext uri="{BB962C8B-B14F-4D97-AF65-F5344CB8AC3E}">
        <p14:creationId xmlns:p14="http://schemas.microsoft.com/office/powerpoint/2010/main" val="1999066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extBox 2">
            <a:extLst>
              <a:ext uri="{FF2B5EF4-FFF2-40B4-BE49-F238E27FC236}">
                <a16:creationId xmlns:a16="http://schemas.microsoft.com/office/drawing/2014/main" id="{1D87B867-951A-7802-2B30-FC1A466450C7}"/>
              </a:ext>
            </a:extLst>
          </p:cNvPr>
          <p:cNvGraphicFramePr/>
          <p:nvPr>
            <p:extLst>
              <p:ext uri="{D42A27DB-BD31-4B8C-83A1-F6EECF244321}">
                <p14:modId xmlns:p14="http://schemas.microsoft.com/office/powerpoint/2010/main" val="1351245789"/>
              </p:ext>
            </p:extLst>
          </p:nvPr>
        </p:nvGraphicFramePr>
        <p:xfrm>
          <a:off x="0" y="0"/>
          <a:ext cx="12192000" cy="6857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Net Banking: Features, Advantages, Registration, Login, Fund Transfer">
            <a:extLst>
              <a:ext uri="{FF2B5EF4-FFF2-40B4-BE49-F238E27FC236}">
                <a16:creationId xmlns:a16="http://schemas.microsoft.com/office/drawing/2014/main" id="{4F85CF0A-BC85-5C38-1170-4AB49C4DA2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9120" y="879916"/>
            <a:ext cx="5364480" cy="5256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9127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A45B2F-0243-536C-311D-8AB921909A50}"/>
              </a:ext>
            </a:extLst>
          </p:cNvPr>
          <p:cNvSpPr txBox="1"/>
          <p:nvPr/>
        </p:nvSpPr>
        <p:spPr>
          <a:xfrm>
            <a:off x="208547" y="421975"/>
            <a:ext cx="5501373" cy="5122941"/>
          </a:xfrm>
          <a:prstGeom prst="rect">
            <a:avLst/>
          </a:prstGeom>
          <a:noFill/>
        </p:spPr>
        <p:txBody>
          <a:bodyPr wrap="square">
            <a:spAutoFit/>
          </a:bodyPr>
          <a:lstStyle/>
          <a:p>
            <a:pPr algn="l" fontAlgn="base" latinLnBrk="0"/>
            <a:r>
              <a:rPr lang="en-US" sz="2000" b="1" dirty="0">
                <a:solidFill>
                  <a:srgbClr val="444444"/>
                </a:solidFill>
                <a:effectLst/>
                <a:latin typeface="inherit"/>
              </a:rPr>
              <a:t>Internet banking solution essentially supports two types of transactions:</a:t>
            </a:r>
          </a:p>
          <a:p>
            <a:pPr algn="l" fontAlgn="base" latinLnBrk="0"/>
            <a:endParaRPr lang="en-US" sz="2000" b="0" dirty="0">
              <a:solidFill>
                <a:srgbClr val="444444"/>
              </a:solidFill>
              <a:effectLst/>
              <a:latin typeface="Archivo"/>
            </a:endParaRPr>
          </a:p>
          <a:p>
            <a:pPr marL="342900" indent="-342900" algn="l" fontAlgn="base" latinLnBrk="0">
              <a:lnSpc>
                <a:spcPct val="150000"/>
              </a:lnSpc>
              <a:buFont typeface="Wingdings" panose="05000000000000000000" pitchFamily="2" charset="2"/>
              <a:buChar char="Ø"/>
            </a:pPr>
            <a:r>
              <a:rPr lang="en-US" sz="2000" b="1" i="0" dirty="0">
                <a:solidFill>
                  <a:srgbClr val="444444"/>
                </a:solidFill>
                <a:effectLst/>
                <a:latin typeface="inherit"/>
              </a:rPr>
              <a:t>Financial transactions</a:t>
            </a:r>
            <a:r>
              <a:rPr lang="en-US" sz="2000" b="0" i="0" dirty="0">
                <a:solidFill>
                  <a:srgbClr val="444444"/>
                </a:solidFill>
                <a:effectLst/>
                <a:latin typeface="Archivo"/>
              </a:rPr>
              <a:t> :</a:t>
            </a:r>
          </a:p>
          <a:p>
            <a:pPr algn="l" fontAlgn="base" latinLnBrk="0">
              <a:lnSpc>
                <a:spcPct val="150000"/>
              </a:lnSpc>
            </a:pPr>
            <a:r>
              <a:rPr lang="en-US" sz="2000" dirty="0">
                <a:solidFill>
                  <a:srgbClr val="444444"/>
                </a:solidFill>
                <a:latin typeface="Archivo"/>
              </a:rPr>
              <a:t>                                     </a:t>
            </a:r>
            <a:r>
              <a:rPr lang="en-US" sz="2000" b="0" i="0" dirty="0">
                <a:solidFill>
                  <a:srgbClr val="444444"/>
                </a:solidFill>
                <a:effectLst/>
                <a:latin typeface="Archivo"/>
              </a:rPr>
              <a:t> which involve inter and intra bank money fund transfers as in the case of third-party       transfers, NEFT, bill payments etc.</a:t>
            </a:r>
          </a:p>
          <a:p>
            <a:pPr marL="342900" indent="-342900" algn="l" fontAlgn="base" latinLnBrk="0">
              <a:lnSpc>
                <a:spcPct val="150000"/>
              </a:lnSpc>
              <a:buFont typeface="Wingdings" panose="05000000000000000000" pitchFamily="2" charset="2"/>
              <a:buChar char="Ø"/>
            </a:pPr>
            <a:r>
              <a:rPr lang="en-US" sz="2000" b="1" i="0" dirty="0">
                <a:solidFill>
                  <a:srgbClr val="444444"/>
                </a:solidFill>
                <a:effectLst/>
                <a:latin typeface="inherit"/>
              </a:rPr>
              <a:t>Non-financial transactions</a:t>
            </a:r>
            <a:r>
              <a:rPr lang="en-US" sz="2000" b="0" i="0" dirty="0">
                <a:solidFill>
                  <a:srgbClr val="444444"/>
                </a:solidFill>
                <a:effectLst/>
                <a:latin typeface="Archivo"/>
              </a:rPr>
              <a:t> :</a:t>
            </a:r>
          </a:p>
          <a:p>
            <a:pPr algn="l" fontAlgn="base" latinLnBrk="0">
              <a:lnSpc>
                <a:spcPct val="150000"/>
              </a:lnSpc>
            </a:pPr>
            <a:r>
              <a:rPr lang="en-US" sz="2000" dirty="0">
                <a:solidFill>
                  <a:srgbClr val="444444"/>
                </a:solidFill>
                <a:latin typeface="Archivo"/>
              </a:rPr>
              <a:t>                                       </a:t>
            </a:r>
            <a:r>
              <a:rPr lang="en-US" sz="2000" b="0" i="0" dirty="0">
                <a:solidFill>
                  <a:srgbClr val="444444"/>
                </a:solidFill>
                <a:effectLst/>
                <a:latin typeface="Archivo"/>
              </a:rPr>
              <a:t> which deal with provision of account information such as account balance, printing bank statements, even opening an account etc.</a:t>
            </a:r>
          </a:p>
        </p:txBody>
      </p:sp>
      <p:pic>
        <p:nvPicPr>
          <p:cNvPr id="3074" name="Picture 2" descr="Internet Banking Solutions | Internet Banking Software | e Banking">
            <a:extLst>
              <a:ext uri="{FF2B5EF4-FFF2-40B4-BE49-F238E27FC236}">
                <a16:creationId xmlns:a16="http://schemas.microsoft.com/office/drawing/2014/main" id="{739C229A-874B-8F0F-CB29-C1757044F3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830" y="-64555"/>
            <a:ext cx="3541078" cy="35410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an I apply for internet banking in SBI without visiting the branch? - Quora">
            <a:extLst>
              <a:ext uri="{FF2B5EF4-FFF2-40B4-BE49-F238E27FC236}">
                <a16:creationId xmlns:a16="http://schemas.microsoft.com/office/drawing/2014/main" id="{9CBC1E2C-514B-35E0-4A87-73FCFCE6C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774" y="193040"/>
            <a:ext cx="2826679" cy="647192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et Banking: Baroda Connect - Internet Banking, Online Banking, E Banking  Services | Bank of Baroda">
            <a:extLst>
              <a:ext uri="{FF2B5EF4-FFF2-40B4-BE49-F238E27FC236}">
                <a16:creationId xmlns:a16="http://schemas.microsoft.com/office/drawing/2014/main" id="{30DB9779-897F-FA96-4A5F-60C0805FCF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2" y="39830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4971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76A11BC-64F9-AB6B-9BB1-EFA83AE092A3}"/>
              </a:ext>
            </a:extLst>
          </p:cNvPr>
          <p:cNvSpPr txBox="1"/>
          <p:nvPr/>
        </p:nvSpPr>
        <p:spPr>
          <a:xfrm>
            <a:off x="410677" y="3601483"/>
            <a:ext cx="6097604" cy="646331"/>
          </a:xfrm>
          <a:prstGeom prst="rect">
            <a:avLst/>
          </a:prstGeom>
          <a:noFill/>
        </p:spPr>
        <p:txBody>
          <a:bodyPr wrap="square">
            <a:spAutoFit/>
          </a:bodyPr>
          <a:lstStyle/>
          <a:p>
            <a:pPr algn="l">
              <a:spcAft>
                <a:spcPts val="600"/>
              </a:spcAft>
            </a:pPr>
            <a:r>
              <a:rPr lang="en-IN" sz="3600" b="1" i="0" dirty="0">
                <a:solidFill>
                  <a:srgbClr val="2E2E2E"/>
                </a:solidFill>
                <a:effectLst/>
                <a:latin typeface="OpenSans"/>
              </a:rPr>
              <a:t>Types of Internet Banking:</a:t>
            </a:r>
          </a:p>
        </p:txBody>
      </p:sp>
      <p:sp>
        <p:nvSpPr>
          <p:cNvPr id="7" name="TextBox 6">
            <a:extLst>
              <a:ext uri="{FF2B5EF4-FFF2-40B4-BE49-F238E27FC236}">
                <a16:creationId xmlns:a16="http://schemas.microsoft.com/office/drawing/2014/main" id="{20CF73DE-02CB-4C60-422B-896334D36390}"/>
              </a:ext>
            </a:extLst>
          </p:cNvPr>
          <p:cNvSpPr txBox="1"/>
          <p:nvPr/>
        </p:nvSpPr>
        <p:spPr>
          <a:xfrm>
            <a:off x="873091" y="4247814"/>
            <a:ext cx="10445818" cy="369332"/>
          </a:xfrm>
          <a:prstGeom prst="rect">
            <a:avLst/>
          </a:prstGeom>
          <a:noFill/>
        </p:spPr>
        <p:txBody>
          <a:bodyPr wrap="square">
            <a:spAutoFit/>
          </a:bodyPr>
          <a:lstStyle/>
          <a:p>
            <a:pPr>
              <a:spcAft>
                <a:spcPts val="600"/>
              </a:spcAft>
            </a:pPr>
            <a:r>
              <a:rPr lang="en-US" b="0" i="0" dirty="0">
                <a:solidFill>
                  <a:srgbClr val="2E2E2E"/>
                </a:solidFill>
                <a:effectLst/>
                <a:latin typeface="OpenSans"/>
              </a:rPr>
              <a:t>The different types of internet banking services are based on various levels of facilities offered by banks.</a:t>
            </a:r>
            <a:endParaRPr lang="en-IN"/>
          </a:p>
        </p:txBody>
      </p:sp>
      <p:sp>
        <p:nvSpPr>
          <p:cNvPr id="9" name="TextBox 8">
            <a:extLst>
              <a:ext uri="{FF2B5EF4-FFF2-40B4-BE49-F238E27FC236}">
                <a16:creationId xmlns:a16="http://schemas.microsoft.com/office/drawing/2014/main" id="{54A6041E-3729-BD17-FE8C-764E682A6985}"/>
              </a:ext>
            </a:extLst>
          </p:cNvPr>
          <p:cNvSpPr txBox="1"/>
          <p:nvPr/>
        </p:nvSpPr>
        <p:spPr>
          <a:xfrm>
            <a:off x="1374006" y="4818495"/>
            <a:ext cx="6097604" cy="1803699"/>
          </a:xfrm>
          <a:prstGeom prst="rect">
            <a:avLst/>
          </a:prstGeom>
          <a:noFill/>
        </p:spPr>
        <p:txBody>
          <a:bodyPr wrap="square">
            <a:spAutoFit/>
          </a:bodyPr>
          <a:lstStyle/>
          <a:p>
            <a:pPr marL="342900" indent="-342900" algn="l">
              <a:spcAft>
                <a:spcPts val="600"/>
              </a:spcAft>
              <a:buFont typeface="+mj-lt"/>
              <a:buAutoNum type="arabicPeriod"/>
            </a:pPr>
            <a:r>
              <a:rPr lang="en-US" b="0" i="0" dirty="0">
                <a:solidFill>
                  <a:srgbClr val="2E2E2E"/>
                </a:solidFill>
                <a:effectLst/>
                <a:latin typeface="OpenSans"/>
              </a:rPr>
              <a:t>Basic Level or Informational Internet Banking</a:t>
            </a:r>
          </a:p>
          <a:p>
            <a:pPr marL="342900" indent="-342900">
              <a:lnSpc>
                <a:spcPct val="150000"/>
              </a:lnSpc>
              <a:spcAft>
                <a:spcPts val="600"/>
              </a:spcAft>
              <a:buFont typeface="+mj-lt"/>
              <a:buAutoNum type="arabicPeriod"/>
            </a:pPr>
            <a:r>
              <a:rPr lang="en-US" b="0" i="0" dirty="0">
                <a:solidFill>
                  <a:srgbClr val="2E2E2E"/>
                </a:solidFill>
                <a:effectLst/>
                <a:latin typeface="OpenSans"/>
              </a:rPr>
              <a:t>Intermediary or Communicative Internet Banking</a:t>
            </a:r>
          </a:p>
          <a:p>
            <a:pPr marL="342900" indent="-342900">
              <a:lnSpc>
                <a:spcPct val="150000"/>
              </a:lnSpc>
              <a:spcAft>
                <a:spcPts val="600"/>
              </a:spcAft>
              <a:buFont typeface="+mj-lt"/>
              <a:buAutoNum type="arabicPeriod"/>
            </a:pPr>
            <a:r>
              <a:rPr lang="en-US" b="0" i="0" dirty="0">
                <a:solidFill>
                  <a:srgbClr val="2E2E2E"/>
                </a:solidFill>
                <a:effectLst/>
                <a:latin typeface="OpenSans"/>
              </a:rPr>
              <a:t>Advanced or Transactional Internet Banking</a:t>
            </a:r>
          </a:p>
          <a:p>
            <a:pPr algn="l">
              <a:lnSpc>
                <a:spcPct val="150000"/>
              </a:lnSpc>
              <a:spcAft>
                <a:spcPts val="600"/>
              </a:spcAft>
            </a:pPr>
            <a:endParaRPr lang="en-US" b="0" i="0" dirty="0">
              <a:solidFill>
                <a:srgbClr val="2E2E2E"/>
              </a:solidFill>
              <a:effectLst/>
              <a:latin typeface="OpenSans"/>
            </a:endParaRPr>
          </a:p>
        </p:txBody>
      </p:sp>
      <p:graphicFrame>
        <p:nvGraphicFramePr>
          <p:cNvPr id="11" name="TextBox 2">
            <a:extLst>
              <a:ext uri="{FF2B5EF4-FFF2-40B4-BE49-F238E27FC236}">
                <a16:creationId xmlns:a16="http://schemas.microsoft.com/office/drawing/2014/main" id="{5097966B-9075-1EDA-9E8E-9E7BC83628B4}"/>
              </a:ext>
            </a:extLst>
          </p:cNvPr>
          <p:cNvGraphicFramePr/>
          <p:nvPr>
            <p:extLst>
              <p:ext uri="{D42A27DB-BD31-4B8C-83A1-F6EECF244321}">
                <p14:modId xmlns:p14="http://schemas.microsoft.com/office/powerpoint/2010/main" val="1880572820"/>
              </p:ext>
            </p:extLst>
          </p:nvPr>
        </p:nvGraphicFramePr>
        <p:xfrm>
          <a:off x="761198" y="-570681"/>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online banking">
            <a:extLst>
              <a:ext uri="{FF2B5EF4-FFF2-40B4-BE49-F238E27FC236}">
                <a16:creationId xmlns:a16="http://schemas.microsoft.com/office/drawing/2014/main" id="{D9C20BD4-0661-A4A6-CB02-429D073339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1213" y="4762262"/>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1198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346</TotalTime>
  <Words>3738</Words>
  <Application>Microsoft Office PowerPoint</Application>
  <PresentationFormat>Widescreen</PresentationFormat>
  <Paragraphs>447</Paragraphs>
  <Slides>42</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42</vt:i4>
      </vt:variant>
    </vt:vector>
  </HeadingPairs>
  <TitlesOfParts>
    <vt:vector size="62" baseType="lpstr">
      <vt:lpstr>Aharoni</vt:lpstr>
      <vt:lpstr>Archivo</vt:lpstr>
      <vt:lpstr>Arial</vt:lpstr>
      <vt:lpstr>Arial</vt:lpstr>
      <vt:lpstr>Arial Unicode MS</vt:lpstr>
      <vt:lpstr>Avenir Next LT Pro</vt:lpstr>
      <vt:lpstr>Calibri</vt:lpstr>
      <vt:lpstr>Consolas</vt:lpstr>
      <vt:lpstr>erdana</vt:lpstr>
      <vt:lpstr>Google Sans</vt:lpstr>
      <vt:lpstr>inherit</vt:lpstr>
      <vt:lpstr>inter-bold</vt:lpstr>
      <vt:lpstr>inter-regular</vt:lpstr>
      <vt:lpstr>OpenSans</vt:lpstr>
      <vt:lpstr>Segoe UI</vt:lpstr>
      <vt:lpstr>Source Sans Pro</vt:lpstr>
      <vt:lpstr>system</vt:lpstr>
      <vt:lpstr>Verdana</vt:lpstr>
      <vt:lpstr>Wingdings</vt:lpstr>
      <vt:lpstr>FadeVTI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Ruchita Bhogapuram</dc:creator>
  <cp:lastModifiedBy>Ruchita Bhogapuram</cp:lastModifiedBy>
  <cp:revision>1</cp:revision>
  <dcterms:created xsi:type="dcterms:W3CDTF">2022-08-02T17:10:13Z</dcterms:created>
  <dcterms:modified xsi:type="dcterms:W3CDTF">2022-08-03T07:26:41Z</dcterms:modified>
</cp:coreProperties>
</file>