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60" r:id="rId4"/>
    <p:sldId id="258" r:id="rId5"/>
    <p:sldId id="261" r:id="rId6"/>
    <p:sldId id="259"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C007C-CBE2-434F-A70D-16854AAD0A83}" v="7" dt="2022-08-03T14:40:21.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ta Bhogapuram" userId="a8d0f682-e697-4aa5-b613-06e1867db987" providerId="ADAL" clId="{B05C007C-CBE2-434F-A70D-16854AAD0A83}"/>
    <pc:docChg chg="undo custSel addSld delSld modSld">
      <pc:chgData name="Ruchita Bhogapuram" userId="a8d0f682-e697-4aa5-b613-06e1867db987" providerId="ADAL" clId="{B05C007C-CBE2-434F-A70D-16854AAD0A83}" dt="2022-08-03T14:40:32.731" v="548" actId="1076"/>
      <pc:docMkLst>
        <pc:docMk/>
      </pc:docMkLst>
      <pc:sldChg chg="modSp mod">
        <pc:chgData name="Ruchita Bhogapuram" userId="a8d0f682-e697-4aa5-b613-06e1867db987" providerId="ADAL" clId="{B05C007C-CBE2-434F-A70D-16854AAD0A83}" dt="2022-08-03T14:06:20.655" v="187" actId="20577"/>
        <pc:sldMkLst>
          <pc:docMk/>
          <pc:sldMk cId="807100722" sldId="257"/>
        </pc:sldMkLst>
        <pc:spChg chg="mod">
          <ac:chgData name="Ruchita Bhogapuram" userId="a8d0f682-e697-4aa5-b613-06e1867db987" providerId="ADAL" clId="{B05C007C-CBE2-434F-A70D-16854AAD0A83}" dt="2022-08-03T14:06:20.655" v="187" actId="20577"/>
          <ac:spMkLst>
            <pc:docMk/>
            <pc:sldMk cId="807100722" sldId="257"/>
            <ac:spMk id="3" creationId="{F3A3330D-2807-7A11-525C-E4FCC3E93998}"/>
          </ac:spMkLst>
        </pc:spChg>
      </pc:sldChg>
      <pc:sldChg chg="addSp delSp modSp mod">
        <pc:chgData name="Ruchita Bhogapuram" userId="a8d0f682-e697-4aa5-b613-06e1867db987" providerId="ADAL" clId="{B05C007C-CBE2-434F-A70D-16854AAD0A83}" dt="2022-08-03T14:04:49.390" v="136" actId="1076"/>
        <pc:sldMkLst>
          <pc:docMk/>
          <pc:sldMk cId="2620849981" sldId="270"/>
        </pc:sldMkLst>
        <pc:spChg chg="mod">
          <ac:chgData name="Ruchita Bhogapuram" userId="a8d0f682-e697-4aa5-b613-06e1867db987" providerId="ADAL" clId="{B05C007C-CBE2-434F-A70D-16854AAD0A83}" dt="2022-08-03T14:04:49.390" v="136" actId="1076"/>
          <ac:spMkLst>
            <pc:docMk/>
            <pc:sldMk cId="2620849981" sldId="270"/>
            <ac:spMk id="3" creationId="{BE2AD828-CA9B-33E7-A696-5648DD410466}"/>
          </ac:spMkLst>
        </pc:spChg>
        <pc:spChg chg="add del mod">
          <ac:chgData name="Ruchita Bhogapuram" userId="a8d0f682-e697-4aa5-b613-06e1867db987" providerId="ADAL" clId="{B05C007C-CBE2-434F-A70D-16854AAD0A83}" dt="2022-08-03T13:59:06.704" v="2" actId="478"/>
          <ac:spMkLst>
            <pc:docMk/>
            <pc:sldMk cId="2620849981" sldId="270"/>
            <ac:spMk id="5" creationId="{096F9EC0-B7B0-DA61-E60A-5F7AE873D6A6}"/>
          </ac:spMkLst>
        </pc:spChg>
        <pc:spChg chg="add mod">
          <ac:chgData name="Ruchita Bhogapuram" userId="a8d0f682-e697-4aa5-b613-06e1867db987" providerId="ADAL" clId="{B05C007C-CBE2-434F-A70D-16854AAD0A83}" dt="2022-08-03T14:04:47.401" v="135" actId="1076"/>
          <ac:spMkLst>
            <pc:docMk/>
            <pc:sldMk cId="2620849981" sldId="270"/>
            <ac:spMk id="7" creationId="{8863235C-D355-D1D7-BB64-49361D2C26E7}"/>
          </ac:spMkLst>
        </pc:spChg>
        <pc:spChg chg="add mod">
          <ac:chgData name="Ruchita Bhogapuram" userId="a8d0f682-e697-4aa5-b613-06e1867db987" providerId="ADAL" clId="{B05C007C-CBE2-434F-A70D-16854AAD0A83}" dt="2022-08-03T14:04:45.407" v="134" actId="1076"/>
          <ac:spMkLst>
            <pc:docMk/>
            <pc:sldMk cId="2620849981" sldId="270"/>
            <ac:spMk id="9" creationId="{3674E4D7-8691-979C-D255-BF576E0EC247}"/>
          </ac:spMkLst>
        </pc:spChg>
        <pc:spChg chg="add mod">
          <ac:chgData name="Ruchita Bhogapuram" userId="a8d0f682-e697-4aa5-b613-06e1867db987" providerId="ADAL" clId="{B05C007C-CBE2-434F-A70D-16854AAD0A83}" dt="2022-08-03T14:04:42.704" v="133" actId="1076"/>
          <ac:spMkLst>
            <pc:docMk/>
            <pc:sldMk cId="2620849981" sldId="270"/>
            <ac:spMk id="11" creationId="{2D1F8B8C-FF3E-4831-1F23-1FF2B228B0AF}"/>
          </ac:spMkLst>
        </pc:spChg>
        <pc:spChg chg="add del mod">
          <ac:chgData name="Ruchita Bhogapuram" userId="a8d0f682-e697-4aa5-b613-06e1867db987" providerId="ADAL" clId="{B05C007C-CBE2-434F-A70D-16854AAD0A83}" dt="2022-08-03T14:04:05.541" v="124" actId="478"/>
          <ac:spMkLst>
            <pc:docMk/>
            <pc:sldMk cId="2620849981" sldId="270"/>
            <ac:spMk id="13" creationId="{5F7DED1F-E26E-8EBE-E9B9-9C188461D0A2}"/>
          </ac:spMkLst>
        </pc:spChg>
      </pc:sldChg>
      <pc:sldChg chg="addSp modSp new mod">
        <pc:chgData name="Ruchita Bhogapuram" userId="a8d0f682-e697-4aa5-b613-06e1867db987" providerId="ADAL" clId="{B05C007C-CBE2-434F-A70D-16854AAD0A83}" dt="2022-08-03T14:06:01.004" v="172" actId="2710"/>
        <pc:sldMkLst>
          <pc:docMk/>
          <pc:sldMk cId="2781932419" sldId="271"/>
        </pc:sldMkLst>
        <pc:spChg chg="add mod">
          <ac:chgData name="Ruchita Bhogapuram" userId="a8d0f682-e697-4aa5-b613-06e1867db987" providerId="ADAL" clId="{B05C007C-CBE2-434F-A70D-16854AAD0A83}" dt="2022-08-03T14:06:01.004" v="172" actId="2710"/>
          <ac:spMkLst>
            <pc:docMk/>
            <pc:sldMk cId="2781932419" sldId="271"/>
            <ac:spMk id="3" creationId="{46C61D79-D377-61DB-87F6-553FAE07D8E1}"/>
          </ac:spMkLst>
        </pc:spChg>
        <pc:spChg chg="add mod">
          <ac:chgData name="Ruchita Bhogapuram" userId="a8d0f682-e697-4aa5-b613-06e1867db987" providerId="ADAL" clId="{B05C007C-CBE2-434F-A70D-16854AAD0A83}" dt="2022-08-03T14:05:49.697" v="170" actId="2710"/>
          <ac:spMkLst>
            <pc:docMk/>
            <pc:sldMk cId="2781932419" sldId="271"/>
            <ac:spMk id="4" creationId="{8420D783-3485-D305-9F98-02C164F50CED}"/>
          </ac:spMkLst>
        </pc:spChg>
      </pc:sldChg>
      <pc:sldChg chg="addSp delSp modSp new mod setBg">
        <pc:chgData name="Ruchita Bhogapuram" userId="a8d0f682-e697-4aa5-b613-06e1867db987" providerId="ADAL" clId="{B05C007C-CBE2-434F-A70D-16854AAD0A83}" dt="2022-08-03T14:07:11.815" v="195" actId="1076"/>
        <pc:sldMkLst>
          <pc:docMk/>
          <pc:sldMk cId="1762969115" sldId="272"/>
        </pc:sldMkLst>
        <pc:spChg chg="add mod">
          <ac:chgData name="Ruchita Bhogapuram" userId="a8d0f682-e697-4aa5-b613-06e1867db987" providerId="ADAL" clId="{B05C007C-CBE2-434F-A70D-16854AAD0A83}" dt="2022-08-03T14:07:11.815" v="195" actId="1076"/>
          <ac:spMkLst>
            <pc:docMk/>
            <pc:sldMk cId="1762969115" sldId="272"/>
            <ac:spMk id="3" creationId="{CFF62BBF-C719-8552-6F5C-B5C169FA5A24}"/>
          </ac:spMkLst>
        </pc:spChg>
        <pc:spChg chg="add del">
          <ac:chgData name="Ruchita Bhogapuram" userId="a8d0f682-e697-4aa5-b613-06e1867db987" providerId="ADAL" clId="{B05C007C-CBE2-434F-A70D-16854AAD0A83}" dt="2022-08-03T14:07:05.191" v="194" actId="26606"/>
          <ac:spMkLst>
            <pc:docMk/>
            <pc:sldMk cId="1762969115" sldId="272"/>
            <ac:spMk id="9" creationId="{038E7D36-B1C9-463C-983F-AEA5810A60D0}"/>
          </ac:spMkLst>
        </pc:spChg>
        <pc:spChg chg="add del">
          <ac:chgData name="Ruchita Bhogapuram" userId="a8d0f682-e697-4aa5-b613-06e1867db987" providerId="ADAL" clId="{B05C007C-CBE2-434F-A70D-16854AAD0A83}" dt="2022-08-03T14:07:05.191" v="194" actId="26606"/>
          <ac:spMkLst>
            <pc:docMk/>
            <pc:sldMk cId="1762969115" sldId="272"/>
            <ac:spMk id="11" creationId="{37B9A221-B33F-47C2-85FF-2C8F363D797B}"/>
          </ac:spMkLst>
        </pc:spChg>
        <pc:spChg chg="add del">
          <ac:chgData name="Ruchita Bhogapuram" userId="a8d0f682-e697-4aa5-b613-06e1867db987" providerId="ADAL" clId="{B05C007C-CBE2-434F-A70D-16854AAD0A83}" dt="2022-08-03T14:07:05.191" v="194" actId="26606"/>
          <ac:spMkLst>
            <pc:docMk/>
            <pc:sldMk cId="1762969115" sldId="272"/>
            <ac:spMk id="13" creationId="{CD0E0EF1-7626-4514-9337-271DD661B1EB}"/>
          </ac:spMkLst>
        </pc:spChg>
        <pc:spChg chg="add del">
          <ac:chgData name="Ruchita Bhogapuram" userId="a8d0f682-e697-4aa5-b613-06e1867db987" providerId="ADAL" clId="{B05C007C-CBE2-434F-A70D-16854AAD0A83}" dt="2022-08-03T14:07:05.191" v="194" actId="26606"/>
          <ac:spMkLst>
            <pc:docMk/>
            <pc:sldMk cId="1762969115" sldId="272"/>
            <ac:spMk id="15" creationId="{5F0B1492-9A00-4F80-8771-0BB2C2C4353C}"/>
          </ac:spMkLst>
        </pc:spChg>
        <pc:spChg chg="add del">
          <ac:chgData name="Ruchita Bhogapuram" userId="a8d0f682-e697-4aa5-b613-06e1867db987" providerId="ADAL" clId="{B05C007C-CBE2-434F-A70D-16854AAD0A83}" dt="2022-08-03T14:07:05.191" v="194" actId="26606"/>
          <ac:spMkLst>
            <pc:docMk/>
            <pc:sldMk cId="1762969115" sldId="272"/>
            <ac:spMk id="21" creationId="{B65C0385-5E30-4D2E-AF9F-4639659D34E9}"/>
          </ac:spMkLst>
        </pc:spChg>
        <pc:spChg chg="add del">
          <ac:chgData name="Ruchita Bhogapuram" userId="a8d0f682-e697-4aa5-b613-06e1867db987" providerId="ADAL" clId="{B05C007C-CBE2-434F-A70D-16854AAD0A83}" dt="2022-08-03T14:07:05.191" v="194" actId="26606"/>
          <ac:spMkLst>
            <pc:docMk/>
            <pc:sldMk cId="1762969115" sldId="272"/>
            <ac:spMk id="23" creationId="{81FB66B5-0DCE-404D-B0A0-E1E48E7BBFD7}"/>
          </ac:spMkLst>
        </pc:spChg>
        <pc:spChg chg="add del">
          <ac:chgData name="Ruchita Bhogapuram" userId="a8d0f682-e697-4aa5-b613-06e1867db987" providerId="ADAL" clId="{B05C007C-CBE2-434F-A70D-16854AAD0A83}" dt="2022-08-03T14:07:05.191" v="194" actId="26606"/>
          <ac:spMkLst>
            <pc:docMk/>
            <pc:sldMk cId="1762969115" sldId="272"/>
            <ac:spMk id="25" creationId="{E335820B-3A29-42C5-AA8D-10ECA43CD985}"/>
          </ac:spMkLst>
        </pc:spChg>
        <pc:spChg chg="add del">
          <ac:chgData name="Ruchita Bhogapuram" userId="a8d0f682-e697-4aa5-b613-06e1867db987" providerId="ADAL" clId="{B05C007C-CBE2-434F-A70D-16854AAD0A83}" dt="2022-08-03T14:07:05.191" v="193" actId="26606"/>
          <ac:spMkLst>
            <pc:docMk/>
            <pc:sldMk cId="1762969115" sldId="272"/>
            <ac:spMk id="32" creationId="{D284A420-F50C-4C2C-B88E-E6F4EF504B6E}"/>
          </ac:spMkLst>
        </pc:spChg>
        <pc:spChg chg="add del">
          <ac:chgData name="Ruchita Bhogapuram" userId="a8d0f682-e697-4aa5-b613-06e1867db987" providerId="ADAL" clId="{B05C007C-CBE2-434F-A70D-16854AAD0A83}" dt="2022-08-03T14:07:05.191" v="193" actId="26606"/>
          <ac:spMkLst>
            <pc:docMk/>
            <pc:sldMk cId="1762969115" sldId="272"/>
            <ac:spMk id="34" creationId="{893A6D2E-5228-4998-9E24-EFCCA024675E}"/>
          </ac:spMkLst>
        </pc:spChg>
        <pc:spChg chg="add del">
          <ac:chgData name="Ruchita Bhogapuram" userId="a8d0f682-e697-4aa5-b613-06e1867db987" providerId="ADAL" clId="{B05C007C-CBE2-434F-A70D-16854AAD0A83}" dt="2022-08-03T14:07:05.191" v="193" actId="26606"/>
          <ac:spMkLst>
            <pc:docMk/>
            <pc:sldMk cId="1762969115" sldId="272"/>
            <ac:spMk id="40" creationId="{7B1AB9FE-36F5-4FD1-9850-DB5C5AD4828F}"/>
          </ac:spMkLst>
        </pc:spChg>
        <pc:spChg chg="add del">
          <ac:chgData name="Ruchita Bhogapuram" userId="a8d0f682-e697-4aa5-b613-06e1867db987" providerId="ADAL" clId="{B05C007C-CBE2-434F-A70D-16854AAD0A83}" dt="2022-08-03T14:07:05.191" v="193" actId="26606"/>
          <ac:spMkLst>
            <pc:docMk/>
            <pc:sldMk cId="1762969115" sldId="272"/>
            <ac:spMk id="42" creationId="{F489C2E0-4895-4B72-85EA-7EE9FAFFDC7E}"/>
          </ac:spMkLst>
        </pc:spChg>
        <pc:spChg chg="add">
          <ac:chgData name="Ruchita Bhogapuram" userId="a8d0f682-e697-4aa5-b613-06e1867db987" providerId="ADAL" clId="{B05C007C-CBE2-434F-A70D-16854AAD0A83}" dt="2022-08-03T14:07:05.191" v="194" actId="26606"/>
          <ac:spMkLst>
            <pc:docMk/>
            <pc:sldMk cId="1762969115" sldId="272"/>
            <ac:spMk id="47" creationId="{D284A420-F50C-4C2C-B88E-E6F4EF504B6E}"/>
          </ac:spMkLst>
        </pc:spChg>
        <pc:spChg chg="add">
          <ac:chgData name="Ruchita Bhogapuram" userId="a8d0f682-e697-4aa5-b613-06e1867db987" providerId="ADAL" clId="{B05C007C-CBE2-434F-A70D-16854AAD0A83}" dt="2022-08-03T14:07:05.191" v="194" actId="26606"/>
          <ac:spMkLst>
            <pc:docMk/>
            <pc:sldMk cId="1762969115" sldId="272"/>
            <ac:spMk id="48" creationId="{893A6D2E-5228-4998-9E24-EFCCA024675E}"/>
          </ac:spMkLst>
        </pc:spChg>
        <pc:spChg chg="add">
          <ac:chgData name="Ruchita Bhogapuram" userId="a8d0f682-e697-4aa5-b613-06e1867db987" providerId="ADAL" clId="{B05C007C-CBE2-434F-A70D-16854AAD0A83}" dt="2022-08-03T14:07:05.191" v="194" actId="26606"/>
          <ac:spMkLst>
            <pc:docMk/>
            <pc:sldMk cId="1762969115" sldId="272"/>
            <ac:spMk id="51" creationId="{3CE82FC2-F860-45B2-A3D6-C0687566A1B8}"/>
          </ac:spMkLst>
        </pc:spChg>
        <pc:spChg chg="add">
          <ac:chgData name="Ruchita Bhogapuram" userId="a8d0f682-e697-4aa5-b613-06e1867db987" providerId="ADAL" clId="{B05C007C-CBE2-434F-A70D-16854AAD0A83}" dt="2022-08-03T14:07:05.191" v="194" actId="26606"/>
          <ac:spMkLst>
            <pc:docMk/>
            <pc:sldMk cId="1762969115" sldId="272"/>
            <ac:spMk id="52" creationId="{EFAE907D-B057-4259-A679-952AEED00DD9}"/>
          </ac:spMkLst>
        </pc:spChg>
        <pc:spChg chg="add">
          <ac:chgData name="Ruchita Bhogapuram" userId="a8d0f682-e697-4aa5-b613-06e1867db987" providerId="ADAL" clId="{B05C007C-CBE2-434F-A70D-16854AAD0A83}" dt="2022-08-03T14:07:05.191" v="194" actId="26606"/>
          <ac:spMkLst>
            <pc:docMk/>
            <pc:sldMk cId="1762969115" sldId="272"/>
            <ac:spMk id="53" creationId="{F489C2E0-4895-4B72-85EA-7EE9FAFFDC7E}"/>
          </ac:spMkLst>
        </pc:spChg>
        <pc:picChg chg="add mod ord">
          <ac:chgData name="Ruchita Bhogapuram" userId="a8d0f682-e697-4aa5-b613-06e1867db987" providerId="ADAL" clId="{B05C007C-CBE2-434F-A70D-16854AAD0A83}" dt="2022-08-03T14:07:05.191" v="194" actId="26606"/>
          <ac:picMkLst>
            <pc:docMk/>
            <pc:sldMk cId="1762969115" sldId="272"/>
            <ac:picMk id="5" creationId="{2F099FCD-3700-DCCC-786B-3F8202DDD512}"/>
          </ac:picMkLst>
        </pc:picChg>
        <pc:cxnChg chg="add del">
          <ac:chgData name="Ruchita Bhogapuram" userId="a8d0f682-e697-4aa5-b613-06e1867db987" providerId="ADAL" clId="{B05C007C-CBE2-434F-A70D-16854AAD0A83}" dt="2022-08-03T14:07:05.191" v="194" actId="26606"/>
          <ac:cxnSpMkLst>
            <pc:docMk/>
            <pc:sldMk cId="1762969115" sldId="272"/>
            <ac:cxnSpMk id="17" creationId="{7FAC7B62-8ACC-41ED-80AB-8D1CDF38B9E4}"/>
          </ac:cxnSpMkLst>
        </pc:cxnChg>
        <pc:cxnChg chg="add del">
          <ac:chgData name="Ruchita Bhogapuram" userId="a8d0f682-e697-4aa5-b613-06e1867db987" providerId="ADAL" clId="{B05C007C-CBE2-434F-A70D-16854AAD0A83}" dt="2022-08-03T14:07:05.191" v="194" actId="26606"/>
          <ac:cxnSpMkLst>
            <pc:docMk/>
            <pc:sldMk cId="1762969115" sldId="272"/>
            <ac:cxnSpMk id="19" creationId="{945FF525-9A83-4625-99D9-B267BDE077E7}"/>
          </ac:cxnSpMkLst>
        </pc:cxnChg>
        <pc:cxnChg chg="add del">
          <ac:chgData name="Ruchita Bhogapuram" userId="a8d0f682-e697-4aa5-b613-06e1867db987" providerId="ADAL" clId="{B05C007C-CBE2-434F-A70D-16854AAD0A83}" dt="2022-08-03T14:07:05.191" v="194" actId="26606"/>
          <ac:cxnSpMkLst>
            <pc:docMk/>
            <pc:sldMk cId="1762969115" sldId="272"/>
            <ac:cxnSpMk id="27" creationId="{E58B1629-F209-47B0-BA59-6BD937DBB08F}"/>
          </ac:cxnSpMkLst>
        </pc:cxnChg>
        <pc:cxnChg chg="add del">
          <ac:chgData name="Ruchita Bhogapuram" userId="a8d0f682-e697-4aa5-b613-06e1867db987" providerId="ADAL" clId="{B05C007C-CBE2-434F-A70D-16854AAD0A83}" dt="2022-08-03T14:07:05.191" v="193" actId="26606"/>
          <ac:cxnSpMkLst>
            <pc:docMk/>
            <pc:sldMk cId="1762969115" sldId="272"/>
            <ac:cxnSpMk id="36" creationId="{3ADB48DB-8E25-4F2F-8C02-5B793937255F}"/>
          </ac:cxnSpMkLst>
        </pc:cxnChg>
        <pc:cxnChg chg="add del">
          <ac:chgData name="Ruchita Bhogapuram" userId="a8d0f682-e697-4aa5-b613-06e1867db987" providerId="ADAL" clId="{B05C007C-CBE2-434F-A70D-16854AAD0A83}" dt="2022-08-03T14:07:05.191" v="193" actId="26606"/>
          <ac:cxnSpMkLst>
            <pc:docMk/>
            <pc:sldMk cId="1762969115" sldId="272"/>
            <ac:cxnSpMk id="38" creationId="{C32BA7E3-7313-49C8-A245-A85BDEB13EB3}"/>
          </ac:cxnSpMkLst>
        </pc:cxnChg>
        <pc:cxnChg chg="add del">
          <ac:chgData name="Ruchita Bhogapuram" userId="a8d0f682-e697-4aa5-b613-06e1867db987" providerId="ADAL" clId="{B05C007C-CBE2-434F-A70D-16854AAD0A83}" dt="2022-08-03T14:07:05.191" v="193" actId="26606"/>
          <ac:cxnSpMkLst>
            <pc:docMk/>
            <pc:sldMk cId="1762969115" sldId="272"/>
            <ac:cxnSpMk id="44" creationId="{2E6B6C39-3A8E-4EAF-A0CD-4FE0CDFCD7DB}"/>
          </ac:cxnSpMkLst>
        </pc:cxnChg>
        <pc:cxnChg chg="add">
          <ac:chgData name="Ruchita Bhogapuram" userId="a8d0f682-e697-4aa5-b613-06e1867db987" providerId="ADAL" clId="{B05C007C-CBE2-434F-A70D-16854AAD0A83}" dt="2022-08-03T14:07:05.191" v="194" actId="26606"/>
          <ac:cxnSpMkLst>
            <pc:docMk/>
            <pc:sldMk cId="1762969115" sldId="272"/>
            <ac:cxnSpMk id="46" creationId="{E8629BEE-13D1-4CDD-8A7D-0A9F9688BAF3}"/>
          </ac:cxnSpMkLst>
        </pc:cxnChg>
        <pc:cxnChg chg="add">
          <ac:chgData name="Ruchita Bhogapuram" userId="a8d0f682-e697-4aa5-b613-06e1867db987" providerId="ADAL" clId="{B05C007C-CBE2-434F-A70D-16854AAD0A83}" dt="2022-08-03T14:07:05.191" v="194" actId="26606"/>
          <ac:cxnSpMkLst>
            <pc:docMk/>
            <pc:sldMk cId="1762969115" sldId="272"/>
            <ac:cxnSpMk id="49" creationId="{3ADB48DB-8E25-4F2F-8C02-5B793937255F}"/>
          </ac:cxnSpMkLst>
        </pc:cxnChg>
        <pc:cxnChg chg="add">
          <ac:chgData name="Ruchita Bhogapuram" userId="a8d0f682-e697-4aa5-b613-06e1867db987" providerId="ADAL" clId="{B05C007C-CBE2-434F-A70D-16854AAD0A83}" dt="2022-08-03T14:07:05.191" v="194" actId="26606"/>
          <ac:cxnSpMkLst>
            <pc:docMk/>
            <pc:sldMk cId="1762969115" sldId="272"/>
            <ac:cxnSpMk id="50" creationId="{C32BA7E3-7313-49C8-A245-A85BDEB13EB3}"/>
          </ac:cxnSpMkLst>
        </pc:cxnChg>
      </pc:sldChg>
      <pc:sldChg chg="addSp modSp new mod">
        <pc:chgData name="Ruchita Bhogapuram" userId="a8d0f682-e697-4aa5-b613-06e1867db987" providerId="ADAL" clId="{B05C007C-CBE2-434F-A70D-16854AAD0A83}" dt="2022-08-03T14:10:16.377" v="211"/>
        <pc:sldMkLst>
          <pc:docMk/>
          <pc:sldMk cId="2306561579" sldId="273"/>
        </pc:sldMkLst>
        <pc:spChg chg="add mod">
          <ac:chgData name="Ruchita Bhogapuram" userId="a8d0f682-e697-4aa5-b613-06e1867db987" providerId="ADAL" clId="{B05C007C-CBE2-434F-A70D-16854AAD0A83}" dt="2022-08-03T14:07:31.616" v="201" actId="255"/>
          <ac:spMkLst>
            <pc:docMk/>
            <pc:sldMk cId="2306561579" sldId="273"/>
            <ac:spMk id="3" creationId="{9AF75095-21C1-AFB3-1925-187A8A6BF473}"/>
          </ac:spMkLst>
        </pc:spChg>
        <pc:spChg chg="add mod">
          <ac:chgData name="Ruchita Bhogapuram" userId="a8d0f682-e697-4aa5-b613-06e1867db987" providerId="ADAL" clId="{B05C007C-CBE2-434F-A70D-16854AAD0A83}" dt="2022-08-03T14:10:16.377" v="211"/>
          <ac:spMkLst>
            <pc:docMk/>
            <pc:sldMk cId="2306561579" sldId="273"/>
            <ac:spMk id="5" creationId="{25A2DD93-71B8-2D81-8298-DCB6C47BE7CF}"/>
          </ac:spMkLst>
        </pc:spChg>
      </pc:sldChg>
      <pc:sldChg chg="new del">
        <pc:chgData name="Ruchita Bhogapuram" userId="a8d0f682-e697-4aa5-b613-06e1867db987" providerId="ADAL" clId="{B05C007C-CBE2-434F-A70D-16854AAD0A83}" dt="2022-08-03T14:36:32.704" v="530" actId="2696"/>
        <pc:sldMkLst>
          <pc:docMk/>
          <pc:sldMk cId="2284256093" sldId="274"/>
        </pc:sldMkLst>
      </pc:sldChg>
      <pc:sldChg chg="addSp delSp modSp new mod setBg">
        <pc:chgData name="Ruchita Bhogapuram" userId="a8d0f682-e697-4aa5-b613-06e1867db987" providerId="ADAL" clId="{B05C007C-CBE2-434F-A70D-16854AAD0A83}" dt="2022-08-03T14:32:35.666" v="501" actId="26606"/>
        <pc:sldMkLst>
          <pc:docMk/>
          <pc:sldMk cId="853166449" sldId="275"/>
        </pc:sldMkLst>
        <pc:spChg chg="add del mod">
          <ac:chgData name="Ruchita Bhogapuram" userId="a8d0f682-e697-4aa5-b613-06e1867db987" providerId="ADAL" clId="{B05C007C-CBE2-434F-A70D-16854AAD0A83}" dt="2022-08-03T14:14:12.966" v="227" actId="478"/>
          <ac:spMkLst>
            <pc:docMk/>
            <pc:sldMk cId="853166449" sldId="275"/>
            <ac:spMk id="3" creationId="{A4E8E550-88F3-9949-758A-7DFAC08089BB}"/>
          </ac:spMkLst>
        </pc:spChg>
        <pc:spChg chg="add del mod">
          <ac:chgData name="Ruchita Bhogapuram" userId="a8d0f682-e697-4aa5-b613-06e1867db987" providerId="ADAL" clId="{B05C007C-CBE2-434F-A70D-16854AAD0A83}" dt="2022-08-03T14:14:17.354" v="229" actId="478"/>
          <ac:spMkLst>
            <pc:docMk/>
            <pc:sldMk cId="853166449" sldId="275"/>
            <ac:spMk id="4" creationId="{C7366E37-4D3D-8433-D855-63428FFCFC1E}"/>
          </ac:spMkLst>
        </pc:spChg>
        <pc:spChg chg="add mod">
          <ac:chgData name="Ruchita Bhogapuram" userId="a8d0f682-e697-4aa5-b613-06e1867db987" providerId="ADAL" clId="{B05C007C-CBE2-434F-A70D-16854AAD0A83}" dt="2022-08-03T14:32:35.666" v="501" actId="26606"/>
          <ac:spMkLst>
            <pc:docMk/>
            <pc:sldMk cId="853166449" sldId="275"/>
            <ac:spMk id="13" creationId="{BE00802D-587F-9BAF-B950-F2430B20B489}"/>
          </ac:spMkLst>
        </pc:spChg>
        <pc:spChg chg="add del">
          <ac:chgData name="Ruchita Bhogapuram" userId="a8d0f682-e697-4aa5-b613-06e1867db987" providerId="ADAL" clId="{B05C007C-CBE2-434F-A70D-16854AAD0A83}" dt="2022-08-03T14:14:33.260" v="232" actId="26606"/>
          <ac:spMkLst>
            <pc:docMk/>
            <pc:sldMk cId="853166449" sldId="275"/>
            <ac:spMk id="6151" creationId="{E2BA2BD9-7B54-4190-8F06-3EF3658A0020}"/>
          </ac:spMkLst>
        </pc:spChg>
        <pc:spChg chg="add del">
          <ac:chgData name="Ruchita Bhogapuram" userId="a8d0f682-e697-4aa5-b613-06e1867db987" providerId="ADAL" clId="{B05C007C-CBE2-434F-A70D-16854AAD0A83}" dt="2022-08-03T14:14:33.260" v="232" actId="26606"/>
          <ac:spMkLst>
            <pc:docMk/>
            <pc:sldMk cId="853166449" sldId="275"/>
            <ac:spMk id="6153" creationId="{F489C2E0-4895-4B72-85EA-7EE9FAFFDC7E}"/>
          </ac:spMkLst>
        </pc:spChg>
        <pc:spChg chg="add del">
          <ac:chgData name="Ruchita Bhogapuram" userId="a8d0f682-e697-4aa5-b613-06e1867db987" providerId="ADAL" clId="{B05C007C-CBE2-434F-A70D-16854AAD0A83}" dt="2022-08-03T14:32:35.666" v="501" actId="26606"/>
          <ac:spMkLst>
            <pc:docMk/>
            <pc:sldMk cId="853166449" sldId="275"/>
            <ac:spMk id="6157" creationId="{11B2B030-4738-4359-9E46-144B7C8BFF8B}"/>
          </ac:spMkLst>
        </pc:spChg>
        <pc:spChg chg="add del">
          <ac:chgData name="Ruchita Bhogapuram" userId="a8d0f682-e697-4aa5-b613-06e1867db987" providerId="ADAL" clId="{B05C007C-CBE2-434F-A70D-16854AAD0A83}" dt="2022-08-03T14:32:35.666" v="501" actId="26606"/>
          <ac:spMkLst>
            <pc:docMk/>
            <pc:sldMk cId="853166449" sldId="275"/>
            <ac:spMk id="6158" creationId="{E722B2DD-E14D-4972-9D98-5D6E61B1B2D2}"/>
          </ac:spMkLst>
        </pc:spChg>
        <pc:spChg chg="add del">
          <ac:chgData name="Ruchita Bhogapuram" userId="a8d0f682-e697-4aa5-b613-06e1867db987" providerId="ADAL" clId="{B05C007C-CBE2-434F-A70D-16854AAD0A83}" dt="2022-08-03T14:32:35.659" v="500" actId="26606"/>
          <ac:spMkLst>
            <pc:docMk/>
            <pc:sldMk cId="853166449" sldId="275"/>
            <ac:spMk id="6164" creationId="{D284A420-F50C-4C2C-B88E-E6F4EF504B6E}"/>
          </ac:spMkLst>
        </pc:spChg>
        <pc:spChg chg="add del">
          <ac:chgData name="Ruchita Bhogapuram" userId="a8d0f682-e697-4aa5-b613-06e1867db987" providerId="ADAL" clId="{B05C007C-CBE2-434F-A70D-16854AAD0A83}" dt="2022-08-03T14:32:35.659" v="500" actId="26606"/>
          <ac:spMkLst>
            <pc:docMk/>
            <pc:sldMk cId="853166449" sldId="275"/>
            <ac:spMk id="6166" creationId="{893A6D2E-5228-4998-9E24-EFCCA024675E}"/>
          </ac:spMkLst>
        </pc:spChg>
        <pc:spChg chg="add del">
          <ac:chgData name="Ruchita Bhogapuram" userId="a8d0f682-e697-4aa5-b613-06e1867db987" providerId="ADAL" clId="{B05C007C-CBE2-434F-A70D-16854AAD0A83}" dt="2022-08-03T14:32:35.659" v="500" actId="26606"/>
          <ac:spMkLst>
            <pc:docMk/>
            <pc:sldMk cId="853166449" sldId="275"/>
            <ac:spMk id="6172" creationId="{922E0291-99C8-40F9-ADAB-32589A3B57AA}"/>
          </ac:spMkLst>
        </pc:spChg>
        <pc:spChg chg="add del">
          <ac:chgData name="Ruchita Bhogapuram" userId="a8d0f682-e697-4aa5-b613-06e1867db987" providerId="ADAL" clId="{B05C007C-CBE2-434F-A70D-16854AAD0A83}" dt="2022-08-03T14:32:35.659" v="500" actId="26606"/>
          <ac:spMkLst>
            <pc:docMk/>
            <pc:sldMk cId="853166449" sldId="275"/>
            <ac:spMk id="6174" creationId="{095830D2-F2AE-4DD8-B586-89B0977916FF}"/>
          </ac:spMkLst>
        </pc:spChg>
        <pc:spChg chg="add del">
          <ac:chgData name="Ruchita Bhogapuram" userId="a8d0f682-e697-4aa5-b613-06e1867db987" providerId="ADAL" clId="{B05C007C-CBE2-434F-A70D-16854AAD0A83}" dt="2022-08-03T14:32:35.659" v="500" actId="26606"/>
          <ac:spMkLst>
            <pc:docMk/>
            <pc:sldMk cId="853166449" sldId="275"/>
            <ac:spMk id="6176" creationId="{7A8F735B-89DD-459E-BB4B-B9E1603DE41D}"/>
          </ac:spMkLst>
        </pc:spChg>
        <pc:spChg chg="add">
          <ac:chgData name="Ruchita Bhogapuram" userId="a8d0f682-e697-4aa5-b613-06e1867db987" providerId="ADAL" clId="{B05C007C-CBE2-434F-A70D-16854AAD0A83}" dt="2022-08-03T14:32:35.666" v="501" actId="26606"/>
          <ac:spMkLst>
            <pc:docMk/>
            <pc:sldMk cId="853166449" sldId="275"/>
            <ac:spMk id="6180" creationId="{D284A420-F50C-4C2C-B88E-E6F4EF504B6E}"/>
          </ac:spMkLst>
        </pc:spChg>
        <pc:spChg chg="add">
          <ac:chgData name="Ruchita Bhogapuram" userId="a8d0f682-e697-4aa5-b613-06e1867db987" providerId="ADAL" clId="{B05C007C-CBE2-434F-A70D-16854AAD0A83}" dt="2022-08-03T14:32:35.666" v="501" actId="26606"/>
          <ac:spMkLst>
            <pc:docMk/>
            <pc:sldMk cId="853166449" sldId="275"/>
            <ac:spMk id="6181" creationId="{893A6D2E-5228-4998-9E24-EFCCA024675E}"/>
          </ac:spMkLst>
        </pc:spChg>
        <pc:spChg chg="add">
          <ac:chgData name="Ruchita Bhogapuram" userId="a8d0f682-e697-4aa5-b613-06e1867db987" providerId="ADAL" clId="{B05C007C-CBE2-434F-A70D-16854AAD0A83}" dt="2022-08-03T14:32:35.666" v="501" actId="26606"/>
          <ac:spMkLst>
            <pc:docMk/>
            <pc:sldMk cId="853166449" sldId="275"/>
            <ac:spMk id="6184" creationId="{E2BA2BD9-7B54-4190-8F06-3EF3658A0020}"/>
          </ac:spMkLst>
        </pc:spChg>
        <pc:spChg chg="add">
          <ac:chgData name="Ruchita Bhogapuram" userId="a8d0f682-e697-4aa5-b613-06e1867db987" providerId="ADAL" clId="{B05C007C-CBE2-434F-A70D-16854AAD0A83}" dt="2022-08-03T14:32:35.666" v="501" actId="26606"/>
          <ac:spMkLst>
            <pc:docMk/>
            <pc:sldMk cId="853166449" sldId="275"/>
            <ac:spMk id="6185" creationId="{184F9D61-9303-40B4-9F7E-66A9B4EDC458}"/>
          </ac:spMkLst>
        </pc:spChg>
        <pc:spChg chg="add">
          <ac:chgData name="Ruchita Bhogapuram" userId="a8d0f682-e697-4aa5-b613-06e1867db987" providerId="ADAL" clId="{B05C007C-CBE2-434F-A70D-16854AAD0A83}" dt="2022-08-03T14:32:35.666" v="501" actId="26606"/>
          <ac:spMkLst>
            <pc:docMk/>
            <pc:sldMk cId="853166449" sldId="275"/>
            <ac:spMk id="6186" creationId="{648D746A-0359-4EAE-8CF9-062E281698EC}"/>
          </ac:spMkLst>
        </pc:spChg>
        <pc:picChg chg="add mod">
          <ac:chgData name="Ruchita Bhogapuram" userId="a8d0f682-e697-4aa5-b613-06e1867db987" providerId="ADAL" clId="{B05C007C-CBE2-434F-A70D-16854AAD0A83}" dt="2022-08-03T14:32:35.666" v="501" actId="26606"/>
          <ac:picMkLst>
            <pc:docMk/>
            <pc:sldMk cId="853166449" sldId="275"/>
            <ac:picMk id="6146" creationId="{4EB3EAB8-4FEA-3D87-26F3-ACCE1DC447BB}"/>
          </ac:picMkLst>
        </pc:picChg>
        <pc:cxnChg chg="add del">
          <ac:chgData name="Ruchita Bhogapuram" userId="a8d0f682-e697-4aa5-b613-06e1867db987" providerId="ADAL" clId="{B05C007C-CBE2-434F-A70D-16854AAD0A83}" dt="2022-08-03T14:14:33.260" v="232" actId="26606"/>
          <ac:cxnSpMkLst>
            <pc:docMk/>
            <pc:sldMk cId="853166449" sldId="275"/>
            <ac:cxnSpMk id="6155" creationId="{2E6B6C39-3A8E-4EAF-A0CD-4FE0CDFCD7DB}"/>
          </ac:cxnSpMkLst>
        </pc:cxnChg>
        <pc:cxnChg chg="add del">
          <ac:chgData name="Ruchita Bhogapuram" userId="a8d0f682-e697-4aa5-b613-06e1867db987" providerId="ADAL" clId="{B05C007C-CBE2-434F-A70D-16854AAD0A83}" dt="2022-08-03T14:32:35.666" v="501" actId="26606"/>
          <ac:cxnSpMkLst>
            <pc:docMk/>
            <pc:sldMk cId="853166449" sldId="275"/>
            <ac:cxnSpMk id="6159" creationId="{CFF58F2B-EB8E-4311-BE8E-9497C5AF7EB2}"/>
          </ac:cxnSpMkLst>
        </pc:cxnChg>
        <pc:cxnChg chg="add del">
          <ac:chgData name="Ruchita Bhogapuram" userId="a8d0f682-e697-4aa5-b613-06e1867db987" providerId="ADAL" clId="{B05C007C-CBE2-434F-A70D-16854AAD0A83}" dt="2022-08-03T14:32:35.659" v="500" actId="26606"/>
          <ac:cxnSpMkLst>
            <pc:docMk/>
            <pc:sldMk cId="853166449" sldId="275"/>
            <ac:cxnSpMk id="6168" creationId="{3ADB48DB-8E25-4F2F-8C02-5B793937255F}"/>
          </ac:cxnSpMkLst>
        </pc:cxnChg>
        <pc:cxnChg chg="add del">
          <ac:chgData name="Ruchita Bhogapuram" userId="a8d0f682-e697-4aa5-b613-06e1867db987" providerId="ADAL" clId="{B05C007C-CBE2-434F-A70D-16854AAD0A83}" dt="2022-08-03T14:32:35.659" v="500" actId="26606"/>
          <ac:cxnSpMkLst>
            <pc:docMk/>
            <pc:sldMk cId="853166449" sldId="275"/>
            <ac:cxnSpMk id="6170" creationId="{C32BA7E3-7313-49C8-A245-A85BDEB13EB3}"/>
          </ac:cxnSpMkLst>
        </pc:cxnChg>
        <pc:cxnChg chg="add del">
          <ac:chgData name="Ruchita Bhogapuram" userId="a8d0f682-e697-4aa5-b613-06e1867db987" providerId="ADAL" clId="{B05C007C-CBE2-434F-A70D-16854AAD0A83}" dt="2022-08-03T14:32:35.659" v="500" actId="26606"/>
          <ac:cxnSpMkLst>
            <pc:docMk/>
            <pc:sldMk cId="853166449" sldId="275"/>
            <ac:cxnSpMk id="6178" creationId="{FAFF45CC-4046-4B20-8A54-5D613033F0AF}"/>
          </ac:cxnSpMkLst>
        </pc:cxnChg>
        <pc:cxnChg chg="add">
          <ac:chgData name="Ruchita Bhogapuram" userId="a8d0f682-e697-4aa5-b613-06e1867db987" providerId="ADAL" clId="{B05C007C-CBE2-434F-A70D-16854AAD0A83}" dt="2022-08-03T14:32:35.666" v="501" actId="26606"/>
          <ac:cxnSpMkLst>
            <pc:docMk/>
            <pc:sldMk cId="853166449" sldId="275"/>
            <ac:cxnSpMk id="6182" creationId="{3ADB48DB-8E25-4F2F-8C02-5B793937255F}"/>
          </ac:cxnSpMkLst>
        </pc:cxnChg>
        <pc:cxnChg chg="add">
          <ac:chgData name="Ruchita Bhogapuram" userId="a8d0f682-e697-4aa5-b613-06e1867db987" providerId="ADAL" clId="{B05C007C-CBE2-434F-A70D-16854AAD0A83}" dt="2022-08-03T14:32:35.666" v="501" actId="26606"/>
          <ac:cxnSpMkLst>
            <pc:docMk/>
            <pc:sldMk cId="853166449" sldId="275"/>
            <ac:cxnSpMk id="6183" creationId="{C32BA7E3-7313-49C8-A245-A85BDEB13EB3}"/>
          </ac:cxnSpMkLst>
        </pc:cxnChg>
        <pc:cxnChg chg="add">
          <ac:chgData name="Ruchita Bhogapuram" userId="a8d0f682-e697-4aa5-b613-06e1867db987" providerId="ADAL" clId="{B05C007C-CBE2-434F-A70D-16854AAD0A83}" dt="2022-08-03T14:32:35.666" v="501" actId="26606"/>
          <ac:cxnSpMkLst>
            <pc:docMk/>
            <pc:sldMk cId="853166449" sldId="275"/>
            <ac:cxnSpMk id="6187" creationId="{3816C099-0516-4486-BC06-E0DCD29DDF29}"/>
          </ac:cxnSpMkLst>
        </pc:cxnChg>
      </pc:sldChg>
      <pc:sldChg chg="addSp delSp modSp new mod">
        <pc:chgData name="Ruchita Bhogapuram" userId="a8d0f682-e697-4aa5-b613-06e1867db987" providerId="ADAL" clId="{B05C007C-CBE2-434F-A70D-16854AAD0A83}" dt="2022-08-03T14:28:58.131" v="496" actId="1076"/>
        <pc:sldMkLst>
          <pc:docMk/>
          <pc:sldMk cId="3422436145" sldId="276"/>
        </pc:sldMkLst>
        <pc:spChg chg="add mod">
          <ac:chgData name="Ruchita Bhogapuram" userId="a8d0f682-e697-4aa5-b613-06e1867db987" providerId="ADAL" clId="{B05C007C-CBE2-434F-A70D-16854AAD0A83}" dt="2022-08-03T14:11:26.097" v="222" actId="255"/>
          <ac:spMkLst>
            <pc:docMk/>
            <pc:sldMk cId="3422436145" sldId="276"/>
            <ac:spMk id="3" creationId="{2440EFD7-48F3-4CAD-F5B8-5306A6DEF901}"/>
          </ac:spMkLst>
        </pc:spChg>
        <pc:spChg chg="add del mod">
          <ac:chgData name="Ruchita Bhogapuram" userId="a8d0f682-e697-4aa5-b613-06e1867db987" providerId="ADAL" clId="{B05C007C-CBE2-434F-A70D-16854AAD0A83}" dt="2022-08-03T14:16:30.715" v="249" actId="22"/>
          <ac:spMkLst>
            <pc:docMk/>
            <pc:sldMk cId="3422436145" sldId="276"/>
            <ac:spMk id="7" creationId="{4342B3C2-2357-F015-538E-3A69D4566450}"/>
          </ac:spMkLst>
        </pc:spChg>
        <pc:spChg chg="add mod">
          <ac:chgData name="Ruchita Bhogapuram" userId="a8d0f682-e697-4aa5-b613-06e1867db987" providerId="ADAL" clId="{B05C007C-CBE2-434F-A70D-16854AAD0A83}" dt="2022-08-03T14:25:03.304" v="295" actId="33524"/>
          <ac:spMkLst>
            <pc:docMk/>
            <pc:sldMk cId="3422436145" sldId="276"/>
            <ac:spMk id="9" creationId="{F5133B5B-6CA9-39AD-68F1-39FCEACEEEFA}"/>
          </ac:spMkLst>
        </pc:spChg>
        <pc:spChg chg="add del">
          <ac:chgData name="Ruchita Bhogapuram" userId="a8d0f682-e697-4aa5-b613-06e1867db987" providerId="ADAL" clId="{B05C007C-CBE2-434F-A70D-16854AAD0A83}" dt="2022-08-03T14:25:44.192" v="297" actId="22"/>
          <ac:spMkLst>
            <pc:docMk/>
            <pc:sldMk cId="3422436145" sldId="276"/>
            <ac:spMk id="11" creationId="{8DA57DDA-65D2-AE05-8145-29629335751B}"/>
          </ac:spMkLst>
        </pc:spChg>
        <pc:spChg chg="add mod">
          <ac:chgData name="Ruchita Bhogapuram" userId="a8d0f682-e697-4aa5-b613-06e1867db987" providerId="ADAL" clId="{B05C007C-CBE2-434F-A70D-16854AAD0A83}" dt="2022-08-03T14:26:27.337" v="339" actId="5793"/>
          <ac:spMkLst>
            <pc:docMk/>
            <pc:sldMk cId="3422436145" sldId="276"/>
            <ac:spMk id="13" creationId="{1743171E-250F-F1F7-BD82-BF40BCFA3622}"/>
          </ac:spMkLst>
        </pc:spChg>
        <pc:spChg chg="add mod">
          <ac:chgData name="Ruchita Bhogapuram" userId="a8d0f682-e697-4aa5-b613-06e1867db987" providerId="ADAL" clId="{B05C007C-CBE2-434F-A70D-16854AAD0A83}" dt="2022-08-03T14:28:58.131" v="496" actId="1076"/>
          <ac:spMkLst>
            <pc:docMk/>
            <pc:sldMk cId="3422436145" sldId="276"/>
            <ac:spMk id="15" creationId="{DDDA8302-6292-93F8-CF8B-01C2E13CD9E4}"/>
          </ac:spMkLst>
        </pc:spChg>
        <pc:graphicFrameChg chg="add del modGraphic">
          <ac:chgData name="Ruchita Bhogapuram" userId="a8d0f682-e697-4aa5-b613-06e1867db987" providerId="ADAL" clId="{B05C007C-CBE2-434F-A70D-16854AAD0A83}" dt="2022-08-03T14:11:34.214" v="224" actId="478"/>
          <ac:graphicFrameMkLst>
            <pc:docMk/>
            <pc:sldMk cId="3422436145" sldId="276"/>
            <ac:graphicFrameMk id="5" creationId="{2C77B768-51AD-C14F-B59E-0E63934363D2}"/>
          </ac:graphicFrameMkLst>
        </pc:graphicFrameChg>
      </pc:sldChg>
      <pc:sldChg chg="addSp delSp modSp new mod setBg">
        <pc:chgData name="Ruchita Bhogapuram" userId="a8d0f682-e697-4aa5-b613-06e1867db987" providerId="ADAL" clId="{B05C007C-CBE2-434F-A70D-16854AAD0A83}" dt="2022-08-03T14:35:01.083" v="511" actId="14100"/>
        <pc:sldMkLst>
          <pc:docMk/>
          <pc:sldMk cId="1225292995" sldId="277"/>
        </pc:sldMkLst>
        <pc:spChg chg="add mod">
          <ac:chgData name="Ruchita Bhogapuram" userId="a8d0f682-e697-4aa5-b613-06e1867db987" providerId="ADAL" clId="{B05C007C-CBE2-434F-A70D-16854AAD0A83}" dt="2022-08-03T14:35:01.083" v="511" actId="14100"/>
          <ac:spMkLst>
            <pc:docMk/>
            <pc:sldMk cId="1225292995" sldId="277"/>
            <ac:spMk id="7" creationId="{A84F6477-6B85-D64D-E023-EB7D348401C3}"/>
          </ac:spMkLst>
        </pc:spChg>
        <pc:spChg chg="add del">
          <ac:chgData name="Ruchita Bhogapuram" userId="a8d0f682-e697-4aa5-b613-06e1867db987" providerId="ADAL" clId="{B05C007C-CBE2-434F-A70D-16854AAD0A83}" dt="2022-08-03T14:33:05.755" v="506" actId="26606"/>
          <ac:spMkLst>
            <pc:docMk/>
            <pc:sldMk cId="1225292995" sldId="277"/>
            <ac:spMk id="7175" creationId="{11B2B030-4738-4359-9E46-144B7C8BFF8B}"/>
          </ac:spMkLst>
        </pc:spChg>
        <pc:spChg chg="add del">
          <ac:chgData name="Ruchita Bhogapuram" userId="a8d0f682-e697-4aa5-b613-06e1867db987" providerId="ADAL" clId="{B05C007C-CBE2-434F-A70D-16854AAD0A83}" dt="2022-08-03T14:33:05.755" v="506" actId="26606"/>
          <ac:spMkLst>
            <pc:docMk/>
            <pc:sldMk cId="1225292995" sldId="277"/>
            <ac:spMk id="7177" creationId="{E722B2DD-E14D-4972-9D98-5D6E61B1B2D2}"/>
          </ac:spMkLst>
        </pc:spChg>
        <pc:spChg chg="add">
          <ac:chgData name="Ruchita Bhogapuram" userId="a8d0f682-e697-4aa5-b613-06e1867db987" providerId="ADAL" clId="{B05C007C-CBE2-434F-A70D-16854AAD0A83}" dt="2022-08-03T14:33:05.755" v="506" actId="26606"/>
          <ac:spMkLst>
            <pc:docMk/>
            <pc:sldMk cId="1225292995" sldId="277"/>
            <ac:spMk id="7184" creationId="{D284A420-F50C-4C2C-B88E-E6F4EF504B6E}"/>
          </ac:spMkLst>
        </pc:spChg>
        <pc:spChg chg="add">
          <ac:chgData name="Ruchita Bhogapuram" userId="a8d0f682-e697-4aa5-b613-06e1867db987" providerId="ADAL" clId="{B05C007C-CBE2-434F-A70D-16854AAD0A83}" dt="2022-08-03T14:33:05.755" v="506" actId="26606"/>
          <ac:spMkLst>
            <pc:docMk/>
            <pc:sldMk cId="1225292995" sldId="277"/>
            <ac:spMk id="7186" creationId="{893A6D2E-5228-4998-9E24-EFCCA024675E}"/>
          </ac:spMkLst>
        </pc:spChg>
        <pc:spChg chg="add">
          <ac:chgData name="Ruchita Bhogapuram" userId="a8d0f682-e697-4aa5-b613-06e1867db987" providerId="ADAL" clId="{B05C007C-CBE2-434F-A70D-16854AAD0A83}" dt="2022-08-03T14:33:05.755" v="506" actId="26606"/>
          <ac:spMkLst>
            <pc:docMk/>
            <pc:sldMk cId="1225292995" sldId="277"/>
            <ac:spMk id="7192" creationId="{E2BA2BD9-7B54-4190-8F06-3EF3658A0020}"/>
          </ac:spMkLst>
        </pc:spChg>
        <pc:spChg chg="add">
          <ac:chgData name="Ruchita Bhogapuram" userId="a8d0f682-e697-4aa5-b613-06e1867db987" providerId="ADAL" clId="{B05C007C-CBE2-434F-A70D-16854AAD0A83}" dt="2022-08-03T14:33:05.755" v="506" actId="26606"/>
          <ac:spMkLst>
            <pc:docMk/>
            <pc:sldMk cId="1225292995" sldId="277"/>
            <ac:spMk id="7194" creationId="{184F9D61-9303-40B4-9F7E-66A9B4EDC458}"/>
          </ac:spMkLst>
        </pc:spChg>
        <pc:spChg chg="add">
          <ac:chgData name="Ruchita Bhogapuram" userId="a8d0f682-e697-4aa5-b613-06e1867db987" providerId="ADAL" clId="{B05C007C-CBE2-434F-A70D-16854AAD0A83}" dt="2022-08-03T14:33:05.755" v="506" actId="26606"/>
          <ac:spMkLst>
            <pc:docMk/>
            <pc:sldMk cId="1225292995" sldId="277"/>
            <ac:spMk id="7196" creationId="{648D746A-0359-4EAE-8CF9-062E281698EC}"/>
          </ac:spMkLst>
        </pc:spChg>
        <pc:picChg chg="add mod">
          <ac:chgData name="Ruchita Bhogapuram" userId="a8d0f682-e697-4aa5-b613-06e1867db987" providerId="ADAL" clId="{B05C007C-CBE2-434F-A70D-16854AAD0A83}" dt="2022-08-03T14:33:05.755" v="506" actId="26606"/>
          <ac:picMkLst>
            <pc:docMk/>
            <pc:sldMk cId="1225292995" sldId="277"/>
            <ac:picMk id="7170" creationId="{22A89C0A-8A77-8C70-D99B-891DB3FBAD1C}"/>
          </ac:picMkLst>
        </pc:picChg>
        <pc:cxnChg chg="add del">
          <ac:chgData name="Ruchita Bhogapuram" userId="a8d0f682-e697-4aa5-b613-06e1867db987" providerId="ADAL" clId="{B05C007C-CBE2-434F-A70D-16854AAD0A83}" dt="2022-08-03T14:33:05.755" v="506" actId="26606"/>
          <ac:cxnSpMkLst>
            <pc:docMk/>
            <pc:sldMk cId="1225292995" sldId="277"/>
            <ac:cxnSpMk id="7179" creationId="{CFF58F2B-EB8E-4311-BE8E-9497C5AF7EB2}"/>
          </ac:cxnSpMkLst>
        </pc:cxnChg>
        <pc:cxnChg chg="add">
          <ac:chgData name="Ruchita Bhogapuram" userId="a8d0f682-e697-4aa5-b613-06e1867db987" providerId="ADAL" clId="{B05C007C-CBE2-434F-A70D-16854AAD0A83}" dt="2022-08-03T14:33:05.755" v="506" actId="26606"/>
          <ac:cxnSpMkLst>
            <pc:docMk/>
            <pc:sldMk cId="1225292995" sldId="277"/>
            <ac:cxnSpMk id="7188" creationId="{3ADB48DB-8E25-4F2F-8C02-5B793937255F}"/>
          </ac:cxnSpMkLst>
        </pc:cxnChg>
        <pc:cxnChg chg="add">
          <ac:chgData name="Ruchita Bhogapuram" userId="a8d0f682-e697-4aa5-b613-06e1867db987" providerId="ADAL" clId="{B05C007C-CBE2-434F-A70D-16854AAD0A83}" dt="2022-08-03T14:33:05.755" v="506" actId="26606"/>
          <ac:cxnSpMkLst>
            <pc:docMk/>
            <pc:sldMk cId="1225292995" sldId="277"/>
            <ac:cxnSpMk id="7190" creationId="{C32BA7E3-7313-49C8-A245-A85BDEB13EB3}"/>
          </ac:cxnSpMkLst>
        </pc:cxnChg>
        <pc:cxnChg chg="add">
          <ac:chgData name="Ruchita Bhogapuram" userId="a8d0f682-e697-4aa5-b613-06e1867db987" providerId="ADAL" clId="{B05C007C-CBE2-434F-A70D-16854AAD0A83}" dt="2022-08-03T14:33:05.755" v="506" actId="26606"/>
          <ac:cxnSpMkLst>
            <pc:docMk/>
            <pc:sldMk cId="1225292995" sldId="277"/>
            <ac:cxnSpMk id="7198" creationId="{3816C099-0516-4486-BC06-E0DCD29DDF29}"/>
          </ac:cxnSpMkLst>
        </pc:cxnChg>
      </pc:sldChg>
      <pc:sldChg chg="addSp modSp new mod">
        <pc:chgData name="Ruchita Bhogapuram" userId="a8d0f682-e697-4aa5-b613-06e1867db987" providerId="ADAL" clId="{B05C007C-CBE2-434F-A70D-16854AAD0A83}" dt="2022-08-03T14:36:24.948" v="529" actId="1076"/>
        <pc:sldMkLst>
          <pc:docMk/>
          <pc:sldMk cId="4225890560" sldId="278"/>
        </pc:sldMkLst>
        <pc:spChg chg="add mod">
          <ac:chgData name="Ruchita Bhogapuram" userId="a8d0f682-e697-4aa5-b613-06e1867db987" providerId="ADAL" clId="{B05C007C-CBE2-434F-A70D-16854AAD0A83}" dt="2022-08-03T14:36:24.948" v="529" actId="1076"/>
          <ac:spMkLst>
            <pc:docMk/>
            <pc:sldMk cId="4225890560" sldId="278"/>
            <ac:spMk id="3" creationId="{CC1AF4DD-DB32-0ACF-5364-BAB7595BCC97}"/>
          </ac:spMkLst>
        </pc:spChg>
        <pc:spChg chg="add mod">
          <ac:chgData name="Ruchita Bhogapuram" userId="a8d0f682-e697-4aa5-b613-06e1867db987" providerId="ADAL" clId="{B05C007C-CBE2-434F-A70D-16854AAD0A83}" dt="2022-08-03T14:35:26.483" v="518" actId="1076"/>
          <ac:spMkLst>
            <pc:docMk/>
            <pc:sldMk cId="4225890560" sldId="278"/>
            <ac:spMk id="5" creationId="{740770C3-7A00-C7A2-B09A-182B4451FEF9}"/>
          </ac:spMkLst>
        </pc:spChg>
      </pc:sldChg>
      <pc:sldChg chg="addSp modSp new mod setBg">
        <pc:chgData name="Ruchita Bhogapuram" userId="a8d0f682-e697-4aa5-b613-06e1867db987" providerId="ADAL" clId="{B05C007C-CBE2-434F-A70D-16854AAD0A83}" dt="2022-08-03T14:40:32.731" v="548" actId="1076"/>
        <pc:sldMkLst>
          <pc:docMk/>
          <pc:sldMk cId="677521810" sldId="279"/>
        </pc:sldMkLst>
        <pc:spChg chg="add mod">
          <ac:chgData name="Ruchita Bhogapuram" userId="a8d0f682-e697-4aa5-b613-06e1867db987" providerId="ADAL" clId="{B05C007C-CBE2-434F-A70D-16854AAD0A83}" dt="2022-08-03T14:40:32.731" v="548" actId="1076"/>
          <ac:spMkLst>
            <pc:docMk/>
            <pc:sldMk cId="677521810" sldId="279"/>
            <ac:spMk id="2" creationId="{73336F75-B8F1-68F3-B30F-67D1BB18A335}"/>
          </ac:spMkLst>
        </pc:spChg>
        <pc:spChg chg="add">
          <ac:chgData name="Ruchita Bhogapuram" userId="a8d0f682-e697-4aa5-b613-06e1867db987" providerId="ADAL" clId="{B05C007C-CBE2-434F-A70D-16854AAD0A83}" dt="2022-08-03T14:39:51.913" v="532" actId="26606"/>
          <ac:spMkLst>
            <pc:docMk/>
            <pc:sldMk cId="677521810" sldId="279"/>
            <ac:spMk id="8199" creationId="{11B2B030-4738-4359-9E46-144B7C8BFF8B}"/>
          </ac:spMkLst>
        </pc:spChg>
        <pc:spChg chg="add">
          <ac:chgData name="Ruchita Bhogapuram" userId="a8d0f682-e697-4aa5-b613-06e1867db987" providerId="ADAL" clId="{B05C007C-CBE2-434F-A70D-16854AAD0A83}" dt="2022-08-03T14:39:51.913" v="532" actId="26606"/>
          <ac:spMkLst>
            <pc:docMk/>
            <pc:sldMk cId="677521810" sldId="279"/>
            <ac:spMk id="8201" creationId="{E722B2DD-E14D-4972-9D98-5D6E61B1B2D2}"/>
          </ac:spMkLst>
        </pc:spChg>
        <pc:picChg chg="add mod">
          <ac:chgData name="Ruchita Bhogapuram" userId="a8d0f682-e697-4aa5-b613-06e1867db987" providerId="ADAL" clId="{B05C007C-CBE2-434F-A70D-16854AAD0A83}" dt="2022-08-03T14:40:21.009" v="546" actId="1076"/>
          <ac:picMkLst>
            <pc:docMk/>
            <pc:sldMk cId="677521810" sldId="279"/>
            <ac:picMk id="8194" creationId="{35D72064-9568-E951-2AE3-C5365591F0F1}"/>
          </ac:picMkLst>
        </pc:picChg>
        <pc:cxnChg chg="add">
          <ac:chgData name="Ruchita Bhogapuram" userId="a8d0f682-e697-4aa5-b613-06e1867db987" providerId="ADAL" clId="{B05C007C-CBE2-434F-A70D-16854AAD0A83}" dt="2022-08-03T14:39:51.913" v="532" actId="26606"/>
          <ac:cxnSpMkLst>
            <pc:docMk/>
            <pc:sldMk cId="677521810" sldId="279"/>
            <ac:cxnSpMk id="8203" creationId="{CFF58F2B-EB8E-4311-BE8E-9497C5AF7EB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8/3/2022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93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8/3/2022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5432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8/3/2022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65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8/3/2022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9066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8/3/2022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83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8/3/2022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94888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8/3/2022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53392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8/3/2022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26267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8/3/2022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64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8/3/2022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41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8/3/2022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6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8/3/2022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55974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57" r:id="rId6"/>
    <p:sldLayoutId id="2147483853" r:id="rId7"/>
    <p:sldLayoutId id="2147483854" r:id="rId8"/>
    <p:sldLayoutId id="2147483855" r:id="rId9"/>
    <p:sldLayoutId id="2147483856" r:id="rId10"/>
    <p:sldLayoutId id="2147483858"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 descr="Blue and red smoke colliding">
            <a:extLst>
              <a:ext uri="{FF2B5EF4-FFF2-40B4-BE49-F238E27FC236}">
                <a16:creationId xmlns:a16="http://schemas.microsoft.com/office/drawing/2014/main" id="{9C8EC071-7770-FFB6-B7D1-4EFD4BD08140}"/>
              </a:ext>
            </a:extLst>
          </p:cNvPr>
          <p:cNvPicPr>
            <a:picLocks noChangeAspect="1"/>
          </p:cNvPicPr>
          <p:nvPr/>
        </p:nvPicPr>
        <p:blipFill rotWithShape="1">
          <a:blip r:embed="rId2"/>
          <a:srcRect t="7112" r="1" b="1"/>
          <a:stretch/>
        </p:blipFill>
        <p:spPr>
          <a:xfrm>
            <a:off x="20" y="-1"/>
            <a:ext cx="11144289" cy="6858001"/>
          </a:xfrm>
          <a:prstGeom prst="rect">
            <a:avLst/>
          </a:prstGeom>
          <a:effectLst>
            <a:outerShdw blurRad="596900" dist="330200" dir="8820000" sx="87000" sy="87000" algn="ctr" rotWithShape="0">
              <a:srgbClr val="000000">
                <a:alpha val="29000"/>
              </a:srgbClr>
            </a:outerShdw>
          </a:effectLst>
        </p:spPr>
      </p:pic>
      <p:sp>
        <p:nvSpPr>
          <p:cNvPr id="72"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4A7040C-3565-8575-40FB-D4F2F316B7C3}"/>
              </a:ext>
            </a:extLst>
          </p:cNvPr>
          <p:cNvSpPr txBox="1"/>
          <p:nvPr/>
        </p:nvSpPr>
        <p:spPr>
          <a:xfrm>
            <a:off x="589558" y="1549597"/>
            <a:ext cx="4501057" cy="2483316"/>
          </a:xfrm>
          <a:prstGeom prst="rect">
            <a:avLst/>
          </a:prstGeom>
        </p:spPr>
        <p:txBody>
          <a:bodyPr vert="horz" lIns="91440" tIns="45720" rIns="91440" bIns="45720" rtlCol="0" anchor="b">
            <a:normAutofit/>
          </a:bodyPr>
          <a:lstStyle/>
          <a:p>
            <a:pPr>
              <a:spcBef>
                <a:spcPct val="0"/>
              </a:spcBef>
              <a:spcAft>
                <a:spcPts val="600"/>
              </a:spcAft>
            </a:pPr>
            <a:r>
              <a:rPr lang="en-US" sz="4800" b="1">
                <a:solidFill>
                  <a:srgbClr val="FFFFFF"/>
                </a:solidFill>
                <a:latin typeface="+mj-lt"/>
                <a:ea typeface="+mj-ea"/>
                <a:cs typeface="+mj-cs"/>
              </a:rPr>
              <a:t>POSTMAN</a:t>
            </a:r>
          </a:p>
        </p:txBody>
      </p:sp>
      <p:cxnSp>
        <p:nvCxnSpPr>
          <p:cNvPr id="74" name="Straight Connector 73">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60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EB9040-D5AB-7D05-0056-4071B778FA1B}"/>
              </a:ext>
            </a:extLst>
          </p:cNvPr>
          <p:cNvSpPr txBox="1"/>
          <p:nvPr/>
        </p:nvSpPr>
        <p:spPr>
          <a:xfrm>
            <a:off x="4954604" y="148308"/>
            <a:ext cx="6097604" cy="505075"/>
          </a:xfrm>
          <a:prstGeom prst="rect">
            <a:avLst/>
          </a:prstGeom>
          <a:noFill/>
        </p:spPr>
        <p:txBody>
          <a:bodyPr wrap="square">
            <a:spAutoFit/>
          </a:bodyPr>
          <a:lstStyle/>
          <a:p>
            <a:pPr>
              <a:lnSpc>
                <a:spcPct val="150000"/>
              </a:lnSpc>
            </a:pPr>
            <a:r>
              <a:rPr lang="en-US" sz="2000" b="1" dirty="0">
                <a:solidFill>
                  <a:schemeClr val="tx2"/>
                </a:solidFill>
              </a:rPr>
              <a:t>POSTMAN NAVIGATION</a:t>
            </a:r>
          </a:p>
        </p:txBody>
      </p:sp>
      <p:sp>
        <p:nvSpPr>
          <p:cNvPr id="5" name="TextBox 4">
            <a:extLst>
              <a:ext uri="{FF2B5EF4-FFF2-40B4-BE49-F238E27FC236}">
                <a16:creationId xmlns:a16="http://schemas.microsoft.com/office/drawing/2014/main" id="{1F10D225-BC8C-8DA0-0184-74407FDB5308}"/>
              </a:ext>
            </a:extLst>
          </p:cNvPr>
          <p:cNvSpPr txBox="1"/>
          <p:nvPr/>
        </p:nvSpPr>
        <p:spPr>
          <a:xfrm>
            <a:off x="469231" y="836679"/>
            <a:ext cx="9993430" cy="6463308"/>
          </a:xfrm>
          <a:prstGeom prst="rect">
            <a:avLst/>
          </a:prstGeom>
          <a:noFill/>
        </p:spPr>
        <p:txBody>
          <a:bodyPr wrap="square">
            <a:spAutoFit/>
          </a:bodyPr>
          <a:lstStyle/>
          <a:p>
            <a:pPr>
              <a:lnSpc>
                <a:spcPct val="150000"/>
              </a:lnSpc>
            </a:pPr>
            <a:r>
              <a:rPr lang="en-US" b="0" i="0" dirty="0">
                <a:solidFill>
                  <a:srgbClr val="333333"/>
                </a:solidFill>
                <a:effectLst/>
                <a:latin typeface="inter-regular"/>
              </a:rPr>
              <a:t>We can split the postman navigation into four UI structures, as shown in the below</a:t>
            </a:r>
            <a:r>
              <a:rPr lang="en-US" dirty="0">
                <a:solidFill>
                  <a:srgbClr val="333333"/>
                </a:solidFill>
                <a:latin typeface="inter-regular"/>
              </a:rPr>
              <a:t>:</a:t>
            </a:r>
          </a:p>
          <a:p>
            <a:pPr lvl="6" algn="just">
              <a:lnSpc>
                <a:spcPct val="150000"/>
              </a:lnSpc>
              <a:buFont typeface="+mj-lt"/>
              <a:buAutoNum type="arabicPeriod"/>
            </a:pPr>
            <a:r>
              <a:rPr lang="en-US" b="0" i="0" dirty="0">
                <a:solidFill>
                  <a:srgbClr val="000000"/>
                </a:solidFill>
                <a:effectLst/>
                <a:latin typeface="inter-regular"/>
              </a:rPr>
              <a:t>Header bar</a:t>
            </a:r>
          </a:p>
          <a:p>
            <a:pPr lvl="6" algn="just">
              <a:lnSpc>
                <a:spcPct val="150000"/>
              </a:lnSpc>
              <a:buFont typeface="+mj-lt"/>
              <a:buAutoNum type="arabicPeriod"/>
            </a:pPr>
            <a:r>
              <a:rPr lang="en-US" b="0" i="0" dirty="0">
                <a:solidFill>
                  <a:srgbClr val="000000"/>
                </a:solidFill>
                <a:effectLst/>
                <a:latin typeface="inter-regular"/>
              </a:rPr>
              <a:t>Sidebar</a:t>
            </a:r>
          </a:p>
          <a:p>
            <a:pPr lvl="6" algn="just">
              <a:lnSpc>
                <a:spcPct val="150000"/>
              </a:lnSpc>
              <a:buFont typeface="+mj-lt"/>
              <a:buAutoNum type="arabicPeriod"/>
            </a:pPr>
            <a:r>
              <a:rPr lang="en-US" b="0" i="0" dirty="0">
                <a:solidFill>
                  <a:srgbClr val="000000"/>
                </a:solidFill>
                <a:effectLst/>
                <a:latin typeface="inter-regular"/>
              </a:rPr>
              <a:t>Builder section</a:t>
            </a:r>
          </a:p>
          <a:p>
            <a:pPr lvl="6" algn="just">
              <a:lnSpc>
                <a:spcPct val="150000"/>
              </a:lnSpc>
              <a:buFont typeface="+mj-lt"/>
              <a:buAutoNum type="arabicPeriod"/>
            </a:pPr>
            <a:r>
              <a:rPr lang="en-US" b="0" i="0" dirty="0">
                <a:solidFill>
                  <a:srgbClr val="000000"/>
                </a:solidFill>
                <a:effectLst/>
                <a:latin typeface="inter-regular"/>
              </a:rPr>
              <a:t>Response section</a:t>
            </a:r>
          </a:p>
          <a:p>
            <a:pPr algn="just">
              <a:lnSpc>
                <a:spcPct val="150000"/>
              </a:lnSpc>
            </a:pPr>
            <a:r>
              <a:rPr lang="en-US" b="0" i="0" dirty="0">
                <a:solidFill>
                  <a:srgbClr val="610B38"/>
                </a:solidFill>
                <a:effectLst/>
                <a:latin typeface="erdana"/>
              </a:rPr>
              <a:t>1.Header bar:</a:t>
            </a:r>
          </a:p>
          <a:p>
            <a:pPr algn="just">
              <a:lnSpc>
                <a:spcPct val="150000"/>
              </a:lnSpc>
            </a:pPr>
            <a:r>
              <a:rPr lang="en-US" b="0" i="0" dirty="0">
                <a:solidFill>
                  <a:srgbClr val="333333"/>
                </a:solidFill>
                <a:effectLst/>
                <a:latin typeface="inter-regular"/>
              </a:rPr>
              <a:t>                   Header bar contains the following options-</a:t>
            </a:r>
          </a:p>
          <a:p>
            <a:pPr marL="1657350" lvl="3" indent="-285750" algn="just">
              <a:lnSpc>
                <a:spcPct val="150000"/>
              </a:lnSpc>
              <a:buFont typeface="Wingdings" panose="05000000000000000000" pitchFamily="2" charset="2"/>
              <a:buChar char="ü"/>
            </a:pPr>
            <a:r>
              <a:rPr lang="en-IN" b="1" i="0" dirty="0">
                <a:effectLst/>
                <a:latin typeface="erdana"/>
              </a:rPr>
              <a:t>New:</a:t>
            </a:r>
          </a:p>
          <a:p>
            <a:pPr algn="just">
              <a:lnSpc>
                <a:spcPct val="150000"/>
              </a:lnSpc>
            </a:pPr>
            <a:r>
              <a:rPr lang="en-US" b="0" i="0" dirty="0">
                <a:solidFill>
                  <a:srgbClr val="333333"/>
                </a:solidFill>
                <a:effectLst/>
                <a:latin typeface="inter-regular"/>
              </a:rPr>
              <a:t>                                       The new option is used for the following tasks</a:t>
            </a:r>
          </a:p>
          <a:p>
            <a:pPr marL="1657350" lvl="3" indent="-285750" algn="just">
              <a:lnSpc>
                <a:spcPct val="150000"/>
              </a:lnSpc>
              <a:buFont typeface="Wingdings" panose="05000000000000000000" pitchFamily="2" charset="2"/>
              <a:buChar char="ü"/>
            </a:pPr>
            <a:r>
              <a:rPr lang="en-US" b="1" i="0" dirty="0">
                <a:solidFill>
                  <a:srgbClr val="333333"/>
                </a:solidFill>
                <a:effectLst/>
                <a:latin typeface="inter-bold"/>
              </a:rPr>
              <a:t>Request:</a:t>
            </a:r>
            <a:endParaRPr lang="en-US" b="0" i="0" dirty="0">
              <a:solidFill>
                <a:srgbClr val="333333"/>
              </a:solidFill>
              <a:effectLst/>
              <a:latin typeface="inter-regular"/>
            </a:endParaRPr>
          </a:p>
          <a:p>
            <a:pPr algn="just">
              <a:lnSpc>
                <a:spcPct val="150000"/>
              </a:lnSpc>
            </a:pPr>
            <a:r>
              <a:rPr lang="en-US" b="0" i="0" dirty="0">
                <a:solidFill>
                  <a:srgbClr val="333333"/>
                </a:solidFill>
                <a:effectLst/>
                <a:latin typeface="inter-regular"/>
              </a:rPr>
              <a:t>                                        It is used to create a new request, where you can create and save requests by entering the request name and can use it in the future.</a:t>
            </a:r>
          </a:p>
          <a:p>
            <a:pPr>
              <a:lnSpc>
                <a:spcPct val="150000"/>
              </a:lnSpc>
            </a:pPr>
            <a:br>
              <a:rPr lang="en-US" dirty="0"/>
            </a:br>
            <a:endParaRPr lang="en-IN" b="0" i="0" dirty="0">
              <a:solidFill>
                <a:srgbClr val="610B4B"/>
              </a:solidFill>
              <a:effectLst/>
              <a:latin typeface="erdana"/>
            </a:endParaRPr>
          </a:p>
          <a:p>
            <a:pPr marL="2571750" lvl="5" indent="-285750" algn="just">
              <a:buFont typeface="Wingdings" panose="05000000000000000000" pitchFamily="2" charset="2"/>
              <a:buChar char="ü"/>
            </a:pPr>
            <a:endParaRPr lang="en-US" b="0" i="0" dirty="0">
              <a:solidFill>
                <a:srgbClr val="000000"/>
              </a:solidFill>
              <a:effectLst/>
              <a:latin typeface="inter-regular"/>
            </a:endParaRPr>
          </a:p>
          <a:p>
            <a:pPr lvl="5"/>
            <a:endParaRPr lang="en-IN" dirty="0"/>
          </a:p>
        </p:txBody>
      </p:sp>
    </p:spTree>
    <p:extLst>
      <p:ext uri="{BB962C8B-B14F-4D97-AF65-F5344CB8AC3E}">
        <p14:creationId xmlns:p14="http://schemas.microsoft.com/office/powerpoint/2010/main" val="375204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4C2EC-A796-408C-6593-9828B631B43F}"/>
              </a:ext>
            </a:extLst>
          </p:cNvPr>
          <p:cNvSpPr txBox="1"/>
          <p:nvPr/>
        </p:nvSpPr>
        <p:spPr>
          <a:xfrm>
            <a:off x="430730" y="380545"/>
            <a:ext cx="11167712" cy="5632311"/>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b="1" i="0" dirty="0">
                <a:solidFill>
                  <a:srgbClr val="333333"/>
                </a:solidFill>
                <a:effectLst/>
                <a:latin typeface="inter-bold"/>
              </a:rPr>
              <a:t>Collection:</a:t>
            </a:r>
            <a:endParaRPr lang="en-US" b="0" i="0" dirty="0">
              <a:solidFill>
                <a:srgbClr val="333333"/>
              </a:solidFill>
              <a:effectLst/>
              <a:latin typeface="inter-regular"/>
            </a:endParaRPr>
          </a:p>
          <a:p>
            <a:pPr algn="just">
              <a:lnSpc>
                <a:spcPct val="150000"/>
              </a:lnSpc>
            </a:pPr>
            <a:r>
              <a:rPr lang="en-US" b="0" i="0" dirty="0">
                <a:solidFill>
                  <a:srgbClr val="333333"/>
                </a:solidFill>
                <a:effectLst/>
                <a:latin typeface="inter-regular"/>
              </a:rPr>
              <a:t>                   It saves your requests in the form of a collection for reusing and sharing.</a:t>
            </a:r>
          </a:p>
          <a:p>
            <a:pPr marL="285750" indent="-285750" algn="just">
              <a:lnSpc>
                <a:spcPct val="150000"/>
              </a:lnSpc>
              <a:buFont typeface="Wingdings" panose="05000000000000000000" pitchFamily="2" charset="2"/>
              <a:buChar char="ü"/>
            </a:pPr>
            <a:r>
              <a:rPr lang="en-US" b="1" i="0" dirty="0">
                <a:solidFill>
                  <a:srgbClr val="333333"/>
                </a:solidFill>
                <a:effectLst/>
                <a:latin typeface="inter-bold"/>
              </a:rPr>
              <a:t>Environment:</a:t>
            </a:r>
            <a:endParaRPr lang="en-US" b="0" i="0" dirty="0">
              <a:solidFill>
                <a:srgbClr val="333333"/>
              </a:solidFill>
              <a:effectLst/>
              <a:latin typeface="inter-regular"/>
            </a:endParaRPr>
          </a:p>
          <a:p>
            <a:pPr algn="just">
              <a:lnSpc>
                <a:spcPct val="150000"/>
              </a:lnSpc>
            </a:pPr>
            <a:r>
              <a:rPr lang="en-US" b="0" i="0" dirty="0">
                <a:solidFill>
                  <a:srgbClr val="333333"/>
                </a:solidFill>
                <a:effectLst/>
                <a:latin typeface="inter-regular"/>
              </a:rPr>
              <a:t>                   Environments are variables with key-values. Every variable name represents its key. So if we reference the name of the variable, it enables us to access its corresponding value. So it basically saves the values you frequently use in an environment.</a:t>
            </a:r>
          </a:p>
          <a:p>
            <a:pPr algn="just">
              <a:lnSpc>
                <a:spcPct val="150000"/>
              </a:lnSpc>
            </a:pPr>
            <a:endParaRPr lang="en-US" dirty="0">
              <a:solidFill>
                <a:srgbClr val="333333"/>
              </a:solidFill>
              <a:latin typeface="inter-regular"/>
            </a:endParaRPr>
          </a:p>
          <a:p>
            <a:pPr algn="just">
              <a:lnSpc>
                <a:spcPct val="150000"/>
              </a:lnSpc>
            </a:pPr>
            <a:r>
              <a:rPr lang="en-US" b="0" i="0" dirty="0">
                <a:solidFill>
                  <a:srgbClr val="333333"/>
                </a:solidFill>
                <a:effectLst/>
                <a:latin typeface="inter-regular"/>
              </a:rPr>
              <a:t>The new button also provides some advanced features like</a:t>
            </a:r>
          </a:p>
          <a:p>
            <a:pPr algn="just">
              <a:lnSpc>
                <a:spcPct val="150000"/>
              </a:lnSpc>
            </a:pPr>
            <a:r>
              <a:rPr lang="en-US" b="1" i="0" dirty="0">
                <a:solidFill>
                  <a:srgbClr val="333333"/>
                </a:solidFill>
                <a:effectLst/>
                <a:latin typeface="inter-bold"/>
              </a:rPr>
              <a:t>Documentation -</a:t>
            </a:r>
            <a:r>
              <a:rPr lang="en-US" b="0" i="0" dirty="0">
                <a:solidFill>
                  <a:srgbClr val="333333"/>
                </a:solidFill>
                <a:effectLst/>
                <a:latin typeface="inter-regular"/>
              </a:rPr>
              <a:t> to create documentation for API,</a:t>
            </a:r>
          </a:p>
          <a:p>
            <a:pPr algn="just">
              <a:lnSpc>
                <a:spcPct val="150000"/>
              </a:lnSpc>
            </a:pPr>
            <a:r>
              <a:rPr lang="en-US" b="1" i="0" dirty="0">
                <a:solidFill>
                  <a:srgbClr val="333333"/>
                </a:solidFill>
                <a:effectLst/>
                <a:latin typeface="inter-bold"/>
              </a:rPr>
              <a:t>Mock server-</a:t>
            </a:r>
            <a:r>
              <a:rPr lang="en-US" b="0" i="0" dirty="0">
                <a:solidFill>
                  <a:srgbClr val="333333"/>
                </a:solidFill>
                <a:effectLst/>
                <a:latin typeface="inter-regular"/>
              </a:rPr>
              <a:t> to create in-development APIs,</a:t>
            </a:r>
          </a:p>
          <a:p>
            <a:pPr algn="just">
              <a:lnSpc>
                <a:spcPct val="150000"/>
              </a:lnSpc>
            </a:pPr>
            <a:r>
              <a:rPr lang="en-US" b="1" i="0" dirty="0">
                <a:solidFill>
                  <a:srgbClr val="333333"/>
                </a:solidFill>
                <a:effectLst/>
                <a:latin typeface="inter-bold"/>
              </a:rPr>
              <a:t>Monitor-</a:t>
            </a:r>
            <a:r>
              <a:rPr lang="en-US" b="0" i="0" dirty="0">
                <a:solidFill>
                  <a:srgbClr val="333333"/>
                </a:solidFill>
                <a:effectLst/>
                <a:latin typeface="inter-regular"/>
              </a:rPr>
              <a:t> to test API performance,</a:t>
            </a:r>
          </a:p>
          <a:p>
            <a:pPr algn="just">
              <a:lnSpc>
                <a:spcPct val="150000"/>
              </a:lnSpc>
            </a:pPr>
            <a:r>
              <a:rPr lang="en-US" b="1" i="0" dirty="0">
                <a:solidFill>
                  <a:srgbClr val="333333"/>
                </a:solidFill>
                <a:effectLst/>
                <a:latin typeface="inter-bold"/>
              </a:rPr>
              <a:t>API</a:t>
            </a:r>
            <a:r>
              <a:rPr lang="en-US" b="0" i="0" dirty="0">
                <a:solidFill>
                  <a:srgbClr val="333333"/>
                </a:solidFill>
                <a:effectLst/>
                <a:latin typeface="inter-regular"/>
              </a:rPr>
              <a:t> - for managing all aspects of APIs, including design, development, and testing.</a:t>
            </a: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89128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6CA0FA-7D9C-8072-999C-279AB35D6446}"/>
              </a:ext>
            </a:extLst>
          </p:cNvPr>
          <p:cNvSpPr txBox="1"/>
          <p:nvPr/>
        </p:nvSpPr>
        <p:spPr>
          <a:xfrm>
            <a:off x="401854" y="290528"/>
            <a:ext cx="10647948" cy="6697346"/>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solidFill>
                  <a:srgbClr val="000000"/>
                </a:solidFill>
                <a:effectLst/>
                <a:latin typeface="inter-bold"/>
              </a:rPr>
              <a:t>Import</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You may use the Import option for importing files in different formats into the software.</a:t>
            </a:r>
          </a:p>
          <a:p>
            <a:pPr algn="just">
              <a:lnSpc>
                <a:spcPct val="150000"/>
              </a:lnSpc>
              <a:buFont typeface="Arial" panose="020B0604020202020204" pitchFamily="34" charset="0"/>
              <a:buChar char="•"/>
            </a:pPr>
            <a:r>
              <a:rPr lang="en-US" b="1" i="0" dirty="0">
                <a:solidFill>
                  <a:srgbClr val="000000"/>
                </a:solidFill>
                <a:effectLst/>
                <a:latin typeface="inter-bold"/>
              </a:rPr>
              <a:t>Runner</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This option helps to directly run the loaded collections in the Postman.</a:t>
            </a:r>
          </a:p>
          <a:p>
            <a:pPr algn="just">
              <a:lnSpc>
                <a:spcPct val="150000"/>
              </a:lnSpc>
              <a:buFont typeface="Arial" panose="020B0604020202020204" pitchFamily="34" charset="0"/>
              <a:buChar char="•"/>
            </a:pPr>
            <a:r>
              <a:rPr lang="en-US" b="1" i="0" dirty="0">
                <a:solidFill>
                  <a:srgbClr val="000000"/>
                </a:solidFill>
                <a:effectLst/>
                <a:latin typeface="inter-bold"/>
              </a:rPr>
              <a:t>Open new icon</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This option is used to open a new </a:t>
            </a:r>
            <a:r>
              <a:rPr lang="en-US" b="1" i="0" dirty="0">
                <a:solidFill>
                  <a:srgbClr val="333333"/>
                </a:solidFill>
                <a:effectLst/>
                <a:latin typeface="inter-bold"/>
              </a:rPr>
              <a:t>Tab,</a:t>
            </a:r>
            <a:r>
              <a:rPr lang="en-US" b="0" i="0" dirty="0">
                <a:solidFill>
                  <a:srgbClr val="333333"/>
                </a:solidFill>
                <a:effectLst/>
                <a:latin typeface="inter-regular"/>
              </a:rPr>
              <a:t> a new </a:t>
            </a:r>
            <a:r>
              <a:rPr lang="en-US" b="1" i="0" dirty="0">
                <a:solidFill>
                  <a:srgbClr val="333333"/>
                </a:solidFill>
                <a:effectLst/>
                <a:latin typeface="inter-bold"/>
              </a:rPr>
              <a:t>Postman window</a:t>
            </a:r>
            <a:r>
              <a:rPr lang="en-US" b="0" i="0" dirty="0">
                <a:solidFill>
                  <a:srgbClr val="333333"/>
                </a:solidFill>
                <a:effectLst/>
                <a:latin typeface="inter-regular"/>
              </a:rPr>
              <a:t>, and a new </a:t>
            </a:r>
            <a:r>
              <a:rPr lang="en-US" b="1" i="0" dirty="0">
                <a:solidFill>
                  <a:srgbClr val="333333"/>
                </a:solidFill>
                <a:effectLst/>
                <a:latin typeface="inter-bold"/>
              </a:rPr>
              <a:t>Runner window</a:t>
            </a:r>
            <a:r>
              <a:rPr lang="en-US" b="0" i="0" dirty="0">
                <a:solidFill>
                  <a:srgbClr val="333333"/>
                </a:solidFill>
                <a:effectLst/>
                <a:latin typeface="inter-regular"/>
              </a:rPr>
              <a:t>.</a:t>
            </a:r>
          </a:p>
          <a:p>
            <a:pPr algn="just">
              <a:lnSpc>
                <a:spcPct val="150000"/>
              </a:lnSpc>
              <a:buFont typeface="Arial" panose="020B0604020202020204" pitchFamily="34" charset="0"/>
              <a:buChar char="•"/>
            </a:pPr>
            <a:r>
              <a:rPr lang="en-US" b="1" i="0" dirty="0">
                <a:solidFill>
                  <a:srgbClr val="000000"/>
                </a:solidFill>
                <a:effectLst/>
                <a:latin typeface="inter-bold"/>
              </a:rPr>
              <a:t>My Workspace</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This option helps you to view, manage, and create personal as well as team workspaces. Collections, monitors, environments, and mocks are components of the workspace.</a:t>
            </a:r>
          </a:p>
          <a:p>
            <a:pPr algn="just">
              <a:lnSpc>
                <a:spcPct val="150000"/>
              </a:lnSpc>
              <a:buFont typeface="Arial" panose="020B0604020202020204" pitchFamily="34" charset="0"/>
              <a:buChar char="•"/>
            </a:pPr>
            <a:r>
              <a:rPr lang="en-US" b="1" i="0" dirty="0">
                <a:solidFill>
                  <a:srgbClr val="000000"/>
                </a:solidFill>
                <a:effectLst/>
                <a:latin typeface="inter-bold"/>
              </a:rPr>
              <a:t>Invite</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This is used to invite other users into your team to collaborate with them for team workspace. As seen in the image below, this can be done by entering the email address or uploading the list of people to invite them.</a:t>
            </a:r>
          </a:p>
          <a:p>
            <a:pPr algn="just">
              <a:lnSpc>
                <a:spcPct val="150000"/>
              </a:lnSpc>
              <a:buFont typeface="Arial" panose="020B0604020202020204" pitchFamily="34" charset="0"/>
              <a:buChar char="•"/>
            </a:pPr>
            <a:r>
              <a:rPr lang="en-US" b="1" i="0" dirty="0">
                <a:solidFill>
                  <a:srgbClr val="000000"/>
                </a:solidFill>
                <a:effectLst/>
                <a:latin typeface="inter-bold"/>
              </a:rPr>
              <a:t>Sync icon</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This option is used to synchronize the API requests that you send from other devices and updates your postman account status.</a:t>
            </a:r>
          </a:p>
          <a:p>
            <a:pPr algn="just">
              <a:lnSpc>
                <a:spcPct val="150000"/>
              </a:lnSpc>
            </a:pPr>
            <a:endParaRPr lang="en-US" b="0" i="0" dirty="0">
              <a:solidFill>
                <a:srgbClr val="333333"/>
              </a:solidFill>
              <a:effectLst/>
              <a:latin typeface="inter-regular"/>
            </a:endParaRPr>
          </a:p>
        </p:txBody>
      </p:sp>
    </p:spTree>
    <p:extLst>
      <p:ext uri="{BB962C8B-B14F-4D97-AF65-F5344CB8AC3E}">
        <p14:creationId xmlns:p14="http://schemas.microsoft.com/office/powerpoint/2010/main" val="154772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E25A5-BB31-67F9-068D-023D0EF993EF}"/>
              </a:ext>
            </a:extLst>
          </p:cNvPr>
          <p:cNvSpPr txBox="1"/>
          <p:nvPr/>
        </p:nvSpPr>
        <p:spPr>
          <a:xfrm>
            <a:off x="295977" y="173414"/>
            <a:ext cx="11658600" cy="4619854"/>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solidFill>
                  <a:srgbClr val="000000"/>
                </a:solidFill>
                <a:effectLst/>
                <a:latin typeface="inter-bold"/>
              </a:rPr>
              <a:t>Interceptor icon</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The interceptor option is a proxy server, used to </a:t>
            </a:r>
            <a:r>
              <a:rPr lang="en-US" b="1" i="0" dirty="0">
                <a:solidFill>
                  <a:srgbClr val="333333"/>
                </a:solidFill>
                <a:effectLst/>
                <a:latin typeface="inter-bold"/>
              </a:rPr>
              <a:t>capture</a:t>
            </a:r>
            <a:r>
              <a:rPr lang="en-US" b="0" i="0" dirty="0">
                <a:solidFill>
                  <a:srgbClr val="333333"/>
                </a:solidFill>
                <a:effectLst/>
                <a:latin typeface="inter-regular"/>
              </a:rPr>
              <a:t> all the requests that you send through browser or phone or from any other device.</a:t>
            </a:r>
          </a:p>
          <a:p>
            <a:pPr algn="just">
              <a:lnSpc>
                <a:spcPct val="150000"/>
              </a:lnSpc>
              <a:buFont typeface="Arial" panose="020B0604020202020204" pitchFamily="34" charset="0"/>
              <a:buChar char="•"/>
            </a:pPr>
            <a:r>
              <a:rPr lang="en-US" b="1" i="0" dirty="0">
                <a:solidFill>
                  <a:srgbClr val="000000"/>
                </a:solidFill>
                <a:effectLst/>
                <a:latin typeface="inter-bold"/>
              </a:rPr>
              <a:t>Notification icon</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It shows all the notification of the Postman app.</a:t>
            </a:r>
          </a:p>
          <a:p>
            <a:pPr algn="just">
              <a:lnSpc>
                <a:spcPct val="150000"/>
              </a:lnSpc>
            </a:pPr>
            <a:endParaRPr lang="en-US" dirty="0">
              <a:solidFill>
                <a:srgbClr val="333333"/>
              </a:solidFill>
              <a:latin typeface="inter-regular"/>
            </a:endParaRPr>
          </a:p>
          <a:p>
            <a:pPr algn="just">
              <a:lnSpc>
                <a:spcPct val="150000"/>
              </a:lnSpc>
            </a:pPr>
            <a:r>
              <a:rPr lang="en-IN" b="0" i="0" dirty="0">
                <a:solidFill>
                  <a:srgbClr val="610B38"/>
                </a:solidFill>
                <a:effectLst/>
                <a:latin typeface="erdana"/>
              </a:rPr>
              <a:t>2. Sidebar:</a:t>
            </a:r>
          </a:p>
          <a:p>
            <a:pPr algn="just">
              <a:lnSpc>
                <a:spcPct val="150000"/>
              </a:lnSpc>
            </a:pPr>
            <a:endParaRPr lang="en-IN" b="0" i="0" dirty="0">
              <a:solidFill>
                <a:srgbClr val="610B38"/>
              </a:solidFill>
              <a:effectLst/>
              <a:latin typeface="erdana"/>
            </a:endParaRPr>
          </a:p>
          <a:p>
            <a:pPr algn="just">
              <a:lnSpc>
                <a:spcPct val="150000"/>
              </a:lnSpc>
            </a:pPr>
            <a:endParaRPr lang="en-US" b="0" i="0" dirty="0">
              <a:solidFill>
                <a:srgbClr val="333333"/>
              </a:solidFill>
              <a:effectLst/>
              <a:latin typeface="inter-regular"/>
            </a:endParaRPr>
          </a:p>
          <a:p>
            <a:pPr algn="just">
              <a:lnSpc>
                <a:spcPct val="150000"/>
              </a:lnSpc>
            </a:pPr>
            <a:endParaRPr lang="en-US" b="0" i="0" dirty="0">
              <a:solidFill>
                <a:srgbClr val="333333"/>
              </a:solidFill>
              <a:effectLst/>
              <a:latin typeface="inter-regular"/>
            </a:endParaRPr>
          </a:p>
          <a:p>
            <a:pPr>
              <a:lnSpc>
                <a:spcPct val="150000"/>
              </a:lnSpc>
            </a:pPr>
            <a:endParaRPr lang="en-US" b="0" i="0" dirty="0">
              <a:solidFill>
                <a:srgbClr val="333333"/>
              </a:solidFill>
              <a:effectLst/>
              <a:latin typeface="inter-regular"/>
            </a:endParaRPr>
          </a:p>
        </p:txBody>
      </p:sp>
      <p:sp>
        <p:nvSpPr>
          <p:cNvPr id="5" name="TextBox 4">
            <a:extLst>
              <a:ext uri="{FF2B5EF4-FFF2-40B4-BE49-F238E27FC236}">
                <a16:creationId xmlns:a16="http://schemas.microsoft.com/office/drawing/2014/main" id="{C6D36ABB-23B6-18A0-E261-31B15FC62F3A}"/>
              </a:ext>
            </a:extLst>
          </p:cNvPr>
          <p:cNvSpPr txBox="1"/>
          <p:nvPr/>
        </p:nvSpPr>
        <p:spPr>
          <a:xfrm>
            <a:off x="459605" y="3113029"/>
            <a:ext cx="11158087" cy="2957861"/>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solidFill>
                  <a:srgbClr val="000000"/>
                </a:solidFill>
                <a:effectLst/>
                <a:latin typeface="inter-bold"/>
              </a:rPr>
              <a:t>History</a:t>
            </a:r>
            <a:r>
              <a:rPr lang="en-US" dirty="0">
                <a:solidFill>
                  <a:srgbClr val="000000"/>
                </a:solidFill>
                <a:latin typeface="inter-regular"/>
              </a:rPr>
              <a:t>:</a:t>
            </a:r>
          </a:p>
          <a:p>
            <a:pPr algn="just">
              <a:lnSpc>
                <a:spcPct val="150000"/>
              </a:lnSpc>
            </a:pPr>
            <a:r>
              <a:rPr lang="en-US" b="0" i="0" dirty="0">
                <a:solidFill>
                  <a:srgbClr val="000000"/>
                </a:solidFill>
                <a:effectLst/>
                <a:latin typeface="inter-regular"/>
              </a:rPr>
              <a:t>            The history option is situated below the filter section of the app. The History tab automatically keeps a record of all your API requests, just like any other browser. It keeps handy all your past searches.</a:t>
            </a:r>
          </a:p>
          <a:p>
            <a:pPr algn="just">
              <a:lnSpc>
                <a:spcPct val="150000"/>
              </a:lnSpc>
              <a:buFont typeface="Arial" panose="020B0604020202020204" pitchFamily="34" charset="0"/>
              <a:buChar char="•"/>
            </a:pPr>
            <a:r>
              <a:rPr lang="en-US" b="1" i="0" dirty="0">
                <a:solidFill>
                  <a:srgbClr val="000000"/>
                </a:solidFill>
                <a:effectLst/>
                <a:latin typeface="inter-bold"/>
              </a:rPr>
              <a:t>Collections</a:t>
            </a:r>
            <a:r>
              <a:rPr lang="en-US" dirty="0">
                <a:solidFill>
                  <a:srgbClr val="000000"/>
                </a:solidFill>
                <a:latin typeface="inter-regular"/>
              </a:rPr>
              <a:t>:</a:t>
            </a:r>
          </a:p>
          <a:p>
            <a:pPr algn="just">
              <a:lnSpc>
                <a:spcPct val="150000"/>
              </a:lnSpc>
            </a:pPr>
            <a:r>
              <a:rPr lang="en-US" b="0" i="0" dirty="0">
                <a:solidFill>
                  <a:srgbClr val="000000"/>
                </a:solidFill>
                <a:effectLst/>
                <a:latin typeface="inter-regular"/>
              </a:rPr>
              <a:t>             The collection is the group of related requests which are displayed under the collection tab. In the collection tab, you can also create a new collection, as shown in the picture below. There is also a </a:t>
            </a:r>
            <a:r>
              <a:rPr lang="en-US" b="1" i="0" dirty="0">
                <a:solidFill>
                  <a:srgbClr val="000000"/>
                </a:solidFill>
                <a:effectLst/>
                <a:latin typeface="inter-bold"/>
              </a:rPr>
              <a:t>Trash section</a:t>
            </a:r>
            <a:r>
              <a:rPr lang="en-US" b="0" i="0" dirty="0">
                <a:solidFill>
                  <a:srgbClr val="000000"/>
                </a:solidFill>
                <a:effectLst/>
                <a:latin typeface="inter-regular"/>
              </a:rPr>
              <a:t> from where you can recover your lost or deleted collections.</a:t>
            </a:r>
          </a:p>
        </p:txBody>
      </p:sp>
    </p:spTree>
    <p:extLst>
      <p:ext uri="{BB962C8B-B14F-4D97-AF65-F5344CB8AC3E}">
        <p14:creationId xmlns:p14="http://schemas.microsoft.com/office/powerpoint/2010/main" val="779873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8B4158-15A8-CD45-55B8-372DAC2D744C}"/>
              </a:ext>
            </a:extLst>
          </p:cNvPr>
          <p:cNvSpPr txBox="1"/>
          <p:nvPr/>
        </p:nvSpPr>
        <p:spPr>
          <a:xfrm>
            <a:off x="228599" y="197665"/>
            <a:ext cx="11196588" cy="880369"/>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solidFill>
                  <a:srgbClr val="000000"/>
                </a:solidFill>
                <a:effectLst/>
                <a:latin typeface="inter-bold"/>
              </a:rPr>
              <a:t>APIs</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All the APIs are listed in this section. New API can also be created from this tab.</a:t>
            </a:r>
          </a:p>
        </p:txBody>
      </p:sp>
      <p:sp>
        <p:nvSpPr>
          <p:cNvPr id="5" name="TextBox 4">
            <a:extLst>
              <a:ext uri="{FF2B5EF4-FFF2-40B4-BE49-F238E27FC236}">
                <a16:creationId xmlns:a16="http://schemas.microsoft.com/office/drawing/2014/main" id="{7D3ECE49-C9E5-2744-58F1-18D8E5429CF2}"/>
              </a:ext>
            </a:extLst>
          </p:cNvPr>
          <p:cNvSpPr txBox="1"/>
          <p:nvPr/>
        </p:nvSpPr>
        <p:spPr>
          <a:xfrm>
            <a:off x="228599" y="1103882"/>
            <a:ext cx="6097604" cy="369332"/>
          </a:xfrm>
          <a:prstGeom prst="rect">
            <a:avLst/>
          </a:prstGeom>
          <a:noFill/>
        </p:spPr>
        <p:txBody>
          <a:bodyPr wrap="square">
            <a:spAutoFit/>
          </a:bodyPr>
          <a:lstStyle/>
          <a:p>
            <a:pPr algn="just"/>
            <a:r>
              <a:rPr lang="en-US" b="0" i="0" dirty="0">
                <a:solidFill>
                  <a:srgbClr val="610B38"/>
                </a:solidFill>
                <a:effectLst/>
                <a:latin typeface="erdana"/>
              </a:rPr>
              <a:t>3. Builder or Request section:</a:t>
            </a:r>
          </a:p>
        </p:txBody>
      </p:sp>
      <p:sp>
        <p:nvSpPr>
          <p:cNvPr id="7" name="TextBox 6">
            <a:extLst>
              <a:ext uri="{FF2B5EF4-FFF2-40B4-BE49-F238E27FC236}">
                <a16:creationId xmlns:a16="http://schemas.microsoft.com/office/drawing/2014/main" id="{E0E69204-03D2-0440-95DB-BA2D80703E5D}"/>
              </a:ext>
            </a:extLst>
          </p:cNvPr>
          <p:cNvSpPr txBox="1"/>
          <p:nvPr/>
        </p:nvSpPr>
        <p:spPr>
          <a:xfrm>
            <a:off x="469231" y="1499062"/>
            <a:ext cx="11042583" cy="1295868"/>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solidFill>
                  <a:srgbClr val="000000"/>
                </a:solidFill>
                <a:effectLst/>
                <a:latin typeface="inter-bold"/>
              </a:rPr>
              <a:t>Untitled Request:</a:t>
            </a:r>
            <a:endParaRPr lang="en-US" b="0" i="0" dirty="0">
              <a:solidFill>
                <a:srgbClr val="000000"/>
              </a:solidFill>
              <a:effectLst/>
              <a:latin typeface="inter-regular"/>
            </a:endParaRPr>
          </a:p>
          <a:p>
            <a:pPr algn="just">
              <a:lnSpc>
                <a:spcPct val="150000"/>
              </a:lnSpc>
            </a:pPr>
            <a:r>
              <a:rPr lang="en-US" dirty="0">
                <a:solidFill>
                  <a:srgbClr val="333333"/>
                </a:solidFill>
                <a:latin typeface="inter-regular"/>
              </a:rPr>
              <a:t>                     </a:t>
            </a:r>
            <a:r>
              <a:rPr lang="en-US" b="0" i="0" dirty="0">
                <a:solidFill>
                  <a:srgbClr val="333333"/>
                </a:solidFill>
                <a:effectLst/>
                <a:latin typeface="inter-regular"/>
              </a:rPr>
              <a:t>Untitled request' is basically the default request title you are working on. </a:t>
            </a:r>
          </a:p>
          <a:p>
            <a:pPr algn="just">
              <a:lnSpc>
                <a:spcPct val="150000"/>
              </a:lnSpc>
            </a:pPr>
            <a:r>
              <a:rPr lang="en-US" dirty="0">
                <a:solidFill>
                  <a:srgbClr val="333333"/>
                </a:solidFill>
                <a:latin typeface="inter-regular"/>
              </a:rPr>
              <a:t>                      </a:t>
            </a:r>
            <a:r>
              <a:rPr lang="en-US" b="0" i="0" dirty="0">
                <a:solidFill>
                  <a:srgbClr val="333333"/>
                </a:solidFill>
                <a:effectLst/>
                <a:latin typeface="inter-regular"/>
              </a:rPr>
              <a:t>The title depends on the type of request method you are working on.</a:t>
            </a:r>
          </a:p>
        </p:txBody>
      </p:sp>
      <p:sp>
        <p:nvSpPr>
          <p:cNvPr id="9" name="TextBox 8">
            <a:extLst>
              <a:ext uri="{FF2B5EF4-FFF2-40B4-BE49-F238E27FC236}">
                <a16:creationId xmlns:a16="http://schemas.microsoft.com/office/drawing/2014/main" id="{B79E8CA6-E7D8-C5A9-A1B6-FE40D059F2EA}"/>
              </a:ext>
            </a:extLst>
          </p:cNvPr>
          <p:cNvSpPr txBox="1"/>
          <p:nvPr/>
        </p:nvSpPr>
        <p:spPr>
          <a:xfrm>
            <a:off x="536609" y="2794930"/>
            <a:ext cx="6097604" cy="369332"/>
          </a:xfrm>
          <a:prstGeom prst="rect">
            <a:avLst/>
          </a:prstGeom>
          <a:noFill/>
        </p:spPr>
        <p:txBody>
          <a:bodyPr wrap="square">
            <a:spAutoFit/>
          </a:bodyPr>
          <a:lstStyle/>
          <a:p>
            <a:pPr algn="just">
              <a:buFont typeface="Arial" panose="020B0604020202020204" pitchFamily="34" charset="0"/>
              <a:buChar char="•"/>
            </a:pPr>
            <a:r>
              <a:rPr lang="en-IN" b="1" i="0" dirty="0">
                <a:solidFill>
                  <a:srgbClr val="000000"/>
                </a:solidFill>
                <a:effectLst/>
                <a:latin typeface="inter-bold"/>
              </a:rPr>
              <a:t>HTTP request:</a:t>
            </a:r>
            <a:endParaRPr lang="en-IN" b="0" i="0" dirty="0">
              <a:solidFill>
                <a:srgbClr val="000000"/>
              </a:solidFill>
              <a:effectLst/>
              <a:latin typeface="inter-regular"/>
            </a:endParaRPr>
          </a:p>
        </p:txBody>
      </p:sp>
      <p:sp>
        <p:nvSpPr>
          <p:cNvPr id="11" name="TextBox 10">
            <a:extLst>
              <a:ext uri="{FF2B5EF4-FFF2-40B4-BE49-F238E27FC236}">
                <a16:creationId xmlns:a16="http://schemas.microsoft.com/office/drawing/2014/main" id="{B1DDD714-83C2-3937-B6A3-438227466FFA}"/>
              </a:ext>
            </a:extLst>
          </p:cNvPr>
          <p:cNvSpPr txBox="1"/>
          <p:nvPr/>
        </p:nvSpPr>
        <p:spPr>
          <a:xfrm>
            <a:off x="603986" y="3164262"/>
            <a:ext cx="10907827" cy="3139321"/>
          </a:xfrm>
          <a:prstGeom prst="rect">
            <a:avLst/>
          </a:prstGeom>
          <a:noFill/>
        </p:spPr>
        <p:txBody>
          <a:bodyPr wrap="square">
            <a:spAutoFit/>
          </a:bodyPr>
          <a:lstStyle/>
          <a:p>
            <a:pPr algn="just">
              <a:lnSpc>
                <a:spcPct val="150000"/>
              </a:lnSpc>
            </a:pPr>
            <a:r>
              <a:rPr lang="en-US" b="0" i="0" dirty="0">
                <a:solidFill>
                  <a:srgbClr val="333333"/>
                </a:solidFill>
                <a:effectLst/>
                <a:latin typeface="inter-regular"/>
              </a:rPr>
              <a:t>            This option opens a drop-down list of all the HTTP request methods, as shown in the image like GET, DELETE, PATCH, OPTIONS, LINK, POST, COPY, UNLOCK, PURGE, etc. In general, we mostly use POST and GET. We will discuss these requests in later chapters.</a:t>
            </a:r>
          </a:p>
          <a:p>
            <a:pPr algn="just">
              <a:lnSpc>
                <a:spcPct val="150000"/>
              </a:lnSpc>
              <a:buFont typeface="Arial" panose="020B0604020202020204" pitchFamily="34" charset="0"/>
              <a:buChar char="•"/>
            </a:pPr>
            <a:r>
              <a:rPr lang="en-US" b="1" i="0" dirty="0">
                <a:solidFill>
                  <a:srgbClr val="000000"/>
                </a:solidFill>
                <a:effectLst/>
                <a:latin typeface="inter-bold"/>
              </a:rPr>
              <a:t>Request URL or Endpoint</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This URL option is like any other browser URL. In this, we mention the link to where the API will communicate with.</a:t>
            </a:r>
          </a:p>
          <a:p>
            <a:br>
              <a:rPr lang="en-US" dirty="0"/>
            </a:br>
            <a:endParaRPr lang="en-IN" dirty="0"/>
          </a:p>
        </p:txBody>
      </p:sp>
    </p:spTree>
    <p:extLst>
      <p:ext uri="{BB962C8B-B14F-4D97-AF65-F5344CB8AC3E}">
        <p14:creationId xmlns:p14="http://schemas.microsoft.com/office/powerpoint/2010/main" val="3493227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AD828-CA9B-33E7-A696-5648DD410466}"/>
              </a:ext>
            </a:extLst>
          </p:cNvPr>
          <p:cNvSpPr txBox="1"/>
          <p:nvPr/>
        </p:nvSpPr>
        <p:spPr>
          <a:xfrm>
            <a:off x="295575" y="524924"/>
            <a:ext cx="11600849" cy="646331"/>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Params</a:t>
            </a:r>
            <a:endParaRPr lang="en-US" b="0" i="0" dirty="0">
              <a:solidFill>
                <a:srgbClr val="000000"/>
              </a:solidFill>
              <a:effectLst/>
              <a:latin typeface="inter-regular"/>
            </a:endParaRPr>
          </a:p>
          <a:p>
            <a:pPr algn="just"/>
            <a:r>
              <a:rPr lang="en-US" b="0" i="0" dirty="0">
                <a:solidFill>
                  <a:srgbClr val="333333"/>
                </a:solidFill>
                <a:effectLst/>
                <a:latin typeface="inter-regular"/>
              </a:rPr>
              <a:t>            This option is used to write the parameters of the request. These parameters include key values and descriptions.</a:t>
            </a:r>
          </a:p>
        </p:txBody>
      </p:sp>
      <p:sp>
        <p:nvSpPr>
          <p:cNvPr id="7" name="TextBox 6">
            <a:extLst>
              <a:ext uri="{FF2B5EF4-FFF2-40B4-BE49-F238E27FC236}">
                <a16:creationId xmlns:a16="http://schemas.microsoft.com/office/drawing/2014/main" id="{8863235C-D355-D1D7-BB64-49361D2C26E7}"/>
              </a:ext>
            </a:extLst>
          </p:cNvPr>
          <p:cNvSpPr txBox="1"/>
          <p:nvPr/>
        </p:nvSpPr>
        <p:spPr>
          <a:xfrm>
            <a:off x="310411" y="1369132"/>
            <a:ext cx="11475722" cy="923330"/>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Authorization</a:t>
            </a:r>
            <a:endParaRPr lang="en-US" b="0" i="0" dirty="0">
              <a:solidFill>
                <a:srgbClr val="000000"/>
              </a:solidFill>
              <a:effectLst/>
              <a:latin typeface="inter-regular"/>
            </a:endParaRPr>
          </a:p>
          <a:p>
            <a:pPr algn="just"/>
            <a:r>
              <a:rPr lang="en-US" b="0" i="0" dirty="0">
                <a:solidFill>
                  <a:srgbClr val="333333"/>
                </a:solidFill>
                <a:effectLst/>
                <a:latin typeface="inter-regular"/>
              </a:rPr>
              <a:t>            The authorization process is required to access the APIs. This process verifies whether you have permission from the server to access the data you want. We will discuss this as a complete chapter later.</a:t>
            </a:r>
          </a:p>
        </p:txBody>
      </p:sp>
      <p:sp>
        <p:nvSpPr>
          <p:cNvPr id="9" name="TextBox 8">
            <a:extLst>
              <a:ext uri="{FF2B5EF4-FFF2-40B4-BE49-F238E27FC236}">
                <a16:creationId xmlns:a16="http://schemas.microsoft.com/office/drawing/2014/main" id="{3674E4D7-8691-979C-D255-BF576E0EC247}"/>
              </a:ext>
            </a:extLst>
          </p:cNvPr>
          <p:cNvSpPr txBox="1"/>
          <p:nvPr/>
        </p:nvSpPr>
        <p:spPr>
          <a:xfrm>
            <a:off x="247848" y="2490339"/>
            <a:ext cx="11369843" cy="2031325"/>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Headers</a:t>
            </a:r>
            <a:endParaRPr lang="en-US" b="0" i="0" dirty="0">
              <a:solidFill>
                <a:srgbClr val="000000"/>
              </a:solidFill>
              <a:effectLst/>
              <a:latin typeface="inter-regular"/>
            </a:endParaRPr>
          </a:p>
          <a:p>
            <a:pPr algn="just"/>
            <a:r>
              <a:rPr lang="en-US" b="0" i="0" dirty="0">
                <a:solidFill>
                  <a:srgbClr val="333333"/>
                </a:solidFill>
                <a:effectLst/>
                <a:latin typeface="inter-regular"/>
              </a:rPr>
              <a:t>            An HTTP request header is the additional data that is required to send along with the request. This header information is required for proper two-direction communication between the client and the server.</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Body</a:t>
            </a:r>
            <a:endParaRPr lang="en-US" b="0" i="0" dirty="0">
              <a:solidFill>
                <a:srgbClr val="000000"/>
              </a:solidFill>
              <a:effectLst/>
              <a:latin typeface="inter-regular"/>
            </a:endParaRPr>
          </a:p>
          <a:p>
            <a:pPr algn="just"/>
            <a:r>
              <a:rPr lang="en-US" b="0" i="0" dirty="0">
                <a:solidFill>
                  <a:srgbClr val="333333"/>
                </a:solidFill>
                <a:effectLst/>
                <a:latin typeface="inter-regular"/>
              </a:rPr>
              <a:t>           It let you specify the data type that you need to send with a request. There are various types of body data that you can send to match your API.</a:t>
            </a:r>
          </a:p>
        </p:txBody>
      </p:sp>
      <p:sp>
        <p:nvSpPr>
          <p:cNvPr id="11" name="TextBox 10">
            <a:extLst>
              <a:ext uri="{FF2B5EF4-FFF2-40B4-BE49-F238E27FC236}">
                <a16:creationId xmlns:a16="http://schemas.microsoft.com/office/drawing/2014/main" id="{2D1F8B8C-FF3E-4831-1F23-1FF2B228B0AF}"/>
              </a:ext>
            </a:extLst>
          </p:cNvPr>
          <p:cNvSpPr txBox="1"/>
          <p:nvPr/>
        </p:nvSpPr>
        <p:spPr>
          <a:xfrm>
            <a:off x="247849" y="4719541"/>
            <a:ext cx="11369842" cy="1200329"/>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Pre-request script</a:t>
            </a:r>
            <a:endParaRPr lang="en-US" b="0" i="0" dirty="0">
              <a:solidFill>
                <a:srgbClr val="000000"/>
              </a:solidFill>
              <a:effectLst/>
              <a:latin typeface="inter-regular"/>
            </a:endParaRPr>
          </a:p>
          <a:p>
            <a:pPr algn="just"/>
            <a:r>
              <a:rPr lang="en-US" b="0" i="0" dirty="0">
                <a:solidFill>
                  <a:srgbClr val="333333"/>
                </a:solidFill>
                <a:effectLst/>
                <a:latin typeface="inter-regular"/>
              </a:rPr>
              <a:t>            These are written in JavaScript, and as the name suggests, these are executed before sending the request. Generally, these scripts are for setting the environment and ensuring that the request is running in the right environment.</a:t>
            </a:r>
          </a:p>
        </p:txBody>
      </p:sp>
    </p:spTree>
    <p:extLst>
      <p:ext uri="{BB962C8B-B14F-4D97-AF65-F5344CB8AC3E}">
        <p14:creationId xmlns:p14="http://schemas.microsoft.com/office/powerpoint/2010/main" val="2620849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61D79-D377-61DB-87F6-553FAE07D8E1}"/>
              </a:ext>
            </a:extLst>
          </p:cNvPr>
          <p:cNvSpPr txBox="1"/>
          <p:nvPr/>
        </p:nvSpPr>
        <p:spPr>
          <a:xfrm>
            <a:off x="247849" y="2575181"/>
            <a:ext cx="11466095" cy="1711366"/>
          </a:xfrm>
          <a:prstGeom prst="rect">
            <a:avLst/>
          </a:prstGeom>
          <a:noFill/>
        </p:spPr>
        <p:txBody>
          <a:bodyPr wrap="square">
            <a:spAutoFit/>
          </a:bodyPr>
          <a:lstStyle/>
          <a:p>
            <a:pPr algn="just">
              <a:lnSpc>
                <a:spcPct val="150000"/>
              </a:lnSpc>
            </a:pPr>
            <a:r>
              <a:rPr lang="en-US" b="0" i="0" dirty="0">
                <a:solidFill>
                  <a:srgbClr val="610B38"/>
                </a:solidFill>
                <a:effectLst/>
                <a:latin typeface="erdana"/>
              </a:rPr>
              <a:t>4. Response section:</a:t>
            </a:r>
          </a:p>
          <a:p>
            <a:pPr marL="1657350" lvl="3" indent="-285750" algn="just">
              <a:lnSpc>
                <a:spcPct val="150000"/>
              </a:lnSpc>
              <a:buFont typeface="Wingdings" panose="05000000000000000000" pitchFamily="2" charset="2"/>
              <a:buChar char="Ø"/>
            </a:pPr>
            <a:r>
              <a:rPr lang="en-US" b="0" i="0" dirty="0">
                <a:solidFill>
                  <a:srgbClr val="333333"/>
                </a:solidFill>
                <a:effectLst/>
                <a:latin typeface="inter-regular"/>
              </a:rPr>
              <a:t>The API responses which are sent back from the server are shown in the response window. </a:t>
            </a:r>
          </a:p>
          <a:p>
            <a:pPr marL="1657350" lvl="3" indent="-285750" algn="just">
              <a:lnSpc>
                <a:spcPct val="150000"/>
              </a:lnSpc>
              <a:buFont typeface="Wingdings" panose="05000000000000000000" pitchFamily="2" charset="2"/>
              <a:buChar char="Ø"/>
            </a:pPr>
            <a:r>
              <a:rPr lang="en-US" b="0" i="0" dirty="0">
                <a:solidFill>
                  <a:srgbClr val="333333"/>
                </a:solidFill>
                <a:effectLst/>
                <a:latin typeface="inter-regular"/>
              </a:rPr>
              <a:t>These are generated after you send an API request to the server. </a:t>
            </a:r>
          </a:p>
          <a:p>
            <a:pPr marL="1657350" lvl="3" indent="-285750" algn="just">
              <a:lnSpc>
                <a:spcPct val="150000"/>
              </a:lnSpc>
              <a:buFont typeface="Wingdings" panose="05000000000000000000" pitchFamily="2" charset="2"/>
              <a:buChar char="Ø"/>
            </a:pPr>
            <a:r>
              <a:rPr lang="en-US" b="0" i="0" dirty="0">
                <a:solidFill>
                  <a:srgbClr val="333333"/>
                </a:solidFill>
                <a:effectLst/>
                <a:latin typeface="inter-regular"/>
              </a:rPr>
              <a:t>As we have not sent any request, so there is no response in our case.</a:t>
            </a:r>
          </a:p>
        </p:txBody>
      </p:sp>
      <p:sp>
        <p:nvSpPr>
          <p:cNvPr id="4" name="TextBox 3">
            <a:extLst>
              <a:ext uri="{FF2B5EF4-FFF2-40B4-BE49-F238E27FC236}">
                <a16:creationId xmlns:a16="http://schemas.microsoft.com/office/drawing/2014/main" id="{8420D783-3485-D305-9F98-02C164F50CED}"/>
              </a:ext>
            </a:extLst>
          </p:cNvPr>
          <p:cNvSpPr txBox="1"/>
          <p:nvPr/>
        </p:nvSpPr>
        <p:spPr>
          <a:xfrm>
            <a:off x="247849" y="767689"/>
            <a:ext cx="11177337" cy="1711366"/>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solidFill>
                  <a:srgbClr val="000000"/>
                </a:solidFill>
                <a:effectLst/>
                <a:latin typeface="inter-bold"/>
              </a:rPr>
              <a:t>Test scripts</a:t>
            </a:r>
            <a:endParaRPr lang="en-US" b="0" i="0" dirty="0">
              <a:solidFill>
                <a:srgbClr val="000000"/>
              </a:solidFill>
              <a:effectLst/>
              <a:latin typeface="inter-regular"/>
            </a:endParaRPr>
          </a:p>
          <a:p>
            <a:pPr algn="just">
              <a:lnSpc>
                <a:spcPct val="150000"/>
              </a:lnSpc>
            </a:pPr>
            <a:r>
              <a:rPr lang="en-US" b="0" i="0" dirty="0">
                <a:solidFill>
                  <a:srgbClr val="333333"/>
                </a:solidFill>
                <a:effectLst/>
                <a:latin typeface="inter-regular"/>
              </a:rPr>
              <a:t>             It is executed during the request. It is also written in JavaScript. This helps you to ensure that API works as intended. Testing is important as it sets up checkpoints to verify whether the response status is ok and retrieved data is as expected.</a:t>
            </a:r>
          </a:p>
        </p:txBody>
      </p:sp>
    </p:spTree>
    <p:extLst>
      <p:ext uri="{BB962C8B-B14F-4D97-AF65-F5344CB8AC3E}">
        <p14:creationId xmlns:p14="http://schemas.microsoft.com/office/powerpoint/2010/main" val="278193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1">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33">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35">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37">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41">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F62BBF-C719-8552-6F5C-B5C169FA5A24}"/>
              </a:ext>
            </a:extLst>
          </p:cNvPr>
          <p:cNvSpPr txBox="1"/>
          <p:nvPr/>
        </p:nvSpPr>
        <p:spPr>
          <a:xfrm>
            <a:off x="973604" y="1783771"/>
            <a:ext cx="4129645" cy="2787805"/>
          </a:xfrm>
          <a:prstGeom prst="rect">
            <a:avLst/>
          </a:prstGeom>
        </p:spPr>
        <p:txBody>
          <a:bodyPr vert="horz" lIns="91440" tIns="45720" rIns="91440" bIns="45720" rtlCol="0" anchor="ctr">
            <a:normAutofit/>
          </a:bodyPr>
          <a:lstStyle/>
          <a:p>
            <a:pPr>
              <a:spcBef>
                <a:spcPct val="0"/>
              </a:spcBef>
              <a:spcAft>
                <a:spcPts val="600"/>
              </a:spcAft>
            </a:pPr>
            <a:r>
              <a:rPr lang="en-US" sz="4800" dirty="0">
                <a:latin typeface="+mj-lt"/>
                <a:ea typeface="+mj-ea"/>
                <a:cs typeface="+mj-cs"/>
              </a:rPr>
              <a:t>METHODS</a:t>
            </a:r>
          </a:p>
        </p:txBody>
      </p:sp>
      <p:sp useBgFill="1">
        <p:nvSpPr>
          <p:cNvPr id="53" name="Rectangle 43">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calculus formula">
            <a:extLst>
              <a:ext uri="{FF2B5EF4-FFF2-40B4-BE49-F238E27FC236}">
                <a16:creationId xmlns:a16="http://schemas.microsoft.com/office/drawing/2014/main" id="{2F099FCD-3700-DCCC-786B-3F8202DDD512}"/>
              </a:ext>
            </a:extLst>
          </p:cNvPr>
          <p:cNvPicPr>
            <a:picLocks noChangeAspect="1"/>
          </p:cNvPicPr>
          <p:nvPr/>
        </p:nvPicPr>
        <p:blipFill rotWithShape="1">
          <a:blip r:embed="rId2"/>
          <a:srcRect l="16687" r="23978" b="-1"/>
          <a:stretch/>
        </p:blipFill>
        <p:spPr>
          <a:xfrm>
            <a:off x="6096001" y="10"/>
            <a:ext cx="6095999" cy="6857992"/>
          </a:xfrm>
          <a:prstGeom prst="rect">
            <a:avLst/>
          </a:prstGeom>
        </p:spPr>
      </p:pic>
    </p:spTree>
    <p:extLst>
      <p:ext uri="{BB962C8B-B14F-4D97-AF65-F5344CB8AC3E}">
        <p14:creationId xmlns:p14="http://schemas.microsoft.com/office/powerpoint/2010/main" val="176296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75095-21C1-AFB3-1925-187A8A6BF473}"/>
              </a:ext>
            </a:extLst>
          </p:cNvPr>
          <p:cNvSpPr txBox="1"/>
          <p:nvPr/>
        </p:nvSpPr>
        <p:spPr>
          <a:xfrm>
            <a:off x="5184809" y="174777"/>
            <a:ext cx="6096000" cy="505075"/>
          </a:xfrm>
          <a:prstGeom prst="rect">
            <a:avLst/>
          </a:prstGeom>
          <a:noFill/>
        </p:spPr>
        <p:txBody>
          <a:bodyPr wrap="square">
            <a:spAutoFit/>
          </a:bodyPr>
          <a:lstStyle/>
          <a:p>
            <a:pPr>
              <a:lnSpc>
                <a:spcPct val="150000"/>
              </a:lnSpc>
            </a:pPr>
            <a:r>
              <a:rPr lang="en-US" sz="2000" b="1" dirty="0">
                <a:solidFill>
                  <a:schemeClr val="tx2"/>
                </a:solidFill>
              </a:rPr>
              <a:t>METHODS</a:t>
            </a:r>
          </a:p>
        </p:txBody>
      </p:sp>
      <p:sp>
        <p:nvSpPr>
          <p:cNvPr id="5" name="TextBox 4">
            <a:extLst>
              <a:ext uri="{FF2B5EF4-FFF2-40B4-BE49-F238E27FC236}">
                <a16:creationId xmlns:a16="http://schemas.microsoft.com/office/drawing/2014/main" id="{25A2DD93-71B8-2D81-8298-DCB6C47BE7CF}"/>
              </a:ext>
            </a:extLst>
          </p:cNvPr>
          <p:cNvSpPr txBox="1"/>
          <p:nvPr/>
        </p:nvSpPr>
        <p:spPr>
          <a:xfrm>
            <a:off x="363354" y="777836"/>
            <a:ext cx="10031930" cy="3737946"/>
          </a:xfrm>
          <a:prstGeom prst="rect">
            <a:avLst/>
          </a:prstGeom>
          <a:noFill/>
        </p:spPr>
        <p:txBody>
          <a:bodyPr wrap="square">
            <a:spAutoFit/>
          </a:bodyPr>
          <a:lstStyle/>
          <a:p>
            <a:pPr algn="just">
              <a:lnSpc>
                <a:spcPct val="150000"/>
              </a:lnSpc>
            </a:pPr>
            <a:r>
              <a:rPr lang="en-US" sz="2000" b="0" i="0" dirty="0">
                <a:solidFill>
                  <a:srgbClr val="333333"/>
                </a:solidFill>
                <a:effectLst/>
                <a:latin typeface="inter-regular"/>
              </a:rPr>
              <a:t>Some commonly used methods are POST, GET, DELETE, PUT, and PATCH.</a:t>
            </a:r>
          </a:p>
          <a:p>
            <a:pPr algn="just">
              <a:lnSpc>
                <a:spcPct val="150000"/>
              </a:lnSpc>
            </a:pPr>
            <a:r>
              <a:rPr lang="en-US" sz="2000" b="1" i="0" dirty="0">
                <a:solidFill>
                  <a:srgbClr val="333333"/>
                </a:solidFill>
                <a:effectLst/>
                <a:latin typeface="inter-bold"/>
              </a:rPr>
              <a:t>GET:</a:t>
            </a:r>
            <a:r>
              <a:rPr lang="en-US" sz="2000" b="0" i="0" dirty="0">
                <a:solidFill>
                  <a:srgbClr val="333333"/>
                </a:solidFill>
                <a:effectLst/>
                <a:latin typeface="inter-regular"/>
              </a:rPr>
              <a:t> This </a:t>
            </a:r>
            <a:r>
              <a:rPr lang="en-US" sz="2000" dirty="0">
                <a:solidFill>
                  <a:srgbClr val="008000"/>
                </a:solidFill>
                <a:latin typeface="inter-regular"/>
              </a:rPr>
              <a:t>HTTP</a:t>
            </a:r>
            <a:r>
              <a:rPr lang="en-US" sz="2000" b="0" i="0" dirty="0">
                <a:solidFill>
                  <a:srgbClr val="333333"/>
                </a:solidFill>
                <a:effectLst/>
                <a:latin typeface="inter-regular"/>
              </a:rPr>
              <a:t> method is used to access the data from an API.</a:t>
            </a:r>
          </a:p>
          <a:p>
            <a:pPr algn="just">
              <a:lnSpc>
                <a:spcPct val="150000"/>
              </a:lnSpc>
            </a:pPr>
            <a:r>
              <a:rPr lang="en-US" sz="2000" b="1" i="0" dirty="0">
                <a:solidFill>
                  <a:srgbClr val="333333"/>
                </a:solidFill>
                <a:effectLst/>
                <a:latin typeface="inter-bold"/>
              </a:rPr>
              <a:t>POST:</a:t>
            </a:r>
            <a:r>
              <a:rPr lang="en-US" sz="2000" b="0" i="0" dirty="0">
                <a:solidFill>
                  <a:srgbClr val="333333"/>
                </a:solidFill>
                <a:effectLst/>
                <a:latin typeface="inter-regular"/>
              </a:rPr>
              <a:t> This method transmits new data.</a:t>
            </a:r>
          </a:p>
          <a:p>
            <a:pPr algn="just">
              <a:lnSpc>
                <a:spcPct val="150000"/>
              </a:lnSpc>
            </a:pPr>
            <a:r>
              <a:rPr lang="en-US" sz="2000" b="1" i="0" dirty="0">
                <a:solidFill>
                  <a:srgbClr val="333333"/>
                </a:solidFill>
                <a:effectLst/>
                <a:latin typeface="inter-bold"/>
              </a:rPr>
              <a:t>DELETE:</a:t>
            </a:r>
            <a:r>
              <a:rPr lang="en-US" sz="2000" b="0" i="0" dirty="0">
                <a:solidFill>
                  <a:srgbClr val="333333"/>
                </a:solidFill>
                <a:effectLst/>
                <a:latin typeface="inter-regular"/>
              </a:rPr>
              <a:t> This is used to remove or delete the existing data.</a:t>
            </a:r>
          </a:p>
          <a:p>
            <a:pPr algn="just">
              <a:lnSpc>
                <a:spcPct val="150000"/>
              </a:lnSpc>
            </a:pPr>
            <a:r>
              <a:rPr lang="en-US" sz="2000" b="1" i="0" dirty="0">
                <a:solidFill>
                  <a:srgbClr val="333333"/>
                </a:solidFill>
                <a:effectLst/>
                <a:latin typeface="inter-bold"/>
              </a:rPr>
              <a:t>PATCH:</a:t>
            </a:r>
            <a:r>
              <a:rPr lang="en-US" sz="2000" b="0" i="0" dirty="0">
                <a:solidFill>
                  <a:srgbClr val="333333"/>
                </a:solidFill>
                <a:effectLst/>
                <a:latin typeface="inter-regular"/>
              </a:rPr>
              <a:t> This method is used to update the existing data.</a:t>
            </a:r>
          </a:p>
          <a:p>
            <a:pPr algn="just">
              <a:lnSpc>
                <a:spcPct val="150000"/>
              </a:lnSpc>
            </a:pPr>
            <a:r>
              <a:rPr lang="en-US" sz="2000" b="1" i="0" dirty="0">
                <a:solidFill>
                  <a:srgbClr val="333333"/>
                </a:solidFill>
                <a:effectLst/>
                <a:latin typeface="inter-bold"/>
              </a:rPr>
              <a:t>PUT:</a:t>
            </a:r>
            <a:r>
              <a:rPr lang="en-US" sz="2000" b="0" i="0" dirty="0">
                <a:solidFill>
                  <a:srgbClr val="333333"/>
                </a:solidFill>
                <a:effectLst/>
                <a:latin typeface="inter-regular"/>
              </a:rPr>
              <a:t> This method is used to update the existing data.</a:t>
            </a:r>
          </a:p>
          <a:p>
            <a:pPr algn="just">
              <a:lnSpc>
                <a:spcPct val="150000"/>
              </a:lnSpc>
            </a:pPr>
            <a:r>
              <a:rPr lang="en-US" sz="2000" b="0" i="0" dirty="0">
                <a:solidFill>
                  <a:srgbClr val="333333"/>
                </a:solidFill>
                <a:effectLst/>
                <a:latin typeface="inter-regular"/>
              </a:rPr>
              <a:t>Without any terminal or code, we can make </a:t>
            </a:r>
            <a:r>
              <a:rPr lang="en-US" sz="2000" dirty="0">
                <a:solidFill>
                  <a:srgbClr val="008000"/>
                </a:solidFill>
                <a:latin typeface="inter-regular"/>
              </a:rPr>
              <a:t>API</a:t>
            </a:r>
            <a:r>
              <a:rPr lang="en-US" sz="2000" b="0" i="0" dirty="0">
                <a:solidFill>
                  <a:srgbClr val="333333"/>
                </a:solidFill>
                <a:effectLst/>
                <a:latin typeface="inter-regular"/>
              </a:rPr>
              <a:t> requests and review the answers with the help of </a:t>
            </a:r>
            <a:r>
              <a:rPr lang="en-US" sz="2000" dirty="0">
                <a:solidFill>
                  <a:srgbClr val="008000"/>
                </a:solidFill>
                <a:latin typeface="inter-regular"/>
              </a:rPr>
              <a:t>postman</a:t>
            </a:r>
            <a:r>
              <a:rPr lang="en-US" sz="2000" b="0" i="0" dirty="0">
                <a:solidFill>
                  <a:srgbClr val="333333"/>
                </a:solidFill>
                <a:effectLst/>
                <a:latin typeface="inter-regular"/>
              </a:rPr>
              <a:t>. Just build a new request and select the send button, you'll get the API response.</a:t>
            </a:r>
          </a:p>
        </p:txBody>
      </p:sp>
    </p:spTree>
    <p:extLst>
      <p:ext uri="{BB962C8B-B14F-4D97-AF65-F5344CB8AC3E}">
        <p14:creationId xmlns:p14="http://schemas.microsoft.com/office/powerpoint/2010/main" val="2306561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80" name="Rectangle 6163">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81" name="Rectangle 6165">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82" name="Straight Connector 6167">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3" name="Straight Connector 6169">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184"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85" name="Rectangle 6173">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Background Images For ppt">
            <a:extLst>
              <a:ext uri="{FF2B5EF4-FFF2-40B4-BE49-F238E27FC236}">
                <a16:creationId xmlns:a16="http://schemas.microsoft.com/office/drawing/2014/main" id="{4EB3EAB8-4FEA-3D87-26F3-ACCE1DC447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 r="1" b="17452"/>
          <a:stretch/>
        </p:blipFill>
        <p:spPr bwMode="auto">
          <a:xfrm>
            <a:off x="20" y="-1"/>
            <a:ext cx="11144289" cy="6858001"/>
          </a:xfrm>
          <a:prstGeom prst="rect">
            <a:avLst/>
          </a:prstGeom>
          <a:noFill/>
          <a:effectLst>
            <a:outerShdw blurRad="596900" dist="330200" dir="8820000" sx="87000" sy="87000" algn="ctr" rotWithShape="0">
              <a:srgbClr val="000000">
                <a:alpha val="29000"/>
              </a:srgbClr>
            </a:outerShdw>
          </a:effectLst>
          <a:extLst>
            <a:ext uri="{909E8E84-426E-40DD-AFC4-6F175D3DCCD1}">
              <a14:hiddenFill xmlns:a14="http://schemas.microsoft.com/office/drawing/2010/main">
                <a:solidFill>
                  <a:srgbClr val="FFFFFF"/>
                </a:solidFill>
              </a14:hiddenFill>
            </a:ext>
          </a:extLst>
        </p:spPr>
      </p:pic>
      <p:sp>
        <p:nvSpPr>
          <p:cNvPr id="6186"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E00802D-587F-9BAF-B950-F2430B20B489}"/>
              </a:ext>
            </a:extLst>
          </p:cNvPr>
          <p:cNvSpPr txBox="1"/>
          <p:nvPr/>
        </p:nvSpPr>
        <p:spPr>
          <a:xfrm>
            <a:off x="589558" y="1549597"/>
            <a:ext cx="4501057" cy="2483316"/>
          </a:xfrm>
          <a:prstGeom prst="rect">
            <a:avLst/>
          </a:prstGeom>
        </p:spPr>
        <p:txBody>
          <a:bodyPr vert="horz" lIns="91440" tIns="45720" rIns="91440" bIns="45720" rtlCol="0" anchor="b">
            <a:normAutofit/>
          </a:bodyPr>
          <a:lstStyle/>
          <a:p>
            <a:pPr>
              <a:spcBef>
                <a:spcPct val="0"/>
              </a:spcBef>
              <a:spcAft>
                <a:spcPts val="600"/>
              </a:spcAft>
            </a:pPr>
            <a:r>
              <a:rPr lang="en-US" sz="4800" b="1" dirty="0">
                <a:solidFill>
                  <a:srgbClr val="FFFFFF"/>
                </a:solidFill>
                <a:latin typeface="+mj-lt"/>
                <a:ea typeface="+mj-ea"/>
                <a:cs typeface="+mj-cs"/>
              </a:rPr>
              <a:t>ADVANTAGES OF POSTMAN</a:t>
            </a:r>
          </a:p>
        </p:txBody>
      </p:sp>
      <p:cxnSp>
        <p:nvCxnSpPr>
          <p:cNvPr id="6187" name="Straight Connector 6177">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16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ful adhesive taps and pen on open notebook">
            <a:extLst>
              <a:ext uri="{FF2B5EF4-FFF2-40B4-BE49-F238E27FC236}">
                <a16:creationId xmlns:a16="http://schemas.microsoft.com/office/drawing/2014/main" id="{EFB0CB08-EABC-7336-F11C-52291FA972F7}"/>
              </a:ext>
            </a:extLst>
          </p:cNvPr>
          <p:cNvPicPr>
            <a:picLocks noChangeAspect="1"/>
          </p:cNvPicPr>
          <p:nvPr/>
        </p:nvPicPr>
        <p:blipFill rotWithShape="1">
          <a:blip r:embed="rId2"/>
          <a:srcRect t="15730"/>
          <a:stretch/>
        </p:blipFill>
        <p:spPr>
          <a:xfrm>
            <a:off x="3048" y="-49069"/>
            <a:ext cx="12191979" cy="6857998"/>
          </a:xfrm>
          <a:prstGeom prst="rect">
            <a:avLst/>
          </a:prstGeom>
          <a:effectLst>
            <a:outerShdw blurRad="596900" dist="330200" dir="8820000" sx="87000" sy="87000" algn="ctr" rotWithShape="0">
              <a:srgbClr val="000000">
                <a:alpha val="29000"/>
              </a:srgbClr>
            </a:outerShdw>
          </a:effectLst>
        </p:spPr>
      </p:pic>
      <p:sp>
        <p:nvSpPr>
          <p:cNvPr id="37" name="Rectangle 36">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DCEE15-FE13-A93B-0905-75A3F82574CA}"/>
              </a:ext>
            </a:extLst>
          </p:cNvPr>
          <p:cNvSpPr txBox="1"/>
          <p:nvPr/>
        </p:nvSpPr>
        <p:spPr>
          <a:xfrm>
            <a:off x="589559" y="871314"/>
            <a:ext cx="4755046" cy="2508616"/>
          </a:xfrm>
          <a:prstGeom prst="rect">
            <a:avLst/>
          </a:prstGeom>
        </p:spPr>
        <p:txBody>
          <a:bodyPr vert="horz" lIns="91440" tIns="45720" rIns="91440" bIns="45720" rtlCol="0" anchor="t">
            <a:normAutofit/>
          </a:bodyPr>
          <a:lstStyle/>
          <a:p>
            <a:pPr>
              <a:spcBef>
                <a:spcPct val="0"/>
              </a:spcBef>
              <a:spcAft>
                <a:spcPts val="600"/>
              </a:spcAft>
            </a:pPr>
            <a:r>
              <a:rPr lang="en-US" sz="4800" b="1">
                <a:solidFill>
                  <a:srgbClr val="FFFFFF"/>
                </a:solidFill>
                <a:latin typeface="+mj-lt"/>
                <a:ea typeface="+mj-ea"/>
                <a:cs typeface="+mj-cs"/>
              </a:rPr>
              <a:t>AGENDA</a:t>
            </a:r>
          </a:p>
        </p:txBody>
      </p:sp>
      <p:sp useBgFill="1">
        <p:nvSpPr>
          <p:cNvPr id="39" name="Rectangle 38">
            <a:extLst>
              <a:ext uri="{FF2B5EF4-FFF2-40B4-BE49-F238E27FC236}">
                <a16:creationId xmlns:a16="http://schemas.microsoft.com/office/drawing/2014/main" id="{7A8F735B-89DD-459E-BB4B-B9E1603DE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2375" y="0"/>
            <a:ext cx="1051560" cy="6858000"/>
          </a:xfrm>
          <a:prstGeom prst="rect">
            <a:avLst/>
          </a:prstGeom>
          <a:ln>
            <a:noFill/>
          </a:ln>
          <a:effectLst>
            <a:outerShdw blurRad="190500" dist="76200" dir="57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AFF45CC-4046-4B20-8A54-5D613033F0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3A3330D-2807-7A11-525C-E4FCC3E93998}"/>
              </a:ext>
            </a:extLst>
          </p:cNvPr>
          <p:cNvSpPr txBox="1"/>
          <p:nvPr/>
        </p:nvSpPr>
        <p:spPr>
          <a:xfrm>
            <a:off x="5736657" y="2067279"/>
            <a:ext cx="5287478" cy="327506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solidFill>
                  <a:schemeClr val="tx2"/>
                </a:solidFill>
              </a:rPr>
              <a:t>WHAT IS POSTMAN</a:t>
            </a:r>
          </a:p>
          <a:p>
            <a:pPr marL="285750" indent="-285750">
              <a:lnSpc>
                <a:spcPct val="150000"/>
              </a:lnSpc>
              <a:buFont typeface="Wingdings" panose="05000000000000000000" pitchFamily="2" charset="2"/>
              <a:buChar char="Ø"/>
            </a:pPr>
            <a:r>
              <a:rPr lang="en-US" sz="2000" dirty="0">
                <a:solidFill>
                  <a:schemeClr val="tx2"/>
                </a:solidFill>
              </a:rPr>
              <a:t>TERMINOLOGIES RELATED TO POSTMAN</a:t>
            </a:r>
          </a:p>
          <a:p>
            <a:pPr marL="285750" indent="-285750">
              <a:lnSpc>
                <a:spcPct val="150000"/>
              </a:lnSpc>
              <a:buFont typeface="Wingdings" panose="05000000000000000000" pitchFamily="2" charset="2"/>
              <a:buChar char="Ø"/>
            </a:pPr>
            <a:r>
              <a:rPr lang="en-US" sz="2000" dirty="0">
                <a:solidFill>
                  <a:schemeClr val="tx2"/>
                </a:solidFill>
              </a:rPr>
              <a:t>HOW TO USE POSTMAN</a:t>
            </a:r>
          </a:p>
          <a:p>
            <a:pPr marL="285750" indent="-285750">
              <a:lnSpc>
                <a:spcPct val="150000"/>
              </a:lnSpc>
              <a:buFont typeface="Wingdings" panose="05000000000000000000" pitchFamily="2" charset="2"/>
              <a:buChar char="Ø"/>
            </a:pPr>
            <a:r>
              <a:rPr lang="en-US" sz="2000" dirty="0">
                <a:solidFill>
                  <a:schemeClr val="tx2"/>
                </a:solidFill>
              </a:rPr>
              <a:t>POSTMAN NAVIGATION</a:t>
            </a:r>
          </a:p>
          <a:p>
            <a:pPr marL="285750" indent="-285750">
              <a:lnSpc>
                <a:spcPct val="150000"/>
              </a:lnSpc>
              <a:buFont typeface="Wingdings" panose="05000000000000000000" pitchFamily="2" charset="2"/>
              <a:buChar char="Ø"/>
            </a:pPr>
            <a:r>
              <a:rPr lang="en-US" sz="2000" dirty="0">
                <a:solidFill>
                  <a:schemeClr val="tx2"/>
                </a:solidFill>
              </a:rPr>
              <a:t>METHODS</a:t>
            </a:r>
          </a:p>
          <a:p>
            <a:pPr marL="285750" indent="-285750">
              <a:lnSpc>
                <a:spcPct val="150000"/>
              </a:lnSpc>
              <a:buFont typeface="Wingdings" panose="05000000000000000000" pitchFamily="2" charset="2"/>
              <a:buChar char="Ø"/>
            </a:pPr>
            <a:r>
              <a:rPr lang="en-US" sz="2000" dirty="0">
                <a:solidFill>
                  <a:schemeClr val="tx2"/>
                </a:solidFill>
              </a:rPr>
              <a:t>ADVANTAGES OF POSTMAN</a:t>
            </a:r>
          </a:p>
          <a:p>
            <a:pPr marL="285750" indent="-285750">
              <a:lnSpc>
                <a:spcPct val="150000"/>
              </a:lnSpc>
              <a:buFont typeface="Wingdings" panose="05000000000000000000" pitchFamily="2" charset="2"/>
              <a:buChar char="Ø"/>
            </a:pPr>
            <a:r>
              <a:rPr lang="en-US" sz="2000" dirty="0">
                <a:solidFill>
                  <a:schemeClr val="tx2"/>
                </a:solidFill>
              </a:rPr>
              <a:t>DISADVANTAGES OF POSTMAN</a:t>
            </a:r>
          </a:p>
        </p:txBody>
      </p:sp>
    </p:spTree>
    <p:extLst>
      <p:ext uri="{BB962C8B-B14F-4D97-AF65-F5344CB8AC3E}">
        <p14:creationId xmlns:p14="http://schemas.microsoft.com/office/powerpoint/2010/main" val="80710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0EFD7-48F3-4CAD-F5B8-5306A6DEF901}"/>
              </a:ext>
            </a:extLst>
          </p:cNvPr>
          <p:cNvSpPr txBox="1"/>
          <p:nvPr/>
        </p:nvSpPr>
        <p:spPr>
          <a:xfrm>
            <a:off x="4136456" y="138682"/>
            <a:ext cx="6097604" cy="505075"/>
          </a:xfrm>
          <a:prstGeom prst="rect">
            <a:avLst/>
          </a:prstGeom>
          <a:noFill/>
        </p:spPr>
        <p:txBody>
          <a:bodyPr wrap="square">
            <a:spAutoFit/>
          </a:bodyPr>
          <a:lstStyle/>
          <a:p>
            <a:pPr>
              <a:lnSpc>
                <a:spcPct val="150000"/>
              </a:lnSpc>
            </a:pPr>
            <a:r>
              <a:rPr lang="en-US" sz="2000" b="1" dirty="0">
                <a:solidFill>
                  <a:schemeClr val="tx2"/>
                </a:solidFill>
              </a:rPr>
              <a:t>ADVANTAGES OF POSTMAN</a:t>
            </a:r>
          </a:p>
        </p:txBody>
      </p:sp>
      <p:sp>
        <p:nvSpPr>
          <p:cNvPr id="9" name="TextBox 8">
            <a:extLst>
              <a:ext uri="{FF2B5EF4-FFF2-40B4-BE49-F238E27FC236}">
                <a16:creationId xmlns:a16="http://schemas.microsoft.com/office/drawing/2014/main" id="{F5133B5B-6CA9-39AD-68F1-39FCEACEEEFA}"/>
              </a:ext>
            </a:extLst>
          </p:cNvPr>
          <p:cNvSpPr txBox="1"/>
          <p:nvPr/>
        </p:nvSpPr>
        <p:spPr>
          <a:xfrm>
            <a:off x="488481" y="955927"/>
            <a:ext cx="11129211" cy="646331"/>
          </a:xfrm>
          <a:prstGeom prst="rect">
            <a:avLst/>
          </a:prstGeom>
          <a:noFill/>
        </p:spPr>
        <p:txBody>
          <a:bodyPr wrap="square">
            <a:spAutoFit/>
          </a:bodyPr>
          <a:lstStyle/>
          <a:p>
            <a:r>
              <a:rPr lang="en-US" b="1" i="0" dirty="0">
                <a:solidFill>
                  <a:srgbClr val="000000"/>
                </a:solidFill>
                <a:effectLst/>
                <a:latin typeface="inter-bold"/>
              </a:rPr>
              <a:t>Easy APIs import and export:</a:t>
            </a:r>
          </a:p>
          <a:p>
            <a:r>
              <a:rPr lang="en-US" b="1" dirty="0">
                <a:solidFill>
                  <a:srgbClr val="000000"/>
                </a:solidFill>
                <a:latin typeface="inter-bold"/>
              </a:rPr>
              <a:t>                 </a:t>
            </a:r>
            <a:r>
              <a:rPr lang="en-US" b="0" i="0" dirty="0">
                <a:solidFill>
                  <a:srgbClr val="000000"/>
                </a:solidFill>
                <a:effectLst/>
                <a:latin typeface="inter-regular"/>
              </a:rPr>
              <a:t>A collection can be imported or exported. Thus, it can save time for transferring the requests.</a:t>
            </a:r>
            <a:endParaRPr lang="en-IN" dirty="0"/>
          </a:p>
        </p:txBody>
      </p:sp>
      <p:sp>
        <p:nvSpPr>
          <p:cNvPr id="13" name="TextBox 12">
            <a:extLst>
              <a:ext uri="{FF2B5EF4-FFF2-40B4-BE49-F238E27FC236}">
                <a16:creationId xmlns:a16="http://schemas.microsoft.com/office/drawing/2014/main" id="{1743171E-250F-F1F7-BD82-BF40BCFA3622}"/>
              </a:ext>
            </a:extLst>
          </p:cNvPr>
          <p:cNvSpPr txBox="1"/>
          <p:nvPr/>
        </p:nvSpPr>
        <p:spPr>
          <a:xfrm>
            <a:off x="411479" y="1602258"/>
            <a:ext cx="10051181" cy="646331"/>
          </a:xfrm>
          <a:prstGeom prst="rect">
            <a:avLst/>
          </a:prstGeom>
          <a:noFill/>
        </p:spPr>
        <p:txBody>
          <a:bodyPr wrap="square">
            <a:spAutoFit/>
          </a:bodyPr>
          <a:lstStyle/>
          <a:p>
            <a:pPr algn="just"/>
            <a:r>
              <a:rPr lang="en-US" b="1" i="0" dirty="0">
                <a:solidFill>
                  <a:srgbClr val="000000"/>
                </a:solidFill>
                <a:effectLst/>
                <a:latin typeface="inter-bold"/>
              </a:rPr>
              <a:t>Request categorization:</a:t>
            </a:r>
          </a:p>
          <a:p>
            <a:pPr algn="just"/>
            <a:r>
              <a:rPr lang="en-US" b="1" i="0" dirty="0">
                <a:solidFill>
                  <a:srgbClr val="000000"/>
                </a:solidFill>
                <a:effectLst/>
                <a:latin typeface="inter-bold"/>
              </a:rPr>
              <a:t>                        </a:t>
            </a:r>
            <a:r>
              <a:rPr lang="en-US" b="0" i="0" dirty="0">
                <a:solidFill>
                  <a:srgbClr val="000000"/>
                </a:solidFill>
                <a:effectLst/>
                <a:latin typeface="inter-regular"/>
              </a:rPr>
              <a:t>Requests can be grouped into folders and collections for easy access.</a:t>
            </a:r>
          </a:p>
        </p:txBody>
      </p:sp>
      <p:sp>
        <p:nvSpPr>
          <p:cNvPr id="15" name="TextBox 14">
            <a:extLst>
              <a:ext uri="{FF2B5EF4-FFF2-40B4-BE49-F238E27FC236}">
                <a16:creationId xmlns:a16="http://schemas.microsoft.com/office/drawing/2014/main" id="{DDDA8302-6292-93F8-CF8B-01C2E13CD9E4}"/>
              </a:ext>
            </a:extLst>
          </p:cNvPr>
          <p:cNvSpPr txBox="1"/>
          <p:nvPr/>
        </p:nvSpPr>
        <p:spPr>
          <a:xfrm>
            <a:off x="411479" y="2248589"/>
            <a:ext cx="11129211" cy="3139321"/>
          </a:xfrm>
          <a:prstGeom prst="rect">
            <a:avLst/>
          </a:prstGeom>
          <a:noFill/>
        </p:spPr>
        <p:txBody>
          <a:bodyPr wrap="square">
            <a:spAutoFit/>
          </a:bodyPr>
          <a:lstStyle/>
          <a:p>
            <a:pPr algn="just"/>
            <a:r>
              <a:rPr lang="en-US" b="1" i="0" dirty="0">
                <a:solidFill>
                  <a:srgbClr val="000000"/>
                </a:solidFill>
                <a:effectLst/>
                <a:latin typeface="inter-bold"/>
              </a:rPr>
              <a:t>Passing data among requests: </a:t>
            </a:r>
          </a:p>
          <a:p>
            <a:pPr algn="just"/>
            <a:r>
              <a:rPr lang="en-US" b="1" i="0" dirty="0">
                <a:solidFill>
                  <a:srgbClr val="000000"/>
                </a:solidFill>
                <a:effectLst/>
                <a:latin typeface="inter-bold"/>
              </a:rPr>
              <a:t>                    </a:t>
            </a:r>
            <a:r>
              <a:rPr lang="en-US" b="0" i="0" dirty="0">
                <a:solidFill>
                  <a:srgbClr val="000000"/>
                </a:solidFill>
                <a:effectLst/>
                <a:latin typeface="inter-regular"/>
              </a:rPr>
              <a:t>Scripts can be used to pass data between API requests.</a:t>
            </a:r>
          </a:p>
          <a:p>
            <a:pPr algn="just"/>
            <a:r>
              <a:rPr lang="en-US" b="1" i="0" dirty="0">
                <a:solidFill>
                  <a:srgbClr val="000000"/>
                </a:solidFill>
                <a:effectLst/>
                <a:latin typeface="inter-bold"/>
              </a:rPr>
              <a:t>Running collections/ folders.</a:t>
            </a:r>
            <a:r>
              <a:rPr lang="en-US" dirty="0">
                <a:solidFill>
                  <a:srgbClr val="000000"/>
                </a:solidFill>
                <a:latin typeface="inter-regular"/>
              </a:rPr>
              <a:t>: </a:t>
            </a:r>
          </a:p>
          <a:p>
            <a:pPr algn="just"/>
            <a:r>
              <a:rPr lang="en-US" b="0" i="0" dirty="0">
                <a:solidFill>
                  <a:srgbClr val="000000"/>
                </a:solidFill>
                <a:effectLst/>
                <a:latin typeface="inter-regular"/>
              </a:rPr>
              <a:t>                       You can run individual requests or folder or collection as a whole in the Postman.</a:t>
            </a:r>
          </a:p>
          <a:p>
            <a:pPr algn="just"/>
            <a:r>
              <a:rPr lang="en-US" b="1" i="0" dirty="0">
                <a:solidFill>
                  <a:srgbClr val="000000"/>
                </a:solidFill>
                <a:effectLst/>
                <a:latin typeface="inter-bold"/>
              </a:rPr>
              <a:t>API documentation</a:t>
            </a:r>
            <a:r>
              <a:rPr lang="en-US" dirty="0">
                <a:solidFill>
                  <a:srgbClr val="000000"/>
                </a:solidFill>
                <a:latin typeface="inter-regular"/>
              </a:rPr>
              <a:t>:</a:t>
            </a:r>
          </a:p>
          <a:p>
            <a:pPr algn="just"/>
            <a:r>
              <a:rPr lang="en-US" b="0" i="0" dirty="0">
                <a:solidFill>
                  <a:srgbClr val="000000"/>
                </a:solidFill>
                <a:effectLst/>
                <a:latin typeface="inter-regular"/>
              </a:rPr>
              <a:t>                    Postman provides you an option to add a name and description to your request, folder, and collections.</a:t>
            </a:r>
          </a:p>
          <a:p>
            <a:pPr algn="just"/>
            <a:r>
              <a:rPr lang="en-US" b="1" i="0" dirty="0">
                <a:solidFill>
                  <a:srgbClr val="000000"/>
                </a:solidFill>
                <a:effectLst/>
                <a:latin typeface="inter-bold"/>
              </a:rPr>
              <a:t>Building Test suits</a:t>
            </a:r>
            <a:r>
              <a:rPr lang="en-US" dirty="0">
                <a:solidFill>
                  <a:srgbClr val="000000"/>
                </a:solidFill>
                <a:latin typeface="inter-regular"/>
              </a:rPr>
              <a:t>:</a:t>
            </a:r>
          </a:p>
          <a:p>
            <a:pPr algn="just"/>
            <a:r>
              <a:rPr lang="en-US" b="0" i="0" dirty="0">
                <a:solidFill>
                  <a:srgbClr val="000000"/>
                </a:solidFill>
                <a:effectLst/>
                <a:latin typeface="inter-regular"/>
              </a:rPr>
              <a:t>                   Test scripts can be added to requests, and integration test suites can be built.</a:t>
            </a:r>
          </a:p>
          <a:p>
            <a:pPr algn="just"/>
            <a:r>
              <a:rPr lang="en-US" b="1" i="0" dirty="0">
                <a:solidFill>
                  <a:srgbClr val="000000"/>
                </a:solidFill>
                <a:effectLst/>
                <a:latin typeface="inter-bold"/>
              </a:rPr>
              <a:t>Time-saving</a:t>
            </a:r>
            <a:r>
              <a:rPr lang="en-US" dirty="0">
                <a:solidFill>
                  <a:srgbClr val="000000"/>
                </a:solidFill>
                <a:latin typeface="inter-regular"/>
              </a:rPr>
              <a:t>: </a:t>
            </a:r>
          </a:p>
          <a:p>
            <a:pPr algn="just"/>
            <a:r>
              <a:rPr lang="en-US" b="0" i="0" dirty="0">
                <a:solidFill>
                  <a:srgbClr val="000000"/>
                </a:solidFill>
                <a:effectLst/>
                <a:latin typeface="inter-regular"/>
              </a:rPr>
              <a:t>               Setting any variable for collections will automatically apply the same to the folders generated under the collection and requests; thus, it saves time.</a:t>
            </a:r>
          </a:p>
        </p:txBody>
      </p:sp>
    </p:spTree>
    <p:extLst>
      <p:ext uri="{BB962C8B-B14F-4D97-AF65-F5344CB8AC3E}">
        <p14:creationId xmlns:p14="http://schemas.microsoft.com/office/powerpoint/2010/main" val="3422436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86" name="Rectangle 7185">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88" name="Straight Connector 7187">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90" name="Straight Connector 7189">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192"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94" name="Rectangle 7193">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Background Images For ppt">
            <a:extLst>
              <a:ext uri="{FF2B5EF4-FFF2-40B4-BE49-F238E27FC236}">
                <a16:creationId xmlns:a16="http://schemas.microsoft.com/office/drawing/2014/main" id="{22A89C0A-8A77-8C70-D99B-891DB3FBAD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 r="1" b="17452"/>
          <a:stretch/>
        </p:blipFill>
        <p:spPr bwMode="auto">
          <a:xfrm>
            <a:off x="20" y="-1"/>
            <a:ext cx="11144289" cy="6858001"/>
          </a:xfrm>
          <a:prstGeom prst="rect">
            <a:avLst/>
          </a:prstGeom>
          <a:noFill/>
          <a:effectLst>
            <a:outerShdw blurRad="596900" dist="330200" dir="8820000" sx="87000" sy="87000" algn="ctr" rotWithShape="0">
              <a:srgbClr val="000000">
                <a:alpha val="29000"/>
              </a:srgbClr>
            </a:outerShdw>
          </a:effectLst>
          <a:extLst>
            <a:ext uri="{909E8E84-426E-40DD-AFC4-6F175D3DCCD1}">
              <a14:hiddenFill xmlns:a14="http://schemas.microsoft.com/office/drawing/2010/main">
                <a:solidFill>
                  <a:srgbClr val="FFFFFF"/>
                </a:solidFill>
              </a14:hiddenFill>
            </a:ext>
          </a:extLst>
        </p:spPr>
      </p:pic>
      <p:sp>
        <p:nvSpPr>
          <p:cNvPr id="7196"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84F6477-6B85-D64D-E023-EB7D348401C3}"/>
              </a:ext>
            </a:extLst>
          </p:cNvPr>
          <p:cNvSpPr txBox="1"/>
          <p:nvPr/>
        </p:nvSpPr>
        <p:spPr>
          <a:xfrm>
            <a:off x="589558" y="1549597"/>
            <a:ext cx="5281853" cy="2483316"/>
          </a:xfrm>
          <a:prstGeom prst="rect">
            <a:avLst/>
          </a:prstGeom>
        </p:spPr>
        <p:txBody>
          <a:bodyPr vert="horz" lIns="91440" tIns="45720" rIns="91440" bIns="45720" rtlCol="0" anchor="b">
            <a:normAutofit/>
          </a:bodyPr>
          <a:lstStyle/>
          <a:p>
            <a:pPr>
              <a:spcBef>
                <a:spcPct val="0"/>
              </a:spcBef>
              <a:spcAft>
                <a:spcPts val="600"/>
              </a:spcAft>
            </a:pPr>
            <a:r>
              <a:rPr lang="en-US" sz="4800" b="1" dirty="0">
                <a:solidFill>
                  <a:srgbClr val="FFFFFF"/>
                </a:solidFill>
                <a:latin typeface="+mj-lt"/>
                <a:ea typeface="+mj-ea"/>
                <a:cs typeface="+mj-cs"/>
              </a:rPr>
              <a:t>DISADVANTAGES OF POSTMAN</a:t>
            </a:r>
          </a:p>
        </p:txBody>
      </p:sp>
      <p:cxnSp>
        <p:nvCxnSpPr>
          <p:cNvPr id="7198" name="Straight Connector 7197">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292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AF4DD-DB32-0ACF-5364-BAB7595BCC97}"/>
              </a:ext>
            </a:extLst>
          </p:cNvPr>
          <p:cNvSpPr txBox="1"/>
          <p:nvPr/>
        </p:nvSpPr>
        <p:spPr>
          <a:xfrm>
            <a:off x="574307" y="958831"/>
            <a:ext cx="10860506" cy="4628190"/>
          </a:xfrm>
          <a:prstGeom prst="rect">
            <a:avLst/>
          </a:prstGeom>
          <a:noFill/>
        </p:spPr>
        <p:txBody>
          <a:bodyPr wrap="square">
            <a:spAutoFit/>
          </a:bodyPr>
          <a:lstStyle/>
          <a:p>
            <a:pPr algn="just">
              <a:lnSpc>
                <a:spcPct val="150000"/>
              </a:lnSpc>
              <a:buFont typeface="Arial" panose="020B0604020202020204" pitchFamily="34" charset="0"/>
              <a:buChar char="•"/>
            </a:pPr>
            <a:r>
              <a:rPr lang="en-US" b="0" i="0" dirty="0">
                <a:solidFill>
                  <a:srgbClr val="000000"/>
                </a:solidFill>
                <a:effectLst/>
                <a:latin typeface="Nunito" pitchFamily="2" charset="0"/>
              </a:rPr>
              <a:t>Postman Monitors are non-functional provided the Postman server resides in the same server where we are. </a:t>
            </a:r>
          </a:p>
          <a:p>
            <a:pPr algn="just">
              <a:lnSpc>
                <a:spcPct val="150000"/>
              </a:lnSpc>
              <a:buFont typeface="Arial" panose="020B0604020202020204" pitchFamily="34" charset="0"/>
              <a:buChar char="•"/>
            </a:pPr>
            <a:r>
              <a:rPr lang="en-US" b="0" i="0" dirty="0">
                <a:solidFill>
                  <a:srgbClr val="000000"/>
                </a:solidFill>
                <a:effectLst/>
                <a:latin typeface="Nunito" pitchFamily="2" charset="0"/>
              </a:rPr>
              <a:t>Thus, it makes it difficult to determine the performance of a Collection in a different network.</a:t>
            </a:r>
          </a:p>
          <a:p>
            <a:pPr algn="just">
              <a:lnSpc>
                <a:spcPct val="150000"/>
              </a:lnSpc>
              <a:buFont typeface="Arial" panose="020B0604020202020204" pitchFamily="34" charset="0"/>
              <a:buChar char="•"/>
            </a:pPr>
            <a:r>
              <a:rPr lang="en-US" b="0" i="0" dirty="0">
                <a:solidFill>
                  <a:srgbClr val="000000"/>
                </a:solidFill>
                <a:effectLst/>
                <a:latin typeface="Nunito" pitchFamily="2" charset="0"/>
              </a:rPr>
              <a:t>To solve this problem, we need to buy the Postman pro-version. </a:t>
            </a:r>
          </a:p>
          <a:p>
            <a:pPr algn="just">
              <a:lnSpc>
                <a:spcPct val="150000"/>
              </a:lnSpc>
              <a:buFont typeface="Arial" panose="020B0604020202020204" pitchFamily="34" charset="0"/>
              <a:buChar char="•"/>
            </a:pPr>
            <a:r>
              <a:rPr lang="en-US" b="0" i="0" dirty="0">
                <a:solidFill>
                  <a:srgbClr val="000000"/>
                </a:solidFill>
                <a:effectLst/>
                <a:latin typeface="Nunito" pitchFamily="2" charset="0"/>
              </a:rPr>
              <a:t>On doing so, the Postman shall then give us another IP address with which we would be able to execute Monitors.</a:t>
            </a:r>
          </a:p>
          <a:p>
            <a:pPr algn="just">
              <a:lnSpc>
                <a:spcPct val="150000"/>
              </a:lnSpc>
              <a:buFont typeface="Arial" panose="020B0604020202020204" pitchFamily="34" charset="0"/>
              <a:buChar char="•"/>
            </a:pPr>
            <a:r>
              <a:rPr lang="en-US" b="0" i="0" dirty="0">
                <a:solidFill>
                  <a:srgbClr val="000000"/>
                </a:solidFill>
                <a:effectLst/>
                <a:latin typeface="Nunito" pitchFamily="2" charset="0"/>
              </a:rPr>
              <a:t>Postman Monitors are incapable of handling Global variables. </a:t>
            </a:r>
          </a:p>
          <a:p>
            <a:pPr algn="just">
              <a:lnSpc>
                <a:spcPct val="150000"/>
              </a:lnSpc>
              <a:buFont typeface="Arial" panose="020B0604020202020204" pitchFamily="34" charset="0"/>
              <a:buChar char="•"/>
            </a:pPr>
            <a:r>
              <a:rPr lang="en-US" b="0" i="0" dirty="0">
                <a:solidFill>
                  <a:srgbClr val="000000"/>
                </a:solidFill>
                <a:effectLst/>
                <a:latin typeface="Nunito" pitchFamily="2" charset="0"/>
              </a:rPr>
              <a:t>While creating a Monitor, we must copy all the Global variables as local ones within a newly created Environment.</a:t>
            </a:r>
          </a:p>
          <a:p>
            <a:pPr algn="just">
              <a:lnSpc>
                <a:spcPct val="150000"/>
              </a:lnSpc>
              <a:buFont typeface="Arial" panose="020B0604020202020204" pitchFamily="34" charset="0"/>
              <a:buChar char="•"/>
            </a:pPr>
            <a:r>
              <a:rPr lang="en-US" b="0" i="0" dirty="0">
                <a:solidFill>
                  <a:srgbClr val="000000"/>
                </a:solidFill>
                <a:effectLst/>
                <a:latin typeface="Nunito" pitchFamily="2" charset="0"/>
              </a:rPr>
              <a:t>The free version of Postman Monitor can only help us to get familiarized with its features. </a:t>
            </a:r>
          </a:p>
          <a:p>
            <a:pPr algn="just">
              <a:lnSpc>
                <a:spcPct val="150000"/>
              </a:lnSpc>
              <a:buFont typeface="Arial" panose="020B0604020202020204" pitchFamily="34" charset="0"/>
              <a:buChar char="•"/>
            </a:pPr>
            <a:r>
              <a:rPr lang="en-US" b="0" i="0" dirty="0">
                <a:solidFill>
                  <a:srgbClr val="000000"/>
                </a:solidFill>
                <a:effectLst/>
                <a:latin typeface="Nunito" pitchFamily="2" charset="0"/>
              </a:rPr>
              <a:t>Also, we can make a thousand API requests in each month with the free version.</a:t>
            </a:r>
          </a:p>
        </p:txBody>
      </p:sp>
      <p:sp>
        <p:nvSpPr>
          <p:cNvPr id="5" name="TextBox 4">
            <a:extLst>
              <a:ext uri="{FF2B5EF4-FFF2-40B4-BE49-F238E27FC236}">
                <a16:creationId xmlns:a16="http://schemas.microsoft.com/office/drawing/2014/main" id="{740770C3-7A00-C7A2-B09A-182B4451FEF9}"/>
              </a:ext>
            </a:extLst>
          </p:cNvPr>
          <p:cNvSpPr txBox="1"/>
          <p:nvPr/>
        </p:nvSpPr>
        <p:spPr>
          <a:xfrm>
            <a:off x="3934327" y="205157"/>
            <a:ext cx="6097604" cy="400110"/>
          </a:xfrm>
          <a:prstGeom prst="rect">
            <a:avLst/>
          </a:prstGeom>
          <a:noFill/>
        </p:spPr>
        <p:txBody>
          <a:bodyPr wrap="square">
            <a:spAutoFit/>
          </a:bodyPr>
          <a:lstStyle/>
          <a:p>
            <a:pPr>
              <a:spcBef>
                <a:spcPct val="0"/>
              </a:spcBef>
              <a:spcAft>
                <a:spcPts val="600"/>
              </a:spcAft>
            </a:pPr>
            <a:r>
              <a:rPr lang="en-US" sz="2000" b="1" dirty="0">
                <a:latin typeface="+mj-lt"/>
                <a:ea typeface="+mj-ea"/>
                <a:cs typeface="+mj-cs"/>
              </a:rPr>
              <a:t>DISADVANTAGES OF POSTMAN</a:t>
            </a:r>
          </a:p>
        </p:txBody>
      </p:sp>
    </p:spTree>
    <p:extLst>
      <p:ext uri="{BB962C8B-B14F-4D97-AF65-F5344CB8AC3E}">
        <p14:creationId xmlns:p14="http://schemas.microsoft.com/office/powerpoint/2010/main" val="4225890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201" name="Rectangle 8200">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20+ Free Powerpoint Backgrounds | Free &amp; Premium Templates">
            <a:extLst>
              <a:ext uri="{FF2B5EF4-FFF2-40B4-BE49-F238E27FC236}">
                <a16:creationId xmlns:a16="http://schemas.microsoft.com/office/drawing/2014/main" id="{35D72064-9568-E951-2AE3-C5365591F0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74" b="7517"/>
          <a:stretch/>
        </p:blipFill>
        <p:spPr bwMode="auto">
          <a:xfrm>
            <a:off x="20" y="8300"/>
            <a:ext cx="12191980" cy="6866290"/>
          </a:xfrm>
          <a:prstGeom prst="rect">
            <a:avLst/>
          </a:prstGeom>
          <a:noFill/>
          <a:extLst>
            <a:ext uri="{909E8E84-426E-40DD-AFC4-6F175D3DCCD1}">
              <a14:hiddenFill xmlns:a14="http://schemas.microsoft.com/office/drawing/2010/main">
                <a:solidFill>
                  <a:srgbClr val="FFFFFF"/>
                </a:solidFill>
              </a14:hiddenFill>
            </a:ext>
          </a:extLst>
        </p:spPr>
      </p:pic>
      <p:cxnSp>
        <p:nvCxnSpPr>
          <p:cNvPr id="8203" name="Straight Connector 8202">
            <a:extLst>
              <a:ext uri="{FF2B5EF4-FFF2-40B4-BE49-F238E27FC236}">
                <a16:creationId xmlns:a16="http://schemas.microsoft.com/office/drawing/2014/main" id="{CFF58F2B-EB8E-4311-BE8E-9497C5AF7E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3336F75-B8F1-68F3-B30F-67D1BB18A335}"/>
              </a:ext>
            </a:extLst>
          </p:cNvPr>
          <p:cNvSpPr txBox="1"/>
          <p:nvPr/>
        </p:nvSpPr>
        <p:spPr>
          <a:xfrm>
            <a:off x="3799840" y="2761381"/>
            <a:ext cx="5435600" cy="830997"/>
          </a:xfrm>
          <a:prstGeom prst="rect">
            <a:avLst/>
          </a:prstGeom>
          <a:noFill/>
        </p:spPr>
        <p:txBody>
          <a:bodyPr wrap="square" rtlCol="0">
            <a:spAutoFit/>
          </a:bodyPr>
          <a:lstStyle/>
          <a:p>
            <a:r>
              <a:rPr lang="en-IN" sz="4800" b="1" dirty="0">
                <a:solidFill>
                  <a:schemeClr val="bg1"/>
                </a:solidFill>
              </a:rPr>
              <a:t>THANK YOU</a:t>
            </a:r>
          </a:p>
        </p:txBody>
      </p:sp>
    </p:spTree>
    <p:extLst>
      <p:ext uri="{BB962C8B-B14F-4D97-AF65-F5344CB8AC3E}">
        <p14:creationId xmlns:p14="http://schemas.microsoft.com/office/powerpoint/2010/main" val="67752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1">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49" name="Rectangle 1043">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anual API Testing using Postman for Beginners">
            <a:extLst>
              <a:ext uri="{FF2B5EF4-FFF2-40B4-BE49-F238E27FC236}">
                <a16:creationId xmlns:a16="http://schemas.microsoft.com/office/drawing/2014/main" id="{83BB6F66-6CE6-27F9-1024-3398D910C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16" b="6612"/>
          <a:stretch/>
        </p:blipFill>
        <p:spPr bwMode="auto">
          <a:xfrm>
            <a:off x="20" y="10"/>
            <a:ext cx="12191980" cy="6866290"/>
          </a:xfrm>
          <a:prstGeom prst="rect">
            <a:avLst/>
          </a:prstGeom>
          <a:noFill/>
          <a:extLst>
            <a:ext uri="{909E8E84-426E-40DD-AFC4-6F175D3DCCD1}">
              <a14:hiddenFill xmlns:a14="http://schemas.microsoft.com/office/drawing/2010/main">
                <a:solidFill>
                  <a:srgbClr val="FFFFFF"/>
                </a:solidFill>
              </a14:hiddenFill>
            </a:ext>
          </a:extLst>
        </p:spPr>
      </p:pic>
      <p:cxnSp>
        <p:nvCxnSpPr>
          <p:cNvPr id="1050" name="Straight Connector 1045">
            <a:extLst>
              <a:ext uri="{FF2B5EF4-FFF2-40B4-BE49-F238E27FC236}">
                <a16:creationId xmlns:a16="http://schemas.microsoft.com/office/drawing/2014/main" id="{CFF58F2B-EB8E-4311-BE8E-9497C5AF7E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57A9815-4896-649C-BAA9-B15D6A708C47}"/>
              </a:ext>
            </a:extLst>
          </p:cNvPr>
          <p:cNvSpPr txBox="1"/>
          <p:nvPr/>
        </p:nvSpPr>
        <p:spPr>
          <a:xfrm>
            <a:off x="278598" y="369503"/>
            <a:ext cx="6096000" cy="769441"/>
          </a:xfrm>
          <a:prstGeom prst="rect">
            <a:avLst/>
          </a:prstGeom>
          <a:noFill/>
        </p:spPr>
        <p:txBody>
          <a:bodyPr wrap="square" rtlCol="0">
            <a:spAutoFit/>
          </a:bodyPr>
          <a:lstStyle/>
          <a:p>
            <a:r>
              <a:rPr lang="en-US" sz="4400" dirty="0">
                <a:solidFill>
                  <a:schemeClr val="bg1"/>
                </a:solidFill>
              </a:rPr>
              <a:t>WHAT IS POSTMAN</a:t>
            </a:r>
            <a:endParaRPr lang="en-IN" sz="4400" dirty="0">
              <a:solidFill>
                <a:schemeClr val="bg1"/>
              </a:solidFill>
            </a:endParaRPr>
          </a:p>
        </p:txBody>
      </p:sp>
    </p:spTree>
    <p:extLst>
      <p:ext uri="{BB962C8B-B14F-4D97-AF65-F5344CB8AC3E}">
        <p14:creationId xmlns:p14="http://schemas.microsoft.com/office/powerpoint/2010/main" val="49992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4D673F-2ED1-64B6-333A-D7D9A89456F4}"/>
              </a:ext>
            </a:extLst>
          </p:cNvPr>
          <p:cNvSpPr txBox="1"/>
          <p:nvPr/>
        </p:nvSpPr>
        <p:spPr>
          <a:xfrm>
            <a:off x="4685096" y="71305"/>
            <a:ext cx="6097604" cy="505075"/>
          </a:xfrm>
          <a:prstGeom prst="rect">
            <a:avLst/>
          </a:prstGeom>
          <a:noFill/>
        </p:spPr>
        <p:txBody>
          <a:bodyPr wrap="square">
            <a:spAutoFit/>
          </a:bodyPr>
          <a:lstStyle/>
          <a:p>
            <a:pPr>
              <a:lnSpc>
                <a:spcPct val="150000"/>
              </a:lnSpc>
            </a:pPr>
            <a:r>
              <a:rPr lang="en-US" sz="2000" b="1">
                <a:solidFill>
                  <a:schemeClr val="tx2"/>
                </a:solidFill>
              </a:rPr>
              <a:t>WHAT IS POSTMAN</a:t>
            </a:r>
            <a:endParaRPr lang="en-US" sz="2000" b="1" dirty="0">
              <a:solidFill>
                <a:schemeClr val="tx2"/>
              </a:solidFill>
            </a:endParaRPr>
          </a:p>
        </p:txBody>
      </p:sp>
      <p:sp>
        <p:nvSpPr>
          <p:cNvPr id="5" name="TextBox 4">
            <a:extLst>
              <a:ext uri="{FF2B5EF4-FFF2-40B4-BE49-F238E27FC236}">
                <a16:creationId xmlns:a16="http://schemas.microsoft.com/office/drawing/2014/main" id="{038F3BB1-DB7D-A0FB-F809-7512FAD20C68}"/>
              </a:ext>
            </a:extLst>
          </p:cNvPr>
          <p:cNvSpPr txBox="1"/>
          <p:nvPr/>
        </p:nvSpPr>
        <p:spPr>
          <a:xfrm>
            <a:off x="594360" y="946574"/>
            <a:ext cx="10647948" cy="591142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b="0" i="0">
                <a:solidFill>
                  <a:srgbClr val="333333"/>
                </a:solidFill>
                <a:effectLst/>
                <a:latin typeface="inter-regular"/>
              </a:rPr>
              <a:t>Postman is one of the most popular software testing tools which is used for API testing.</a:t>
            </a:r>
          </a:p>
          <a:p>
            <a:pPr marL="285750" indent="-285750">
              <a:lnSpc>
                <a:spcPct val="150000"/>
              </a:lnSpc>
              <a:buFont typeface="Wingdings" panose="05000000000000000000" pitchFamily="2" charset="2"/>
              <a:buChar char="Ø"/>
            </a:pPr>
            <a:r>
              <a:rPr lang="en-US" sz="2000" b="0" i="0">
                <a:solidFill>
                  <a:srgbClr val="000000"/>
                </a:solidFill>
                <a:effectLst/>
                <a:latin typeface="inter-regular"/>
              </a:rPr>
              <a:t>Postman is a standalone software testing API (Application Programming Interface) platform to build, test, design, modify, and document APIs.</a:t>
            </a:r>
          </a:p>
          <a:p>
            <a:pPr marL="285750" indent="-285750">
              <a:lnSpc>
                <a:spcPct val="150000"/>
              </a:lnSpc>
              <a:buFont typeface="Wingdings" panose="05000000000000000000" pitchFamily="2" charset="2"/>
              <a:buChar char="Ø"/>
            </a:pPr>
            <a:r>
              <a:rPr lang="en-US" sz="2000" b="0" i="0">
                <a:solidFill>
                  <a:srgbClr val="000000"/>
                </a:solidFill>
                <a:effectLst/>
                <a:latin typeface="inter-regular"/>
              </a:rPr>
              <a:t>It is a simple Graphic User Interface for sending and viewing HTTP requests and responses.</a:t>
            </a:r>
          </a:p>
          <a:p>
            <a:pPr marL="285750" indent="-285750">
              <a:lnSpc>
                <a:spcPct val="150000"/>
              </a:lnSpc>
              <a:buFont typeface="Wingdings" panose="05000000000000000000" pitchFamily="2" charset="2"/>
              <a:buChar char="Ø"/>
            </a:pPr>
            <a:r>
              <a:rPr lang="en-US" sz="2000" b="0" i="0">
                <a:solidFill>
                  <a:srgbClr val="000000"/>
                </a:solidFill>
                <a:effectLst/>
                <a:latin typeface="inter-regular"/>
              </a:rPr>
              <a:t>While using Postman, for testing purposes, one doesn't need to write any HTTP client network code.</a:t>
            </a:r>
          </a:p>
          <a:p>
            <a:pPr marL="285750" indent="-285750">
              <a:lnSpc>
                <a:spcPct val="150000"/>
              </a:lnSpc>
              <a:buFont typeface="Wingdings" panose="05000000000000000000" pitchFamily="2" charset="2"/>
              <a:buChar char="Ø"/>
            </a:pPr>
            <a:r>
              <a:rPr lang="en-US" sz="2000" b="0" i="0">
                <a:solidFill>
                  <a:srgbClr val="000000"/>
                </a:solidFill>
                <a:effectLst/>
                <a:latin typeface="inter-regular"/>
              </a:rPr>
              <a:t>Instead, we build test suites called collections and let Postman interact with the API.</a:t>
            </a:r>
          </a:p>
          <a:p>
            <a:pPr marL="285750" indent="-285750">
              <a:lnSpc>
                <a:spcPct val="150000"/>
              </a:lnSpc>
              <a:buFont typeface="Wingdings" panose="05000000000000000000" pitchFamily="2" charset="2"/>
              <a:buChar char="Ø"/>
            </a:pPr>
            <a:r>
              <a:rPr lang="en-US" sz="2000" b="0" i="0">
                <a:solidFill>
                  <a:srgbClr val="000000"/>
                </a:solidFill>
                <a:effectLst/>
                <a:latin typeface="inter-regular"/>
              </a:rPr>
              <a:t>In this tool, nearly any functionality that any developer may need is embedded. </a:t>
            </a:r>
          </a:p>
          <a:p>
            <a:pPr marL="285750" indent="-285750">
              <a:lnSpc>
                <a:spcPct val="150000"/>
              </a:lnSpc>
              <a:buFont typeface="Wingdings" panose="05000000000000000000" pitchFamily="2" charset="2"/>
              <a:buChar char="Ø"/>
            </a:pPr>
            <a:r>
              <a:rPr lang="en-US" sz="2000" b="0" i="0">
                <a:solidFill>
                  <a:srgbClr val="000000"/>
                </a:solidFill>
                <a:effectLst/>
                <a:latin typeface="inter-regular"/>
              </a:rPr>
              <a:t>This tool has the ability to make various types of HTTP requests like GET, POST, PUT, PATCH, and convert the API to code for languages like JavaScript and Python.</a:t>
            </a:r>
          </a:p>
          <a:p>
            <a:pPr marL="285750" indent="-285750">
              <a:buFont typeface="Wingdings" panose="05000000000000000000" pitchFamily="2" charset="2"/>
              <a:buChar char="Ø"/>
            </a:pPr>
            <a:endParaRPr lang="en-US" b="0" i="0">
              <a:solidFill>
                <a:srgbClr val="000000"/>
              </a:solidFill>
              <a:effectLst/>
              <a:latin typeface="inter-regular"/>
            </a:endParaRPr>
          </a:p>
          <a:p>
            <a:pPr marL="285750" indent="-285750">
              <a:buFont typeface="Wingdings" panose="05000000000000000000" pitchFamily="2" charset="2"/>
              <a:buChar char="Ø"/>
            </a:pPr>
            <a:endParaRPr lang="en-US" b="0" i="0">
              <a:solidFill>
                <a:srgbClr val="000000"/>
              </a:solidFill>
              <a:effectLst/>
              <a:latin typeface="inter-regular"/>
            </a:endParaRPr>
          </a:p>
          <a:p>
            <a:pPr marL="285750" indent="-285750">
              <a:buFont typeface="Wingdings" panose="05000000000000000000" pitchFamily="2" charset="2"/>
              <a:buChar char="Ø"/>
            </a:pPr>
            <a:endParaRPr lang="en-US" b="0" i="0">
              <a:solidFill>
                <a:srgbClr val="333333"/>
              </a:solidFill>
              <a:effectLst/>
              <a:latin typeface="inter-regular"/>
            </a:endParaRPr>
          </a:p>
          <a:p>
            <a:pPr marL="285750" indent="-285750">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287152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24C4721B-8E7B-438C-02C0-14B1B9E8E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588" y="607682"/>
            <a:ext cx="5374640" cy="52171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F4BB469-CF25-6A3D-7046-B2F708C6C26F}"/>
              </a:ext>
            </a:extLst>
          </p:cNvPr>
          <p:cNvSpPr txBox="1"/>
          <p:nvPr/>
        </p:nvSpPr>
        <p:spPr>
          <a:xfrm>
            <a:off x="680185" y="5497548"/>
            <a:ext cx="8945077" cy="752770"/>
          </a:xfrm>
          <a:prstGeom prst="rect">
            <a:avLst/>
          </a:prstGeom>
          <a:noFill/>
        </p:spPr>
        <p:txBody>
          <a:bodyPr wrap="square">
            <a:spAutoFit/>
          </a:bodyPr>
          <a:lstStyle/>
          <a:p>
            <a:pPr>
              <a:lnSpc>
                <a:spcPct val="150000"/>
              </a:lnSpc>
            </a:pPr>
            <a:r>
              <a:rPr lang="en-US" sz="3200" b="1" dirty="0">
                <a:solidFill>
                  <a:schemeClr val="tx2"/>
                </a:solidFill>
              </a:rPr>
              <a:t>TERMINOLOGIES RELATED TO POSTMAN</a:t>
            </a:r>
          </a:p>
        </p:txBody>
      </p:sp>
    </p:spTree>
    <p:extLst>
      <p:ext uri="{BB962C8B-B14F-4D97-AF65-F5344CB8AC3E}">
        <p14:creationId xmlns:p14="http://schemas.microsoft.com/office/powerpoint/2010/main" val="403905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60DE05-71F7-7C39-39FE-B48BCA89DD19}"/>
              </a:ext>
            </a:extLst>
          </p:cNvPr>
          <p:cNvSpPr txBox="1"/>
          <p:nvPr/>
        </p:nvSpPr>
        <p:spPr>
          <a:xfrm>
            <a:off x="4039402" y="88150"/>
            <a:ext cx="6096000" cy="463781"/>
          </a:xfrm>
          <a:prstGeom prst="rect">
            <a:avLst/>
          </a:prstGeom>
          <a:noFill/>
        </p:spPr>
        <p:txBody>
          <a:bodyPr wrap="square">
            <a:spAutoFit/>
          </a:bodyPr>
          <a:lstStyle/>
          <a:p>
            <a:pPr>
              <a:lnSpc>
                <a:spcPct val="150000"/>
              </a:lnSpc>
            </a:pPr>
            <a:r>
              <a:rPr lang="en-US" sz="1800" b="1" dirty="0">
                <a:solidFill>
                  <a:schemeClr val="tx2"/>
                </a:solidFill>
              </a:rPr>
              <a:t>TERMINOLOGIES RELATED TO POSTMAN</a:t>
            </a:r>
          </a:p>
        </p:txBody>
      </p:sp>
      <p:sp>
        <p:nvSpPr>
          <p:cNvPr id="7" name="TextBox 6">
            <a:extLst>
              <a:ext uri="{FF2B5EF4-FFF2-40B4-BE49-F238E27FC236}">
                <a16:creationId xmlns:a16="http://schemas.microsoft.com/office/drawing/2014/main" id="{04DF01D1-599F-CE03-E9BF-E720210FE1CD}"/>
              </a:ext>
            </a:extLst>
          </p:cNvPr>
          <p:cNvSpPr txBox="1"/>
          <p:nvPr/>
        </p:nvSpPr>
        <p:spPr>
          <a:xfrm>
            <a:off x="536608" y="551931"/>
            <a:ext cx="7721868" cy="6420347"/>
          </a:xfrm>
          <a:prstGeom prst="rect">
            <a:avLst/>
          </a:prstGeom>
          <a:noFill/>
        </p:spPr>
        <p:txBody>
          <a:bodyPr wrap="square">
            <a:spAutoFit/>
          </a:bodyPr>
          <a:lstStyle/>
          <a:p>
            <a:pPr algn="just"/>
            <a:r>
              <a:rPr lang="en-US" b="0" i="0" dirty="0">
                <a:solidFill>
                  <a:srgbClr val="610B4B"/>
                </a:solidFill>
                <a:effectLst/>
                <a:latin typeface="erdana"/>
              </a:rPr>
              <a:t>API:</a:t>
            </a:r>
          </a:p>
          <a:p>
            <a:pPr marL="285750" indent="-285750" algn="just">
              <a:lnSpc>
                <a:spcPct val="150000"/>
              </a:lnSpc>
              <a:buFont typeface="Wingdings" panose="05000000000000000000" pitchFamily="2" charset="2"/>
              <a:buChar char="Ø"/>
            </a:pPr>
            <a:r>
              <a:rPr lang="en-US" b="0" i="0" dirty="0">
                <a:solidFill>
                  <a:srgbClr val="333333"/>
                </a:solidFill>
                <a:effectLst/>
                <a:latin typeface="inter-regular"/>
              </a:rPr>
              <a:t>Application Programming Interface (API) is software that acts as an intermediary for two apps to communicate with each other.</a:t>
            </a:r>
          </a:p>
          <a:p>
            <a:pPr marL="285750" indent="-285750" algn="just">
              <a:lnSpc>
                <a:spcPct val="150000"/>
              </a:lnSpc>
              <a:buFont typeface="Wingdings" panose="05000000000000000000" pitchFamily="2" charset="2"/>
              <a:buChar char="Ø"/>
            </a:pPr>
            <a:r>
              <a:rPr lang="en-US" b="0" i="0" dirty="0">
                <a:solidFill>
                  <a:srgbClr val="333333"/>
                </a:solidFill>
                <a:effectLst/>
                <a:latin typeface="inter-regular"/>
              </a:rPr>
              <a:t>We use APIs whenever we use an application like Twitter, Facebook, sending text messages, or checking the weather over the phone.</a:t>
            </a:r>
          </a:p>
          <a:p>
            <a:pPr algn="just"/>
            <a:r>
              <a:rPr lang="en-US" b="0" i="0" dirty="0">
                <a:solidFill>
                  <a:srgbClr val="610B4B"/>
                </a:solidFill>
                <a:effectLst/>
                <a:latin typeface="erdana"/>
              </a:rPr>
              <a:t>HTTP:</a:t>
            </a:r>
          </a:p>
          <a:p>
            <a:pPr marL="285750" indent="-285750" algn="just">
              <a:lnSpc>
                <a:spcPct val="150000"/>
              </a:lnSpc>
              <a:buFont typeface="Wingdings" panose="05000000000000000000" pitchFamily="2" charset="2"/>
              <a:buChar char="Ø"/>
            </a:pPr>
            <a:r>
              <a:rPr lang="en-US" b="0" i="0" dirty="0">
                <a:solidFill>
                  <a:srgbClr val="333333"/>
                </a:solidFill>
                <a:effectLst/>
                <a:latin typeface="inter-regular"/>
              </a:rPr>
              <a:t>HTTP (Hypertext Transfer Protocol) is the collection of rules for the transmission of data on the World Wide Web, like graphic images, text, video, sound, and other multimedia data. </a:t>
            </a:r>
          </a:p>
          <a:p>
            <a:pPr marL="285750" indent="-285750" algn="just">
              <a:lnSpc>
                <a:spcPct val="150000"/>
              </a:lnSpc>
              <a:buFont typeface="Wingdings" panose="05000000000000000000" pitchFamily="2" charset="2"/>
              <a:buChar char="Ø"/>
            </a:pPr>
            <a:r>
              <a:rPr lang="en-US" b="0" i="0" dirty="0">
                <a:solidFill>
                  <a:srgbClr val="333333"/>
                </a:solidFill>
                <a:effectLst/>
                <a:latin typeface="inter-regular"/>
              </a:rPr>
              <a:t>The Web users implicitly make use of HTTP as soon as they open their Web browser.</a:t>
            </a:r>
          </a:p>
          <a:p>
            <a:pPr algn="just">
              <a:lnSpc>
                <a:spcPct val="150000"/>
              </a:lnSpc>
            </a:pPr>
            <a:r>
              <a:rPr lang="en-US" b="0" i="0" dirty="0">
                <a:solidFill>
                  <a:srgbClr val="333333"/>
                </a:solidFill>
                <a:effectLst/>
                <a:latin typeface="inter-regular"/>
              </a:rPr>
              <a:t>Example: </a:t>
            </a:r>
          </a:p>
          <a:p>
            <a:pPr algn="just">
              <a:lnSpc>
                <a:spcPct val="150000"/>
              </a:lnSpc>
            </a:pPr>
            <a:r>
              <a:rPr lang="en-US" dirty="0">
                <a:solidFill>
                  <a:srgbClr val="333333"/>
                </a:solidFill>
                <a:latin typeface="inter-regular"/>
              </a:rPr>
              <a:t>               </a:t>
            </a:r>
            <a:r>
              <a:rPr lang="en-US" b="0" i="0" dirty="0">
                <a:solidFill>
                  <a:srgbClr val="333333"/>
                </a:solidFill>
                <a:effectLst/>
                <a:latin typeface="inter-regular"/>
              </a:rPr>
              <a:t>A user or browser enters the HTTP request to the server; the server then returns the user response. This response includes the request status information and may consist of the requested material as well.</a:t>
            </a:r>
          </a:p>
          <a:p>
            <a:pPr marL="285750" indent="-285750" algn="just">
              <a:lnSpc>
                <a:spcPct val="150000"/>
              </a:lnSpc>
              <a:buFont typeface="Wingdings" panose="05000000000000000000" pitchFamily="2" charset="2"/>
              <a:buChar char="Ø"/>
            </a:pPr>
            <a:endParaRPr lang="en-US" b="0" i="0" dirty="0">
              <a:solidFill>
                <a:srgbClr val="333333"/>
              </a:solidFill>
              <a:effectLst/>
              <a:latin typeface="inter-regular"/>
            </a:endParaRPr>
          </a:p>
        </p:txBody>
      </p:sp>
      <p:pic>
        <p:nvPicPr>
          <p:cNvPr id="2050" name="Picture 2" descr="API Enablement Services &amp; Solution">
            <a:extLst>
              <a:ext uri="{FF2B5EF4-FFF2-40B4-BE49-F238E27FC236}">
                <a16:creationId xmlns:a16="http://schemas.microsoft.com/office/drawing/2014/main" id="{F7B6E80A-161E-9FBE-4755-86ED56AF6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0714" y="551931"/>
            <a:ext cx="2701366" cy="26113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02292CD-C750-31FE-CEA2-110F34B4B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090" y="3830320"/>
            <a:ext cx="3252613" cy="2475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5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to Use Postman For Testing Different API Formats?">
            <a:extLst>
              <a:ext uri="{FF2B5EF4-FFF2-40B4-BE49-F238E27FC236}">
                <a16:creationId xmlns:a16="http://schemas.microsoft.com/office/drawing/2014/main" id="{A8866A63-7E92-0B8C-4493-F87B9F3B4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11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AB16F-7E87-0CC0-EEFB-D260A4C076E5}"/>
              </a:ext>
            </a:extLst>
          </p:cNvPr>
          <p:cNvSpPr txBox="1"/>
          <p:nvPr/>
        </p:nvSpPr>
        <p:spPr>
          <a:xfrm>
            <a:off x="4704348" y="129056"/>
            <a:ext cx="6097604" cy="505075"/>
          </a:xfrm>
          <a:prstGeom prst="rect">
            <a:avLst/>
          </a:prstGeom>
          <a:noFill/>
        </p:spPr>
        <p:txBody>
          <a:bodyPr wrap="square">
            <a:spAutoFit/>
          </a:bodyPr>
          <a:lstStyle/>
          <a:p>
            <a:pPr>
              <a:lnSpc>
                <a:spcPct val="150000"/>
              </a:lnSpc>
            </a:pPr>
            <a:r>
              <a:rPr lang="en-US" sz="2000" b="1" dirty="0">
                <a:solidFill>
                  <a:schemeClr val="tx2"/>
                </a:solidFill>
              </a:rPr>
              <a:t>HOW TO USE POSTMAN</a:t>
            </a:r>
          </a:p>
        </p:txBody>
      </p:sp>
      <p:sp>
        <p:nvSpPr>
          <p:cNvPr id="5" name="TextBox 4">
            <a:extLst>
              <a:ext uri="{FF2B5EF4-FFF2-40B4-BE49-F238E27FC236}">
                <a16:creationId xmlns:a16="http://schemas.microsoft.com/office/drawing/2014/main" id="{3CFE40D6-E0E2-763D-5A0A-AAD2A4C767DA}"/>
              </a:ext>
            </a:extLst>
          </p:cNvPr>
          <p:cNvSpPr txBox="1"/>
          <p:nvPr/>
        </p:nvSpPr>
        <p:spPr>
          <a:xfrm>
            <a:off x="287154" y="703574"/>
            <a:ext cx="11378666" cy="5866350"/>
          </a:xfrm>
          <a:prstGeom prst="rect">
            <a:avLst/>
          </a:prstGeom>
          <a:noFill/>
        </p:spPr>
        <p:txBody>
          <a:bodyPr wrap="square">
            <a:spAutoFit/>
          </a:bodyPr>
          <a:lstStyle/>
          <a:p>
            <a:pPr algn="just">
              <a:lnSpc>
                <a:spcPct val="150000"/>
              </a:lnSpc>
            </a:pPr>
            <a:r>
              <a:rPr lang="en-US" b="0" i="0" dirty="0">
                <a:solidFill>
                  <a:srgbClr val="333333"/>
                </a:solidFill>
                <a:effectLst/>
                <a:latin typeface="inter-regular"/>
              </a:rPr>
              <a:t>Following are the reasons why Postman is used:</a:t>
            </a:r>
          </a:p>
          <a:p>
            <a:pPr algn="just">
              <a:lnSpc>
                <a:spcPct val="150000"/>
              </a:lnSpc>
              <a:buFont typeface="+mj-lt"/>
              <a:buAutoNum type="arabicPeriod"/>
            </a:pPr>
            <a:r>
              <a:rPr lang="en-US" b="1" i="0" dirty="0">
                <a:solidFill>
                  <a:srgbClr val="000000"/>
                </a:solidFill>
                <a:effectLst/>
                <a:latin typeface="inter-bold"/>
              </a:rPr>
              <a:t>Accessibility-</a:t>
            </a:r>
            <a:r>
              <a:rPr lang="en-US" b="0" i="0" dirty="0">
                <a:solidFill>
                  <a:srgbClr val="000000"/>
                </a:solidFill>
                <a:effectLst/>
                <a:latin typeface="inter-regular"/>
              </a:rPr>
              <a:t> One can use it anywhere after installing Postman into the device by simply logging in to the account.</a:t>
            </a:r>
          </a:p>
          <a:p>
            <a:pPr algn="just">
              <a:lnSpc>
                <a:spcPct val="150000"/>
              </a:lnSpc>
              <a:buFont typeface="+mj-lt"/>
              <a:buAutoNum type="arabicPeriod"/>
            </a:pPr>
            <a:r>
              <a:rPr lang="en-US" b="1" i="0" dirty="0">
                <a:solidFill>
                  <a:srgbClr val="000000"/>
                </a:solidFill>
                <a:effectLst/>
                <a:latin typeface="inter-bold"/>
              </a:rPr>
              <a:t>Use Collections</a:t>
            </a:r>
            <a:r>
              <a:rPr lang="en-US" b="0" i="0" dirty="0">
                <a:solidFill>
                  <a:srgbClr val="000000"/>
                </a:solidFill>
                <a:effectLst/>
                <a:latin typeface="inter-regular"/>
              </a:rPr>
              <a:t>-Postman allows users to build collections for their API-calls. Every set can create multiple requests and subfolders. It will help to organize the test suites.</a:t>
            </a:r>
          </a:p>
          <a:p>
            <a:pPr algn="just">
              <a:lnSpc>
                <a:spcPct val="150000"/>
              </a:lnSpc>
              <a:buFont typeface="+mj-lt"/>
              <a:buAutoNum type="arabicPeriod"/>
            </a:pPr>
            <a:r>
              <a:rPr lang="en-US" b="1" i="0" dirty="0">
                <a:solidFill>
                  <a:srgbClr val="000000"/>
                </a:solidFill>
                <a:effectLst/>
                <a:latin typeface="inter-bold"/>
              </a:rPr>
              <a:t>Test development-</a:t>
            </a:r>
            <a:r>
              <a:rPr lang="en-US" b="0" i="0" dirty="0">
                <a:solidFill>
                  <a:srgbClr val="000000"/>
                </a:solidFill>
                <a:effectLst/>
                <a:latin typeface="inter-regular"/>
              </a:rPr>
              <a:t> To test checkpoints, verification of successful HTTP response status shall be added to every API- calls.</a:t>
            </a:r>
          </a:p>
          <a:p>
            <a:pPr algn="just">
              <a:lnSpc>
                <a:spcPct val="150000"/>
              </a:lnSpc>
              <a:buFont typeface="+mj-lt"/>
              <a:buAutoNum type="arabicPeriod"/>
            </a:pPr>
            <a:r>
              <a:rPr lang="en-US" b="1" i="0" dirty="0">
                <a:solidFill>
                  <a:srgbClr val="000000"/>
                </a:solidFill>
                <a:effectLst/>
                <a:latin typeface="inter-bold"/>
              </a:rPr>
              <a:t>Automation Testing-</a:t>
            </a:r>
            <a:r>
              <a:rPr lang="en-US" b="0" i="0" dirty="0">
                <a:solidFill>
                  <a:srgbClr val="000000"/>
                </a:solidFill>
                <a:effectLst/>
                <a:latin typeface="inter-regular"/>
              </a:rPr>
              <a:t>Tests can be performed in several repetitions or iterations by using the Collection Runner or Newman, which saves time for repeated tests.</a:t>
            </a:r>
          </a:p>
          <a:p>
            <a:pPr algn="just">
              <a:lnSpc>
                <a:spcPct val="150000"/>
              </a:lnSpc>
              <a:buFont typeface="+mj-lt"/>
              <a:buAutoNum type="arabicPeriod"/>
            </a:pPr>
            <a:r>
              <a:rPr lang="en-US" b="1" i="0" dirty="0">
                <a:solidFill>
                  <a:srgbClr val="000000"/>
                </a:solidFill>
                <a:effectLst/>
                <a:latin typeface="inter-bold"/>
              </a:rPr>
              <a:t>Creating Environments-</a:t>
            </a:r>
            <a:r>
              <a:rPr lang="en-US" b="0" i="0" dirty="0">
                <a:solidFill>
                  <a:srgbClr val="000000"/>
                </a:solidFill>
                <a:effectLst/>
                <a:latin typeface="inter-regular"/>
              </a:rPr>
              <a:t> The design of multiple environments results in less replication of tests as one can use the same collection but for a different setting.</a:t>
            </a:r>
          </a:p>
          <a:p>
            <a:pPr algn="just">
              <a:lnSpc>
                <a:spcPct val="150000"/>
              </a:lnSpc>
              <a:buFont typeface="+mj-lt"/>
              <a:buAutoNum type="arabicPeriod"/>
            </a:pPr>
            <a:r>
              <a:rPr lang="en-US" b="1" i="0" dirty="0">
                <a:solidFill>
                  <a:srgbClr val="000000"/>
                </a:solidFill>
                <a:effectLst/>
                <a:latin typeface="inter-bold"/>
              </a:rPr>
              <a:t>Debugging-</a:t>
            </a:r>
            <a:r>
              <a:rPr lang="en-US" b="0" i="0" dirty="0">
                <a:solidFill>
                  <a:srgbClr val="000000"/>
                </a:solidFill>
                <a:effectLst/>
                <a:latin typeface="inter-regular"/>
              </a:rPr>
              <a:t> To effectively debug the tests, the postman console helps to track what data is being retrieved.</a:t>
            </a:r>
          </a:p>
          <a:p>
            <a:pPr algn="just">
              <a:lnSpc>
                <a:spcPct val="150000"/>
              </a:lnSpc>
              <a:buFont typeface="+mj-lt"/>
              <a:buAutoNum type="arabicPeriod"/>
            </a:pPr>
            <a:r>
              <a:rPr lang="en-US" b="1" i="0" dirty="0">
                <a:solidFill>
                  <a:srgbClr val="000000"/>
                </a:solidFill>
                <a:effectLst/>
                <a:latin typeface="inter-bold"/>
              </a:rPr>
              <a:t>Collaboration-</a:t>
            </a:r>
            <a:r>
              <a:rPr lang="en-US" b="0" i="0" dirty="0">
                <a:solidFill>
                  <a:srgbClr val="000000"/>
                </a:solidFill>
                <a:effectLst/>
                <a:latin typeface="inter-regular"/>
              </a:rPr>
              <a:t> You can import or export collections and environments to enhance the sharing of files. You may also use a direct connection to share the collections.</a:t>
            </a:r>
          </a:p>
          <a:p>
            <a:pPr algn="just">
              <a:lnSpc>
                <a:spcPct val="150000"/>
              </a:lnSpc>
              <a:buFont typeface="+mj-lt"/>
              <a:buAutoNum type="arabicPeriod"/>
            </a:pPr>
            <a:r>
              <a:rPr lang="en-US" b="1" i="0" dirty="0">
                <a:solidFill>
                  <a:srgbClr val="000000"/>
                </a:solidFill>
                <a:effectLst/>
                <a:latin typeface="inter-bold"/>
              </a:rPr>
              <a:t>Continuous integration-</a:t>
            </a:r>
            <a:r>
              <a:rPr lang="en-US" b="0" i="0" dirty="0">
                <a:solidFill>
                  <a:srgbClr val="000000"/>
                </a:solidFill>
                <a:effectLst/>
                <a:latin typeface="inter-regular"/>
              </a:rPr>
              <a:t>It can support continuous integration.</a:t>
            </a:r>
          </a:p>
        </p:txBody>
      </p:sp>
    </p:spTree>
    <p:extLst>
      <p:ext uri="{BB962C8B-B14F-4D97-AF65-F5344CB8AC3E}">
        <p14:creationId xmlns:p14="http://schemas.microsoft.com/office/powerpoint/2010/main" val="334055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ostman Navigation">
            <a:extLst>
              <a:ext uri="{FF2B5EF4-FFF2-40B4-BE49-F238E27FC236}">
                <a16:creationId xmlns:a16="http://schemas.microsoft.com/office/drawing/2014/main" id="{1A35E30C-88F2-4D49-5EF2-A59DF3CC6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478369"/>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101</TotalTime>
  <Words>1869</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Bierstadt</vt:lpstr>
      <vt:lpstr>erdana</vt:lpstr>
      <vt:lpstr>inter-bold</vt:lpstr>
      <vt:lpstr>inter-regular</vt:lpstr>
      <vt:lpstr>Nunito</vt:lpstr>
      <vt:lpstr>Wingdings</vt:lpstr>
      <vt:lpstr>BevelVTI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Ruchita Bhogapuram</dc:creator>
  <cp:lastModifiedBy>Ruchita Bhogapuram</cp:lastModifiedBy>
  <cp:revision>1</cp:revision>
  <dcterms:created xsi:type="dcterms:W3CDTF">2022-08-03T12:58:41Z</dcterms:created>
  <dcterms:modified xsi:type="dcterms:W3CDTF">2022-08-03T14:40:41Z</dcterms:modified>
</cp:coreProperties>
</file>