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16" r:id="rId13"/>
    <p:sldId id="317" r:id="rId14"/>
    <p:sldId id="308" r:id="rId15"/>
    <p:sldId id="318" r:id="rId16"/>
    <p:sldId id="319"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19" autoAdjust="0"/>
  </p:normalViewPr>
  <p:slideViewPr>
    <p:cSldViewPr snapToGrid="0">
      <p:cViewPr varScale="1">
        <p:scale>
          <a:sx n="80" d="100"/>
          <a:sy n="80" d="100"/>
        </p:scale>
        <p:origin x="1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270AD2-A565-4536-8CD4-0D5F649FE2F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16E0D27-90A5-4165-AE59-EC2C418944C8}">
      <dgm:prSet/>
      <dgm:spPr/>
      <dgm:t>
        <a:bodyPr/>
        <a:lstStyle/>
        <a:p>
          <a:r>
            <a:rPr lang="en-US" dirty="0">
              <a:latin typeface="Aldhabi" panose="01000000000000000000" pitchFamily="2" charset="-78"/>
              <a:cs typeface="Aldhabi" panose="01000000000000000000" pitchFamily="2" charset="-78"/>
            </a:rPr>
            <a:t>What is Selenium</a:t>
          </a:r>
        </a:p>
      </dgm:t>
    </dgm:pt>
    <dgm:pt modelId="{41AEE809-9BB7-4C27-A3A8-6749A4E4EA40}" type="parTrans" cxnId="{C9CFDFDA-E3C2-4BE0-8C9C-34F77FDB4346}">
      <dgm:prSet/>
      <dgm:spPr/>
      <dgm:t>
        <a:bodyPr/>
        <a:lstStyle/>
        <a:p>
          <a:endParaRPr lang="en-US"/>
        </a:p>
      </dgm:t>
    </dgm:pt>
    <dgm:pt modelId="{C1393128-AAE2-4D41-96FE-5C624196F6D4}" type="sibTrans" cxnId="{C9CFDFDA-E3C2-4BE0-8C9C-34F77FDB4346}">
      <dgm:prSet/>
      <dgm:spPr/>
      <dgm:t>
        <a:bodyPr/>
        <a:lstStyle/>
        <a:p>
          <a:endParaRPr lang="en-US"/>
        </a:p>
      </dgm:t>
    </dgm:pt>
    <dgm:pt modelId="{00E50CEA-469F-485C-A02B-5B74DF024F65}">
      <dgm:prSet/>
      <dgm:spPr/>
      <dgm:t>
        <a:bodyPr/>
        <a:lstStyle/>
        <a:p>
          <a:r>
            <a:rPr lang="en-US">
              <a:latin typeface="Aldhabi" panose="01000000000000000000" pitchFamily="2" charset="-78"/>
              <a:cs typeface="Aldhabi" panose="01000000000000000000" pitchFamily="2" charset="-78"/>
            </a:rPr>
            <a:t>Prerequirities</a:t>
          </a:r>
        </a:p>
      </dgm:t>
    </dgm:pt>
    <dgm:pt modelId="{3F5A8850-B549-48C5-A7F2-EC94A1C59F1A}" type="parTrans" cxnId="{53827A24-C346-4255-B2F7-D8D77552C638}">
      <dgm:prSet/>
      <dgm:spPr/>
      <dgm:t>
        <a:bodyPr/>
        <a:lstStyle/>
        <a:p>
          <a:endParaRPr lang="en-US"/>
        </a:p>
      </dgm:t>
    </dgm:pt>
    <dgm:pt modelId="{BDD9D6A0-2B1A-419C-A409-B73DA51FC4B3}" type="sibTrans" cxnId="{53827A24-C346-4255-B2F7-D8D77552C638}">
      <dgm:prSet/>
      <dgm:spPr/>
      <dgm:t>
        <a:bodyPr/>
        <a:lstStyle/>
        <a:p>
          <a:endParaRPr lang="en-US"/>
        </a:p>
      </dgm:t>
    </dgm:pt>
    <dgm:pt modelId="{15DD3340-D14F-4598-8F5F-3CDFCFC845C0}">
      <dgm:prSet/>
      <dgm:spPr/>
      <dgm:t>
        <a:bodyPr/>
        <a:lstStyle/>
        <a:p>
          <a:r>
            <a:rPr lang="en-US">
              <a:latin typeface="Aldhabi" panose="01000000000000000000" pitchFamily="2" charset="-78"/>
              <a:cs typeface="Aldhabi" panose="01000000000000000000" pitchFamily="2" charset="-78"/>
            </a:rPr>
            <a:t>Selenium features</a:t>
          </a:r>
        </a:p>
      </dgm:t>
    </dgm:pt>
    <dgm:pt modelId="{974068ED-6FAF-4448-9082-F50A175C33BB}" type="parTrans" cxnId="{5AFA35B7-30E2-466D-BA73-05AE5D2689D9}">
      <dgm:prSet/>
      <dgm:spPr/>
      <dgm:t>
        <a:bodyPr/>
        <a:lstStyle/>
        <a:p>
          <a:endParaRPr lang="en-US"/>
        </a:p>
      </dgm:t>
    </dgm:pt>
    <dgm:pt modelId="{1EF2A2A1-BC2B-43EA-BBC1-CFBE852920BD}" type="sibTrans" cxnId="{5AFA35B7-30E2-466D-BA73-05AE5D2689D9}">
      <dgm:prSet/>
      <dgm:spPr/>
      <dgm:t>
        <a:bodyPr/>
        <a:lstStyle/>
        <a:p>
          <a:endParaRPr lang="en-US"/>
        </a:p>
      </dgm:t>
    </dgm:pt>
    <dgm:pt modelId="{B83D7A93-F3BD-40F0-B3C8-90F5A04B505A}">
      <dgm:prSet/>
      <dgm:spPr/>
      <dgm:t>
        <a:bodyPr/>
        <a:lstStyle/>
        <a:p>
          <a:r>
            <a:rPr lang="en-US">
              <a:latin typeface="Aldhabi" panose="01000000000000000000" pitchFamily="2" charset="-78"/>
              <a:cs typeface="Aldhabi" panose="01000000000000000000" pitchFamily="2" charset="-78"/>
            </a:rPr>
            <a:t>Selenium limitations</a:t>
          </a:r>
        </a:p>
      </dgm:t>
    </dgm:pt>
    <dgm:pt modelId="{F026023F-F688-410A-B15E-2D170028B920}" type="parTrans" cxnId="{C0D73CA7-FE20-4A81-8E86-42CCD9FF44CA}">
      <dgm:prSet/>
      <dgm:spPr/>
      <dgm:t>
        <a:bodyPr/>
        <a:lstStyle/>
        <a:p>
          <a:endParaRPr lang="en-US"/>
        </a:p>
      </dgm:t>
    </dgm:pt>
    <dgm:pt modelId="{2C4116DD-F43D-4385-BB4E-4D7763C521B5}" type="sibTrans" cxnId="{C0D73CA7-FE20-4A81-8E86-42CCD9FF44CA}">
      <dgm:prSet/>
      <dgm:spPr/>
      <dgm:t>
        <a:bodyPr/>
        <a:lstStyle/>
        <a:p>
          <a:endParaRPr lang="en-US"/>
        </a:p>
      </dgm:t>
    </dgm:pt>
    <dgm:pt modelId="{20379BD9-8063-49C2-AD8B-0DA931F9E8CF}">
      <dgm:prSet/>
      <dgm:spPr/>
      <dgm:t>
        <a:bodyPr/>
        <a:lstStyle/>
        <a:p>
          <a:r>
            <a:rPr lang="en-US">
              <a:latin typeface="Aldhabi" panose="01000000000000000000" pitchFamily="2" charset="-78"/>
              <a:cs typeface="Aldhabi" panose="01000000000000000000" pitchFamily="2" charset="-78"/>
            </a:rPr>
            <a:t>Selenium Tool suite</a:t>
          </a:r>
        </a:p>
      </dgm:t>
    </dgm:pt>
    <dgm:pt modelId="{9ADF8D62-0278-4FBF-9D65-990E97A3DA50}" type="parTrans" cxnId="{3BB01837-87D7-4C87-A99B-BDF8A5234687}">
      <dgm:prSet/>
      <dgm:spPr/>
      <dgm:t>
        <a:bodyPr/>
        <a:lstStyle/>
        <a:p>
          <a:endParaRPr lang="en-US"/>
        </a:p>
      </dgm:t>
    </dgm:pt>
    <dgm:pt modelId="{7B3C657B-047A-417A-A287-4197E2FF8B0A}" type="sibTrans" cxnId="{3BB01837-87D7-4C87-A99B-BDF8A5234687}">
      <dgm:prSet/>
      <dgm:spPr/>
      <dgm:t>
        <a:bodyPr/>
        <a:lstStyle/>
        <a:p>
          <a:endParaRPr lang="en-US"/>
        </a:p>
      </dgm:t>
    </dgm:pt>
    <dgm:pt modelId="{C9EB1694-BDF2-4F49-A893-8C26EE67E2CD}">
      <dgm:prSet/>
      <dgm:spPr/>
      <dgm:t>
        <a:bodyPr/>
        <a:lstStyle/>
        <a:p>
          <a:r>
            <a:rPr lang="en-US">
              <a:latin typeface="Aldhabi" panose="01000000000000000000" pitchFamily="2" charset="-78"/>
              <a:cs typeface="Aldhabi" panose="01000000000000000000" pitchFamily="2" charset="-78"/>
            </a:rPr>
            <a:t>Selenium ide </a:t>
          </a:r>
        </a:p>
      </dgm:t>
    </dgm:pt>
    <dgm:pt modelId="{53B870AA-0B5E-48ED-BD88-08A2DF4F4B18}" type="parTrans" cxnId="{EAB4544F-AF34-4077-850A-B2129EA8F1DA}">
      <dgm:prSet/>
      <dgm:spPr/>
      <dgm:t>
        <a:bodyPr/>
        <a:lstStyle/>
        <a:p>
          <a:endParaRPr lang="en-US"/>
        </a:p>
      </dgm:t>
    </dgm:pt>
    <dgm:pt modelId="{0255CEBE-DA12-444A-9E00-EDEA259C0B30}" type="sibTrans" cxnId="{EAB4544F-AF34-4077-850A-B2129EA8F1DA}">
      <dgm:prSet/>
      <dgm:spPr/>
      <dgm:t>
        <a:bodyPr/>
        <a:lstStyle/>
        <a:p>
          <a:endParaRPr lang="en-US"/>
        </a:p>
      </dgm:t>
    </dgm:pt>
    <dgm:pt modelId="{1A7BAB00-45A9-4F42-85EE-0245464513EC}">
      <dgm:prSet/>
      <dgm:spPr/>
      <dgm:t>
        <a:bodyPr/>
        <a:lstStyle/>
        <a:p>
          <a:r>
            <a:rPr lang="en-US">
              <a:latin typeface="Aldhabi" panose="01000000000000000000" pitchFamily="2" charset="-78"/>
              <a:cs typeface="Aldhabi" panose="01000000000000000000" pitchFamily="2" charset="-78"/>
            </a:rPr>
            <a:t>Selenium ide features</a:t>
          </a:r>
        </a:p>
      </dgm:t>
    </dgm:pt>
    <dgm:pt modelId="{8BAF010F-01D4-428F-AE67-6AFDD8AE6AF3}" type="parTrans" cxnId="{214C8E87-AAB6-40A5-81D4-E6E9341DB997}">
      <dgm:prSet/>
      <dgm:spPr/>
      <dgm:t>
        <a:bodyPr/>
        <a:lstStyle/>
        <a:p>
          <a:endParaRPr lang="en-US"/>
        </a:p>
      </dgm:t>
    </dgm:pt>
    <dgm:pt modelId="{DACDE90B-F007-4269-B4A2-7C5B487B61C1}" type="sibTrans" cxnId="{214C8E87-AAB6-40A5-81D4-E6E9341DB997}">
      <dgm:prSet/>
      <dgm:spPr/>
      <dgm:t>
        <a:bodyPr/>
        <a:lstStyle/>
        <a:p>
          <a:endParaRPr lang="en-US"/>
        </a:p>
      </dgm:t>
    </dgm:pt>
    <dgm:pt modelId="{E8DF81CE-764F-49F6-A9F4-E6B9AD2F5EEA}">
      <dgm:prSet/>
      <dgm:spPr/>
      <dgm:t>
        <a:bodyPr/>
        <a:lstStyle/>
        <a:p>
          <a:r>
            <a:rPr lang="en-US">
              <a:latin typeface="Aldhabi" panose="01000000000000000000" pitchFamily="2" charset="-78"/>
              <a:cs typeface="Aldhabi" panose="01000000000000000000" pitchFamily="2" charset="-78"/>
            </a:rPr>
            <a:t>Selenium ide commands</a:t>
          </a:r>
        </a:p>
      </dgm:t>
    </dgm:pt>
    <dgm:pt modelId="{BCB1BB68-BFFB-411A-B9E4-5FDCCDCEFC9D}" type="parTrans" cxnId="{CCCAAEA6-56F6-488B-9066-C6240B766DC3}">
      <dgm:prSet/>
      <dgm:spPr/>
      <dgm:t>
        <a:bodyPr/>
        <a:lstStyle/>
        <a:p>
          <a:endParaRPr lang="en-US"/>
        </a:p>
      </dgm:t>
    </dgm:pt>
    <dgm:pt modelId="{39A50BD6-66B0-4114-8419-A25E4733E552}" type="sibTrans" cxnId="{CCCAAEA6-56F6-488B-9066-C6240B766DC3}">
      <dgm:prSet/>
      <dgm:spPr/>
      <dgm:t>
        <a:bodyPr/>
        <a:lstStyle/>
        <a:p>
          <a:endParaRPr lang="en-US"/>
        </a:p>
      </dgm:t>
    </dgm:pt>
    <dgm:pt modelId="{13CADE70-4FAD-4243-922F-E4137BBEC100}" type="pres">
      <dgm:prSet presAssocID="{73270AD2-A565-4536-8CD4-0D5F649FE2F3}" presName="vert0" presStyleCnt="0">
        <dgm:presLayoutVars>
          <dgm:dir/>
          <dgm:animOne val="branch"/>
          <dgm:animLvl val="lvl"/>
        </dgm:presLayoutVars>
      </dgm:prSet>
      <dgm:spPr/>
    </dgm:pt>
    <dgm:pt modelId="{A3D3E218-112C-4AA2-B445-B041409FEFA1}" type="pres">
      <dgm:prSet presAssocID="{A16E0D27-90A5-4165-AE59-EC2C418944C8}" presName="thickLine" presStyleLbl="alignNode1" presStyleIdx="0" presStyleCnt="8"/>
      <dgm:spPr/>
    </dgm:pt>
    <dgm:pt modelId="{25E92129-857F-4C69-A3B7-E156DF4131EB}" type="pres">
      <dgm:prSet presAssocID="{A16E0D27-90A5-4165-AE59-EC2C418944C8}" presName="horz1" presStyleCnt="0"/>
      <dgm:spPr/>
    </dgm:pt>
    <dgm:pt modelId="{F2B3C5B1-63A5-42BF-BDBC-EE39345A8303}" type="pres">
      <dgm:prSet presAssocID="{A16E0D27-90A5-4165-AE59-EC2C418944C8}" presName="tx1" presStyleLbl="revTx" presStyleIdx="0" presStyleCnt="8"/>
      <dgm:spPr/>
    </dgm:pt>
    <dgm:pt modelId="{63CCD183-9D23-481D-8E0E-2CB4C3604971}" type="pres">
      <dgm:prSet presAssocID="{A16E0D27-90A5-4165-AE59-EC2C418944C8}" presName="vert1" presStyleCnt="0"/>
      <dgm:spPr/>
    </dgm:pt>
    <dgm:pt modelId="{04CDD8B3-110D-4AF7-AFC6-91A957B48A85}" type="pres">
      <dgm:prSet presAssocID="{00E50CEA-469F-485C-A02B-5B74DF024F65}" presName="thickLine" presStyleLbl="alignNode1" presStyleIdx="1" presStyleCnt="8"/>
      <dgm:spPr/>
    </dgm:pt>
    <dgm:pt modelId="{A0035B6C-902A-48DF-98F3-BB0DD4968935}" type="pres">
      <dgm:prSet presAssocID="{00E50CEA-469F-485C-A02B-5B74DF024F65}" presName="horz1" presStyleCnt="0"/>
      <dgm:spPr/>
    </dgm:pt>
    <dgm:pt modelId="{BCCD32DA-C8D7-461C-AC5A-0954940324CD}" type="pres">
      <dgm:prSet presAssocID="{00E50CEA-469F-485C-A02B-5B74DF024F65}" presName="tx1" presStyleLbl="revTx" presStyleIdx="1" presStyleCnt="8"/>
      <dgm:spPr/>
    </dgm:pt>
    <dgm:pt modelId="{BBC50AD8-4E99-40F7-B5BB-553AE2B672D2}" type="pres">
      <dgm:prSet presAssocID="{00E50CEA-469F-485C-A02B-5B74DF024F65}" presName="vert1" presStyleCnt="0"/>
      <dgm:spPr/>
    </dgm:pt>
    <dgm:pt modelId="{09728C64-A1A8-436B-8819-1E2B226BD97E}" type="pres">
      <dgm:prSet presAssocID="{15DD3340-D14F-4598-8F5F-3CDFCFC845C0}" presName="thickLine" presStyleLbl="alignNode1" presStyleIdx="2" presStyleCnt="8"/>
      <dgm:spPr/>
    </dgm:pt>
    <dgm:pt modelId="{62062B47-623F-48D6-81D9-4F4E7F53868B}" type="pres">
      <dgm:prSet presAssocID="{15DD3340-D14F-4598-8F5F-3CDFCFC845C0}" presName="horz1" presStyleCnt="0"/>
      <dgm:spPr/>
    </dgm:pt>
    <dgm:pt modelId="{C5C9F5E7-4776-42FB-A939-5125FAD4CB97}" type="pres">
      <dgm:prSet presAssocID="{15DD3340-D14F-4598-8F5F-3CDFCFC845C0}" presName="tx1" presStyleLbl="revTx" presStyleIdx="2" presStyleCnt="8"/>
      <dgm:spPr/>
    </dgm:pt>
    <dgm:pt modelId="{E7E0168B-1B1D-4C5D-8FEE-D2075112AD28}" type="pres">
      <dgm:prSet presAssocID="{15DD3340-D14F-4598-8F5F-3CDFCFC845C0}" presName="vert1" presStyleCnt="0"/>
      <dgm:spPr/>
    </dgm:pt>
    <dgm:pt modelId="{3828C1DD-2B5A-41F7-8171-FD5B6C848FFF}" type="pres">
      <dgm:prSet presAssocID="{B83D7A93-F3BD-40F0-B3C8-90F5A04B505A}" presName="thickLine" presStyleLbl="alignNode1" presStyleIdx="3" presStyleCnt="8"/>
      <dgm:spPr/>
    </dgm:pt>
    <dgm:pt modelId="{7991D683-ADAC-453E-BC11-B8440C99C2C6}" type="pres">
      <dgm:prSet presAssocID="{B83D7A93-F3BD-40F0-B3C8-90F5A04B505A}" presName="horz1" presStyleCnt="0"/>
      <dgm:spPr/>
    </dgm:pt>
    <dgm:pt modelId="{898B8C26-6A75-489F-BD06-490E19AEBD36}" type="pres">
      <dgm:prSet presAssocID="{B83D7A93-F3BD-40F0-B3C8-90F5A04B505A}" presName="tx1" presStyleLbl="revTx" presStyleIdx="3" presStyleCnt="8"/>
      <dgm:spPr/>
    </dgm:pt>
    <dgm:pt modelId="{A8FAB52A-6754-454A-9900-70544B4F75A3}" type="pres">
      <dgm:prSet presAssocID="{B83D7A93-F3BD-40F0-B3C8-90F5A04B505A}" presName="vert1" presStyleCnt="0"/>
      <dgm:spPr/>
    </dgm:pt>
    <dgm:pt modelId="{99F11210-4EED-4BB6-B59E-3F55F4D9E6B9}" type="pres">
      <dgm:prSet presAssocID="{20379BD9-8063-49C2-AD8B-0DA931F9E8CF}" presName="thickLine" presStyleLbl="alignNode1" presStyleIdx="4" presStyleCnt="8"/>
      <dgm:spPr/>
    </dgm:pt>
    <dgm:pt modelId="{C7B27EC3-9032-44A0-8FF1-DBE4038C0CF1}" type="pres">
      <dgm:prSet presAssocID="{20379BD9-8063-49C2-AD8B-0DA931F9E8CF}" presName="horz1" presStyleCnt="0"/>
      <dgm:spPr/>
    </dgm:pt>
    <dgm:pt modelId="{15955BBE-E8D1-45C5-BB7C-265B6F49BF55}" type="pres">
      <dgm:prSet presAssocID="{20379BD9-8063-49C2-AD8B-0DA931F9E8CF}" presName="tx1" presStyleLbl="revTx" presStyleIdx="4" presStyleCnt="8"/>
      <dgm:spPr/>
    </dgm:pt>
    <dgm:pt modelId="{35257815-DB3D-439E-AAD8-3C4B3F5D40C3}" type="pres">
      <dgm:prSet presAssocID="{20379BD9-8063-49C2-AD8B-0DA931F9E8CF}" presName="vert1" presStyleCnt="0"/>
      <dgm:spPr/>
    </dgm:pt>
    <dgm:pt modelId="{266BFB44-9C39-4F44-AFC6-703FFB8C1C46}" type="pres">
      <dgm:prSet presAssocID="{C9EB1694-BDF2-4F49-A893-8C26EE67E2CD}" presName="thickLine" presStyleLbl="alignNode1" presStyleIdx="5" presStyleCnt="8"/>
      <dgm:spPr/>
    </dgm:pt>
    <dgm:pt modelId="{C674749C-DFE5-440B-A480-7C078902363D}" type="pres">
      <dgm:prSet presAssocID="{C9EB1694-BDF2-4F49-A893-8C26EE67E2CD}" presName="horz1" presStyleCnt="0"/>
      <dgm:spPr/>
    </dgm:pt>
    <dgm:pt modelId="{0DC03573-D6A1-4FD9-9494-F0AF966280A1}" type="pres">
      <dgm:prSet presAssocID="{C9EB1694-BDF2-4F49-A893-8C26EE67E2CD}" presName="tx1" presStyleLbl="revTx" presStyleIdx="5" presStyleCnt="8"/>
      <dgm:spPr/>
    </dgm:pt>
    <dgm:pt modelId="{593A34FF-C1D8-44C9-8872-D27DFF488D79}" type="pres">
      <dgm:prSet presAssocID="{C9EB1694-BDF2-4F49-A893-8C26EE67E2CD}" presName="vert1" presStyleCnt="0"/>
      <dgm:spPr/>
    </dgm:pt>
    <dgm:pt modelId="{FBC488B6-BABE-4B23-9FAD-E3F5732BFE5D}" type="pres">
      <dgm:prSet presAssocID="{1A7BAB00-45A9-4F42-85EE-0245464513EC}" presName="thickLine" presStyleLbl="alignNode1" presStyleIdx="6" presStyleCnt="8"/>
      <dgm:spPr/>
    </dgm:pt>
    <dgm:pt modelId="{A1F19DC5-7AE0-4BBB-B3A0-F2239B3D1108}" type="pres">
      <dgm:prSet presAssocID="{1A7BAB00-45A9-4F42-85EE-0245464513EC}" presName="horz1" presStyleCnt="0"/>
      <dgm:spPr/>
    </dgm:pt>
    <dgm:pt modelId="{F5813A08-3D5C-4CF1-B9B1-7EDA9F6CE88D}" type="pres">
      <dgm:prSet presAssocID="{1A7BAB00-45A9-4F42-85EE-0245464513EC}" presName="tx1" presStyleLbl="revTx" presStyleIdx="6" presStyleCnt="8"/>
      <dgm:spPr/>
    </dgm:pt>
    <dgm:pt modelId="{875FE308-ED8A-4F3A-8593-CEADB8A1EEDE}" type="pres">
      <dgm:prSet presAssocID="{1A7BAB00-45A9-4F42-85EE-0245464513EC}" presName="vert1" presStyleCnt="0"/>
      <dgm:spPr/>
    </dgm:pt>
    <dgm:pt modelId="{F0C2D370-7721-4126-A4C2-69F2D4B7C585}" type="pres">
      <dgm:prSet presAssocID="{E8DF81CE-764F-49F6-A9F4-E6B9AD2F5EEA}" presName="thickLine" presStyleLbl="alignNode1" presStyleIdx="7" presStyleCnt="8"/>
      <dgm:spPr/>
    </dgm:pt>
    <dgm:pt modelId="{122DEABA-5DFF-406D-B563-1BD096981E8B}" type="pres">
      <dgm:prSet presAssocID="{E8DF81CE-764F-49F6-A9F4-E6B9AD2F5EEA}" presName="horz1" presStyleCnt="0"/>
      <dgm:spPr/>
    </dgm:pt>
    <dgm:pt modelId="{ECFBB4E1-B83A-4AF9-80E3-4AA4D4F30737}" type="pres">
      <dgm:prSet presAssocID="{E8DF81CE-764F-49F6-A9F4-E6B9AD2F5EEA}" presName="tx1" presStyleLbl="revTx" presStyleIdx="7" presStyleCnt="8"/>
      <dgm:spPr/>
    </dgm:pt>
    <dgm:pt modelId="{543BDD5B-3590-40CF-8FDC-EA48E19383F9}" type="pres">
      <dgm:prSet presAssocID="{E8DF81CE-764F-49F6-A9F4-E6B9AD2F5EEA}" presName="vert1" presStyleCnt="0"/>
      <dgm:spPr/>
    </dgm:pt>
  </dgm:ptLst>
  <dgm:cxnLst>
    <dgm:cxn modelId="{A32F241E-6B85-4891-9E1C-4E15F253D7F5}" type="presOf" srcId="{20379BD9-8063-49C2-AD8B-0DA931F9E8CF}" destId="{15955BBE-E8D1-45C5-BB7C-265B6F49BF55}" srcOrd="0" destOrd="0" presId="urn:microsoft.com/office/officeart/2008/layout/LinedList"/>
    <dgm:cxn modelId="{53827A24-C346-4255-B2F7-D8D77552C638}" srcId="{73270AD2-A565-4536-8CD4-0D5F649FE2F3}" destId="{00E50CEA-469F-485C-A02B-5B74DF024F65}" srcOrd="1" destOrd="0" parTransId="{3F5A8850-B549-48C5-A7F2-EC94A1C59F1A}" sibTransId="{BDD9D6A0-2B1A-419C-A409-B73DA51FC4B3}"/>
    <dgm:cxn modelId="{3BB01837-87D7-4C87-A99B-BDF8A5234687}" srcId="{73270AD2-A565-4536-8CD4-0D5F649FE2F3}" destId="{20379BD9-8063-49C2-AD8B-0DA931F9E8CF}" srcOrd="4" destOrd="0" parTransId="{9ADF8D62-0278-4FBF-9D65-990E97A3DA50}" sibTransId="{7B3C657B-047A-417A-A287-4197E2FF8B0A}"/>
    <dgm:cxn modelId="{EAB4544F-AF34-4077-850A-B2129EA8F1DA}" srcId="{73270AD2-A565-4536-8CD4-0D5F649FE2F3}" destId="{C9EB1694-BDF2-4F49-A893-8C26EE67E2CD}" srcOrd="5" destOrd="0" parTransId="{53B870AA-0B5E-48ED-BD88-08A2DF4F4B18}" sibTransId="{0255CEBE-DA12-444A-9E00-EDEA259C0B30}"/>
    <dgm:cxn modelId="{06FA7872-28D7-40F9-BB20-0D85E4569F0F}" type="presOf" srcId="{73270AD2-A565-4536-8CD4-0D5F649FE2F3}" destId="{13CADE70-4FAD-4243-922F-E4137BBEC100}" srcOrd="0" destOrd="0" presId="urn:microsoft.com/office/officeart/2008/layout/LinedList"/>
    <dgm:cxn modelId="{2321E972-0B55-43A7-A85D-042768C9B1FF}" type="presOf" srcId="{15DD3340-D14F-4598-8F5F-3CDFCFC845C0}" destId="{C5C9F5E7-4776-42FB-A939-5125FAD4CB97}" srcOrd="0" destOrd="0" presId="urn:microsoft.com/office/officeart/2008/layout/LinedList"/>
    <dgm:cxn modelId="{B4ACF557-4A79-415F-B2F0-A9DFDB45934A}" type="presOf" srcId="{E8DF81CE-764F-49F6-A9F4-E6B9AD2F5EEA}" destId="{ECFBB4E1-B83A-4AF9-80E3-4AA4D4F30737}" srcOrd="0" destOrd="0" presId="urn:microsoft.com/office/officeart/2008/layout/LinedList"/>
    <dgm:cxn modelId="{214C8E87-AAB6-40A5-81D4-E6E9341DB997}" srcId="{73270AD2-A565-4536-8CD4-0D5F649FE2F3}" destId="{1A7BAB00-45A9-4F42-85EE-0245464513EC}" srcOrd="6" destOrd="0" parTransId="{8BAF010F-01D4-428F-AE67-6AFDD8AE6AF3}" sibTransId="{DACDE90B-F007-4269-B4A2-7C5B487B61C1}"/>
    <dgm:cxn modelId="{CCCAAEA6-56F6-488B-9066-C6240B766DC3}" srcId="{73270AD2-A565-4536-8CD4-0D5F649FE2F3}" destId="{E8DF81CE-764F-49F6-A9F4-E6B9AD2F5EEA}" srcOrd="7" destOrd="0" parTransId="{BCB1BB68-BFFB-411A-B9E4-5FDCCDCEFC9D}" sibTransId="{39A50BD6-66B0-4114-8419-A25E4733E552}"/>
    <dgm:cxn modelId="{C0D73CA7-FE20-4A81-8E86-42CCD9FF44CA}" srcId="{73270AD2-A565-4536-8CD4-0D5F649FE2F3}" destId="{B83D7A93-F3BD-40F0-B3C8-90F5A04B505A}" srcOrd="3" destOrd="0" parTransId="{F026023F-F688-410A-B15E-2D170028B920}" sibTransId="{2C4116DD-F43D-4385-BB4E-4D7763C521B5}"/>
    <dgm:cxn modelId="{BA01F9AA-F35A-4275-BB06-6105059D7DFA}" type="presOf" srcId="{A16E0D27-90A5-4165-AE59-EC2C418944C8}" destId="{F2B3C5B1-63A5-42BF-BDBC-EE39345A8303}" srcOrd="0" destOrd="0" presId="urn:microsoft.com/office/officeart/2008/layout/LinedList"/>
    <dgm:cxn modelId="{30FB2CAD-2856-454F-80E8-E5B1602C29A9}" type="presOf" srcId="{1A7BAB00-45A9-4F42-85EE-0245464513EC}" destId="{F5813A08-3D5C-4CF1-B9B1-7EDA9F6CE88D}" srcOrd="0" destOrd="0" presId="urn:microsoft.com/office/officeart/2008/layout/LinedList"/>
    <dgm:cxn modelId="{CD527AB5-14A5-44BA-875C-ABFB6C294F7C}" type="presOf" srcId="{C9EB1694-BDF2-4F49-A893-8C26EE67E2CD}" destId="{0DC03573-D6A1-4FD9-9494-F0AF966280A1}" srcOrd="0" destOrd="0" presId="urn:microsoft.com/office/officeart/2008/layout/LinedList"/>
    <dgm:cxn modelId="{5AFA35B7-30E2-466D-BA73-05AE5D2689D9}" srcId="{73270AD2-A565-4536-8CD4-0D5F649FE2F3}" destId="{15DD3340-D14F-4598-8F5F-3CDFCFC845C0}" srcOrd="2" destOrd="0" parTransId="{974068ED-6FAF-4448-9082-F50A175C33BB}" sibTransId="{1EF2A2A1-BC2B-43EA-BBC1-CFBE852920BD}"/>
    <dgm:cxn modelId="{C0EB1CC3-25D3-4AAE-864D-3AC928CB4679}" type="presOf" srcId="{00E50CEA-469F-485C-A02B-5B74DF024F65}" destId="{BCCD32DA-C8D7-461C-AC5A-0954940324CD}" srcOrd="0" destOrd="0" presId="urn:microsoft.com/office/officeart/2008/layout/LinedList"/>
    <dgm:cxn modelId="{E698E8CA-8FC2-4F23-808C-3D223F75F857}" type="presOf" srcId="{B83D7A93-F3BD-40F0-B3C8-90F5A04B505A}" destId="{898B8C26-6A75-489F-BD06-490E19AEBD36}" srcOrd="0" destOrd="0" presId="urn:microsoft.com/office/officeart/2008/layout/LinedList"/>
    <dgm:cxn modelId="{C9CFDFDA-E3C2-4BE0-8C9C-34F77FDB4346}" srcId="{73270AD2-A565-4536-8CD4-0D5F649FE2F3}" destId="{A16E0D27-90A5-4165-AE59-EC2C418944C8}" srcOrd="0" destOrd="0" parTransId="{41AEE809-9BB7-4C27-A3A8-6749A4E4EA40}" sibTransId="{C1393128-AAE2-4D41-96FE-5C624196F6D4}"/>
    <dgm:cxn modelId="{C39173ED-07F7-4C32-9FFC-709B3D202B96}" type="presParOf" srcId="{13CADE70-4FAD-4243-922F-E4137BBEC100}" destId="{A3D3E218-112C-4AA2-B445-B041409FEFA1}" srcOrd="0" destOrd="0" presId="urn:microsoft.com/office/officeart/2008/layout/LinedList"/>
    <dgm:cxn modelId="{5CABEDEC-F23C-4980-97FC-7E40ABAEB19A}" type="presParOf" srcId="{13CADE70-4FAD-4243-922F-E4137BBEC100}" destId="{25E92129-857F-4C69-A3B7-E156DF4131EB}" srcOrd="1" destOrd="0" presId="urn:microsoft.com/office/officeart/2008/layout/LinedList"/>
    <dgm:cxn modelId="{A8C29B5A-900E-4098-B705-D50A70D4465A}" type="presParOf" srcId="{25E92129-857F-4C69-A3B7-E156DF4131EB}" destId="{F2B3C5B1-63A5-42BF-BDBC-EE39345A8303}" srcOrd="0" destOrd="0" presId="urn:microsoft.com/office/officeart/2008/layout/LinedList"/>
    <dgm:cxn modelId="{E6DD5CC1-BD6E-47BB-A1A0-CE24BE761C1F}" type="presParOf" srcId="{25E92129-857F-4C69-A3B7-E156DF4131EB}" destId="{63CCD183-9D23-481D-8E0E-2CB4C3604971}" srcOrd="1" destOrd="0" presId="urn:microsoft.com/office/officeart/2008/layout/LinedList"/>
    <dgm:cxn modelId="{93938A13-5CE6-4C27-9107-F33CB556ABBF}" type="presParOf" srcId="{13CADE70-4FAD-4243-922F-E4137BBEC100}" destId="{04CDD8B3-110D-4AF7-AFC6-91A957B48A85}" srcOrd="2" destOrd="0" presId="urn:microsoft.com/office/officeart/2008/layout/LinedList"/>
    <dgm:cxn modelId="{B143D8B6-E45C-46C0-869C-70EC9AF819FB}" type="presParOf" srcId="{13CADE70-4FAD-4243-922F-E4137BBEC100}" destId="{A0035B6C-902A-48DF-98F3-BB0DD4968935}" srcOrd="3" destOrd="0" presId="urn:microsoft.com/office/officeart/2008/layout/LinedList"/>
    <dgm:cxn modelId="{039AC29B-1BC0-4DFE-AC95-863A6D1B4BDE}" type="presParOf" srcId="{A0035B6C-902A-48DF-98F3-BB0DD4968935}" destId="{BCCD32DA-C8D7-461C-AC5A-0954940324CD}" srcOrd="0" destOrd="0" presId="urn:microsoft.com/office/officeart/2008/layout/LinedList"/>
    <dgm:cxn modelId="{496A3C7D-B607-4CCD-8BD5-09827BFF4C6F}" type="presParOf" srcId="{A0035B6C-902A-48DF-98F3-BB0DD4968935}" destId="{BBC50AD8-4E99-40F7-B5BB-553AE2B672D2}" srcOrd="1" destOrd="0" presId="urn:microsoft.com/office/officeart/2008/layout/LinedList"/>
    <dgm:cxn modelId="{22A79F68-D3D0-4007-AB45-E5AAF2AB63DF}" type="presParOf" srcId="{13CADE70-4FAD-4243-922F-E4137BBEC100}" destId="{09728C64-A1A8-436B-8819-1E2B226BD97E}" srcOrd="4" destOrd="0" presId="urn:microsoft.com/office/officeart/2008/layout/LinedList"/>
    <dgm:cxn modelId="{E72C8AE0-8214-4DC6-93A4-4EB2EB050EBF}" type="presParOf" srcId="{13CADE70-4FAD-4243-922F-E4137BBEC100}" destId="{62062B47-623F-48D6-81D9-4F4E7F53868B}" srcOrd="5" destOrd="0" presId="urn:microsoft.com/office/officeart/2008/layout/LinedList"/>
    <dgm:cxn modelId="{5CC6A440-747D-4F88-A148-962F03BF2CD1}" type="presParOf" srcId="{62062B47-623F-48D6-81D9-4F4E7F53868B}" destId="{C5C9F5E7-4776-42FB-A939-5125FAD4CB97}" srcOrd="0" destOrd="0" presId="urn:microsoft.com/office/officeart/2008/layout/LinedList"/>
    <dgm:cxn modelId="{471EEA58-8C55-432E-AC66-41CC9E074D85}" type="presParOf" srcId="{62062B47-623F-48D6-81D9-4F4E7F53868B}" destId="{E7E0168B-1B1D-4C5D-8FEE-D2075112AD28}" srcOrd="1" destOrd="0" presId="urn:microsoft.com/office/officeart/2008/layout/LinedList"/>
    <dgm:cxn modelId="{106D566B-5630-42BE-8C2C-3454F3F8A79D}" type="presParOf" srcId="{13CADE70-4FAD-4243-922F-E4137BBEC100}" destId="{3828C1DD-2B5A-41F7-8171-FD5B6C848FFF}" srcOrd="6" destOrd="0" presId="urn:microsoft.com/office/officeart/2008/layout/LinedList"/>
    <dgm:cxn modelId="{7DD40AEF-52E9-4E3F-BD90-8214A2471CD7}" type="presParOf" srcId="{13CADE70-4FAD-4243-922F-E4137BBEC100}" destId="{7991D683-ADAC-453E-BC11-B8440C99C2C6}" srcOrd="7" destOrd="0" presId="urn:microsoft.com/office/officeart/2008/layout/LinedList"/>
    <dgm:cxn modelId="{66ED55CB-E003-4013-83C6-95F715629ECA}" type="presParOf" srcId="{7991D683-ADAC-453E-BC11-B8440C99C2C6}" destId="{898B8C26-6A75-489F-BD06-490E19AEBD36}" srcOrd="0" destOrd="0" presId="urn:microsoft.com/office/officeart/2008/layout/LinedList"/>
    <dgm:cxn modelId="{B08D1A29-274D-47CA-9AFA-576A83501714}" type="presParOf" srcId="{7991D683-ADAC-453E-BC11-B8440C99C2C6}" destId="{A8FAB52A-6754-454A-9900-70544B4F75A3}" srcOrd="1" destOrd="0" presId="urn:microsoft.com/office/officeart/2008/layout/LinedList"/>
    <dgm:cxn modelId="{4675DD7C-B19A-4E2F-8B70-D0F3FAF58F92}" type="presParOf" srcId="{13CADE70-4FAD-4243-922F-E4137BBEC100}" destId="{99F11210-4EED-4BB6-B59E-3F55F4D9E6B9}" srcOrd="8" destOrd="0" presId="urn:microsoft.com/office/officeart/2008/layout/LinedList"/>
    <dgm:cxn modelId="{579A72A1-AC7A-45DC-860B-D20889E801E7}" type="presParOf" srcId="{13CADE70-4FAD-4243-922F-E4137BBEC100}" destId="{C7B27EC3-9032-44A0-8FF1-DBE4038C0CF1}" srcOrd="9" destOrd="0" presId="urn:microsoft.com/office/officeart/2008/layout/LinedList"/>
    <dgm:cxn modelId="{032915D4-E265-4E7E-942C-CA1394174342}" type="presParOf" srcId="{C7B27EC3-9032-44A0-8FF1-DBE4038C0CF1}" destId="{15955BBE-E8D1-45C5-BB7C-265B6F49BF55}" srcOrd="0" destOrd="0" presId="urn:microsoft.com/office/officeart/2008/layout/LinedList"/>
    <dgm:cxn modelId="{19A03966-BE2D-42EF-9097-A0DB1F69058C}" type="presParOf" srcId="{C7B27EC3-9032-44A0-8FF1-DBE4038C0CF1}" destId="{35257815-DB3D-439E-AAD8-3C4B3F5D40C3}" srcOrd="1" destOrd="0" presId="urn:microsoft.com/office/officeart/2008/layout/LinedList"/>
    <dgm:cxn modelId="{B26965C3-1AF9-4864-A9F6-BE77D1F1C8A0}" type="presParOf" srcId="{13CADE70-4FAD-4243-922F-E4137BBEC100}" destId="{266BFB44-9C39-4F44-AFC6-703FFB8C1C46}" srcOrd="10" destOrd="0" presId="urn:microsoft.com/office/officeart/2008/layout/LinedList"/>
    <dgm:cxn modelId="{A567A503-4931-4689-9291-5F46BE5E6E67}" type="presParOf" srcId="{13CADE70-4FAD-4243-922F-E4137BBEC100}" destId="{C674749C-DFE5-440B-A480-7C078902363D}" srcOrd="11" destOrd="0" presId="urn:microsoft.com/office/officeart/2008/layout/LinedList"/>
    <dgm:cxn modelId="{515BE126-0C3E-443F-AF52-9055BAB2278E}" type="presParOf" srcId="{C674749C-DFE5-440B-A480-7C078902363D}" destId="{0DC03573-D6A1-4FD9-9494-F0AF966280A1}" srcOrd="0" destOrd="0" presId="urn:microsoft.com/office/officeart/2008/layout/LinedList"/>
    <dgm:cxn modelId="{B2FD8C1B-DC8B-498B-883F-BBF30EA27BCA}" type="presParOf" srcId="{C674749C-DFE5-440B-A480-7C078902363D}" destId="{593A34FF-C1D8-44C9-8872-D27DFF488D79}" srcOrd="1" destOrd="0" presId="urn:microsoft.com/office/officeart/2008/layout/LinedList"/>
    <dgm:cxn modelId="{29F1AFCA-7E02-4CF3-AFD7-BE28F9FEA5FB}" type="presParOf" srcId="{13CADE70-4FAD-4243-922F-E4137BBEC100}" destId="{FBC488B6-BABE-4B23-9FAD-E3F5732BFE5D}" srcOrd="12" destOrd="0" presId="urn:microsoft.com/office/officeart/2008/layout/LinedList"/>
    <dgm:cxn modelId="{402DD943-9439-43AD-A93A-0BFAEE43BB29}" type="presParOf" srcId="{13CADE70-4FAD-4243-922F-E4137BBEC100}" destId="{A1F19DC5-7AE0-4BBB-B3A0-F2239B3D1108}" srcOrd="13" destOrd="0" presId="urn:microsoft.com/office/officeart/2008/layout/LinedList"/>
    <dgm:cxn modelId="{CEE89E9C-7408-4EA2-9504-D42A170E4B6A}" type="presParOf" srcId="{A1F19DC5-7AE0-4BBB-B3A0-F2239B3D1108}" destId="{F5813A08-3D5C-4CF1-B9B1-7EDA9F6CE88D}" srcOrd="0" destOrd="0" presId="urn:microsoft.com/office/officeart/2008/layout/LinedList"/>
    <dgm:cxn modelId="{AA7A5354-E45D-41F4-8B62-8998065CB52A}" type="presParOf" srcId="{A1F19DC5-7AE0-4BBB-B3A0-F2239B3D1108}" destId="{875FE308-ED8A-4F3A-8593-CEADB8A1EEDE}" srcOrd="1" destOrd="0" presId="urn:microsoft.com/office/officeart/2008/layout/LinedList"/>
    <dgm:cxn modelId="{AAF71579-FAEC-4B1C-AE11-509385072BD7}" type="presParOf" srcId="{13CADE70-4FAD-4243-922F-E4137BBEC100}" destId="{F0C2D370-7721-4126-A4C2-69F2D4B7C585}" srcOrd="14" destOrd="0" presId="urn:microsoft.com/office/officeart/2008/layout/LinedList"/>
    <dgm:cxn modelId="{611EA3CF-E0B0-449B-9B80-90BDA748CADD}" type="presParOf" srcId="{13CADE70-4FAD-4243-922F-E4137BBEC100}" destId="{122DEABA-5DFF-406D-B563-1BD096981E8B}" srcOrd="15" destOrd="0" presId="urn:microsoft.com/office/officeart/2008/layout/LinedList"/>
    <dgm:cxn modelId="{63905A0F-5B84-48BD-A64C-C31CC2937359}" type="presParOf" srcId="{122DEABA-5DFF-406D-B563-1BD096981E8B}" destId="{ECFBB4E1-B83A-4AF9-80E3-4AA4D4F30737}" srcOrd="0" destOrd="0" presId="urn:microsoft.com/office/officeart/2008/layout/LinedList"/>
    <dgm:cxn modelId="{2D575429-FB97-4A7B-BFEE-32C8F10417A2}" type="presParOf" srcId="{122DEABA-5DFF-406D-B563-1BD096981E8B}" destId="{543BDD5B-3590-40CF-8FDC-EA48E19383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ADD763-501C-4486-91A1-45A15AC8F98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F0E469-D3E2-47EA-9B30-FADC1BC88D2C}">
      <dgm:prSet custT="1"/>
      <dgm:spPr/>
      <dgm:t>
        <a:bodyPr/>
        <a:lstStyle/>
        <a:p>
          <a:r>
            <a:rPr lang="en-US" sz="1800" b="0" i="0" dirty="0">
              <a:latin typeface="Angsana New" panose="020B0502040204020203" pitchFamily="18" charset="-34"/>
              <a:cs typeface="Angsana New" panose="020B0502040204020203" pitchFamily="18" charset="-34"/>
            </a:rPr>
            <a:t>Selenium commands, also known as "Selenese" are the set of commands used in Selenium IDE that run your tests. Using selenese, one can perform activities like:</a:t>
          </a:r>
          <a:endParaRPr lang="en-US" sz="1800" dirty="0">
            <a:latin typeface="Angsana New" panose="020B0502040204020203" pitchFamily="18" charset="-34"/>
            <a:cs typeface="Angsana New" panose="020B0502040204020203" pitchFamily="18" charset="-34"/>
          </a:endParaRPr>
        </a:p>
      </dgm:t>
    </dgm:pt>
    <dgm:pt modelId="{1CAC898D-C7C4-496E-BBCA-CB48949DDA89}" type="parTrans" cxnId="{4D394F15-2306-427A-BD5D-89DAE6CD6670}">
      <dgm:prSet/>
      <dgm:spPr/>
      <dgm:t>
        <a:bodyPr/>
        <a:lstStyle/>
        <a:p>
          <a:endParaRPr lang="en-US"/>
        </a:p>
      </dgm:t>
    </dgm:pt>
    <dgm:pt modelId="{8F1F18D1-D2E2-4100-BF09-DBED2979C1FE}" type="sibTrans" cxnId="{4D394F15-2306-427A-BD5D-89DAE6CD6670}">
      <dgm:prSet/>
      <dgm:spPr/>
      <dgm:t>
        <a:bodyPr/>
        <a:lstStyle/>
        <a:p>
          <a:endParaRPr lang="en-US"/>
        </a:p>
      </dgm:t>
    </dgm:pt>
    <dgm:pt modelId="{6E78A924-0E05-4663-B477-B340DF972E78}">
      <dgm:prSet custT="1"/>
      <dgm:spPr/>
      <dgm:t>
        <a:bodyPr/>
        <a:lstStyle/>
        <a:p>
          <a:r>
            <a:rPr lang="en-US" sz="2000" b="0" i="0" dirty="0">
              <a:latin typeface="Aldhabi" panose="01000000000000000000" pitchFamily="2" charset="-78"/>
              <a:cs typeface="Aldhabi" panose="01000000000000000000" pitchFamily="2" charset="-78"/>
            </a:rPr>
            <a:t>Testing the existence of UI elements based on their HTML tags.</a:t>
          </a:r>
          <a:endParaRPr lang="en-US" sz="2000" dirty="0">
            <a:latin typeface="Aldhabi" panose="01000000000000000000" pitchFamily="2" charset="-78"/>
            <a:cs typeface="Aldhabi" panose="01000000000000000000" pitchFamily="2" charset="-78"/>
          </a:endParaRPr>
        </a:p>
      </dgm:t>
    </dgm:pt>
    <dgm:pt modelId="{08D24605-46D5-4910-BFFE-30A3F6E61F1D}" type="parTrans" cxnId="{008839A7-7BB0-48AD-A524-E740003354A8}">
      <dgm:prSet/>
      <dgm:spPr/>
      <dgm:t>
        <a:bodyPr/>
        <a:lstStyle/>
        <a:p>
          <a:endParaRPr lang="en-US"/>
        </a:p>
      </dgm:t>
    </dgm:pt>
    <dgm:pt modelId="{5790ECCB-B627-46E7-A565-D36691908F03}" type="sibTrans" cxnId="{008839A7-7BB0-48AD-A524-E740003354A8}">
      <dgm:prSet/>
      <dgm:spPr/>
      <dgm:t>
        <a:bodyPr/>
        <a:lstStyle/>
        <a:p>
          <a:endParaRPr lang="en-US"/>
        </a:p>
      </dgm:t>
    </dgm:pt>
    <dgm:pt modelId="{F76033C6-1433-4335-B1BF-51CB3216A3F2}">
      <dgm:prSet custT="1"/>
      <dgm:spPr/>
      <dgm:t>
        <a:bodyPr/>
        <a:lstStyle/>
        <a:p>
          <a:r>
            <a:rPr lang="en-US" sz="2000" b="0" i="0" dirty="0">
              <a:latin typeface="Aldhabi" panose="01000000000000000000" pitchFamily="2" charset="-78"/>
              <a:cs typeface="Aldhabi" panose="01000000000000000000" pitchFamily="2" charset="-78"/>
            </a:rPr>
            <a:t>Test for specific </a:t>
          </a:r>
        </a:p>
        <a:p>
          <a:r>
            <a:rPr lang="en-US" sz="2000" b="0" i="0" dirty="0">
              <a:latin typeface="Aldhabi" panose="01000000000000000000" pitchFamily="2" charset="-78"/>
              <a:cs typeface="Aldhabi" panose="01000000000000000000" pitchFamily="2" charset="-78"/>
            </a:rPr>
            <a:t>content</a:t>
          </a:r>
          <a:r>
            <a:rPr lang="en-US" sz="2000" b="0" i="0" dirty="0"/>
            <a:t>.</a:t>
          </a:r>
          <a:endParaRPr lang="en-US" sz="2000" dirty="0"/>
        </a:p>
      </dgm:t>
    </dgm:pt>
    <dgm:pt modelId="{0B2F39E5-D60A-4188-B11A-95391812B67D}" type="parTrans" cxnId="{F65FB6C0-489F-4A94-9048-0B91893AE2B5}">
      <dgm:prSet/>
      <dgm:spPr/>
      <dgm:t>
        <a:bodyPr/>
        <a:lstStyle/>
        <a:p>
          <a:endParaRPr lang="en-US"/>
        </a:p>
      </dgm:t>
    </dgm:pt>
    <dgm:pt modelId="{A14BDC10-357F-4C97-B647-235639047927}" type="sibTrans" cxnId="{F65FB6C0-489F-4A94-9048-0B91893AE2B5}">
      <dgm:prSet/>
      <dgm:spPr/>
      <dgm:t>
        <a:bodyPr/>
        <a:lstStyle/>
        <a:p>
          <a:endParaRPr lang="en-US"/>
        </a:p>
      </dgm:t>
    </dgm:pt>
    <dgm:pt modelId="{1D0F6673-9300-4C40-B4BE-132E16E10EC3}">
      <dgm:prSet custT="1"/>
      <dgm:spPr/>
      <dgm:t>
        <a:bodyPr/>
        <a:lstStyle/>
        <a:p>
          <a:r>
            <a:rPr lang="en-US" sz="2000" b="0" i="0" dirty="0">
              <a:latin typeface="Aldhabi" panose="01000000000000000000" pitchFamily="2" charset="-78"/>
              <a:cs typeface="Aldhabi" panose="01000000000000000000" pitchFamily="2" charset="-78"/>
            </a:rPr>
            <a:t>Test for broken </a:t>
          </a:r>
        </a:p>
        <a:p>
          <a:r>
            <a:rPr lang="en-US" sz="2000" b="0" i="0" dirty="0">
              <a:latin typeface="Aldhabi" panose="01000000000000000000" pitchFamily="2" charset="-78"/>
              <a:cs typeface="Aldhabi" panose="01000000000000000000" pitchFamily="2" charset="-78"/>
            </a:rPr>
            <a:t>links.</a:t>
          </a:r>
          <a:endParaRPr lang="en-US" sz="2000" dirty="0">
            <a:latin typeface="Aldhabi" panose="01000000000000000000" pitchFamily="2" charset="-78"/>
            <a:cs typeface="Aldhabi" panose="01000000000000000000" pitchFamily="2" charset="-78"/>
          </a:endParaRPr>
        </a:p>
      </dgm:t>
    </dgm:pt>
    <dgm:pt modelId="{34FD74A8-BFBA-40C8-906E-0AD2B33E5DF8}" type="parTrans" cxnId="{3F8272D0-4A16-49C5-AE29-351182C116D6}">
      <dgm:prSet/>
      <dgm:spPr/>
      <dgm:t>
        <a:bodyPr/>
        <a:lstStyle/>
        <a:p>
          <a:endParaRPr lang="en-US"/>
        </a:p>
      </dgm:t>
    </dgm:pt>
    <dgm:pt modelId="{BF4BD035-FAB9-470C-9E01-D2EC5D86BC64}" type="sibTrans" cxnId="{3F8272D0-4A16-49C5-AE29-351182C116D6}">
      <dgm:prSet/>
      <dgm:spPr/>
      <dgm:t>
        <a:bodyPr/>
        <a:lstStyle/>
        <a:p>
          <a:endParaRPr lang="en-US"/>
        </a:p>
      </dgm:t>
    </dgm:pt>
    <dgm:pt modelId="{6059166D-81DA-434A-BCB7-25F1340695A1}">
      <dgm:prSet custT="1"/>
      <dgm:spPr/>
      <dgm:t>
        <a:bodyPr/>
        <a:lstStyle/>
        <a:p>
          <a:r>
            <a:rPr lang="en-US" sz="1800" b="0" i="0" dirty="0">
              <a:latin typeface="Aldhabi" panose="01000000000000000000" pitchFamily="2" charset="-78"/>
              <a:cs typeface="Aldhabi" panose="01000000000000000000" pitchFamily="2" charset="-78"/>
            </a:rPr>
            <a:t>Testing input fields, selection list options, submitting forms and table data among other things.</a:t>
          </a:r>
          <a:endParaRPr lang="en-US" sz="1800" dirty="0">
            <a:latin typeface="Aldhabi" panose="01000000000000000000" pitchFamily="2" charset="-78"/>
            <a:cs typeface="Aldhabi" panose="01000000000000000000" pitchFamily="2" charset="-78"/>
          </a:endParaRPr>
        </a:p>
      </dgm:t>
    </dgm:pt>
    <dgm:pt modelId="{1DB7DB90-B4E3-47E5-93AA-7DF4831635E6}" type="parTrans" cxnId="{FD886A8F-77E5-4D97-82A6-B094868E1359}">
      <dgm:prSet/>
      <dgm:spPr/>
      <dgm:t>
        <a:bodyPr/>
        <a:lstStyle/>
        <a:p>
          <a:endParaRPr lang="en-US"/>
        </a:p>
      </dgm:t>
    </dgm:pt>
    <dgm:pt modelId="{65000F01-2BDB-4339-B14D-D4D9913D0D02}" type="sibTrans" cxnId="{FD886A8F-77E5-4D97-82A6-B094868E1359}">
      <dgm:prSet/>
      <dgm:spPr/>
      <dgm:t>
        <a:bodyPr/>
        <a:lstStyle/>
        <a:p>
          <a:endParaRPr lang="en-US"/>
        </a:p>
      </dgm:t>
    </dgm:pt>
    <dgm:pt modelId="{9372904D-A4BF-4B6F-9445-627258F5A69B}">
      <dgm:prSet custT="1"/>
      <dgm:spPr/>
      <dgm:t>
        <a:bodyPr/>
        <a:lstStyle/>
        <a:p>
          <a:r>
            <a:rPr lang="en-US" sz="1600" b="0" i="0" dirty="0">
              <a:latin typeface="Aldhabi" panose="01000000000000000000" pitchFamily="2" charset="-78"/>
              <a:cs typeface="Aldhabi" panose="01000000000000000000" pitchFamily="2" charset="-78"/>
            </a:rPr>
            <a:t>.</a:t>
          </a:r>
          <a:r>
            <a:rPr lang="en-US" sz="1600" b="0" i="0" dirty="0"/>
            <a:t> </a:t>
          </a:r>
          <a:r>
            <a:rPr lang="en-US" sz="1600" b="0" i="0" dirty="0">
              <a:latin typeface="Aldhabi" panose="01000000000000000000" pitchFamily="2" charset="-78"/>
              <a:cs typeface="Aldhabi" panose="01000000000000000000" pitchFamily="2" charset="-78"/>
            </a:rPr>
            <a:t>Testing of window size, mouse options, alerts, Ajax functionality, pop-up windows, event handling and many other web application features.</a:t>
          </a:r>
          <a:endParaRPr lang="en-US" sz="1600" dirty="0">
            <a:latin typeface="Aldhabi" panose="01000000000000000000" pitchFamily="2" charset="-78"/>
            <a:cs typeface="Aldhabi" panose="01000000000000000000" pitchFamily="2" charset="-78"/>
          </a:endParaRPr>
        </a:p>
      </dgm:t>
    </dgm:pt>
    <dgm:pt modelId="{AE95C008-F711-4C6F-8099-4680D0F2A133}" type="parTrans" cxnId="{15CA21AD-A571-4431-BA3C-6F66AB0FDECE}">
      <dgm:prSet/>
      <dgm:spPr/>
      <dgm:t>
        <a:bodyPr/>
        <a:lstStyle/>
        <a:p>
          <a:endParaRPr lang="en-US"/>
        </a:p>
      </dgm:t>
    </dgm:pt>
    <dgm:pt modelId="{F238BB71-5040-4A1B-8211-38C0A83F0425}" type="sibTrans" cxnId="{15CA21AD-A571-4431-BA3C-6F66AB0FDECE}">
      <dgm:prSet/>
      <dgm:spPr/>
      <dgm:t>
        <a:bodyPr/>
        <a:lstStyle/>
        <a:p>
          <a:endParaRPr lang="en-US"/>
        </a:p>
      </dgm:t>
    </dgm:pt>
    <dgm:pt modelId="{E70B3323-9599-44E5-BE91-9C88BA547DDE}" type="pres">
      <dgm:prSet presAssocID="{0BADD763-501C-4486-91A1-45A15AC8F98D}" presName="root" presStyleCnt="0">
        <dgm:presLayoutVars>
          <dgm:dir/>
          <dgm:resizeHandles val="exact"/>
        </dgm:presLayoutVars>
      </dgm:prSet>
      <dgm:spPr/>
    </dgm:pt>
    <dgm:pt modelId="{6549652C-401B-45AB-B9C5-B8A165213A71}" type="pres">
      <dgm:prSet presAssocID="{75F0E469-D3E2-47EA-9B30-FADC1BC88D2C}" presName="compNode" presStyleCnt="0"/>
      <dgm:spPr/>
    </dgm:pt>
    <dgm:pt modelId="{8F51656C-DE06-4A98-89A7-74288593D2D6}" type="pres">
      <dgm:prSet presAssocID="{75F0E469-D3E2-47EA-9B30-FADC1BC88D2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B6D41DE-E3BD-4939-9BD2-ED4EECD96030}" type="pres">
      <dgm:prSet presAssocID="{75F0E469-D3E2-47EA-9B30-FADC1BC88D2C}" presName="spaceRect" presStyleCnt="0"/>
      <dgm:spPr/>
    </dgm:pt>
    <dgm:pt modelId="{C6FA4AAC-30FB-49B6-8C2B-43CA217CA4B0}" type="pres">
      <dgm:prSet presAssocID="{75F0E469-D3E2-47EA-9B30-FADC1BC88D2C}" presName="textRect" presStyleLbl="revTx" presStyleIdx="0" presStyleCnt="6" custScaleX="105567" custScaleY="138018">
        <dgm:presLayoutVars>
          <dgm:chMax val="1"/>
          <dgm:chPref val="1"/>
        </dgm:presLayoutVars>
      </dgm:prSet>
      <dgm:spPr/>
    </dgm:pt>
    <dgm:pt modelId="{5B8DA3CF-C847-40FA-AA0E-60528AE4F3BC}" type="pres">
      <dgm:prSet presAssocID="{8F1F18D1-D2E2-4100-BF09-DBED2979C1FE}" presName="sibTrans" presStyleCnt="0"/>
      <dgm:spPr/>
    </dgm:pt>
    <dgm:pt modelId="{32550F00-5596-4D8B-A6D5-0E735CEF8567}" type="pres">
      <dgm:prSet presAssocID="{6E78A924-0E05-4663-B477-B340DF972E78}" presName="compNode" presStyleCnt="0"/>
      <dgm:spPr/>
    </dgm:pt>
    <dgm:pt modelId="{F0DE4BB3-F392-4003-9FFD-8EC09559FA0F}" type="pres">
      <dgm:prSet presAssocID="{6E78A924-0E05-4663-B477-B340DF972E78}" presName="iconRect" presStyleLbl="node1" presStyleIdx="1" presStyleCnt="6" custLinFactNeighborX="-3112" custLinFactNeighborY="1138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D168C63-5972-4B2F-A6D1-A614F7E5FD70}" type="pres">
      <dgm:prSet presAssocID="{6E78A924-0E05-4663-B477-B340DF972E78}" presName="spaceRect" presStyleCnt="0"/>
      <dgm:spPr/>
    </dgm:pt>
    <dgm:pt modelId="{CCB39C42-7777-4CB8-8279-B5D66AB674E8}" type="pres">
      <dgm:prSet presAssocID="{6E78A924-0E05-4663-B477-B340DF972E78}" presName="textRect" presStyleLbl="revTx" presStyleIdx="1" presStyleCnt="6" custScaleY="132441">
        <dgm:presLayoutVars>
          <dgm:chMax val="1"/>
          <dgm:chPref val="1"/>
        </dgm:presLayoutVars>
      </dgm:prSet>
      <dgm:spPr/>
    </dgm:pt>
    <dgm:pt modelId="{FFEACF3F-6BFE-4C35-81BB-87A66542EB98}" type="pres">
      <dgm:prSet presAssocID="{5790ECCB-B627-46E7-A565-D36691908F03}" presName="sibTrans" presStyleCnt="0"/>
      <dgm:spPr/>
    </dgm:pt>
    <dgm:pt modelId="{B569408A-BB38-46CA-A191-E46011AED8DC}" type="pres">
      <dgm:prSet presAssocID="{F76033C6-1433-4335-B1BF-51CB3216A3F2}" presName="compNode" presStyleCnt="0"/>
      <dgm:spPr/>
    </dgm:pt>
    <dgm:pt modelId="{84ACD071-9C7B-4264-8928-9185456D9F52}" type="pres">
      <dgm:prSet presAssocID="{F76033C6-1433-4335-B1BF-51CB3216A3F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5567FBE3-5C5D-4E0C-A160-80415848949F}" type="pres">
      <dgm:prSet presAssocID="{F76033C6-1433-4335-B1BF-51CB3216A3F2}" presName="spaceRect" presStyleCnt="0"/>
      <dgm:spPr/>
    </dgm:pt>
    <dgm:pt modelId="{89FCF631-46D8-4532-B9E5-1AD7B7295D4A}" type="pres">
      <dgm:prSet presAssocID="{F76033C6-1433-4335-B1BF-51CB3216A3F2}" presName="textRect" presStyleLbl="revTx" presStyleIdx="2" presStyleCnt="6" custScaleX="104207" custScaleY="130693">
        <dgm:presLayoutVars>
          <dgm:chMax val="1"/>
          <dgm:chPref val="1"/>
        </dgm:presLayoutVars>
      </dgm:prSet>
      <dgm:spPr/>
    </dgm:pt>
    <dgm:pt modelId="{D39DA682-4F24-4C7C-8492-316398CAB6ED}" type="pres">
      <dgm:prSet presAssocID="{A14BDC10-357F-4C97-B647-235639047927}" presName="sibTrans" presStyleCnt="0"/>
      <dgm:spPr/>
    </dgm:pt>
    <dgm:pt modelId="{3F698089-CC82-4A2E-9A0A-E600E45C6C37}" type="pres">
      <dgm:prSet presAssocID="{1D0F6673-9300-4C40-B4BE-132E16E10EC3}" presName="compNode" presStyleCnt="0"/>
      <dgm:spPr/>
    </dgm:pt>
    <dgm:pt modelId="{795EE134-CC4F-4C57-8727-B66A9B1E918F}" type="pres">
      <dgm:prSet presAssocID="{1D0F6673-9300-4C40-B4BE-132E16E10EC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3DC3FF4C-FA7C-4040-BA50-FB14EB5DCAAC}" type="pres">
      <dgm:prSet presAssocID="{1D0F6673-9300-4C40-B4BE-132E16E10EC3}" presName="spaceRect" presStyleCnt="0"/>
      <dgm:spPr/>
    </dgm:pt>
    <dgm:pt modelId="{59B168A7-F654-4188-84B3-D04CFF9FA191}" type="pres">
      <dgm:prSet presAssocID="{1D0F6673-9300-4C40-B4BE-132E16E10EC3}" presName="textRect" presStyleLbl="revTx" presStyleIdx="3" presStyleCnt="6" custScaleX="106349" custScaleY="125411">
        <dgm:presLayoutVars>
          <dgm:chMax val="1"/>
          <dgm:chPref val="1"/>
        </dgm:presLayoutVars>
      </dgm:prSet>
      <dgm:spPr/>
    </dgm:pt>
    <dgm:pt modelId="{AF9D1FEA-2058-496F-BFA1-92ED7E9C2FD5}" type="pres">
      <dgm:prSet presAssocID="{BF4BD035-FAB9-470C-9E01-D2EC5D86BC64}" presName="sibTrans" presStyleCnt="0"/>
      <dgm:spPr/>
    </dgm:pt>
    <dgm:pt modelId="{A1CCAFA5-AEB4-458F-8A9F-7B0B105A9A86}" type="pres">
      <dgm:prSet presAssocID="{6059166D-81DA-434A-BCB7-25F1340695A1}" presName="compNode" presStyleCnt="0"/>
      <dgm:spPr/>
    </dgm:pt>
    <dgm:pt modelId="{BB1FCB22-5BB0-4C90-8643-43CC170F3E0D}" type="pres">
      <dgm:prSet presAssocID="{6059166D-81DA-434A-BCB7-25F1340695A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14219990-C9FE-4E4E-92A6-205A74410CF9}" type="pres">
      <dgm:prSet presAssocID="{6059166D-81DA-434A-BCB7-25F1340695A1}" presName="spaceRect" presStyleCnt="0"/>
      <dgm:spPr/>
    </dgm:pt>
    <dgm:pt modelId="{20B6F4D0-782F-4E2E-BF91-370D60C6E0D8}" type="pres">
      <dgm:prSet presAssocID="{6059166D-81DA-434A-BCB7-25F1340695A1}" presName="textRect" presStyleLbl="revTx" presStyleIdx="4" presStyleCnt="6" custScaleX="104108" custScaleY="132298">
        <dgm:presLayoutVars>
          <dgm:chMax val="1"/>
          <dgm:chPref val="1"/>
        </dgm:presLayoutVars>
      </dgm:prSet>
      <dgm:spPr/>
    </dgm:pt>
    <dgm:pt modelId="{0FFDB577-0F49-43A9-988E-876684F54B3F}" type="pres">
      <dgm:prSet presAssocID="{65000F01-2BDB-4339-B14D-D4D9913D0D02}" presName="sibTrans" presStyleCnt="0"/>
      <dgm:spPr/>
    </dgm:pt>
    <dgm:pt modelId="{D44B6227-D462-4CB7-A973-80E3744F1629}" type="pres">
      <dgm:prSet presAssocID="{9372904D-A4BF-4B6F-9445-627258F5A69B}" presName="compNode" presStyleCnt="0"/>
      <dgm:spPr/>
    </dgm:pt>
    <dgm:pt modelId="{B829B124-C48B-4DBB-A513-8286AE96DDE3}" type="pres">
      <dgm:prSet presAssocID="{9372904D-A4BF-4B6F-9445-627258F5A69B}" presName="iconRect" presStyleLbl="node1" presStyleIdx="5" presStyleCnt="6" custLinFactNeighborX="-18736" custLinFactNeighborY="876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rver"/>
        </a:ext>
      </dgm:extLst>
    </dgm:pt>
    <dgm:pt modelId="{2C0D580E-9747-4369-BD04-C8F245A41141}" type="pres">
      <dgm:prSet presAssocID="{9372904D-A4BF-4B6F-9445-627258F5A69B}" presName="spaceRect" presStyleCnt="0"/>
      <dgm:spPr/>
    </dgm:pt>
    <dgm:pt modelId="{11B3BDA5-B5A1-4C41-88B4-9CA6E929568C}" type="pres">
      <dgm:prSet presAssocID="{9372904D-A4BF-4B6F-9445-627258F5A69B}" presName="textRect" presStyleLbl="revTx" presStyleIdx="5" presStyleCnt="6" custScaleX="112766" custScaleY="132640">
        <dgm:presLayoutVars>
          <dgm:chMax val="1"/>
          <dgm:chPref val="1"/>
        </dgm:presLayoutVars>
      </dgm:prSet>
      <dgm:spPr/>
    </dgm:pt>
  </dgm:ptLst>
  <dgm:cxnLst>
    <dgm:cxn modelId="{7D10B40D-2D67-4EF3-BC15-532450D3E6CA}" type="presOf" srcId="{1D0F6673-9300-4C40-B4BE-132E16E10EC3}" destId="{59B168A7-F654-4188-84B3-D04CFF9FA191}" srcOrd="0" destOrd="0" presId="urn:microsoft.com/office/officeart/2018/2/layout/IconLabelList"/>
    <dgm:cxn modelId="{21353513-B7EC-4B35-98EA-5C01A79BA9BB}" type="presOf" srcId="{9372904D-A4BF-4B6F-9445-627258F5A69B}" destId="{11B3BDA5-B5A1-4C41-88B4-9CA6E929568C}" srcOrd="0" destOrd="0" presId="urn:microsoft.com/office/officeart/2018/2/layout/IconLabelList"/>
    <dgm:cxn modelId="{4D394F15-2306-427A-BD5D-89DAE6CD6670}" srcId="{0BADD763-501C-4486-91A1-45A15AC8F98D}" destId="{75F0E469-D3E2-47EA-9B30-FADC1BC88D2C}" srcOrd="0" destOrd="0" parTransId="{1CAC898D-C7C4-496E-BBCA-CB48949DDA89}" sibTransId="{8F1F18D1-D2E2-4100-BF09-DBED2979C1FE}"/>
    <dgm:cxn modelId="{C084E021-D917-4CC5-BCF5-F35E4C885D44}" type="presOf" srcId="{0BADD763-501C-4486-91A1-45A15AC8F98D}" destId="{E70B3323-9599-44E5-BE91-9C88BA547DDE}" srcOrd="0" destOrd="0" presId="urn:microsoft.com/office/officeart/2018/2/layout/IconLabelList"/>
    <dgm:cxn modelId="{83B01845-A63D-4A46-8463-1DC9AC61D49C}" type="presOf" srcId="{F76033C6-1433-4335-B1BF-51CB3216A3F2}" destId="{89FCF631-46D8-4532-B9E5-1AD7B7295D4A}" srcOrd="0" destOrd="0" presId="urn:microsoft.com/office/officeart/2018/2/layout/IconLabelList"/>
    <dgm:cxn modelId="{FD886A8F-77E5-4D97-82A6-B094868E1359}" srcId="{0BADD763-501C-4486-91A1-45A15AC8F98D}" destId="{6059166D-81DA-434A-BCB7-25F1340695A1}" srcOrd="4" destOrd="0" parTransId="{1DB7DB90-B4E3-47E5-93AA-7DF4831635E6}" sibTransId="{65000F01-2BDB-4339-B14D-D4D9913D0D02}"/>
    <dgm:cxn modelId="{008839A7-7BB0-48AD-A524-E740003354A8}" srcId="{0BADD763-501C-4486-91A1-45A15AC8F98D}" destId="{6E78A924-0E05-4663-B477-B340DF972E78}" srcOrd="1" destOrd="0" parTransId="{08D24605-46D5-4910-BFFE-30A3F6E61F1D}" sibTransId="{5790ECCB-B627-46E7-A565-D36691908F03}"/>
    <dgm:cxn modelId="{15CA21AD-A571-4431-BA3C-6F66AB0FDECE}" srcId="{0BADD763-501C-4486-91A1-45A15AC8F98D}" destId="{9372904D-A4BF-4B6F-9445-627258F5A69B}" srcOrd="5" destOrd="0" parTransId="{AE95C008-F711-4C6F-8099-4680D0F2A133}" sibTransId="{F238BB71-5040-4A1B-8211-38C0A83F0425}"/>
    <dgm:cxn modelId="{F65FB6C0-489F-4A94-9048-0B91893AE2B5}" srcId="{0BADD763-501C-4486-91A1-45A15AC8F98D}" destId="{F76033C6-1433-4335-B1BF-51CB3216A3F2}" srcOrd="2" destOrd="0" parTransId="{0B2F39E5-D60A-4188-B11A-95391812B67D}" sibTransId="{A14BDC10-357F-4C97-B647-235639047927}"/>
    <dgm:cxn modelId="{3F8272D0-4A16-49C5-AE29-351182C116D6}" srcId="{0BADD763-501C-4486-91A1-45A15AC8F98D}" destId="{1D0F6673-9300-4C40-B4BE-132E16E10EC3}" srcOrd="3" destOrd="0" parTransId="{34FD74A8-BFBA-40C8-906E-0AD2B33E5DF8}" sibTransId="{BF4BD035-FAB9-470C-9E01-D2EC5D86BC64}"/>
    <dgm:cxn modelId="{AF311BD6-5FC2-4A8D-BD82-94587F3A1086}" type="presOf" srcId="{6E78A924-0E05-4663-B477-B340DF972E78}" destId="{CCB39C42-7777-4CB8-8279-B5D66AB674E8}" srcOrd="0" destOrd="0" presId="urn:microsoft.com/office/officeart/2018/2/layout/IconLabelList"/>
    <dgm:cxn modelId="{0CF39FDF-31EE-4A81-BCD4-9FBDAEF284E4}" type="presOf" srcId="{75F0E469-D3E2-47EA-9B30-FADC1BC88D2C}" destId="{C6FA4AAC-30FB-49B6-8C2B-43CA217CA4B0}" srcOrd="0" destOrd="0" presId="urn:microsoft.com/office/officeart/2018/2/layout/IconLabelList"/>
    <dgm:cxn modelId="{1999D9F1-B91C-4A0B-8CB4-0695D3B006B4}" type="presOf" srcId="{6059166D-81DA-434A-BCB7-25F1340695A1}" destId="{20B6F4D0-782F-4E2E-BF91-370D60C6E0D8}" srcOrd="0" destOrd="0" presId="urn:microsoft.com/office/officeart/2018/2/layout/IconLabelList"/>
    <dgm:cxn modelId="{551B2D6B-F668-4CE9-893B-9EC44AE7A835}" type="presParOf" srcId="{E70B3323-9599-44E5-BE91-9C88BA547DDE}" destId="{6549652C-401B-45AB-B9C5-B8A165213A71}" srcOrd="0" destOrd="0" presId="urn:microsoft.com/office/officeart/2018/2/layout/IconLabelList"/>
    <dgm:cxn modelId="{6C210829-D65D-48D6-A94D-BC5183A143C3}" type="presParOf" srcId="{6549652C-401B-45AB-B9C5-B8A165213A71}" destId="{8F51656C-DE06-4A98-89A7-74288593D2D6}" srcOrd="0" destOrd="0" presId="urn:microsoft.com/office/officeart/2018/2/layout/IconLabelList"/>
    <dgm:cxn modelId="{64690581-22D1-475B-8205-25C1902D977F}" type="presParOf" srcId="{6549652C-401B-45AB-B9C5-B8A165213A71}" destId="{5B6D41DE-E3BD-4939-9BD2-ED4EECD96030}" srcOrd="1" destOrd="0" presId="urn:microsoft.com/office/officeart/2018/2/layout/IconLabelList"/>
    <dgm:cxn modelId="{F5A84815-322E-4DAB-A94B-EA7411C9DBDA}" type="presParOf" srcId="{6549652C-401B-45AB-B9C5-B8A165213A71}" destId="{C6FA4AAC-30FB-49B6-8C2B-43CA217CA4B0}" srcOrd="2" destOrd="0" presId="urn:microsoft.com/office/officeart/2018/2/layout/IconLabelList"/>
    <dgm:cxn modelId="{929D32BA-7587-44B0-A51E-9938D5F3A20A}" type="presParOf" srcId="{E70B3323-9599-44E5-BE91-9C88BA547DDE}" destId="{5B8DA3CF-C847-40FA-AA0E-60528AE4F3BC}" srcOrd="1" destOrd="0" presId="urn:microsoft.com/office/officeart/2018/2/layout/IconLabelList"/>
    <dgm:cxn modelId="{42B89EC0-C68E-4EA6-B21E-F3343FAA881F}" type="presParOf" srcId="{E70B3323-9599-44E5-BE91-9C88BA547DDE}" destId="{32550F00-5596-4D8B-A6D5-0E735CEF8567}" srcOrd="2" destOrd="0" presId="urn:microsoft.com/office/officeart/2018/2/layout/IconLabelList"/>
    <dgm:cxn modelId="{B8A5E562-D535-4AF4-92A7-6D8DBF1D35E6}" type="presParOf" srcId="{32550F00-5596-4D8B-A6D5-0E735CEF8567}" destId="{F0DE4BB3-F392-4003-9FFD-8EC09559FA0F}" srcOrd="0" destOrd="0" presId="urn:microsoft.com/office/officeart/2018/2/layout/IconLabelList"/>
    <dgm:cxn modelId="{5CF03F7E-055E-4DF3-B07F-B00A402EF1EE}" type="presParOf" srcId="{32550F00-5596-4D8B-A6D5-0E735CEF8567}" destId="{BD168C63-5972-4B2F-A6D1-A614F7E5FD70}" srcOrd="1" destOrd="0" presId="urn:microsoft.com/office/officeart/2018/2/layout/IconLabelList"/>
    <dgm:cxn modelId="{4BAAD6EA-FBEC-4540-8DF0-A29A6B772666}" type="presParOf" srcId="{32550F00-5596-4D8B-A6D5-0E735CEF8567}" destId="{CCB39C42-7777-4CB8-8279-B5D66AB674E8}" srcOrd="2" destOrd="0" presId="urn:microsoft.com/office/officeart/2018/2/layout/IconLabelList"/>
    <dgm:cxn modelId="{91CF3FA7-11A5-42C7-AC1E-39ED1997FE25}" type="presParOf" srcId="{E70B3323-9599-44E5-BE91-9C88BA547DDE}" destId="{FFEACF3F-6BFE-4C35-81BB-87A66542EB98}" srcOrd="3" destOrd="0" presId="urn:microsoft.com/office/officeart/2018/2/layout/IconLabelList"/>
    <dgm:cxn modelId="{04A931BB-176C-467F-AE41-78111EDCE9FA}" type="presParOf" srcId="{E70B3323-9599-44E5-BE91-9C88BA547DDE}" destId="{B569408A-BB38-46CA-A191-E46011AED8DC}" srcOrd="4" destOrd="0" presId="urn:microsoft.com/office/officeart/2018/2/layout/IconLabelList"/>
    <dgm:cxn modelId="{F4A34EA9-A719-437E-BB3B-E189D894D081}" type="presParOf" srcId="{B569408A-BB38-46CA-A191-E46011AED8DC}" destId="{84ACD071-9C7B-4264-8928-9185456D9F52}" srcOrd="0" destOrd="0" presId="urn:microsoft.com/office/officeart/2018/2/layout/IconLabelList"/>
    <dgm:cxn modelId="{0BF2DF7F-2FE9-4EE4-8019-4EBD003D6CB0}" type="presParOf" srcId="{B569408A-BB38-46CA-A191-E46011AED8DC}" destId="{5567FBE3-5C5D-4E0C-A160-80415848949F}" srcOrd="1" destOrd="0" presId="urn:microsoft.com/office/officeart/2018/2/layout/IconLabelList"/>
    <dgm:cxn modelId="{21FA6256-2526-4ADE-80CE-10F023F395B5}" type="presParOf" srcId="{B569408A-BB38-46CA-A191-E46011AED8DC}" destId="{89FCF631-46D8-4532-B9E5-1AD7B7295D4A}" srcOrd="2" destOrd="0" presId="urn:microsoft.com/office/officeart/2018/2/layout/IconLabelList"/>
    <dgm:cxn modelId="{F5004201-1EA9-4108-A3AF-0450F6E92BC1}" type="presParOf" srcId="{E70B3323-9599-44E5-BE91-9C88BA547DDE}" destId="{D39DA682-4F24-4C7C-8492-316398CAB6ED}" srcOrd="5" destOrd="0" presId="urn:microsoft.com/office/officeart/2018/2/layout/IconLabelList"/>
    <dgm:cxn modelId="{D5D3FF5E-4E33-49C0-A3F6-77DCD4F1A4FE}" type="presParOf" srcId="{E70B3323-9599-44E5-BE91-9C88BA547DDE}" destId="{3F698089-CC82-4A2E-9A0A-E600E45C6C37}" srcOrd="6" destOrd="0" presId="urn:microsoft.com/office/officeart/2018/2/layout/IconLabelList"/>
    <dgm:cxn modelId="{31EDFC56-7513-4F4A-80E2-1A968C46074B}" type="presParOf" srcId="{3F698089-CC82-4A2E-9A0A-E600E45C6C37}" destId="{795EE134-CC4F-4C57-8727-B66A9B1E918F}" srcOrd="0" destOrd="0" presId="urn:microsoft.com/office/officeart/2018/2/layout/IconLabelList"/>
    <dgm:cxn modelId="{FBF56C3B-DCEE-4113-865D-34048695F8BC}" type="presParOf" srcId="{3F698089-CC82-4A2E-9A0A-E600E45C6C37}" destId="{3DC3FF4C-FA7C-4040-BA50-FB14EB5DCAAC}" srcOrd="1" destOrd="0" presId="urn:microsoft.com/office/officeart/2018/2/layout/IconLabelList"/>
    <dgm:cxn modelId="{C512589C-266D-4FF7-B249-01E64C37EE83}" type="presParOf" srcId="{3F698089-CC82-4A2E-9A0A-E600E45C6C37}" destId="{59B168A7-F654-4188-84B3-D04CFF9FA191}" srcOrd="2" destOrd="0" presId="urn:microsoft.com/office/officeart/2018/2/layout/IconLabelList"/>
    <dgm:cxn modelId="{3D11D400-FF6B-4B35-A1C7-5211F99C3450}" type="presParOf" srcId="{E70B3323-9599-44E5-BE91-9C88BA547DDE}" destId="{AF9D1FEA-2058-496F-BFA1-92ED7E9C2FD5}" srcOrd="7" destOrd="0" presId="urn:microsoft.com/office/officeart/2018/2/layout/IconLabelList"/>
    <dgm:cxn modelId="{B55F7A20-FCD7-4792-B448-004C58601A53}" type="presParOf" srcId="{E70B3323-9599-44E5-BE91-9C88BA547DDE}" destId="{A1CCAFA5-AEB4-458F-8A9F-7B0B105A9A86}" srcOrd="8" destOrd="0" presId="urn:microsoft.com/office/officeart/2018/2/layout/IconLabelList"/>
    <dgm:cxn modelId="{813E70E8-69E8-4AB6-BA93-3D6DFF98B7B7}" type="presParOf" srcId="{A1CCAFA5-AEB4-458F-8A9F-7B0B105A9A86}" destId="{BB1FCB22-5BB0-4C90-8643-43CC170F3E0D}" srcOrd="0" destOrd="0" presId="urn:microsoft.com/office/officeart/2018/2/layout/IconLabelList"/>
    <dgm:cxn modelId="{9EEF2FDA-09DC-4C0C-9ED5-23BA3E7AA58A}" type="presParOf" srcId="{A1CCAFA5-AEB4-458F-8A9F-7B0B105A9A86}" destId="{14219990-C9FE-4E4E-92A6-205A74410CF9}" srcOrd="1" destOrd="0" presId="urn:microsoft.com/office/officeart/2018/2/layout/IconLabelList"/>
    <dgm:cxn modelId="{B165C715-A2D1-4F42-B13D-AC9BCC02F0D9}" type="presParOf" srcId="{A1CCAFA5-AEB4-458F-8A9F-7B0B105A9A86}" destId="{20B6F4D0-782F-4E2E-BF91-370D60C6E0D8}" srcOrd="2" destOrd="0" presId="urn:microsoft.com/office/officeart/2018/2/layout/IconLabelList"/>
    <dgm:cxn modelId="{DB980C50-80BC-4568-8679-EAD014B34E1F}" type="presParOf" srcId="{E70B3323-9599-44E5-BE91-9C88BA547DDE}" destId="{0FFDB577-0F49-43A9-988E-876684F54B3F}" srcOrd="9" destOrd="0" presId="urn:microsoft.com/office/officeart/2018/2/layout/IconLabelList"/>
    <dgm:cxn modelId="{6F50DEFE-A7D0-4F3C-9BDD-E860C3F8697B}" type="presParOf" srcId="{E70B3323-9599-44E5-BE91-9C88BA547DDE}" destId="{D44B6227-D462-4CB7-A973-80E3744F1629}" srcOrd="10" destOrd="0" presId="urn:microsoft.com/office/officeart/2018/2/layout/IconLabelList"/>
    <dgm:cxn modelId="{1450F44C-8710-4E9F-8EFC-5727FBEDE76E}" type="presParOf" srcId="{D44B6227-D462-4CB7-A973-80E3744F1629}" destId="{B829B124-C48B-4DBB-A513-8286AE96DDE3}" srcOrd="0" destOrd="0" presId="urn:microsoft.com/office/officeart/2018/2/layout/IconLabelList"/>
    <dgm:cxn modelId="{A033BD8A-4B32-4780-9B99-BE7ACF3423F1}" type="presParOf" srcId="{D44B6227-D462-4CB7-A973-80E3744F1629}" destId="{2C0D580E-9747-4369-BD04-C8F245A41141}" srcOrd="1" destOrd="0" presId="urn:microsoft.com/office/officeart/2018/2/layout/IconLabelList"/>
    <dgm:cxn modelId="{3709D34E-E1DF-41CC-A36A-C788AA334313}" type="presParOf" srcId="{D44B6227-D462-4CB7-A973-80E3744F1629}" destId="{11B3BDA5-B5A1-4C41-88B4-9CA6E929568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1.Actions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2.Accessors.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3.assertions.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3E218-112C-4AA2-B445-B041409FEFA1}">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3C5B1-63A5-42BF-BDBC-EE39345A8303}">
      <dsp:nvSpPr>
        <dsp:cNvPr id="0" name=""/>
        <dsp:cNvSpPr/>
      </dsp:nvSpPr>
      <dsp:spPr>
        <a:xfrm>
          <a:off x="0" y="0"/>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latin typeface="Aldhabi" panose="01000000000000000000" pitchFamily="2" charset="-78"/>
              <a:cs typeface="Aldhabi" panose="01000000000000000000" pitchFamily="2" charset="-78"/>
            </a:rPr>
            <a:t>What is Selenium</a:t>
          </a:r>
        </a:p>
      </dsp:txBody>
      <dsp:txXfrm>
        <a:off x="0" y="0"/>
        <a:ext cx="6797675" cy="706238"/>
      </dsp:txXfrm>
    </dsp:sp>
    <dsp:sp modelId="{04CDD8B3-110D-4AF7-AFC6-91A957B48A85}">
      <dsp:nvSpPr>
        <dsp:cNvPr id="0" name=""/>
        <dsp:cNvSpPr/>
      </dsp:nvSpPr>
      <dsp:spPr>
        <a:xfrm>
          <a:off x="0" y="706239"/>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D32DA-C8D7-461C-AC5A-0954940324CD}">
      <dsp:nvSpPr>
        <dsp:cNvPr id="0" name=""/>
        <dsp:cNvSpPr/>
      </dsp:nvSpPr>
      <dsp:spPr>
        <a:xfrm>
          <a:off x="0" y="706238"/>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Aldhabi" panose="01000000000000000000" pitchFamily="2" charset="-78"/>
              <a:cs typeface="Aldhabi" panose="01000000000000000000" pitchFamily="2" charset="-78"/>
            </a:rPr>
            <a:t>Prerequirities</a:t>
          </a:r>
        </a:p>
      </dsp:txBody>
      <dsp:txXfrm>
        <a:off x="0" y="706238"/>
        <a:ext cx="6797675" cy="706238"/>
      </dsp:txXfrm>
    </dsp:sp>
    <dsp:sp modelId="{09728C64-A1A8-436B-8819-1E2B226BD97E}">
      <dsp:nvSpPr>
        <dsp:cNvPr id="0" name=""/>
        <dsp:cNvSpPr/>
      </dsp:nvSpPr>
      <dsp:spPr>
        <a:xfrm>
          <a:off x="0" y="141247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C9F5E7-4776-42FB-A939-5125FAD4CB97}">
      <dsp:nvSpPr>
        <dsp:cNvPr id="0" name=""/>
        <dsp:cNvSpPr/>
      </dsp:nvSpPr>
      <dsp:spPr>
        <a:xfrm>
          <a:off x="0" y="1412477"/>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Aldhabi" panose="01000000000000000000" pitchFamily="2" charset="-78"/>
              <a:cs typeface="Aldhabi" panose="01000000000000000000" pitchFamily="2" charset="-78"/>
            </a:rPr>
            <a:t>Selenium features</a:t>
          </a:r>
        </a:p>
      </dsp:txBody>
      <dsp:txXfrm>
        <a:off x="0" y="1412477"/>
        <a:ext cx="6797675" cy="706238"/>
      </dsp:txXfrm>
    </dsp:sp>
    <dsp:sp modelId="{3828C1DD-2B5A-41F7-8171-FD5B6C848FFF}">
      <dsp:nvSpPr>
        <dsp:cNvPr id="0" name=""/>
        <dsp:cNvSpPr/>
      </dsp:nvSpPr>
      <dsp:spPr>
        <a:xfrm>
          <a:off x="0" y="2118717"/>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8B8C26-6A75-489F-BD06-490E19AEBD36}">
      <dsp:nvSpPr>
        <dsp:cNvPr id="0" name=""/>
        <dsp:cNvSpPr/>
      </dsp:nvSpPr>
      <dsp:spPr>
        <a:xfrm>
          <a:off x="0" y="2118716"/>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Aldhabi" panose="01000000000000000000" pitchFamily="2" charset="-78"/>
              <a:cs typeface="Aldhabi" panose="01000000000000000000" pitchFamily="2" charset="-78"/>
            </a:rPr>
            <a:t>Selenium limitations</a:t>
          </a:r>
        </a:p>
      </dsp:txBody>
      <dsp:txXfrm>
        <a:off x="0" y="2118716"/>
        <a:ext cx="6797675" cy="706238"/>
      </dsp:txXfrm>
    </dsp:sp>
    <dsp:sp modelId="{99F11210-4EED-4BB6-B59E-3F55F4D9E6B9}">
      <dsp:nvSpPr>
        <dsp:cNvPr id="0" name=""/>
        <dsp:cNvSpPr/>
      </dsp:nvSpPr>
      <dsp:spPr>
        <a:xfrm>
          <a:off x="0" y="2824956"/>
          <a:ext cx="67976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955BBE-E8D1-45C5-BB7C-265B6F49BF55}">
      <dsp:nvSpPr>
        <dsp:cNvPr id="0" name=""/>
        <dsp:cNvSpPr/>
      </dsp:nvSpPr>
      <dsp:spPr>
        <a:xfrm>
          <a:off x="0" y="2824955"/>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Aldhabi" panose="01000000000000000000" pitchFamily="2" charset="-78"/>
              <a:cs typeface="Aldhabi" panose="01000000000000000000" pitchFamily="2" charset="-78"/>
            </a:rPr>
            <a:t>Selenium Tool suite</a:t>
          </a:r>
        </a:p>
      </dsp:txBody>
      <dsp:txXfrm>
        <a:off x="0" y="2824955"/>
        <a:ext cx="6797675" cy="706238"/>
      </dsp:txXfrm>
    </dsp:sp>
    <dsp:sp modelId="{266BFB44-9C39-4F44-AFC6-703FFB8C1C46}">
      <dsp:nvSpPr>
        <dsp:cNvPr id="0" name=""/>
        <dsp:cNvSpPr/>
      </dsp:nvSpPr>
      <dsp:spPr>
        <a:xfrm>
          <a:off x="0" y="3531195"/>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C03573-D6A1-4FD9-9494-F0AF966280A1}">
      <dsp:nvSpPr>
        <dsp:cNvPr id="0" name=""/>
        <dsp:cNvSpPr/>
      </dsp:nvSpPr>
      <dsp:spPr>
        <a:xfrm>
          <a:off x="0" y="3531195"/>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Aldhabi" panose="01000000000000000000" pitchFamily="2" charset="-78"/>
              <a:cs typeface="Aldhabi" panose="01000000000000000000" pitchFamily="2" charset="-78"/>
            </a:rPr>
            <a:t>Selenium ide </a:t>
          </a:r>
        </a:p>
      </dsp:txBody>
      <dsp:txXfrm>
        <a:off x="0" y="3531195"/>
        <a:ext cx="6797675" cy="706238"/>
      </dsp:txXfrm>
    </dsp:sp>
    <dsp:sp modelId="{FBC488B6-BABE-4B23-9FAD-E3F5732BFE5D}">
      <dsp:nvSpPr>
        <dsp:cNvPr id="0" name=""/>
        <dsp:cNvSpPr/>
      </dsp:nvSpPr>
      <dsp:spPr>
        <a:xfrm>
          <a:off x="0" y="4237434"/>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813A08-3D5C-4CF1-B9B1-7EDA9F6CE88D}">
      <dsp:nvSpPr>
        <dsp:cNvPr id="0" name=""/>
        <dsp:cNvSpPr/>
      </dsp:nvSpPr>
      <dsp:spPr>
        <a:xfrm>
          <a:off x="0" y="4237434"/>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Aldhabi" panose="01000000000000000000" pitchFamily="2" charset="-78"/>
              <a:cs typeface="Aldhabi" panose="01000000000000000000" pitchFamily="2" charset="-78"/>
            </a:rPr>
            <a:t>Selenium ide features</a:t>
          </a:r>
        </a:p>
      </dsp:txBody>
      <dsp:txXfrm>
        <a:off x="0" y="4237434"/>
        <a:ext cx="6797675" cy="706238"/>
      </dsp:txXfrm>
    </dsp:sp>
    <dsp:sp modelId="{F0C2D370-7721-4126-A4C2-69F2D4B7C585}">
      <dsp:nvSpPr>
        <dsp:cNvPr id="0" name=""/>
        <dsp:cNvSpPr/>
      </dsp:nvSpPr>
      <dsp:spPr>
        <a:xfrm>
          <a:off x="0" y="4943673"/>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BB4E1-B83A-4AF9-80E3-4AA4D4F30737}">
      <dsp:nvSpPr>
        <dsp:cNvPr id="0" name=""/>
        <dsp:cNvSpPr/>
      </dsp:nvSpPr>
      <dsp:spPr>
        <a:xfrm>
          <a:off x="0" y="4943672"/>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Aldhabi" panose="01000000000000000000" pitchFamily="2" charset="-78"/>
              <a:cs typeface="Aldhabi" panose="01000000000000000000" pitchFamily="2" charset="-78"/>
            </a:rPr>
            <a:t>Selenium ide commands</a:t>
          </a:r>
        </a:p>
      </dsp:txBody>
      <dsp:txXfrm>
        <a:off x="0" y="4943672"/>
        <a:ext cx="6797675" cy="706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1656C-DE06-4A98-89A7-74288593D2D6}">
      <dsp:nvSpPr>
        <dsp:cNvPr id="0" name=""/>
        <dsp:cNvSpPr/>
      </dsp:nvSpPr>
      <dsp:spPr>
        <a:xfrm>
          <a:off x="496618" y="1083961"/>
          <a:ext cx="730107" cy="730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FA4AAC-30FB-49B6-8C2B-43CA217CA4B0}">
      <dsp:nvSpPr>
        <dsp:cNvPr id="0" name=""/>
        <dsp:cNvSpPr/>
      </dsp:nvSpPr>
      <dsp:spPr>
        <a:xfrm>
          <a:off x="5280" y="1922397"/>
          <a:ext cx="1712783" cy="2106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dirty="0">
              <a:latin typeface="Angsana New" panose="020B0502040204020203" pitchFamily="18" charset="-34"/>
              <a:cs typeface="Angsana New" panose="020B0502040204020203" pitchFamily="18" charset="-34"/>
            </a:rPr>
            <a:t>Selenium commands, also known as "Selenese" are the set of commands used in Selenium IDE that run your tests. Using selenese, one can perform activities like:</a:t>
          </a:r>
          <a:endParaRPr lang="en-US" sz="1800" kern="1200" dirty="0">
            <a:latin typeface="Angsana New" panose="020B0502040204020203" pitchFamily="18" charset="-34"/>
            <a:cs typeface="Angsana New" panose="020B0502040204020203" pitchFamily="18" charset="-34"/>
          </a:endParaRPr>
        </a:p>
      </dsp:txBody>
      <dsp:txXfrm>
        <a:off x="5280" y="1922397"/>
        <a:ext cx="1712783" cy="2106330"/>
      </dsp:txXfrm>
    </dsp:sp>
    <dsp:sp modelId="{F0DE4BB3-F392-4003-9FFD-8EC09559FA0F}">
      <dsp:nvSpPr>
        <dsp:cNvPr id="0" name=""/>
        <dsp:cNvSpPr/>
      </dsp:nvSpPr>
      <dsp:spPr>
        <a:xfrm>
          <a:off x="2425450" y="1188369"/>
          <a:ext cx="730107" cy="730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B39C42-7777-4CB8-8279-B5D66AB674E8}">
      <dsp:nvSpPr>
        <dsp:cNvPr id="0" name=""/>
        <dsp:cNvSpPr/>
      </dsp:nvSpPr>
      <dsp:spPr>
        <a:xfrm>
          <a:off x="2001994" y="1986231"/>
          <a:ext cx="1622460" cy="202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i="0" kern="1200" dirty="0">
              <a:latin typeface="Aldhabi" panose="01000000000000000000" pitchFamily="2" charset="-78"/>
              <a:cs typeface="Aldhabi" panose="01000000000000000000" pitchFamily="2" charset="-78"/>
            </a:rPr>
            <a:t>Testing the existence of UI elements based on their HTML tags.</a:t>
          </a:r>
          <a:endParaRPr lang="en-US" sz="2000" kern="1200" dirty="0">
            <a:latin typeface="Aldhabi" panose="01000000000000000000" pitchFamily="2" charset="-78"/>
            <a:cs typeface="Aldhabi" panose="01000000000000000000" pitchFamily="2" charset="-78"/>
          </a:endParaRPr>
        </a:p>
      </dsp:txBody>
      <dsp:txXfrm>
        <a:off x="2001994" y="1986231"/>
        <a:ext cx="1622460" cy="2021218"/>
      </dsp:txXfrm>
    </dsp:sp>
    <dsp:sp modelId="{84ACD071-9C7B-4264-8928-9185456D9F52}">
      <dsp:nvSpPr>
        <dsp:cNvPr id="0" name=""/>
        <dsp:cNvSpPr/>
      </dsp:nvSpPr>
      <dsp:spPr>
        <a:xfrm>
          <a:off x="4388691" y="1111908"/>
          <a:ext cx="730107" cy="730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FCF631-46D8-4532-B9E5-1AD7B7295D4A}">
      <dsp:nvSpPr>
        <dsp:cNvPr id="0" name=""/>
        <dsp:cNvSpPr/>
      </dsp:nvSpPr>
      <dsp:spPr>
        <a:xfrm>
          <a:off x="3908386" y="2006238"/>
          <a:ext cx="1690717" cy="19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i="0" kern="1200" dirty="0">
              <a:latin typeface="Aldhabi" panose="01000000000000000000" pitchFamily="2" charset="-78"/>
              <a:cs typeface="Aldhabi" panose="01000000000000000000" pitchFamily="2" charset="-78"/>
            </a:rPr>
            <a:t>Test for specific </a:t>
          </a:r>
        </a:p>
        <a:p>
          <a:pPr marL="0" lvl="0" indent="0" algn="ctr" defTabSz="889000">
            <a:lnSpc>
              <a:spcPct val="90000"/>
            </a:lnSpc>
            <a:spcBef>
              <a:spcPct val="0"/>
            </a:spcBef>
            <a:spcAft>
              <a:spcPct val="35000"/>
            </a:spcAft>
            <a:buNone/>
          </a:pPr>
          <a:r>
            <a:rPr lang="en-US" sz="2000" b="0" i="0" kern="1200" dirty="0">
              <a:latin typeface="Aldhabi" panose="01000000000000000000" pitchFamily="2" charset="-78"/>
              <a:cs typeface="Aldhabi" panose="01000000000000000000" pitchFamily="2" charset="-78"/>
            </a:rPr>
            <a:t>content</a:t>
          </a:r>
          <a:r>
            <a:rPr lang="en-US" sz="2000" b="0" i="0" kern="1200" dirty="0"/>
            <a:t>.</a:t>
          </a:r>
          <a:endParaRPr lang="en-US" sz="2000" kern="1200" dirty="0"/>
        </a:p>
      </dsp:txBody>
      <dsp:txXfrm>
        <a:off x="3908386" y="2006238"/>
        <a:ext cx="1690717" cy="1994541"/>
      </dsp:txXfrm>
    </dsp:sp>
    <dsp:sp modelId="{795EE134-CC4F-4C57-8727-B66A9B1E918F}">
      <dsp:nvSpPr>
        <dsp:cNvPr id="0" name=""/>
        <dsp:cNvSpPr/>
      </dsp:nvSpPr>
      <dsp:spPr>
        <a:xfrm>
          <a:off x="6380716" y="1132060"/>
          <a:ext cx="730107" cy="730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B168A7-F654-4188-84B3-D04CFF9FA191}">
      <dsp:nvSpPr>
        <dsp:cNvPr id="0" name=""/>
        <dsp:cNvSpPr/>
      </dsp:nvSpPr>
      <dsp:spPr>
        <a:xfrm>
          <a:off x="5883034" y="2066696"/>
          <a:ext cx="1725470" cy="1913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i="0" kern="1200" dirty="0">
              <a:latin typeface="Aldhabi" panose="01000000000000000000" pitchFamily="2" charset="-78"/>
              <a:cs typeface="Aldhabi" panose="01000000000000000000" pitchFamily="2" charset="-78"/>
            </a:rPr>
            <a:t>Test for broken </a:t>
          </a:r>
        </a:p>
        <a:p>
          <a:pPr marL="0" lvl="0" indent="0" algn="ctr" defTabSz="889000">
            <a:lnSpc>
              <a:spcPct val="90000"/>
            </a:lnSpc>
            <a:spcBef>
              <a:spcPct val="0"/>
            </a:spcBef>
            <a:spcAft>
              <a:spcPct val="35000"/>
            </a:spcAft>
            <a:buNone/>
          </a:pPr>
          <a:r>
            <a:rPr lang="en-US" sz="2000" b="0" i="0" kern="1200" dirty="0">
              <a:latin typeface="Aldhabi" panose="01000000000000000000" pitchFamily="2" charset="-78"/>
              <a:cs typeface="Aldhabi" panose="01000000000000000000" pitchFamily="2" charset="-78"/>
            </a:rPr>
            <a:t>links.</a:t>
          </a:r>
          <a:endParaRPr lang="en-US" sz="2000" kern="1200" dirty="0">
            <a:latin typeface="Aldhabi" panose="01000000000000000000" pitchFamily="2" charset="-78"/>
            <a:cs typeface="Aldhabi" panose="01000000000000000000" pitchFamily="2" charset="-78"/>
          </a:endParaRPr>
        </a:p>
      </dsp:txBody>
      <dsp:txXfrm>
        <a:off x="5883034" y="2066696"/>
        <a:ext cx="1725470" cy="1913931"/>
      </dsp:txXfrm>
    </dsp:sp>
    <dsp:sp modelId="{BB1FCB22-5BB0-4C90-8643-43CC170F3E0D}">
      <dsp:nvSpPr>
        <dsp:cNvPr id="0" name=""/>
        <dsp:cNvSpPr/>
      </dsp:nvSpPr>
      <dsp:spPr>
        <a:xfrm>
          <a:off x="8371938" y="1105784"/>
          <a:ext cx="730107" cy="730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B6F4D0-782F-4E2E-BF91-370D60C6E0D8}">
      <dsp:nvSpPr>
        <dsp:cNvPr id="0" name=""/>
        <dsp:cNvSpPr/>
      </dsp:nvSpPr>
      <dsp:spPr>
        <a:xfrm>
          <a:off x="7892436" y="1987868"/>
          <a:ext cx="1689111" cy="2019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dirty="0">
              <a:latin typeface="Aldhabi" panose="01000000000000000000" pitchFamily="2" charset="-78"/>
              <a:cs typeface="Aldhabi" panose="01000000000000000000" pitchFamily="2" charset="-78"/>
            </a:rPr>
            <a:t>Testing input fields, selection list options, submitting forms and table data among other things.</a:t>
          </a:r>
          <a:endParaRPr lang="en-US" sz="1800" kern="1200" dirty="0">
            <a:latin typeface="Aldhabi" panose="01000000000000000000" pitchFamily="2" charset="-78"/>
            <a:cs typeface="Aldhabi" panose="01000000000000000000" pitchFamily="2" charset="-78"/>
          </a:endParaRPr>
        </a:p>
      </dsp:txBody>
      <dsp:txXfrm>
        <a:off x="7892436" y="1987868"/>
        <a:ext cx="1689111" cy="2019035"/>
      </dsp:txXfrm>
    </dsp:sp>
    <dsp:sp modelId="{B829B124-C48B-4DBB-A513-8286AE96DDE3}">
      <dsp:nvSpPr>
        <dsp:cNvPr id="0" name=""/>
        <dsp:cNvSpPr/>
      </dsp:nvSpPr>
      <dsp:spPr>
        <a:xfrm>
          <a:off x="10278424" y="1168495"/>
          <a:ext cx="730107" cy="7301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B3BDA5-B5A1-4C41-88B4-9CA6E929568C}">
      <dsp:nvSpPr>
        <dsp:cNvPr id="0" name=""/>
        <dsp:cNvSpPr/>
      </dsp:nvSpPr>
      <dsp:spPr>
        <a:xfrm>
          <a:off x="9865478" y="1983953"/>
          <a:ext cx="1829584" cy="2024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dirty="0">
              <a:latin typeface="Aldhabi" panose="01000000000000000000" pitchFamily="2" charset="-78"/>
              <a:cs typeface="Aldhabi" panose="01000000000000000000" pitchFamily="2" charset="-78"/>
            </a:rPr>
            <a:t>.</a:t>
          </a:r>
          <a:r>
            <a:rPr lang="en-US" sz="1600" b="0" i="0" kern="1200" dirty="0"/>
            <a:t> </a:t>
          </a:r>
          <a:r>
            <a:rPr lang="en-US" sz="1600" b="0" i="0" kern="1200" dirty="0">
              <a:latin typeface="Aldhabi" panose="01000000000000000000" pitchFamily="2" charset="-78"/>
              <a:cs typeface="Aldhabi" panose="01000000000000000000" pitchFamily="2" charset="-78"/>
            </a:rPr>
            <a:t>Testing of window size, mouse options, alerts, Ajax functionality, pop-up windows, event handling and many other web application features.</a:t>
          </a:r>
          <a:endParaRPr lang="en-US" sz="1600" kern="1200" dirty="0">
            <a:latin typeface="Aldhabi" panose="01000000000000000000" pitchFamily="2" charset="-78"/>
            <a:cs typeface="Aldhabi" panose="01000000000000000000" pitchFamily="2" charset="-78"/>
          </a:endParaRPr>
        </a:p>
      </dsp:txBody>
      <dsp:txXfrm>
        <a:off x="9865478" y="1983953"/>
        <a:ext cx="1829584" cy="2024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n-US" sz="3800" kern="1200" dirty="0"/>
            <a:t>1.Actions</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n-US" sz="3800" kern="1200" dirty="0"/>
            <a:t>2.Accessors.</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n-US" sz="3800" kern="1200" dirty="0"/>
            <a:t>3.assertions.</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89754" y="639097"/>
            <a:ext cx="6253317" cy="3686015"/>
          </a:xfrm>
        </p:spPr>
        <p:txBody>
          <a:bodyPr>
            <a:normAutofit/>
          </a:bodyPr>
          <a:lstStyle/>
          <a:p>
            <a:r>
              <a:rPr lang="en-US" dirty="0">
                <a:latin typeface="Elephant" panose="02020904090505020303" pitchFamily="18" charset="0"/>
                <a:cs typeface="Aldhabi" panose="01000000000000000000" pitchFamily="2" charset="-78"/>
              </a:rPr>
              <a:t>Selenium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latin typeface="Elephant" panose="02020904090505020303" pitchFamily="18" charset="0"/>
                <a:cs typeface="Aldhabi" panose="01000000000000000000" pitchFamily="2" charset="-78"/>
              </a:rPr>
              <a:t>Sravani</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r="24056"/>
          <a:stretch/>
        </p:blipFill>
        <p:spPr>
          <a:xfrm>
            <a:off x="-1" y="1"/>
            <a:ext cx="4635315" cy="6857999"/>
          </a:xfrm>
          <a:prstGeom prst="rect">
            <a:avLst/>
          </a:prstGeom>
        </p:spPr>
      </p:pic>
      <p:cxnSp>
        <p:nvCxnSpPr>
          <p:cNvPr id="33" name="Straight Connector 32">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4FD69FDD-BA96-4954-ADAC-DA35030A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B884E-D5E3-C6FB-A811-E46AC6B0CBAF}"/>
              </a:ext>
            </a:extLst>
          </p:cNvPr>
          <p:cNvSpPr>
            <a:spLocks noGrp="1"/>
          </p:cNvSpPr>
          <p:nvPr>
            <p:ph type="title"/>
          </p:nvPr>
        </p:nvSpPr>
        <p:spPr>
          <a:xfrm>
            <a:off x="1033670" y="4055166"/>
            <a:ext cx="10122010" cy="1978204"/>
          </a:xfrm>
        </p:spPr>
        <p:txBody>
          <a:bodyPr anchor="ctr">
            <a:normAutofit/>
          </a:bodyPr>
          <a:lstStyle/>
          <a:p>
            <a:pPr algn="ctr"/>
            <a:r>
              <a:rPr lang="en-US" sz="3900" b="0" i="0">
                <a:effectLst/>
                <a:latin typeface="Elephant" panose="02020904090505020303" pitchFamily="18" charset="0"/>
              </a:rPr>
              <a:t>Selenium IDE- Commands (Selenese)</a:t>
            </a:r>
            <a:br>
              <a:rPr lang="en-US" sz="3900" b="0" i="0">
                <a:effectLst/>
                <a:latin typeface="Elephant" panose="02020904090505020303" pitchFamily="18" charset="0"/>
              </a:rPr>
            </a:br>
            <a:endParaRPr lang="en-IN" sz="3900">
              <a:latin typeface="Elephant" panose="02020904090505020303" pitchFamily="18" charset="0"/>
            </a:endParaRPr>
          </a:p>
        </p:txBody>
      </p:sp>
      <p:sp>
        <p:nvSpPr>
          <p:cNvPr id="36" name="Rectangle 32">
            <a:extLst>
              <a:ext uri="{FF2B5EF4-FFF2-40B4-BE49-F238E27FC236}">
                <a16:creationId xmlns:a16="http://schemas.microsoft.com/office/drawing/2014/main" id="{21026ED8-45A7-435A-B4ED-2DDAD6EED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C4DD67E-BD70-DE6F-ECE0-3E8630EDEEC7}"/>
              </a:ext>
            </a:extLst>
          </p:cNvPr>
          <p:cNvGraphicFramePr>
            <a:graphicFrameLocks noGrp="1"/>
          </p:cNvGraphicFramePr>
          <p:nvPr>
            <p:ph idx="1"/>
            <p:extLst>
              <p:ext uri="{D42A27DB-BD31-4B8C-83A1-F6EECF244321}">
                <p14:modId xmlns:p14="http://schemas.microsoft.com/office/powerpoint/2010/main" val="2079698162"/>
              </p:ext>
            </p:extLst>
          </p:nvPr>
        </p:nvGraphicFramePr>
        <p:xfrm>
          <a:off x="250467" y="246490"/>
          <a:ext cx="11700344" cy="5112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4442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latin typeface="Elephant" panose="02020904090505020303" pitchFamily="18" charset="0"/>
              </a:rPr>
              <a:t>Types of  Selenium Commands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261656865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3ECA5-A099-9A57-0827-DD69CC98C560}"/>
              </a:ext>
            </a:extLst>
          </p:cNvPr>
          <p:cNvSpPr>
            <a:spLocks noGrp="1"/>
          </p:cNvSpPr>
          <p:nvPr>
            <p:ph idx="4294967295"/>
          </p:nvPr>
        </p:nvSpPr>
        <p:spPr>
          <a:xfrm>
            <a:off x="168965" y="308113"/>
            <a:ext cx="11877260" cy="5943599"/>
          </a:xfrm>
        </p:spPr>
        <p:txBody>
          <a:bodyPr>
            <a:normAutofit fontScale="40000" lnSpcReduction="20000"/>
          </a:bodyPr>
          <a:lstStyle/>
          <a:p>
            <a:pPr marL="0" indent="0" algn="just">
              <a:buNone/>
            </a:pPr>
            <a:r>
              <a:rPr lang="en-US" sz="8000" dirty="0">
                <a:solidFill>
                  <a:srgbClr val="242424"/>
                </a:solidFill>
                <a:effectLst/>
                <a:latin typeface="Elephant" panose="02020904090505020303" pitchFamily="18" charset="0"/>
                <a:cs typeface="Aldhabi" panose="01000000000000000000" pitchFamily="2" charset="-78"/>
              </a:rPr>
              <a:t>Actions : </a:t>
            </a:r>
          </a:p>
          <a:p>
            <a:pPr marL="0" indent="0" algn="just">
              <a:buNone/>
            </a:pPr>
            <a:r>
              <a:rPr lang="en-US" sz="8000" dirty="0">
                <a:solidFill>
                  <a:srgbClr val="242424"/>
                </a:solidFill>
                <a:effectLst/>
                <a:latin typeface="Aldhabi" panose="01000000000000000000" pitchFamily="2" charset="-78"/>
                <a:cs typeface="Aldhabi" panose="01000000000000000000" pitchFamily="2" charset="-78"/>
              </a:rPr>
              <a:t> Actions are commands that manipulate the state of the application. Upon execution, if an action fails the execution of the current test is stopped. For Example, "click a link" and "select an option".</a:t>
            </a:r>
          </a:p>
          <a:p>
            <a:pPr algn="l"/>
            <a:r>
              <a:rPr lang="en-US" dirty="0">
                <a:solidFill>
                  <a:srgbClr val="242424"/>
                </a:solidFill>
                <a:effectLst/>
                <a:latin typeface="-apple-system"/>
              </a:rPr>
              <a:t>•</a:t>
            </a:r>
            <a:r>
              <a:rPr lang="en-US" sz="8000" dirty="0">
                <a:solidFill>
                  <a:srgbClr val="242424"/>
                </a:solidFill>
                <a:effectLst/>
                <a:latin typeface="Aldhabi" panose="01000000000000000000" pitchFamily="2" charset="-78"/>
                <a:cs typeface="Aldhabi" panose="01000000000000000000" pitchFamily="2" charset="-78"/>
              </a:rPr>
              <a:t>Click</a:t>
            </a:r>
          </a:p>
          <a:p>
            <a:pPr algn="l"/>
            <a:r>
              <a:rPr lang="en-US" sz="8000" dirty="0">
                <a:solidFill>
                  <a:srgbClr val="242424"/>
                </a:solidFill>
                <a:effectLst/>
                <a:latin typeface="Aldhabi" panose="01000000000000000000" pitchFamily="2" charset="-78"/>
                <a:cs typeface="Aldhabi" panose="01000000000000000000" pitchFamily="2" charset="-78"/>
              </a:rPr>
              <a:t>•Click At</a:t>
            </a:r>
          </a:p>
          <a:p>
            <a:pPr algn="l"/>
            <a:r>
              <a:rPr lang="en-US" sz="8000" dirty="0">
                <a:solidFill>
                  <a:srgbClr val="242424"/>
                </a:solidFill>
                <a:effectLst/>
                <a:latin typeface="Aldhabi" panose="01000000000000000000" pitchFamily="2" charset="-78"/>
                <a:cs typeface="Aldhabi" panose="01000000000000000000" pitchFamily="2" charset="-78"/>
              </a:rPr>
              <a:t>•Close()</a:t>
            </a:r>
          </a:p>
          <a:p>
            <a:pPr algn="l"/>
            <a:r>
              <a:rPr lang="en-US" sz="8000" dirty="0">
                <a:solidFill>
                  <a:srgbClr val="242424"/>
                </a:solidFill>
                <a:effectLst/>
                <a:latin typeface="Aldhabi" panose="01000000000000000000" pitchFamily="2" charset="-78"/>
                <a:cs typeface="Aldhabi" panose="01000000000000000000" pitchFamily="2" charset="-78"/>
              </a:rPr>
              <a:t>•Double Click</a:t>
            </a:r>
          </a:p>
          <a:p>
            <a:pPr algn="l"/>
            <a:r>
              <a:rPr lang="en-US" sz="8000" dirty="0">
                <a:solidFill>
                  <a:srgbClr val="242424"/>
                </a:solidFill>
                <a:effectLst/>
                <a:latin typeface="Aldhabi" panose="01000000000000000000" pitchFamily="2" charset="-78"/>
                <a:cs typeface="Aldhabi" panose="01000000000000000000" pitchFamily="2" charset="-78"/>
              </a:rPr>
              <a:t>•Drag and drop</a:t>
            </a:r>
          </a:p>
          <a:p>
            <a:pPr algn="l"/>
            <a:r>
              <a:rPr lang="en-US" sz="8000" dirty="0">
                <a:solidFill>
                  <a:srgbClr val="242424"/>
                </a:solidFill>
                <a:effectLst/>
                <a:latin typeface="Aldhabi" panose="01000000000000000000" pitchFamily="2" charset="-78"/>
                <a:cs typeface="Aldhabi" panose="01000000000000000000" pitchFamily="2" charset="-78"/>
              </a:rPr>
              <a:t>•Echo</a:t>
            </a:r>
          </a:p>
          <a:p>
            <a:pPr algn="l"/>
            <a:r>
              <a:rPr lang="en-US" sz="8000" dirty="0">
                <a:solidFill>
                  <a:srgbClr val="242424"/>
                </a:solidFill>
                <a:effectLst/>
                <a:latin typeface="Aldhabi" panose="01000000000000000000" pitchFamily="2" charset="-78"/>
                <a:cs typeface="Aldhabi" panose="01000000000000000000" pitchFamily="2" charset="-78"/>
              </a:rPr>
              <a:t>•Mouse down</a:t>
            </a:r>
          </a:p>
          <a:p>
            <a:endParaRPr lang="en-IN" dirty="0"/>
          </a:p>
        </p:txBody>
      </p:sp>
    </p:spTree>
    <p:extLst>
      <p:ext uri="{BB962C8B-B14F-4D97-AF65-F5344CB8AC3E}">
        <p14:creationId xmlns:p14="http://schemas.microsoft.com/office/powerpoint/2010/main" val="16168106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F416E-FD25-2EEB-454F-334425973567}"/>
              </a:ext>
            </a:extLst>
          </p:cNvPr>
          <p:cNvSpPr txBox="1"/>
          <p:nvPr/>
        </p:nvSpPr>
        <p:spPr>
          <a:xfrm>
            <a:off x="413468" y="318052"/>
            <a:ext cx="11274949" cy="6063198"/>
          </a:xfrm>
          <a:prstGeom prst="rect">
            <a:avLst/>
          </a:prstGeom>
          <a:noFill/>
        </p:spPr>
        <p:txBody>
          <a:bodyPr wrap="square">
            <a:spAutoFit/>
          </a:bodyPr>
          <a:lstStyle/>
          <a:p>
            <a:pPr algn="l"/>
            <a:r>
              <a:rPr lang="en-US" sz="2400" dirty="0">
                <a:solidFill>
                  <a:srgbClr val="242424"/>
                </a:solidFill>
                <a:effectLst/>
                <a:latin typeface="Elephant" panose="02020904090505020303" pitchFamily="18" charset="0"/>
                <a:cs typeface="Aldhabi" panose="01000000000000000000" pitchFamily="2" charset="-78"/>
              </a:rPr>
              <a:t>Accessors:</a:t>
            </a:r>
          </a:p>
          <a:p>
            <a:pPr algn="l"/>
            <a:r>
              <a:rPr lang="en-US" sz="2400" dirty="0">
                <a:solidFill>
                  <a:srgbClr val="242424"/>
                </a:solidFill>
                <a:effectLst/>
                <a:latin typeface="Aldhabi" panose="01000000000000000000" pitchFamily="2" charset="-78"/>
                <a:cs typeface="Aldhabi" panose="01000000000000000000" pitchFamily="2" charset="-78"/>
              </a:rPr>
              <a:t>        Accessors evaluate the state of the application and store the results in a variable which are used in assertions. For Example, "store Title".</a:t>
            </a:r>
          </a:p>
          <a:p>
            <a:pPr algn="l"/>
            <a:r>
              <a:rPr lang="en-US" sz="2400" dirty="0">
                <a:solidFill>
                  <a:srgbClr val="242424"/>
                </a:solidFill>
                <a:effectLst/>
                <a:latin typeface="Aldhabi" panose="01000000000000000000" pitchFamily="2" charset="-78"/>
                <a:cs typeface="Aldhabi" panose="01000000000000000000" pitchFamily="2" charset="-78"/>
              </a:rPr>
              <a:t>Store All Buttons(Variable Name)</a:t>
            </a:r>
          </a:p>
          <a:p>
            <a:pPr algn="l"/>
            <a:r>
              <a:rPr lang="en-US" sz="2400" dirty="0">
                <a:solidFill>
                  <a:srgbClr val="242424"/>
                </a:solidFill>
                <a:effectLst/>
                <a:latin typeface="Aldhabi" panose="01000000000000000000" pitchFamily="2" charset="-78"/>
                <a:cs typeface="Aldhabi" panose="01000000000000000000" pitchFamily="2" charset="-78"/>
              </a:rPr>
              <a:t>Store All Fields(Variable Name)</a:t>
            </a:r>
          </a:p>
          <a:p>
            <a:pPr algn="l"/>
            <a:r>
              <a:rPr lang="en-US" sz="2400" dirty="0">
                <a:solidFill>
                  <a:srgbClr val="242424"/>
                </a:solidFill>
                <a:effectLst/>
                <a:latin typeface="Aldhabi" panose="01000000000000000000" pitchFamily="2" charset="-78"/>
                <a:cs typeface="Aldhabi" panose="01000000000000000000" pitchFamily="2" charset="-78"/>
              </a:rPr>
              <a:t>Store All Links(variable Name)</a:t>
            </a:r>
          </a:p>
          <a:p>
            <a:pPr algn="l"/>
            <a:r>
              <a:rPr lang="en-US" sz="2400" dirty="0">
                <a:solidFill>
                  <a:srgbClr val="242424"/>
                </a:solidFill>
                <a:effectLst/>
                <a:latin typeface="Aldhabi" panose="01000000000000000000" pitchFamily="2" charset="-78"/>
                <a:cs typeface="Aldhabi" panose="01000000000000000000" pitchFamily="2" charset="-78"/>
              </a:rPr>
              <a:t>Store All Window ld. (Variable Name)</a:t>
            </a:r>
          </a:p>
          <a:p>
            <a:pPr algn="l"/>
            <a:r>
              <a:rPr lang="en-US" sz="2800" dirty="0">
                <a:solidFill>
                  <a:srgbClr val="242424"/>
                </a:solidFill>
                <a:effectLst/>
                <a:latin typeface="Elephant" panose="02020904090505020303" pitchFamily="18" charset="0"/>
                <a:cs typeface="Aldhabi" panose="01000000000000000000" pitchFamily="2" charset="-78"/>
              </a:rPr>
              <a:t>Assertions:</a:t>
            </a:r>
          </a:p>
          <a:p>
            <a:pPr algn="l"/>
            <a:r>
              <a:rPr lang="en-US" sz="2400" dirty="0">
                <a:solidFill>
                  <a:srgbClr val="242424"/>
                </a:solidFill>
                <a:effectLst/>
                <a:latin typeface="Aldhabi" panose="01000000000000000000" pitchFamily="2" charset="-78"/>
                <a:cs typeface="Aldhabi" panose="01000000000000000000" pitchFamily="2" charset="-78"/>
              </a:rPr>
              <a:t>               Assertions enable us to verify the state of an application and compares against the expected. It is used in 3 modes, viz. - "assert", "verify", and "wait for". For Example, "verify if an item form the dropdown is selected".</a:t>
            </a:r>
          </a:p>
          <a:p>
            <a:pPr algn="l"/>
            <a:r>
              <a:rPr lang="en-US" sz="2400" dirty="0">
                <a:solidFill>
                  <a:srgbClr val="242424"/>
                </a:solidFill>
                <a:effectLst/>
                <a:latin typeface="Aldhabi" panose="01000000000000000000" pitchFamily="2" charset="-78"/>
                <a:cs typeface="Aldhabi" panose="01000000000000000000" pitchFamily="2" charset="-78"/>
              </a:rPr>
              <a:t> verify Selected(select Locator , option Locator)</a:t>
            </a:r>
          </a:p>
          <a:p>
            <a:pPr algn="l"/>
            <a:r>
              <a:rPr lang="en-US" sz="2400" dirty="0">
                <a:solidFill>
                  <a:srgbClr val="242424"/>
                </a:solidFill>
                <a:effectLst/>
                <a:latin typeface="Aldhabi" panose="01000000000000000000" pitchFamily="2" charset="-78"/>
                <a:cs typeface="Aldhabi" panose="01000000000000000000" pitchFamily="2" charset="-78"/>
              </a:rPr>
              <a:t>Wait For Selected (select Locator,</a:t>
            </a:r>
          </a:p>
          <a:p>
            <a:pPr algn="l"/>
            <a:r>
              <a:rPr lang="en-US" sz="2400" dirty="0">
                <a:solidFill>
                  <a:srgbClr val="242424"/>
                </a:solidFill>
                <a:effectLst/>
                <a:latin typeface="Aldhabi" panose="01000000000000000000" pitchFamily="2" charset="-78"/>
                <a:cs typeface="Aldhabi" panose="01000000000000000000" pitchFamily="2" charset="-78"/>
              </a:rPr>
              <a:t>Option Locator) verify Alert (pattern)</a:t>
            </a:r>
          </a:p>
          <a:p>
            <a:pPr algn="l"/>
            <a:r>
              <a:rPr lang="en-US" sz="2400" dirty="0">
                <a:solidFill>
                  <a:srgbClr val="242424"/>
                </a:solidFill>
                <a:effectLst/>
                <a:latin typeface="Aldhabi" panose="01000000000000000000" pitchFamily="2" charset="-78"/>
                <a:cs typeface="Aldhabi" panose="01000000000000000000" pitchFamily="2" charset="-78"/>
              </a:rPr>
              <a:t> verify All Buttons (pattern)</a:t>
            </a:r>
          </a:p>
          <a:p>
            <a:pPr algn="l"/>
            <a:r>
              <a:rPr lang="en-US" sz="2400" dirty="0">
                <a:solidFill>
                  <a:srgbClr val="242424"/>
                </a:solidFill>
                <a:effectLst/>
                <a:latin typeface="Aldhabi" panose="01000000000000000000" pitchFamily="2" charset="-78"/>
                <a:cs typeface="Aldhabi" panose="01000000000000000000" pitchFamily="2" charset="-78"/>
              </a:rPr>
              <a:t>Verify All Links (pattern)</a:t>
            </a:r>
          </a:p>
          <a:p>
            <a:pPr algn="l"/>
            <a:r>
              <a:rPr lang="en-US" sz="2400" dirty="0">
                <a:solidFill>
                  <a:srgbClr val="242424"/>
                </a:solidFill>
                <a:effectLst/>
                <a:latin typeface="Aldhabi" panose="01000000000000000000" pitchFamily="2" charset="-78"/>
                <a:cs typeface="Aldhabi" panose="01000000000000000000" pitchFamily="2" charset="-78"/>
              </a:rPr>
              <a:t>Verify All Window Id (pattern)</a:t>
            </a:r>
          </a:p>
        </p:txBody>
      </p:sp>
    </p:spTree>
    <p:extLst>
      <p:ext uri="{BB962C8B-B14F-4D97-AF65-F5344CB8AC3E}">
        <p14:creationId xmlns:p14="http://schemas.microsoft.com/office/powerpoint/2010/main" val="2514335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2F60C-37BE-1A01-3802-BC8DF0E98876}"/>
              </a:ext>
            </a:extLst>
          </p:cNvPr>
          <p:cNvSpPr>
            <a:spLocks noGrp="1"/>
          </p:cNvSpPr>
          <p:nvPr>
            <p:ph type="ctrTitle"/>
          </p:nvPr>
        </p:nvSpPr>
        <p:spPr>
          <a:xfrm>
            <a:off x="3836504" y="758951"/>
            <a:ext cx="7319175" cy="3374931"/>
          </a:xfrm>
        </p:spPr>
        <p:txBody>
          <a:bodyPr>
            <a:normAutofit/>
          </a:bodyPr>
          <a:lstStyle/>
          <a:p>
            <a:r>
              <a:rPr lang="en-IN" dirty="0"/>
              <a:t>Thank You……</a:t>
            </a:r>
          </a:p>
        </p:txBody>
      </p:sp>
      <p:pic>
        <p:nvPicPr>
          <p:cNvPr id="6" name="Graphic 5" descr="Handshake">
            <a:extLst>
              <a:ext uri="{FF2B5EF4-FFF2-40B4-BE49-F238E27FC236}">
                <a16:creationId xmlns:a16="http://schemas.microsoft.com/office/drawing/2014/main" id="{190B1CE5-F322-7FF5-1CDB-A05957920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1" name="Straight Connector 10">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18030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4" name="Straight Connector 4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5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6" name="Rectangle 5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1FB8E2-35B2-80E8-7E91-E679F12BA45B}"/>
              </a:ext>
            </a:extLst>
          </p:cNvPr>
          <p:cNvSpPr>
            <a:spLocks noGrp="1"/>
          </p:cNvSpPr>
          <p:nvPr>
            <p:ph type="title" idx="4294967295"/>
          </p:nvPr>
        </p:nvSpPr>
        <p:spPr>
          <a:xfrm>
            <a:off x="492370" y="516835"/>
            <a:ext cx="3084844" cy="5772840"/>
          </a:xfrm>
        </p:spPr>
        <p:txBody>
          <a:bodyPr vert="horz" lIns="91440" tIns="45720" rIns="91440" bIns="45720" rtlCol="0" anchor="ctr">
            <a:normAutofit/>
          </a:bodyPr>
          <a:lstStyle/>
          <a:p>
            <a:r>
              <a:rPr lang="en-US" sz="3600">
                <a:solidFill>
                  <a:schemeClr val="bg1"/>
                </a:solidFill>
              </a:rPr>
              <a:t>Agenda</a:t>
            </a:r>
          </a:p>
        </p:txBody>
      </p:sp>
      <p:graphicFrame>
        <p:nvGraphicFramePr>
          <p:cNvPr id="32" name="Content Placeholder 2">
            <a:extLst>
              <a:ext uri="{FF2B5EF4-FFF2-40B4-BE49-F238E27FC236}">
                <a16:creationId xmlns:a16="http://schemas.microsoft.com/office/drawing/2014/main" id="{F5891EFB-F5FA-FB3B-322A-904299BF586A}"/>
              </a:ext>
            </a:extLst>
          </p:cNvPr>
          <p:cNvGraphicFramePr>
            <a:graphicFrameLocks noGrp="1"/>
          </p:cNvGraphicFramePr>
          <p:nvPr>
            <p:ph idx="4294967295"/>
            <p:extLst>
              <p:ext uri="{D42A27DB-BD31-4B8C-83A1-F6EECF244321}">
                <p14:modId xmlns:p14="http://schemas.microsoft.com/office/powerpoint/2010/main" val="84160391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3975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8" name="Rectangle 1032">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6E8EB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7CFF17-832A-DBB7-D21A-0A653357DF1A}"/>
              </a:ext>
            </a:extLst>
          </p:cNvPr>
          <p:cNvSpPr>
            <a:spLocks noGrp="1"/>
          </p:cNvSpPr>
          <p:nvPr>
            <p:ph type="title"/>
          </p:nvPr>
        </p:nvSpPr>
        <p:spPr>
          <a:xfrm>
            <a:off x="1097280" y="516835"/>
            <a:ext cx="5977937" cy="1666501"/>
          </a:xfrm>
        </p:spPr>
        <p:txBody>
          <a:bodyPr vert="horz" lIns="91440" tIns="45720" rIns="91440" bIns="45720" rtlCol="0">
            <a:normAutofit/>
          </a:bodyPr>
          <a:lstStyle/>
          <a:p>
            <a:r>
              <a:rPr lang="en-US" sz="4000" dirty="0">
                <a:solidFill>
                  <a:srgbClr val="FFFFFF"/>
                </a:solidFill>
                <a:latin typeface="Elephant" panose="02020904090505020303" pitchFamily="18" charset="0"/>
              </a:rPr>
              <a:t>What is Selenium</a:t>
            </a:r>
          </a:p>
        </p:txBody>
      </p:sp>
      <p:cxnSp>
        <p:nvCxnSpPr>
          <p:cNvPr id="1039" name="Straight Connector 1034">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76CBEC1-F410-B772-5F37-68EAB994F889}"/>
              </a:ext>
            </a:extLst>
          </p:cNvPr>
          <p:cNvSpPr>
            <a:spLocks noGrp="1"/>
          </p:cNvSpPr>
          <p:nvPr>
            <p:ph idx="1"/>
          </p:nvPr>
        </p:nvSpPr>
        <p:spPr>
          <a:xfrm>
            <a:off x="1097279" y="2505069"/>
            <a:ext cx="5977938" cy="3383902"/>
          </a:xfrm>
        </p:spPr>
        <p:txBody>
          <a:bodyPr>
            <a:normAutofit fontScale="25000" lnSpcReduction="20000"/>
          </a:bodyPr>
          <a:lstStyle/>
          <a:p>
            <a:r>
              <a:rPr lang="en-US" sz="11200" b="0" i="0" dirty="0">
                <a:solidFill>
                  <a:srgbClr val="FFFFFF"/>
                </a:solidFill>
                <a:effectLst/>
                <a:latin typeface="Aldhabi" panose="01000000000000000000" pitchFamily="2" charset="-78"/>
                <a:cs typeface="Aldhabi" panose="01000000000000000000" pitchFamily="2" charset="-78"/>
              </a:rPr>
              <a:t>Selenium is one of the most widely used open-source Web UI (User Interface) automation testing suite . It was originally developed by Jason Huggins in 2004 as an internal tool at Thought Works. Selenium supports automation across different browsers, platforms and programming languages.</a:t>
            </a:r>
          </a:p>
          <a:p>
            <a:r>
              <a:rPr lang="en-US" sz="11200" b="0" i="0" dirty="0">
                <a:solidFill>
                  <a:srgbClr val="FFFFFF"/>
                </a:solidFill>
                <a:effectLst/>
                <a:latin typeface="Aldhabi" panose="01000000000000000000" pitchFamily="2" charset="-78"/>
                <a:cs typeface="Aldhabi" panose="01000000000000000000" pitchFamily="2" charset="-78"/>
              </a:rPr>
              <a:t>Selenium can be easily deployed on platforms such as Windows, Linux, Solaris and Macintosh. Moreover, it supports OS (Operating System) for mobile applications like iOS, windows mobile and android.</a:t>
            </a:r>
          </a:p>
          <a:p>
            <a:endParaRPr lang="en-IN" sz="1800" dirty="0">
              <a:solidFill>
                <a:srgbClr val="FFFFFF"/>
              </a:solidFill>
            </a:endParaRPr>
          </a:p>
        </p:txBody>
      </p:sp>
      <p:pic>
        <p:nvPicPr>
          <p:cNvPr id="1026" name="Picture 2" descr="Selenium Tutorial What is Selenium">
            <a:extLst>
              <a:ext uri="{FF2B5EF4-FFF2-40B4-BE49-F238E27FC236}">
                <a16:creationId xmlns:a16="http://schemas.microsoft.com/office/drawing/2014/main" id="{8CD7A634-5825-1FDD-BAD5-FA61D80F3E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51982" y="2565716"/>
            <a:ext cx="3543778" cy="306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10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2DA5B-BE41-5AC2-BFA5-02B62DCEC65D}"/>
              </a:ext>
            </a:extLst>
          </p:cNvPr>
          <p:cNvSpPr>
            <a:spLocks noGrp="1"/>
          </p:cNvSpPr>
          <p:nvPr>
            <p:ph type="title"/>
          </p:nvPr>
        </p:nvSpPr>
        <p:spPr>
          <a:xfrm>
            <a:off x="858749" y="963997"/>
            <a:ext cx="3787457" cy="4938361"/>
          </a:xfrm>
        </p:spPr>
        <p:txBody>
          <a:bodyPr anchor="ctr">
            <a:normAutofit/>
          </a:bodyPr>
          <a:lstStyle/>
          <a:p>
            <a:pPr algn="r"/>
            <a:r>
              <a:rPr lang="en-IN" sz="4000" b="0" i="0" dirty="0">
                <a:effectLst/>
                <a:latin typeface="Elephant" panose="02020904090505020303" pitchFamily="18" charset="0"/>
              </a:rPr>
              <a:t>Prerequisites</a:t>
            </a:r>
            <a:br>
              <a:rPr lang="en-IN" b="0" i="0" dirty="0">
                <a:effectLst/>
                <a:latin typeface="erdana"/>
              </a:rPr>
            </a:br>
            <a:endParaRPr lang="en-IN" dirty="0"/>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55BCD6-761E-5974-DA32-9E96E794EA01}"/>
              </a:ext>
            </a:extLst>
          </p:cNvPr>
          <p:cNvSpPr>
            <a:spLocks noGrp="1"/>
          </p:cNvSpPr>
          <p:nvPr>
            <p:ph idx="1"/>
          </p:nvPr>
        </p:nvSpPr>
        <p:spPr>
          <a:xfrm>
            <a:off x="5301798" y="963507"/>
            <a:ext cx="5968181" cy="4938851"/>
          </a:xfrm>
        </p:spPr>
        <p:txBody>
          <a:bodyPr anchor="ctr">
            <a:normAutofit lnSpcReduction="10000"/>
          </a:bodyPr>
          <a:lstStyle/>
          <a:p>
            <a:r>
              <a:rPr lang="en-US" sz="2800" b="0" i="0" dirty="0">
                <a:effectLst/>
                <a:latin typeface="Aldhabi" panose="01000000000000000000" pitchFamily="2" charset="-78"/>
                <a:cs typeface="Aldhabi" panose="01000000000000000000" pitchFamily="2" charset="-78"/>
              </a:rPr>
              <a:t>Before learning the concepts of Selenium, you should have a basic understanding of java or any other object-oriented programming language.</a:t>
            </a:r>
          </a:p>
          <a:p>
            <a:r>
              <a:rPr lang="en-US" sz="2800" b="0" i="0" dirty="0">
                <a:effectLst/>
                <a:latin typeface="Aldhabi" panose="01000000000000000000" pitchFamily="2" charset="-78"/>
                <a:cs typeface="Aldhabi" panose="01000000000000000000" pitchFamily="2" charset="-78"/>
              </a:rPr>
              <a:t>Languages supported by Selenium include C#, Java, Perl, PHP, Python and Ruby. Currently, Selenium Web driver is most popular with Java and C#. So, if you know any of the languages then it won't be tough to understand the concepts of Selenium. In addition, you should have prior knowledge of software testing techniques like automation testing, functional testing, etc.</a:t>
            </a:r>
          </a:p>
          <a:p>
            <a:endParaRPr lang="en-IN" dirty="0"/>
          </a:p>
        </p:txBody>
      </p:sp>
    </p:spTree>
    <p:extLst>
      <p:ext uri="{BB962C8B-B14F-4D97-AF65-F5344CB8AC3E}">
        <p14:creationId xmlns:p14="http://schemas.microsoft.com/office/powerpoint/2010/main" val="3778220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5601-E051-1D5D-05F2-0A85D54C3850}"/>
              </a:ext>
            </a:extLst>
          </p:cNvPr>
          <p:cNvSpPr>
            <a:spLocks noGrp="1"/>
          </p:cNvSpPr>
          <p:nvPr>
            <p:ph type="title"/>
          </p:nvPr>
        </p:nvSpPr>
        <p:spPr>
          <a:xfrm>
            <a:off x="866775" y="286603"/>
            <a:ext cx="10288905" cy="1450757"/>
          </a:xfrm>
        </p:spPr>
        <p:txBody>
          <a:bodyPr/>
          <a:lstStyle/>
          <a:p>
            <a:r>
              <a:rPr lang="en-IN">
                <a:latin typeface="Elephant" panose="02020904090505020303" pitchFamily="18" charset="0"/>
              </a:rPr>
              <a:t>Selenium Features</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7E2B35F2-29CD-7F40-978C-4F9370813F5D}"/>
              </a:ext>
            </a:extLst>
          </p:cNvPr>
          <p:cNvSpPr>
            <a:spLocks noGrp="1"/>
          </p:cNvSpPr>
          <p:nvPr>
            <p:ph idx="1"/>
          </p:nvPr>
        </p:nvSpPr>
        <p:spPr>
          <a:xfrm>
            <a:off x="866775" y="2009775"/>
            <a:ext cx="5067299" cy="4561622"/>
          </a:xfrm>
        </p:spPr>
        <p:txBody>
          <a:bodyPr>
            <a:normAutofit fontScale="25000" lnSpcReduction="20000"/>
          </a:bodyPr>
          <a:lstStyle/>
          <a:p>
            <a:pPr algn="just">
              <a:buFont typeface="Arial" panose="020B0604020202020204" pitchFamily="34" charset="0"/>
              <a:buChar char="•"/>
            </a:pPr>
            <a:r>
              <a:rPr lang="en-US" sz="9600" b="0" i="0">
                <a:solidFill>
                  <a:srgbClr val="000000"/>
                </a:solidFill>
                <a:effectLst/>
                <a:latin typeface="Aldhabi" panose="01000000000000000000" pitchFamily="2" charset="-78"/>
                <a:cs typeface="Aldhabi" panose="01000000000000000000" pitchFamily="2" charset="-78"/>
              </a:rPr>
              <a:t>Selenium is an open source and portable Web testing Framework.</a:t>
            </a:r>
          </a:p>
          <a:p>
            <a:pPr algn="just">
              <a:buFont typeface="Arial" panose="020B0604020202020204" pitchFamily="34" charset="0"/>
              <a:buChar char="•"/>
            </a:pPr>
            <a:r>
              <a:rPr lang="en-US" sz="9600" b="0" i="0">
                <a:solidFill>
                  <a:srgbClr val="000000"/>
                </a:solidFill>
                <a:effectLst/>
                <a:latin typeface="Aldhabi" panose="01000000000000000000" pitchFamily="2" charset="-78"/>
                <a:cs typeface="Aldhabi" panose="01000000000000000000" pitchFamily="2" charset="-78"/>
              </a:rPr>
              <a:t>Selenium IDE provides a playback and record feature for authoring tests without the need to learn a test scripting language.</a:t>
            </a:r>
          </a:p>
          <a:p>
            <a:pPr algn="just">
              <a:buFont typeface="Arial" panose="020B0604020202020204" pitchFamily="34" charset="0"/>
              <a:buChar char="•"/>
            </a:pPr>
            <a:r>
              <a:rPr lang="en-US" sz="9600" b="0" i="0">
                <a:solidFill>
                  <a:srgbClr val="000000"/>
                </a:solidFill>
                <a:effectLst/>
                <a:latin typeface="Aldhabi" panose="01000000000000000000" pitchFamily="2" charset="-78"/>
                <a:cs typeface="Aldhabi" panose="01000000000000000000" pitchFamily="2" charset="-78"/>
              </a:rPr>
              <a:t>Selenium can be integrated with frameworks like Ant and Maven for source code compilation.</a:t>
            </a:r>
          </a:p>
          <a:p>
            <a:pPr algn="just">
              <a:buFont typeface="Arial" panose="020B0604020202020204" pitchFamily="34" charset="0"/>
              <a:buChar char="•"/>
            </a:pPr>
            <a:r>
              <a:rPr lang="en-US" sz="9600" b="0" i="0">
                <a:solidFill>
                  <a:srgbClr val="000000"/>
                </a:solidFill>
                <a:effectLst/>
                <a:latin typeface="Aldhabi" panose="01000000000000000000" pitchFamily="2" charset="-78"/>
                <a:cs typeface="Aldhabi" panose="01000000000000000000" pitchFamily="2" charset="-78"/>
              </a:rPr>
              <a:t>Selenium can also be integrated with testing frameworks like TestNG for application testing and generating reports.</a:t>
            </a:r>
          </a:p>
          <a:p>
            <a:pPr algn="just">
              <a:buFont typeface="Arial" panose="020B0604020202020204" pitchFamily="34" charset="0"/>
              <a:buChar char="•"/>
            </a:pPr>
            <a:r>
              <a:rPr lang="en-US" sz="9600" b="0" i="0">
                <a:solidFill>
                  <a:srgbClr val="000000"/>
                </a:solidFill>
                <a:effectLst/>
                <a:latin typeface="Aldhabi" panose="01000000000000000000" pitchFamily="2" charset="-78"/>
                <a:cs typeface="Aldhabi" panose="01000000000000000000" pitchFamily="2" charset="-78"/>
              </a:rPr>
              <a:t>Selenium requires fewer resources as compared to other automation test tools.</a:t>
            </a:r>
          </a:p>
          <a:p>
            <a:br>
              <a:rPr lang="en-US"/>
            </a:br>
            <a:endParaRPr lang="en-IN" dirty="0"/>
          </a:p>
        </p:txBody>
      </p:sp>
      <p:pic>
        <p:nvPicPr>
          <p:cNvPr id="2052" name="Picture 4">
            <a:extLst>
              <a:ext uri="{FF2B5EF4-FFF2-40B4-BE49-F238E27FC236}">
                <a16:creationId xmlns:a16="http://schemas.microsoft.com/office/drawing/2014/main" id="{16CCE5CF-A315-3974-E42D-1092D0C76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062" y="2355574"/>
            <a:ext cx="535845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6796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213ADF-A95E-C9D7-5313-7884C5FFC0FF}"/>
              </a:ext>
            </a:extLst>
          </p:cNvPr>
          <p:cNvSpPr>
            <a:spLocks noGrp="1"/>
          </p:cNvSpPr>
          <p:nvPr>
            <p:ph type="title"/>
          </p:nvPr>
        </p:nvSpPr>
        <p:spPr>
          <a:xfrm>
            <a:off x="492369" y="605896"/>
            <a:ext cx="3642309" cy="5043064"/>
          </a:xfrm>
        </p:spPr>
        <p:txBody>
          <a:bodyPr anchor="ctr">
            <a:normAutofit/>
          </a:bodyPr>
          <a:lstStyle/>
          <a:p>
            <a:r>
              <a:rPr lang="en-IN" sz="4400" dirty="0">
                <a:solidFill>
                  <a:srgbClr val="FFFFFF"/>
                </a:solidFill>
                <a:latin typeface="Elephant" panose="02020904090505020303" pitchFamily="18" charset="0"/>
              </a:rPr>
              <a:t>Selenium</a:t>
            </a:r>
            <a:br>
              <a:rPr lang="en-IN" sz="4400" dirty="0">
                <a:solidFill>
                  <a:srgbClr val="FFFFFF"/>
                </a:solidFill>
                <a:latin typeface="Elephant" panose="02020904090505020303" pitchFamily="18" charset="0"/>
              </a:rPr>
            </a:br>
            <a:r>
              <a:rPr lang="en-IN" sz="4400" dirty="0">
                <a:solidFill>
                  <a:srgbClr val="FFFFFF"/>
                </a:solidFill>
                <a:latin typeface="Elephant" panose="02020904090505020303" pitchFamily="18" charset="0"/>
              </a:rPr>
              <a:t>Limitations</a:t>
            </a:r>
          </a:p>
        </p:txBody>
      </p:sp>
      <p:sp>
        <p:nvSpPr>
          <p:cNvPr id="3" name="Content Placeholder 2">
            <a:extLst>
              <a:ext uri="{FF2B5EF4-FFF2-40B4-BE49-F238E27FC236}">
                <a16:creationId xmlns:a16="http://schemas.microsoft.com/office/drawing/2014/main" id="{59C662CF-B4FC-3D69-A428-478B783C3731}"/>
              </a:ext>
            </a:extLst>
          </p:cNvPr>
          <p:cNvSpPr>
            <a:spLocks noGrp="1"/>
          </p:cNvSpPr>
          <p:nvPr>
            <p:ph idx="1"/>
          </p:nvPr>
        </p:nvSpPr>
        <p:spPr>
          <a:xfrm>
            <a:off x="5231958" y="605896"/>
            <a:ext cx="5923721" cy="5646208"/>
          </a:xfrm>
        </p:spPr>
        <p:txBody>
          <a:bodyPr anchor="ctr">
            <a:normAutofit/>
          </a:bodyPr>
          <a:lstStyle/>
          <a:p>
            <a:pPr algn="just">
              <a:buFont typeface="Arial" panose="020B0604020202020204" pitchFamily="34" charset="0"/>
              <a:buChar char="•"/>
            </a:pPr>
            <a:r>
              <a:rPr lang="en-US" sz="2800" b="0" i="0" dirty="0">
                <a:solidFill>
                  <a:srgbClr val="000000"/>
                </a:solidFill>
                <a:effectLst/>
                <a:latin typeface="Aldhabi" panose="01000000000000000000" pitchFamily="2" charset="-78"/>
                <a:cs typeface="Aldhabi" panose="01000000000000000000" pitchFamily="2" charset="-78"/>
              </a:rPr>
              <a:t>Selenium does not support automation testing for desktop applications.</a:t>
            </a:r>
          </a:p>
          <a:p>
            <a:pPr algn="just">
              <a:buFont typeface="Arial" panose="020B0604020202020204" pitchFamily="34" charset="0"/>
              <a:buChar char="•"/>
            </a:pPr>
            <a:r>
              <a:rPr lang="en-US" sz="2800" b="0" i="0" dirty="0">
                <a:solidFill>
                  <a:srgbClr val="000000"/>
                </a:solidFill>
                <a:effectLst/>
                <a:latin typeface="Aldhabi" panose="01000000000000000000" pitchFamily="2" charset="-78"/>
                <a:cs typeface="Aldhabi" panose="01000000000000000000" pitchFamily="2" charset="-78"/>
              </a:rPr>
              <a:t>Selenium requires high skill sets in order to automate tests more effectively.</a:t>
            </a:r>
          </a:p>
          <a:p>
            <a:pPr algn="just">
              <a:buFont typeface="Arial" panose="020B0604020202020204" pitchFamily="34" charset="0"/>
              <a:buChar char="•"/>
            </a:pPr>
            <a:r>
              <a:rPr lang="en-US" sz="2800" b="0" i="0" dirty="0">
                <a:solidFill>
                  <a:srgbClr val="000000"/>
                </a:solidFill>
                <a:effectLst/>
                <a:latin typeface="Aldhabi" panose="01000000000000000000" pitchFamily="2" charset="-78"/>
                <a:cs typeface="Aldhabi" panose="01000000000000000000" pitchFamily="2" charset="-78"/>
              </a:rPr>
              <a:t>Since Selenium is open-source software, you have to rely on community forums to get your technical issues resolved.</a:t>
            </a:r>
          </a:p>
          <a:p>
            <a:pPr algn="just">
              <a:buFont typeface="Arial" panose="020B0604020202020204" pitchFamily="34" charset="0"/>
              <a:buChar char="•"/>
            </a:pPr>
            <a:r>
              <a:rPr lang="en-US" sz="2800" b="0" i="0" dirty="0">
                <a:solidFill>
                  <a:srgbClr val="000000"/>
                </a:solidFill>
                <a:effectLst/>
                <a:latin typeface="Aldhabi" panose="01000000000000000000" pitchFamily="2" charset="-78"/>
                <a:cs typeface="Aldhabi" panose="01000000000000000000" pitchFamily="2" charset="-78"/>
              </a:rPr>
              <a:t>We can't perform automation tests on web services like SOAP or REST using Selenium.</a:t>
            </a:r>
          </a:p>
          <a:p>
            <a:pPr algn="just">
              <a:buFont typeface="Arial" panose="020B0604020202020204" pitchFamily="34" charset="0"/>
              <a:buChar char="•"/>
            </a:pPr>
            <a:r>
              <a:rPr lang="en-US" sz="2800" b="0" i="0" dirty="0">
                <a:solidFill>
                  <a:srgbClr val="000000"/>
                </a:solidFill>
                <a:effectLst/>
                <a:latin typeface="Aldhabi" panose="01000000000000000000" pitchFamily="2" charset="-78"/>
                <a:cs typeface="Aldhabi" panose="01000000000000000000" pitchFamily="2" charset="-78"/>
              </a:rPr>
              <a:t>We should know at least one of the supported programming languages to create tests scripts in Selenium WebDriver.</a:t>
            </a:r>
          </a:p>
          <a:p>
            <a:endParaRPr lang="en-IN" sz="2400" dirty="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04748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F4116-C2BB-D3D0-11F1-A4F244A4F684}"/>
              </a:ext>
            </a:extLst>
          </p:cNvPr>
          <p:cNvSpPr>
            <a:spLocks noGrp="1"/>
          </p:cNvSpPr>
          <p:nvPr>
            <p:ph type="title"/>
          </p:nvPr>
        </p:nvSpPr>
        <p:spPr>
          <a:xfrm>
            <a:off x="6411685" y="634946"/>
            <a:ext cx="5127171" cy="1450757"/>
          </a:xfrm>
        </p:spPr>
        <p:txBody>
          <a:bodyPr>
            <a:normAutofit/>
          </a:bodyPr>
          <a:lstStyle/>
          <a:p>
            <a:r>
              <a:rPr lang="en-IN" dirty="0">
                <a:latin typeface="Elephant" panose="02020904090505020303" pitchFamily="18" charset="0"/>
              </a:rPr>
              <a:t>Selenium Tool Suite</a:t>
            </a:r>
          </a:p>
        </p:txBody>
      </p:sp>
      <p:pic>
        <p:nvPicPr>
          <p:cNvPr id="3074" name="Picture 2" descr="Selenium Tool Suite">
            <a:extLst>
              <a:ext uri="{FF2B5EF4-FFF2-40B4-BE49-F238E27FC236}">
                <a16:creationId xmlns:a16="http://schemas.microsoft.com/office/drawing/2014/main" id="{6502D612-3619-72BD-7D72-AAF44CCD4D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72573"/>
            <a:ext cx="5115347" cy="3504012"/>
          </a:xfrm>
          <a:prstGeom prst="rect">
            <a:avLst/>
          </a:prstGeom>
          <a:noFill/>
          <a:extLst>
            <a:ext uri="{909E8E84-426E-40DD-AFC4-6F175D3DCCD1}">
              <a14:hiddenFill xmlns:a14="http://schemas.microsoft.com/office/drawing/2010/main">
                <a:solidFill>
                  <a:srgbClr val="FFFFFF"/>
                </a:solidFill>
              </a14:hiddenFill>
            </a:ext>
          </a:extLst>
        </p:spPr>
      </p:pic>
      <p:cxnSp>
        <p:nvCxnSpPr>
          <p:cNvPr id="3099" name="Straight Connector 309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92C8EF-0D0C-22F4-8EB4-DA8A22E29E67}"/>
              </a:ext>
            </a:extLst>
          </p:cNvPr>
          <p:cNvSpPr>
            <a:spLocks noGrp="1"/>
          </p:cNvSpPr>
          <p:nvPr>
            <p:ph idx="1"/>
          </p:nvPr>
        </p:nvSpPr>
        <p:spPr>
          <a:xfrm>
            <a:off x="6411684" y="2407436"/>
            <a:ext cx="5127172" cy="3461658"/>
          </a:xfrm>
        </p:spPr>
        <p:txBody>
          <a:bodyPr>
            <a:noAutofit/>
          </a:bodyPr>
          <a:lstStyle/>
          <a:p>
            <a:pPr>
              <a:lnSpc>
                <a:spcPct val="100000"/>
              </a:lnSpc>
            </a:pPr>
            <a:r>
              <a:rPr lang="en-US" sz="2400" b="0" i="0" dirty="0">
                <a:effectLst/>
                <a:latin typeface="Aldhabi" panose="01000000000000000000" pitchFamily="2" charset="-78"/>
                <a:cs typeface="Aldhabi" panose="01000000000000000000" pitchFamily="2" charset="-78"/>
              </a:rPr>
              <a:t>Selenium is not just a single tool but a suite of software, each with a different approach to support automation testing. It comprises of four major components which include:</a:t>
            </a:r>
          </a:p>
          <a:p>
            <a:pPr>
              <a:lnSpc>
                <a:spcPct val="100000"/>
              </a:lnSpc>
              <a:buFont typeface="+mj-lt"/>
              <a:buAutoNum type="arabicPeriod"/>
            </a:pPr>
            <a:r>
              <a:rPr lang="en-IN" sz="2400" b="0" i="0" dirty="0">
                <a:effectLst/>
                <a:latin typeface="Aldhabi" panose="01000000000000000000" pitchFamily="2" charset="-78"/>
                <a:cs typeface="Aldhabi" panose="01000000000000000000" pitchFamily="2" charset="-78"/>
              </a:rPr>
              <a:t>Selenium Integrated Development Environment (IDE)</a:t>
            </a:r>
          </a:p>
          <a:p>
            <a:pPr>
              <a:lnSpc>
                <a:spcPct val="100000"/>
              </a:lnSpc>
              <a:buFont typeface="+mj-lt"/>
              <a:buAutoNum type="arabicPeriod"/>
            </a:pPr>
            <a:r>
              <a:rPr lang="en-IN" sz="2400" b="0" i="0" dirty="0">
                <a:effectLst/>
                <a:latin typeface="Aldhabi" panose="01000000000000000000" pitchFamily="2" charset="-78"/>
                <a:cs typeface="Aldhabi" panose="01000000000000000000" pitchFamily="2" charset="-78"/>
              </a:rPr>
              <a:t>Selenium Remote Control (Now Deprecated)</a:t>
            </a:r>
          </a:p>
          <a:p>
            <a:pPr>
              <a:lnSpc>
                <a:spcPct val="100000"/>
              </a:lnSpc>
              <a:buFont typeface="+mj-lt"/>
              <a:buAutoNum type="arabicPeriod"/>
            </a:pPr>
            <a:r>
              <a:rPr lang="en-IN" sz="2400" b="0" i="0" dirty="0">
                <a:effectLst/>
                <a:latin typeface="Aldhabi" panose="01000000000000000000" pitchFamily="2" charset="-78"/>
                <a:cs typeface="Aldhabi" panose="01000000000000000000" pitchFamily="2" charset="-78"/>
              </a:rPr>
              <a:t>WebDriver</a:t>
            </a:r>
          </a:p>
          <a:p>
            <a:pPr>
              <a:lnSpc>
                <a:spcPct val="100000"/>
              </a:lnSpc>
              <a:buFont typeface="+mj-lt"/>
              <a:buAutoNum type="arabicPeriod"/>
            </a:pPr>
            <a:r>
              <a:rPr lang="en-IN" sz="2400" b="0" i="0" dirty="0">
                <a:effectLst/>
                <a:latin typeface="Aldhabi" panose="01000000000000000000" pitchFamily="2" charset="-78"/>
                <a:cs typeface="Aldhabi" panose="01000000000000000000" pitchFamily="2" charset="-78"/>
              </a:rPr>
              <a:t>Selenium Grid</a:t>
            </a:r>
          </a:p>
          <a:p>
            <a:pPr>
              <a:lnSpc>
                <a:spcPct val="100000"/>
              </a:lnSpc>
            </a:pPr>
            <a:br>
              <a:rPr lang="en-IN" sz="2400" dirty="0">
                <a:latin typeface="Aldhabi" panose="01000000000000000000" pitchFamily="2" charset="-78"/>
                <a:cs typeface="Aldhabi" panose="01000000000000000000" pitchFamily="2" charset="-78"/>
              </a:rPr>
            </a:br>
            <a:endParaRPr lang="en-IN" sz="2400" dirty="0">
              <a:latin typeface="Aldhabi" panose="01000000000000000000" pitchFamily="2" charset="-78"/>
              <a:cs typeface="Aldhabi" panose="01000000000000000000" pitchFamily="2" charset="-78"/>
            </a:endParaRPr>
          </a:p>
        </p:txBody>
      </p:sp>
      <p:sp>
        <p:nvSpPr>
          <p:cNvPr id="3101" name="Rectangle 310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3690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244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618EF0-47CC-45E4-3FE2-9A52F4BE5A8D}"/>
              </a:ext>
            </a:extLst>
          </p:cNvPr>
          <p:cNvSpPr>
            <a:spLocks noGrp="1"/>
          </p:cNvSpPr>
          <p:nvPr>
            <p:ph type="title"/>
          </p:nvPr>
        </p:nvSpPr>
        <p:spPr>
          <a:xfrm>
            <a:off x="457200" y="274322"/>
            <a:ext cx="3120014" cy="1605278"/>
          </a:xfrm>
        </p:spPr>
        <p:txBody>
          <a:bodyPr>
            <a:normAutofit/>
          </a:bodyPr>
          <a:lstStyle/>
          <a:p>
            <a:r>
              <a:rPr lang="en-IN" sz="4000" dirty="0">
                <a:solidFill>
                  <a:srgbClr val="FFFFFF"/>
                </a:solidFill>
                <a:latin typeface="Elephant" panose="02020904090505020303" pitchFamily="18" charset="0"/>
              </a:rPr>
              <a:t>Selenium ide </a:t>
            </a:r>
          </a:p>
        </p:txBody>
      </p:sp>
      <p:cxnSp>
        <p:nvCxnSpPr>
          <p:cNvPr id="4107" name="Straight Connector 410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E1DFA2-5D7C-FCFF-9A44-D74B8B9DBE8D}"/>
              </a:ext>
            </a:extLst>
          </p:cNvPr>
          <p:cNvSpPr>
            <a:spLocks noGrp="1"/>
          </p:cNvSpPr>
          <p:nvPr>
            <p:ph idx="1"/>
          </p:nvPr>
        </p:nvSpPr>
        <p:spPr>
          <a:xfrm>
            <a:off x="284480" y="2235200"/>
            <a:ext cx="3292734" cy="3916680"/>
          </a:xfrm>
        </p:spPr>
        <p:txBody>
          <a:bodyPr>
            <a:noAutofit/>
          </a:bodyPr>
          <a:lstStyle/>
          <a:p>
            <a:r>
              <a:rPr lang="en-US" sz="2400" b="0" i="0" dirty="0">
                <a:solidFill>
                  <a:schemeClr val="accent1"/>
                </a:solidFill>
                <a:effectLst/>
                <a:latin typeface="Aldhabi" panose="01000000000000000000" pitchFamily="2" charset="-78"/>
                <a:cs typeface="Aldhabi" panose="01000000000000000000" pitchFamily="2" charset="-78"/>
              </a:rPr>
              <a:t>Selenium IDE (Integrated Development </a:t>
            </a:r>
            <a:r>
              <a:rPr lang="en-US" sz="2400" b="0" i="0" u="sng" dirty="0">
                <a:solidFill>
                  <a:schemeClr val="accent1"/>
                </a:solidFill>
                <a:effectLst/>
                <a:latin typeface="Aldhabi" panose="01000000000000000000" pitchFamily="2" charset="-78"/>
                <a:cs typeface="Aldhabi" panose="01000000000000000000" pitchFamily="2" charset="-78"/>
              </a:rPr>
              <a:t>Environment</a:t>
            </a:r>
            <a:r>
              <a:rPr lang="en-US" sz="2400" b="0" i="0" dirty="0">
                <a:solidFill>
                  <a:schemeClr val="accent1"/>
                </a:solidFill>
                <a:effectLst/>
                <a:latin typeface="Aldhabi" panose="01000000000000000000" pitchFamily="2" charset="-78"/>
                <a:cs typeface="Aldhabi" panose="01000000000000000000" pitchFamily="2" charset="-78"/>
              </a:rPr>
              <a:t>) </a:t>
            </a:r>
            <a:r>
              <a:rPr lang="en-US" sz="2400" b="0" i="0" dirty="0">
                <a:solidFill>
                  <a:srgbClr val="FFFFFF"/>
                </a:solidFill>
                <a:effectLst/>
                <a:latin typeface="Aldhabi" panose="01000000000000000000" pitchFamily="2" charset="-78"/>
                <a:cs typeface="Aldhabi" panose="01000000000000000000" pitchFamily="2" charset="-78"/>
              </a:rPr>
              <a:t>is an open- source web automation testing tool under the Selenium Suite. Unlike Selenium WebDriver and RC, it does not require any programming logic to write its test scripts rather you can simply record your interactions with the browser to create test cases. Subsequently, you can use the playback option to re-run the test cases.</a:t>
            </a:r>
            <a:endParaRPr lang="en-IN" sz="2400" dirty="0">
              <a:solidFill>
                <a:srgbClr val="FFFFFF"/>
              </a:solidFill>
              <a:latin typeface="Aldhabi" panose="01000000000000000000" pitchFamily="2" charset="-78"/>
              <a:cs typeface="Aldhabi" panose="01000000000000000000" pitchFamily="2" charset="-78"/>
            </a:endParaRPr>
          </a:p>
        </p:txBody>
      </p:sp>
      <p:pic>
        <p:nvPicPr>
          <p:cNvPr id="4098" name="Picture 2" descr="Selenium IDE">
            <a:extLst>
              <a:ext uri="{FF2B5EF4-FFF2-40B4-BE49-F238E27FC236}">
                <a16:creationId xmlns:a16="http://schemas.microsoft.com/office/drawing/2014/main" id="{DC88387E-8058-67AD-BE35-D821B9ECAD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3026" y="1092159"/>
            <a:ext cx="6798082" cy="467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1875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B6EB97-EE0D-DFD0-1A94-810AABE04AD8}"/>
              </a:ext>
            </a:extLst>
          </p:cNvPr>
          <p:cNvSpPr>
            <a:spLocks noGrp="1"/>
          </p:cNvSpPr>
          <p:nvPr>
            <p:ph type="title"/>
          </p:nvPr>
        </p:nvSpPr>
        <p:spPr>
          <a:xfrm>
            <a:off x="1097280" y="286603"/>
            <a:ext cx="10058400" cy="1450757"/>
          </a:xfrm>
        </p:spPr>
        <p:txBody>
          <a:bodyPr anchor="ctr">
            <a:normAutofit/>
          </a:bodyPr>
          <a:lstStyle/>
          <a:p>
            <a:r>
              <a:rPr lang="en-IN">
                <a:solidFill>
                  <a:srgbClr val="FFFFFF"/>
                </a:solidFill>
                <a:latin typeface="Elephant" panose="02020904090505020303" pitchFamily="18" charset="0"/>
              </a:rPr>
              <a:t>Selenium ide Features</a:t>
            </a:r>
          </a:p>
        </p:txBody>
      </p:sp>
      <p:sp>
        <p:nvSpPr>
          <p:cNvPr id="35" name="Content Placeholder 2">
            <a:extLst>
              <a:ext uri="{FF2B5EF4-FFF2-40B4-BE49-F238E27FC236}">
                <a16:creationId xmlns:a16="http://schemas.microsoft.com/office/drawing/2014/main" id="{AB591D93-90AA-DBB4-6DFC-BADB6819F75A}"/>
              </a:ext>
            </a:extLst>
          </p:cNvPr>
          <p:cNvSpPr>
            <a:spLocks noGrp="1"/>
          </p:cNvSpPr>
          <p:nvPr>
            <p:ph idx="1"/>
          </p:nvPr>
        </p:nvSpPr>
        <p:spPr>
          <a:xfrm>
            <a:off x="109331" y="1905001"/>
            <a:ext cx="5804452" cy="3963988"/>
          </a:xfrm>
        </p:spPr>
        <p:txBody>
          <a:bodyPr>
            <a:normAutofit fontScale="25000" lnSpcReduction="20000"/>
          </a:bodyPr>
          <a:lstStyle/>
          <a:p>
            <a:pPr>
              <a:lnSpc>
                <a:spcPct val="100000"/>
              </a:lnSpc>
            </a:pPr>
            <a:r>
              <a:rPr lang="en-US" sz="9600" b="0" i="0" dirty="0">
                <a:effectLst/>
                <a:latin typeface="Aldhabi" panose="01000000000000000000" pitchFamily="2" charset="-78"/>
                <a:cs typeface="Aldhabi" panose="01000000000000000000" pitchFamily="2" charset="-78"/>
              </a:rPr>
              <a:t>Selenium IDE is divided into different components, each having their own features and functionalities . We have categorized seven different components of Selenium IDE, which includes:</a:t>
            </a:r>
          </a:p>
          <a:p>
            <a:pPr>
              <a:lnSpc>
                <a:spcPct val="100000"/>
              </a:lnSpc>
              <a:buFont typeface="+mj-lt"/>
              <a:buAutoNum type="arabicPeriod"/>
            </a:pPr>
            <a:r>
              <a:rPr lang="en-US" sz="9600" b="0" i="0" dirty="0">
                <a:effectLst/>
                <a:latin typeface="Aldhabi" panose="01000000000000000000" pitchFamily="2" charset="-78"/>
                <a:cs typeface="Aldhabi" panose="01000000000000000000" pitchFamily="2" charset="-78"/>
              </a:rPr>
              <a:t>Menu Bar</a:t>
            </a:r>
          </a:p>
          <a:p>
            <a:pPr>
              <a:lnSpc>
                <a:spcPct val="100000"/>
              </a:lnSpc>
              <a:buFont typeface="+mj-lt"/>
              <a:buAutoNum type="arabicPeriod"/>
            </a:pPr>
            <a:r>
              <a:rPr lang="en-US" sz="9600" b="0" i="0" dirty="0">
                <a:effectLst/>
                <a:latin typeface="Aldhabi" panose="01000000000000000000" pitchFamily="2" charset="-78"/>
                <a:cs typeface="Aldhabi" panose="01000000000000000000" pitchFamily="2" charset="-78"/>
              </a:rPr>
              <a:t>Tool Bar</a:t>
            </a:r>
          </a:p>
          <a:p>
            <a:pPr>
              <a:lnSpc>
                <a:spcPct val="100000"/>
              </a:lnSpc>
              <a:buFont typeface="+mj-lt"/>
              <a:buAutoNum type="arabicPeriod"/>
            </a:pPr>
            <a:r>
              <a:rPr lang="en-US" sz="9600" b="0" i="0" dirty="0">
                <a:effectLst/>
                <a:latin typeface="Aldhabi" panose="01000000000000000000" pitchFamily="2" charset="-78"/>
                <a:cs typeface="Aldhabi" panose="01000000000000000000" pitchFamily="2" charset="-78"/>
              </a:rPr>
              <a:t>Address Bar</a:t>
            </a:r>
          </a:p>
          <a:p>
            <a:pPr>
              <a:lnSpc>
                <a:spcPct val="100000"/>
              </a:lnSpc>
              <a:buFont typeface="+mj-lt"/>
              <a:buAutoNum type="arabicPeriod"/>
            </a:pPr>
            <a:r>
              <a:rPr lang="en-US" sz="9600" b="0" i="0" dirty="0">
                <a:effectLst/>
                <a:latin typeface="Aldhabi" panose="01000000000000000000" pitchFamily="2" charset="-78"/>
                <a:cs typeface="Aldhabi" panose="01000000000000000000" pitchFamily="2" charset="-78"/>
              </a:rPr>
              <a:t>Test Case Pane</a:t>
            </a:r>
          </a:p>
          <a:p>
            <a:pPr>
              <a:lnSpc>
                <a:spcPct val="100000"/>
              </a:lnSpc>
              <a:buFont typeface="+mj-lt"/>
              <a:buAutoNum type="arabicPeriod"/>
            </a:pPr>
            <a:r>
              <a:rPr lang="en-US" sz="9600" b="0" i="0" dirty="0">
                <a:effectLst/>
                <a:latin typeface="Aldhabi" panose="01000000000000000000" pitchFamily="2" charset="-78"/>
                <a:cs typeface="Aldhabi" panose="01000000000000000000" pitchFamily="2" charset="-78"/>
              </a:rPr>
              <a:t>Test Script Editor Box</a:t>
            </a:r>
          </a:p>
          <a:p>
            <a:pPr>
              <a:lnSpc>
                <a:spcPct val="100000"/>
              </a:lnSpc>
              <a:buFont typeface="+mj-lt"/>
              <a:buAutoNum type="arabicPeriod"/>
            </a:pPr>
            <a:r>
              <a:rPr lang="en-US" sz="9600" b="0" i="0" dirty="0">
                <a:effectLst/>
                <a:latin typeface="Aldhabi" panose="01000000000000000000" pitchFamily="2" charset="-78"/>
                <a:cs typeface="Aldhabi" panose="01000000000000000000" pitchFamily="2" charset="-78"/>
              </a:rPr>
              <a:t>Start/Stop Recording Button</a:t>
            </a:r>
          </a:p>
          <a:p>
            <a:pPr>
              <a:lnSpc>
                <a:spcPct val="100000"/>
              </a:lnSpc>
              <a:buFont typeface="+mj-lt"/>
              <a:buAutoNum type="arabicPeriod"/>
            </a:pPr>
            <a:r>
              <a:rPr lang="en-US" sz="9600" b="0" i="0" dirty="0">
                <a:effectLst/>
                <a:latin typeface="Aldhabi" panose="01000000000000000000" pitchFamily="2" charset="-78"/>
                <a:cs typeface="Aldhabi" panose="01000000000000000000" pitchFamily="2" charset="-78"/>
              </a:rPr>
              <a:t>Log, Reference Pane</a:t>
            </a:r>
          </a:p>
          <a:p>
            <a:pPr>
              <a:lnSpc>
                <a:spcPct val="100000"/>
              </a:lnSpc>
            </a:pPr>
            <a:endParaRPr lang="en-IN" sz="1400" dirty="0"/>
          </a:p>
        </p:txBody>
      </p:sp>
      <p:sp>
        <p:nvSpPr>
          <p:cNvPr id="36" name="Rectangle 27">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descr="IDE-Features">
            <a:extLst>
              <a:ext uri="{FF2B5EF4-FFF2-40B4-BE49-F238E27FC236}">
                <a16:creationId xmlns:a16="http://schemas.microsoft.com/office/drawing/2014/main" id="{3779A7B4-C141-2FF9-E866-A34C28F0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3783" y="2023963"/>
            <a:ext cx="577215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4128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{EEAD52DE-C4B6-4662-A032-53245C20471C}tf11437505_win32</Template>
  <TotalTime>210</TotalTime>
  <Words>886</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Aldhabi</vt:lpstr>
      <vt:lpstr>Angsana New</vt:lpstr>
      <vt:lpstr>-apple-system</vt:lpstr>
      <vt:lpstr>Arial</vt:lpstr>
      <vt:lpstr>Calibri</vt:lpstr>
      <vt:lpstr>Elephant</vt:lpstr>
      <vt:lpstr>erdana</vt:lpstr>
      <vt:lpstr>Georgia Pro Cond Light</vt:lpstr>
      <vt:lpstr>Speak Pro</vt:lpstr>
      <vt:lpstr>RetrospectVTI</vt:lpstr>
      <vt:lpstr>Selenium</vt:lpstr>
      <vt:lpstr>Agenda</vt:lpstr>
      <vt:lpstr>What is Selenium</vt:lpstr>
      <vt:lpstr>Prerequisites </vt:lpstr>
      <vt:lpstr>Selenium Features</vt:lpstr>
      <vt:lpstr>Selenium Limitations</vt:lpstr>
      <vt:lpstr>Selenium Tool Suite</vt:lpstr>
      <vt:lpstr>Selenium ide </vt:lpstr>
      <vt:lpstr>Selenium ide Features</vt:lpstr>
      <vt:lpstr>Selenium IDE- Commands (Selenese) </vt:lpstr>
      <vt:lpstr>Types of  Selenium Commands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Guru Sravani Laxmi Sree Dharmala</dc:creator>
  <cp:lastModifiedBy>Guru Sravani Laxmi Sree Dharmala</cp:lastModifiedBy>
  <cp:revision>1</cp:revision>
  <dcterms:created xsi:type="dcterms:W3CDTF">2022-07-21T04:58:00Z</dcterms:created>
  <dcterms:modified xsi:type="dcterms:W3CDTF">2022-07-21T08:28:28Z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