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58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B0C40-4994-4A8D-AF9D-4457AF3CB249}" v="2" dt="2022-08-01T05:35:3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 Sravani Laxmi Sree Dharmala" userId="5afacdf2-2039-4e30-821c-d1a073a72886" providerId="ADAL" clId="{DD0B0C40-4994-4A8D-AF9D-4457AF3CB249}"/>
    <pc:docChg chg="undo custSel modSld modMainMaster">
      <pc:chgData name="Guru Sravani Laxmi Sree Dharmala" userId="5afacdf2-2039-4e30-821c-d1a073a72886" providerId="ADAL" clId="{DD0B0C40-4994-4A8D-AF9D-4457AF3CB249}" dt="2022-08-01T05:42:51.071" v="28" actId="1076"/>
      <pc:docMkLst>
        <pc:docMk/>
      </pc:docMkLst>
      <pc:sldChg chg="addSp delSp modSp mod addAnim delAnim setClrOvrMap delDesignElem">
        <pc:chgData name="Guru Sravani Laxmi Sree Dharmala" userId="5afacdf2-2039-4e30-821c-d1a073a72886" providerId="ADAL" clId="{DD0B0C40-4994-4A8D-AF9D-4457AF3CB249}" dt="2022-08-01T05:42:51.071" v="28" actId="1076"/>
        <pc:sldMkLst>
          <pc:docMk/>
          <pc:sldMk cId="4083752294" sldId="256"/>
        </pc:sldMkLst>
        <pc:spChg chg="mod ord">
          <ac:chgData name="Guru Sravani Laxmi Sree Dharmala" userId="5afacdf2-2039-4e30-821c-d1a073a72886" providerId="ADAL" clId="{DD0B0C40-4994-4A8D-AF9D-4457AF3CB249}" dt="2022-08-01T05:39:31.715" v="20" actId="26606"/>
          <ac:spMkLst>
            <pc:docMk/>
            <pc:sldMk cId="4083752294" sldId="256"/>
            <ac:spMk id="2" creationId="{D8F51E22-4275-0660-19E3-12978B82F6D5}"/>
          </ac:spMkLst>
        </pc:spChg>
        <pc:spChg chg="add del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6" creationId="{E91DC736-0EF8-4F87-9146-EBF1D2EE4D3D}"/>
          </ac:spMkLst>
        </pc:spChg>
        <pc:spChg chg="add del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7" creationId="{097CD68E-23E3-4007-8847-CD0944C4F7BE}"/>
          </ac:spMkLst>
        </pc:spChg>
        <pc:spChg chg="add del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8" creationId="{AF2F604E-43BE-4DC3-B983-E071523364F8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4083752294" sldId="256"/>
            <ac:spMk id="9" creationId="{9B45BA4C-9B54-4496-821F-9E0985CA984D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4083752294" sldId="256"/>
            <ac:spMk id="11" creationId="{85E1BB9D-FAFF-4C3E-9E44-13F8FBABCD62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4083752294" sldId="256"/>
            <ac:spMk id="13" creationId="{A8DDC302-DBEC-4742-B54B-5E9AAFE96961}"/>
          </ac:spMkLst>
        </pc:spChg>
        <pc:spChg chg="add del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15" creationId="{08C9B587-E65E-4B52-B37C-ABEBB6E87928}"/>
          </ac:spMkLst>
        </pc:spChg>
        <pc:spChg chg="add del">
          <ac:chgData name="Guru Sravani Laxmi Sree Dharmala" userId="5afacdf2-2039-4e30-821c-d1a073a72886" providerId="ADAL" clId="{DD0B0C40-4994-4A8D-AF9D-4457AF3CB249}" dt="2022-08-01T05:39:15.413" v="16" actId="26606"/>
          <ac:spMkLst>
            <pc:docMk/>
            <pc:sldMk cId="4083752294" sldId="256"/>
            <ac:spMk id="20" creationId="{55666830-9A19-4E01-8505-D6C7F9AC5665}"/>
          </ac:spMkLst>
        </pc:spChg>
        <pc:spChg chg="add del">
          <ac:chgData name="Guru Sravani Laxmi Sree Dharmala" userId="5afacdf2-2039-4e30-821c-d1a073a72886" providerId="ADAL" clId="{DD0B0C40-4994-4A8D-AF9D-4457AF3CB249}" dt="2022-08-01T05:39:15.413" v="16" actId="26606"/>
          <ac:spMkLst>
            <pc:docMk/>
            <pc:sldMk cId="4083752294" sldId="256"/>
            <ac:spMk id="22" creationId="{AE9FC877-7FB6-4D22-9988-35420644E202}"/>
          </ac:spMkLst>
        </pc:spChg>
        <pc:spChg chg="add del">
          <ac:chgData name="Guru Sravani Laxmi Sree Dharmala" userId="5afacdf2-2039-4e30-821c-d1a073a72886" providerId="ADAL" clId="{DD0B0C40-4994-4A8D-AF9D-4457AF3CB249}" dt="2022-08-01T05:39:15.413" v="16" actId="26606"/>
          <ac:spMkLst>
            <pc:docMk/>
            <pc:sldMk cId="4083752294" sldId="256"/>
            <ac:spMk id="24" creationId="{E41809D1-F12E-46BB-B804-5F209D325E8B}"/>
          </ac:spMkLst>
        </pc:spChg>
        <pc:spChg chg="add del">
          <ac:chgData name="Guru Sravani Laxmi Sree Dharmala" userId="5afacdf2-2039-4e30-821c-d1a073a72886" providerId="ADAL" clId="{DD0B0C40-4994-4A8D-AF9D-4457AF3CB249}" dt="2022-08-01T05:39:15.413" v="16" actId="26606"/>
          <ac:spMkLst>
            <pc:docMk/>
            <pc:sldMk cId="4083752294" sldId="256"/>
            <ac:spMk id="26" creationId="{AF2F604E-43BE-4DC3-B983-E071523364F8}"/>
          </ac:spMkLst>
        </pc:spChg>
        <pc:spChg chg="add del">
          <ac:chgData name="Guru Sravani Laxmi Sree Dharmala" userId="5afacdf2-2039-4e30-821c-d1a073a72886" providerId="ADAL" clId="{DD0B0C40-4994-4A8D-AF9D-4457AF3CB249}" dt="2022-08-01T05:39:15.413" v="16" actId="26606"/>
          <ac:spMkLst>
            <pc:docMk/>
            <pc:sldMk cId="4083752294" sldId="256"/>
            <ac:spMk id="28" creationId="{08C9B587-E65E-4B52-B37C-ABEBB6E87928}"/>
          </ac:spMkLst>
        </pc:spChg>
        <pc:spChg chg="add del">
          <ac:chgData name="Guru Sravani Laxmi Sree Dharmala" userId="5afacdf2-2039-4e30-821c-d1a073a72886" providerId="ADAL" clId="{DD0B0C40-4994-4A8D-AF9D-4457AF3CB249}" dt="2022-08-01T05:39:20.148" v="18" actId="26606"/>
          <ac:spMkLst>
            <pc:docMk/>
            <pc:sldMk cId="4083752294" sldId="256"/>
            <ac:spMk id="30" creationId="{5A59F003-E00A-43F9-91DC-CC54E3B87466}"/>
          </ac:spMkLst>
        </pc:spChg>
        <pc:spChg chg="add del">
          <ac:chgData name="Guru Sravani Laxmi Sree Dharmala" userId="5afacdf2-2039-4e30-821c-d1a073a72886" providerId="ADAL" clId="{DD0B0C40-4994-4A8D-AF9D-4457AF3CB249}" dt="2022-08-01T05:39:20.148" v="18" actId="26606"/>
          <ac:spMkLst>
            <pc:docMk/>
            <pc:sldMk cId="4083752294" sldId="256"/>
            <ac:spMk id="31" creationId="{D74A4382-E3AD-430A-9A1F-DFA3E0E77A7D}"/>
          </ac:spMkLst>
        </pc:spChg>
        <pc:spChg chg="add del">
          <ac:chgData name="Guru Sravani Laxmi Sree Dharmala" userId="5afacdf2-2039-4e30-821c-d1a073a72886" providerId="ADAL" clId="{DD0B0C40-4994-4A8D-AF9D-4457AF3CB249}" dt="2022-08-01T05:39:20.148" v="18" actId="26606"/>
          <ac:spMkLst>
            <pc:docMk/>
            <pc:sldMk cId="4083752294" sldId="256"/>
            <ac:spMk id="32" creationId="{79F40191-0F44-4FD1-82CC-ACB507C14BE6}"/>
          </ac:spMkLst>
        </pc:spChg>
        <pc:spChg chg="add del">
          <ac:chgData name="Guru Sravani Laxmi Sree Dharmala" userId="5afacdf2-2039-4e30-821c-d1a073a72886" providerId="ADAL" clId="{DD0B0C40-4994-4A8D-AF9D-4457AF3CB249}" dt="2022-08-01T05:39:31.715" v="20" actId="26606"/>
          <ac:spMkLst>
            <pc:docMk/>
            <pc:sldMk cId="4083752294" sldId="256"/>
            <ac:spMk id="34" creationId="{36C4118A-B523-45D9-B427-8E05B2DEA65C}"/>
          </ac:spMkLst>
        </pc:spChg>
        <pc:spChg chg="add del">
          <ac:chgData name="Guru Sravani Laxmi Sree Dharmala" userId="5afacdf2-2039-4e30-821c-d1a073a72886" providerId="ADAL" clId="{DD0B0C40-4994-4A8D-AF9D-4457AF3CB249}" dt="2022-08-01T05:39:44.977" v="23" actId="26606"/>
          <ac:spMkLst>
            <pc:docMk/>
            <pc:sldMk cId="4083752294" sldId="256"/>
            <ac:spMk id="36" creationId="{E91DC736-0EF8-4F87-9146-EBF1D2EE4D3D}"/>
          </ac:spMkLst>
        </pc:spChg>
        <pc:spChg chg="add del">
          <ac:chgData name="Guru Sravani Laxmi Sree Dharmala" userId="5afacdf2-2039-4e30-821c-d1a073a72886" providerId="ADAL" clId="{DD0B0C40-4994-4A8D-AF9D-4457AF3CB249}" dt="2022-08-01T05:39:44.977" v="23" actId="26606"/>
          <ac:spMkLst>
            <pc:docMk/>
            <pc:sldMk cId="4083752294" sldId="256"/>
            <ac:spMk id="37" creationId="{097CD68E-23E3-4007-8847-CD0944C4F7BE}"/>
          </ac:spMkLst>
        </pc:spChg>
        <pc:spChg chg="add del">
          <ac:chgData name="Guru Sravani Laxmi Sree Dharmala" userId="5afacdf2-2039-4e30-821c-d1a073a72886" providerId="ADAL" clId="{DD0B0C40-4994-4A8D-AF9D-4457AF3CB249}" dt="2022-08-01T05:39:44.977" v="23" actId="26606"/>
          <ac:spMkLst>
            <pc:docMk/>
            <pc:sldMk cId="4083752294" sldId="256"/>
            <ac:spMk id="38" creationId="{AF2F604E-43BE-4DC3-B983-E071523364F8}"/>
          </ac:spMkLst>
        </pc:spChg>
        <pc:spChg chg="add del">
          <ac:chgData name="Guru Sravani Laxmi Sree Dharmala" userId="5afacdf2-2039-4e30-821c-d1a073a72886" providerId="ADAL" clId="{DD0B0C40-4994-4A8D-AF9D-4457AF3CB249}" dt="2022-08-01T05:39:44.977" v="23" actId="26606"/>
          <ac:spMkLst>
            <pc:docMk/>
            <pc:sldMk cId="4083752294" sldId="256"/>
            <ac:spMk id="39" creationId="{08C9B587-E65E-4B52-B37C-ABEBB6E87928}"/>
          </ac:spMkLst>
        </pc:spChg>
        <pc:spChg chg="add del">
          <ac:chgData name="Guru Sravani Laxmi Sree Dharmala" userId="5afacdf2-2039-4e30-821c-d1a073a72886" providerId="ADAL" clId="{DD0B0C40-4994-4A8D-AF9D-4457AF3CB249}" dt="2022-08-01T05:39:47.298" v="25" actId="26606"/>
          <ac:spMkLst>
            <pc:docMk/>
            <pc:sldMk cId="4083752294" sldId="256"/>
            <ac:spMk id="41" creationId="{68AF5748-FED8-45BA-8631-26D1D10F3246}"/>
          </ac:spMkLst>
        </pc:spChg>
        <pc:spChg chg="add del">
          <ac:chgData name="Guru Sravani Laxmi Sree Dharmala" userId="5afacdf2-2039-4e30-821c-d1a073a72886" providerId="ADAL" clId="{DD0B0C40-4994-4A8D-AF9D-4457AF3CB249}" dt="2022-08-01T05:39:47.298" v="25" actId="26606"/>
          <ac:spMkLst>
            <pc:docMk/>
            <pc:sldMk cId="4083752294" sldId="256"/>
            <ac:spMk id="42" creationId="{AF2F604E-43BE-4DC3-B983-E071523364F8}"/>
          </ac:spMkLst>
        </pc:spChg>
        <pc:spChg chg="add del">
          <ac:chgData name="Guru Sravani Laxmi Sree Dharmala" userId="5afacdf2-2039-4e30-821c-d1a073a72886" providerId="ADAL" clId="{DD0B0C40-4994-4A8D-AF9D-4457AF3CB249}" dt="2022-08-01T05:39:47.298" v="25" actId="26606"/>
          <ac:spMkLst>
            <pc:docMk/>
            <pc:sldMk cId="4083752294" sldId="256"/>
            <ac:spMk id="43" creationId="{08C9B587-E65E-4B52-B37C-ABEBB6E87928}"/>
          </ac:spMkLst>
        </pc:spChg>
        <pc:spChg chg="add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45" creationId="{E91DC736-0EF8-4F87-9146-EBF1D2EE4D3D}"/>
          </ac:spMkLst>
        </pc:spChg>
        <pc:spChg chg="add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46" creationId="{097CD68E-23E3-4007-8847-CD0944C4F7BE}"/>
          </ac:spMkLst>
        </pc:spChg>
        <pc:spChg chg="add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47" creationId="{AF2F604E-43BE-4DC3-B983-E071523364F8}"/>
          </ac:spMkLst>
        </pc:spChg>
        <pc:spChg chg="add">
          <ac:chgData name="Guru Sravani Laxmi Sree Dharmala" userId="5afacdf2-2039-4e30-821c-d1a073a72886" providerId="ADAL" clId="{DD0B0C40-4994-4A8D-AF9D-4457AF3CB249}" dt="2022-08-01T05:39:47.302" v="26" actId="26606"/>
          <ac:spMkLst>
            <pc:docMk/>
            <pc:sldMk cId="4083752294" sldId="256"/>
            <ac:spMk id="48" creationId="{08C9B587-E65E-4B52-B37C-ABEBB6E87928}"/>
          </ac:spMkLst>
        </pc:spChg>
        <pc:picChg chg="mod ord">
          <ac:chgData name="Guru Sravani Laxmi Sree Dharmala" userId="5afacdf2-2039-4e30-821c-d1a073a72886" providerId="ADAL" clId="{DD0B0C40-4994-4A8D-AF9D-4457AF3CB249}" dt="2022-08-01T05:42:51.071" v="28" actId="1076"/>
          <ac:picMkLst>
            <pc:docMk/>
            <pc:sldMk cId="4083752294" sldId="256"/>
            <ac:picMk id="4" creationId="{5EB57068-794D-96AB-EE41-E7E710622B2D}"/>
          </ac:picMkLst>
        </pc:picChg>
      </pc:sldChg>
      <pc:sldChg chg="addSp delSp modSp mod delDesignElem">
        <pc:chgData name="Guru Sravani Laxmi Sree Dharmala" userId="5afacdf2-2039-4e30-821c-d1a073a72886" providerId="ADAL" clId="{DD0B0C40-4994-4A8D-AF9D-4457AF3CB249}" dt="2022-08-01T05:36:17.049" v="11" actId="26606"/>
        <pc:sldMkLst>
          <pc:docMk/>
          <pc:sldMk cId="4143896589" sldId="258"/>
        </pc:sldMkLst>
        <pc:spChg chg="mod ord">
          <ac:chgData name="Guru Sravani Laxmi Sree Dharmala" userId="5afacdf2-2039-4e30-821c-d1a073a72886" providerId="ADAL" clId="{DD0B0C40-4994-4A8D-AF9D-4457AF3CB249}" dt="2022-08-01T05:36:17.049" v="11" actId="26606"/>
          <ac:spMkLst>
            <pc:docMk/>
            <pc:sldMk cId="4143896589" sldId="258"/>
            <ac:spMk id="2" creationId="{D8F51E22-4275-0660-19E3-12978B82F6D5}"/>
          </ac:spMkLst>
        </pc:spChg>
        <pc:spChg chg="add">
          <ac:chgData name="Guru Sravani Laxmi Sree Dharmala" userId="5afacdf2-2039-4e30-821c-d1a073a72886" providerId="ADAL" clId="{DD0B0C40-4994-4A8D-AF9D-4457AF3CB249}" dt="2022-08-01T05:36:17.049" v="11" actId="26606"/>
          <ac:spMkLst>
            <pc:docMk/>
            <pc:sldMk cId="4143896589" sldId="258"/>
            <ac:spMk id="6" creationId="{E91DC736-0EF8-4F87-9146-EBF1D2EE4D3D}"/>
          </ac:spMkLst>
        </pc:spChg>
        <pc:spChg chg="add">
          <ac:chgData name="Guru Sravani Laxmi Sree Dharmala" userId="5afacdf2-2039-4e30-821c-d1a073a72886" providerId="ADAL" clId="{DD0B0C40-4994-4A8D-AF9D-4457AF3CB249}" dt="2022-08-01T05:36:17.049" v="11" actId="26606"/>
          <ac:spMkLst>
            <pc:docMk/>
            <pc:sldMk cId="4143896589" sldId="258"/>
            <ac:spMk id="7" creationId="{097CD68E-23E3-4007-8847-CD0944C4F7BE}"/>
          </ac:spMkLst>
        </pc:spChg>
        <pc:spChg chg="add">
          <ac:chgData name="Guru Sravani Laxmi Sree Dharmala" userId="5afacdf2-2039-4e30-821c-d1a073a72886" providerId="ADAL" clId="{DD0B0C40-4994-4A8D-AF9D-4457AF3CB249}" dt="2022-08-01T05:36:17.049" v="11" actId="26606"/>
          <ac:spMkLst>
            <pc:docMk/>
            <pc:sldMk cId="4143896589" sldId="258"/>
            <ac:spMk id="8" creationId="{AF2F604E-43BE-4DC3-B983-E071523364F8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4143896589" sldId="258"/>
            <ac:spMk id="9" creationId="{9B45BA4C-9B54-4496-821F-9E0985CA984D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4143896589" sldId="258"/>
            <ac:spMk id="11" creationId="{85E1BB9D-FAFF-4C3E-9E44-13F8FBABCD62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4143896589" sldId="258"/>
            <ac:spMk id="13" creationId="{A8DDC302-DBEC-4742-B54B-5E9AAFE96961}"/>
          </ac:spMkLst>
        </pc:spChg>
        <pc:spChg chg="add">
          <ac:chgData name="Guru Sravani Laxmi Sree Dharmala" userId="5afacdf2-2039-4e30-821c-d1a073a72886" providerId="ADAL" clId="{DD0B0C40-4994-4A8D-AF9D-4457AF3CB249}" dt="2022-08-01T05:36:17.049" v="11" actId="26606"/>
          <ac:spMkLst>
            <pc:docMk/>
            <pc:sldMk cId="4143896589" sldId="258"/>
            <ac:spMk id="15" creationId="{08C9B587-E65E-4B52-B37C-ABEBB6E87928}"/>
          </ac:spMkLst>
        </pc:spChg>
        <pc:picChg chg="mod">
          <ac:chgData name="Guru Sravani Laxmi Sree Dharmala" userId="5afacdf2-2039-4e30-821c-d1a073a72886" providerId="ADAL" clId="{DD0B0C40-4994-4A8D-AF9D-4457AF3CB249}" dt="2022-08-01T05:36:17.049" v="11" actId="26606"/>
          <ac:picMkLst>
            <pc:docMk/>
            <pc:sldMk cId="4143896589" sldId="258"/>
            <ac:picMk id="4" creationId="{5EB57068-794D-96AB-EE41-E7E710622B2D}"/>
          </ac:picMkLst>
        </pc:picChg>
      </pc:sldChg>
      <pc:sldChg chg="addSp delSp modSp mod delDesignElem">
        <pc:chgData name="Guru Sravani Laxmi Sree Dharmala" userId="5afacdf2-2039-4e30-821c-d1a073a72886" providerId="ADAL" clId="{DD0B0C40-4994-4A8D-AF9D-4457AF3CB249}" dt="2022-08-01T05:37:16.129" v="14" actId="26606"/>
        <pc:sldMkLst>
          <pc:docMk/>
          <pc:sldMk cId="3763949664" sldId="259"/>
        </pc:sldMkLst>
        <pc:spChg chg="mod ord">
          <ac:chgData name="Guru Sravani Laxmi Sree Dharmala" userId="5afacdf2-2039-4e30-821c-d1a073a72886" providerId="ADAL" clId="{DD0B0C40-4994-4A8D-AF9D-4457AF3CB249}" dt="2022-08-01T05:37:16.129" v="14" actId="26606"/>
          <ac:spMkLst>
            <pc:docMk/>
            <pc:sldMk cId="3763949664" sldId="259"/>
            <ac:spMk id="2" creationId="{D8F51E22-4275-0660-19E3-12978B82F6D5}"/>
          </ac:spMkLst>
        </pc:spChg>
        <pc:spChg chg="add del">
          <ac:chgData name="Guru Sravani Laxmi Sree Dharmala" userId="5afacdf2-2039-4e30-821c-d1a073a72886" providerId="ADAL" clId="{DD0B0C40-4994-4A8D-AF9D-4457AF3CB249}" dt="2022-08-01T05:37:16.129" v="14" actId="26606"/>
          <ac:spMkLst>
            <pc:docMk/>
            <pc:sldMk cId="3763949664" sldId="259"/>
            <ac:spMk id="6" creationId="{0E2F58BF-12E5-4B5A-AD25-4DAAA2742A7B}"/>
          </ac:spMkLst>
        </pc:spChg>
        <pc:spChg chg="add del">
          <ac:chgData name="Guru Sravani Laxmi Sree Dharmala" userId="5afacdf2-2039-4e30-821c-d1a073a72886" providerId="ADAL" clId="{DD0B0C40-4994-4A8D-AF9D-4457AF3CB249}" dt="2022-08-01T05:37:16.129" v="14" actId="26606"/>
          <ac:spMkLst>
            <pc:docMk/>
            <pc:sldMk cId="3763949664" sldId="259"/>
            <ac:spMk id="7" creationId="{AF2F604E-43BE-4DC3-B983-E071523364F8}"/>
          </ac:spMkLst>
        </pc:spChg>
        <pc:spChg chg="add del">
          <ac:chgData name="Guru Sravani Laxmi Sree Dharmala" userId="5afacdf2-2039-4e30-821c-d1a073a72886" providerId="ADAL" clId="{DD0B0C40-4994-4A8D-AF9D-4457AF3CB249}" dt="2022-08-01T05:37:16.129" v="14" actId="26606"/>
          <ac:spMkLst>
            <pc:docMk/>
            <pc:sldMk cId="3763949664" sldId="259"/>
            <ac:spMk id="8" creationId="{08C9B587-E65E-4B52-B37C-ABEBB6E87928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3763949664" sldId="259"/>
            <ac:spMk id="9" creationId="{9B45BA4C-9B54-4496-821F-9E0985CA984D}"/>
          </ac:spMkLst>
        </pc:spChg>
        <pc:spChg chg="add">
          <ac:chgData name="Guru Sravani Laxmi Sree Dharmala" userId="5afacdf2-2039-4e30-821c-d1a073a72886" providerId="ADAL" clId="{DD0B0C40-4994-4A8D-AF9D-4457AF3CB249}" dt="2022-08-01T05:37:16.129" v="14" actId="26606"/>
          <ac:spMkLst>
            <pc:docMk/>
            <pc:sldMk cId="3763949664" sldId="259"/>
            <ac:spMk id="10" creationId="{ECC07320-C2CA-4E29-8481-9D9E143C7788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3763949664" sldId="259"/>
            <ac:spMk id="11" creationId="{85E1BB9D-FAFF-4C3E-9E44-13F8FBABCD62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3763949664" sldId="259"/>
            <ac:spMk id="13" creationId="{A8DDC302-DBEC-4742-B54B-5E9AAFE96961}"/>
          </ac:spMkLst>
        </pc:spChg>
        <pc:spChg chg="add">
          <ac:chgData name="Guru Sravani Laxmi Sree Dharmala" userId="5afacdf2-2039-4e30-821c-d1a073a72886" providerId="ADAL" clId="{DD0B0C40-4994-4A8D-AF9D-4457AF3CB249}" dt="2022-08-01T05:37:16.129" v="14" actId="26606"/>
          <ac:spMkLst>
            <pc:docMk/>
            <pc:sldMk cId="3763949664" sldId="259"/>
            <ac:spMk id="15" creationId="{178FB36B-5BFE-42CA-BC60-1115E0D95EEC}"/>
          </ac:spMkLst>
        </pc:spChg>
        <pc:picChg chg="mod">
          <ac:chgData name="Guru Sravani Laxmi Sree Dharmala" userId="5afacdf2-2039-4e30-821c-d1a073a72886" providerId="ADAL" clId="{DD0B0C40-4994-4A8D-AF9D-4457AF3CB249}" dt="2022-08-01T05:37:16.129" v="14" actId="26606"/>
          <ac:picMkLst>
            <pc:docMk/>
            <pc:sldMk cId="3763949664" sldId="259"/>
            <ac:picMk id="4" creationId="{5EB57068-794D-96AB-EE41-E7E710622B2D}"/>
          </ac:picMkLst>
        </pc:picChg>
      </pc:sldChg>
      <pc:sldChg chg="modSp mod">
        <pc:chgData name="Guru Sravani Laxmi Sree Dharmala" userId="5afacdf2-2039-4e30-821c-d1a073a72886" providerId="ADAL" clId="{DD0B0C40-4994-4A8D-AF9D-4457AF3CB249}" dt="2022-08-01T05:35:15.610" v="5" actId="27636"/>
        <pc:sldMkLst>
          <pc:docMk/>
          <pc:sldMk cId="634535406" sldId="260"/>
        </pc:sldMkLst>
        <pc:spChg chg="mod">
          <ac:chgData name="Guru Sravani Laxmi Sree Dharmala" userId="5afacdf2-2039-4e30-821c-d1a073a72886" providerId="ADAL" clId="{DD0B0C40-4994-4A8D-AF9D-4457AF3CB249}" dt="2022-08-01T05:35:15.610" v="5" actId="27636"/>
          <ac:spMkLst>
            <pc:docMk/>
            <pc:sldMk cId="634535406" sldId="260"/>
            <ac:spMk id="3" creationId="{6A98560E-FC40-15AF-4487-491959808A09}"/>
          </ac:spMkLst>
        </pc:spChg>
      </pc:sldChg>
      <pc:sldChg chg="modSp mod">
        <pc:chgData name="Guru Sravani Laxmi Sree Dharmala" userId="5afacdf2-2039-4e30-821c-d1a073a72886" providerId="ADAL" clId="{DD0B0C40-4994-4A8D-AF9D-4457AF3CB249}" dt="2022-08-01T05:35:15.635" v="7" actId="27636"/>
        <pc:sldMkLst>
          <pc:docMk/>
          <pc:sldMk cId="2636872457" sldId="261"/>
        </pc:sldMkLst>
        <pc:spChg chg="mod">
          <ac:chgData name="Guru Sravani Laxmi Sree Dharmala" userId="5afacdf2-2039-4e30-821c-d1a073a72886" providerId="ADAL" clId="{DD0B0C40-4994-4A8D-AF9D-4457AF3CB249}" dt="2022-08-01T05:35:15.635" v="7" actId="27636"/>
          <ac:spMkLst>
            <pc:docMk/>
            <pc:sldMk cId="2636872457" sldId="261"/>
            <ac:spMk id="3" creationId="{7B4064C2-B1E5-4EBC-42E6-A2B20A02D948}"/>
          </ac:spMkLst>
        </pc:spChg>
      </pc:sldChg>
      <pc:sldChg chg="modSp">
        <pc:chgData name="Guru Sravani Laxmi Sree Dharmala" userId="5afacdf2-2039-4e30-821c-d1a073a72886" providerId="ADAL" clId="{DD0B0C40-4994-4A8D-AF9D-4457AF3CB249}" dt="2022-08-01T05:35:37.480" v="9"/>
        <pc:sldMkLst>
          <pc:docMk/>
          <pc:sldMk cId="4224755273" sldId="262"/>
        </pc:sldMkLst>
        <pc:spChg chg="mod">
          <ac:chgData name="Guru Sravani Laxmi Sree Dharmala" userId="5afacdf2-2039-4e30-821c-d1a073a72886" providerId="ADAL" clId="{DD0B0C40-4994-4A8D-AF9D-4457AF3CB249}" dt="2022-08-01T05:35:37.480" v="9"/>
          <ac:spMkLst>
            <pc:docMk/>
            <pc:sldMk cId="4224755273" sldId="262"/>
            <ac:spMk id="2" creationId="{BA129555-F91D-3526-3049-2EBC399D0602}"/>
          </ac:spMkLst>
        </pc:spChg>
      </pc:sldChg>
      <pc:sldChg chg="modSp mod">
        <pc:chgData name="Guru Sravani Laxmi Sree Dharmala" userId="5afacdf2-2039-4e30-821c-d1a073a72886" providerId="ADAL" clId="{DD0B0C40-4994-4A8D-AF9D-4457AF3CB249}" dt="2022-08-01T05:35:15.616" v="6" actId="27636"/>
        <pc:sldMkLst>
          <pc:docMk/>
          <pc:sldMk cId="2066437909" sldId="263"/>
        </pc:sldMkLst>
        <pc:spChg chg="mod">
          <ac:chgData name="Guru Sravani Laxmi Sree Dharmala" userId="5afacdf2-2039-4e30-821c-d1a073a72886" providerId="ADAL" clId="{DD0B0C40-4994-4A8D-AF9D-4457AF3CB249}" dt="2022-08-01T05:35:15.616" v="6" actId="27636"/>
          <ac:spMkLst>
            <pc:docMk/>
            <pc:sldMk cId="2066437909" sldId="263"/>
            <ac:spMk id="3" creationId="{D587CA60-1B16-F5A0-A0D2-3E2AC2A939F7}"/>
          </ac:spMkLst>
        </pc:spChg>
      </pc:sldChg>
      <pc:sldChg chg="modSp mod">
        <pc:chgData name="Guru Sravani Laxmi Sree Dharmala" userId="5afacdf2-2039-4e30-821c-d1a073a72886" providerId="ADAL" clId="{DD0B0C40-4994-4A8D-AF9D-4457AF3CB249}" dt="2022-08-01T05:35:15.655" v="8" actId="27636"/>
        <pc:sldMkLst>
          <pc:docMk/>
          <pc:sldMk cId="824716384" sldId="264"/>
        </pc:sldMkLst>
        <pc:spChg chg="mod">
          <ac:chgData name="Guru Sravani Laxmi Sree Dharmala" userId="5afacdf2-2039-4e30-821c-d1a073a72886" providerId="ADAL" clId="{DD0B0C40-4994-4A8D-AF9D-4457AF3CB249}" dt="2022-08-01T05:35:15.655" v="8" actId="27636"/>
          <ac:spMkLst>
            <pc:docMk/>
            <pc:sldMk cId="824716384" sldId="264"/>
            <ac:spMk id="3" creationId="{03A422A9-426F-8C8E-5991-14808E9D3113}"/>
          </ac:spMkLst>
        </pc:spChg>
      </pc:sldChg>
      <pc:sldChg chg="addSp delSp modSp mod delDesignElem">
        <pc:chgData name="Guru Sravani Laxmi Sree Dharmala" userId="5afacdf2-2039-4e30-821c-d1a073a72886" providerId="ADAL" clId="{DD0B0C40-4994-4A8D-AF9D-4457AF3CB249}" dt="2022-08-01T05:36:07.728" v="10" actId="26606"/>
        <pc:sldMkLst>
          <pc:docMk/>
          <pc:sldMk cId="855684598" sldId="265"/>
        </pc:sldMkLst>
        <pc:spChg chg="mod ord">
          <ac:chgData name="Guru Sravani Laxmi Sree Dharmala" userId="5afacdf2-2039-4e30-821c-d1a073a72886" providerId="ADAL" clId="{DD0B0C40-4994-4A8D-AF9D-4457AF3CB249}" dt="2022-08-01T05:36:07.728" v="10" actId="26606"/>
          <ac:spMkLst>
            <pc:docMk/>
            <pc:sldMk cId="855684598" sldId="265"/>
            <ac:spMk id="2" creationId="{D8F51E22-4275-0660-19E3-12978B82F6D5}"/>
          </ac:spMkLst>
        </pc:spChg>
        <pc:spChg chg="add">
          <ac:chgData name="Guru Sravani Laxmi Sree Dharmala" userId="5afacdf2-2039-4e30-821c-d1a073a72886" providerId="ADAL" clId="{DD0B0C40-4994-4A8D-AF9D-4457AF3CB249}" dt="2022-08-01T05:36:07.728" v="10" actId="26606"/>
          <ac:spMkLst>
            <pc:docMk/>
            <pc:sldMk cId="855684598" sldId="265"/>
            <ac:spMk id="6" creationId="{ECC07320-C2CA-4E29-8481-9D9E143C7788}"/>
          </ac:spMkLst>
        </pc:spChg>
        <pc:spChg chg="add">
          <ac:chgData name="Guru Sravani Laxmi Sree Dharmala" userId="5afacdf2-2039-4e30-821c-d1a073a72886" providerId="ADAL" clId="{DD0B0C40-4994-4A8D-AF9D-4457AF3CB249}" dt="2022-08-01T05:36:07.728" v="10" actId="26606"/>
          <ac:spMkLst>
            <pc:docMk/>
            <pc:sldMk cId="855684598" sldId="265"/>
            <ac:spMk id="7" creationId="{178FB36B-5BFE-42CA-BC60-1115E0D95EEC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855684598" sldId="265"/>
            <ac:spMk id="9" creationId="{9B45BA4C-9B54-4496-821F-9E0985CA984D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855684598" sldId="265"/>
            <ac:spMk id="11" creationId="{85E1BB9D-FAFF-4C3E-9E44-13F8FBABCD62}"/>
          </ac:spMkLst>
        </pc:spChg>
        <pc:spChg chg="del">
          <ac:chgData name="Guru Sravani Laxmi Sree Dharmala" userId="5afacdf2-2039-4e30-821c-d1a073a72886" providerId="ADAL" clId="{DD0B0C40-4994-4A8D-AF9D-4457AF3CB249}" dt="2022-08-01T05:35:15.484" v="4"/>
          <ac:spMkLst>
            <pc:docMk/>
            <pc:sldMk cId="855684598" sldId="265"/>
            <ac:spMk id="13" creationId="{A8DDC302-DBEC-4742-B54B-5E9AAFE96961}"/>
          </ac:spMkLst>
        </pc:spChg>
        <pc:picChg chg="mod">
          <ac:chgData name="Guru Sravani Laxmi Sree Dharmala" userId="5afacdf2-2039-4e30-821c-d1a073a72886" providerId="ADAL" clId="{DD0B0C40-4994-4A8D-AF9D-4457AF3CB249}" dt="2022-08-01T05:36:07.728" v="10" actId="26606"/>
          <ac:picMkLst>
            <pc:docMk/>
            <pc:sldMk cId="855684598" sldId="265"/>
            <ac:picMk id="4" creationId="{5EB57068-794D-96AB-EE41-E7E710622B2D}"/>
          </ac:picMkLst>
        </pc:picChg>
      </pc:sldChg>
      <pc:sldMasterChg chg="modTransition modSldLayout">
        <pc:chgData name="Guru Sravani Laxmi Sree Dharmala" userId="5afacdf2-2039-4e30-821c-d1a073a72886" providerId="ADAL" clId="{DD0B0C40-4994-4A8D-AF9D-4457AF3CB249}" dt="2022-08-01T05:35:15.484" v="4"/>
        <pc:sldMasterMkLst>
          <pc:docMk/>
          <pc:sldMasterMk cId="2624096635" sldId="2147483710"/>
        </pc:sldMasterMkLst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2751920206" sldId="2147483711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3462811594" sldId="2147483712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1629876058" sldId="2147483713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875514032" sldId="2147483714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2779841471" sldId="2147483715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1535348781" sldId="2147483716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449844574" sldId="2147483717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3782960811" sldId="2147483718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2713900563" sldId="2147483719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4000829933" sldId="2147483720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15.484" v="4"/>
          <pc:sldLayoutMkLst>
            <pc:docMk/>
            <pc:sldMasterMk cId="2624096635" sldId="2147483710"/>
            <pc:sldLayoutMk cId="3880735617" sldId="2147483721"/>
          </pc:sldLayoutMkLst>
        </pc:sldLayoutChg>
      </pc:sldMasterChg>
      <pc:sldMasterChg chg="modTransition modSldLayout">
        <pc:chgData name="Guru Sravani Laxmi Sree Dharmala" userId="5afacdf2-2039-4e30-821c-d1a073a72886" providerId="ADAL" clId="{DD0B0C40-4994-4A8D-AF9D-4457AF3CB249}" dt="2022-08-01T05:35:37.480" v="9"/>
        <pc:sldMasterMkLst>
          <pc:docMk/>
          <pc:sldMasterMk cId="1227234872" sldId="2147483722"/>
        </pc:sldMasterMkLst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242308579" sldId="2147483723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1155456130" sldId="2147483724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1553793427" sldId="2147483725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158828846" sldId="2147483726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179902295" sldId="2147483727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1183109590" sldId="2147483728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3389245545" sldId="2147483729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2041288527" sldId="2147483730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4120186946" sldId="2147483731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939927335" sldId="2147483732"/>
          </pc:sldLayoutMkLst>
        </pc:sldLayoutChg>
        <pc:sldLayoutChg chg="modTransition">
          <pc:chgData name="Guru Sravani Laxmi Sree Dharmala" userId="5afacdf2-2039-4e30-821c-d1a073a72886" providerId="ADAL" clId="{DD0B0C40-4994-4A8D-AF9D-4457AF3CB249}" dt="2022-08-01T05:35:37.480" v="9"/>
          <pc:sldLayoutMkLst>
            <pc:docMk/>
            <pc:sldMasterMk cId="1227234872" sldId="2147483722"/>
            <pc:sldLayoutMk cId="835646427" sldId="214748373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3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7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cucumber-testing-gherkin-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uru99.com/software-testing-introduction-importanc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javatpoint.com/feature-file-in-cucumber-tes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57068-794D-96AB-EE41-E7E71062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700" b="-2"/>
          <a:stretch/>
        </p:blipFill>
        <p:spPr>
          <a:xfrm>
            <a:off x="3574288" y="10"/>
            <a:ext cx="8668512" cy="6857990"/>
          </a:xfrm>
          <a:prstGeom prst="rect">
            <a:avLst/>
          </a:prstGeom>
        </p:spPr>
      </p:pic>
      <p:sp>
        <p:nvSpPr>
          <p:cNvPr id="46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51E22-4275-0660-19E3-12978B82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Elephant" panose="02020904090505020303" pitchFamily="18" charset="0"/>
              </a:rPr>
              <a:t>Cucumber</a:t>
            </a:r>
            <a:endParaRPr lang="en-IN" sz="4800">
              <a:latin typeface="Elephant" panose="02020904090505020303" pitchFamily="18" charset="0"/>
            </a:endParaRPr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7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57068-794D-96AB-EE41-E7E71062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51E22-4275-0660-19E3-12978B82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>
                <a:latin typeface="Elephant" panose="02020904090505020303" pitchFamily="18" charset="0"/>
              </a:rPr>
              <a:t> Thankyou</a:t>
            </a:r>
            <a:endParaRPr lang="en-IN" sz="520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6830-A7C1-EC11-8A29-1090DDA84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61" y="1213805"/>
            <a:ext cx="5130351" cy="4885243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Cucumber is a testing tool that supports Behavior Driven Development (BDD).</a:t>
            </a:r>
          </a:p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It offers a way to write tests that anybody can understand, regardless of their technical knowledge.</a:t>
            </a:r>
          </a:p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Cucumber is a software tool used by the testers to develop test cases for the testing of behavior of the software.</a:t>
            </a:r>
          </a:p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In the Cucumber testing, the test cases are written in a simple English text, which anybody can understand without any technical knowledge.</a:t>
            </a:r>
          </a:p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 This simple English text is called the </a:t>
            </a:r>
            <a:r>
              <a:rPr lang="en-US" sz="1800" u="none" strike="noStrike" dirty="0">
                <a:solidFill>
                  <a:srgbClr val="4F52B2"/>
                </a:solidFill>
                <a:effectLst/>
                <a:latin typeface="Sagona" panose="02010004040101010103" pitchFamily="2" charset="0"/>
                <a:hlinkClick r:id="rId2" tooltip="https://www.javatpoint.com/cucumber-testing-gherkin-language"/>
              </a:rPr>
              <a:t>Gherkin language</a:t>
            </a:r>
            <a:r>
              <a:rPr lang="en-US" sz="18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.</a:t>
            </a:r>
          </a:p>
          <a:p>
            <a:endParaRPr lang="en-IN" dirty="0"/>
          </a:p>
        </p:txBody>
      </p:sp>
      <p:pic>
        <p:nvPicPr>
          <p:cNvPr id="1026" name="Picture 2" descr="Introduction to Cucumber Testing | What is Cucumber - javatpoint">
            <a:extLst>
              <a:ext uri="{FF2B5EF4-FFF2-40B4-BE49-F238E27FC236}">
                <a16:creationId xmlns:a16="http://schemas.microsoft.com/office/drawing/2014/main" id="{A37675CE-1F9A-ED3E-2365-29E7A173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9" y="1828800"/>
            <a:ext cx="4350770" cy="3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9555-F91D-3526-3049-2EBC399D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C0000"/>
                </a:solidFill>
                <a:latin typeface="Elephant Pro" panose="00000500000000000000" pitchFamily="2" charset="0"/>
              </a:rPr>
              <a:t>Advantages of cucumber</a:t>
            </a:r>
            <a:endParaRPr lang="en-IN" sz="3600" dirty="0">
              <a:solidFill>
                <a:srgbClr val="4C0000"/>
              </a:solidFill>
              <a:latin typeface="Elephant Pro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A028-B3AB-0710-9BF7-9530934E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99" y="2516623"/>
            <a:ext cx="5891002" cy="358242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It is helpful to involve business stakeholders who can’t easily read code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Cucumber Testing tool focuses on end-user experience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Style of writing tests allow for easier reuse of code in the tests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Quick and easy set up and execution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Cucumber test tool is an efficient tool for </a:t>
            </a:r>
            <a:r>
              <a:rPr lang="en-US" sz="2000" u="none" strike="noStrike" dirty="0">
                <a:solidFill>
                  <a:srgbClr val="4F52B2"/>
                </a:solidFill>
                <a:effectLst/>
                <a:latin typeface="Sagona" panose="02010004040101010103" pitchFamily="2" charset="0"/>
                <a:hlinkClick r:id="rId2" tooltip="https://www.guru99.com/software-testing-introduction-importance.html"/>
              </a:rPr>
              <a:t>testing</a:t>
            </a:r>
            <a:endParaRPr lang="en-US" sz="2000" dirty="0">
              <a:solidFill>
                <a:srgbClr val="242424"/>
              </a:solidFill>
              <a:effectLst/>
              <a:latin typeface="Sagona" panose="02010004040101010103" pitchFamily="2" charset="0"/>
            </a:endParaRPr>
          </a:p>
          <a:p>
            <a:endParaRPr lang="en-IN" dirty="0"/>
          </a:p>
        </p:txBody>
      </p:sp>
      <p:pic>
        <p:nvPicPr>
          <p:cNvPr id="4" name="Picture 4" descr="Automated Testing Gets Cool as a Cucumber with Cucumber – a BDD Framework  Tool - SPEC QA">
            <a:extLst>
              <a:ext uri="{FF2B5EF4-FFF2-40B4-BE49-F238E27FC236}">
                <a16:creationId xmlns:a16="http://schemas.microsoft.com/office/drawing/2014/main" id="{EB8724DC-76BE-D8D8-3C70-20834906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739581"/>
            <a:ext cx="3962400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57068-794D-96AB-EE41-E7E71062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51E22-4275-0660-19E3-12978B82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effectLst/>
                <a:latin typeface="Elephant" panose="02020904090505020303" pitchFamily="18" charset="0"/>
              </a:rPr>
              <a:t>Behavior  Driven       Development</a:t>
            </a:r>
            <a:br>
              <a:rPr lang="en-US" sz="4400">
                <a:effectLst/>
                <a:latin typeface="Elephant" panose="02020904090505020303" pitchFamily="18" charset="0"/>
              </a:rPr>
            </a:br>
            <a:r>
              <a:rPr lang="en-US" sz="4400">
                <a:effectLst/>
                <a:latin typeface="Elephant" panose="02020904090505020303" pitchFamily="18" charset="0"/>
              </a:rPr>
              <a:t>                (BDD)</a:t>
            </a:r>
            <a:endParaRPr lang="en-IN" sz="440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560E-FC40-15AF-4487-49195980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88" y="1076241"/>
            <a:ext cx="5535672" cy="52112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1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BDD (Behavioral Driven Development) is a software development approach that was developed from </a:t>
            </a:r>
            <a:r>
              <a:rPr lang="en-US" sz="2100" b="1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Test Driven Development (TDD)</a:t>
            </a:r>
            <a:r>
              <a:rPr lang="en-US" sz="21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.</a:t>
            </a:r>
          </a:p>
          <a:p>
            <a:pPr algn="l"/>
            <a:r>
              <a:rPr lang="en-US" sz="21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BDD includes test case development in the form of simple English statements inside a </a:t>
            </a:r>
            <a:r>
              <a:rPr lang="en-US" sz="2100" u="none" strike="noStrike" dirty="0">
                <a:solidFill>
                  <a:srgbClr val="4F52B2"/>
                </a:solidFill>
                <a:effectLst/>
                <a:latin typeface="Sagona" panose="02010004040101010103" pitchFamily="2" charset="0"/>
                <a:hlinkClick r:id="rId2" tooltip="https://www.javatpoint.com/feature-file-in-cucumber-testing"/>
              </a:rPr>
              <a:t>feature file</a:t>
            </a:r>
            <a:r>
              <a:rPr lang="en-US" sz="21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, which is human-generated. </a:t>
            </a:r>
          </a:p>
          <a:p>
            <a:pPr algn="l"/>
            <a:r>
              <a:rPr lang="en-US" sz="21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Test case statements are based on the system's behavior and more user-focused.</a:t>
            </a:r>
          </a:p>
          <a:p>
            <a:pPr algn="l"/>
            <a:r>
              <a:rPr lang="en-US" sz="2100" dirty="0">
                <a:solidFill>
                  <a:srgbClr val="242424"/>
                </a:solidFill>
                <a:effectLst/>
                <a:latin typeface="Sagona" panose="02010004040101010103" pitchFamily="2" charset="0"/>
              </a:rPr>
              <a:t>BDD is written in simple English language statements rather than a typical programming language, which improves the communication between technical and non-technical teams and stakeholders.</a:t>
            </a:r>
          </a:p>
          <a:p>
            <a:endParaRPr lang="en-IN" dirty="0"/>
          </a:p>
        </p:txBody>
      </p:sp>
      <p:pic>
        <p:nvPicPr>
          <p:cNvPr id="2052" name="Picture 4" descr="Behavior Driven Development - When everyone speaks the same language">
            <a:extLst>
              <a:ext uri="{FF2B5EF4-FFF2-40B4-BE49-F238E27FC236}">
                <a16:creationId xmlns:a16="http://schemas.microsoft.com/office/drawing/2014/main" id="{80F20524-E4EB-ED4B-C363-B5B8051C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40" y="1524000"/>
            <a:ext cx="4944492" cy="418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E63B-7D50-B929-3F87-0EB88335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17904"/>
            <a:ext cx="9144000" cy="658854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lephant Pro" panose="020B0604020202020204" pitchFamily="2" charset="0"/>
              </a:rPr>
              <a:t>Characteristics of BDD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CA60-1B16-F5A0-A0D2-3E2AC2A9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014" y="2387150"/>
            <a:ext cx="5663346" cy="3711898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Strong collaboration</a:t>
            </a:r>
          </a:p>
          <a:p>
            <a:r>
              <a:rPr lang="en-IN" sz="2000" b="1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High Visibility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The software design follows the business value</a:t>
            </a:r>
            <a:endParaRPr lang="en-IN" sz="2000" b="1" dirty="0">
              <a:solidFill>
                <a:srgbClr val="333333"/>
              </a:solidFill>
              <a:latin typeface="Sagona" panose="02010004040101010103" pitchFamily="2" charset="0"/>
            </a:endParaRPr>
          </a:p>
          <a:p>
            <a:r>
              <a:rPr lang="en-IN" sz="2000" b="1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The Ubiquitous Language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Software development meets the user need</a:t>
            </a:r>
            <a:endParaRPr lang="en-IN" sz="2000" b="1" dirty="0">
              <a:solidFill>
                <a:srgbClr val="333333"/>
              </a:solidFill>
              <a:latin typeface="Sagona" panose="02010004040101010103" pitchFamily="2" charset="0"/>
            </a:endParaRPr>
          </a:p>
          <a:p>
            <a:r>
              <a:rPr lang="en-US" sz="2000" b="1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More confidence from the developers' side</a:t>
            </a:r>
            <a:endParaRPr lang="en-IN" sz="2000" b="1" i="0" dirty="0">
              <a:solidFill>
                <a:srgbClr val="333333"/>
              </a:solidFill>
              <a:effectLst/>
              <a:latin typeface="Sagona" panose="02010004040101010103" pitchFamily="2" charset="0"/>
            </a:endParaRPr>
          </a:p>
          <a:p>
            <a:r>
              <a:rPr lang="en-IN" sz="2000" b="1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Lower Costs</a:t>
            </a:r>
            <a:endParaRPr lang="en-IN" sz="2000" dirty="0">
              <a:latin typeface="Sagona" panose="02010004040101010103" pitchFamily="2" charset="0"/>
            </a:endParaRPr>
          </a:p>
        </p:txBody>
      </p:sp>
      <p:pic>
        <p:nvPicPr>
          <p:cNvPr id="5126" name="Picture 6" descr="Behavior-Driven Development (BDD) &amp; Cucumber">
            <a:extLst>
              <a:ext uri="{FF2B5EF4-FFF2-40B4-BE49-F238E27FC236}">
                <a16:creationId xmlns:a16="http://schemas.microsoft.com/office/drawing/2014/main" id="{4D13D05D-9ACA-79C1-8E72-8F9B6F78C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95" y="2600960"/>
            <a:ext cx="3624105" cy="26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57068-794D-96AB-EE41-E7E71062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700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51E22-4275-0660-19E3-12978B82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Elephant" panose="02020904090505020303" pitchFamily="18" charset="0"/>
              </a:rPr>
              <a:t> </a:t>
            </a:r>
            <a:r>
              <a:rPr lang="en-US" sz="4800" b="0" i="0">
                <a:effectLst/>
                <a:latin typeface="Elephant" panose="02020904090505020303" pitchFamily="18" charset="0"/>
              </a:rPr>
              <a:t>Test driven      development</a:t>
            </a:r>
            <a:br>
              <a:rPr lang="en-US" sz="4800" b="0" i="0">
                <a:effectLst/>
                <a:latin typeface="Elephant" panose="02020904090505020303" pitchFamily="18" charset="0"/>
              </a:rPr>
            </a:br>
            <a:r>
              <a:rPr lang="en-US" sz="4800" b="0" i="0">
                <a:effectLst/>
                <a:latin typeface="Elephant" panose="02020904090505020303" pitchFamily="18" charset="0"/>
              </a:rPr>
              <a:t>                 (TDD)</a:t>
            </a:r>
            <a:endParaRPr lang="en-IN" sz="4800">
              <a:latin typeface="Elephant" panose="02020904090505020303" pitchFamily="18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64C2-B1E5-4EBC-42E6-A2B20A02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65" y="1027688"/>
            <a:ext cx="5044035" cy="5071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Test-driven development, or TDD for short, is a software development process.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 As the name implies, involves utilizing tests to guide application development, resulting in simple, iterative implementation with good test coverage right from the start.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Test-Driven Designing and building tests for each single function of an application is the first step in development.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Sagona" panose="02010004040101010103" pitchFamily="2" charset="0"/>
              </a:rPr>
              <a:t> Only when an automated test fails, the TDD framework tell developers to write new code. It prevents code duplication.</a:t>
            </a:r>
          </a:p>
          <a:p>
            <a:endParaRPr lang="en-IN" dirty="0"/>
          </a:p>
        </p:txBody>
      </p:sp>
      <p:pic>
        <p:nvPicPr>
          <p:cNvPr id="4100" name="Picture 4" descr="Test-driven development (TDD)">
            <a:extLst>
              <a:ext uri="{FF2B5EF4-FFF2-40B4-BE49-F238E27FC236}">
                <a16:creationId xmlns:a16="http://schemas.microsoft.com/office/drawing/2014/main" id="{72E328DF-82FC-0FA9-C72B-8DCB028B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8687"/>
            <a:ext cx="53625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22A9-426F-8C8E-5991-14808E9D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149" y="1189529"/>
            <a:ext cx="5759371" cy="49095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Elephant Pro" panose="00000500000000000000" pitchFamily="2" charset="0"/>
              </a:rPr>
              <a:t>The TDD cycle identifies</a:t>
            </a:r>
            <a:endParaRPr lang="en-US" sz="2000" b="0" i="0" dirty="0">
              <a:solidFill>
                <a:srgbClr val="333333"/>
              </a:solidFill>
              <a:effectLst/>
              <a:latin typeface="Elephant Pro" panose="000005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gona" panose="02010004040101010103" pitchFamily="2" charset="0"/>
              </a:rPr>
              <a:t>Make a test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gona" panose="02010004040101010103" pitchFamily="2" charset="0"/>
              </a:rPr>
              <a:t>Allow it to run.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gona" panose="02010004040101010103" pitchFamily="2" charset="0"/>
              </a:rPr>
              <a:t>Refactoring is the process of changing the code to make it better.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gona" panose="02010004040101010103" pitchFamily="2" charset="0"/>
              </a:rPr>
              <a:t>Repeat the procedure.</a:t>
            </a:r>
            <a:endParaRPr lang="en-US" sz="2000" b="1" dirty="0">
              <a:solidFill>
                <a:srgbClr val="333333"/>
              </a:solidFill>
              <a:latin typeface="Sagona" panose="02010004040101010103" pitchFamily="2" charset="0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Elephant Pro" panose="00000500000000000000" pitchFamily="2" charset="0"/>
              </a:rPr>
              <a:t>Clarifications about TDD</a:t>
            </a:r>
            <a:endParaRPr lang="en-US" sz="2000" b="0" i="0" dirty="0">
              <a:solidFill>
                <a:srgbClr val="333333"/>
              </a:solidFill>
              <a:effectLst/>
              <a:latin typeface="Elephant Pro" panose="000005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gona" panose="02010004040101010103" pitchFamily="2" charset="0"/>
              </a:rPr>
              <a:t>The TDD technique isn't about "testing" or "design."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gona" panose="02010004040101010103" pitchFamily="2" charset="0"/>
              </a:rPr>
              <a:t>TDD does not imply that you should "create some tests, then construct a system that passes them."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gona" panose="02010004040101010103" pitchFamily="2" charset="0"/>
              </a:rPr>
              <a:t>TDD does not imply that you should test a lot.</a:t>
            </a:r>
          </a:p>
          <a:p>
            <a:endParaRPr lang="en-IN" dirty="0"/>
          </a:p>
        </p:txBody>
      </p:sp>
      <p:pic>
        <p:nvPicPr>
          <p:cNvPr id="3074" name="Picture 2" descr="What is Test-Driven-Development?. Test-driven development (TDD) is a… | by  Vlad Mihet | Web Dev Freelancing | Medium">
            <a:extLst>
              <a:ext uri="{FF2B5EF4-FFF2-40B4-BE49-F238E27FC236}">
                <a16:creationId xmlns:a16="http://schemas.microsoft.com/office/drawing/2014/main" id="{507BE67A-583A-2435-8FA5-ED75A43B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1517515"/>
            <a:ext cx="4621451" cy="36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435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Elephant</vt:lpstr>
      <vt:lpstr>Elephant Pro</vt:lpstr>
      <vt:lpstr>erdana</vt:lpstr>
      <vt:lpstr>Sagona</vt:lpstr>
      <vt:lpstr>Office Theme</vt:lpstr>
      <vt:lpstr>Cucumber</vt:lpstr>
      <vt:lpstr>PowerPoint Presentation</vt:lpstr>
      <vt:lpstr>Advantages of cucumber</vt:lpstr>
      <vt:lpstr>Behavior  Driven       Development                 (BDD)</vt:lpstr>
      <vt:lpstr>PowerPoint Presentation</vt:lpstr>
      <vt:lpstr>Characteristics of BDD </vt:lpstr>
      <vt:lpstr> Test driven      development                  (TDD)</vt:lpstr>
      <vt:lpstr>PowerPoint Presentation</vt:lpstr>
      <vt:lpstr>PowerPoint Presentation</vt:lpstr>
      <vt:lpstr>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Guru Sravani Laxmi Sree Dharmala</dc:creator>
  <cp:lastModifiedBy>Guru Sravani Laxmi Sree Dharmala</cp:lastModifiedBy>
  <cp:revision>1</cp:revision>
  <dcterms:created xsi:type="dcterms:W3CDTF">2022-07-29T08:51:50Z</dcterms:created>
  <dcterms:modified xsi:type="dcterms:W3CDTF">2022-08-01T05:57:39Z</dcterms:modified>
</cp:coreProperties>
</file>