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7" r:id="rId5"/>
    <p:sldId id="257" r:id="rId6"/>
    <p:sldId id="263" r:id="rId7"/>
    <p:sldId id="259" r:id="rId8"/>
    <p:sldId id="264" r:id="rId9"/>
    <p:sldId id="261" r:id="rId10"/>
    <p:sldId id="278" r:id="rId11"/>
    <p:sldId id="265" r:id="rId12"/>
    <p:sldId id="276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20" autoAdjust="0"/>
  </p:normalViewPr>
  <p:slideViewPr>
    <p:cSldViewPr snapToGrid="0">
      <p:cViewPr>
        <p:scale>
          <a:sx n="75" d="100"/>
          <a:sy n="75" d="100"/>
        </p:scale>
        <p:origin x="284" y="148"/>
      </p:cViewPr>
      <p:guideLst/>
    </p:cSldViewPr>
  </p:slideViewPr>
  <p:outlineViewPr>
    <p:cViewPr>
      <p:scale>
        <a:sx n="33" d="100"/>
        <a:sy n="33" d="100"/>
      </p:scale>
      <p:origin x="0" y="-2186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2179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D08EA1-30DE-470B-9955-6786616F34B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8F01C7-94BD-4919-8F47-0A067F322E8B}">
      <dgm:prSet/>
      <dgm:spPr/>
      <dgm:t>
        <a:bodyPr/>
        <a:lstStyle/>
        <a:p>
          <a:r>
            <a:rPr lang="en-IN" dirty="0"/>
            <a:t>Selenium WebDriver- Commands </a:t>
          </a:r>
          <a:endParaRPr lang="en-US" dirty="0"/>
        </a:p>
      </dgm:t>
    </dgm:pt>
    <dgm:pt modelId="{6E525097-DD34-45CA-9A3D-34F602B0F3FB}" type="parTrans" cxnId="{4BFA1651-5653-4C64-BA29-18A56DBA9A52}">
      <dgm:prSet/>
      <dgm:spPr/>
      <dgm:t>
        <a:bodyPr/>
        <a:lstStyle/>
        <a:p>
          <a:endParaRPr lang="en-US"/>
        </a:p>
      </dgm:t>
    </dgm:pt>
    <dgm:pt modelId="{E417C71F-8B2A-4DD9-9AB5-1F446D6BED56}" type="sibTrans" cxnId="{4BFA1651-5653-4C64-BA29-18A56DBA9A52}">
      <dgm:prSet/>
      <dgm:spPr/>
      <dgm:t>
        <a:bodyPr/>
        <a:lstStyle/>
        <a:p>
          <a:endParaRPr lang="en-US"/>
        </a:p>
      </dgm:t>
    </dgm:pt>
    <dgm:pt modelId="{C91BADC3-7F66-4AA7-8409-FAF2750CADF6}">
      <dgm:prSet/>
      <dgm:spPr/>
      <dgm:t>
        <a:bodyPr/>
        <a:lstStyle/>
        <a:p>
          <a:r>
            <a:rPr lang="en-IN" dirty="0"/>
            <a:t>Selenium WebDriver - Browser Commands </a:t>
          </a:r>
          <a:endParaRPr lang="en-US" dirty="0"/>
        </a:p>
      </dgm:t>
    </dgm:pt>
    <dgm:pt modelId="{924F261A-9C08-4791-B536-593C8693FD38}" type="parTrans" cxnId="{F7A3F0EF-86B5-440F-BFE3-A6E1399D155B}">
      <dgm:prSet/>
      <dgm:spPr/>
      <dgm:t>
        <a:bodyPr/>
        <a:lstStyle/>
        <a:p>
          <a:endParaRPr lang="en-US"/>
        </a:p>
      </dgm:t>
    </dgm:pt>
    <dgm:pt modelId="{F2B8C60C-AF1D-40C1-9AED-C3BB6CEE76B5}" type="sibTrans" cxnId="{F7A3F0EF-86B5-440F-BFE3-A6E1399D155B}">
      <dgm:prSet/>
      <dgm:spPr/>
      <dgm:t>
        <a:bodyPr/>
        <a:lstStyle/>
        <a:p>
          <a:endParaRPr lang="en-US"/>
        </a:p>
      </dgm:t>
    </dgm:pt>
    <dgm:pt modelId="{0CCC726F-F270-41BB-BDAE-15B83CEC7B29}">
      <dgm:prSet/>
      <dgm:spPr/>
      <dgm:t>
        <a:bodyPr/>
        <a:lstStyle/>
        <a:p>
          <a:r>
            <a:rPr lang="en-IN" dirty="0"/>
            <a:t>Selenium WebDriver - Navigation Commands </a:t>
          </a:r>
          <a:endParaRPr lang="en-US" dirty="0"/>
        </a:p>
      </dgm:t>
    </dgm:pt>
    <dgm:pt modelId="{006DF7FB-8E7B-4824-953E-47A9FE69D6DD}" type="parTrans" cxnId="{CFCCFB57-EE96-4159-B532-92FFDB89D29A}">
      <dgm:prSet/>
      <dgm:spPr/>
      <dgm:t>
        <a:bodyPr/>
        <a:lstStyle/>
        <a:p>
          <a:endParaRPr lang="en-US"/>
        </a:p>
      </dgm:t>
    </dgm:pt>
    <dgm:pt modelId="{2AE7D78B-E1B2-4B52-B350-0816155E3E6A}" type="sibTrans" cxnId="{CFCCFB57-EE96-4159-B532-92FFDB89D29A}">
      <dgm:prSet/>
      <dgm:spPr/>
      <dgm:t>
        <a:bodyPr/>
        <a:lstStyle/>
        <a:p>
          <a:endParaRPr lang="en-US"/>
        </a:p>
      </dgm:t>
    </dgm:pt>
    <dgm:pt modelId="{73F30021-1918-4E64-B279-C99CF8BCDC07}">
      <dgm:prSet/>
      <dgm:spPr/>
      <dgm:t>
        <a:bodyPr/>
        <a:lstStyle/>
        <a:p>
          <a:r>
            <a:rPr lang="en-IN" dirty="0"/>
            <a:t>Selenium WebDriver - Web Element Command </a:t>
          </a:r>
          <a:endParaRPr lang="en-US" dirty="0"/>
        </a:p>
      </dgm:t>
    </dgm:pt>
    <dgm:pt modelId="{E2A6B684-482E-4003-8549-EB1B58D36FE3}" type="parTrans" cxnId="{B1076DB5-E869-48BD-8B05-334E33594D63}">
      <dgm:prSet/>
      <dgm:spPr/>
      <dgm:t>
        <a:bodyPr/>
        <a:lstStyle/>
        <a:p>
          <a:endParaRPr lang="en-US"/>
        </a:p>
      </dgm:t>
    </dgm:pt>
    <dgm:pt modelId="{16AF4263-82C0-4E55-9A8E-566953553B7C}" type="sibTrans" cxnId="{B1076DB5-E869-48BD-8B05-334E33594D63}">
      <dgm:prSet/>
      <dgm:spPr/>
      <dgm:t>
        <a:bodyPr/>
        <a:lstStyle/>
        <a:p>
          <a:endParaRPr lang="en-US"/>
        </a:p>
      </dgm:t>
    </dgm:pt>
    <dgm:pt modelId="{3BFDD8E7-3208-409C-B572-C2CCA8D3D01B}">
      <dgm:prSet/>
      <dgm:spPr/>
      <dgm:t>
        <a:bodyPr/>
        <a:lstStyle/>
        <a:p>
          <a:r>
            <a:rPr lang="en-IN" dirty="0"/>
            <a:t>Handling Radio buttons </a:t>
          </a:r>
          <a:endParaRPr lang="en-US" dirty="0"/>
        </a:p>
      </dgm:t>
    </dgm:pt>
    <dgm:pt modelId="{69E33631-6102-40AF-ADC4-EC845A50B489}" type="parTrans" cxnId="{41EFEAF8-F10C-4FD2-8C26-CF26D03BFA36}">
      <dgm:prSet/>
      <dgm:spPr/>
      <dgm:t>
        <a:bodyPr/>
        <a:lstStyle/>
        <a:p>
          <a:endParaRPr lang="en-US"/>
        </a:p>
      </dgm:t>
    </dgm:pt>
    <dgm:pt modelId="{27CB2E29-BBCE-44AE-8803-3A136F11B480}" type="sibTrans" cxnId="{41EFEAF8-F10C-4FD2-8C26-CF26D03BFA36}">
      <dgm:prSet/>
      <dgm:spPr/>
      <dgm:t>
        <a:bodyPr/>
        <a:lstStyle/>
        <a:p>
          <a:endParaRPr lang="en-US"/>
        </a:p>
      </dgm:t>
    </dgm:pt>
    <dgm:pt modelId="{E421D5EF-4C3F-4BF0-A26C-D49DCBE6C890}">
      <dgm:prSet/>
      <dgm:spPr/>
      <dgm:t>
        <a:bodyPr/>
        <a:lstStyle/>
        <a:p>
          <a:r>
            <a:rPr lang="en-IN" dirty="0"/>
            <a:t>Handling Checkbox</a:t>
          </a:r>
          <a:endParaRPr lang="en-US" dirty="0"/>
        </a:p>
      </dgm:t>
    </dgm:pt>
    <dgm:pt modelId="{96AB40B8-5264-40D8-88B3-66FC648C6221}" type="parTrans" cxnId="{BB8D6431-FFAA-417C-A5CD-1E76DBF31DE9}">
      <dgm:prSet/>
      <dgm:spPr/>
      <dgm:t>
        <a:bodyPr/>
        <a:lstStyle/>
        <a:p>
          <a:endParaRPr lang="en-US"/>
        </a:p>
      </dgm:t>
    </dgm:pt>
    <dgm:pt modelId="{7FC0559E-3A57-4F3E-B46B-E831AA5DB6A2}" type="sibTrans" cxnId="{BB8D6431-FFAA-417C-A5CD-1E76DBF31DE9}">
      <dgm:prSet/>
      <dgm:spPr/>
      <dgm:t>
        <a:bodyPr/>
        <a:lstStyle/>
        <a:p>
          <a:endParaRPr lang="en-US"/>
        </a:p>
      </dgm:t>
    </dgm:pt>
    <dgm:pt modelId="{C873B098-E6A6-4FB8-9DB3-3A3A7E01B797}" type="pres">
      <dgm:prSet presAssocID="{77D08EA1-30DE-470B-9955-6786616F34BB}" presName="root" presStyleCnt="0">
        <dgm:presLayoutVars>
          <dgm:dir/>
          <dgm:resizeHandles val="exact"/>
        </dgm:presLayoutVars>
      </dgm:prSet>
      <dgm:spPr/>
    </dgm:pt>
    <dgm:pt modelId="{22A9AB77-4881-4D0F-9C48-DC85607E30FA}" type="pres">
      <dgm:prSet presAssocID="{668F01C7-94BD-4919-8F47-0A067F322E8B}" presName="compNode" presStyleCnt="0"/>
      <dgm:spPr/>
    </dgm:pt>
    <dgm:pt modelId="{E7012625-EBAE-4B34-A385-630C1469C877}" type="pres">
      <dgm:prSet presAssocID="{668F01C7-94BD-4919-8F47-0A067F322E8B}" presName="bgRect" presStyleLbl="bgShp" presStyleIdx="0" presStyleCnt="6"/>
      <dgm:spPr/>
    </dgm:pt>
    <dgm:pt modelId="{9325C802-B371-4BA0-A6B3-FB355C41D08C}" type="pres">
      <dgm:prSet presAssocID="{668F01C7-94BD-4919-8F47-0A067F322E8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F5FFFEB-B0C7-4D47-90B9-46DA25DEB771}" type="pres">
      <dgm:prSet presAssocID="{668F01C7-94BD-4919-8F47-0A067F322E8B}" presName="spaceRect" presStyleCnt="0"/>
      <dgm:spPr/>
    </dgm:pt>
    <dgm:pt modelId="{37EE0B84-0E63-4770-BE46-6CE874D34BFD}" type="pres">
      <dgm:prSet presAssocID="{668F01C7-94BD-4919-8F47-0A067F322E8B}" presName="parTx" presStyleLbl="revTx" presStyleIdx="0" presStyleCnt="6">
        <dgm:presLayoutVars>
          <dgm:chMax val="0"/>
          <dgm:chPref val="0"/>
        </dgm:presLayoutVars>
      </dgm:prSet>
      <dgm:spPr/>
    </dgm:pt>
    <dgm:pt modelId="{B5281E54-29F1-49C7-878C-5794BFB058FD}" type="pres">
      <dgm:prSet presAssocID="{E417C71F-8B2A-4DD9-9AB5-1F446D6BED56}" presName="sibTrans" presStyleCnt="0"/>
      <dgm:spPr/>
    </dgm:pt>
    <dgm:pt modelId="{7510E4B6-5530-47D7-8C39-222299864F5C}" type="pres">
      <dgm:prSet presAssocID="{C91BADC3-7F66-4AA7-8409-FAF2750CADF6}" presName="compNode" presStyleCnt="0"/>
      <dgm:spPr/>
    </dgm:pt>
    <dgm:pt modelId="{B3F16817-8CEF-4797-BE9F-F69CE95F5902}" type="pres">
      <dgm:prSet presAssocID="{C91BADC3-7F66-4AA7-8409-FAF2750CADF6}" presName="bgRect" presStyleLbl="bgShp" presStyleIdx="1" presStyleCnt="6"/>
      <dgm:spPr/>
    </dgm:pt>
    <dgm:pt modelId="{316C51D9-E5BB-4C55-9D3E-4A6CC95C9835}" type="pres">
      <dgm:prSet presAssocID="{C91BADC3-7F66-4AA7-8409-FAF2750CADF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ger"/>
        </a:ext>
      </dgm:extLst>
    </dgm:pt>
    <dgm:pt modelId="{DE792717-63B7-45F9-8DA0-CC1D13A15F37}" type="pres">
      <dgm:prSet presAssocID="{C91BADC3-7F66-4AA7-8409-FAF2750CADF6}" presName="spaceRect" presStyleCnt="0"/>
      <dgm:spPr/>
    </dgm:pt>
    <dgm:pt modelId="{53DC9D1A-EBE1-49F0-B15E-0F2A7EEB27CC}" type="pres">
      <dgm:prSet presAssocID="{C91BADC3-7F66-4AA7-8409-FAF2750CADF6}" presName="parTx" presStyleLbl="revTx" presStyleIdx="1" presStyleCnt="6">
        <dgm:presLayoutVars>
          <dgm:chMax val="0"/>
          <dgm:chPref val="0"/>
        </dgm:presLayoutVars>
      </dgm:prSet>
      <dgm:spPr/>
    </dgm:pt>
    <dgm:pt modelId="{3433BADB-7EA3-4440-88D2-47A782767DF3}" type="pres">
      <dgm:prSet presAssocID="{F2B8C60C-AF1D-40C1-9AED-C3BB6CEE76B5}" presName="sibTrans" presStyleCnt="0"/>
      <dgm:spPr/>
    </dgm:pt>
    <dgm:pt modelId="{0A799DB5-20FD-4F9C-8B24-737A8EAE2DAA}" type="pres">
      <dgm:prSet presAssocID="{0CCC726F-F270-41BB-BDAE-15B83CEC7B29}" presName="compNode" presStyleCnt="0"/>
      <dgm:spPr/>
    </dgm:pt>
    <dgm:pt modelId="{4B339495-8103-468F-B053-E3ADA33E859B}" type="pres">
      <dgm:prSet presAssocID="{0CCC726F-F270-41BB-BDAE-15B83CEC7B29}" presName="bgRect" presStyleLbl="bgShp" presStyleIdx="2" presStyleCnt="6"/>
      <dgm:spPr/>
    </dgm:pt>
    <dgm:pt modelId="{1B7B1469-6F66-4CAC-86BC-B5EDC4E9D3D0}" type="pres">
      <dgm:prSet presAssocID="{0CCC726F-F270-41BB-BDAE-15B83CEC7B2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al"/>
        </a:ext>
      </dgm:extLst>
    </dgm:pt>
    <dgm:pt modelId="{3192741D-2F43-429B-B22C-12D0F56FFCC4}" type="pres">
      <dgm:prSet presAssocID="{0CCC726F-F270-41BB-BDAE-15B83CEC7B29}" presName="spaceRect" presStyleCnt="0"/>
      <dgm:spPr/>
    </dgm:pt>
    <dgm:pt modelId="{87976661-8396-4848-9742-570B3093679F}" type="pres">
      <dgm:prSet presAssocID="{0CCC726F-F270-41BB-BDAE-15B83CEC7B29}" presName="parTx" presStyleLbl="revTx" presStyleIdx="2" presStyleCnt="6">
        <dgm:presLayoutVars>
          <dgm:chMax val="0"/>
          <dgm:chPref val="0"/>
        </dgm:presLayoutVars>
      </dgm:prSet>
      <dgm:spPr/>
    </dgm:pt>
    <dgm:pt modelId="{3FDA4CBA-A953-44D4-B8B9-9CE3A5BD2C0E}" type="pres">
      <dgm:prSet presAssocID="{2AE7D78B-E1B2-4B52-B350-0816155E3E6A}" presName="sibTrans" presStyleCnt="0"/>
      <dgm:spPr/>
    </dgm:pt>
    <dgm:pt modelId="{1053E1D6-10D2-4994-8E90-7BD9651501C2}" type="pres">
      <dgm:prSet presAssocID="{73F30021-1918-4E64-B279-C99CF8BCDC07}" presName="compNode" presStyleCnt="0"/>
      <dgm:spPr/>
    </dgm:pt>
    <dgm:pt modelId="{ADF171AC-2D07-4B54-9E39-4A43724CA846}" type="pres">
      <dgm:prSet presAssocID="{73F30021-1918-4E64-B279-C99CF8BCDC07}" presName="bgRect" presStyleLbl="bgShp" presStyleIdx="3" presStyleCnt="6"/>
      <dgm:spPr/>
    </dgm:pt>
    <dgm:pt modelId="{07A04C7C-6C99-455E-A878-29F5FC540FCE}" type="pres">
      <dgm:prSet presAssocID="{73F30021-1918-4E64-B279-C99CF8BCDC0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DF00E91-DC5F-4D31-B9BA-EA008600175C}" type="pres">
      <dgm:prSet presAssocID="{73F30021-1918-4E64-B279-C99CF8BCDC07}" presName="spaceRect" presStyleCnt="0"/>
      <dgm:spPr/>
    </dgm:pt>
    <dgm:pt modelId="{EBE8C63A-1684-4DCB-ADB3-8D76605E34B5}" type="pres">
      <dgm:prSet presAssocID="{73F30021-1918-4E64-B279-C99CF8BCDC07}" presName="parTx" presStyleLbl="revTx" presStyleIdx="3" presStyleCnt="6">
        <dgm:presLayoutVars>
          <dgm:chMax val="0"/>
          <dgm:chPref val="0"/>
        </dgm:presLayoutVars>
      </dgm:prSet>
      <dgm:spPr/>
    </dgm:pt>
    <dgm:pt modelId="{2ADF2B26-69DF-41B1-B905-0829E78CF2CF}" type="pres">
      <dgm:prSet presAssocID="{16AF4263-82C0-4E55-9A8E-566953553B7C}" presName="sibTrans" presStyleCnt="0"/>
      <dgm:spPr/>
    </dgm:pt>
    <dgm:pt modelId="{E99222CE-7559-4A30-AA50-1A856A3E1CEB}" type="pres">
      <dgm:prSet presAssocID="{3BFDD8E7-3208-409C-B572-C2CCA8D3D01B}" presName="compNode" presStyleCnt="0"/>
      <dgm:spPr/>
    </dgm:pt>
    <dgm:pt modelId="{047D445A-B929-465B-9BD8-94D4934D8BC8}" type="pres">
      <dgm:prSet presAssocID="{3BFDD8E7-3208-409C-B572-C2CCA8D3D01B}" presName="bgRect" presStyleLbl="bgShp" presStyleIdx="4" presStyleCnt="6"/>
      <dgm:spPr/>
    </dgm:pt>
    <dgm:pt modelId="{0D574C2A-E66C-4D89-9E7E-5005F3DB1DB6}" type="pres">
      <dgm:prSet presAssocID="{3BFDD8E7-3208-409C-B572-C2CCA8D3D01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"/>
        </a:ext>
      </dgm:extLst>
    </dgm:pt>
    <dgm:pt modelId="{FC51AC64-2990-4EB5-995F-3A202152B6A8}" type="pres">
      <dgm:prSet presAssocID="{3BFDD8E7-3208-409C-B572-C2CCA8D3D01B}" presName="spaceRect" presStyleCnt="0"/>
      <dgm:spPr/>
    </dgm:pt>
    <dgm:pt modelId="{3B9C7F48-4BB7-45B3-B330-9CC4B1F93200}" type="pres">
      <dgm:prSet presAssocID="{3BFDD8E7-3208-409C-B572-C2CCA8D3D01B}" presName="parTx" presStyleLbl="revTx" presStyleIdx="4" presStyleCnt="6">
        <dgm:presLayoutVars>
          <dgm:chMax val="0"/>
          <dgm:chPref val="0"/>
        </dgm:presLayoutVars>
      </dgm:prSet>
      <dgm:spPr/>
    </dgm:pt>
    <dgm:pt modelId="{CB9E24E7-B8A8-4238-ACA0-F4B895DC1D0B}" type="pres">
      <dgm:prSet presAssocID="{27CB2E29-BBCE-44AE-8803-3A136F11B480}" presName="sibTrans" presStyleCnt="0"/>
      <dgm:spPr/>
    </dgm:pt>
    <dgm:pt modelId="{E659D8D5-1A36-4ABE-86CC-226D0C8DC9D3}" type="pres">
      <dgm:prSet presAssocID="{E421D5EF-4C3F-4BF0-A26C-D49DCBE6C890}" presName="compNode" presStyleCnt="0"/>
      <dgm:spPr/>
    </dgm:pt>
    <dgm:pt modelId="{532EAF25-FC6A-4687-A8A9-CAC7B59FA94D}" type="pres">
      <dgm:prSet presAssocID="{E421D5EF-4C3F-4BF0-A26C-D49DCBE6C890}" presName="bgRect" presStyleLbl="bgShp" presStyleIdx="5" presStyleCnt="6"/>
      <dgm:spPr/>
    </dgm:pt>
    <dgm:pt modelId="{7D0B7078-6981-46EA-BAEE-A9A622F16466}" type="pres">
      <dgm:prSet presAssocID="{E421D5EF-4C3F-4BF0-A26C-D49DCBE6C89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316652A-AB1D-4E39-9254-793907493F89}" type="pres">
      <dgm:prSet presAssocID="{E421D5EF-4C3F-4BF0-A26C-D49DCBE6C890}" presName="spaceRect" presStyleCnt="0"/>
      <dgm:spPr/>
    </dgm:pt>
    <dgm:pt modelId="{CAD36160-70EF-44B9-90A2-4CA53D0D5A2A}" type="pres">
      <dgm:prSet presAssocID="{E421D5EF-4C3F-4BF0-A26C-D49DCBE6C890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95B2911-EBA0-4193-B194-164B9EB6CDCF}" type="presOf" srcId="{0CCC726F-F270-41BB-BDAE-15B83CEC7B29}" destId="{87976661-8396-4848-9742-570B3093679F}" srcOrd="0" destOrd="0" presId="urn:microsoft.com/office/officeart/2018/2/layout/IconVerticalSolidList"/>
    <dgm:cxn modelId="{BB8D6431-FFAA-417C-A5CD-1E76DBF31DE9}" srcId="{77D08EA1-30DE-470B-9955-6786616F34BB}" destId="{E421D5EF-4C3F-4BF0-A26C-D49DCBE6C890}" srcOrd="5" destOrd="0" parTransId="{96AB40B8-5264-40D8-88B3-66FC648C6221}" sibTransId="{7FC0559E-3A57-4F3E-B46B-E831AA5DB6A2}"/>
    <dgm:cxn modelId="{D480B132-5E96-4754-B6C8-2B9D4218580C}" type="presOf" srcId="{3BFDD8E7-3208-409C-B572-C2CCA8D3D01B}" destId="{3B9C7F48-4BB7-45B3-B330-9CC4B1F93200}" srcOrd="0" destOrd="0" presId="urn:microsoft.com/office/officeart/2018/2/layout/IconVerticalSolidList"/>
    <dgm:cxn modelId="{7B1F3944-B9F3-4822-AB3C-29B6EE41F4E0}" type="presOf" srcId="{668F01C7-94BD-4919-8F47-0A067F322E8B}" destId="{37EE0B84-0E63-4770-BE46-6CE874D34BFD}" srcOrd="0" destOrd="0" presId="urn:microsoft.com/office/officeart/2018/2/layout/IconVerticalSolidList"/>
    <dgm:cxn modelId="{72C8DB44-6419-4167-9532-8CBE3B4E88E2}" type="presOf" srcId="{E421D5EF-4C3F-4BF0-A26C-D49DCBE6C890}" destId="{CAD36160-70EF-44B9-90A2-4CA53D0D5A2A}" srcOrd="0" destOrd="0" presId="urn:microsoft.com/office/officeart/2018/2/layout/IconVerticalSolidList"/>
    <dgm:cxn modelId="{4BFA1651-5653-4C64-BA29-18A56DBA9A52}" srcId="{77D08EA1-30DE-470B-9955-6786616F34BB}" destId="{668F01C7-94BD-4919-8F47-0A067F322E8B}" srcOrd="0" destOrd="0" parTransId="{6E525097-DD34-45CA-9A3D-34F602B0F3FB}" sibTransId="{E417C71F-8B2A-4DD9-9AB5-1F446D6BED56}"/>
    <dgm:cxn modelId="{3FB65452-5126-460A-8228-7D450E07189C}" type="presOf" srcId="{77D08EA1-30DE-470B-9955-6786616F34BB}" destId="{C873B098-E6A6-4FB8-9DB3-3A3A7E01B797}" srcOrd="0" destOrd="0" presId="urn:microsoft.com/office/officeart/2018/2/layout/IconVerticalSolidList"/>
    <dgm:cxn modelId="{CFCCFB57-EE96-4159-B532-92FFDB89D29A}" srcId="{77D08EA1-30DE-470B-9955-6786616F34BB}" destId="{0CCC726F-F270-41BB-BDAE-15B83CEC7B29}" srcOrd="2" destOrd="0" parTransId="{006DF7FB-8E7B-4824-953E-47A9FE69D6DD}" sibTransId="{2AE7D78B-E1B2-4B52-B350-0816155E3E6A}"/>
    <dgm:cxn modelId="{6FF45BB1-AB64-4D29-9D56-5BED0A1C54E3}" type="presOf" srcId="{C91BADC3-7F66-4AA7-8409-FAF2750CADF6}" destId="{53DC9D1A-EBE1-49F0-B15E-0F2A7EEB27CC}" srcOrd="0" destOrd="0" presId="urn:microsoft.com/office/officeart/2018/2/layout/IconVerticalSolidList"/>
    <dgm:cxn modelId="{B1076DB5-E869-48BD-8B05-334E33594D63}" srcId="{77D08EA1-30DE-470B-9955-6786616F34BB}" destId="{73F30021-1918-4E64-B279-C99CF8BCDC07}" srcOrd="3" destOrd="0" parTransId="{E2A6B684-482E-4003-8549-EB1B58D36FE3}" sibTransId="{16AF4263-82C0-4E55-9A8E-566953553B7C}"/>
    <dgm:cxn modelId="{915BF2DC-06E9-4D99-B10D-110FBC8871C4}" type="presOf" srcId="{73F30021-1918-4E64-B279-C99CF8BCDC07}" destId="{EBE8C63A-1684-4DCB-ADB3-8D76605E34B5}" srcOrd="0" destOrd="0" presId="urn:microsoft.com/office/officeart/2018/2/layout/IconVerticalSolidList"/>
    <dgm:cxn modelId="{F7A3F0EF-86B5-440F-BFE3-A6E1399D155B}" srcId="{77D08EA1-30DE-470B-9955-6786616F34BB}" destId="{C91BADC3-7F66-4AA7-8409-FAF2750CADF6}" srcOrd="1" destOrd="0" parTransId="{924F261A-9C08-4791-B536-593C8693FD38}" sibTransId="{F2B8C60C-AF1D-40C1-9AED-C3BB6CEE76B5}"/>
    <dgm:cxn modelId="{41EFEAF8-F10C-4FD2-8C26-CF26D03BFA36}" srcId="{77D08EA1-30DE-470B-9955-6786616F34BB}" destId="{3BFDD8E7-3208-409C-B572-C2CCA8D3D01B}" srcOrd="4" destOrd="0" parTransId="{69E33631-6102-40AF-ADC4-EC845A50B489}" sibTransId="{27CB2E29-BBCE-44AE-8803-3A136F11B480}"/>
    <dgm:cxn modelId="{403A82C8-BCA8-4B96-B0FE-038702FCEE62}" type="presParOf" srcId="{C873B098-E6A6-4FB8-9DB3-3A3A7E01B797}" destId="{22A9AB77-4881-4D0F-9C48-DC85607E30FA}" srcOrd="0" destOrd="0" presId="urn:microsoft.com/office/officeart/2018/2/layout/IconVerticalSolidList"/>
    <dgm:cxn modelId="{72984B4A-55FE-47B4-B71A-6EF6754EB7DC}" type="presParOf" srcId="{22A9AB77-4881-4D0F-9C48-DC85607E30FA}" destId="{E7012625-EBAE-4B34-A385-630C1469C877}" srcOrd="0" destOrd="0" presId="urn:microsoft.com/office/officeart/2018/2/layout/IconVerticalSolidList"/>
    <dgm:cxn modelId="{5D1AC1BB-E0EA-4E48-8293-226EA0F995AE}" type="presParOf" srcId="{22A9AB77-4881-4D0F-9C48-DC85607E30FA}" destId="{9325C802-B371-4BA0-A6B3-FB355C41D08C}" srcOrd="1" destOrd="0" presId="urn:microsoft.com/office/officeart/2018/2/layout/IconVerticalSolidList"/>
    <dgm:cxn modelId="{47C9E385-603E-4FDF-B461-22177E7BB22A}" type="presParOf" srcId="{22A9AB77-4881-4D0F-9C48-DC85607E30FA}" destId="{4F5FFFEB-B0C7-4D47-90B9-46DA25DEB771}" srcOrd="2" destOrd="0" presId="urn:microsoft.com/office/officeart/2018/2/layout/IconVerticalSolidList"/>
    <dgm:cxn modelId="{F62E4955-FBF7-4AD5-A78C-6BED65D0270A}" type="presParOf" srcId="{22A9AB77-4881-4D0F-9C48-DC85607E30FA}" destId="{37EE0B84-0E63-4770-BE46-6CE874D34BFD}" srcOrd="3" destOrd="0" presId="urn:microsoft.com/office/officeart/2018/2/layout/IconVerticalSolidList"/>
    <dgm:cxn modelId="{334EEB3D-88AC-4E8A-9EA5-BC0A8ADA7F76}" type="presParOf" srcId="{C873B098-E6A6-4FB8-9DB3-3A3A7E01B797}" destId="{B5281E54-29F1-49C7-878C-5794BFB058FD}" srcOrd="1" destOrd="0" presId="urn:microsoft.com/office/officeart/2018/2/layout/IconVerticalSolidList"/>
    <dgm:cxn modelId="{41EDC127-3D8A-4F93-80C3-78489530C73C}" type="presParOf" srcId="{C873B098-E6A6-4FB8-9DB3-3A3A7E01B797}" destId="{7510E4B6-5530-47D7-8C39-222299864F5C}" srcOrd="2" destOrd="0" presId="urn:microsoft.com/office/officeart/2018/2/layout/IconVerticalSolidList"/>
    <dgm:cxn modelId="{426E1CCE-9DF0-4DF9-871B-A23A762364C9}" type="presParOf" srcId="{7510E4B6-5530-47D7-8C39-222299864F5C}" destId="{B3F16817-8CEF-4797-BE9F-F69CE95F5902}" srcOrd="0" destOrd="0" presId="urn:microsoft.com/office/officeart/2018/2/layout/IconVerticalSolidList"/>
    <dgm:cxn modelId="{E43E0967-E8A4-4E09-9786-93591C1BEA02}" type="presParOf" srcId="{7510E4B6-5530-47D7-8C39-222299864F5C}" destId="{316C51D9-E5BB-4C55-9D3E-4A6CC95C9835}" srcOrd="1" destOrd="0" presId="urn:microsoft.com/office/officeart/2018/2/layout/IconVerticalSolidList"/>
    <dgm:cxn modelId="{23D208FE-E070-47E3-A7E9-0F5313307B31}" type="presParOf" srcId="{7510E4B6-5530-47D7-8C39-222299864F5C}" destId="{DE792717-63B7-45F9-8DA0-CC1D13A15F37}" srcOrd="2" destOrd="0" presId="urn:microsoft.com/office/officeart/2018/2/layout/IconVerticalSolidList"/>
    <dgm:cxn modelId="{BD68AD2E-6C4C-46E3-A0F7-3497E2618958}" type="presParOf" srcId="{7510E4B6-5530-47D7-8C39-222299864F5C}" destId="{53DC9D1A-EBE1-49F0-B15E-0F2A7EEB27CC}" srcOrd="3" destOrd="0" presId="urn:microsoft.com/office/officeart/2018/2/layout/IconVerticalSolidList"/>
    <dgm:cxn modelId="{824E6EA1-3B76-4455-8047-3D1D12F6A88B}" type="presParOf" srcId="{C873B098-E6A6-4FB8-9DB3-3A3A7E01B797}" destId="{3433BADB-7EA3-4440-88D2-47A782767DF3}" srcOrd="3" destOrd="0" presId="urn:microsoft.com/office/officeart/2018/2/layout/IconVerticalSolidList"/>
    <dgm:cxn modelId="{38B0A059-4513-4DE6-8520-888F1BC2DB1C}" type="presParOf" srcId="{C873B098-E6A6-4FB8-9DB3-3A3A7E01B797}" destId="{0A799DB5-20FD-4F9C-8B24-737A8EAE2DAA}" srcOrd="4" destOrd="0" presId="urn:microsoft.com/office/officeart/2018/2/layout/IconVerticalSolidList"/>
    <dgm:cxn modelId="{2873E8B4-D966-48D3-8717-19EA31020902}" type="presParOf" srcId="{0A799DB5-20FD-4F9C-8B24-737A8EAE2DAA}" destId="{4B339495-8103-468F-B053-E3ADA33E859B}" srcOrd="0" destOrd="0" presId="urn:microsoft.com/office/officeart/2018/2/layout/IconVerticalSolidList"/>
    <dgm:cxn modelId="{B0C9BE69-B2ED-4DCE-9821-358DE37AB0CD}" type="presParOf" srcId="{0A799DB5-20FD-4F9C-8B24-737A8EAE2DAA}" destId="{1B7B1469-6F66-4CAC-86BC-B5EDC4E9D3D0}" srcOrd="1" destOrd="0" presId="urn:microsoft.com/office/officeart/2018/2/layout/IconVerticalSolidList"/>
    <dgm:cxn modelId="{C3E12A5D-85FA-4900-8FE0-8E21529C74DB}" type="presParOf" srcId="{0A799DB5-20FD-4F9C-8B24-737A8EAE2DAA}" destId="{3192741D-2F43-429B-B22C-12D0F56FFCC4}" srcOrd="2" destOrd="0" presId="urn:microsoft.com/office/officeart/2018/2/layout/IconVerticalSolidList"/>
    <dgm:cxn modelId="{9DE2219E-CA88-45C8-A9CF-F561F1D68996}" type="presParOf" srcId="{0A799DB5-20FD-4F9C-8B24-737A8EAE2DAA}" destId="{87976661-8396-4848-9742-570B3093679F}" srcOrd="3" destOrd="0" presId="urn:microsoft.com/office/officeart/2018/2/layout/IconVerticalSolidList"/>
    <dgm:cxn modelId="{A23C2052-77AA-4E5B-8467-E9C4FBDB539A}" type="presParOf" srcId="{C873B098-E6A6-4FB8-9DB3-3A3A7E01B797}" destId="{3FDA4CBA-A953-44D4-B8B9-9CE3A5BD2C0E}" srcOrd="5" destOrd="0" presId="urn:microsoft.com/office/officeart/2018/2/layout/IconVerticalSolidList"/>
    <dgm:cxn modelId="{1D691A04-2F3C-4B6E-9797-EB869578CE3D}" type="presParOf" srcId="{C873B098-E6A6-4FB8-9DB3-3A3A7E01B797}" destId="{1053E1D6-10D2-4994-8E90-7BD9651501C2}" srcOrd="6" destOrd="0" presId="urn:microsoft.com/office/officeart/2018/2/layout/IconVerticalSolidList"/>
    <dgm:cxn modelId="{C6DF2044-0B0D-407E-951B-FEC59914BEA8}" type="presParOf" srcId="{1053E1D6-10D2-4994-8E90-7BD9651501C2}" destId="{ADF171AC-2D07-4B54-9E39-4A43724CA846}" srcOrd="0" destOrd="0" presId="urn:microsoft.com/office/officeart/2018/2/layout/IconVerticalSolidList"/>
    <dgm:cxn modelId="{1EDB7DAD-A22E-4236-9C2E-78D455BB672E}" type="presParOf" srcId="{1053E1D6-10D2-4994-8E90-7BD9651501C2}" destId="{07A04C7C-6C99-455E-A878-29F5FC540FCE}" srcOrd="1" destOrd="0" presId="urn:microsoft.com/office/officeart/2018/2/layout/IconVerticalSolidList"/>
    <dgm:cxn modelId="{13AD00AA-ECA6-4EA1-92F9-1523C43591AF}" type="presParOf" srcId="{1053E1D6-10D2-4994-8E90-7BD9651501C2}" destId="{ADF00E91-DC5F-4D31-B9BA-EA008600175C}" srcOrd="2" destOrd="0" presId="urn:microsoft.com/office/officeart/2018/2/layout/IconVerticalSolidList"/>
    <dgm:cxn modelId="{13577BBE-5458-4792-96AB-FBC5EDE73A5C}" type="presParOf" srcId="{1053E1D6-10D2-4994-8E90-7BD9651501C2}" destId="{EBE8C63A-1684-4DCB-ADB3-8D76605E34B5}" srcOrd="3" destOrd="0" presId="urn:microsoft.com/office/officeart/2018/2/layout/IconVerticalSolidList"/>
    <dgm:cxn modelId="{4586AC08-7243-403B-B36F-BC64394B94E3}" type="presParOf" srcId="{C873B098-E6A6-4FB8-9DB3-3A3A7E01B797}" destId="{2ADF2B26-69DF-41B1-B905-0829E78CF2CF}" srcOrd="7" destOrd="0" presId="urn:microsoft.com/office/officeart/2018/2/layout/IconVerticalSolidList"/>
    <dgm:cxn modelId="{A6DF1D22-248B-4CA2-9B34-AB15935B5B4C}" type="presParOf" srcId="{C873B098-E6A6-4FB8-9DB3-3A3A7E01B797}" destId="{E99222CE-7559-4A30-AA50-1A856A3E1CEB}" srcOrd="8" destOrd="0" presId="urn:microsoft.com/office/officeart/2018/2/layout/IconVerticalSolidList"/>
    <dgm:cxn modelId="{9074BE3B-ACD6-4434-BDD6-03DEF80D4716}" type="presParOf" srcId="{E99222CE-7559-4A30-AA50-1A856A3E1CEB}" destId="{047D445A-B929-465B-9BD8-94D4934D8BC8}" srcOrd="0" destOrd="0" presId="urn:microsoft.com/office/officeart/2018/2/layout/IconVerticalSolidList"/>
    <dgm:cxn modelId="{C46D7880-6A08-4CA3-8A14-8BBFB6BB69C7}" type="presParOf" srcId="{E99222CE-7559-4A30-AA50-1A856A3E1CEB}" destId="{0D574C2A-E66C-4D89-9E7E-5005F3DB1DB6}" srcOrd="1" destOrd="0" presId="urn:microsoft.com/office/officeart/2018/2/layout/IconVerticalSolidList"/>
    <dgm:cxn modelId="{15E4D5B9-6BE8-4BA0-B8AA-FA7CC50AD848}" type="presParOf" srcId="{E99222CE-7559-4A30-AA50-1A856A3E1CEB}" destId="{FC51AC64-2990-4EB5-995F-3A202152B6A8}" srcOrd="2" destOrd="0" presId="urn:microsoft.com/office/officeart/2018/2/layout/IconVerticalSolidList"/>
    <dgm:cxn modelId="{F157C8A2-981C-42C6-B28E-B567317C0AEA}" type="presParOf" srcId="{E99222CE-7559-4A30-AA50-1A856A3E1CEB}" destId="{3B9C7F48-4BB7-45B3-B330-9CC4B1F93200}" srcOrd="3" destOrd="0" presId="urn:microsoft.com/office/officeart/2018/2/layout/IconVerticalSolidList"/>
    <dgm:cxn modelId="{3519E9D4-7DC0-427A-9D16-61C200E85FC7}" type="presParOf" srcId="{C873B098-E6A6-4FB8-9DB3-3A3A7E01B797}" destId="{CB9E24E7-B8A8-4238-ACA0-F4B895DC1D0B}" srcOrd="9" destOrd="0" presId="urn:microsoft.com/office/officeart/2018/2/layout/IconVerticalSolidList"/>
    <dgm:cxn modelId="{03B59544-9B31-4BCD-8B6F-4B63562C76CE}" type="presParOf" srcId="{C873B098-E6A6-4FB8-9DB3-3A3A7E01B797}" destId="{E659D8D5-1A36-4ABE-86CC-226D0C8DC9D3}" srcOrd="10" destOrd="0" presId="urn:microsoft.com/office/officeart/2018/2/layout/IconVerticalSolidList"/>
    <dgm:cxn modelId="{C34B0476-765E-4B8F-80E8-844B421C0F17}" type="presParOf" srcId="{E659D8D5-1A36-4ABE-86CC-226D0C8DC9D3}" destId="{532EAF25-FC6A-4687-A8A9-CAC7B59FA94D}" srcOrd="0" destOrd="0" presId="urn:microsoft.com/office/officeart/2018/2/layout/IconVerticalSolidList"/>
    <dgm:cxn modelId="{F0F40D05-C050-425A-A3E4-B6F70244A5BE}" type="presParOf" srcId="{E659D8D5-1A36-4ABE-86CC-226D0C8DC9D3}" destId="{7D0B7078-6981-46EA-BAEE-A9A622F16466}" srcOrd="1" destOrd="0" presId="urn:microsoft.com/office/officeart/2018/2/layout/IconVerticalSolidList"/>
    <dgm:cxn modelId="{061DBDB5-B4AA-4545-8DC0-F2077A5A834E}" type="presParOf" srcId="{E659D8D5-1A36-4ABE-86CC-226D0C8DC9D3}" destId="{0316652A-AB1D-4E39-9254-793907493F89}" srcOrd="2" destOrd="0" presId="urn:microsoft.com/office/officeart/2018/2/layout/IconVerticalSolidList"/>
    <dgm:cxn modelId="{39C9EF28-4812-4A89-A5D2-89A28EC77D82}" type="presParOf" srcId="{E659D8D5-1A36-4ABE-86CC-226D0C8DC9D3}" destId="{CAD36160-70EF-44B9-90A2-4CA53D0D5A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12625-EBAE-4B34-A385-630C1469C877}">
      <dsp:nvSpPr>
        <dsp:cNvPr id="0" name=""/>
        <dsp:cNvSpPr/>
      </dsp:nvSpPr>
      <dsp:spPr>
        <a:xfrm>
          <a:off x="0" y="1632"/>
          <a:ext cx="5759450" cy="69572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5C802-B371-4BA0-A6B3-FB355C41D08C}">
      <dsp:nvSpPr>
        <dsp:cNvPr id="0" name=""/>
        <dsp:cNvSpPr/>
      </dsp:nvSpPr>
      <dsp:spPr>
        <a:xfrm>
          <a:off x="210456" y="158170"/>
          <a:ext cx="382648" cy="382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E0B84-0E63-4770-BE46-6CE874D34BFD}">
      <dsp:nvSpPr>
        <dsp:cNvPr id="0" name=""/>
        <dsp:cNvSpPr/>
      </dsp:nvSpPr>
      <dsp:spPr>
        <a:xfrm>
          <a:off x="803561" y="1632"/>
          <a:ext cx="4955888" cy="695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31" tIns="73631" rIns="73631" bIns="7363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Selenium WebDriver- Commands </a:t>
          </a:r>
          <a:endParaRPr lang="en-US" sz="1900" kern="1200" dirty="0"/>
        </a:p>
      </dsp:txBody>
      <dsp:txXfrm>
        <a:off x="803561" y="1632"/>
        <a:ext cx="4955888" cy="695724"/>
      </dsp:txXfrm>
    </dsp:sp>
    <dsp:sp modelId="{B3F16817-8CEF-4797-BE9F-F69CE95F5902}">
      <dsp:nvSpPr>
        <dsp:cNvPr id="0" name=""/>
        <dsp:cNvSpPr/>
      </dsp:nvSpPr>
      <dsp:spPr>
        <a:xfrm>
          <a:off x="0" y="871288"/>
          <a:ext cx="5759450" cy="69572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C51D9-E5BB-4C55-9D3E-4A6CC95C9835}">
      <dsp:nvSpPr>
        <dsp:cNvPr id="0" name=""/>
        <dsp:cNvSpPr/>
      </dsp:nvSpPr>
      <dsp:spPr>
        <a:xfrm>
          <a:off x="210456" y="1027826"/>
          <a:ext cx="382648" cy="3826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C9D1A-EBE1-49F0-B15E-0F2A7EEB27CC}">
      <dsp:nvSpPr>
        <dsp:cNvPr id="0" name=""/>
        <dsp:cNvSpPr/>
      </dsp:nvSpPr>
      <dsp:spPr>
        <a:xfrm>
          <a:off x="803561" y="871288"/>
          <a:ext cx="4955888" cy="695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31" tIns="73631" rIns="73631" bIns="7363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Selenium WebDriver - Browser Commands </a:t>
          </a:r>
          <a:endParaRPr lang="en-US" sz="1900" kern="1200" dirty="0"/>
        </a:p>
      </dsp:txBody>
      <dsp:txXfrm>
        <a:off x="803561" y="871288"/>
        <a:ext cx="4955888" cy="695724"/>
      </dsp:txXfrm>
    </dsp:sp>
    <dsp:sp modelId="{4B339495-8103-468F-B053-E3ADA33E859B}">
      <dsp:nvSpPr>
        <dsp:cNvPr id="0" name=""/>
        <dsp:cNvSpPr/>
      </dsp:nvSpPr>
      <dsp:spPr>
        <a:xfrm>
          <a:off x="0" y="1740944"/>
          <a:ext cx="5759450" cy="69572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7B1469-6F66-4CAC-86BC-B5EDC4E9D3D0}">
      <dsp:nvSpPr>
        <dsp:cNvPr id="0" name=""/>
        <dsp:cNvSpPr/>
      </dsp:nvSpPr>
      <dsp:spPr>
        <a:xfrm>
          <a:off x="210456" y="1897482"/>
          <a:ext cx="382648" cy="3826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76661-8396-4848-9742-570B3093679F}">
      <dsp:nvSpPr>
        <dsp:cNvPr id="0" name=""/>
        <dsp:cNvSpPr/>
      </dsp:nvSpPr>
      <dsp:spPr>
        <a:xfrm>
          <a:off x="803561" y="1740944"/>
          <a:ext cx="4955888" cy="695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31" tIns="73631" rIns="73631" bIns="7363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Selenium WebDriver - Navigation Commands </a:t>
          </a:r>
          <a:endParaRPr lang="en-US" sz="1900" kern="1200" dirty="0"/>
        </a:p>
      </dsp:txBody>
      <dsp:txXfrm>
        <a:off x="803561" y="1740944"/>
        <a:ext cx="4955888" cy="695724"/>
      </dsp:txXfrm>
    </dsp:sp>
    <dsp:sp modelId="{ADF171AC-2D07-4B54-9E39-4A43724CA846}">
      <dsp:nvSpPr>
        <dsp:cNvPr id="0" name=""/>
        <dsp:cNvSpPr/>
      </dsp:nvSpPr>
      <dsp:spPr>
        <a:xfrm>
          <a:off x="0" y="2610600"/>
          <a:ext cx="5759450" cy="69572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A04C7C-6C99-455E-A878-29F5FC540FCE}">
      <dsp:nvSpPr>
        <dsp:cNvPr id="0" name=""/>
        <dsp:cNvSpPr/>
      </dsp:nvSpPr>
      <dsp:spPr>
        <a:xfrm>
          <a:off x="210456" y="2767138"/>
          <a:ext cx="382648" cy="3826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8C63A-1684-4DCB-ADB3-8D76605E34B5}">
      <dsp:nvSpPr>
        <dsp:cNvPr id="0" name=""/>
        <dsp:cNvSpPr/>
      </dsp:nvSpPr>
      <dsp:spPr>
        <a:xfrm>
          <a:off x="803561" y="2610600"/>
          <a:ext cx="4955888" cy="695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31" tIns="73631" rIns="73631" bIns="7363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Selenium WebDriver - Web Element Command </a:t>
          </a:r>
          <a:endParaRPr lang="en-US" sz="1900" kern="1200" dirty="0"/>
        </a:p>
      </dsp:txBody>
      <dsp:txXfrm>
        <a:off x="803561" y="2610600"/>
        <a:ext cx="4955888" cy="695724"/>
      </dsp:txXfrm>
    </dsp:sp>
    <dsp:sp modelId="{047D445A-B929-465B-9BD8-94D4934D8BC8}">
      <dsp:nvSpPr>
        <dsp:cNvPr id="0" name=""/>
        <dsp:cNvSpPr/>
      </dsp:nvSpPr>
      <dsp:spPr>
        <a:xfrm>
          <a:off x="0" y="3480255"/>
          <a:ext cx="5759450" cy="69572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74C2A-E66C-4D89-9E7E-5005F3DB1DB6}">
      <dsp:nvSpPr>
        <dsp:cNvPr id="0" name=""/>
        <dsp:cNvSpPr/>
      </dsp:nvSpPr>
      <dsp:spPr>
        <a:xfrm>
          <a:off x="210456" y="3636793"/>
          <a:ext cx="382648" cy="3826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C7F48-4BB7-45B3-B330-9CC4B1F93200}">
      <dsp:nvSpPr>
        <dsp:cNvPr id="0" name=""/>
        <dsp:cNvSpPr/>
      </dsp:nvSpPr>
      <dsp:spPr>
        <a:xfrm>
          <a:off x="803561" y="3480255"/>
          <a:ext cx="4955888" cy="695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31" tIns="73631" rIns="73631" bIns="7363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Handling Radio buttons </a:t>
          </a:r>
          <a:endParaRPr lang="en-US" sz="1900" kern="1200" dirty="0"/>
        </a:p>
      </dsp:txBody>
      <dsp:txXfrm>
        <a:off x="803561" y="3480255"/>
        <a:ext cx="4955888" cy="695724"/>
      </dsp:txXfrm>
    </dsp:sp>
    <dsp:sp modelId="{532EAF25-FC6A-4687-A8A9-CAC7B59FA94D}">
      <dsp:nvSpPr>
        <dsp:cNvPr id="0" name=""/>
        <dsp:cNvSpPr/>
      </dsp:nvSpPr>
      <dsp:spPr>
        <a:xfrm>
          <a:off x="0" y="4349911"/>
          <a:ext cx="5759450" cy="69572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B7078-6981-46EA-BAEE-A9A622F16466}">
      <dsp:nvSpPr>
        <dsp:cNvPr id="0" name=""/>
        <dsp:cNvSpPr/>
      </dsp:nvSpPr>
      <dsp:spPr>
        <a:xfrm>
          <a:off x="210456" y="4506449"/>
          <a:ext cx="382648" cy="38264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36160-70EF-44B9-90A2-4CA53D0D5A2A}">
      <dsp:nvSpPr>
        <dsp:cNvPr id="0" name=""/>
        <dsp:cNvSpPr/>
      </dsp:nvSpPr>
      <dsp:spPr>
        <a:xfrm>
          <a:off x="803561" y="4349911"/>
          <a:ext cx="4955888" cy="695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31" tIns="73631" rIns="73631" bIns="7363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Handling Checkbox</a:t>
          </a:r>
          <a:endParaRPr lang="en-US" sz="1900" kern="1200" dirty="0"/>
        </a:p>
      </dsp:txBody>
      <dsp:txXfrm>
        <a:off x="803561" y="4349911"/>
        <a:ext cx="4955888" cy="695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2186-C111-43A8-A0F7-F77FFDE4DF82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CFAD-C154-4C9C-AD01-665A505506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BBB5B-F3DE-41D7-B279-483D20E8E363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62BC0-7DC4-4569-951D-2BB947534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A325D4D-835D-41B6-9B16-A090AA0883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D87D16-A856-42F4-9D8C-A0C1D482E5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42052"/>
            <a:ext cx="12192000" cy="1425257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anchor="ctr"/>
          <a:lstStyle>
            <a:lvl1pPr algn="ctr">
              <a:defRPr sz="600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D39BB44-64AC-49A7-8555-2CC62AD7C2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867309"/>
            <a:ext cx="12192000" cy="1036320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anchor="ctr"/>
          <a:lstStyle>
            <a:lvl1pPr marL="0" indent="0" algn="ctr">
              <a:buNone/>
              <a:defRPr sz="2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51AF15-A085-49C8-ABEC-EF90E7D7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36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pportunit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198964-B829-4E4F-AAE7-4D7A404AB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3057" y="698523"/>
            <a:ext cx="5715000" cy="469089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F7C80E83-E343-4BA5-ABB5-ACA84EEE62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1078" y="1853427"/>
            <a:ext cx="1252367" cy="86349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BA56986C-C9AC-44CD-9D32-24AA209F76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883704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61B45AB9-9A5F-4872-A322-AD3890A5BE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253816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E5E3032E-6B86-4F42-95E1-7C7B130871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69646" y="1853426"/>
            <a:ext cx="1252367" cy="863491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C56EA384-B876-4E37-81CC-FF14C8064E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6428" y="2883704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A136A37-A8C3-48F4-978F-3042B2451F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6428" y="3253816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0D156C2-557C-45F2-B9BA-7CE533312A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58214" y="1853427"/>
            <a:ext cx="1252028" cy="863492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38E358D4-D1F9-4872-A079-98E1F6BD66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4657" y="2883704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8D809314-142B-40CA-8424-37611F5E9C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14657" y="3253816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3B652552-1A5B-4884-9BDF-1A2663959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234542"/>
            <a:ext cx="12191999" cy="26234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6" name="Date Placeholder 3">
            <a:extLst>
              <a:ext uri="{FF2B5EF4-FFF2-40B4-BE49-F238E27FC236}">
                <a16:creationId xmlns:a16="http://schemas.microsoft.com/office/drawing/2014/main" id="{5C7A8808-3BA5-498D-8E57-CAB9DF018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742EE3D7-DACC-458E-82B0-EC87F8BAE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8ED908E6-B839-44D9-AFFC-E5E5E592E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26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568" y="2450440"/>
            <a:ext cx="4143432" cy="548711"/>
          </a:xfrm>
          <a:prstGeom prst="rect">
            <a:avLst/>
          </a:prstGeom>
        </p:spPr>
        <p:txBody>
          <a:bodyPr anchor="b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7756" y="0"/>
            <a:ext cx="7354243" cy="28624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E2342C8-E968-4F49-930C-F5C43F88F0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8" y="3365446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3744950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CCC938D-0BC7-4BBB-BBF2-B830D9D0C1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3365446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796405D2-E28F-41EC-844E-034C5D7072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800" y="3744950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phic 48">
            <a:extLst>
              <a:ext uri="{FF2B5EF4-FFF2-40B4-BE49-F238E27FC236}">
                <a16:creationId xmlns:a16="http://schemas.microsoft.com/office/drawing/2014/main" id="{CC3C8467-268E-4ABA-B4F5-0808AFBB2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9FF8FD-CDD1-4BEE-8DB9-0CD4BDE98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5793" y="766762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F1257F-A86F-48F4-BFFA-9BFB4355E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334351" y="757238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D01FCA-DF30-466C-9EAE-B0A13CF2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31167" y="4486275"/>
            <a:ext cx="622236" cy="62223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F9F0CF-5966-47C2-9A41-0CD85E85D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64642" y="4047275"/>
            <a:ext cx="622236" cy="622236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FF630-FDAA-46A7-8CEE-21CAB6BC2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29331" y="2163148"/>
            <a:ext cx="622236" cy="622236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83BA8C-6DBE-4569-B07B-9FB55F80D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59108" y="3573553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08DE16-ABA8-4BC8-93C4-F8A521C8A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95826" y="4201049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3C062E-DD5E-49BC-A10D-F70C1931F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62756" y="1603981"/>
            <a:ext cx="2057805" cy="76712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99781-E0A0-4C4E-A069-37290BED8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427" y="571145"/>
            <a:ext cx="5355570" cy="438144"/>
          </a:xfrm>
          <a:prstGeom prst="rect">
            <a:avLst/>
          </a:prstGeom>
        </p:spPr>
        <p:txBody>
          <a:bodyPr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D896357-F0C4-4728-BE54-A809E6E310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3262" y="311795"/>
            <a:ext cx="1706966" cy="426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B13D4EF-593A-4D3C-9712-515EE5A358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26762" y="1774346"/>
            <a:ext cx="1929792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449D2BE7-8177-406D-94BB-001D561B5A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83673" y="2261070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FD164278-C8C4-4514-8B3E-9505CB6747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49242" y="3061800"/>
            <a:ext cx="1706966" cy="426393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45FF02C4-FA25-4AE4-B4EF-D106CDD0FEB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95826" y="3061800"/>
            <a:ext cx="1706966" cy="42639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2EA0BE42-73C1-43D0-9520-94265CBEE4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3450" y="3671475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E23821A-CE37-4CA8-82BC-5731CBD7BC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18984" y="4145197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83ED92E9-F268-4C1E-9440-F605C9EBD5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85509" y="4584197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B29F508B-CAFE-4871-8267-E5406A4D6C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50168" y="4298971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C40D7D1C-3379-42CE-B3D7-A585CDECBD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63261" y="5683895"/>
            <a:ext cx="1706966" cy="426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29BD8-DBDF-484C-89DD-80EDD7B8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621E8-9FBF-4DC8-AA1D-234C0A47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D5819-A04D-4AB0-A144-E7BBA340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47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3D21-9143-4E6D-87CD-82F00F7DC6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314" y="627486"/>
            <a:ext cx="5268686" cy="568896"/>
          </a:xfrm>
          <a:prstGeom prst="rect">
            <a:avLst/>
          </a:prstGeom>
        </p:spPr>
        <p:txBody>
          <a:bodyPr anchor="ctr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5C24E7-D67D-40AA-B6B1-AE47659E18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0438" y="1011439"/>
            <a:ext cx="4989233" cy="56889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cap="none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A756E9B8-BA57-4251-A0E6-DDADC29D95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0666" y="2044485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0B962B5-0EC7-48EC-A687-C206A69C5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7695" y="2044485"/>
            <a:ext cx="3081975" cy="112123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1314A100-8075-4D1D-995C-34F5838D58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0666" y="3428263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9C946523-4B92-4003-B43C-B01D972454F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27695" y="3428263"/>
            <a:ext cx="3081975" cy="112123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F9BEEAAD-CC7F-427D-BCFF-1BBA5023ABE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0666" y="4812041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B6693A35-4411-4FE2-82FD-5D30D8D62A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27695" y="4812041"/>
            <a:ext cx="3081975" cy="112123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B658EBA7-4275-488A-B86F-67B70609F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A59824DA-522A-4135-800A-60F504928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3D3F372-68E2-486A-A105-748C2BB245A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83831" y="0"/>
            <a:ext cx="5508168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8D667147-015B-4B04-886E-3451355DC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06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09C70A-0F34-4BEB-BABD-659A58DC4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99301"/>
            <a:ext cx="4114800" cy="607969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781F399C-8EA8-402F-B2A4-828B062584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62186" y="1011441"/>
            <a:ext cx="3467628" cy="5688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07DF62A2-2B04-4192-9858-1F4C30EFDA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564313"/>
            <a:ext cx="4750631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10CB016-EEF8-4992-8F92-8FE3375CEB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739877" y="2564313"/>
            <a:ext cx="3532840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911225" y="3187700"/>
            <a:ext cx="4749800" cy="2771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7" name="Content Placeholder 29">
            <a:extLst>
              <a:ext uri="{FF2B5EF4-FFF2-40B4-BE49-F238E27FC236}">
                <a16:creationId xmlns:a16="http://schemas.microsoft.com/office/drawing/2014/main" id="{1958214F-5F3C-4FBF-9DBD-97579EF4CF4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7028164" y="3107442"/>
            <a:ext cx="4252612" cy="2882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Y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A378E50-94EF-4230-91B3-4CDA4804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49477" y="4411918"/>
            <a:ext cx="7895340" cy="344415"/>
            <a:chOff x="2749477" y="4411918"/>
            <a:chExt cx="7895340" cy="344415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FDF687F-1594-4839-AA46-5DACB2E04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947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AD917A9-665D-46F4-8911-E2881838B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668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7D52265-C77D-45A6-96A5-2656848A3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355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075B284-B3F9-49E3-A5BC-FBFD2C70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50737" y="2675138"/>
            <a:ext cx="6313957" cy="344415"/>
            <a:chOff x="2750737" y="2675138"/>
            <a:chExt cx="6313957" cy="344415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D75FFD8-965E-47C7-B05F-A941B516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75073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BDDFF1A-AABD-4DA5-9811-02C414913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11688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862A0FB-DDED-42C5-B28D-D466080F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063434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CD073CE-AA33-40C2-9636-3F5C236050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2241" y="693422"/>
            <a:ext cx="3607518" cy="633402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FC053B39-4BE6-44B3-8D93-ED230B1611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20055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14">
            <a:extLst>
              <a:ext uri="{FF2B5EF4-FFF2-40B4-BE49-F238E27FC236}">
                <a16:creationId xmlns:a16="http://schemas.microsoft.com/office/drawing/2014/main" id="{95F74BD3-C751-4644-9E0D-36D890A69E6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20055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14">
            <a:extLst>
              <a:ext uri="{FF2B5EF4-FFF2-40B4-BE49-F238E27FC236}">
                <a16:creationId xmlns:a16="http://schemas.microsoft.com/office/drawing/2014/main" id="{3D5CF2BE-8C0B-408F-AEEB-45E3B588305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20055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4A07D9B0-4F06-4D69-B211-37FC634E508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39533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E36FDE7A-7F96-4A7E-AB4F-DBCEFD81C3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C3C9C771-CEBA-46FF-9941-0F82E4028C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45F6154-355B-4195-8155-1E8C079CDE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B8E228D5-C0F1-4215-8880-B28856B6F7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5568E40A-0330-4C80-9F64-FB6C4B7CC1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EC8A3FD2-F6F6-40A0-89E1-7769CBB8D4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A882D901-8E7C-431B-B6E9-14C8BD5B22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2051E2EF-F729-4B79-8CD4-C0D60EE9AD0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8A6BF26-67C7-4AFD-82B4-5F8831E6276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9D579002-8C14-4A35-90BB-43E508420D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AA2D386B-15E3-4543-8D79-5B890CB60E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D1BBCCCB-0A70-4CE2-AC23-DC53C20096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14">
            <a:extLst>
              <a:ext uri="{FF2B5EF4-FFF2-40B4-BE49-F238E27FC236}">
                <a16:creationId xmlns:a16="http://schemas.microsoft.com/office/drawing/2014/main" id="{83DD38EA-382F-4255-927F-5F23153D51A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14">
            <a:extLst>
              <a:ext uri="{FF2B5EF4-FFF2-40B4-BE49-F238E27FC236}">
                <a16:creationId xmlns:a16="http://schemas.microsoft.com/office/drawing/2014/main" id="{DDBB317C-ECEA-48F8-B070-51A7C7B4CDB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14">
            <a:extLst>
              <a:ext uri="{FF2B5EF4-FFF2-40B4-BE49-F238E27FC236}">
                <a16:creationId xmlns:a16="http://schemas.microsoft.com/office/drawing/2014/main" id="{5C19CD78-318A-4E21-9027-254A8711F4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A437805B-FB40-4996-AD55-1BF1A2D64F0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37609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40A55730-770B-4851-B7C1-A3AE260339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32F5F67C-8450-4CC2-984C-18CEA2A424F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205940B1-D0A7-4FA0-8075-1DD875262A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FF257E24-EF53-4359-8CF5-CC42A8F66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5A2166B8-0F7E-45E9-970E-79F921472A3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FF45DCBF-40C1-4B85-9196-4C0237FA8C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E0182695-A664-4408-ACB6-D9273831D5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2928531F-4FEC-4B06-9428-27244D33B9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E678C8DB-AF28-4A99-B976-36F54BA279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FB1CBFC6-0E9C-4ECA-A915-798C00479D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B4EC71CB-AE6D-46A0-87B4-6E2BD6A1CF6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16A1EE39-3790-4721-9E09-19024F590A9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4F8B141-9EE2-47E7-AF2A-94CECF907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7081" y="4694680"/>
            <a:ext cx="8510121" cy="0"/>
            <a:chOff x="1504814" y="2488864"/>
            <a:chExt cx="8510121" cy="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D73D561-653C-420E-BC66-5DA51DD36C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3729D46-C590-474A-BF51-5B9D4359EB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8D21A3-16A8-4ECB-832A-29159F1D20E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B217E3B-A68A-4BBD-889D-C078F6616C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AC64796-B68D-4AE1-A16E-54663926A7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69D787A-5A6E-4ADB-BAAA-FC5EF3EF1B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E371F89-9862-4F45-9CA4-A53BF2C3F7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19AC00F-FB14-4E51-ABB2-C72FB6C0A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083D041-D6E2-4DFF-A37E-21E03F46AF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4589E1D-9976-4550-917F-D88195CDCE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065CC16-DED3-4048-8705-CA87554422D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EDC1B45-4090-4B45-80FB-8DF542E67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4599626"/>
            <a:ext cx="8858463" cy="174171"/>
            <a:chOff x="1835966" y="4162015"/>
            <a:chExt cx="8858463" cy="174171"/>
          </a:xfrm>
        </p:grpSpPr>
        <p:sp>
          <p:nvSpPr>
            <p:cNvPr id="90" name="Oval 234">
              <a:extLst>
                <a:ext uri="{FF2B5EF4-FFF2-40B4-BE49-F238E27FC236}">
                  <a16:creationId xmlns:a16="http://schemas.microsoft.com/office/drawing/2014/main" id="{1EFAF30E-1CB4-4DCC-B1A8-30450AECD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236">
              <a:extLst>
                <a:ext uri="{FF2B5EF4-FFF2-40B4-BE49-F238E27FC236}">
                  <a16:creationId xmlns:a16="http://schemas.microsoft.com/office/drawing/2014/main" id="{A53911EE-BFCB-48ED-9821-C8FD04498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238">
              <a:extLst>
                <a:ext uri="{FF2B5EF4-FFF2-40B4-BE49-F238E27FC236}">
                  <a16:creationId xmlns:a16="http://schemas.microsoft.com/office/drawing/2014/main" id="{AE84E691-02AF-4C42-B3B7-EE46E825C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240">
              <a:extLst>
                <a:ext uri="{FF2B5EF4-FFF2-40B4-BE49-F238E27FC236}">
                  <a16:creationId xmlns:a16="http://schemas.microsoft.com/office/drawing/2014/main" id="{EB9041A9-2967-41AF-BE0A-A7476B97B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242">
              <a:extLst>
                <a:ext uri="{FF2B5EF4-FFF2-40B4-BE49-F238E27FC236}">
                  <a16:creationId xmlns:a16="http://schemas.microsoft.com/office/drawing/2014/main" id="{2B7F05AE-8C2E-43EB-BBA0-897D173AF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244">
              <a:extLst>
                <a:ext uri="{FF2B5EF4-FFF2-40B4-BE49-F238E27FC236}">
                  <a16:creationId xmlns:a16="http://schemas.microsoft.com/office/drawing/2014/main" id="{4248E8A5-3D01-49ED-BEC6-0D27C4C50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246">
              <a:extLst>
                <a:ext uri="{FF2B5EF4-FFF2-40B4-BE49-F238E27FC236}">
                  <a16:creationId xmlns:a16="http://schemas.microsoft.com/office/drawing/2014/main" id="{A50B1FA2-FFAB-4A04-8C04-CF6BC1BCD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248">
              <a:extLst>
                <a:ext uri="{FF2B5EF4-FFF2-40B4-BE49-F238E27FC236}">
                  <a16:creationId xmlns:a16="http://schemas.microsoft.com/office/drawing/2014/main" id="{B70F9284-E3A9-4E8C-9C28-93D985513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250">
              <a:extLst>
                <a:ext uri="{FF2B5EF4-FFF2-40B4-BE49-F238E27FC236}">
                  <a16:creationId xmlns:a16="http://schemas.microsoft.com/office/drawing/2014/main" id="{494AA308-491E-44AE-A81D-E62D362FC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252">
              <a:extLst>
                <a:ext uri="{FF2B5EF4-FFF2-40B4-BE49-F238E27FC236}">
                  <a16:creationId xmlns:a16="http://schemas.microsoft.com/office/drawing/2014/main" id="{03B58A61-0691-4D1F-9A25-7CCB12DA9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254">
              <a:extLst>
                <a:ext uri="{FF2B5EF4-FFF2-40B4-BE49-F238E27FC236}">
                  <a16:creationId xmlns:a16="http://schemas.microsoft.com/office/drawing/2014/main" id="{57F5DE50-7369-4681-A8F6-5E935A517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256">
              <a:extLst>
                <a:ext uri="{FF2B5EF4-FFF2-40B4-BE49-F238E27FC236}">
                  <a16:creationId xmlns:a16="http://schemas.microsoft.com/office/drawing/2014/main" id="{4C666F7C-EBDE-456E-B607-1E0FA6924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FFF66A7-062A-4A45-8A10-A8F847AF1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9387" y="2999128"/>
            <a:ext cx="8510121" cy="0"/>
            <a:chOff x="1504814" y="2488864"/>
            <a:chExt cx="8510121" cy="0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2090933-BFE5-4598-998F-C285703942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7E50B9E-AD14-448E-B2DF-ED1D0F4908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F782020-9AE0-4B20-ACD4-057C60173A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1A502D-7651-4CBE-81DE-FF4F102DAA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C29AAF-4E83-44DA-A084-3FF3C70F61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C5616E9-1DAC-4713-A257-8682DD24A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CDC726D-AB0E-4ED3-82DB-9DD54ADB10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2F1E4A6-E07E-4550-AB72-53438E0C4F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B638F82-2127-4858-AA45-F08A1CADAB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28005E8-9894-4966-8BDE-95577A6039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FFBFEB2-9943-4D83-86DB-1A86AC15E8E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7045F09-8CF5-4E51-A65C-54F8BF015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2903401"/>
            <a:ext cx="8858463" cy="174171"/>
            <a:chOff x="1835966" y="4162015"/>
            <a:chExt cx="8858463" cy="174171"/>
          </a:xfrm>
        </p:grpSpPr>
        <p:sp>
          <p:nvSpPr>
            <p:cNvPr id="135" name="Oval 234">
              <a:extLst>
                <a:ext uri="{FF2B5EF4-FFF2-40B4-BE49-F238E27FC236}">
                  <a16:creationId xmlns:a16="http://schemas.microsoft.com/office/drawing/2014/main" id="{09B4CFFD-0C29-4685-915E-4DC40D4D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236">
              <a:extLst>
                <a:ext uri="{FF2B5EF4-FFF2-40B4-BE49-F238E27FC236}">
                  <a16:creationId xmlns:a16="http://schemas.microsoft.com/office/drawing/2014/main" id="{736381B7-7D05-4040-9A1B-191841576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238">
              <a:extLst>
                <a:ext uri="{FF2B5EF4-FFF2-40B4-BE49-F238E27FC236}">
                  <a16:creationId xmlns:a16="http://schemas.microsoft.com/office/drawing/2014/main" id="{4F77152F-41F4-45EC-B530-B38C5111C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240">
              <a:extLst>
                <a:ext uri="{FF2B5EF4-FFF2-40B4-BE49-F238E27FC236}">
                  <a16:creationId xmlns:a16="http://schemas.microsoft.com/office/drawing/2014/main" id="{8FB428D5-0A0E-4CF3-A223-9F4F7B386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242">
              <a:extLst>
                <a:ext uri="{FF2B5EF4-FFF2-40B4-BE49-F238E27FC236}">
                  <a16:creationId xmlns:a16="http://schemas.microsoft.com/office/drawing/2014/main" id="{A4275727-B33C-4EB0-9E6E-7CE33560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244">
              <a:extLst>
                <a:ext uri="{FF2B5EF4-FFF2-40B4-BE49-F238E27FC236}">
                  <a16:creationId xmlns:a16="http://schemas.microsoft.com/office/drawing/2014/main" id="{7998F366-05B2-42D3-9B4E-CD7F91FB9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246">
              <a:extLst>
                <a:ext uri="{FF2B5EF4-FFF2-40B4-BE49-F238E27FC236}">
                  <a16:creationId xmlns:a16="http://schemas.microsoft.com/office/drawing/2014/main" id="{8593BF6C-17E2-4AB7-85D7-0B93D2376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248">
              <a:extLst>
                <a:ext uri="{FF2B5EF4-FFF2-40B4-BE49-F238E27FC236}">
                  <a16:creationId xmlns:a16="http://schemas.microsoft.com/office/drawing/2014/main" id="{74F85EBE-E43B-4B81-85F1-89969EC56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Oval 250">
              <a:extLst>
                <a:ext uri="{FF2B5EF4-FFF2-40B4-BE49-F238E27FC236}">
                  <a16:creationId xmlns:a16="http://schemas.microsoft.com/office/drawing/2014/main" id="{16C21525-8829-45F3-8C9F-05274678E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Oval 252">
              <a:extLst>
                <a:ext uri="{FF2B5EF4-FFF2-40B4-BE49-F238E27FC236}">
                  <a16:creationId xmlns:a16="http://schemas.microsoft.com/office/drawing/2014/main" id="{8FFF03BC-2EFF-4AF5-B788-A1FEA5378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Oval 254">
              <a:extLst>
                <a:ext uri="{FF2B5EF4-FFF2-40B4-BE49-F238E27FC236}">
                  <a16:creationId xmlns:a16="http://schemas.microsoft.com/office/drawing/2014/main" id="{D811BD14-6461-4DD9-9A2C-BFC2C9553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256">
              <a:extLst>
                <a:ext uri="{FF2B5EF4-FFF2-40B4-BE49-F238E27FC236}">
                  <a16:creationId xmlns:a16="http://schemas.microsoft.com/office/drawing/2014/main" id="{929BB859-9DB9-433D-8C7B-91E7FED4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9" name="Graphic 158">
            <a:extLst>
              <a:ext uri="{FF2B5EF4-FFF2-40B4-BE49-F238E27FC236}">
                <a16:creationId xmlns:a16="http://schemas.microsoft.com/office/drawing/2014/main" id="{A24C8354-AD07-4B50-9334-314D6B2B1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sp>
        <p:nvSpPr>
          <p:cNvPr id="160" name="Date Placeholder 2">
            <a:extLst>
              <a:ext uri="{FF2B5EF4-FFF2-40B4-BE49-F238E27FC236}">
                <a16:creationId xmlns:a16="http://schemas.microsoft.com/office/drawing/2014/main" id="{D3F09D93-A56A-41E4-A3BA-42472B0A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1" name="Footer Placeholder 3">
            <a:extLst>
              <a:ext uri="{FF2B5EF4-FFF2-40B4-BE49-F238E27FC236}">
                <a16:creationId xmlns:a16="http://schemas.microsoft.com/office/drawing/2014/main" id="{5951592E-5737-43C9-B6B0-D1340766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62" name="Slide Number Placeholder 4">
            <a:extLst>
              <a:ext uri="{FF2B5EF4-FFF2-40B4-BE49-F238E27FC236}">
                <a16:creationId xmlns:a16="http://schemas.microsoft.com/office/drawing/2014/main" id="{3B542197-0399-4FBD-A10C-B97A68AA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56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9728" y="317739"/>
            <a:ext cx="4114800" cy="623923"/>
          </a:xfrm>
          <a:prstGeom prst="rect">
            <a:avLst/>
          </a:prstGeom>
        </p:spPr>
        <p:txBody>
          <a:bodyPr anchor="ctr"/>
          <a:lstStyle>
            <a:lvl1pPr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14400" y="905856"/>
            <a:ext cx="5759450" cy="50472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cap="all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A6BF61C1-4A8C-44D4-901D-E065B7B42A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98229" y="0"/>
            <a:ext cx="459377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726902C-381D-4629-AF04-0689A76C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0C3F3-53A4-4049-96CE-C6C4EB9DA6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44286"/>
            <a:ext cx="4114800" cy="747929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F669E6E-28BD-4FC9-BFB3-B42707D25A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731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B0CE1D3C-6E95-41C8-9202-B6BACEA97C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3729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90F4B16-F669-4D35-8B6D-5DE38097DD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3728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0D56BE-BB71-4ADC-B308-883B7BB63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372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24532133-7BD7-49DF-96C1-B4A992CE4DF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667826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F4F5B9-821C-4A57-B5E2-055949CEC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382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63893EB3-C98E-4A69-A71C-7C922128375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73826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5D0352AF-E877-45F2-9868-A8A1E017A91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73825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750DAF93-603B-44B6-99DC-79A63DC3A1F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37921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72AD67-26BA-4843-BAFE-B661A05BB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391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0EAD7F-FBD0-4EA0-A7E7-5E65604B4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1401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A3EAA29-D608-4031-9C0E-0610D1886CA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43921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1DC4676B-9880-4C33-A8A2-88FB0944CF3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43920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AF6D479F-D265-4CD5-88BE-FC37AFC5FF4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08016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ED618ADF-296A-4300-A8AE-A1837B390A9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14015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CA503612-3331-4786-8298-4A1E0C1C75D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14014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1D0F5-2B0B-4318-B5DC-AECB0985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8939-F5BE-47FA-AE2F-AF66C45B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A3F37-FB91-4420-832B-EA39AE37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59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B70B2057-9B78-4391-A15F-27A41A72F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059CD-37AB-48A3-9976-0B38FF7A5A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7106" y="589720"/>
            <a:ext cx="4006114" cy="657784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36E0B0A-0B1B-438D-8971-570ACA956B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64029" y="186203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FB8438-2DA4-4B23-ACCD-3DEADF3E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3E63EE1F-208F-40D0-9307-47F66C8581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8073" y="321268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40F7C878-62A1-4A30-AA27-C5F502C8D3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8073" y="349627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48" name="Picture Placeholder 9">
            <a:extLst>
              <a:ext uri="{FF2B5EF4-FFF2-40B4-BE49-F238E27FC236}">
                <a16:creationId xmlns:a16="http://schemas.microsoft.com/office/drawing/2014/main" id="{5D495D18-EB49-4AD5-A7EE-1E6D2496B69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211979" y="186203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48BBAE-0CA8-464A-A4E0-AB7D697DA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03551339-A94F-4674-8165-3BFA78946D0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76023" y="321268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D1839C5B-C216-4FB8-A285-4D99AF56E8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76023" y="349627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2" name="Picture Placeholder 9">
            <a:extLst>
              <a:ext uri="{FF2B5EF4-FFF2-40B4-BE49-F238E27FC236}">
                <a16:creationId xmlns:a16="http://schemas.microsoft.com/office/drawing/2014/main" id="{ACA22B55-1DD2-4FE6-95FC-D8BC2BBECF0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859928" y="186203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73BE6D-AE02-42D4-838E-F7916980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35C2A2FE-AA36-4715-97F6-B743D26DE3F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3972" y="321268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B98652DE-F8C8-4EA5-8CDA-9985B636DE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972" y="349627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6" name="Picture Placeholder 9">
            <a:extLst>
              <a:ext uri="{FF2B5EF4-FFF2-40B4-BE49-F238E27FC236}">
                <a16:creationId xmlns:a16="http://schemas.microsoft.com/office/drawing/2014/main" id="{40C3D084-82F3-4C1C-95E8-56362097EDF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07876" y="1858432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0EC4B6A-1FAA-43D1-9436-A3BFF08A8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171553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ABB7ACFA-C6F3-4D7A-A6D8-73035EF164D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71920" y="3209081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F9CBC3B9-EDF1-45E0-BFBF-53888131CBA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71920" y="3492671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0" name="Picture Placeholder 9">
            <a:extLst>
              <a:ext uri="{FF2B5EF4-FFF2-40B4-BE49-F238E27FC236}">
                <a16:creationId xmlns:a16="http://schemas.microsoft.com/office/drawing/2014/main" id="{A7D13807-1ECF-4830-AB8D-D33E4F22330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564029" y="412947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0E1F756-2737-4291-8D41-307BFE73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C5BD35EC-547F-4A42-85C6-E2C94C2A03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28073" y="548012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D89797D3-65B3-414D-9657-B5DA3934914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28073" y="576371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4" name="Picture Placeholder 9">
            <a:extLst>
              <a:ext uri="{FF2B5EF4-FFF2-40B4-BE49-F238E27FC236}">
                <a16:creationId xmlns:a16="http://schemas.microsoft.com/office/drawing/2014/main" id="{280147ED-89CE-475D-A96F-AA7A912E00B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211979" y="412947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0D74ED-CECE-4A22-B877-966D53821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 Placeholder 10">
            <a:extLst>
              <a:ext uri="{FF2B5EF4-FFF2-40B4-BE49-F238E27FC236}">
                <a16:creationId xmlns:a16="http://schemas.microsoft.com/office/drawing/2014/main" id="{0C937A25-DAA7-4478-ADF6-728F4D61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76023" y="548012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7" name="Text Placeholder 10">
            <a:extLst>
              <a:ext uri="{FF2B5EF4-FFF2-40B4-BE49-F238E27FC236}">
                <a16:creationId xmlns:a16="http://schemas.microsoft.com/office/drawing/2014/main" id="{8AB48703-9A4A-440C-9049-7FE889764E5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676023" y="576371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8" name="Picture Placeholder 9">
            <a:extLst>
              <a:ext uri="{FF2B5EF4-FFF2-40B4-BE49-F238E27FC236}">
                <a16:creationId xmlns:a16="http://schemas.microsoft.com/office/drawing/2014/main" id="{5D9D5119-D677-47FD-AEEB-49FE4DDEF6B0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859928" y="412947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AF0F623-CF57-4D6B-87F3-FD410516E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 Placeholder 10">
            <a:extLst>
              <a:ext uri="{FF2B5EF4-FFF2-40B4-BE49-F238E27FC236}">
                <a16:creationId xmlns:a16="http://schemas.microsoft.com/office/drawing/2014/main" id="{3BE3B8C3-ECB9-46D2-B11F-A5569909748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23972" y="548012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71" name="Text Placeholder 10">
            <a:extLst>
              <a:ext uri="{FF2B5EF4-FFF2-40B4-BE49-F238E27FC236}">
                <a16:creationId xmlns:a16="http://schemas.microsoft.com/office/drawing/2014/main" id="{FB1EE68D-97FA-4EA4-B792-5AC6C49F902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23972" y="576371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72" name="Picture Placeholder 9">
            <a:extLst>
              <a:ext uri="{FF2B5EF4-FFF2-40B4-BE49-F238E27FC236}">
                <a16:creationId xmlns:a16="http://schemas.microsoft.com/office/drawing/2014/main" id="{7E98343B-32E9-4538-991A-B5EACD651D4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507876" y="4125872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23CC91A-02A3-4B96-BCEE-76C1D25C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398297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 Placeholder 10">
            <a:extLst>
              <a:ext uri="{FF2B5EF4-FFF2-40B4-BE49-F238E27FC236}">
                <a16:creationId xmlns:a16="http://schemas.microsoft.com/office/drawing/2014/main" id="{DBE2EAAB-674D-41E1-92E6-A7459FEFDA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971920" y="5476521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75" name="Text Placeholder 10">
            <a:extLst>
              <a:ext uri="{FF2B5EF4-FFF2-40B4-BE49-F238E27FC236}">
                <a16:creationId xmlns:a16="http://schemas.microsoft.com/office/drawing/2014/main" id="{C60D862C-3474-4A4A-8557-AD2C7917BFE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971920" y="5760111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08728-25CF-4DB1-9A83-FAFA5ABE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454F9-A55F-44A0-9695-FC40C668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8C64F-7F14-454A-B830-80CCE5B1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62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C64230-8BD4-4150-967D-421B6FE4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8AE08-0788-4D8A-8C9D-7E5AAA112A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615940"/>
            <a:ext cx="4137262" cy="938778"/>
          </a:xfrm>
          <a:prstGeom prst="rect">
            <a:avLst/>
          </a:prstGeom>
        </p:spPr>
        <p:txBody>
          <a:bodyPr anchor="ctr"/>
          <a:lstStyle>
            <a:lvl1pPr algn="ctr">
              <a:defRPr lang="en-US"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8A119E1C-2243-42E2-8A58-CC171131D1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1170" y="3079567"/>
            <a:ext cx="1200150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337797F5-74CE-492B-806B-221CAF3535C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10890" y="3079567"/>
            <a:ext cx="1223858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2431D1A0-10D1-4D2E-AC6F-F8C9E6A226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88252" y="3079567"/>
            <a:ext cx="1187610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4028BD6A-568F-4A16-AE86-5D88861C3BB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79382" y="3079567"/>
            <a:ext cx="1211785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2E935678-32B2-4589-933F-F74B3E68FF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458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B3C5A73C-51DD-4781-943C-235704BBF6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0458" y="5156838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8" name="Text Placeholder 10">
            <a:extLst>
              <a:ext uri="{FF2B5EF4-FFF2-40B4-BE49-F238E27FC236}">
                <a16:creationId xmlns:a16="http://schemas.microsoft.com/office/drawing/2014/main" id="{AD95FB24-5DA0-4000-B023-A00C32D53F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2032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7" name="Text Placeholder 10">
            <a:extLst>
              <a:ext uri="{FF2B5EF4-FFF2-40B4-BE49-F238E27FC236}">
                <a16:creationId xmlns:a16="http://schemas.microsoft.com/office/drawing/2014/main" id="{7455F56A-A263-4D13-A484-2D15CD61D0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2032" y="5156837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0" name="Text Placeholder 10">
            <a:extLst>
              <a:ext uri="{FF2B5EF4-FFF2-40B4-BE49-F238E27FC236}">
                <a16:creationId xmlns:a16="http://schemas.microsoft.com/office/drawing/2014/main" id="{6C6ABB33-3D98-4D76-B96F-65F57493622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1270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9" name="Text Placeholder 10">
            <a:extLst>
              <a:ext uri="{FF2B5EF4-FFF2-40B4-BE49-F238E27FC236}">
                <a16:creationId xmlns:a16="http://schemas.microsoft.com/office/drawing/2014/main" id="{8EA8275A-A17A-42ED-9DDC-5F06000BFB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91270" y="5157592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2" name="Text Placeholder 10">
            <a:extLst>
              <a:ext uri="{FF2B5EF4-FFF2-40B4-BE49-F238E27FC236}">
                <a16:creationId xmlns:a16="http://schemas.microsoft.com/office/drawing/2014/main" id="{4AEA6122-22B2-49EC-8451-E43D40F323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94487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1" name="Text Placeholder 10">
            <a:extLst>
              <a:ext uri="{FF2B5EF4-FFF2-40B4-BE49-F238E27FC236}">
                <a16:creationId xmlns:a16="http://schemas.microsoft.com/office/drawing/2014/main" id="{103D7EA4-00E4-43FA-8129-1CBE0C1291A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94487" y="5166170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Date Placeholder 2">
            <a:extLst>
              <a:ext uri="{FF2B5EF4-FFF2-40B4-BE49-F238E27FC236}">
                <a16:creationId xmlns:a16="http://schemas.microsoft.com/office/drawing/2014/main" id="{811592B2-2D21-495C-8C11-680EC815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B73D1-17D7-400F-B750-F5EA2675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0E81D-C76E-4DB7-9722-4BE8D7CF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1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6874" y="1329829"/>
            <a:ext cx="2043713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12513" y="808353"/>
            <a:ext cx="6341212" cy="168243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34519"/>
            <a:ext cx="12192000" cy="36234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7C99-0702-4DEF-A72F-2451B3DC6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6544" y="-1"/>
            <a:ext cx="3944790" cy="1845127"/>
          </a:xfrm>
          <a:prstGeom prst="rect">
            <a:avLst/>
          </a:prstGeom>
        </p:spPr>
        <p:txBody>
          <a:bodyPr anchor="ctr"/>
          <a:lstStyle>
            <a:lvl1pPr algn="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74497024-D7D5-447C-8133-660B1F47A1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45128"/>
            <a:ext cx="12192000" cy="50128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88F42-9013-4CBC-BF65-3FE14705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1F54EB4-06CA-459B-8F8C-86061BA6F1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7913" y="0"/>
            <a:ext cx="6564087" cy="3614737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640080" tIns="731520" rIns="54864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2B1A3-ADD1-4AAF-A733-AF9AEAB4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E2F48-AB83-42F0-93C2-9F943F0B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69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11344" y="0"/>
            <a:ext cx="6680656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F4E84F-A3BE-442F-B9F1-68AB2244A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0" y="-7084"/>
            <a:ext cx="5511344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6566" y="3035081"/>
            <a:ext cx="2341256" cy="640698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4805" y="3959761"/>
            <a:ext cx="2879477" cy="1790164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E3FCFFF-5934-4C8D-A4B0-6B19C662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651"/>
            <a:ext cx="3701436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41" y="1332239"/>
            <a:ext cx="1871580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7404DC9-3FBE-41B9-946D-9A0D878C28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1042" y="652826"/>
            <a:ext cx="3433138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88BB7876-0125-4084-804C-A842C8558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1042" y="1032330"/>
            <a:ext cx="3433138" cy="137067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645735C-4621-4667-AB52-0391CFBB6B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3339" y="652826"/>
            <a:ext cx="3433138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88BB2B1-07E3-42A2-B3BE-7FC7D7AE1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3339" y="1032330"/>
            <a:ext cx="3433138" cy="137067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2C103C8-E422-4DEB-9077-DC11E00805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1042" y="2620561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A80948A-8FCC-4BE4-A5F7-20802B17630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31042" y="3002562"/>
            <a:ext cx="3433138" cy="96135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744F88B-3CB7-4A2B-B718-EEB4E061A7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03339" y="2620561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343EDF6-C2D8-47E1-856B-6329A7CE07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3339" y="3002562"/>
            <a:ext cx="3433138" cy="96135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AC6352A5-5003-4E32-B8FF-A84B4A4AC3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31042" y="4147932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CC2603EF-30BF-4C6C-BA93-E99C72480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1042" y="4529933"/>
            <a:ext cx="3433138" cy="145098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848536"/>
            <a:ext cx="1929607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8BD2DF2-5753-43B2-82AD-30DBE8004D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4359" y="2046233"/>
            <a:ext cx="312658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A5FD5DB-8694-4BD8-819A-7AD23AAAEF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4359" y="2425736"/>
            <a:ext cx="3126583" cy="1306527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F5129C3-CFB0-408F-BE5C-AC32F5C68F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26986" y="2046233"/>
            <a:ext cx="3281556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344438D-488B-4739-95B6-56F81A25FA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26986" y="2425736"/>
            <a:ext cx="3281556" cy="1306527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6F801D1-185D-4C5B-9855-3AD0372C33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4359" y="4180976"/>
            <a:ext cx="3126583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46B3EF2-B93D-4E2D-8ECF-31A1DF927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4359" y="4562976"/>
            <a:ext cx="3126583" cy="125893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5A8C3BD-2930-45A1-B3E0-EC8FA92B65F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26986" y="4180976"/>
            <a:ext cx="3281556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E7A5E528-A349-45DA-A841-E092311D8F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26986" y="4562976"/>
            <a:ext cx="3281556" cy="125893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B5AB06-9792-445C-9B3C-103D5EBCE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7992"/>
            <a:ext cx="10515600" cy="994835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C3BAD53-6B4A-490D-BE06-B5A0B068755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632608" y="2982740"/>
            <a:ext cx="603504" cy="6035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30E1FC4A-DE44-4B85-856E-E2480DF55A8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88240" y="2981421"/>
            <a:ext cx="603504" cy="5943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02E70B7A-F000-4D8D-9BDF-E10FF6B3837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82902" y="2983163"/>
            <a:ext cx="603504" cy="6035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1CED61F8-3F2F-4611-8E56-88AAF763257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927648" y="3001928"/>
            <a:ext cx="594360" cy="5943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B7058D0A-FADA-4AE8-99E1-90B4E5D358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080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B7B90F8-2155-4E8A-BCE9-7780EE14ED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80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9C0C6E63-A45B-409B-824C-FAA0CC56EC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858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B910C319-3589-469F-9A8A-173CB714BA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0858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D9802FCD-21E3-4F6F-B57C-02AEB618FE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0340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4AFEE648-F3AD-453E-895B-F43C7415C7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0340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AA760860-8E89-42DD-87FD-F9951F2837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7118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FD2DFE0-D25E-4B72-A2B4-C40CF72D52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7118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E090415B-A73D-4D17-B5FA-F442D6C0EB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9CB337-B3D4-443D-99C2-B7AE9EB5D2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79" y="-136525"/>
            <a:ext cx="4979773" cy="685800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324612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9AB6E92-BF31-4AA5-B407-78E1D7795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03124F-8B71-4805-8DBD-A3AB3ED43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A9D64C-A9E2-4148-B514-933547C5B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218B468-C542-4326-86FA-43DF3A4F3D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43575" y="3972253"/>
            <a:ext cx="5859420" cy="176941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200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70420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375848"/>
            <a:ext cx="12192000" cy="449118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lIns="3657600" tIns="182880" rIns="3657600"/>
          <a:lstStyle>
            <a:lvl1pPr algn="ctr">
              <a:defRPr sz="6000" cap="all" spc="1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772276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1354" y="790901"/>
            <a:ext cx="3049568" cy="640698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82CE97E-7FF6-4E8B-AF42-9777A2451F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22086" y="826720"/>
            <a:ext cx="342110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57B5FEE-44D7-4F94-A843-EC7BD802D8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22086" y="1206225"/>
            <a:ext cx="34211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4250112D-DE79-407A-BBAB-B2BB2CB881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22086" y="2666702"/>
            <a:ext cx="342110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1C55DCE1-6E6B-4CDD-A9D8-B2A0034856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2086" y="3046207"/>
            <a:ext cx="34211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9CAE3862-A5E9-4B70-8F14-8F5BFEE3AA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22086" y="4536575"/>
            <a:ext cx="342110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2086" y="4916080"/>
            <a:ext cx="34211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pportunity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8E2C-0F13-417A-AD7A-E478D5C3B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8382" y="422661"/>
            <a:ext cx="5200532" cy="720399"/>
          </a:xfrm>
          <a:prstGeom prst="rect">
            <a:avLst/>
          </a:prstGeom>
        </p:spPr>
        <p:txBody>
          <a:bodyPr anchor="ctr"/>
          <a:lstStyle>
            <a:lvl1pPr algn="l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0892B14-4811-4781-A0D4-2D26A55D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0003" y="1617548"/>
            <a:ext cx="876929" cy="720399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50B6E72-89BA-408A-B2C8-8424747605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0003" y="3180036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FCE449C-D340-41D2-BDD5-5A31068FC8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0003" y="4760985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E2BD66-8465-46D7-9283-569B4EE459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2977" y="1456753"/>
            <a:ext cx="33650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3CFC961-1ED9-4817-9DB9-A1F1D0FD2A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2977" y="3031685"/>
            <a:ext cx="33650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7E0D9B8E-402D-44A1-920E-4838543BD9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02977" y="4612634"/>
            <a:ext cx="33650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64607288-5296-4BAF-B405-7F1902FA0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248018"/>
            <a:ext cx="2435528" cy="61485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27432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1341B70-2018-4DBE-BB9A-D1F7A895F9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84174" y="0"/>
            <a:ext cx="5807825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3CCEE28-12C2-4138-9214-420B5A5B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9762" y="6248018"/>
            <a:ext cx="7267426" cy="620868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347ECA7D-7D2B-475F-874D-51236135A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07188" y="6248018"/>
            <a:ext cx="2495699" cy="620866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45720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27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javatpoint.com/selenium-tutorial%22);&#160;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95DD68C-FEB8-4CF6-883B-1CA9912E4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Cloud Selenium Grid | What Is Selenium Grid? | Perfecto">
            <a:extLst>
              <a:ext uri="{FF2B5EF4-FFF2-40B4-BE49-F238E27FC236}">
                <a16:creationId xmlns:a16="http://schemas.microsoft.com/office/drawing/2014/main" id="{182D0C96-8271-275D-02FB-E152592B2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6" y="-33866"/>
            <a:ext cx="12767733" cy="697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275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B0A0B61-E44C-4C98-A84B-B96C81DA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200" y="2226733"/>
            <a:ext cx="7230532" cy="1449046"/>
          </a:xfrm>
        </p:spPr>
        <p:txBody>
          <a:bodyPr/>
          <a:lstStyle/>
          <a:p>
            <a:r>
              <a:rPr lang="en-US" noProof="0" dirty="0"/>
              <a:t>Thank you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90CE37-04F9-4227-B00E-A878A905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B52D9-2BE1-41EE-B28C-4DEDAEFD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E7CB9-A0ED-4EB9-BBDE-0C1004C49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46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A25FA4-A288-4460-BF12-637E0779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728" y="317739"/>
            <a:ext cx="4114800" cy="623923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57" name="Date Placeholder 56">
            <a:extLst>
              <a:ext uri="{FF2B5EF4-FFF2-40B4-BE49-F238E27FC236}">
                <a16:creationId xmlns:a16="http://schemas.microsoft.com/office/drawing/2014/main" id="{653BB8CA-23AF-4226-9FB3-FA1964EB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8" name="Footer Placeholder 57">
            <a:extLst>
              <a:ext uri="{FF2B5EF4-FFF2-40B4-BE49-F238E27FC236}">
                <a16:creationId xmlns:a16="http://schemas.microsoft.com/office/drawing/2014/main" id="{4DDD181B-D1CF-4E5A-B354-DE584F3F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</a:t>
            </a:r>
          </a:p>
        </p:txBody>
      </p:sp>
      <p:sp>
        <p:nvSpPr>
          <p:cNvPr id="59" name="Slide Number Placeholder 58">
            <a:extLst>
              <a:ext uri="{FF2B5EF4-FFF2-40B4-BE49-F238E27FC236}">
                <a16:creationId xmlns:a16="http://schemas.microsoft.com/office/drawing/2014/main" id="{185AB600-E5B8-4AFD-A7DA-37E5D3AF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A87306C-81BA-4795-A5CA-9392456A8C1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61" name="Text Placeholder 6">
            <a:extLst>
              <a:ext uri="{FF2B5EF4-FFF2-40B4-BE49-F238E27FC236}">
                <a16:creationId xmlns:a16="http://schemas.microsoft.com/office/drawing/2014/main" id="{C642E228-CA07-D9DA-1D32-3A8F31152E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3680352"/>
              </p:ext>
            </p:extLst>
          </p:nvPr>
        </p:nvGraphicFramePr>
        <p:xfrm>
          <a:off x="914400" y="905856"/>
          <a:ext cx="5759450" cy="5047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138D00-1623-B913-C8F9-350A26E994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8" name="Picture 4" descr="A browser automation framework and ecosystem. | PythonRepo">
            <a:extLst>
              <a:ext uri="{FF2B5EF4-FFF2-40B4-BE49-F238E27FC236}">
                <a16:creationId xmlns:a16="http://schemas.microsoft.com/office/drawing/2014/main" id="{1C6A6454-4106-3F2E-99E3-E4ABD7350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197" y="0"/>
            <a:ext cx="5202803" cy="6858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339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345635"/>
            <a:ext cx="2035534" cy="1802296"/>
          </a:xfrm>
        </p:spPr>
        <p:txBody>
          <a:bodyPr/>
          <a:lstStyle/>
          <a:p>
            <a:br>
              <a:rPr lang="en-IN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IN" dirty="0">
                <a:latin typeface="Aldhabi" panose="01000000000000000000" pitchFamily="2" charset="-78"/>
                <a:cs typeface="Aldhabi" panose="01000000000000000000" pitchFamily="2" charset="-78"/>
              </a:rPr>
              <a:t>Selenium WebDriver- Commands </a:t>
            </a:r>
            <a:br>
              <a:rPr lang="en-US" dirty="0"/>
            </a:b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2192F0C-65C9-4E6D-9314-81FB7E4DB4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97357" y="-111318"/>
            <a:ext cx="8412481" cy="6832793"/>
          </a:xfrm>
        </p:spPr>
        <p:txBody>
          <a:bodyPr/>
          <a:lstStyle/>
          <a:p>
            <a:pPr rtl="0"/>
            <a:endParaRPr lang="en-IN" dirty="0">
              <a:effectLst/>
              <a:latin typeface="-apple-system"/>
            </a:endParaRPr>
          </a:p>
          <a:p>
            <a:pPr rtl="0"/>
            <a:r>
              <a:rPr lang="en-IN" sz="1800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1.Fetching a web page</a:t>
            </a:r>
            <a:r>
              <a:rPr lang="en-IN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</a:p>
          <a:p>
            <a:pPr rtl="0"/>
            <a:r>
              <a:rPr lang="en-IN" sz="1800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•There are two methods to fetch a web page:</a:t>
            </a:r>
            <a:r>
              <a:rPr lang="en-IN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</a:p>
          <a:p>
            <a:pPr rtl="0"/>
            <a:r>
              <a:rPr lang="en-IN" sz="1800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           Using Get method</a:t>
            </a:r>
            <a:r>
              <a:rPr lang="en-IN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</a:p>
          <a:p>
            <a:pPr rtl="0"/>
            <a:r>
              <a:rPr lang="en-IN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      </a:t>
            </a:r>
            <a:r>
              <a:rPr lang="en-IN" sz="1800" dirty="0" err="1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driver.get</a:t>
            </a:r>
            <a:r>
              <a:rPr lang="en-IN" sz="1800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("www.javatpoint.com") </a:t>
            </a:r>
            <a:r>
              <a:rPr lang="en-IN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</a:p>
          <a:p>
            <a:pPr rtl="0"/>
            <a:r>
              <a:rPr lang="en-IN" sz="1800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•Using Navigate method</a:t>
            </a:r>
            <a:r>
              <a:rPr lang="en-IN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</a:p>
          <a:p>
            <a:pPr rtl="0"/>
            <a:r>
              <a:rPr lang="en-IN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       </a:t>
            </a:r>
            <a:r>
              <a:rPr lang="en-IN" sz="1800" dirty="0" err="1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driver.navigate</a:t>
            </a:r>
            <a:r>
              <a:rPr lang="en-IN" sz="1800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().to("</a:t>
            </a:r>
            <a:r>
              <a:rPr lang="en-IN" sz="1800" dirty="0">
                <a:effectLst/>
                <a:latin typeface="Aldhabi" panose="01000000000000000000" pitchFamily="2" charset="-78"/>
                <a:cs typeface="Aldhabi" panose="01000000000000000000" pitchFamily="2" charset="-78"/>
                <a:hlinkClick r:id="rId2" tooltip="https://javatpoint.com/selenium-tutorial%22);%c2%a0"/>
              </a:rPr>
              <a:t>https://javatpoint.com/selenium-tutorial"); </a:t>
            </a:r>
            <a:r>
              <a:rPr lang="en-IN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</a:p>
          <a:p>
            <a:pPr rtl="0"/>
            <a:r>
              <a:rPr lang="en-IN" sz="1800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2. Locating forms and sending user inputs</a:t>
            </a:r>
            <a:r>
              <a:rPr lang="en-IN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</a:p>
          <a:p>
            <a:pPr rtl="0"/>
            <a:r>
              <a:rPr lang="en-IN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      </a:t>
            </a:r>
            <a:r>
              <a:rPr lang="en-IN" sz="1800" dirty="0" err="1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driver.findElement</a:t>
            </a:r>
            <a:r>
              <a:rPr lang="en-IN" sz="1800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(By.id("</a:t>
            </a:r>
            <a:r>
              <a:rPr lang="en-IN" sz="1800" dirty="0" err="1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lst-ib</a:t>
            </a:r>
            <a:r>
              <a:rPr lang="en-IN" sz="1800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")).</a:t>
            </a:r>
            <a:r>
              <a:rPr lang="en-IN" sz="1800" dirty="0" err="1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sendKeys</a:t>
            </a:r>
            <a:r>
              <a:rPr lang="en-IN" sz="1800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("</a:t>
            </a:r>
            <a:r>
              <a:rPr lang="en-IN" sz="1800" dirty="0" err="1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javatpoint</a:t>
            </a:r>
            <a:r>
              <a:rPr lang="en-IN" sz="1800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 tutorials");  </a:t>
            </a:r>
            <a:r>
              <a:rPr lang="en-IN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</a:p>
          <a:p>
            <a:pPr rtl="0"/>
            <a:r>
              <a:rPr lang="en-IN" sz="1800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3. Performing Click event</a:t>
            </a:r>
            <a:r>
              <a:rPr lang="en-IN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</a:p>
          <a:p>
            <a:pPr rtl="0"/>
            <a:r>
              <a:rPr lang="en-IN" sz="1800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•The click() method is used to perform click operation on any web element.</a:t>
            </a:r>
            <a:r>
              <a:rPr lang="en-IN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</a:p>
          <a:p>
            <a:pPr rtl="0"/>
            <a:r>
              <a:rPr lang="en-IN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          </a:t>
            </a:r>
            <a:r>
              <a:rPr lang="en-IN" sz="1800" dirty="0" err="1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driver.findElement</a:t>
            </a:r>
            <a:r>
              <a:rPr lang="en-IN" sz="1800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(By.id("</a:t>
            </a:r>
            <a:r>
              <a:rPr lang="en-IN" sz="1800" dirty="0" err="1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btnK</a:t>
            </a:r>
            <a:r>
              <a:rPr lang="en-IN" sz="1800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")).click();  </a:t>
            </a:r>
            <a:r>
              <a:rPr lang="en-IN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</a:p>
          <a:p>
            <a:pPr rtl="0"/>
            <a:r>
              <a:rPr lang="en-IN" sz="1800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4. Navigating backward in browser history</a:t>
            </a:r>
            <a:r>
              <a:rPr lang="en-IN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</a:p>
          <a:p>
            <a:pPr rtl="0"/>
            <a:r>
              <a:rPr lang="en-IN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       </a:t>
            </a:r>
            <a:r>
              <a:rPr lang="en-IN" sz="1800" dirty="0" err="1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driver.navigate</a:t>
            </a:r>
            <a:r>
              <a:rPr lang="en-IN" sz="1800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().back();  </a:t>
            </a:r>
            <a:r>
              <a:rPr lang="en-IN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</a:p>
          <a:p>
            <a:pPr rtl="0"/>
            <a:r>
              <a:rPr lang="en-IN" sz="1800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 5.Navigating forward in browser history</a:t>
            </a:r>
            <a:r>
              <a:rPr lang="en-IN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</a:p>
          <a:p>
            <a:pPr rtl="0"/>
            <a:r>
              <a:rPr lang="en-IN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       </a:t>
            </a:r>
            <a:r>
              <a:rPr lang="en-IN" sz="1800" dirty="0" err="1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driver.navigate</a:t>
            </a:r>
            <a:r>
              <a:rPr lang="en-IN" sz="1800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().forward();  </a:t>
            </a:r>
            <a:r>
              <a:rPr lang="en-IN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</a:p>
          <a:p>
            <a:pPr rtl="0"/>
            <a:r>
              <a:rPr lang="en-IN" sz="1800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 6.Refresh/ Reload a web page</a:t>
            </a:r>
            <a:r>
              <a:rPr lang="en-IN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</a:p>
          <a:p>
            <a:pPr rtl="0"/>
            <a:r>
              <a:rPr lang="en-IN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   </a:t>
            </a:r>
            <a:r>
              <a:rPr lang="en-IN" sz="1800" dirty="0" err="1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driver.navigate</a:t>
            </a:r>
            <a:r>
              <a:rPr lang="en-IN" sz="1800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().refresh();  </a:t>
            </a:r>
            <a:r>
              <a:rPr lang="en-IN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</a:p>
          <a:p>
            <a:pPr rtl="0"/>
            <a:r>
              <a:rPr lang="en-IN" sz="1800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 7.Closing Browser</a:t>
            </a:r>
            <a:r>
              <a:rPr lang="en-IN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</a:p>
          <a:p>
            <a:pPr rtl="0"/>
            <a:r>
              <a:rPr lang="en-IN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   </a:t>
            </a:r>
            <a:r>
              <a:rPr lang="en-IN" sz="1800" dirty="0" err="1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driver.close</a:t>
            </a:r>
            <a:r>
              <a:rPr lang="en-IN" sz="1800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();  </a:t>
            </a:r>
            <a:r>
              <a:rPr lang="en-IN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</a:p>
          <a:p>
            <a:pPr rtl="0"/>
            <a:endParaRPr lang="en-IN" dirty="0">
              <a:effectLst/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endParaRPr lang="en-US" dirty="0"/>
          </a:p>
        </p:txBody>
      </p:sp>
      <p:sp>
        <p:nvSpPr>
          <p:cNvPr id="323" name="Date Placeholder 322">
            <a:extLst>
              <a:ext uri="{FF2B5EF4-FFF2-40B4-BE49-F238E27FC236}">
                <a16:creationId xmlns:a16="http://schemas.microsoft.com/office/drawing/2014/main" id="{E3799503-8083-4A2B-B1A6-DA877569C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25" name="Slide Number Placeholder 324">
            <a:extLst>
              <a:ext uri="{FF2B5EF4-FFF2-40B4-BE49-F238E27FC236}">
                <a16:creationId xmlns:a16="http://schemas.microsoft.com/office/drawing/2014/main" id="{C9F5126E-D75A-4501-9BA9-5485EAB79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7" name="Rectangle 26" descr="Robot">
            <a:extLst>
              <a:ext uri="{FF2B5EF4-FFF2-40B4-BE49-F238E27FC236}">
                <a16:creationId xmlns:a16="http://schemas.microsoft.com/office/drawing/2014/main" id="{E1360CD4-9F40-949D-6C32-F3F8FE4A770D}"/>
              </a:ext>
            </a:extLst>
          </p:cNvPr>
          <p:cNvSpPr/>
          <p:nvPr/>
        </p:nvSpPr>
        <p:spPr>
          <a:xfrm>
            <a:off x="9448800" y="3894667"/>
            <a:ext cx="1588325" cy="20320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4002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F20131-2E66-4147-85FF-C0F1FCA9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67" y="1433542"/>
            <a:ext cx="2252133" cy="2501327"/>
          </a:xfrm>
        </p:spPr>
        <p:txBody>
          <a:bodyPr/>
          <a:lstStyle/>
          <a:p>
            <a:r>
              <a:rPr lang="en-IN" dirty="0">
                <a:latin typeface="Aldhabi" panose="01000000000000000000" pitchFamily="2" charset="-78"/>
                <a:cs typeface="Aldhabi" panose="01000000000000000000" pitchFamily="2" charset="-78"/>
              </a:rPr>
              <a:t>Selenium WebDriver - Browser Commands </a:t>
            </a:r>
            <a:b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endParaRPr lang="en-US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9BCB765-3776-41F5-B6B8-6208678A04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24359" y="2425735"/>
            <a:ext cx="3211140" cy="3267141"/>
          </a:xfrm>
        </p:spPr>
        <p:txBody>
          <a:bodyPr/>
          <a:lstStyle/>
          <a:p>
            <a:r>
              <a:rPr lang="en-US"/>
              <a:t>.</a:t>
            </a:r>
            <a:endParaRPr lang="en-US" dirty="0"/>
          </a:p>
        </p:txBody>
      </p:sp>
      <p:sp>
        <p:nvSpPr>
          <p:cNvPr id="256" name="Date Placeholder 255">
            <a:extLst>
              <a:ext uri="{FF2B5EF4-FFF2-40B4-BE49-F238E27FC236}">
                <a16:creationId xmlns:a16="http://schemas.microsoft.com/office/drawing/2014/main" id="{A111CCC7-FCBE-479D-A98A-3FF0FC4C6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57" name="Footer Placeholder 256">
            <a:extLst>
              <a:ext uri="{FF2B5EF4-FFF2-40B4-BE49-F238E27FC236}">
                <a16:creationId xmlns:a16="http://schemas.microsoft.com/office/drawing/2014/main" id="{8DBC7823-0B82-44CB-B937-1DAF28C16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258" name="Slide Number Placeholder 257">
            <a:extLst>
              <a:ext uri="{FF2B5EF4-FFF2-40B4-BE49-F238E27FC236}">
                <a16:creationId xmlns:a16="http://schemas.microsoft.com/office/drawing/2014/main" id="{A9734560-9D8A-4BBC-A7FA-131A75654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D81262-FC74-B46B-F6A2-7A2B485A812C}"/>
              </a:ext>
            </a:extLst>
          </p:cNvPr>
          <p:cNvSpPr txBox="1"/>
          <p:nvPr/>
        </p:nvSpPr>
        <p:spPr>
          <a:xfrm>
            <a:off x="3303362" y="-84667"/>
            <a:ext cx="4309533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</a:rPr>
              <a:t> </a:t>
            </a:r>
            <a:r>
              <a:rPr lang="en-IN" sz="2800" dirty="0">
                <a:solidFill>
                  <a:srgbClr val="00206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Get Command Method:</a:t>
            </a:r>
          </a:p>
          <a:p>
            <a:r>
              <a:rPr lang="en-IN" sz="2800" dirty="0">
                <a:solidFill>
                  <a:srgbClr val="00206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.get(String arg0) : void  </a:t>
            </a:r>
          </a:p>
          <a:p>
            <a:r>
              <a:rPr lang="en-IN" sz="2800" dirty="0">
                <a:solidFill>
                  <a:srgbClr val="00206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             </a:t>
            </a:r>
            <a:r>
              <a:rPr lang="en-IN" sz="2800" dirty="0" err="1">
                <a:solidFill>
                  <a:srgbClr val="00206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Eg</a:t>
            </a:r>
            <a:r>
              <a:rPr lang="en-IN" sz="2800" dirty="0">
                <a:solidFill>
                  <a:srgbClr val="00206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: </a:t>
            </a:r>
            <a:r>
              <a:rPr lang="en-IN" sz="2800" dirty="0" err="1">
                <a:solidFill>
                  <a:srgbClr val="00206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driver.get</a:t>
            </a:r>
            <a:r>
              <a:rPr lang="en-IN" sz="2800" dirty="0">
                <a:solidFill>
                  <a:srgbClr val="00206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(URL);</a:t>
            </a:r>
          </a:p>
          <a:p>
            <a:r>
              <a:rPr lang="en-IN" sz="2800" dirty="0">
                <a:solidFill>
                  <a:srgbClr val="00206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• Get Title Command Method:</a:t>
            </a:r>
          </a:p>
          <a:p>
            <a:r>
              <a:rPr lang="en-IN" sz="2800" dirty="0">
                <a:solidFill>
                  <a:srgbClr val="00206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.</a:t>
            </a:r>
            <a:r>
              <a:rPr lang="en-IN" sz="2800" dirty="0" err="1">
                <a:solidFill>
                  <a:srgbClr val="00206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getTitle</a:t>
            </a:r>
            <a:r>
              <a:rPr lang="en-IN" sz="2800" dirty="0">
                <a:solidFill>
                  <a:srgbClr val="00206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(): String  </a:t>
            </a:r>
          </a:p>
          <a:p>
            <a:r>
              <a:rPr lang="en-IN" sz="2800" dirty="0">
                <a:solidFill>
                  <a:srgbClr val="00206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                 </a:t>
            </a:r>
            <a:r>
              <a:rPr lang="en-IN" sz="2800" dirty="0" err="1">
                <a:solidFill>
                  <a:srgbClr val="00206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Eg</a:t>
            </a:r>
            <a:r>
              <a:rPr lang="en-IN" sz="2800" dirty="0">
                <a:solidFill>
                  <a:srgbClr val="00206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: </a:t>
            </a:r>
            <a:r>
              <a:rPr lang="en-IN" sz="2800" dirty="0" err="1">
                <a:solidFill>
                  <a:srgbClr val="00206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driver.getTitle</a:t>
            </a:r>
            <a:r>
              <a:rPr lang="en-IN" sz="2800" dirty="0">
                <a:solidFill>
                  <a:srgbClr val="00206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();  </a:t>
            </a:r>
          </a:p>
          <a:p>
            <a:r>
              <a:rPr lang="en-IN" sz="2800" dirty="0">
                <a:solidFill>
                  <a:srgbClr val="00206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• Get Current URL Command  Method:</a:t>
            </a:r>
          </a:p>
          <a:p>
            <a:r>
              <a:rPr lang="en-IN" sz="2800" dirty="0">
                <a:solidFill>
                  <a:srgbClr val="00206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.</a:t>
            </a:r>
            <a:r>
              <a:rPr lang="en-IN" sz="2800" dirty="0" err="1">
                <a:solidFill>
                  <a:srgbClr val="00206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getCurrentUrl</a:t>
            </a:r>
            <a:r>
              <a:rPr lang="en-IN" sz="2800" dirty="0">
                <a:solidFill>
                  <a:srgbClr val="00206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(): String  </a:t>
            </a:r>
          </a:p>
          <a:p>
            <a:r>
              <a:rPr lang="en-IN" sz="2800" dirty="0">
                <a:solidFill>
                  <a:srgbClr val="00206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           </a:t>
            </a:r>
            <a:r>
              <a:rPr lang="en-IN" sz="2800" dirty="0" err="1">
                <a:solidFill>
                  <a:srgbClr val="00206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Eg</a:t>
            </a:r>
            <a:r>
              <a:rPr lang="en-IN" sz="2800" dirty="0">
                <a:solidFill>
                  <a:srgbClr val="00206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: </a:t>
            </a:r>
            <a:r>
              <a:rPr lang="en-IN" sz="2800" dirty="0" err="1">
                <a:solidFill>
                  <a:srgbClr val="00206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driver.getCurrentUrl</a:t>
            </a:r>
            <a:r>
              <a:rPr lang="en-IN" sz="2800" dirty="0">
                <a:solidFill>
                  <a:srgbClr val="00206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();  </a:t>
            </a:r>
          </a:p>
          <a:p>
            <a:r>
              <a:rPr lang="en-IN" sz="2800" dirty="0">
                <a:solidFill>
                  <a:srgbClr val="00206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•Close Command Method:</a:t>
            </a:r>
          </a:p>
          <a:p>
            <a:r>
              <a:rPr lang="en-IN" sz="2800" dirty="0">
                <a:solidFill>
                  <a:srgbClr val="00206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.close(): void  </a:t>
            </a:r>
          </a:p>
          <a:p>
            <a:r>
              <a:rPr lang="en-IN" sz="2800" dirty="0">
                <a:solidFill>
                  <a:srgbClr val="00206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         </a:t>
            </a:r>
            <a:r>
              <a:rPr lang="en-IN" sz="2800" dirty="0" err="1">
                <a:solidFill>
                  <a:srgbClr val="00206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Eg</a:t>
            </a:r>
            <a:r>
              <a:rPr lang="en-IN" sz="2800" dirty="0">
                <a:solidFill>
                  <a:srgbClr val="00206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: </a:t>
            </a:r>
            <a:r>
              <a:rPr lang="en-IN" sz="2800" dirty="0" err="1">
                <a:solidFill>
                  <a:srgbClr val="00206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driver.close</a:t>
            </a:r>
            <a:r>
              <a:rPr lang="en-IN" sz="2800" dirty="0">
                <a:solidFill>
                  <a:srgbClr val="00206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();  </a:t>
            </a:r>
          </a:p>
          <a:p>
            <a:r>
              <a:rPr lang="en-IN" sz="2800" dirty="0">
                <a:solidFill>
                  <a:srgbClr val="00206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•Quit Command Method:</a:t>
            </a:r>
          </a:p>
          <a:p>
            <a:r>
              <a:rPr lang="en-IN" sz="2800" dirty="0">
                <a:solidFill>
                  <a:srgbClr val="00206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.quit(): void  </a:t>
            </a:r>
          </a:p>
          <a:p>
            <a:r>
              <a:rPr lang="en-IN" sz="2800" dirty="0">
                <a:solidFill>
                  <a:srgbClr val="00206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          </a:t>
            </a:r>
            <a:r>
              <a:rPr lang="en-IN" sz="2800" dirty="0" err="1">
                <a:solidFill>
                  <a:srgbClr val="00206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Eg:driver.quit</a:t>
            </a:r>
            <a:r>
              <a:rPr lang="en-IN" sz="2800" dirty="0">
                <a:solidFill>
                  <a:srgbClr val="00206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();  </a:t>
            </a:r>
          </a:p>
          <a:p>
            <a:endParaRPr lang="en-IN" sz="2400" dirty="0">
              <a:solidFill>
                <a:srgbClr val="002060"/>
              </a:solidFill>
              <a:effectLst/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br>
              <a:rPr lang="en-IN" dirty="0">
                <a:effectLst/>
              </a:rPr>
            </a:br>
            <a:endParaRPr lang="en-IN" dirty="0"/>
          </a:p>
        </p:txBody>
      </p:sp>
      <p:pic>
        <p:nvPicPr>
          <p:cNvPr id="2052" name="Picture 4" descr="Selenium WebDriver - Browser Controls Commands">
            <a:extLst>
              <a:ext uri="{FF2B5EF4-FFF2-40B4-BE49-F238E27FC236}">
                <a16:creationId xmlns:a16="http://schemas.microsoft.com/office/drawing/2014/main" id="{3316A640-3B60-9A8C-9CFD-1D155FB71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428" y="1837267"/>
            <a:ext cx="2949629" cy="273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308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F580F041-DC12-4416-8D50-10D5CB88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7992"/>
            <a:ext cx="10515600" cy="994835"/>
          </a:xfrm>
        </p:spPr>
        <p:txBody>
          <a:bodyPr/>
          <a:lstStyle/>
          <a:p>
            <a:r>
              <a:rPr lang="en-IN" sz="3200" dirty="0">
                <a:latin typeface="Aldhabi" panose="01000000000000000000" pitchFamily="2" charset="-78"/>
                <a:cs typeface="Aldhabi" panose="01000000000000000000" pitchFamily="2" charset="-78"/>
              </a:rPr>
              <a:t>Selenium WebDriver - Navigation Commands </a:t>
            </a:r>
            <a:b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endParaRPr lang="en-US" sz="32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46" name="Picture Placeholder 45" descr="Unique box icon">
            <a:extLst>
              <a:ext uri="{FF2B5EF4-FFF2-40B4-BE49-F238E27FC236}">
                <a16:creationId xmlns:a16="http://schemas.microsoft.com/office/drawing/2014/main" id="{1420D33F-ACED-46BE-B2DF-C61CB4ABF7CF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32608" y="2982740"/>
            <a:ext cx="603504" cy="603504"/>
          </a:xfrm>
        </p:spPr>
      </p:pic>
      <p:pic>
        <p:nvPicPr>
          <p:cNvPr id="66" name="Picture Placeholder 65" descr="Market icon">
            <a:extLst>
              <a:ext uri="{FF2B5EF4-FFF2-40B4-BE49-F238E27FC236}">
                <a16:creationId xmlns:a16="http://schemas.microsoft.com/office/drawing/2014/main" id="{A336AF83-492E-4D22-9173-676DCAB77B13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789" b="789"/>
          <a:stretch/>
        </p:blipFill>
        <p:spPr>
          <a:xfrm>
            <a:off x="4388240" y="2981421"/>
            <a:ext cx="603504" cy="594360"/>
          </a:xfrm>
        </p:spPr>
      </p:pic>
      <p:pic>
        <p:nvPicPr>
          <p:cNvPr id="87" name="Picture Placeholder 86" descr="Clipboard Icon">
            <a:extLst>
              <a:ext uri="{FF2B5EF4-FFF2-40B4-BE49-F238E27FC236}">
                <a16:creationId xmlns:a16="http://schemas.microsoft.com/office/drawing/2014/main" id="{8BBFDB51-02F2-47A2-A20D-538E6E43E738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182902" y="2983163"/>
            <a:ext cx="603504" cy="603504"/>
          </a:xfrm>
        </p:spPr>
      </p:pic>
      <p:pic>
        <p:nvPicPr>
          <p:cNvPr id="105" name="Picture Placeholder 104" descr="Question icon">
            <a:extLst>
              <a:ext uri="{FF2B5EF4-FFF2-40B4-BE49-F238E27FC236}">
                <a16:creationId xmlns:a16="http://schemas.microsoft.com/office/drawing/2014/main" id="{4ECD9547-8CC8-47C4-BE18-635B1907658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927648" y="3001928"/>
            <a:ext cx="594360" cy="594360"/>
          </a:xfrm>
        </p:spPr>
      </p:pic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8D138E80-5256-446A-AE30-0A9CBCEC97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09828" y="3899475"/>
            <a:ext cx="2595716" cy="1841114"/>
          </a:xfrm>
        </p:spPr>
        <p:txBody>
          <a:bodyPr/>
          <a:lstStyle/>
          <a:p>
            <a:pPr algn="l"/>
            <a:r>
              <a:rPr lang="en-US" sz="1800" dirty="0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2.Forward Command Method:</a:t>
            </a:r>
            <a:endParaRPr lang="en-US" dirty="0">
              <a:solidFill>
                <a:srgbClr val="242424"/>
              </a:solidFill>
              <a:effectLst/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r>
              <a:rPr lang="en-US" sz="1800" dirty="0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to(String arg0) : void</a:t>
            </a:r>
            <a:r>
              <a:rPr lang="en-US" dirty="0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  </a:t>
            </a:r>
            <a:r>
              <a:rPr lang="en-US" dirty="0" err="1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Eg</a:t>
            </a:r>
            <a:r>
              <a:rPr lang="en-US" dirty="0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:</a:t>
            </a:r>
          </a:p>
          <a:p>
            <a:pPr algn="l"/>
            <a:r>
              <a:rPr lang="en-US" sz="1800" dirty="0" err="1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driver.navigate</a:t>
            </a:r>
            <a:r>
              <a:rPr lang="en-US" sz="1800" dirty="0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().forward();  </a:t>
            </a:r>
            <a:endParaRPr lang="en-US" dirty="0">
              <a:solidFill>
                <a:srgbClr val="242424"/>
              </a:solidFill>
              <a:effectLst/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endParaRPr lang="en-ZA" dirty="0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C5E5A4C4-6086-4F2D-BF5F-1A909411BA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6458" y="3899475"/>
            <a:ext cx="2468388" cy="1841114"/>
          </a:xfrm>
        </p:spPr>
        <p:txBody>
          <a:bodyPr/>
          <a:lstStyle/>
          <a:p>
            <a:pPr algn="l"/>
            <a:r>
              <a:rPr lang="en-US" sz="1800" dirty="0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3.Back Command Method:</a:t>
            </a:r>
            <a:endParaRPr lang="en-US" dirty="0">
              <a:solidFill>
                <a:srgbClr val="242424"/>
              </a:solidFill>
              <a:effectLst/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r>
              <a:rPr lang="en-US" sz="1800" dirty="0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         back() : void</a:t>
            </a:r>
            <a:r>
              <a:rPr lang="en-US" dirty="0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  </a:t>
            </a:r>
          </a:p>
          <a:p>
            <a:pPr algn="l"/>
            <a:r>
              <a:rPr lang="en-US" sz="1800" dirty="0" err="1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Eg</a:t>
            </a:r>
            <a:r>
              <a:rPr lang="en-US" sz="1800" dirty="0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:</a:t>
            </a:r>
          </a:p>
          <a:p>
            <a:pPr algn="l"/>
            <a:r>
              <a:rPr lang="en-US" sz="1800" dirty="0" err="1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driver.navigate</a:t>
            </a:r>
            <a:r>
              <a:rPr lang="en-US" sz="1800" dirty="0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().back();</a:t>
            </a:r>
            <a:endParaRPr lang="en-US" dirty="0">
              <a:solidFill>
                <a:srgbClr val="242424"/>
              </a:solidFill>
              <a:effectLst/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endParaRPr lang="en-US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DF2F3071-377B-4538-8351-AE48F52BD1C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35761" y="3849687"/>
            <a:ext cx="2714192" cy="1890901"/>
          </a:xfrm>
        </p:spPr>
        <p:txBody>
          <a:bodyPr/>
          <a:lstStyle/>
          <a:p>
            <a:pPr algn="l"/>
            <a:r>
              <a:rPr lang="en-IN" sz="1800" dirty="0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4.Refresh Command Method:</a:t>
            </a:r>
            <a:endParaRPr lang="en-IN" dirty="0">
              <a:solidFill>
                <a:srgbClr val="242424"/>
              </a:solidFill>
              <a:effectLst/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r>
              <a:rPr lang="en-IN" sz="1800" dirty="0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          refresh() : void</a:t>
            </a:r>
            <a:r>
              <a:rPr lang="en-IN" dirty="0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  </a:t>
            </a:r>
          </a:p>
          <a:p>
            <a:pPr algn="l"/>
            <a:r>
              <a:rPr lang="en-IN" dirty="0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 </a:t>
            </a:r>
            <a:r>
              <a:rPr lang="en-IN" sz="1800" dirty="0" err="1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Eg</a:t>
            </a:r>
            <a:r>
              <a:rPr lang="en-IN" sz="1800" dirty="0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: </a:t>
            </a:r>
          </a:p>
          <a:p>
            <a:pPr algn="l"/>
            <a:r>
              <a:rPr lang="en-IN" sz="1800" dirty="0" err="1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driver.navigate</a:t>
            </a:r>
            <a:r>
              <a:rPr lang="en-IN" sz="1800" dirty="0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().refresh();  </a:t>
            </a:r>
            <a:endParaRPr lang="en-IN" dirty="0">
              <a:solidFill>
                <a:srgbClr val="242424"/>
              </a:solidFill>
              <a:effectLst/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endParaRPr lang="en-US" dirty="0"/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F72F8167-A007-470B-91F8-9FD147915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657CD656-D89A-42CD-A918-0CA133A22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1" name="Text Placeholder 61">
            <a:extLst>
              <a:ext uri="{FF2B5EF4-FFF2-40B4-BE49-F238E27FC236}">
                <a16:creationId xmlns:a16="http://schemas.microsoft.com/office/drawing/2014/main" id="{7DD8F758-2A82-93A8-E88E-8CD7115D57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2501" y="3773253"/>
            <a:ext cx="2520213" cy="2043767"/>
          </a:xfrm>
        </p:spPr>
        <p:txBody>
          <a:bodyPr/>
          <a:lstStyle/>
          <a:p>
            <a:pPr algn="l"/>
            <a:r>
              <a:rPr lang="en-US" sz="180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1</a:t>
            </a:r>
            <a:r>
              <a:rPr lang="en-US" sz="1800" dirty="0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. Navigate To Command Method to(String arg0) : void</a:t>
            </a:r>
            <a:r>
              <a:rPr lang="en-US" dirty="0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 </a:t>
            </a:r>
            <a:r>
              <a:rPr lang="en-US" sz="1800" dirty="0" err="1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Eg</a:t>
            </a:r>
            <a:r>
              <a:rPr lang="en-US" sz="1800" dirty="0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:</a:t>
            </a:r>
          </a:p>
          <a:p>
            <a:pPr algn="l"/>
            <a:r>
              <a:rPr lang="en-US" sz="1800" dirty="0" err="1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driver.navigate</a:t>
            </a:r>
            <a:r>
              <a:rPr lang="en-US" sz="1800" dirty="0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().to("</a:t>
            </a:r>
            <a:r>
              <a:rPr lang="en-US" sz="1800" u="none" strike="noStrike" dirty="0">
                <a:solidFill>
                  <a:srgbClr val="4F52B2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www.javatpoint.com"</a:t>
            </a:r>
            <a:r>
              <a:rPr lang="en-US" sz="1800" dirty="0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);  </a:t>
            </a:r>
            <a:endParaRPr lang="en-US" dirty="0">
              <a:solidFill>
                <a:srgbClr val="242424"/>
              </a:solidFill>
              <a:effectLst/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553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F9D1E4F5-C5CC-4509-A364-CC2076755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C31DFE7-B40B-46F0-B411-4719122FE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662E445-5222-442C-9812-2FA51B852A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-1"/>
            <a:ext cx="12192000" cy="6858001"/>
          </a:xfrm>
        </p:spPr>
        <p:txBody>
          <a:bodyPr/>
          <a:lstStyle/>
          <a:p>
            <a:pPr rtl="0"/>
            <a:endParaRPr lang="en-IN" dirty="0">
              <a:effectLst/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D11EA8B-DB5B-4136-99D3-4D19B6692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9486" y="4715995"/>
            <a:ext cx="3282916" cy="6406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4034DC-F00E-C3A1-30B7-4BFC1B78C693}"/>
              </a:ext>
            </a:extLst>
          </p:cNvPr>
          <p:cNvSpPr txBox="1"/>
          <p:nvPr/>
        </p:nvSpPr>
        <p:spPr>
          <a:xfrm>
            <a:off x="118534" y="812165"/>
            <a:ext cx="2808098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IN" sz="20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1. Clear Command </a:t>
            </a:r>
          </a:p>
          <a:p>
            <a:pPr rtl="0"/>
            <a:r>
              <a:rPr lang="en-IN" sz="20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       Method: </a:t>
            </a:r>
          </a:p>
          <a:p>
            <a:pPr rtl="0"/>
            <a:r>
              <a:rPr lang="en-IN" sz="20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      clear() : void   </a:t>
            </a:r>
          </a:p>
          <a:p>
            <a:pPr rtl="0"/>
            <a:r>
              <a:rPr lang="en-IN" sz="20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•Command: </a:t>
            </a:r>
          </a:p>
          <a:p>
            <a:pPr rtl="0"/>
            <a:r>
              <a:rPr lang="en-IN" sz="20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1.element.clear();   </a:t>
            </a:r>
          </a:p>
          <a:p>
            <a:pPr rtl="0"/>
            <a:r>
              <a:rPr lang="en-IN" sz="20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           </a:t>
            </a:r>
            <a:r>
              <a:rPr lang="en-IN" sz="2000" dirty="0" err="1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Eg:driver.findElement</a:t>
            </a:r>
            <a:r>
              <a:rPr lang="en-IN" sz="20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(By.id("</a:t>
            </a:r>
            <a:r>
              <a:rPr lang="en-IN" sz="2000" dirty="0" err="1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UserName</a:t>
            </a:r>
            <a:r>
              <a:rPr lang="en-IN" sz="20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")).clear();   </a:t>
            </a:r>
          </a:p>
          <a:p>
            <a:pPr rtl="0"/>
            <a:r>
              <a:rPr lang="en-IN" sz="20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2. </a:t>
            </a:r>
            <a:r>
              <a:rPr lang="en-IN" sz="2000" dirty="0" err="1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Sendkeys</a:t>
            </a:r>
            <a:r>
              <a:rPr lang="en-IN" sz="20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 Command </a:t>
            </a:r>
          </a:p>
          <a:p>
            <a:pPr rtl="0"/>
            <a:r>
              <a:rPr lang="en-IN" sz="20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          Method: </a:t>
            </a:r>
          </a:p>
          <a:p>
            <a:pPr rtl="0"/>
            <a:r>
              <a:rPr lang="en-IN" sz="20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             </a:t>
            </a:r>
            <a:r>
              <a:rPr lang="en-IN" sz="2000" dirty="0" err="1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sendKeys</a:t>
            </a:r>
            <a:r>
              <a:rPr lang="en-IN" sz="20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(</a:t>
            </a:r>
            <a:r>
              <a:rPr lang="en-IN" sz="2000" dirty="0" err="1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CharSequence</a:t>
            </a:r>
            <a:r>
              <a:rPr lang="en-IN" sz="20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? </a:t>
            </a:r>
            <a:r>
              <a:rPr lang="en-IN" sz="2000" dirty="0" err="1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KeysToSend</a:t>
            </a:r>
            <a:r>
              <a:rPr lang="en-IN" sz="20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) : void   </a:t>
            </a:r>
          </a:p>
          <a:p>
            <a:pPr rtl="0"/>
            <a:r>
              <a:rPr lang="en-IN" sz="20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•Command: </a:t>
            </a:r>
          </a:p>
          <a:p>
            <a:pPr rtl="0"/>
            <a:r>
              <a:rPr lang="en-IN" sz="20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1.element.sendKeys("text");   </a:t>
            </a:r>
          </a:p>
          <a:p>
            <a:pPr rtl="0"/>
            <a:r>
              <a:rPr lang="en-IN" sz="20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          </a:t>
            </a:r>
            <a:r>
              <a:rPr lang="en-IN" sz="2000" dirty="0" err="1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Eg:driver.findElement</a:t>
            </a:r>
            <a:r>
              <a:rPr lang="en-IN" sz="20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(By.id("</a:t>
            </a:r>
            <a:r>
              <a:rPr lang="en-IN" sz="2000" dirty="0" err="1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UserName</a:t>
            </a:r>
            <a:r>
              <a:rPr lang="en-IN" sz="20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")).</a:t>
            </a:r>
            <a:r>
              <a:rPr lang="en-IN" sz="2000" dirty="0" err="1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sendKeys</a:t>
            </a:r>
            <a:r>
              <a:rPr lang="en-IN" sz="20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("</a:t>
            </a:r>
            <a:r>
              <a:rPr lang="en-IN" sz="2000" dirty="0" err="1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JavaTpoint</a:t>
            </a:r>
            <a:r>
              <a:rPr lang="en-IN" sz="20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");   </a:t>
            </a:r>
          </a:p>
          <a:p>
            <a:pPr rtl="0"/>
            <a:r>
              <a:rPr lang="en-IN" sz="20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3. Click Command </a:t>
            </a:r>
          </a:p>
          <a:p>
            <a:pPr rtl="0"/>
            <a:r>
              <a:rPr lang="en-IN" sz="20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        Method: </a:t>
            </a:r>
          </a:p>
          <a:p>
            <a:pPr rtl="0"/>
            <a:r>
              <a:rPr lang="en-IN" sz="20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         click() : void   </a:t>
            </a:r>
          </a:p>
          <a:p>
            <a:pPr rtl="0"/>
            <a:r>
              <a:rPr lang="en-IN" sz="20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•Command: </a:t>
            </a:r>
          </a:p>
          <a:p>
            <a:pPr rtl="0"/>
            <a:r>
              <a:rPr lang="en-IN" sz="20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1.element.click();   </a:t>
            </a:r>
          </a:p>
          <a:p>
            <a:pPr rtl="0"/>
            <a:r>
              <a:rPr lang="en-IN" sz="20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          </a:t>
            </a:r>
            <a:r>
              <a:rPr lang="en-IN" sz="2000" dirty="0" err="1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Eg:driver.findElement</a:t>
            </a:r>
            <a:r>
              <a:rPr lang="en-IN" sz="20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(</a:t>
            </a:r>
            <a:r>
              <a:rPr lang="en-IN" sz="2000" dirty="0" err="1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By.linkText</a:t>
            </a:r>
            <a:r>
              <a:rPr lang="en-IN" sz="20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("</a:t>
            </a:r>
            <a:r>
              <a:rPr lang="en-IN" sz="2000" dirty="0" err="1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javaTpoint</a:t>
            </a:r>
            <a:r>
              <a:rPr lang="en-IN" sz="20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")).click();   </a:t>
            </a:r>
          </a:p>
          <a:p>
            <a:pPr rtl="0"/>
            <a:endParaRPr lang="en-IN" dirty="0">
              <a:effectLst/>
              <a:latin typeface="-apple-system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FA8D6A-E024-CF43-4369-C88F05927EFB}"/>
              </a:ext>
            </a:extLst>
          </p:cNvPr>
          <p:cNvSpPr txBox="1"/>
          <p:nvPr/>
        </p:nvSpPr>
        <p:spPr>
          <a:xfrm>
            <a:off x="2548467" y="-1"/>
            <a:ext cx="65955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2400" dirty="0">
                <a:solidFill>
                  <a:srgbClr val="002060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Selenium WebDriver - Web Element Command </a:t>
            </a:r>
            <a:endParaRPr lang="en-US" sz="2400" dirty="0">
              <a:solidFill>
                <a:srgbClr val="002060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pic>
        <p:nvPicPr>
          <p:cNvPr id="3074" name="Picture 2" descr="Core Selenium WebElement Commands | BrowserStack">
            <a:extLst>
              <a:ext uri="{FF2B5EF4-FFF2-40B4-BE49-F238E27FC236}">
                <a16:creationId xmlns:a16="http://schemas.microsoft.com/office/drawing/2014/main" id="{419708C6-10AF-DC6E-9598-B1E8C1144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133" y="2405487"/>
            <a:ext cx="24892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440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2917B-754C-729B-D483-43EB188EB63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424F1-D98A-00B5-DC82-A801CC4FF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5B278-9973-4AC5-37B8-8D99704C9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353791C-4566-0288-D90A-23E96A3E38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36525"/>
            <a:ext cx="11887199" cy="6721475"/>
          </a:xfrm>
        </p:spPr>
        <p:txBody>
          <a:bodyPr/>
          <a:lstStyle/>
          <a:p>
            <a:pPr rtl="0"/>
            <a:r>
              <a:rPr lang="en-IN" sz="16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4. </a:t>
            </a:r>
            <a:r>
              <a:rPr lang="en-IN" sz="1600" dirty="0" err="1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IsDisplayed</a:t>
            </a:r>
            <a:r>
              <a:rPr lang="en-IN" sz="16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 Command </a:t>
            </a:r>
          </a:p>
          <a:p>
            <a:pPr rtl="0"/>
            <a:r>
              <a:rPr lang="en-IN" sz="16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         Method:  </a:t>
            </a:r>
            <a:r>
              <a:rPr lang="en-IN" sz="1600" dirty="0" err="1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isDisplayed</a:t>
            </a:r>
            <a:r>
              <a:rPr lang="en-IN" sz="16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() : </a:t>
            </a:r>
            <a:r>
              <a:rPr lang="en-IN" sz="1600" dirty="0" err="1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boolean</a:t>
            </a:r>
            <a:r>
              <a:rPr lang="en-IN" sz="16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   </a:t>
            </a:r>
          </a:p>
          <a:p>
            <a:pPr rtl="0"/>
            <a:r>
              <a:rPr lang="en-IN" sz="16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•Command: </a:t>
            </a:r>
          </a:p>
          <a:p>
            <a:pPr rtl="0"/>
            <a:r>
              <a:rPr lang="en-IN" sz="16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1.element.isDisplayed();   </a:t>
            </a:r>
          </a:p>
          <a:p>
            <a:pPr rtl="0"/>
            <a:r>
              <a:rPr lang="en-IN" sz="16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               </a:t>
            </a:r>
            <a:r>
              <a:rPr lang="en-IN" sz="1600" dirty="0" err="1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Eg</a:t>
            </a:r>
            <a:r>
              <a:rPr lang="en-IN" sz="16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: </a:t>
            </a:r>
            <a:r>
              <a:rPr lang="en-IN" sz="1600" dirty="0" err="1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boolean</a:t>
            </a:r>
            <a:r>
              <a:rPr lang="en-IN" sz="16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 </a:t>
            </a:r>
            <a:r>
              <a:rPr lang="en-IN" sz="1600" dirty="0" err="1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staus</a:t>
            </a:r>
            <a:r>
              <a:rPr lang="en-IN" sz="16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 = </a:t>
            </a:r>
            <a:r>
              <a:rPr lang="en-IN" sz="1600" dirty="0" err="1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driver.findElement</a:t>
            </a:r>
            <a:r>
              <a:rPr lang="en-IN" sz="16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(By.id("</a:t>
            </a:r>
            <a:r>
              <a:rPr lang="en-IN" sz="1600" dirty="0" err="1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UserName</a:t>
            </a:r>
            <a:r>
              <a:rPr lang="en-IN" sz="16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")).</a:t>
            </a:r>
            <a:r>
              <a:rPr lang="en-IN" sz="1600" dirty="0" err="1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isDisplayed</a:t>
            </a:r>
            <a:r>
              <a:rPr lang="en-IN" sz="16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();   </a:t>
            </a:r>
          </a:p>
          <a:p>
            <a:pPr rtl="0"/>
            <a:r>
              <a:rPr lang="en-IN" sz="16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5. </a:t>
            </a:r>
            <a:r>
              <a:rPr lang="en-IN" sz="1600" dirty="0" err="1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IsEnabled</a:t>
            </a:r>
            <a:r>
              <a:rPr lang="en-IN" sz="16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 Command </a:t>
            </a:r>
          </a:p>
          <a:p>
            <a:pPr rtl="0"/>
            <a:r>
              <a:rPr lang="en-IN" sz="16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               Method:  </a:t>
            </a:r>
            <a:r>
              <a:rPr lang="en-IN" sz="1600" dirty="0" err="1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isEnabled</a:t>
            </a:r>
            <a:r>
              <a:rPr lang="en-IN" sz="16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() : </a:t>
            </a:r>
            <a:r>
              <a:rPr lang="en-IN" sz="1600" dirty="0" err="1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boolean</a:t>
            </a:r>
            <a:r>
              <a:rPr lang="en-IN" sz="16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   </a:t>
            </a:r>
          </a:p>
          <a:p>
            <a:pPr rtl="0"/>
            <a:r>
              <a:rPr lang="en-IN" sz="16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•Command: </a:t>
            </a:r>
          </a:p>
          <a:p>
            <a:pPr rtl="0"/>
            <a:r>
              <a:rPr lang="en-IN" sz="16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1.element.isEnabled();   </a:t>
            </a:r>
          </a:p>
          <a:p>
            <a:pPr rtl="0"/>
            <a:r>
              <a:rPr lang="en-IN" sz="16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6.Submit Command </a:t>
            </a:r>
          </a:p>
          <a:p>
            <a:pPr rtl="0"/>
            <a:r>
              <a:rPr lang="en-IN" sz="16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            Method: submit() : void   </a:t>
            </a:r>
          </a:p>
          <a:p>
            <a:pPr rtl="0"/>
            <a:r>
              <a:rPr lang="en-IN" sz="16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•Command: </a:t>
            </a:r>
          </a:p>
          <a:p>
            <a:pPr rtl="0"/>
            <a:r>
              <a:rPr lang="en-IN" sz="16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1.element.submit();  </a:t>
            </a:r>
          </a:p>
          <a:p>
            <a:pPr rtl="0"/>
            <a:r>
              <a:rPr lang="en-IN" sz="1600" dirty="0" err="1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Eg:driver.findElement</a:t>
            </a:r>
            <a:r>
              <a:rPr lang="en-IN" sz="16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(By.id("</a:t>
            </a:r>
            <a:r>
              <a:rPr lang="en-IN" sz="1600" dirty="0" err="1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SubmitButton</a:t>
            </a:r>
            <a:r>
              <a:rPr lang="en-IN" sz="16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")).submit();   </a:t>
            </a:r>
          </a:p>
          <a:p>
            <a:pPr rtl="0"/>
            <a:endParaRPr lang="en-IN" dirty="0">
              <a:effectLst/>
              <a:latin typeface="-apple-system"/>
            </a:endParaRPr>
          </a:p>
        </p:txBody>
      </p:sp>
      <p:sp>
        <p:nvSpPr>
          <p:cNvPr id="9" name="Rectangle 8" descr="Programmer">
            <a:extLst>
              <a:ext uri="{FF2B5EF4-FFF2-40B4-BE49-F238E27FC236}">
                <a16:creationId xmlns:a16="http://schemas.microsoft.com/office/drawing/2014/main" id="{0DB2E9ED-EABB-784C-46F6-73BCF8CC93CD}"/>
              </a:ext>
            </a:extLst>
          </p:cNvPr>
          <p:cNvSpPr/>
          <p:nvPr/>
        </p:nvSpPr>
        <p:spPr>
          <a:xfrm>
            <a:off x="5904676" y="3237676"/>
            <a:ext cx="2604324" cy="199472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898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BCCD6C8-F91D-4A81-8513-B31078BB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82" y="422661"/>
            <a:ext cx="5200532" cy="720399"/>
          </a:xfrm>
        </p:spPr>
        <p:txBody>
          <a:bodyPr/>
          <a:lstStyle/>
          <a:p>
            <a:r>
              <a:rPr lang="en-IN" dirty="0">
                <a:latin typeface="Sabon Next LT" panose="02000500000000000000" pitchFamily="2" charset="0"/>
                <a:cs typeface="Sabon Next LT" panose="02000500000000000000" pitchFamily="2" charset="0"/>
              </a:rPr>
              <a:t>Handling Radio buttons </a:t>
            </a:r>
            <a:b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</a:br>
            <a:endParaRPr lang="en-US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9F219F7A-AA8D-44E8-85C6-7B9E43B2FE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0003" y="1617548"/>
            <a:ext cx="876929" cy="720399"/>
          </a:xfrm>
        </p:spPr>
        <p:txBody>
          <a:bodyPr/>
          <a:lstStyle/>
          <a:p>
            <a:r>
              <a:rPr lang="en-IN" sz="180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Step 1</a:t>
            </a:r>
            <a:endParaRPr lang="en-US" dirty="0"/>
          </a:p>
        </p:txBody>
      </p:sp>
      <p:sp>
        <p:nvSpPr>
          <p:cNvPr id="100" name="Text Placeholder 99">
            <a:extLst>
              <a:ext uri="{FF2B5EF4-FFF2-40B4-BE49-F238E27FC236}">
                <a16:creationId xmlns:a16="http://schemas.microsoft.com/office/drawing/2014/main" id="{20C05462-50C1-47AC-B864-6331DA4803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20003" y="3180036"/>
            <a:ext cx="876930" cy="720400"/>
          </a:xfrm>
        </p:spPr>
        <p:txBody>
          <a:bodyPr/>
          <a:lstStyle/>
          <a:p>
            <a:endParaRPr lang="en-IN" sz="240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r>
              <a:rPr lang="en-IN" sz="200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Step 2</a:t>
            </a:r>
            <a:endParaRPr lang="en-US" sz="2000" dirty="0"/>
          </a:p>
          <a:p>
            <a:endParaRPr lang="en-US" dirty="0"/>
          </a:p>
        </p:txBody>
      </p:sp>
      <p:sp>
        <p:nvSpPr>
          <p:cNvPr id="102" name="Text Placeholder 101">
            <a:extLst>
              <a:ext uri="{FF2B5EF4-FFF2-40B4-BE49-F238E27FC236}">
                <a16:creationId xmlns:a16="http://schemas.microsoft.com/office/drawing/2014/main" id="{26F75E59-B08F-4122-977F-72EEC91E5B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0003" y="4760985"/>
            <a:ext cx="876930" cy="720400"/>
          </a:xfrm>
        </p:spPr>
        <p:txBody>
          <a:bodyPr/>
          <a:lstStyle/>
          <a:p>
            <a:r>
              <a:rPr lang="en-IN" sz="200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Step 3</a:t>
            </a:r>
            <a:endParaRPr lang="en-US" sz="2000" dirty="0"/>
          </a:p>
          <a:p>
            <a:endParaRPr lang="en-US" dirty="0"/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F0E231FA-A4C7-4627-A14C-74DA402FD9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02977" y="1456753"/>
            <a:ext cx="3365003" cy="1017102"/>
          </a:xfrm>
        </p:spPr>
        <p:txBody>
          <a:bodyPr/>
          <a:lstStyle/>
          <a:p>
            <a:r>
              <a:rPr lang="en-US" sz="180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Invoke the Google Chrome browser.</a:t>
            </a:r>
            <a:endParaRPr lang="en-US" dirty="0"/>
          </a:p>
        </p:txBody>
      </p:sp>
      <p:sp>
        <p:nvSpPr>
          <p:cNvPr id="99" name="Text Placeholder 98">
            <a:extLst>
              <a:ext uri="{FF2B5EF4-FFF2-40B4-BE49-F238E27FC236}">
                <a16:creationId xmlns:a16="http://schemas.microsoft.com/office/drawing/2014/main" id="{5355A1F3-1DF5-4754-82C7-DBE14DBFAC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02977" y="2878667"/>
            <a:ext cx="3365003" cy="1170120"/>
          </a:xfrm>
        </p:spPr>
        <p:txBody>
          <a:bodyPr/>
          <a:lstStyle/>
          <a:p>
            <a:r>
              <a:rPr lang="en-US" dirty="0"/>
              <a:t>​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The second step is to navigate to the website in which we need to handle the radio buttons.</a:t>
            </a:r>
            <a:endParaRPr lang="en-US" dirty="0"/>
          </a:p>
        </p:txBody>
      </p:sp>
      <p:sp>
        <p:nvSpPr>
          <p:cNvPr id="101" name="Text Placeholder 100">
            <a:extLst>
              <a:ext uri="{FF2B5EF4-FFF2-40B4-BE49-F238E27FC236}">
                <a16:creationId xmlns:a16="http://schemas.microsoft.com/office/drawing/2014/main" id="{E67B7AF0-52AF-488F-990C-DB132A565BA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102977" y="4612634"/>
            <a:ext cx="3365003" cy="1017102"/>
          </a:xfrm>
        </p:spPr>
        <p:txBody>
          <a:bodyPr/>
          <a:lstStyle/>
          <a:p>
            <a:r>
              <a:rPr lang="en-US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Select the option, Banana. We will locate the Banana radio button by inspecting its HTML codes.</a:t>
            </a:r>
            <a:endParaRPr lang="en-ZA" dirty="0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6118120B-49F2-457A-8FD7-4A9BA3AC6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248018"/>
            <a:ext cx="2435528" cy="614850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08ADC8B7-1650-4062-AE08-FC1C3B6A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9762" y="6248018"/>
            <a:ext cx="7267426" cy="620868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071C9AA2-1CCA-4329-B67C-08356C3C3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07188" y="6248018"/>
            <a:ext cx="2495699" cy="620866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E1DF6E-08DD-CCFA-C488-4592666194EF}"/>
              </a:ext>
            </a:extLst>
          </p:cNvPr>
          <p:cNvSpPr txBox="1"/>
          <p:nvPr/>
        </p:nvSpPr>
        <p:spPr>
          <a:xfrm>
            <a:off x="5926668" y="1295401"/>
            <a:ext cx="545695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here are two ways of handling the radio buttons:</a:t>
            </a:r>
          </a:p>
          <a:p>
            <a:pPr algn="l"/>
            <a:r>
              <a:rPr lang="en-US" sz="2000" dirty="0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•By using the customized path</a:t>
            </a:r>
          </a:p>
          <a:p>
            <a:pPr algn="l"/>
            <a:r>
              <a:rPr lang="en-US" sz="2000" dirty="0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•By handling the radio buttons dynamically.</a:t>
            </a:r>
          </a:p>
          <a:p>
            <a:pPr algn="l"/>
            <a:r>
              <a:rPr lang="en-US" sz="2000" dirty="0">
                <a:solidFill>
                  <a:srgbClr val="242424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1.</a:t>
            </a:r>
            <a:r>
              <a:rPr lang="en-US" sz="2000" dirty="0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 We will first calculate the number of radio buttons.</a:t>
            </a:r>
          </a:p>
          <a:p>
            <a:pPr algn="l"/>
            <a:r>
              <a:rPr lang="en-US" sz="2000" dirty="0">
                <a:solidFill>
                  <a:srgbClr val="242424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2.</a:t>
            </a:r>
            <a:r>
              <a:rPr lang="en-US" sz="2000" dirty="0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 The following is the line of code which calculates the number of radio buttons.</a:t>
            </a:r>
          </a:p>
          <a:p>
            <a:pPr algn="l"/>
            <a:r>
              <a:rPr lang="en-US" sz="2000" dirty="0">
                <a:solidFill>
                  <a:srgbClr val="242424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3.</a:t>
            </a:r>
            <a:r>
              <a:rPr lang="en-US" sz="2000" dirty="0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 int a = </a:t>
            </a:r>
            <a:r>
              <a:rPr lang="en-US" sz="2000" dirty="0" err="1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driver.findElements</a:t>
            </a:r>
            <a:r>
              <a:rPr lang="en-US" sz="2000" dirty="0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(Bypath("//input [@name='group1']")).size();</a:t>
            </a:r>
          </a:p>
          <a:p>
            <a:pPr algn="l"/>
            <a:r>
              <a:rPr lang="en-US" sz="2000" dirty="0">
                <a:solidFill>
                  <a:srgbClr val="242424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4.</a:t>
            </a:r>
            <a:r>
              <a:rPr lang="en-US" sz="2000" dirty="0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 The above line of code calculates the number of radio buttons whose name is group1.</a:t>
            </a:r>
          </a:p>
          <a:p>
            <a:pPr algn="l"/>
            <a:r>
              <a:rPr lang="en-US" sz="2000" dirty="0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 5.Now, we will handle the radio buttons by using the index of a particular radio button. </a:t>
            </a:r>
            <a:r>
              <a:rPr lang="en-US" sz="2000" dirty="0" err="1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driver.findElements</a:t>
            </a:r>
            <a:r>
              <a:rPr lang="en-US" sz="2000" dirty="0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(</a:t>
            </a:r>
            <a:r>
              <a:rPr lang="en-US" sz="2000" dirty="0" err="1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By.xpath</a:t>
            </a:r>
            <a:r>
              <a:rPr lang="en-US" sz="2000" dirty="0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("//input[@name='group1']")).get(2).click();</a:t>
            </a:r>
          </a:p>
        </p:txBody>
      </p:sp>
      <p:sp>
        <p:nvSpPr>
          <p:cNvPr id="17" name="Rectangle 16" descr="Radio">
            <a:extLst>
              <a:ext uri="{FF2B5EF4-FFF2-40B4-BE49-F238E27FC236}">
                <a16:creationId xmlns:a16="http://schemas.microsoft.com/office/drawing/2014/main" id="{42358B60-C537-A459-8FE2-1C7A2BAC9E04}"/>
              </a:ext>
            </a:extLst>
          </p:cNvPr>
          <p:cNvSpPr/>
          <p:nvPr/>
        </p:nvSpPr>
        <p:spPr>
          <a:xfrm>
            <a:off x="6008914" y="270320"/>
            <a:ext cx="544286" cy="53498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0E91D-18E5-4731-B64D-89FA6D338F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8667" y="598190"/>
            <a:ext cx="5173133" cy="4902202"/>
          </a:xfrm>
        </p:spPr>
        <p:txBody>
          <a:bodyPr/>
          <a:lstStyle/>
          <a:p>
            <a:pPr algn="l"/>
            <a:r>
              <a:rPr lang="en-US" sz="2000" dirty="0" err="1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ØIn</a:t>
            </a:r>
            <a:r>
              <a:rPr lang="en-US" sz="2000" dirty="0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 this section, you will learn how to handle checkbox in selenium web driver.</a:t>
            </a:r>
          </a:p>
          <a:p>
            <a:pPr algn="l"/>
            <a:r>
              <a:rPr lang="en-US" sz="2000" dirty="0" err="1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ØLet's</a:t>
            </a:r>
            <a:r>
              <a:rPr lang="en-US" sz="2000" dirty="0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 create a test case in which we will automate the following scenarios:</a:t>
            </a:r>
          </a:p>
          <a:p>
            <a:pPr algn="l"/>
            <a:r>
              <a:rPr lang="en-US" sz="2000" dirty="0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•Invoke a Google chrome browser.</a:t>
            </a:r>
          </a:p>
          <a:p>
            <a:pPr algn="l"/>
            <a:r>
              <a:rPr lang="en-US" sz="2000" dirty="0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•Navigate to the website in which you handle the checkbox.</a:t>
            </a:r>
          </a:p>
          <a:p>
            <a:pPr algn="l"/>
            <a:r>
              <a:rPr lang="en-US" sz="2000" dirty="0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•Select the 'Senior Citizen' checkbox from the </a:t>
            </a:r>
            <a:r>
              <a:rPr lang="en-US" sz="2000" dirty="0" err="1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spicejet</a:t>
            </a:r>
            <a:r>
              <a:rPr lang="en-US" sz="2000" dirty="0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 website.</a:t>
            </a:r>
          </a:p>
          <a:p>
            <a:pPr algn="l"/>
            <a:r>
              <a:rPr lang="en-US" sz="2000" dirty="0">
                <a:solidFill>
                  <a:srgbClr val="242424"/>
                </a:solidFill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•Close the driver.</a:t>
            </a:r>
          </a:p>
          <a:p>
            <a:r>
              <a:rPr lang="en-US" sz="20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[</a:t>
            </a:r>
            <a:r>
              <a:rPr lang="en-US" sz="2000" dirty="0" err="1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ØNow</a:t>
            </a:r>
            <a:r>
              <a:rPr lang="en-US" sz="20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, we will create a test case step by step in order to provide you proper understanding of how to handle checkbox. 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3FA3EF-7124-4E69-8D7C-68B2154F6E6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02867" y="888999"/>
            <a:ext cx="5350933" cy="4902203"/>
          </a:xfrm>
        </p:spPr>
        <p:txBody>
          <a:bodyPr/>
          <a:lstStyle/>
          <a:p>
            <a:pPr rtl="0"/>
            <a:r>
              <a:rPr lang="en-US" sz="18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Step 1: Launch the Eclipse IDE.</a:t>
            </a:r>
            <a:r>
              <a:rPr lang="en-US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</a:p>
          <a:p>
            <a:pPr rtl="0"/>
            <a:r>
              <a:rPr lang="en-US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  </a:t>
            </a:r>
            <a:r>
              <a:rPr lang="en-US" sz="18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Step 2: Right click on the </a:t>
            </a:r>
            <a:r>
              <a:rPr lang="en-US" sz="1800" dirty="0" err="1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src</a:t>
            </a:r>
            <a:r>
              <a:rPr lang="en-US" sz="18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 folder and then click on the New &gt; class.</a:t>
            </a:r>
            <a:r>
              <a:rPr lang="en-US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</a:p>
          <a:p>
            <a:pPr rtl="0"/>
            <a:r>
              <a:rPr lang="en-US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  </a:t>
            </a:r>
            <a:r>
              <a:rPr lang="en-US" sz="18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Step 3: Now, we will invoke the Google Chrome browser. We will download the chromedriver.exe file and set  the system property to the path of your chromedriver.exe file.</a:t>
            </a:r>
            <a:br>
              <a:rPr lang="en-US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</a:br>
            <a:r>
              <a:rPr lang="en-US" sz="18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Step 4: We are done with the first test case, i.e., invoking a Google chrome browser. Now we will write the code to automate the test case. Our second test case is to navigate to the "spice jet" website.</a:t>
            </a:r>
            <a:r>
              <a:rPr lang="en-US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</a:p>
          <a:p>
            <a:pPr rtl="0"/>
            <a:r>
              <a:rPr lang="en-US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 </a:t>
            </a:r>
            <a:r>
              <a:rPr lang="en-US" sz="18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Step 5: Now we try to locate the 'Senior Citizen' checkbox by inspecting its HTML code.</a:t>
            </a:r>
            <a:r>
              <a:rPr lang="en-US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</a:p>
          <a:p>
            <a:pPr rtl="0"/>
            <a:r>
              <a:rPr lang="en-US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 </a:t>
            </a:r>
            <a:r>
              <a:rPr lang="en-US" sz="1800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Step 6: To automate the third test case, we need to write the code that will locate 'Senior Citizen' checkbox.</a:t>
            </a:r>
            <a:r>
              <a:rPr lang="en-US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</a:p>
          <a:p>
            <a:pPr rtl="0"/>
            <a:r>
              <a:rPr lang="en-US" dirty="0">
                <a:effectLst/>
                <a:latin typeface="Sabon Next LT" panose="02000500000000000000" pitchFamily="2" charset="0"/>
                <a:cs typeface="Sabon Next LT" panose="02000500000000000000" pitchFamily="2" charset="0"/>
              </a:rPr>
              <a:t>                </a:t>
            </a:r>
          </a:p>
          <a:p>
            <a:endParaRPr lang="en-US" dirty="0"/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CE5FA933-8959-4B54-AC99-11D104582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359ECB67-53CE-46F0-8F4C-CF75ABD54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4224E8B4-C6BD-4998-8E02-7B2861BBB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8CB9EC-F9A2-AAB3-2D3C-46B0410156CD}"/>
              </a:ext>
            </a:extLst>
          </p:cNvPr>
          <p:cNvSpPr txBox="1"/>
          <p:nvPr/>
        </p:nvSpPr>
        <p:spPr>
          <a:xfrm>
            <a:off x="4868333" y="9525"/>
            <a:ext cx="4275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Handling Checkbox</a:t>
            </a:r>
            <a:endParaRPr lang="en-US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  <p:sp>
        <p:nvSpPr>
          <p:cNvPr id="16" name="Rectangle 15" descr="Checkmark">
            <a:extLst>
              <a:ext uri="{FF2B5EF4-FFF2-40B4-BE49-F238E27FC236}">
                <a16:creationId xmlns:a16="http://schemas.microsoft.com/office/drawing/2014/main" id="{1F22CB8C-7075-C4C1-8F99-88317D9525CB}"/>
              </a:ext>
            </a:extLst>
          </p:cNvPr>
          <p:cNvSpPr/>
          <p:nvPr/>
        </p:nvSpPr>
        <p:spPr>
          <a:xfrm>
            <a:off x="2573866" y="5046134"/>
            <a:ext cx="1151467" cy="167534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26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Pitch Deck_TM16411175_Win32_JC_SL_v3" id="{8B4DAF89-59FE-4064-AB7A-372A9529B50F}" vid="{3DF83A45-BE94-4B01-94A1-C38A7DA6C9D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439292-23DE-4FBC-B000-AFED89AC64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F1B15C2-B622-4464-872A-FFB13E3A35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5F1115-A9D1-4ADF-878E-8B9CEB1416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13085c86-4bcb-460a-a6f0-b373421c6323}" enabled="0" method="" siteId="{13085c86-4bcb-460a-a6f0-b373421c6323}" removed="1"/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{3E1AC9E2-BA77-4E22-AC7D-B9F6B85D135B}tf16411175_win32</Template>
  <TotalTime>148</TotalTime>
  <Words>1069</Words>
  <Application>Microsoft Office PowerPoint</Application>
  <PresentationFormat>Widescreen</PresentationFormat>
  <Paragraphs>149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Aldhabi</vt:lpstr>
      <vt:lpstr>-apple-system</vt:lpstr>
      <vt:lpstr>Arial</vt:lpstr>
      <vt:lpstr>Calibri</vt:lpstr>
      <vt:lpstr>Sabon Next LT</vt:lpstr>
      <vt:lpstr>Segoe UI</vt:lpstr>
      <vt:lpstr>Tenorite </vt:lpstr>
      <vt:lpstr>Tenorite Bold</vt:lpstr>
      <vt:lpstr>Office Theme</vt:lpstr>
      <vt:lpstr>PowerPoint Presentation</vt:lpstr>
      <vt:lpstr>AGENDA</vt:lpstr>
      <vt:lpstr> Selenium WebDriver- Commands  </vt:lpstr>
      <vt:lpstr>Selenium WebDriver - Browser Commands  </vt:lpstr>
      <vt:lpstr>Selenium WebDriver - Navigation Commands  </vt:lpstr>
      <vt:lpstr>PowerPoint Presentation</vt:lpstr>
      <vt:lpstr>PowerPoint Presentation</vt:lpstr>
      <vt:lpstr>Handling Radio buttons 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Guru Sravani Laxmi Sree Dharmala</dc:creator>
  <cp:lastModifiedBy>Guru Sravani Laxmi Sree Dharmala</cp:lastModifiedBy>
  <cp:revision>1</cp:revision>
  <dcterms:created xsi:type="dcterms:W3CDTF">2022-07-25T10:57:08Z</dcterms:created>
  <dcterms:modified xsi:type="dcterms:W3CDTF">2022-07-25T13:25:17Z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