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0"/>
  </p:notesMasterIdLst>
  <p:sldIdLst>
    <p:sldId id="401" r:id="rId5"/>
    <p:sldId id="402" r:id="rId6"/>
    <p:sldId id="411" r:id="rId7"/>
    <p:sldId id="412" r:id="rId8"/>
    <p:sldId id="397" r:id="rId9"/>
    <p:sldId id="410" r:id="rId10"/>
    <p:sldId id="413" r:id="rId11"/>
    <p:sldId id="396" r:id="rId12"/>
    <p:sldId id="414" r:id="rId13"/>
    <p:sldId id="415" r:id="rId14"/>
    <p:sldId id="416" r:id="rId15"/>
    <p:sldId id="419" r:id="rId16"/>
    <p:sldId id="417" r:id="rId17"/>
    <p:sldId id="418"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3C995-10AB-4D88-889A-3A894B60EA04}" v="9" dt="2022-07-28T05:03:36.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6208" autoAdjust="0"/>
  </p:normalViewPr>
  <p:slideViewPr>
    <p:cSldViewPr snapToGrid="0">
      <p:cViewPr varScale="1">
        <p:scale>
          <a:sx n="80" d="100"/>
          <a:sy n="80" d="100"/>
        </p:scale>
        <p:origin x="132" y="44"/>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avani Laxmi Sree Dharmala" userId="5afacdf2-2039-4e30-821c-d1a073a72886" providerId="ADAL" clId="{0253C995-10AB-4D88-889A-3A894B60EA04}"/>
    <pc:docChg chg="undo redo custSel addSld delSld modSld sldOrd modMainMaster">
      <pc:chgData name="Guru Sravani Laxmi Sree Dharmala" userId="5afacdf2-2039-4e30-821c-d1a073a72886" providerId="ADAL" clId="{0253C995-10AB-4D88-889A-3A894B60EA04}" dt="2022-07-28T05:09:58.878" v="747" actId="33524"/>
      <pc:docMkLst>
        <pc:docMk/>
      </pc:docMkLst>
      <pc:sldChg chg="modSp del mod ord">
        <pc:chgData name="Guru Sravani Laxmi Sree Dharmala" userId="5afacdf2-2039-4e30-821c-d1a073a72886" providerId="ADAL" clId="{0253C995-10AB-4D88-889A-3A894B60EA04}" dt="2022-07-27T11:20:47.023" v="336" actId="2696"/>
        <pc:sldMkLst>
          <pc:docMk/>
          <pc:sldMk cId="1974942735" sldId="394"/>
        </pc:sldMkLst>
        <pc:spChg chg="mod">
          <ac:chgData name="Guru Sravani Laxmi Sree Dharmala" userId="5afacdf2-2039-4e30-821c-d1a073a72886" providerId="ADAL" clId="{0253C995-10AB-4D88-889A-3A894B60EA04}" dt="2022-07-27T10:50:43.997" v="76" actId="20577"/>
          <ac:spMkLst>
            <pc:docMk/>
            <pc:sldMk cId="1974942735" sldId="394"/>
            <ac:spMk id="2" creationId="{A389B795-03E9-4E34-9357-C0628914ABA2}"/>
          </ac:spMkLst>
        </pc:spChg>
        <pc:spChg chg="mod">
          <ac:chgData name="Guru Sravani Laxmi Sree Dharmala" userId="5afacdf2-2039-4e30-821c-d1a073a72886" providerId="ADAL" clId="{0253C995-10AB-4D88-889A-3A894B60EA04}" dt="2022-07-27T10:50:31.491" v="72" actId="20577"/>
          <ac:spMkLst>
            <pc:docMk/>
            <pc:sldMk cId="1974942735" sldId="394"/>
            <ac:spMk id="3" creationId="{4DFE2606-01A6-42E1-92A6-3DE26CCE73C0}"/>
          </ac:spMkLst>
        </pc:spChg>
        <pc:spChg chg="mod">
          <ac:chgData name="Guru Sravani Laxmi Sree Dharmala" userId="5afacdf2-2039-4e30-821c-d1a073a72886" providerId="ADAL" clId="{0253C995-10AB-4D88-889A-3A894B60EA04}" dt="2022-07-27T10:50:34.526" v="73" actId="20577"/>
          <ac:spMkLst>
            <pc:docMk/>
            <pc:sldMk cId="1974942735" sldId="394"/>
            <ac:spMk id="4" creationId="{E337187F-D166-43ED-8E27-C7B4508E5C45}"/>
          </ac:spMkLst>
        </pc:spChg>
        <pc:spChg chg="mod">
          <ac:chgData name="Guru Sravani Laxmi Sree Dharmala" userId="5afacdf2-2039-4e30-821c-d1a073a72886" providerId="ADAL" clId="{0253C995-10AB-4D88-889A-3A894B60EA04}" dt="2022-07-27T10:50:37.278" v="74" actId="20577"/>
          <ac:spMkLst>
            <pc:docMk/>
            <pc:sldMk cId="1974942735" sldId="394"/>
            <ac:spMk id="5" creationId="{B7E83021-5261-4534-AFFC-8C3A397ABC0B}"/>
          </ac:spMkLst>
        </pc:spChg>
        <pc:spChg chg="mod">
          <ac:chgData name="Guru Sravani Laxmi Sree Dharmala" userId="5afacdf2-2039-4e30-821c-d1a073a72886" providerId="ADAL" clId="{0253C995-10AB-4D88-889A-3A894B60EA04}" dt="2022-07-27T10:50:40.976" v="75" actId="20577"/>
          <ac:spMkLst>
            <pc:docMk/>
            <pc:sldMk cId="1974942735" sldId="394"/>
            <ac:spMk id="6" creationId="{371770C1-2986-4925-A7A9-598470F1C23C}"/>
          </ac:spMkLst>
        </pc:spChg>
      </pc:sldChg>
      <pc:sldChg chg="addSp delSp modSp mod modTransition">
        <pc:chgData name="Guru Sravani Laxmi Sree Dharmala" userId="5afacdf2-2039-4e30-821c-d1a073a72886" providerId="ADAL" clId="{0253C995-10AB-4D88-889A-3A894B60EA04}" dt="2022-07-27T12:07:28.329" v="569"/>
        <pc:sldMkLst>
          <pc:docMk/>
          <pc:sldMk cId="4093317005" sldId="396"/>
        </pc:sldMkLst>
        <pc:spChg chg="del mod">
          <ac:chgData name="Guru Sravani Laxmi Sree Dharmala" userId="5afacdf2-2039-4e30-821c-d1a073a72886" providerId="ADAL" clId="{0253C995-10AB-4D88-889A-3A894B60EA04}" dt="2022-07-27T10:43:59.455" v="42" actId="21"/>
          <ac:spMkLst>
            <pc:docMk/>
            <pc:sldMk cId="4093317005" sldId="396"/>
            <ac:spMk id="2" creationId="{6D602820-7F02-4F5F-8933-C0B61CFA2E08}"/>
          </ac:spMkLst>
        </pc:spChg>
        <pc:spChg chg="mod">
          <ac:chgData name="Guru Sravani Laxmi Sree Dharmala" userId="5afacdf2-2039-4e30-821c-d1a073a72886" providerId="ADAL" clId="{0253C995-10AB-4D88-889A-3A894B60EA04}" dt="2022-07-27T10:45:24.340" v="49" actId="26606"/>
          <ac:spMkLst>
            <pc:docMk/>
            <pc:sldMk cId="4093317005" sldId="396"/>
            <ac:spMk id="4" creationId="{523A727A-BD22-42EE-9500-BBEF455DA5DE}"/>
          </ac:spMkLst>
        </pc:spChg>
        <pc:spChg chg="mod">
          <ac:chgData name="Guru Sravani Laxmi Sree Dharmala" userId="5afacdf2-2039-4e30-821c-d1a073a72886" providerId="ADAL" clId="{0253C995-10AB-4D88-889A-3A894B60EA04}" dt="2022-07-27T10:45:24.340" v="49" actId="26606"/>
          <ac:spMkLst>
            <pc:docMk/>
            <pc:sldMk cId="4093317005" sldId="396"/>
            <ac:spMk id="5" creationId="{D00329E9-36A4-4FA9-9FBD-412BCEF20954}"/>
          </ac:spMkLst>
        </pc:spChg>
        <pc:spChg chg="mod">
          <ac:chgData name="Guru Sravani Laxmi Sree Dharmala" userId="5afacdf2-2039-4e30-821c-d1a073a72886" providerId="ADAL" clId="{0253C995-10AB-4D88-889A-3A894B60EA04}" dt="2022-07-27T10:45:24.340" v="49" actId="26606"/>
          <ac:spMkLst>
            <pc:docMk/>
            <pc:sldMk cId="4093317005" sldId="396"/>
            <ac:spMk id="7" creationId="{F13D5288-11C4-425C-8C20-5E8A7E726773}"/>
          </ac:spMkLst>
        </pc:spChg>
        <pc:spChg chg="add del mod">
          <ac:chgData name="Guru Sravani Laxmi Sree Dharmala" userId="5afacdf2-2039-4e30-821c-d1a073a72886" providerId="ADAL" clId="{0253C995-10AB-4D88-889A-3A894B60EA04}" dt="2022-07-27T10:45:03.480" v="48"/>
          <ac:spMkLst>
            <pc:docMk/>
            <pc:sldMk cId="4093317005" sldId="396"/>
            <ac:spMk id="8" creationId="{8BE100AB-63AE-E891-A72B-2A98AD1DA085}"/>
          </ac:spMkLst>
        </pc:spChg>
        <pc:spChg chg="add mod ord">
          <ac:chgData name="Guru Sravani Laxmi Sree Dharmala" userId="5afacdf2-2039-4e30-821c-d1a073a72886" providerId="ADAL" clId="{0253C995-10AB-4D88-889A-3A894B60EA04}" dt="2022-07-27T10:45:24.340" v="49" actId="26606"/>
          <ac:spMkLst>
            <pc:docMk/>
            <pc:sldMk cId="4093317005" sldId="396"/>
            <ac:spMk id="10" creationId="{5009927F-B6F7-CF89-7EDD-52D9F8E2F08A}"/>
          </ac:spMkLst>
        </pc:spChg>
        <pc:graphicFrameChg chg="del">
          <ac:chgData name="Guru Sravani Laxmi Sree Dharmala" userId="5afacdf2-2039-4e30-821c-d1a073a72886" providerId="ADAL" clId="{0253C995-10AB-4D88-889A-3A894B60EA04}" dt="2022-07-27T10:43:47.245" v="36" actId="21"/>
          <ac:graphicFrameMkLst>
            <pc:docMk/>
            <pc:sldMk cId="4093317005" sldId="396"/>
            <ac:graphicFrameMk id="6" creationId="{90A56AC7-41E4-4507-BEB5-F6C58AC3CED4}"/>
          </ac:graphicFrameMkLst>
        </pc:graphicFrameChg>
        <pc:picChg chg="add mod ord">
          <ac:chgData name="Guru Sravani Laxmi Sree Dharmala" userId="5afacdf2-2039-4e30-821c-d1a073a72886" providerId="ADAL" clId="{0253C995-10AB-4D88-889A-3A894B60EA04}" dt="2022-07-27T11:22:37.059" v="340" actId="14100"/>
          <ac:picMkLst>
            <pc:docMk/>
            <pc:sldMk cId="4093317005" sldId="396"/>
            <ac:picMk id="1026" creationId="{BD7D4C9E-4DE5-3759-9464-65B03F21367C}"/>
          </ac:picMkLst>
        </pc:picChg>
      </pc:sldChg>
      <pc:sldChg chg="addSp delSp modSp mod ord modTransition">
        <pc:chgData name="Guru Sravani Laxmi Sree Dharmala" userId="5afacdf2-2039-4e30-821c-d1a073a72886" providerId="ADAL" clId="{0253C995-10AB-4D88-889A-3A894B60EA04}" dt="2022-07-27T12:07:28.329" v="569"/>
        <pc:sldMkLst>
          <pc:docMk/>
          <pc:sldMk cId="1497105360" sldId="397"/>
        </pc:sldMkLst>
        <pc:spChg chg="del mod">
          <ac:chgData name="Guru Sravani Laxmi Sree Dharmala" userId="5afacdf2-2039-4e30-821c-d1a073a72886" providerId="ADAL" clId="{0253C995-10AB-4D88-889A-3A894B60EA04}" dt="2022-07-27T11:01:16.260" v="104" actId="21"/>
          <ac:spMkLst>
            <pc:docMk/>
            <pc:sldMk cId="1497105360" sldId="397"/>
            <ac:spMk id="2" creationId="{6D602820-7F02-4F5F-8933-C0B61CFA2E08}"/>
          </ac:spMkLst>
        </pc:spChg>
        <pc:spChg chg="add mod">
          <ac:chgData name="Guru Sravani Laxmi Sree Dharmala" userId="5afacdf2-2039-4e30-821c-d1a073a72886" providerId="ADAL" clId="{0253C995-10AB-4D88-889A-3A894B60EA04}" dt="2022-07-27T11:07:03.558" v="138" actId="14100"/>
          <ac:spMkLst>
            <pc:docMk/>
            <pc:sldMk cId="1497105360" sldId="397"/>
            <ac:spMk id="4" creationId="{23B9F7E0-254B-C6AB-460E-CEF366FC80A0}"/>
          </ac:spMkLst>
        </pc:spChg>
        <pc:graphicFrameChg chg="del">
          <ac:chgData name="Guru Sravani Laxmi Sree Dharmala" userId="5afacdf2-2039-4e30-821c-d1a073a72886" providerId="ADAL" clId="{0253C995-10AB-4D88-889A-3A894B60EA04}" dt="2022-07-27T10:48:18.914" v="60" actId="21"/>
          <ac:graphicFrameMkLst>
            <pc:docMk/>
            <pc:sldMk cId="1497105360" sldId="397"/>
            <ac:graphicFrameMk id="5" creationId="{AD665292-15E4-4939-934A-CC4A96DDC369}"/>
          </ac:graphicFrameMkLst>
        </pc:graphicFrameChg>
      </pc:sldChg>
      <pc:sldChg chg="modTransition">
        <pc:chgData name="Guru Sravani Laxmi Sree Dharmala" userId="5afacdf2-2039-4e30-821c-d1a073a72886" providerId="ADAL" clId="{0253C995-10AB-4D88-889A-3A894B60EA04}" dt="2022-07-27T12:07:28.329" v="569"/>
        <pc:sldMkLst>
          <pc:docMk/>
          <pc:sldMk cId="2074766540" sldId="401"/>
        </pc:sldMkLst>
      </pc:sldChg>
      <pc:sldChg chg="modSp mod modTransition">
        <pc:chgData name="Guru Sravani Laxmi Sree Dharmala" userId="5afacdf2-2039-4e30-821c-d1a073a72886" providerId="ADAL" clId="{0253C995-10AB-4D88-889A-3A894B60EA04}" dt="2022-07-27T12:07:28.329" v="569"/>
        <pc:sldMkLst>
          <pc:docMk/>
          <pc:sldMk cId="2849151971" sldId="402"/>
        </pc:sldMkLst>
        <pc:spChg chg="mod">
          <ac:chgData name="Guru Sravani Laxmi Sree Dharmala" userId="5afacdf2-2039-4e30-821c-d1a073a72886" providerId="ADAL" clId="{0253C995-10AB-4D88-889A-3A894B60EA04}" dt="2022-07-27T11:18:15.697" v="329" actId="14100"/>
          <ac:spMkLst>
            <pc:docMk/>
            <pc:sldMk cId="2849151971" sldId="402"/>
            <ac:spMk id="11" creationId="{7041F48D-F184-4F9F-B5AC-F127F0898F39}"/>
          </ac:spMkLst>
        </pc:spChg>
      </pc:sldChg>
      <pc:sldChg chg="addSp delSp modSp del mod modTransition">
        <pc:chgData name="Guru Sravani Laxmi Sree Dharmala" userId="5afacdf2-2039-4e30-821c-d1a073a72886" providerId="ADAL" clId="{0253C995-10AB-4D88-889A-3A894B60EA04}" dt="2022-07-28T05:03:00.139" v="674" actId="2696"/>
        <pc:sldMkLst>
          <pc:docMk/>
          <pc:sldMk cId="1912948986" sldId="403"/>
        </pc:sldMkLst>
        <pc:spChg chg="mod">
          <ac:chgData name="Guru Sravani Laxmi Sree Dharmala" userId="5afacdf2-2039-4e30-821c-d1a073a72886" providerId="ADAL" clId="{0253C995-10AB-4D88-889A-3A894B60EA04}" dt="2022-07-27T12:13:41.966" v="574" actId="1076"/>
          <ac:spMkLst>
            <pc:docMk/>
            <pc:sldMk cId="1912948986" sldId="403"/>
            <ac:spMk id="4" creationId="{65A85D8F-96DF-414F-96F0-8F01B9758670}"/>
          </ac:spMkLst>
        </pc:spChg>
        <pc:spChg chg="add del mod">
          <ac:chgData name="Guru Sravani Laxmi Sree Dharmala" userId="5afacdf2-2039-4e30-821c-d1a073a72886" providerId="ADAL" clId="{0253C995-10AB-4D88-889A-3A894B60EA04}" dt="2022-07-27T11:47:51.295" v="393" actId="478"/>
          <ac:spMkLst>
            <pc:docMk/>
            <pc:sldMk cId="1912948986" sldId="403"/>
            <ac:spMk id="5" creationId="{05CE0EFB-B08E-42CD-39A8-2FA33E09CF39}"/>
          </ac:spMkLst>
        </pc:spChg>
        <pc:spChg chg="add mod">
          <ac:chgData name="Guru Sravani Laxmi Sree Dharmala" userId="5afacdf2-2039-4e30-821c-d1a073a72886" providerId="ADAL" clId="{0253C995-10AB-4D88-889A-3A894B60EA04}" dt="2022-07-28T05:01:01.487" v="673" actId="21"/>
          <ac:spMkLst>
            <pc:docMk/>
            <pc:sldMk cId="1912948986" sldId="403"/>
            <ac:spMk id="5" creationId="{46F601C2-4442-2312-7599-9DFFEE6F98EB}"/>
          </ac:spMkLst>
        </pc:spChg>
        <pc:graphicFrameChg chg="add del mod modGraphic">
          <ac:chgData name="Guru Sravani Laxmi Sree Dharmala" userId="5afacdf2-2039-4e30-821c-d1a073a72886" providerId="ADAL" clId="{0253C995-10AB-4D88-889A-3A894B60EA04}" dt="2022-07-28T05:01:01.487" v="673" actId="21"/>
          <ac:graphicFrameMkLst>
            <pc:docMk/>
            <pc:sldMk cId="1912948986" sldId="403"/>
            <ac:graphicFrameMk id="2" creationId="{5D4283E4-3167-EEFE-25DF-0AE7BBE873F3}"/>
          </ac:graphicFrameMkLst>
        </pc:graphicFrameChg>
      </pc:sldChg>
      <pc:sldChg chg="del">
        <pc:chgData name="Guru Sravani Laxmi Sree Dharmala" userId="5afacdf2-2039-4e30-821c-d1a073a72886" providerId="ADAL" clId="{0253C995-10AB-4D88-889A-3A894B60EA04}" dt="2022-07-27T10:43:41.933" v="35" actId="2696"/>
        <pc:sldMkLst>
          <pc:docMk/>
          <pc:sldMk cId="1633727740" sldId="404"/>
        </pc:sldMkLst>
      </pc:sldChg>
      <pc:sldChg chg="del">
        <pc:chgData name="Guru Sravani Laxmi Sree Dharmala" userId="5afacdf2-2039-4e30-821c-d1a073a72886" providerId="ADAL" clId="{0253C995-10AB-4D88-889A-3A894B60EA04}" dt="2022-07-27T10:49:36.093" v="66" actId="2696"/>
        <pc:sldMkLst>
          <pc:docMk/>
          <pc:sldMk cId="3079534048" sldId="405"/>
        </pc:sldMkLst>
      </pc:sldChg>
      <pc:sldChg chg="del">
        <pc:chgData name="Guru Sravani Laxmi Sree Dharmala" userId="5afacdf2-2039-4e30-821c-d1a073a72886" providerId="ADAL" clId="{0253C995-10AB-4D88-889A-3A894B60EA04}" dt="2022-07-27T10:49:43.335" v="67" actId="2696"/>
        <pc:sldMkLst>
          <pc:docMk/>
          <pc:sldMk cId="3937857121" sldId="406"/>
        </pc:sldMkLst>
      </pc:sldChg>
      <pc:sldChg chg="del">
        <pc:chgData name="Guru Sravani Laxmi Sree Dharmala" userId="5afacdf2-2039-4e30-821c-d1a073a72886" providerId="ADAL" clId="{0253C995-10AB-4D88-889A-3A894B60EA04}" dt="2022-07-27T10:51:53.835" v="86" actId="2696"/>
        <pc:sldMkLst>
          <pc:docMk/>
          <pc:sldMk cId="1241505514" sldId="407"/>
        </pc:sldMkLst>
      </pc:sldChg>
      <pc:sldChg chg="del">
        <pc:chgData name="Guru Sravani Laxmi Sree Dharmala" userId="5afacdf2-2039-4e30-821c-d1a073a72886" providerId="ADAL" clId="{0253C995-10AB-4D88-889A-3A894B60EA04}" dt="2022-07-27T10:51:56.927" v="87" actId="2696"/>
        <pc:sldMkLst>
          <pc:docMk/>
          <pc:sldMk cId="3958427157" sldId="408"/>
        </pc:sldMkLst>
      </pc:sldChg>
      <pc:sldChg chg="ord modTransition">
        <pc:chgData name="Guru Sravani Laxmi Sree Dharmala" userId="5afacdf2-2039-4e30-821c-d1a073a72886" providerId="ADAL" clId="{0253C995-10AB-4D88-889A-3A894B60EA04}" dt="2022-07-28T04:57:10.565" v="642"/>
        <pc:sldMkLst>
          <pc:docMk/>
          <pc:sldMk cId="2420767862" sldId="409"/>
        </pc:sldMkLst>
      </pc:sldChg>
      <pc:sldChg chg="addSp delSp modSp mod ord modTransition">
        <pc:chgData name="Guru Sravani Laxmi Sree Dharmala" userId="5afacdf2-2039-4e30-821c-d1a073a72886" providerId="ADAL" clId="{0253C995-10AB-4D88-889A-3A894B60EA04}" dt="2022-07-27T12:11:02.038" v="571"/>
        <pc:sldMkLst>
          <pc:docMk/>
          <pc:sldMk cId="970158950" sldId="410"/>
        </pc:sldMkLst>
        <pc:spChg chg="del mod">
          <ac:chgData name="Guru Sravani Laxmi Sree Dharmala" userId="5afacdf2-2039-4e30-821c-d1a073a72886" providerId="ADAL" clId="{0253C995-10AB-4D88-889A-3A894B60EA04}" dt="2022-07-27T11:07:29.900" v="145" actId="21"/>
          <ac:spMkLst>
            <pc:docMk/>
            <pc:sldMk cId="970158950" sldId="410"/>
            <ac:spMk id="2" creationId="{3A3C7BDB-B7D1-465C-9965-C0C4D79D10F4}"/>
          </ac:spMkLst>
        </pc:spChg>
        <pc:spChg chg="add mod">
          <ac:chgData name="Guru Sravani Laxmi Sree Dharmala" userId="5afacdf2-2039-4e30-821c-d1a073a72886" providerId="ADAL" clId="{0253C995-10AB-4D88-889A-3A894B60EA04}" dt="2022-07-27T11:10:54.568" v="191" actId="2711"/>
          <ac:spMkLst>
            <pc:docMk/>
            <pc:sldMk cId="970158950" sldId="410"/>
            <ac:spMk id="4" creationId="{1FE78078-CB0A-BDC2-2608-B613E1B4F2FE}"/>
          </ac:spMkLst>
        </pc:spChg>
        <pc:graphicFrameChg chg="del">
          <ac:chgData name="Guru Sravani Laxmi Sree Dharmala" userId="5afacdf2-2039-4e30-821c-d1a073a72886" providerId="ADAL" clId="{0253C995-10AB-4D88-889A-3A894B60EA04}" dt="2022-07-27T10:50:12.051" v="70" actId="21"/>
          <ac:graphicFrameMkLst>
            <pc:docMk/>
            <pc:sldMk cId="970158950" sldId="410"/>
            <ac:graphicFrameMk id="5" creationId="{1AD6A0AA-485F-4BC1-AD81-A826C298B1B5}"/>
          </ac:graphicFrameMkLst>
        </pc:graphicFrameChg>
      </pc:sldChg>
      <pc:sldChg chg="modSp new mod ord modTransition">
        <pc:chgData name="Guru Sravani Laxmi Sree Dharmala" userId="5afacdf2-2039-4e30-821c-d1a073a72886" providerId="ADAL" clId="{0253C995-10AB-4D88-889A-3A894B60EA04}" dt="2022-07-27T12:07:28.329" v="569"/>
        <pc:sldMkLst>
          <pc:docMk/>
          <pc:sldMk cId="3685330108" sldId="411"/>
        </pc:sldMkLst>
        <pc:spChg chg="mod">
          <ac:chgData name="Guru Sravani Laxmi Sree Dharmala" userId="5afacdf2-2039-4e30-821c-d1a073a72886" providerId="ADAL" clId="{0253C995-10AB-4D88-889A-3A894B60EA04}" dt="2022-07-27T10:33:00.137" v="16"/>
          <ac:spMkLst>
            <pc:docMk/>
            <pc:sldMk cId="3685330108" sldId="411"/>
            <ac:spMk id="2" creationId="{3DBA68BD-2320-BE57-D231-94E7E156D66A}"/>
          </ac:spMkLst>
        </pc:spChg>
        <pc:spChg chg="mod">
          <ac:chgData name="Guru Sravani Laxmi Sree Dharmala" userId="5afacdf2-2039-4e30-821c-d1a073a72886" providerId="ADAL" clId="{0253C995-10AB-4D88-889A-3A894B60EA04}" dt="2022-07-27T11:18:44.497" v="330" actId="2711"/>
          <ac:spMkLst>
            <pc:docMk/>
            <pc:sldMk cId="3685330108" sldId="411"/>
            <ac:spMk id="6" creationId="{C2BA503B-8D4B-732D-F8B2-766F91ABE32A}"/>
          </ac:spMkLst>
        </pc:spChg>
      </pc:sldChg>
      <pc:sldChg chg="modSp new mod modTransition">
        <pc:chgData name="Guru Sravani Laxmi Sree Dharmala" userId="5afacdf2-2039-4e30-821c-d1a073a72886" providerId="ADAL" clId="{0253C995-10AB-4D88-889A-3A894B60EA04}" dt="2022-07-27T12:07:28.329" v="569"/>
        <pc:sldMkLst>
          <pc:docMk/>
          <pc:sldMk cId="3382385536" sldId="412"/>
        </pc:sldMkLst>
        <pc:spChg chg="mod">
          <ac:chgData name="Guru Sravani Laxmi Sree Dharmala" userId="5afacdf2-2039-4e30-821c-d1a073a72886" providerId="ADAL" clId="{0253C995-10AB-4D88-889A-3A894B60EA04}" dt="2022-07-27T10:38:29.387" v="28"/>
          <ac:spMkLst>
            <pc:docMk/>
            <pc:sldMk cId="3382385536" sldId="412"/>
            <ac:spMk id="2" creationId="{BB1A250B-F773-7CBF-DFBF-4B98CD63F6FA}"/>
          </ac:spMkLst>
        </pc:spChg>
        <pc:spChg chg="mod">
          <ac:chgData name="Guru Sravani Laxmi Sree Dharmala" userId="5afacdf2-2039-4e30-821c-d1a073a72886" providerId="ADAL" clId="{0253C995-10AB-4D88-889A-3A894B60EA04}" dt="2022-07-27T11:12:07.826" v="198" actId="20577"/>
          <ac:spMkLst>
            <pc:docMk/>
            <pc:sldMk cId="3382385536" sldId="412"/>
            <ac:spMk id="6" creationId="{F4971DC6-77A3-4275-DF4A-6789D2E42279}"/>
          </ac:spMkLst>
        </pc:spChg>
      </pc:sldChg>
      <pc:sldChg chg="modSp new mod modTransition">
        <pc:chgData name="Guru Sravani Laxmi Sree Dharmala" userId="5afacdf2-2039-4e30-821c-d1a073a72886" providerId="ADAL" clId="{0253C995-10AB-4D88-889A-3A894B60EA04}" dt="2022-07-27T12:11:22.753" v="573" actId="2711"/>
        <pc:sldMkLst>
          <pc:docMk/>
          <pc:sldMk cId="3264204978" sldId="413"/>
        </pc:sldMkLst>
        <pc:spChg chg="mod">
          <ac:chgData name="Guru Sravani Laxmi Sree Dharmala" userId="5afacdf2-2039-4e30-821c-d1a073a72886" providerId="ADAL" clId="{0253C995-10AB-4D88-889A-3A894B60EA04}" dt="2022-07-27T10:41:23.636" v="29"/>
          <ac:spMkLst>
            <pc:docMk/>
            <pc:sldMk cId="3264204978" sldId="413"/>
            <ac:spMk id="2" creationId="{AF35A481-F028-FE65-1CD0-76B3D043B4BE}"/>
          </ac:spMkLst>
        </pc:spChg>
        <pc:spChg chg="mod">
          <ac:chgData name="Guru Sravani Laxmi Sree Dharmala" userId="5afacdf2-2039-4e30-821c-d1a073a72886" providerId="ADAL" clId="{0253C995-10AB-4D88-889A-3A894B60EA04}" dt="2022-07-27T12:11:22.753" v="573" actId="2711"/>
          <ac:spMkLst>
            <pc:docMk/>
            <pc:sldMk cId="3264204978" sldId="413"/>
            <ac:spMk id="6" creationId="{BA9E91C9-B683-9065-E70B-90415110DC47}"/>
          </ac:spMkLst>
        </pc:spChg>
      </pc:sldChg>
      <pc:sldChg chg="modSp new mod ord modTransition">
        <pc:chgData name="Guru Sravani Laxmi Sree Dharmala" userId="5afacdf2-2039-4e30-821c-d1a073a72886" providerId="ADAL" clId="{0253C995-10AB-4D88-889A-3A894B60EA04}" dt="2022-07-27T12:07:28.329" v="569"/>
        <pc:sldMkLst>
          <pc:docMk/>
          <pc:sldMk cId="548368132" sldId="414"/>
        </pc:sldMkLst>
        <pc:spChg chg="mod">
          <ac:chgData name="Guru Sravani Laxmi Sree Dharmala" userId="5afacdf2-2039-4e30-821c-d1a073a72886" providerId="ADAL" clId="{0253C995-10AB-4D88-889A-3A894B60EA04}" dt="2022-07-27T12:03:03.974" v="562" actId="255"/>
          <ac:spMkLst>
            <pc:docMk/>
            <pc:sldMk cId="548368132" sldId="414"/>
            <ac:spMk id="2" creationId="{9035C96C-ACBA-0E45-BC85-E187F6C10FE1}"/>
          </ac:spMkLst>
        </pc:spChg>
        <pc:spChg chg="mod">
          <ac:chgData name="Guru Sravani Laxmi Sree Dharmala" userId="5afacdf2-2039-4e30-821c-d1a073a72886" providerId="ADAL" clId="{0253C995-10AB-4D88-889A-3A894B60EA04}" dt="2022-07-27T12:06:31.380" v="567" actId="207"/>
          <ac:spMkLst>
            <pc:docMk/>
            <pc:sldMk cId="548368132" sldId="414"/>
            <ac:spMk id="6" creationId="{67778E5C-F0A1-2CD0-B647-45944C6B968C}"/>
          </ac:spMkLst>
        </pc:spChg>
      </pc:sldChg>
      <pc:sldChg chg="addSp delSp modSp new mod ord modTransition">
        <pc:chgData name="Guru Sravani Laxmi Sree Dharmala" userId="5afacdf2-2039-4e30-821c-d1a073a72886" providerId="ADAL" clId="{0253C995-10AB-4D88-889A-3A894B60EA04}" dt="2022-07-27T12:07:28.329" v="569"/>
        <pc:sldMkLst>
          <pc:docMk/>
          <pc:sldMk cId="1543354014" sldId="415"/>
        </pc:sldMkLst>
        <pc:spChg chg="del">
          <ac:chgData name="Guru Sravani Laxmi Sree Dharmala" userId="5afacdf2-2039-4e30-821c-d1a073a72886" providerId="ADAL" clId="{0253C995-10AB-4D88-889A-3A894B60EA04}" dt="2022-07-27T11:51:29.002" v="413" actId="21"/>
          <ac:spMkLst>
            <pc:docMk/>
            <pc:sldMk cId="1543354014" sldId="415"/>
            <ac:spMk id="2" creationId="{D0D6940D-4533-95D6-0FCC-1E5BA25BDEC1}"/>
          </ac:spMkLst>
        </pc:spChg>
        <pc:spChg chg="mod">
          <ac:chgData name="Guru Sravani Laxmi Sree Dharmala" userId="5afacdf2-2039-4e30-821c-d1a073a72886" providerId="ADAL" clId="{0253C995-10AB-4D88-889A-3A894B60EA04}" dt="2022-07-27T12:06:06.245" v="566" actId="14100"/>
          <ac:spMkLst>
            <pc:docMk/>
            <pc:sldMk cId="1543354014" sldId="415"/>
            <ac:spMk id="3" creationId="{24D4EE78-9444-AF20-ADD4-B2FB7ED1D42F}"/>
          </ac:spMkLst>
        </pc:spChg>
        <pc:picChg chg="add mod">
          <ac:chgData name="Guru Sravani Laxmi Sree Dharmala" userId="5afacdf2-2039-4e30-821c-d1a073a72886" providerId="ADAL" clId="{0253C995-10AB-4D88-889A-3A894B60EA04}" dt="2022-07-27T12:05:57.789" v="565" actId="14100"/>
          <ac:picMkLst>
            <pc:docMk/>
            <pc:sldMk cId="1543354014" sldId="415"/>
            <ac:picMk id="2050" creationId="{35385DFB-4A27-20A5-06E6-CE6C06582503}"/>
          </ac:picMkLst>
        </pc:picChg>
      </pc:sldChg>
      <pc:sldChg chg="modSp new mod ord">
        <pc:chgData name="Guru Sravani Laxmi Sree Dharmala" userId="5afacdf2-2039-4e30-821c-d1a073a72886" providerId="ADAL" clId="{0253C995-10AB-4D88-889A-3A894B60EA04}" dt="2022-07-28T05:08:20.098" v="741" actId="14100"/>
        <pc:sldMkLst>
          <pc:docMk/>
          <pc:sldMk cId="2778939465" sldId="416"/>
        </pc:sldMkLst>
        <pc:spChg chg="mod">
          <ac:chgData name="Guru Sravani Laxmi Sree Dharmala" userId="5afacdf2-2039-4e30-821c-d1a073a72886" providerId="ADAL" clId="{0253C995-10AB-4D88-889A-3A894B60EA04}" dt="2022-07-28T04:53:11.979" v="628" actId="20577"/>
          <ac:spMkLst>
            <pc:docMk/>
            <pc:sldMk cId="2778939465" sldId="416"/>
            <ac:spMk id="2" creationId="{3DE47E3F-0CE9-FEB2-B614-EB13A35A1BEC}"/>
          </ac:spMkLst>
        </pc:spChg>
        <pc:spChg chg="mod">
          <ac:chgData name="Guru Sravani Laxmi Sree Dharmala" userId="5afacdf2-2039-4e30-821c-d1a073a72886" providerId="ADAL" clId="{0253C995-10AB-4D88-889A-3A894B60EA04}" dt="2022-07-28T05:08:20.098" v="741" actId="14100"/>
          <ac:spMkLst>
            <pc:docMk/>
            <pc:sldMk cId="2778939465" sldId="416"/>
            <ac:spMk id="6" creationId="{EE4C2FD9-F640-5C11-E32C-1518C49215E5}"/>
          </ac:spMkLst>
        </pc:spChg>
      </pc:sldChg>
      <pc:sldChg chg="modSp new mod">
        <pc:chgData name="Guru Sravani Laxmi Sree Dharmala" userId="5afacdf2-2039-4e30-821c-d1a073a72886" providerId="ADAL" clId="{0253C995-10AB-4D88-889A-3A894B60EA04}" dt="2022-07-28T04:54:49.102" v="637" actId="2711"/>
        <pc:sldMkLst>
          <pc:docMk/>
          <pc:sldMk cId="860115920" sldId="417"/>
        </pc:sldMkLst>
        <pc:spChg chg="mod">
          <ac:chgData name="Guru Sravani Laxmi Sree Dharmala" userId="5afacdf2-2039-4e30-821c-d1a073a72886" providerId="ADAL" clId="{0253C995-10AB-4D88-889A-3A894B60EA04}" dt="2022-07-28T04:52:43.379" v="618" actId="255"/>
          <ac:spMkLst>
            <pc:docMk/>
            <pc:sldMk cId="860115920" sldId="417"/>
            <ac:spMk id="2" creationId="{A7931F5C-F6A2-39E7-B56C-795C417D3CF0}"/>
          </ac:spMkLst>
        </pc:spChg>
        <pc:spChg chg="mod">
          <ac:chgData name="Guru Sravani Laxmi Sree Dharmala" userId="5afacdf2-2039-4e30-821c-d1a073a72886" providerId="ADAL" clId="{0253C995-10AB-4D88-889A-3A894B60EA04}" dt="2022-07-28T04:54:49.102" v="637" actId="2711"/>
          <ac:spMkLst>
            <pc:docMk/>
            <pc:sldMk cId="860115920" sldId="417"/>
            <ac:spMk id="6" creationId="{CF725B9E-0D33-05FD-A716-70186CE4219D}"/>
          </ac:spMkLst>
        </pc:spChg>
      </pc:sldChg>
      <pc:sldChg chg="addSp delSp modSp new mod ord">
        <pc:chgData name="Guru Sravani Laxmi Sree Dharmala" userId="5afacdf2-2039-4e30-821c-d1a073a72886" providerId="ADAL" clId="{0253C995-10AB-4D88-889A-3A894B60EA04}" dt="2022-07-28T05:00:00.236" v="670" actId="20577"/>
        <pc:sldMkLst>
          <pc:docMk/>
          <pc:sldMk cId="2759467085" sldId="418"/>
        </pc:sldMkLst>
        <pc:spChg chg="mod">
          <ac:chgData name="Guru Sravani Laxmi Sree Dharmala" userId="5afacdf2-2039-4e30-821c-d1a073a72886" providerId="ADAL" clId="{0253C995-10AB-4D88-889A-3A894B60EA04}" dt="2022-07-28T05:00:00.236" v="670" actId="20577"/>
          <ac:spMkLst>
            <pc:docMk/>
            <pc:sldMk cId="2759467085" sldId="418"/>
            <ac:spMk id="2" creationId="{6904A5EB-FD1B-1190-438A-E1A2D7D5F28D}"/>
          </ac:spMkLst>
        </pc:spChg>
        <pc:spChg chg="del">
          <ac:chgData name="Guru Sravani Laxmi Sree Dharmala" userId="5afacdf2-2039-4e30-821c-d1a073a72886" providerId="ADAL" clId="{0253C995-10AB-4D88-889A-3A894B60EA04}" dt="2022-07-28T04:59:27.592" v="643"/>
          <ac:spMkLst>
            <pc:docMk/>
            <pc:sldMk cId="2759467085" sldId="418"/>
            <ac:spMk id="3" creationId="{480F6589-D427-3478-7700-FEE278252D99}"/>
          </ac:spMkLst>
        </pc:spChg>
        <pc:picChg chg="add mod">
          <ac:chgData name="Guru Sravani Laxmi Sree Dharmala" userId="5afacdf2-2039-4e30-821c-d1a073a72886" providerId="ADAL" clId="{0253C995-10AB-4D88-889A-3A894B60EA04}" dt="2022-07-28T04:59:27.592" v="643"/>
          <ac:picMkLst>
            <pc:docMk/>
            <pc:sldMk cId="2759467085" sldId="418"/>
            <ac:picMk id="1026" creationId="{F14820C8-ADFC-1379-A1EB-69DBC5E8EA58}"/>
          </ac:picMkLst>
        </pc:picChg>
      </pc:sldChg>
      <pc:sldChg chg="delSp modSp new mod ord">
        <pc:chgData name="Guru Sravani Laxmi Sree Dharmala" userId="5afacdf2-2039-4e30-821c-d1a073a72886" providerId="ADAL" clId="{0253C995-10AB-4D88-889A-3A894B60EA04}" dt="2022-07-28T05:09:58.878" v="747" actId="33524"/>
        <pc:sldMkLst>
          <pc:docMk/>
          <pc:sldMk cId="3626341255" sldId="419"/>
        </pc:sldMkLst>
        <pc:spChg chg="del">
          <ac:chgData name="Guru Sravani Laxmi Sree Dharmala" userId="5afacdf2-2039-4e30-821c-d1a073a72886" providerId="ADAL" clId="{0253C995-10AB-4D88-889A-3A894B60EA04}" dt="2022-07-28T05:03:34.247" v="678" actId="21"/>
          <ac:spMkLst>
            <pc:docMk/>
            <pc:sldMk cId="3626341255" sldId="419"/>
            <ac:spMk id="2" creationId="{A11B2B44-9895-453D-2B35-4B88246D83A0}"/>
          </ac:spMkLst>
        </pc:spChg>
        <pc:spChg chg="mod">
          <ac:chgData name="Guru Sravani Laxmi Sree Dharmala" userId="5afacdf2-2039-4e30-821c-d1a073a72886" providerId="ADAL" clId="{0253C995-10AB-4D88-889A-3A894B60EA04}" dt="2022-07-28T05:09:58.878" v="747" actId="33524"/>
          <ac:spMkLst>
            <pc:docMk/>
            <pc:sldMk cId="3626341255" sldId="419"/>
            <ac:spMk id="3" creationId="{3CFF7A25-041D-8462-7ABF-DE3806F4918F}"/>
          </ac:spMkLst>
        </pc:spChg>
      </pc:sldChg>
      <pc:sldMasterChg chg="modTransition modSldLayout">
        <pc:chgData name="Guru Sravani Laxmi Sree Dharmala" userId="5afacdf2-2039-4e30-821c-d1a073a72886" providerId="ADAL" clId="{0253C995-10AB-4D88-889A-3A894B60EA04}" dt="2022-07-27T12:07:28.329" v="569"/>
        <pc:sldMasterMkLst>
          <pc:docMk/>
          <pc:sldMasterMk cId="3446197306" sldId="2147483733"/>
        </pc:sldMasterMkLst>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2564276924" sldId="2147483735"/>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3862530048" sldId="2147483736"/>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61000241" sldId="2147483737"/>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4020813611" sldId="2147483738"/>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549253533" sldId="2147483739"/>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4292733074" sldId="2147483740"/>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2907610444" sldId="2147483742"/>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2406699229" sldId="2147483743"/>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88015766" sldId="2147483744"/>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3796646785" sldId="2147483745"/>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3655466873" sldId="2147483746"/>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449278826" sldId="2147483747"/>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3420658599" sldId="2147483748"/>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237611767" sldId="2147483749"/>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1554462633" sldId="2147483750"/>
          </pc:sldLayoutMkLst>
        </pc:sldLayoutChg>
        <pc:sldLayoutChg chg="modTransition">
          <pc:chgData name="Guru Sravani Laxmi Sree Dharmala" userId="5afacdf2-2039-4e30-821c-d1a073a72886" providerId="ADAL" clId="{0253C995-10AB-4D88-889A-3A894B60EA04}" dt="2022-07-27T12:07:28.329" v="569"/>
          <pc:sldLayoutMkLst>
            <pc:docMk/>
            <pc:sldMasterMk cId="3446197306" sldId="2147483733"/>
            <pc:sldLayoutMk cId="4058976830" sldId="21474837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7/28/2022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junit-tutoria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softwaretestinghelp.com/junit-vs-testn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normAutofit/>
          </a:bodyPr>
          <a:lstStyle/>
          <a:p>
            <a:r>
              <a:rPr lang="en-US" sz="6000" dirty="0">
                <a:latin typeface="Aldhabi" panose="01000000000000000000" pitchFamily="2" charset="-78"/>
                <a:cs typeface="Aldhabi" panose="01000000000000000000" pitchFamily="2" charset="-78"/>
              </a:rPr>
              <a:t>Web Driver test </a:t>
            </a:r>
            <a:br>
              <a:rPr lang="en-US" sz="6000" dirty="0">
                <a:latin typeface="Aldhabi" panose="01000000000000000000" pitchFamily="2" charset="-78"/>
                <a:cs typeface="Aldhabi" panose="01000000000000000000" pitchFamily="2" charset="-78"/>
              </a:rPr>
            </a:br>
            <a:r>
              <a:rPr lang="en-US" sz="6000" dirty="0">
                <a:latin typeface="Aldhabi" panose="01000000000000000000" pitchFamily="2" charset="-78"/>
                <a:cs typeface="Aldhabi" panose="01000000000000000000" pitchFamily="2" charset="-78"/>
              </a:rPr>
              <a:t>with Xunit-TestNG</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normAutofit/>
          </a:bodyPr>
          <a:lstStyle/>
          <a:p>
            <a:r>
              <a:rPr lang="en-US" sz="2400" dirty="0">
                <a:latin typeface="+mj-lt"/>
              </a:rPr>
              <a:t>By Sravani</a:t>
            </a:r>
          </a:p>
        </p:txBody>
      </p:sp>
    </p:spTree>
    <p:extLst>
      <p:ext uri="{BB962C8B-B14F-4D97-AF65-F5344CB8AC3E}">
        <p14:creationId xmlns:p14="http://schemas.microsoft.com/office/powerpoint/2010/main" val="2074766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4EE78-9444-AF20-ADD4-B2FB7ED1D42F}"/>
              </a:ext>
            </a:extLst>
          </p:cNvPr>
          <p:cNvSpPr>
            <a:spLocks noGrp="1"/>
          </p:cNvSpPr>
          <p:nvPr>
            <p:ph idx="1"/>
          </p:nvPr>
        </p:nvSpPr>
        <p:spPr>
          <a:xfrm>
            <a:off x="838199" y="365760"/>
            <a:ext cx="10515601" cy="5990590"/>
          </a:xfrm>
        </p:spPr>
        <p:txBody>
          <a:bodyPr>
            <a:normAutofit/>
          </a:bodyPr>
          <a:lstStyle/>
          <a:p>
            <a:pPr rtl="0">
              <a:buFont typeface="Arial" panose="020B0604020202020204" pitchFamily="34" charset="0"/>
              <a:buChar char="•"/>
            </a:pPr>
            <a:r>
              <a:rPr lang="en-US" sz="2000" b="1" dirty="0">
                <a:effectLst/>
                <a:latin typeface="Bookman Old Style" panose="02050604050505020204" pitchFamily="18" charset="0"/>
              </a:rPr>
              <a:t>Different Browser-OS combinations</a:t>
            </a:r>
            <a:r>
              <a:rPr lang="en-US" sz="2000" dirty="0">
                <a:effectLst/>
                <a:latin typeface="Bookman Old Style" panose="02050604050505020204" pitchFamily="18" charset="0"/>
              </a:rPr>
              <a:t> i.e., on popular browsers like Firefox, Chrome, Edge, Safari—on any of the popular operating systems like Windows, macOS, iOS and Android.</a:t>
            </a:r>
          </a:p>
          <a:p>
            <a:pPr rtl="0">
              <a:buFont typeface="Arial" panose="020B0604020202020204" pitchFamily="34" charset="0"/>
              <a:buChar char="•"/>
            </a:pPr>
            <a:r>
              <a:rPr lang="en-US" sz="2000" b="1" dirty="0">
                <a:effectLst/>
                <a:latin typeface="Bookman Old Style" panose="02050604050505020204" pitchFamily="18" charset="0"/>
              </a:rPr>
              <a:t>Different devices</a:t>
            </a:r>
            <a:r>
              <a:rPr lang="en-US" sz="2000" dirty="0">
                <a:effectLst/>
                <a:latin typeface="Bookman Old Style" panose="02050604050505020204" pitchFamily="18" charset="0"/>
              </a:rPr>
              <a:t> i.e., users can view and interact with your website on popular devices—smartphones, tablets, desktops and laptops etc.</a:t>
            </a:r>
          </a:p>
          <a:p>
            <a:pPr rtl="0">
              <a:buFont typeface="Arial" panose="020B0604020202020204" pitchFamily="34" charset="0"/>
              <a:buChar char="•"/>
            </a:pPr>
            <a:r>
              <a:rPr lang="en-US" sz="2000" b="1" dirty="0">
                <a:effectLst/>
                <a:latin typeface="Bookman Old Style" panose="02050604050505020204" pitchFamily="18" charset="0"/>
              </a:rPr>
              <a:t>Assistive Tools</a:t>
            </a:r>
            <a:r>
              <a:rPr lang="en-US" sz="2000" dirty="0">
                <a:effectLst/>
                <a:latin typeface="Bookman Old Style" panose="02050604050505020204" pitchFamily="18" charset="0"/>
              </a:rPr>
              <a:t> i.e., the website is compatible with assistive technologies like screen readers for individuals who are differently abled.</a:t>
            </a:r>
          </a:p>
          <a:p>
            <a:endParaRPr lang="en-IN" dirty="0"/>
          </a:p>
        </p:txBody>
      </p:sp>
      <p:sp>
        <p:nvSpPr>
          <p:cNvPr id="4" name="Date Placeholder 3">
            <a:extLst>
              <a:ext uri="{FF2B5EF4-FFF2-40B4-BE49-F238E27FC236}">
                <a16:creationId xmlns:a16="http://schemas.microsoft.com/office/drawing/2014/main" id="{2C4E2F52-8D53-40DC-F7C0-FC7B91D57880}"/>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9847B811-DD28-DCAB-8630-0637666A68F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74DA43E-C987-3531-A416-7628995341B6}"/>
              </a:ext>
            </a:extLst>
          </p:cNvPr>
          <p:cNvSpPr>
            <a:spLocks noGrp="1"/>
          </p:cNvSpPr>
          <p:nvPr>
            <p:ph type="sldNum" sz="quarter" idx="12"/>
          </p:nvPr>
        </p:nvSpPr>
        <p:spPr/>
        <p:txBody>
          <a:bodyPr/>
          <a:lstStyle/>
          <a:p>
            <a:fld id="{B9713C8C-8E70-45D5-AE59-23E60168254E}" type="slidenum">
              <a:rPr lang="en-US" smtClean="0"/>
              <a:t>10</a:t>
            </a:fld>
            <a:endParaRPr lang="en-US" dirty="0"/>
          </a:p>
        </p:txBody>
      </p:sp>
      <p:pic>
        <p:nvPicPr>
          <p:cNvPr id="2050" name="Picture 2" descr="image">
            <a:extLst>
              <a:ext uri="{FF2B5EF4-FFF2-40B4-BE49-F238E27FC236}">
                <a16:creationId xmlns:a16="http://schemas.microsoft.com/office/drawing/2014/main" id="{35385DFB-4A27-20A5-06E6-CE6C06582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356" y="3093057"/>
            <a:ext cx="4718771" cy="334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54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7E3F-0CE9-FEB2-B614-EB13A35A1BEC}"/>
              </a:ext>
            </a:extLst>
          </p:cNvPr>
          <p:cNvSpPr>
            <a:spLocks noGrp="1"/>
          </p:cNvSpPr>
          <p:nvPr>
            <p:ph type="title"/>
          </p:nvPr>
        </p:nvSpPr>
        <p:spPr/>
        <p:txBody>
          <a:bodyPr>
            <a:normAutofit/>
          </a:bodyPr>
          <a:lstStyle/>
          <a:p>
            <a:r>
              <a:rPr lang="en-US" dirty="0">
                <a:latin typeface="Aldhabi" panose="01000000000000000000" pitchFamily="2" charset="-78"/>
                <a:cs typeface="Aldhabi" panose="01000000000000000000" pitchFamily="2" charset="-78"/>
              </a:rPr>
              <a:t>      Selenium Grid</a:t>
            </a:r>
            <a:endParaRPr lang="en-IN" dirty="0">
              <a:latin typeface="Aldhabi" panose="01000000000000000000" pitchFamily="2" charset="-78"/>
              <a:cs typeface="Aldhabi" panose="01000000000000000000" pitchFamily="2" charset="-78"/>
            </a:endParaRPr>
          </a:p>
        </p:txBody>
      </p:sp>
      <p:sp>
        <p:nvSpPr>
          <p:cNvPr id="3" name="Date Placeholder 2">
            <a:extLst>
              <a:ext uri="{FF2B5EF4-FFF2-40B4-BE49-F238E27FC236}">
                <a16:creationId xmlns:a16="http://schemas.microsoft.com/office/drawing/2014/main" id="{99DB3CDD-192C-E3E4-8507-F95B370A4DA0}"/>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4C8D1504-7EDA-50E9-02BE-CC0DDF0B4CE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8CDD3D1-BBEE-1A23-A204-1F5A855995E6}"/>
              </a:ext>
            </a:extLst>
          </p:cNvPr>
          <p:cNvSpPr>
            <a:spLocks noGrp="1"/>
          </p:cNvSpPr>
          <p:nvPr>
            <p:ph type="sldNum" sz="quarter" idx="12"/>
          </p:nvPr>
        </p:nvSpPr>
        <p:spPr/>
        <p:txBody>
          <a:bodyPr/>
          <a:lstStyle/>
          <a:p>
            <a:fld id="{B9713C8C-8E70-45D5-AE59-23E60168254E}" type="slidenum">
              <a:rPr lang="en-US" smtClean="0"/>
              <a:t>11</a:t>
            </a:fld>
            <a:endParaRPr lang="en-US" dirty="0"/>
          </a:p>
        </p:txBody>
      </p:sp>
      <p:sp>
        <p:nvSpPr>
          <p:cNvPr id="6" name="Content Placeholder 5">
            <a:extLst>
              <a:ext uri="{FF2B5EF4-FFF2-40B4-BE49-F238E27FC236}">
                <a16:creationId xmlns:a16="http://schemas.microsoft.com/office/drawing/2014/main" id="{EE4C2FD9-F640-5C11-E32C-1518C49215E5}"/>
              </a:ext>
            </a:extLst>
          </p:cNvPr>
          <p:cNvSpPr>
            <a:spLocks noGrp="1"/>
          </p:cNvSpPr>
          <p:nvPr>
            <p:ph sz="quarter" idx="13"/>
          </p:nvPr>
        </p:nvSpPr>
        <p:spPr>
          <a:xfrm>
            <a:off x="6691225" y="699715"/>
            <a:ext cx="4662575" cy="5445498"/>
          </a:xfrm>
        </p:spPr>
        <p:txBody>
          <a:bodyPr>
            <a:noAutofit/>
          </a:bodyPr>
          <a:lstStyle/>
          <a:p>
            <a:r>
              <a:rPr lang="en-US" sz="2000" dirty="0">
                <a:effectLst/>
                <a:latin typeface="Goudy Old Style" panose="02020502050305020303" pitchFamily="18" charset="0"/>
                <a:cs typeface="Aldhabi" panose="01000000000000000000" pitchFamily="2" charset="-78"/>
              </a:rPr>
              <a:t>Selenium Grid is a feature in Selenium that allows you to run test cases in different machines across different platforms. The control of triggering the test cases is on the local machine, and when the test cases are triggered, they are automatically executed by the remote machine.</a:t>
            </a:r>
          </a:p>
          <a:p>
            <a:r>
              <a:rPr lang="en-US" sz="2000" dirty="0">
                <a:effectLst/>
                <a:latin typeface="Goudy Old Style" panose="02020502050305020303" pitchFamily="18" charset="0"/>
                <a:cs typeface="Aldhabi" panose="01000000000000000000" pitchFamily="2" charset="-78"/>
              </a:rPr>
              <a:t>•It supports distributed test execution. Initially, you have a local machine where you write the test cases and executes on the same machine. However, in a big organization, you have multiple test cases, and it's not possible to run all the test cases in the same machine. In a large organization, you have multiple servers, so local machine distributes the test cases across different machines/servers.</a:t>
            </a:r>
          </a:p>
          <a:p>
            <a:endParaRPr lang="en-IN" sz="24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778939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F7A25-041D-8462-7ABF-DE3806F4918F}"/>
              </a:ext>
            </a:extLst>
          </p:cNvPr>
          <p:cNvSpPr>
            <a:spLocks noGrp="1"/>
          </p:cNvSpPr>
          <p:nvPr>
            <p:ph idx="1"/>
          </p:nvPr>
        </p:nvSpPr>
        <p:spPr>
          <a:xfrm>
            <a:off x="636104" y="779228"/>
            <a:ext cx="10717696" cy="5392972"/>
          </a:xfrm>
        </p:spPr>
        <p:txBody>
          <a:bodyPr>
            <a:normAutofit lnSpcReduction="10000"/>
          </a:bodyPr>
          <a:lstStyle/>
          <a:p>
            <a:pPr marL="0" indent="0">
              <a:buNone/>
            </a:pPr>
            <a:r>
              <a:rPr lang="en-US" dirty="0">
                <a:effectLst/>
                <a:latin typeface="Bookman Old Style" panose="02050604050505020204" pitchFamily="18" charset="0"/>
                <a:cs typeface="Aldhabi" panose="01000000000000000000" pitchFamily="2" charset="-78"/>
              </a:rPr>
              <a:t>You can also run the test cases in parallel in multiple machines on Selenium Grid.</a:t>
            </a:r>
          </a:p>
          <a:p>
            <a:pPr marL="0" indent="0" rtl="0">
              <a:buNone/>
            </a:pPr>
            <a:r>
              <a:rPr lang="en-US" sz="2400" dirty="0">
                <a:latin typeface="Goudy Old Style" panose="02020502050305020303" pitchFamily="18" charset="0"/>
              </a:rPr>
              <a:t>Hub</a:t>
            </a:r>
          </a:p>
          <a:p>
            <a:pPr marL="0" indent="0" rtl="0">
              <a:buNone/>
            </a:pPr>
            <a:r>
              <a:rPr lang="en-US" sz="2400" dirty="0">
                <a:effectLst/>
                <a:latin typeface="Goudy Old Style" panose="02020502050305020303" pitchFamily="18" charset="0"/>
              </a:rPr>
              <a:t>•A Hub is a central point or a local machine that receives all the test requests and distributes them to the right nodes. The machine which triggers the test case known as Hub</a:t>
            </a:r>
          </a:p>
          <a:p>
            <a:pPr marL="0" indent="0" rtl="0">
              <a:buNone/>
            </a:pPr>
            <a:r>
              <a:rPr lang="en-US" sz="2400" dirty="0">
                <a:effectLst/>
                <a:latin typeface="Goudy Old Style" panose="02020502050305020303" pitchFamily="18" charset="0"/>
              </a:rPr>
              <a:t>•There can be only one hub in a selenium grid.</a:t>
            </a:r>
          </a:p>
          <a:p>
            <a:pPr marL="0" indent="0" rtl="0">
              <a:buNone/>
            </a:pPr>
            <a:r>
              <a:rPr lang="en-US" sz="2400" dirty="0">
                <a:effectLst/>
                <a:latin typeface="Goudy Old Style" panose="02020502050305020303" pitchFamily="18" charset="0"/>
              </a:rPr>
              <a:t>•The machine which is containing the hub triggers the test case, but you will see the browser being automated on other machines.</a:t>
            </a:r>
          </a:p>
          <a:p>
            <a:pPr marL="0" indent="0" rtl="0">
              <a:buNone/>
            </a:pPr>
            <a:r>
              <a:rPr lang="en-US" sz="2400" dirty="0">
                <a:effectLst/>
                <a:latin typeface="Goudy Old Style" panose="02020502050305020303" pitchFamily="18" charset="0"/>
              </a:rPr>
              <a:t>Node</a:t>
            </a:r>
          </a:p>
          <a:p>
            <a:pPr marL="0" indent="0" rtl="0">
              <a:buNone/>
            </a:pPr>
            <a:r>
              <a:rPr lang="en-US" sz="2400" dirty="0">
                <a:effectLst/>
                <a:latin typeface="Goudy Old Style" panose="02020502050305020303" pitchFamily="18" charset="0"/>
              </a:rPr>
              <a:t>•Nodes are the selenium instances which will execute the test cases that you loaded on the hub. Nodes can be launched on multiple machines with different platforms and browsers.</a:t>
            </a:r>
          </a:p>
          <a:p>
            <a:endParaRPr lang="en-IN" dirty="0"/>
          </a:p>
        </p:txBody>
      </p:sp>
      <p:sp>
        <p:nvSpPr>
          <p:cNvPr id="4" name="Date Placeholder 3">
            <a:extLst>
              <a:ext uri="{FF2B5EF4-FFF2-40B4-BE49-F238E27FC236}">
                <a16:creationId xmlns:a16="http://schemas.microsoft.com/office/drawing/2014/main" id="{FD1D2ACA-058B-EF44-DB81-99F2B65F2E08}"/>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5E1A04D-378E-CC4F-284D-49CCB4A8D7F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D56C7E0-A6CD-1A13-9CF4-7734A80AD547}"/>
              </a:ext>
            </a:extLst>
          </p:cNvPr>
          <p:cNvSpPr>
            <a:spLocks noGrp="1"/>
          </p:cNvSpPr>
          <p:nvPr>
            <p:ph type="sldNum" sz="quarter" idx="12"/>
          </p:nvPr>
        </p:nvSpPr>
        <p:spPr/>
        <p:txBody>
          <a:bodyPr/>
          <a:lstStyle/>
          <a:p>
            <a:fld id="{B9713C8C-8E70-45D5-AE59-23E60168254E}" type="slidenum">
              <a:rPr lang="en-US" smtClean="0"/>
              <a:t>12</a:t>
            </a:fld>
            <a:endParaRPr lang="en-US" dirty="0"/>
          </a:p>
        </p:txBody>
      </p:sp>
    </p:spTree>
    <p:extLst>
      <p:ext uri="{BB962C8B-B14F-4D97-AF65-F5344CB8AC3E}">
        <p14:creationId xmlns:p14="http://schemas.microsoft.com/office/powerpoint/2010/main" val="3626341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1F5C-F6A2-39E7-B56C-795C417D3CF0}"/>
              </a:ext>
            </a:extLst>
          </p:cNvPr>
          <p:cNvSpPr>
            <a:spLocks noGrp="1"/>
          </p:cNvSpPr>
          <p:nvPr>
            <p:ph type="title"/>
          </p:nvPr>
        </p:nvSpPr>
        <p:spPr/>
        <p:txBody>
          <a:bodyPr>
            <a:normAutofit/>
          </a:bodyPr>
          <a:lstStyle/>
          <a:p>
            <a:r>
              <a:rPr lang="en-IN" dirty="0">
                <a:latin typeface="Aldhabi" panose="01000000000000000000" pitchFamily="2" charset="-78"/>
                <a:cs typeface="Aldhabi" panose="01000000000000000000" pitchFamily="2" charset="-78"/>
              </a:rPr>
              <a:t>PAGE OBJECT MODEL(POM)</a:t>
            </a:r>
          </a:p>
        </p:txBody>
      </p:sp>
      <p:sp>
        <p:nvSpPr>
          <p:cNvPr id="3" name="Date Placeholder 2">
            <a:extLst>
              <a:ext uri="{FF2B5EF4-FFF2-40B4-BE49-F238E27FC236}">
                <a16:creationId xmlns:a16="http://schemas.microsoft.com/office/drawing/2014/main" id="{2CCF2211-D6F9-3A78-3723-01580D00BF49}"/>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7EF84110-AA27-1371-1650-C606B413EE1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BE46611-1CCE-DF9C-9D69-02AF5411524F}"/>
              </a:ext>
            </a:extLst>
          </p:cNvPr>
          <p:cNvSpPr>
            <a:spLocks noGrp="1"/>
          </p:cNvSpPr>
          <p:nvPr>
            <p:ph type="sldNum" sz="quarter" idx="12"/>
          </p:nvPr>
        </p:nvSpPr>
        <p:spPr/>
        <p:txBody>
          <a:bodyPr/>
          <a:lstStyle/>
          <a:p>
            <a:fld id="{B9713C8C-8E70-45D5-AE59-23E60168254E}" type="slidenum">
              <a:rPr lang="en-US" smtClean="0"/>
              <a:t>13</a:t>
            </a:fld>
            <a:endParaRPr lang="en-US" dirty="0"/>
          </a:p>
        </p:txBody>
      </p:sp>
      <p:sp>
        <p:nvSpPr>
          <p:cNvPr id="6" name="Content Placeholder 5">
            <a:extLst>
              <a:ext uri="{FF2B5EF4-FFF2-40B4-BE49-F238E27FC236}">
                <a16:creationId xmlns:a16="http://schemas.microsoft.com/office/drawing/2014/main" id="{CF725B9E-0D33-05FD-A716-70186CE4219D}"/>
              </a:ext>
            </a:extLst>
          </p:cNvPr>
          <p:cNvSpPr>
            <a:spLocks noGrp="1"/>
          </p:cNvSpPr>
          <p:nvPr>
            <p:ph sz="quarter" idx="13"/>
          </p:nvPr>
        </p:nvSpPr>
        <p:spPr/>
        <p:txBody>
          <a:bodyPr/>
          <a:lstStyle/>
          <a:p>
            <a:pPr rtl="0"/>
            <a:r>
              <a:rPr lang="en-US" sz="1800" dirty="0">
                <a:effectLst/>
                <a:latin typeface="-apple-system"/>
              </a:rPr>
              <a:t>•</a:t>
            </a:r>
            <a:r>
              <a:rPr lang="en-US" sz="2000" dirty="0">
                <a:effectLst/>
                <a:latin typeface="Baskerville Old Face" panose="02020602080505020303" pitchFamily="18" charset="0"/>
              </a:rPr>
              <a:t>POM is a design pattern which is commonly used in Selenium for Automating the Test Cases. </a:t>
            </a:r>
          </a:p>
          <a:p>
            <a:pPr rtl="0"/>
            <a:r>
              <a:rPr lang="en-US" sz="2000" dirty="0">
                <a:effectLst/>
                <a:latin typeface="Baskerville Old Face" panose="02020602080505020303" pitchFamily="18" charset="0"/>
              </a:rPr>
              <a:t>This design pattern can be used with any kind of framework like keyword-driven, Data-driven, hybrid framework, etc.</a:t>
            </a:r>
            <a:br>
              <a:rPr lang="en-US" sz="2000" dirty="0">
                <a:effectLst/>
                <a:latin typeface="Baskerville Old Face" panose="02020602080505020303" pitchFamily="18" charset="0"/>
              </a:rPr>
            </a:br>
            <a:r>
              <a:rPr lang="en-US" sz="2000" dirty="0">
                <a:effectLst/>
                <a:latin typeface="Baskerville Old Face" panose="02020602080505020303" pitchFamily="18" charset="0"/>
              </a:rPr>
              <a:t>The Page object is an object-oriented class which acts as an interface for the page of your Application under test.</a:t>
            </a:r>
          </a:p>
          <a:p>
            <a:pPr rtl="0"/>
            <a:r>
              <a:rPr lang="en-US" sz="2000" dirty="0">
                <a:effectLst/>
                <a:latin typeface="Baskerville Old Face" panose="02020602080505020303" pitchFamily="18" charset="0"/>
              </a:rPr>
              <a:t> Page class contains web elements and methods to interact with web elements.</a:t>
            </a:r>
          </a:p>
          <a:p>
            <a:pPr rtl="0"/>
            <a:r>
              <a:rPr lang="en-US" sz="2000" dirty="0">
                <a:effectLst/>
                <a:latin typeface="Baskerville Old Face" panose="02020602080505020303" pitchFamily="18" charset="0"/>
              </a:rPr>
              <a:t> While Automating the test cases, we create the object of these Page Classes and interact with web elements by calling the methods of these classes. </a:t>
            </a:r>
          </a:p>
          <a:p>
            <a:endParaRPr lang="en-IN" dirty="0"/>
          </a:p>
        </p:txBody>
      </p:sp>
    </p:spTree>
    <p:extLst>
      <p:ext uri="{BB962C8B-B14F-4D97-AF65-F5344CB8AC3E}">
        <p14:creationId xmlns:p14="http://schemas.microsoft.com/office/powerpoint/2010/main" val="8601159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A5EB-FD1B-1190-438A-E1A2D7D5F28D}"/>
              </a:ext>
            </a:extLst>
          </p:cNvPr>
          <p:cNvSpPr>
            <a:spLocks noGrp="1"/>
          </p:cNvSpPr>
          <p:nvPr>
            <p:ph type="title"/>
          </p:nvPr>
        </p:nvSpPr>
        <p:spPr/>
        <p:txBody>
          <a:bodyPr/>
          <a:lstStyle/>
          <a:p>
            <a:r>
              <a:rPr lang="en-US" dirty="0"/>
              <a:t>Page object model(Pom)</a:t>
            </a:r>
            <a:endParaRPr lang="en-IN" dirty="0"/>
          </a:p>
        </p:txBody>
      </p:sp>
      <p:sp>
        <p:nvSpPr>
          <p:cNvPr id="4" name="Date Placeholder 3">
            <a:extLst>
              <a:ext uri="{FF2B5EF4-FFF2-40B4-BE49-F238E27FC236}">
                <a16:creationId xmlns:a16="http://schemas.microsoft.com/office/drawing/2014/main" id="{4AEB37EB-C83A-057E-E1A5-8472167F437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0CA161E5-B026-A76F-D0CC-4106C86DED7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43978C8-D562-C359-1E57-F0702AF58AE4}"/>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026" name="Picture 2" descr="Selected photo">
            <a:extLst>
              <a:ext uri="{FF2B5EF4-FFF2-40B4-BE49-F238E27FC236}">
                <a16:creationId xmlns:a16="http://schemas.microsoft.com/office/drawing/2014/main" id="{F14820C8-ADFC-1379-A1EB-69DBC5E8EA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4344" y="2011363"/>
            <a:ext cx="5863312" cy="416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67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4023360" y="365124"/>
            <a:ext cx="6289482" cy="2871058"/>
          </a:xfrm>
        </p:spPr>
        <p:txBody>
          <a:bodyPr/>
          <a:lstStyle/>
          <a:p>
            <a:r>
              <a:rPr lang="en-US" dirty="0"/>
              <a:t>Thank you</a:t>
            </a:r>
          </a:p>
        </p:txBody>
      </p:sp>
    </p:spTree>
    <p:extLst>
      <p:ext uri="{BB962C8B-B14F-4D97-AF65-F5344CB8AC3E}">
        <p14:creationId xmlns:p14="http://schemas.microsoft.com/office/powerpoint/2010/main" val="2420767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sz="4000" dirty="0">
                <a:effectLst/>
                <a:latin typeface="Aldhabi" panose="01000000000000000000" pitchFamily="2" charset="-78"/>
                <a:cs typeface="Aldhabi" panose="01000000000000000000" pitchFamily="2" charset="-78"/>
              </a:rPr>
              <a:t>Introduction to </a:t>
            </a:r>
            <a:br>
              <a:rPr lang="en-US" sz="4000" dirty="0">
                <a:effectLst/>
                <a:latin typeface="Aldhabi" panose="01000000000000000000" pitchFamily="2" charset="-78"/>
                <a:cs typeface="Aldhabi" panose="01000000000000000000" pitchFamily="2" charset="-78"/>
              </a:rPr>
            </a:br>
            <a:r>
              <a:rPr lang="en-US" sz="4000" dirty="0">
                <a:effectLst/>
                <a:latin typeface="Aldhabi" panose="01000000000000000000" pitchFamily="2" charset="-78"/>
                <a:cs typeface="Aldhabi" panose="01000000000000000000" pitchFamily="2" charset="-78"/>
              </a:rPr>
              <a:t>XUnit </a:t>
            </a:r>
            <a:br>
              <a:rPr lang="en-US" sz="4000" dirty="0">
                <a:effectLst/>
                <a:latin typeface="Aldhabi" panose="01000000000000000000" pitchFamily="2" charset="-78"/>
                <a:cs typeface="Aldhabi" panose="01000000000000000000" pitchFamily="2" charset="-78"/>
              </a:rPr>
            </a:br>
            <a:r>
              <a:rPr lang="en-US" sz="4000" dirty="0">
                <a:effectLst/>
                <a:latin typeface="Aldhabi" panose="01000000000000000000" pitchFamily="2" charset="-78"/>
                <a:cs typeface="Aldhabi" panose="01000000000000000000" pitchFamily="2" charset="-78"/>
              </a:rPr>
              <a:t>and JUnit</a:t>
            </a:r>
            <a:br>
              <a:rPr lang="en-US" sz="4000" dirty="0">
                <a:effectLst/>
                <a:latin typeface="Aldhabi" panose="01000000000000000000" pitchFamily="2" charset="-78"/>
                <a:cs typeface="Aldhabi" panose="01000000000000000000" pitchFamily="2" charset="-78"/>
              </a:rPr>
            </a:br>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a:xfrm>
            <a:off x="6551875" y="397565"/>
            <a:ext cx="4905293" cy="6323909"/>
          </a:xfrm>
        </p:spPr>
        <p:txBody>
          <a:bodyPr>
            <a:normAutofit/>
          </a:bodyPr>
          <a:lstStyle/>
          <a:p>
            <a:r>
              <a:rPr lang="en-US" sz="2800" b="0" i="0" dirty="0">
                <a:solidFill>
                  <a:srgbClr val="333333"/>
                </a:solidFill>
                <a:effectLst/>
                <a:latin typeface="Aldhabi" panose="01000000000000000000" pitchFamily="2" charset="-78"/>
                <a:cs typeface="Aldhabi" panose="01000000000000000000" pitchFamily="2" charset="-78"/>
              </a:rPr>
              <a:t>Java provides a framework called </a:t>
            </a:r>
            <a:r>
              <a:rPr lang="en-US" sz="2800" b="1" i="0" u="none" strike="noStrike" dirty="0">
                <a:solidFill>
                  <a:srgbClr val="008000"/>
                </a:solidFill>
                <a:effectLst/>
                <a:latin typeface="Aldhabi" panose="01000000000000000000" pitchFamily="2" charset="-78"/>
                <a:cs typeface="Aldhabi" panose="01000000000000000000" pitchFamily="2" charset="-78"/>
                <a:hlinkClick r:id="rId2"/>
              </a:rPr>
              <a:t>JUnit</a:t>
            </a:r>
            <a:r>
              <a:rPr lang="en-US" sz="2800" b="0" i="0" dirty="0">
                <a:solidFill>
                  <a:srgbClr val="333333"/>
                </a:solidFill>
                <a:effectLst/>
                <a:latin typeface="Aldhabi" panose="01000000000000000000" pitchFamily="2" charset="-78"/>
                <a:cs typeface="Aldhabi" panose="01000000000000000000" pitchFamily="2" charset="-78"/>
              </a:rPr>
              <a:t> to perform the unit testing of our Java code. In the development of </a:t>
            </a:r>
            <a:r>
              <a:rPr lang="en-US" sz="2800" b="1" i="0" dirty="0">
                <a:solidFill>
                  <a:srgbClr val="333333"/>
                </a:solidFill>
                <a:effectLst/>
                <a:latin typeface="Aldhabi" panose="01000000000000000000" pitchFamily="2" charset="-78"/>
                <a:cs typeface="Aldhabi" panose="01000000000000000000" pitchFamily="2" charset="-78"/>
              </a:rPr>
              <a:t>test-driven</a:t>
            </a:r>
            <a:r>
              <a:rPr lang="en-US" sz="2800" b="0" i="0" dirty="0">
                <a:solidFill>
                  <a:srgbClr val="333333"/>
                </a:solidFill>
                <a:effectLst/>
                <a:latin typeface="Aldhabi" panose="01000000000000000000" pitchFamily="2" charset="-78"/>
                <a:cs typeface="Aldhabi" panose="01000000000000000000" pitchFamily="2" charset="-78"/>
              </a:rPr>
              <a:t> development, JUnit is very important.</a:t>
            </a:r>
          </a:p>
          <a:p>
            <a:r>
              <a:rPr lang="en-US" sz="2800" b="0" i="0" dirty="0">
                <a:solidFill>
                  <a:srgbClr val="333333"/>
                </a:solidFill>
                <a:effectLst/>
                <a:latin typeface="Aldhabi" panose="01000000000000000000" pitchFamily="2" charset="-78"/>
                <a:cs typeface="Aldhabi" panose="01000000000000000000" pitchFamily="2" charset="-78"/>
              </a:rPr>
              <a:t> The JUnit is one of the frameworks available in the unit testing frameworks. </a:t>
            </a:r>
          </a:p>
          <a:p>
            <a:r>
              <a:rPr lang="en-US" sz="2800" b="0" i="0" dirty="0">
                <a:solidFill>
                  <a:srgbClr val="333333"/>
                </a:solidFill>
                <a:effectLst/>
                <a:latin typeface="Aldhabi" panose="01000000000000000000" pitchFamily="2" charset="-78"/>
                <a:cs typeface="Aldhabi" panose="01000000000000000000" pitchFamily="2" charset="-78"/>
              </a:rPr>
              <a:t>The </a:t>
            </a:r>
            <a:r>
              <a:rPr lang="en-US" sz="2800" b="1" i="0" dirty="0">
                <a:solidFill>
                  <a:srgbClr val="333333"/>
                </a:solidFill>
                <a:effectLst/>
                <a:latin typeface="Aldhabi" panose="01000000000000000000" pitchFamily="2" charset="-78"/>
                <a:cs typeface="Aldhabi" panose="01000000000000000000" pitchFamily="2" charset="-78"/>
              </a:rPr>
              <a:t>x Unit</a:t>
            </a:r>
            <a:r>
              <a:rPr lang="en-US" sz="2800" b="0" i="0" dirty="0">
                <a:solidFill>
                  <a:srgbClr val="333333"/>
                </a:solidFill>
                <a:effectLst/>
                <a:latin typeface="Aldhabi" panose="01000000000000000000" pitchFamily="2" charset="-78"/>
                <a:cs typeface="Aldhabi" panose="01000000000000000000" pitchFamily="2" charset="-78"/>
              </a:rPr>
              <a:t> is the unit testing framework family, and JUnit is the part of the </a:t>
            </a:r>
            <a:r>
              <a:rPr lang="en-US" sz="2800" b="1" i="0" dirty="0">
                <a:solidFill>
                  <a:srgbClr val="333333"/>
                </a:solidFill>
                <a:effectLst/>
                <a:latin typeface="Aldhabi" panose="01000000000000000000" pitchFamily="2" charset="-78"/>
                <a:cs typeface="Aldhabi" panose="01000000000000000000" pitchFamily="2" charset="-78"/>
              </a:rPr>
              <a:t>x Unit</a:t>
            </a:r>
            <a:r>
              <a:rPr lang="en-US" sz="2800" b="0" i="0" dirty="0">
                <a:solidFill>
                  <a:srgbClr val="333333"/>
                </a:solidFill>
                <a:effectLst/>
                <a:latin typeface="Aldhabi" panose="01000000000000000000" pitchFamily="2" charset="-78"/>
                <a:cs typeface="Aldhabi" panose="01000000000000000000" pitchFamily="2" charset="-78"/>
              </a:rPr>
              <a:t>.</a:t>
            </a:r>
          </a:p>
          <a:p>
            <a:r>
              <a:rPr lang="en-US" sz="2800" dirty="0">
                <a:solidFill>
                  <a:srgbClr val="333333"/>
                </a:solidFill>
                <a:latin typeface="Aldhabi" panose="01000000000000000000" pitchFamily="2" charset="-78"/>
                <a:cs typeface="Aldhabi" panose="01000000000000000000" pitchFamily="2" charset="-78"/>
              </a:rPr>
              <a:t>All X Unit frameworks share the following basic component architecture, with some varied implementation details</a:t>
            </a:r>
          </a:p>
          <a:p>
            <a:endParaRPr lang="en-US" sz="2800" dirty="0">
              <a:solidFill>
                <a:srgbClr val="333333"/>
              </a:solidFill>
              <a:latin typeface="Aldhabi" panose="01000000000000000000" pitchFamily="2" charset="-78"/>
              <a:cs typeface="Aldhabi" panose="01000000000000000000" pitchFamily="2" charset="-78"/>
            </a:endParaRPr>
          </a:p>
          <a:p>
            <a:endParaRPr lang="en-US" sz="2800" dirty="0">
              <a:latin typeface="Aldhabi" panose="01000000000000000000" pitchFamily="2" charset="-78"/>
              <a:cs typeface="Aldhabi" panose="01000000000000000000" pitchFamily="2" charset="-78"/>
            </a:endParaRP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68BD-2320-BE57-D231-94E7E156D66A}"/>
              </a:ext>
            </a:extLst>
          </p:cNvPr>
          <p:cNvSpPr>
            <a:spLocks noGrp="1"/>
          </p:cNvSpPr>
          <p:nvPr>
            <p:ph type="title"/>
          </p:nvPr>
        </p:nvSpPr>
        <p:spPr/>
        <p:txBody>
          <a:bodyPr/>
          <a:lstStyle/>
          <a:p>
            <a:r>
              <a:rPr lang="en-IN" sz="4000" dirty="0">
                <a:effectLst/>
                <a:latin typeface="Aldhabi" panose="01000000000000000000" pitchFamily="2" charset="-78"/>
                <a:cs typeface="Aldhabi" panose="01000000000000000000" pitchFamily="2" charset="-78"/>
              </a:rPr>
              <a:t>JUnit Annotations</a:t>
            </a:r>
            <a:endParaRPr lang="en-IN" dirty="0"/>
          </a:p>
        </p:txBody>
      </p:sp>
      <p:sp>
        <p:nvSpPr>
          <p:cNvPr id="3" name="Date Placeholder 2">
            <a:extLst>
              <a:ext uri="{FF2B5EF4-FFF2-40B4-BE49-F238E27FC236}">
                <a16:creationId xmlns:a16="http://schemas.microsoft.com/office/drawing/2014/main" id="{E7140413-FBC9-6A58-9B47-8B99500CAFDC}"/>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2A7225BB-5CE2-13A9-39FD-46769FE3532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26F4C78-C996-724B-D04C-0A614AA0E773}"/>
              </a:ext>
            </a:extLst>
          </p:cNvPr>
          <p:cNvSpPr>
            <a:spLocks noGrp="1"/>
          </p:cNvSpPr>
          <p:nvPr>
            <p:ph type="sldNum" sz="quarter" idx="12"/>
          </p:nvPr>
        </p:nvSpPr>
        <p:spPr/>
        <p:txBody>
          <a:bodyPr/>
          <a:lstStyle/>
          <a:p>
            <a:fld id="{B9713C8C-8E70-45D5-AE59-23E60168254E}" type="slidenum">
              <a:rPr lang="en-US" smtClean="0"/>
              <a:t>3</a:t>
            </a:fld>
            <a:endParaRPr lang="en-US" dirty="0"/>
          </a:p>
        </p:txBody>
      </p:sp>
      <p:sp>
        <p:nvSpPr>
          <p:cNvPr id="6" name="Content Placeholder 5">
            <a:extLst>
              <a:ext uri="{FF2B5EF4-FFF2-40B4-BE49-F238E27FC236}">
                <a16:creationId xmlns:a16="http://schemas.microsoft.com/office/drawing/2014/main" id="{C2BA503B-8D4B-732D-F8B2-766F91ABE32A}"/>
              </a:ext>
            </a:extLst>
          </p:cNvPr>
          <p:cNvSpPr>
            <a:spLocks noGrp="1"/>
          </p:cNvSpPr>
          <p:nvPr>
            <p:ph sz="quarter" idx="13"/>
          </p:nvPr>
        </p:nvSpPr>
        <p:spPr>
          <a:xfrm>
            <a:off x="6691225" y="524786"/>
            <a:ext cx="4662575" cy="5620427"/>
          </a:xfrm>
        </p:spPr>
        <p:txBody>
          <a:bodyPr>
            <a:normAutofit fontScale="85000" lnSpcReduction="10000"/>
          </a:bodyPr>
          <a:lstStyle/>
          <a:p>
            <a:pPr algn="just"/>
            <a:r>
              <a:rPr lang="en-US" sz="2000" b="0" i="0" dirty="0">
                <a:solidFill>
                  <a:srgbClr val="333333"/>
                </a:solidFill>
                <a:effectLst/>
                <a:latin typeface="Bookman Old Style" panose="02050604050505020204" pitchFamily="18" charset="0"/>
                <a:cs typeface="Aldhabi" panose="01000000000000000000" pitchFamily="2" charset="-78"/>
              </a:rPr>
              <a:t>The Junit 4.x framework is annotation based, so let's see the annotations that can be used while writing the test cases.</a:t>
            </a:r>
          </a:p>
          <a:p>
            <a:pPr algn="just"/>
            <a:r>
              <a:rPr lang="en-US" sz="2000" b="1" i="0" dirty="0">
                <a:solidFill>
                  <a:srgbClr val="333333"/>
                </a:solidFill>
                <a:effectLst/>
                <a:latin typeface="Bookman Old Style" panose="02050604050505020204" pitchFamily="18" charset="0"/>
                <a:cs typeface="Aldhabi" panose="01000000000000000000" pitchFamily="2" charset="-78"/>
              </a:rPr>
              <a:t>@Test</a:t>
            </a:r>
            <a:r>
              <a:rPr lang="en-US" sz="2000" b="0" i="0" dirty="0">
                <a:solidFill>
                  <a:srgbClr val="333333"/>
                </a:solidFill>
                <a:effectLst/>
                <a:latin typeface="Bookman Old Style" panose="02050604050505020204" pitchFamily="18" charset="0"/>
                <a:cs typeface="Aldhabi" panose="01000000000000000000" pitchFamily="2" charset="-78"/>
              </a:rPr>
              <a:t> annotation specifies that method is the test method.</a:t>
            </a:r>
          </a:p>
          <a:p>
            <a:pPr algn="just"/>
            <a:r>
              <a:rPr lang="en-US" sz="2000" b="1" i="0" dirty="0">
                <a:solidFill>
                  <a:srgbClr val="333333"/>
                </a:solidFill>
                <a:effectLst/>
                <a:latin typeface="Bookman Old Style" panose="02050604050505020204" pitchFamily="18" charset="0"/>
                <a:cs typeface="Aldhabi" panose="01000000000000000000" pitchFamily="2" charset="-78"/>
              </a:rPr>
              <a:t>@Test(timeout=1000)</a:t>
            </a:r>
            <a:r>
              <a:rPr lang="en-US" sz="2000" b="0" i="0" dirty="0">
                <a:solidFill>
                  <a:srgbClr val="333333"/>
                </a:solidFill>
                <a:effectLst/>
                <a:latin typeface="Bookman Old Style" panose="02050604050505020204" pitchFamily="18" charset="0"/>
                <a:cs typeface="Aldhabi" panose="01000000000000000000" pitchFamily="2" charset="-78"/>
              </a:rPr>
              <a:t> annotation specifies that method will be failed if it takes longer than 1000 milliseconds (1 second).</a:t>
            </a:r>
          </a:p>
          <a:p>
            <a:pPr algn="just"/>
            <a:r>
              <a:rPr lang="en-US" sz="2000" b="1" i="0" dirty="0">
                <a:solidFill>
                  <a:srgbClr val="333333"/>
                </a:solidFill>
                <a:effectLst/>
                <a:latin typeface="Bookman Old Style" panose="02050604050505020204" pitchFamily="18" charset="0"/>
                <a:cs typeface="Aldhabi" panose="01000000000000000000" pitchFamily="2" charset="-78"/>
              </a:rPr>
              <a:t>@BeforeClass</a:t>
            </a:r>
            <a:r>
              <a:rPr lang="en-US" sz="2000" b="0" i="0" dirty="0">
                <a:solidFill>
                  <a:srgbClr val="333333"/>
                </a:solidFill>
                <a:effectLst/>
                <a:latin typeface="Bookman Old Style" panose="02050604050505020204" pitchFamily="18" charset="0"/>
                <a:cs typeface="Aldhabi" panose="01000000000000000000" pitchFamily="2" charset="-78"/>
              </a:rPr>
              <a:t> annotation specifies that method will be invoked only once, before starting all the tests.</a:t>
            </a:r>
          </a:p>
          <a:p>
            <a:pPr algn="just"/>
            <a:r>
              <a:rPr lang="en-US" sz="2000" b="1" i="0" dirty="0">
                <a:solidFill>
                  <a:srgbClr val="333333"/>
                </a:solidFill>
                <a:effectLst/>
                <a:latin typeface="Bookman Old Style" panose="02050604050505020204" pitchFamily="18" charset="0"/>
                <a:cs typeface="Aldhabi" panose="01000000000000000000" pitchFamily="2" charset="-78"/>
              </a:rPr>
              <a:t>@Before</a:t>
            </a:r>
            <a:r>
              <a:rPr lang="en-US" sz="2000" b="0" i="0" dirty="0">
                <a:solidFill>
                  <a:srgbClr val="333333"/>
                </a:solidFill>
                <a:effectLst/>
                <a:latin typeface="Bookman Old Style" panose="02050604050505020204" pitchFamily="18" charset="0"/>
                <a:cs typeface="Aldhabi" panose="01000000000000000000" pitchFamily="2" charset="-78"/>
              </a:rPr>
              <a:t> annotation specifies that method will be invoked before each test.</a:t>
            </a:r>
          </a:p>
          <a:p>
            <a:pPr algn="just"/>
            <a:r>
              <a:rPr lang="en-US" sz="2000" b="1" i="0" dirty="0">
                <a:solidFill>
                  <a:srgbClr val="333333"/>
                </a:solidFill>
                <a:effectLst/>
                <a:latin typeface="Bookman Old Style" panose="02050604050505020204" pitchFamily="18" charset="0"/>
                <a:cs typeface="Aldhabi" panose="01000000000000000000" pitchFamily="2" charset="-78"/>
              </a:rPr>
              <a:t>@After</a:t>
            </a:r>
            <a:r>
              <a:rPr lang="en-US" sz="2000" b="0" i="0" dirty="0">
                <a:solidFill>
                  <a:srgbClr val="333333"/>
                </a:solidFill>
                <a:effectLst/>
                <a:latin typeface="Bookman Old Style" panose="02050604050505020204" pitchFamily="18" charset="0"/>
                <a:cs typeface="Aldhabi" panose="01000000000000000000" pitchFamily="2" charset="-78"/>
              </a:rPr>
              <a:t> annotation specifies that method will be invoked after each test.</a:t>
            </a:r>
          </a:p>
          <a:p>
            <a:pPr algn="just"/>
            <a:r>
              <a:rPr lang="en-US" sz="2000" b="1" i="0" dirty="0">
                <a:solidFill>
                  <a:srgbClr val="333333"/>
                </a:solidFill>
                <a:effectLst/>
                <a:latin typeface="Bookman Old Style" panose="02050604050505020204" pitchFamily="18" charset="0"/>
                <a:cs typeface="Aldhabi" panose="01000000000000000000" pitchFamily="2" charset="-78"/>
              </a:rPr>
              <a:t>@AfterClass</a:t>
            </a:r>
            <a:r>
              <a:rPr lang="en-US" sz="2000" b="0" i="0" dirty="0">
                <a:solidFill>
                  <a:srgbClr val="333333"/>
                </a:solidFill>
                <a:effectLst/>
                <a:latin typeface="Bookman Old Style" panose="02050604050505020204" pitchFamily="18" charset="0"/>
                <a:cs typeface="Aldhabi" panose="01000000000000000000" pitchFamily="2" charset="-78"/>
              </a:rPr>
              <a:t> annotation specifies that method will be invoked only once, after finishing all the tests.</a:t>
            </a:r>
          </a:p>
          <a:p>
            <a:endParaRPr lang="en-IN" dirty="0"/>
          </a:p>
        </p:txBody>
      </p:sp>
    </p:spTree>
    <p:extLst>
      <p:ext uri="{BB962C8B-B14F-4D97-AF65-F5344CB8AC3E}">
        <p14:creationId xmlns:p14="http://schemas.microsoft.com/office/powerpoint/2010/main" val="36853301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250B-F773-7CBF-DFBF-4B98CD63F6FA}"/>
              </a:ext>
            </a:extLst>
          </p:cNvPr>
          <p:cNvSpPr>
            <a:spLocks noGrp="1"/>
          </p:cNvSpPr>
          <p:nvPr>
            <p:ph type="title"/>
          </p:nvPr>
        </p:nvSpPr>
        <p:spPr/>
        <p:txBody>
          <a:bodyPr/>
          <a:lstStyle/>
          <a:p>
            <a:r>
              <a:rPr lang="en-US" sz="4000" dirty="0">
                <a:effectLst/>
                <a:latin typeface="Aldhabi" panose="01000000000000000000" pitchFamily="2" charset="-78"/>
                <a:cs typeface="Aldhabi" panose="01000000000000000000" pitchFamily="2" charset="-78"/>
              </a:rPr>
              <a:t>Assertions/Verifications with JUnit or TestNG</a:t>
            </a:r>
            <a:endParaRPr lang="en-IN" dirty="0"/>
          </a:p>
        </p:txBody>
      </p:sp>
      <p:sp>
        <p:nvSpPr>
          <p:cNvPr id="3" name="Date Placeholder 2">
            <a:extLst>
              <a:ext uri="{FF2B5EF4-FFF2-40B4-BE49-F238E27FC236}">
                <a16:creationId xmlns:a16="http://schemas.microsoft.com/office/drawing/2014/main" id="{C83B4834-FC1D-12DE-AB66-B91FD707F25E}"/>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5F180C6D-F4B7-8DA3-2200-054CBBC3535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035841-B46B-D008-83EE-280BF24CF0FA}"/>
              </a:ext>
            </a:extLst>
          </p:cNvPr>
          <p:cNvSpPr>
            <a:spLocks noGrp="1"/>
          </p:cNvSpPr>
          <p:nvPr>
            <p:ph type="sldNum" sz="quarter" idx="12"/>
          </p:nvPr>
        </p:nvSpPr>
        <p:spPr/>
        <p:txBody>
          <a:bodyPr/>
          <a:lstStyle/>
          <a:p>
            <a:fld id="{B9713C8C-8E70-45D5-AE59-23E60168254E}" type="slidenum">
              <a:rPr lang="en-US" smtClean="0"/>
              <a:t>4</a:t>
            </a:fld>
            <a:endParaRPr lang="en-US" dirty="0"/>
          </a:p>
        </p:txBody>
      </p:sp>
      <p:sp>
        <p:nvSpPr>
          <p:cNvPr id="6" name="Content Placeholder 5">
            <a:extLst>
              <a:ext uri="{FF2B5EF4-FFF2-40B4-BE49-F238E27FC236}">
                <a16:creationId xmlns:a16="http://schemas.microsoft.com/office/drawing/2014/main" id="{F4971DC6-77A3-4275-DF4A-6789D2E42279}"/>
              </a:ext>
            </a:extLst>
          </p:cNvPr>
          <p:cNvSpPr>
            <a:spLocks noGrp="1"/>
          </p:cNvSpPr>
          <p:nvPr>
            <p:ph sz="quarter" idx="13"/>
          </p:nvPr>
        </p:nvSpPr>
        <p:spPr/>
        <p:txBody>
          <a:bodyPr/>
          <a:lstStyle/>
          <a:p>
            <a:pPr rtl="0"/>
            <a:r>
              <a:rPr lang="en-US" dirty="0">
                <a:effectLst/>
                <a:latin typeface="Bookman Old Style" panose="02050604050505020204" pitchFamily="18" charset="0"/>
              </a:rPr>
              <a:t>TestNG Assert methods will be the same as the Junit assertion methods that are discussed above. The major </a:t>
            </a:r>
            <a:r>
              <a:rPr lang="en-US" dirty="0">
                <a:effectLst/>
                <a:latin typeface="Bookman Old Style" panose="02050604050505020204" pitchFamily="18" charset="0"/>
                <a:hlinkClick r:id="rId2" tooltip="https://www.softwaretestinghelp.com/junit-vs-testng/"/>
              </a:rPr>
              <a:t>difference between Junit and TestNG</a:t>
            </a:r>
            <a:r>
              <a:rPr lang="en-US" dirty="0">
                <a:effectLst/>
                <a:latin typeface="Bookman Old Style" panose="02050604050505020204" pitchFamily="18" charset="0"/>
              </a:rPr>
              <a:t> assertion methods come in the way of handling assertions. </a:t>
            </a:r>
          </a:p>
          <a:p>
            <a:pPr rtl="0"/>
            <a:r>
              <a:rPr lang="en-US" dirty="0">
                <a:effectLst/>
                <a:latin typeface="Bookman Old Style" panose="02050604050505020204" pitchFamily="18" charset="0"/>
              </a:rPr>
              <a:t>TestNG provides more advanced assertion handling techniques such as dependent classes, Group tests, Parameterized tests, etc.</a:t>
            </a:r>
          </a:p>
          <a:p>
            <a:pPr rtl="0"/>
            <a:r>
              <a:rPr lang="en-US" dirty="0">
                <a:effectLst/>
                <a:latin typeface="Bookman Old Style" panose="02050604050505020204" pitchFamily="18" charset="0"/>
              </a:rPr>
              <a:t>JUnit Vs TestNG :</a:t>
            </a:r>
          </a:p>
          <a:p>
            <a:pPr rtl="0"/>
            <a:r>
              <a:rPr lang="en-US" dirty="0">
                <a:effectLst/>
                <a:latin typeface="Bookman Old Style" panose="02050604050505020204" pitchFamily="18" charset="0"/>
              </a:rPr>
              <a:t>A comprehensive comparison between JUnit Vs TestNG frameworks. Includes comparison of annotations and feature wise comparison with examples.</a:t>
            </a:r>
          </a:p>
          <a:p>
            <a:endParaRPr lang="en-IN" dirty="0"/>
          </a:p>
        </p:txBody>
      </p:sp>
    </p:spTree>
    <p:extLst>
      <p:ext uri="{BB962C8B-B14F-4D97-AF65-F5344CB8AC3E}">
        <p14:creationId xmlns:p14="http://schemas.microsoft.com/office/powerpoint/2010/main" val="33823855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4" name="Content Placeholder 3">
            <a:extLst>
              <a:ext uri="{FF2B5EF4-FFF2-40B4-BE49-F238E27FC236}">
                <a16:creationId xmlns:a16="http://schemas.microsoft.com/office/drawing/2014/main" id="{23B9F7E0-254B-C6AB-460E-CEF366FC80A0}"/>
              </a:ext>
            </a:extLst>
          </p:cNvPr>
          <p:cNvSpPr>
            <a:spLocks noGrp="1"/>
          </p:cNvSpPr>
          <p:nvPr>
            <p:ph idx="1"/>
          </p:nvPr>
        </p:nvSpPr>
        <p:spPr>
          <a:xfrm>
            <a:off x="548640" y="795130"/>
            <a:ext cx="10805159" cy="5377070"/>
          </a:xfrm>
        </p:spPr>
        <p:txBody>
          <a:bodyPr/>
          <a:lstStyle/>
          <a:p>
            <a:pPr marL="0" indent="0" algn="l">
              <a:buNone/>
            </a:pPr>
            <a:r>
              <a:rPr lang="en-US" sz="2000" b="1" dirty="0">
                <a:solidFill>
                  <a:srgbClr val="242424"/>
                </a:solidFill>
                <a:effectLst/>
                <a:latin typeface="Bookman Old Style" panose="02050604050505020204" pitchFamily="18" charset="0"/>
              </a:rPr>
              <a:t>1) Assert Equals</a:t>
            </a:r>
          </a:p>
          <a:p>
            <a:pPr marL="0" indent="0" algn="l">
              <a:buNone/>
            </a:pPr>
            <a:r>
              <a:rPr lang="en-US" sz="2000" dirty="0">
                <a:solidFill>
                  <a:srgbClr val="242424"/>
                </a:solidFill>
                <a:effectLst/>
                <a:latin typeface="Bookman Old Style" panose="02050604050505020204" pitchFamily="18" charset="0"/>
              </a:rPr>
              <a:t>This method is used to assert if two data values are equal. We can compare the values of different data types like string, Boolean, integer. etc. Whenever the expected and actual values are the same, then the assertion passes with no exception. If they are not, then an Assertion Error is thrown.</a:t>
            </a:r>
          </a:p>
          <a:p>
            <a:pPr marL="0" indent="0" algn="l">
              <a:buNone/>
            </a:pPr>
            <a:r>
              <a:rPr lang="en-US" sz="2000" b="1" dirty="0">
                <a:solidFill>
                  <a:srgbClr val="242424"/>
                </a:solidFill>
                <a:effectLst/>
                <a:latin typeface="Bookman Old Style" panose="02050604050505020204" pitchFamily="18" charset="0"/>
              </a:rPr>
              <a:t>2) Assert Not Equals</a:t>
            </a:r>
          </a:p>
          <a:p>
            <a:pPr marL="0" indent="0" algn="l">
              <a:buNone/>
            </a:pPr>
            <a:r>
              <a:rPr lang="en-US" sz="2000" dirty="0">
                <a:solidFill>
                  <a:srgbClr val="242424"/>
                </a:solidFill>
                <a:effectLst/>
                <a:latin typeface="Bookman Old Style" panose="02050604050505020204" pitchFamily="18" charset="0"/>
              </a:rPr>
              <a:t>Assert Not Equals is used to verify if two data values are not equal. It is just the opposite of the functioning of assert Equals Assertion. Whenever the expected and actual values match, the assertion fails with an exception and marks the test-case as “failed”.</a:t>
            </a:r>
          </a:p>
          <a:p>
            <a:pPr marL="0" indent="0" algn="l">
              <a:buNone/>
            </a:pPr>
            <a:r>
              <a:rPr lang="en-US" sz="2000" b="1" dirty="0">
                <a:solidFill>
                  <a:srgbClr val="242424"/>
                </a:solidFill>
                <a:effectLst/>
                <a:latin typeface="Bookman Old Style" panose="02050604050505020204" pitchFamily="18" charset="0"/>
              </a:rPr>
              <a:t>3) Assert True</a:t>
            </a:r>
          </a:p>
          <a:p>
            <a:pPr marL="0" indent="0" algn="l">
              <a:buNone/>
            </a:pPr>
            <a:r>
              <a:rPr lang="en-US" sz="2000" dirty="0">
                <a:solidFill>
                  <a:srgbClr val="242424"/>
                </a:solidFill>
                <a:effectLst/>
                <a:latin typeface="Bookman Old Style" panose="02050604050505020204" pitchFamily="18" charset="0"/>
              </a:rPr>
              <a:t>Assert True is used to verify if a given Boolean condition is true. This assertion returns true if the specified condition passes, if not, then an assertion error is thrown.</a:t>
            </a:r>
          </a:p>
          <a:p>
            <a:endParaRPr lang="en-IN" dirty="0"/>
          </a:p>
        </p:txBody>
      </p:sp>
    </p:spTree>
    <p:extLst>
      <p:ext uri="{BB962C8B-B14F-4D97-AF65-F5344CB8AC3E}">
        <p14:creationId xmlns:p14="http://schemas.microsoft.com/office/powerpoint/2010/main" val="1497105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9/3/20XX</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
        <p:nvSpPr>
          <p:cNvPr id="4" name="Content Placeholder 3">
            <a:extLst>
              <a:ext uri="{FF2B5EF4-FFF2-40B4-BE49-F238E27FC236}">
                <a16:creationId xmlns:a16="http://schemas.microsoft.com/office/drawing/2014/main" id="{1FE78078-CB0A-BDC2-2608-B613E1B4F2FE}"/>
              </a:ext>
            </a:extLst>
          </p:cNvPr>
          <p:cNvSpPr>
            <a:spLocks noGrp="1"/>
          </p:cNvSpPr>
          <p:nvPr>
            <p:ph idx="1"/>
          </p:nvPr>
        </p:nvSpPr>
        <p:spPr>
          <a:xfrm>
            <a:off x="683812" y="858742"/>
            <a:ext cx="10534815" cy="5422788"/>
          </a:xfrm>
        </p:spPr>
        <p:txBody>
          <a:bodyPr>
            <a:normAutofit/>
          </a:bodyPr>
          <a:lstStyle/>
          <a:p>
            <a:pPr marL="0" indent="0" rtl="0">
              <a:buNone/>
            </a:pPr>
            <a:r>
              <a:rPr lang="en-US" b="1" dirty="0">
                <a:effectLst/>
                <a:latin typeface="-apple-system"/>
              </a:rPr>
              <a:t>4</a:t>
            </a:r>
            <a:r>
              <a:rPr lang="en-US" sz="2000" b="1" dirty="0">
                <a:effectLst/>
                <a:latin typeface="Bookman Old Style" panose="02050604050505020204" pitchFamily="18" charset="0"/>
              </a:rPr>
              <a:t>) Assert False </a:t>
            </a:r>
          </a:p>
          <a:p>
            <a:pPr marL="0" indent="0" rtl="0">
              <a:buNone/>
            </a:pPr>
            <a:r>
              <a:rPr lang="en-US" sz="2000" dirty="0">
                <a:effectLst/>
                <a:latin typeface="Bookman Old Style" panose="02050604050505020204" pitchFamily="18" charset="0"/>
              </a:rPr>
              <a:t>Assert False is used to verify if a given Boolean condition is false. In other words, the return type of the given Boolean condition should be False. This assertion passes if the specified condition has a FALSE return type if not, an assertion error is thrown.</a:t>
            </a:r>
          </a:p>
          <a:p>
            <a:pPr marL="0" indent="0" rtl="0">
              <a:buNone/>
            </a:pPr>
            <a:r>
              <a:rPr lang="en-US" sz="2000" b="1" dirty="0">
                <a:effectLst/>
                <a:latin typeface="Bookman Old Style" panose="02050604050505020204" pitchFamily="18" charset="0"/>
              </a:rPr>
              <a:t>5) Assert Null </a:t>
            </a:r>
          </a:p>
          <a:p>
            <a:pPr marL="0" indent="0" rtl="0">
              <a:buNone/>
            </a:pPr>
            <a:r>
              <a:rPr lang="en-US" sz="2000" dirty="0">
                <a:effectLst/>
                <a:latin typeface="Bookman Old Style" panose="02050604050505020204" pitchFamily="18" charset="0"/>
              </a:rPr>
              <a:t>This assertion is used to verify if an object has a null return value. In other words, it checks if the result is null. When the object is Null, the assertion is passed without any exception.</a:t>
            </a:r>
          </a:p>
          <a:p>
            <a:pPr marL="0" indent="0" rtl="0">
              <a:buNone/>
            </a:pPr>
            <a:r>
              <a:rPr lang="en-US" sz="2000" b="1" dirty="0">
                <a:effectLst/>
                <a:latin typeface="Bookman Old Style" panose="02050604050505020204" pitchFamily="18" charset="0"/>
              </a:rPr>
              <a:t>6) Assert Not Null </a:t>
            </a:r>
          </a:p>
          <a:p>
            <a:pPr marL="0" indent="0" rtl="0">
              <a:buNone/>
            </a:pPr>
            <a:r>
              <a:rPr lang="en-US" sz="2000" dirty="0">
                <a:effectLst/>
                <a:latin typeface="Bookman Old Style" panose="02050604050505020204" pitchFamily="18" charset="0"/>
              </a:rPr>
              <a:t>This assertion expects a valid return type, other than the Null value. In other words, it checks for an object if it is not Null. The return type can be Boolean, string, integer, list, etc. When the object is not null, Assertion is passed, if not, an Assertion Error is thrown.</a:t>
            </a:r>
          </a:p>
          <a:p>
            <a:endParaRPr lang="en-IN" dirty="0"/>
          </a:p>
        </p:txBody>
      </p:sp>
    </p:spTree>
    <p:extLst>
      <p:ext uri="{BB962C8B-B14F-4D97-AF65-F5344CB8AC3E}">
        <p14:creationId xmlns:p14="http://schemas.microsoft.com/office/powerpoint/2010/main" val="970158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A481-F028-FE65-1CD0-76B3D043B4BE}"/>
              </a:ext>
            </a:extLst>
          </p:cNvPr>
          <p:cNvSpPr>
            <a:spLocks noGrp="1"/>
          </p:cNvSpPr>
          <p:nvPr>
            <p:ph type="title"/>
          </p:nvPr>
        </p:nvSpPr>
        <p:spPr/>
        <p:txBody>
          <a:bodyPr/>
          <a:lstStyle/>
          <a:p>
            <a:r>
              <a:rPr lang="en-IN" sz="4000" dirty="0">
                <a:effectLst/>
                <a:latin typeface="Aldhabi" panose="01000000000000000000" pitchFamily="2" charset="-78"/>
                <a:cs typeface="Aldhabi" panose="01000000000000000000" pitchFamily="2" charset="-78"/>
              </a:rPr>
              <a:t>Test Suite</a:t>
            </a:r>
            <a:endParaRPr lang="en-IN" dirty="0"/>
          </a:p>
        </p:txBody>
      </p:sp>
      <p:sp>
        <p:nvSpPr>
          <p:cNvPr id="3" name="Date Placeholder 2">
            <a:extLst>
              <a:ext uri="{FF2B5EF4-FFF2-40B4-BE49-F238E27FC236}">
                <a16:creationId xmlns:a16="http://schemas.microsoft.com/office/drawing/2014/main" id="{35332B98-2565-45AD-B827-2326A15CF3E2}"/>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DD6C3095-49EE-A016-149F-642132FD731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8779E5-1A20-0EA2-F8C5-71D12083EC79}"/>
              </a:ext>
            </a:extLst>
          </p:cNvPr>
          <p:cNvSpPr>
            <a:spLocks noGrp="1"/>
          </p:cNvSpPr>
          <p:nvPr>
            <p:ph type="sldNum" sz="quarter" idx="12"/>
          </p:nvPr>
        </p:nvSpPr>
        <p:spPr/>
        <p:txBody>
          <a:bodyPr/>
          <a:lstStyle/>
          <a:p>
            <a:fld id="{B9713C8C-8E70-45D5-AE59-23E60168254E}" type="slidenum">
              <a:rPr lang="en-US" smtClean="0"/>
              <a:t>7</a:t>
            </a:fld>
            <a:endParaRPr lang="en-US" dirty="0"/>
          </a:p>
        </p:txBody>
      </p:sp>
      <p:sp>
        <p:nvSpPr>
          <p:cNvPr id="6" name="Content Placeholder 5">
            <a:extLst>
              <a:ext uri="{FF2B5EF4-FFF2-40B4-BE49-F238E27FC236}">
                <a16:creationId xmlns:a16="http://schemas.microsoft.com/office/drawing/2014/main" id="{BA9E91C9-B683-9065-E70B-90415110DC47}"/>
              </a:ext>
            </a:extLst>
          </p:cNvPr>
          <p:cNvSpPr>
            <a:spLocks noGrp="1"/>
          </p:cNvSpPr>
          <p:nvPr>
            <p:ph sz="quarter" idx="13"/>
          </p:nvPr>
        </p:nvSpPr>
        <p:spPr>
          <a:xfrm>
            <a:off x="6575729" y="580446"/>
            <a:ext cx="4778071" cy="5564768"/>
          </a:xfrm>
        </p:spPr>
        <p:txBody>
          <a:bodyPr/>
          <a:lstStyle/>
          <a:p>
            <a:pPr algn="just"/>
            <a:r>
              <a:rPr lang="en-US" b="0" i="0" dirty="0">
                <a:solidFill>
                  <a:srgbClr val="000000"/>
                </a:solidFill>
                <a:effectLst/>
                <a:latin typeface="Bookman Old Style" panose="02050604050505020204" pitchFamily="18" charset="0"/>
              </a:rPr>
              <a:t>Test suite is a container that has a set of tests which helps testers in executing and reporting the test execution status.</a:t>
            </a:r>
          </a:p>
          <a:p>
            <a:pPr algn="just"/>
            <a:r>
              <a:rPr lang="en-US" b="0" i="0" dirty="0">
                <a:solidFill>
                  <a:srgbClr val="000000"/>
                </a:solidFill>
                <a:effectLst/>
                <a:latin typeface="Bookman Old Style" panose="02050604050505020204" pitchFamily="18" charset="0"/>
              </a:rPr>
              <a:t> It can take any of the three states namely Active, In progress and completed.</a:t>
            </a:r>
          </a:p>
          <a:p>
            <a:pPr algn="just"/>
            <a:r>
              <a:rPr lang="en-US" b="0" i="0" dirty="0">
                <a:solidFill>
                  <a:srgbClr val="000000"/>
                </a:solidFill>
                <a:effectLst/>
                <a:latin typeface="Bookman Old Style" panose="02050604050505020204" pitchFamily="18" charset="0"/>
              </a:rPr>
              <a:t>A Test case can be added to multiple test suites and test plans. </a:t>
            </a:r>
          </a:p>
          <a:p>
            <a:pPr algn="just"/>
            <a:r>
              <a:rPr lang="en-US" b="0" i="0" dirty="0">
                <a:solidFill>
                  <a:srgbClr val="000000"/>
                </a:solidFill>
                <a:effectLst/>
                <a:latin typeface="Bookman Old Style" panose="02050604050505020204" pitchFamily="18" charset="0"/>
              </a:rPr>
              <a:t>After creating a test plan, test suites are created which in turn can have any number of tests.</a:t>
            </a:r>
          </a:p>
          <a:p>
            <a:r>
              <a:rPr lang="en-US" b="0" i="0" dirty="0">
                <a:solidFill>
                  <a:srgbClr val="000000"/>
                </a:solidFill>
                <a:effectLst/>
                <a:latin typeface="Bookman Old Style" panose="02050604050505020204" pitchFamily="18" charset="0"/>
              </a:rPr>
              <a:t>Test suites are created based on the cycle or based on the scope. It can contain any type of tests, viz - functional or Non-Functional.</a:t>
            </a:r>
            <a:endParaRPr lang="en-IN" dirty="0">
              <a:latin typeface="Bookman Old Style" panose="02050604050505020204" pitchFamily="18" charset="0"/>
            </a:endParaRPr>
          </a:p>
        </p:txBody>
      </p:sp>
    </p:spTree>
    <p:extLst>
      <p:ext uri="{BB962C8B-B14F-4D97-AF65-F5344CB8AC3E}">
        <p14:creationId xmlns:p14="http://schemas.microsoft.com/office/powerpoint/2010/main" val="3264204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009927F-B6F7-CF89-7EDD-52D9F8E2F08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1" kern="1200">
                <a:effectLst/>
                <a:latin typeface="+mj-lt"/>
                <a:ea typeface="+mj-ea"/>
                <a:cs typeface="+mj-cs"/>
              </a:rPr>
              <a:t>Test Suite - Diagram:</a:t>
            </a:r>
          </a:p>
          <a:p>
            <a:pPr>
              <a:lnSpc>
                <a:spcPct val="90000"/>
              </a:lnSpc>
              <a:spcBef>
                <a:spcPct val="0"/>
              </a:spcBef>
              <a:spcAft>
                <a:spcPts val="600"/>
              </a:spcAft>
            </a:pPr>
            <a:br>
              <a:rPr lang="en-US" sz="2800" i="1" kern="1200">
                <a:latin typeface="+mj-lt"/>
                <a:ea typeface="+mj-ea"/>
                <a:cs typeface="+mj-cs"/>
              </a:rPr>
            </a:br>
            <a:endParaRPr lang="en-US" sz="2800" i="1" kern="1200">
              <a:latin typeface="+mj-lt"/>
              <a:ea typeface="+mj-ea"/>
              <a:cs typeface="+mj-cs"/>
            </a:endParaRPr>
          </a:p>
        </p:txBody>
      </p:sp>
      <p:pic>
        <p:nvPicPr>
          <p:cNvPr id="1026" name="Picture 2" descr="acceptance testing in Test Life Cycle">
            <a:extLst>
              <a:ext uri="{FF2B5EF4-FFF2-40B4-BE49-F238E27FC236}">
                <a16:creationId xmlns:a16="http://schemas.microsoft.com/office/drawing/2014/main" id="{BD7D4C9E-4DE5-3759-9464-65B03F2136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82499" y="1423283"/>
            <a:ext cx="7210141" cy="4675367"/>
          </a:xfrm>
          <a:prstGeom prst="rect">
            <a:avLst/>
          </a:prstGeom>
          <a:solidFill>
            <a:srgbClr val="FFFFFF"/>
          </a:solid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90024A9-0184-448B-881E-CC722A916CB1}" type="slidenum">
              <a:rPr lang="en-US" smtClean="0"/>
              <a:pPr>
                <a:spcAft>
                  <a:spcPts val="600"/>
                </a:spcAft>
              </a:pPr>
              <a:t>8</a:t>
            </a:fld>
            <a:endParaRPr lang="en-US"/>
          </a:p>
        </p:txBody>
      </p:sp>
    </p:spTree>
    <p:extLst>
      <p:ext uri="{BB962C8B-B14F-4D97-AF65-F5344CB8AC3E}">
        <p14:creationId xmlns:p14="http://schemas.microsoft.com/office/powerpoint/2010/main" val="4093317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C96C-ACBA-0E45-BC85-E187F6C10FE1}"/>
              </a:ext>
            </a:extLst>
          </p:cNvPr>
          <p:cNvSpPr>
            <a:spLocks noGrp="1"/>
          </p:cNvSpPr>
          <p:nvPr>
            <p:ph type="title"/>
          </p:nvPr>
        </p:nvSpPr>
        <p:spPr/>
        <p:txBody>
          <a:bodyPr>
            <a:normAutofit/>
          </a:bodyPr>
          <a:lstStyle/>
          <a:p>
            <a:r>
              <a:rPr lang="en-IN" sz="4400" b="0" i="0" dirty="0">
                <a:effectLst/>
                <a:latin typeface="Aldhabi" panose="01000000000000000000" pitchFamily="2" charset="-78"/>
                <a:cs typeface="Aldhabi" panose="01000000000000000000" pitchFamily="2" charset="-78"/>
              </a:rPr>
              <a:t>Selenium WebDriver - Advanced</a:t>
            </a:r>
            <a:endParaRPr lang="en-IN" sz="4400" dirty="0">
              <a:latin typeface="Aldhabi" panose="01000000000000000000" pitchFamily="2" charset="-78"/>
              <a:cs typeface="Aldhabi" panose="01000000000000000000" pitchFamily="2" charset="-78"/>
            </a:endParaRPr>
          </a:p>
        </p:txBody>
      </p:sp>
      <p:sp>
        <p:nvSpPr>
          <p:cNvPr id="3" name="Date Placeholder 2">
            <a:extLst>
              <a:ext uri="{FF2B5EF4-FFF2-40B4-BE49-F238E27FC236}">
                <a16:creationId xmlns:a16="http://schemas.microsoft.com/office/drawing/2014/main" id="{5AE81249-820A-98F8-6B26-36FC3E7042D4}"/>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C71BBA46-F484-BD3C-40FD-59C41D348DA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2D160A2-7064-89CC-0179-35F450883590}"/>
              </a:ext>
            </a:extLst>
          </p:cNvPr>
          <p:cNvSpPr>
            <a:spLocks noGrp="1"/>
          </p:cNvSpPr>
          <p:nvPr>
            <p:ph type="sldNum" sz="quarter" idx="12"/>
          </p:nvPr>
        </p:nvSpPr>
        <p:spPr/>
        <p:txBody>
          <a:bodyPr/>
          <a:lstStyle/>
          <a:p>
            <a:fld id="{B9713C8C-8E70-45D5-AE59-23E60168254E}" type="slidenum">
              <a:rPr lang="en-US" smtClean="0"/>
              <a:t>9</a:t>
            </a:fld>
            <a:endParaRPr lang="en-US" dirty="0"/>
          </a:p>
        </p:txBody>
      </p:sp>
      <p:sp>
        <p:nvSpPr>
          <p:cNvPr id="6" name="Content Placeholder 5">
            <a:extLst>
              <a:ext uri="{FF2B5EF4-FFF2-40B4-BE49-F238E27FC236}">
                <a16:creationId xmlns:a16="http://schemas.microsoft.com/office/drawing/2014/main" id="{67778E5C-F0A1-2CD0-B647-45944C6B968C}"/>
              </a:ext>
            </a:extLst>
          </p:cNvPr>
          <p:cNvSpPr>
            <a:spLocks noGrp="1"/>
          </p:cNvSpPr>
          <p:nvPr>
            <p:ph sz="quarter" idx="13"/>
          </p:nvPr>
        </p:nvSpPr>
        <p:spPr>
          <a:xfrm>
            <a:off x="6691224" y="863600"/>
            <a:ext cx="4931815" cy="5492750"/>
          </a:xfrm>
        </p:spPr>
        <p:txBody>
          <a:bodyPr>
            <a:normAutofit fontScale="40000" lnSpcReduction="20000"/>
          </a:bodyPr>
          <a:lstStyle/>
          <a:p>
            <a:endParaRPr lang="en-US" dirty="0"/>
          </a:p>
          <a:p>
            <a:endParaRPr lang="en-US" dirty="0"/>
          </a:p>
          <a:p>
            <a:endParaRPr lang="en-US" dirty="0"/>
          </a:p>
          <a:p>
            <a:r>
              <a:rPr lang="en-US" sz="11000" dirty="0">
                <a:latin typeface="Baskerville Old Face" panose="02020602080505020303" pitchFamily="18" charset="0"/>
                <a:cs typeface="Aldhabi" panose="01000000000000000000" pitchFamily="2" charset="-78"/>
              </a:rPr>
              <a:t>Overview of cross Browser testing</a:t>
            </a:r>
          </a:p>
          <a:p>
            <a:r>
              <a:rPr lang="en-US" sz="7600" dirty="0">
                <a:latin typeface="Aldhabi" panose="01000000000000000000" pitchFamily="2" charset="-78"/>
                <a:cs typeface="Aldhabi" panose="01000000000000000000" pitchFamily="2" charset="-78"/>
              </a:rPr>
              <a:t>Cross Browser testing is a type of non-functional testing that lets you check whether your website works as intended when accessed through:</a:t>
            </a:r>
          </a:p>
          <a:p>
            <a:r>
              <a:rPr lang="en-US" sz="7600" dirty="0">
                <a:latin typeface="Aldhabi" panose="01000000000000000000" pitchFamily="2" charset="-78"/>
                <a:cs typeface="Aldhabi" panose="01000000000000000000" pitchFamily="2" charset="-78"/>
              </a:rPr>
              <a:t>1.</a:t>
            </a:r>
            <a:r>
              <a:rPr lang="en-US" sz="7600" b="1" dirty="0">
                <a:effectLst/>
                <a:latin typeface="Aldhabi" panose="01000000000000000000" pitchFamily="2" charset="-78"/>
                <a:cs typeface="Aldhabi" panose="01000000000000000000" pitchFamily="2" charset="-78"/>
              </a:rPr>
              <a:t> Different Browser-OS combinations</a:t>
            </a:r>
            <a:r>
              <a:rPr lang="en-US" sz="7600" dirty="0">
                <a:effectLst/>
                <a:latin typeface="Aldhabi" panose="01000000000000000000" pitchFamily="2" charset="-78"/>
                <a:cs typeface="Aldhabi" panose="01000000000000000000" pitchFamily="2" charset="-78"/>
              </a:rPr>
              <a:t> </a:t>
            </a:r>
            <a:endParaRPr lang="en-US" sz="7600" dirty="0">
              <a:latin typeface="Aldhabi" panose="01000000000000000000" pitchFamily="2" charset="-78"/>
              <a:cs typeface="Aldhabi" panose="01000000000000000000" pitchFamily="2" charset="-78"/>
            </a:endParaRPr>
          </a:p>
          <a:p>
            <a:r>
              <a:rPr lang="en-US" sz="7600" dirty="0">
                <a:latin typeface="Aldhabi" panose="01000000000000000000" pitchFamily="2" charset="-78"/>
                <a:cs typeface="Aldhabi" panose="01000000000000000000" pitchFamily="2" charset="-78"/>
              </a:rPr>
              <a:t>2.</a:t>
            </a:r>
            <a:r>
              <a:rPr lang="en-US" sz="7600" b="1" dirty="0">
                <a:effectLst/>
                <a:latin typeface="Aldhabi" panose="01000000000000000000" pitchFamily="2" charset="-78"/>
                <a:cs typeface="Aldhabi" panose="01000000000000000000" pitchFamily="2" charset="-78"/>
              </a:rPr>
              <a:t> Different devices</a:t>
            </a:r>
            <a:r>
              <a:rPr lang="en-US" sz="7600" dirty="0">
                <a:effectLst/>
                <a:latin typeface="Aldhabi" panose="01000000000000000000" pitchFamily="2" charset="-78"/>
                <a:cs typeface="Aldhabi" panose="01000000000000000000" pitchFamily="2" charset="-78"/>
              </a:rPr>
              <a:t> </a:t>
            </a:r>
            <a:endParaRPr lang="en-US" sz="7600" dirty="0">
              <a:latin typeface="Aldhabi" panose="01000000000000000000" pitchFamily="2" charset="-78"/>
              <a:cs typeface="Aldhabi" panose="01000000000000000000" pitchFamily="2" charset="-78"/>
            </a:endParaRPr>
          </a:p>
          <a:p>
            <a:r>
              <a:rPr lang="en-US" sz="7600" dirty="0">
                <a:latin typeface="Aldhabi" panose="01000000000000000000" pitchFamily="2" charset="-78"/>
                <a:cs typeface="Aldhabi" panose="01000000000000000000" pitchFamily="2" charset="-78"/>
              </a:rPr>
              <a:t>3.</a:t>
            </a:r>
            <a:r>
              <a:rPr lang="en-US" sz="7600" b="1" dirty="0">
                <a:effectLst/>
                <a:latin typeface="Aldhabi" panose="01000000000000000000" pitchFamily="2" charset="-78"/>
                <a:cs typeface="Aldhabi" panose="01000000000000000000" pitchFamily="2" charset="-78"/>
              </a:rPr>
              <a:t> Assistive Tools</a:t>
            </a:r>
            <a:r>
              <a:rPr lang="en-US" sz="7600" dirty="0">
                <a:effectLst/>
                <a:latin typeface="Aldhabi" panose="01000000000000000000" pitchFamily="2" charset="-78"/>
                <a:cs typeface="Aldhabi" panose="01000000000000000000" pitchFamily="2" charset="-78"/>
              </a:rPr>
              <a:t> </a:t>
            </a:r>
            <a:endParaRPr lang="en-US" sz="7600" dirty="0">
              <a:latin typeface="Aldhabi" panose="01000000000000000000" pitchFamily="2" charset="-78"/>
              <a:cs typeface="Aldhabi" panose="01000000000000000000" pitchFamily="2" charset="-78"/>
            </a:endParaRPr>
          </a:p>
          <a:p>
            <a:endParaRPr lang="en-US" sz="2400" dirty="0">
              <a:latin typeface="Bookman Old Style" panose="020506040505050202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48368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{21E6ED9A-FB60-4741-AAD8-1347185D7E0F}tf89080264_win32</Template>
  <TotalTime>253</TotalTime>
  <Words>1295</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Aldhabi</vt:lpstr>
      <vt:lpstr>-apple-system</vt:lpstr>
      <vt:lpstr>Arial</vt:lpstr>
      <vt:lpstr>Baskerville Old Face</vt:lpstr>
      <vt:lpstr>Bookman Old Style</vt:lpstr>
      <vt:lpstr>Calibri</vt:lpstr>
      <vt:lpstr>Century Gothic</vt:lpstr>
      <vt:lpstr>Elephant</vt:lpstr>
      <vt:lpstr>Goudy Old Style</vt:lpstr>
      <vt:lpstr>Brush</vt:lpstr>
      <vt:lpstr>Web Driver test  with Xunit-TestNG</vt:lpstr>
      <vt:lpstr>Introduction to  XUnit  and JUnit </vt:lpstr>
      <vt:lpstr>JUnit Annotations</vt:lpstr>
      <vt:lpstr>Assertions/Verifications with JUnit or TestNG</vt:lpstr>
      <vt:lpstr>PowerPoint Presentation</vt:lpstr>
      <vt:lpstr>PowerPoint Presentation</vt:lpstr>
      <vt:lpstr>Test Suite</vt:lpstr>
      <vt:lpstr>PowerPoint Presentation</vt:lpstr>
      <vt:lpstr>Selenium WebDriver - Advanced</vt:lpstr>
      <vt:lpstr>PowerPoint Presentation</vt:lpstr>
      <vt:lpstr>      Selenium Grid</vt:lpstr>
      <vt:lpstr>PowerPoint Presentation</vt:lpstr>
      <vt:lpstr>PAGE OBJECT MODEL(POM)</vt:lpstr>
      <vt:lpstr>Page object model(Pom)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Driver test  with Xunit-TestNG</dc:title>
  <dc:creator>Guru Sravani Laxmi Sree Dharmala</dc:creator>
  <cp:lastModifiedBy>Guru Sravani Laxmi Sree Dharmala</cp:lastModifiedBy>
  <cp:revision>1</cp:revision>
  <dcterms:created xsi:type="dcterms:W3CDTF">2022-07-27T08:15:48Z</dcterms:created>
  <dcterms:modified xsi:type="dcterms:W3CDTF">2022-07-28T05:10:01Z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