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B26D5-35D0-48C5-AD16-B99FEC38AC2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EBE8A3-EB4E-4E83-82DB-D01C077BD829}">
      <dgm:prSet/>
      <dgm:spPr/>
      <dgm:t>
        <a:bodyPr/>
        <a:lstStyle/>
        <a:p>
          <a:r>
            <a:rPr lang="en-US"/>
            <a:t>1. Team lead:</a:t>
          </a:r>
        </a:p>
      </dgm:t>
    </dgm:pt>
    <dgm:pt modelId="{D5AF20E5-C177-48A4-8E4B-A9477DC820F1}" type="parTrans" cxnId="{EABABCC2-9765-4DF8-BD26-34BFC75E73F5}">
      <dgm:prSet/>
      <dgm:spPr/>
      <dgm:t>
        <a:bodyPr/>
        <a:lstStyle/>
        <a:p>
          <a:endParaRPr lang="en-US"/>
        </a:p>
      </dgm:t>
    </dgm:pt>
    <dgm:pt modelId="{D32DD594-4154-4DAE-AB2B-B4172055EAA9}" type="sibTrans" cxnId="{EABABCC2-9765-4DF8-BD26-34BFC75E73F5}">
      <dgm:prSet/>
      <dgm:spPr/>
      <dgm:t>
        <a:bodyPr/>
        <a:lstStyle/>
        <a:p>
          <a:endParaRPr lang="en-US"/>
        </a:p>
      </dgm:t>
    </dgm:pt>
    <dgm:pt modelId="{091DEC57-BFD0-492B-846E-2AB008F42774}">
      <dgm:prSet/>
      <dgm:spPr/>
      <dgm:t>
        <a:bodyPr/>
        <a:lstStyle/>
        <a:p>
          <a:r>
            <a:rPr lang="en-US" b="0" i="0" dirty="0"/>
            <a:t>This role, also called as "Scrum Master".</a:t>
          </a:r>
          <a:endParaRPr lang="en-US" dirty="0"/>
        </a:p>
      </dgm:t>
    </dgm:pt>
    <dgm:pt modelId="{A99B7D13-D18B-411A-A747-9D6093E0C318}" type="parTrans" cxnId="{F7B12FE7-AA47-45E6-A01F-50567F5B3AEB}">
      <dgm:prSet/>
      <dgm:spPr/>
      <dgm:t>
        <a:bodyPr/>
        <a:lstStyle/>
        <a:p>
          <a:endParaRPr lang="en-US"/>
        </a:p>
      </dgm:t>
    </dgm:pt>
    <dgm:pt modelId="{6C8C69E4-5A56-42D5-A778-F1415EC62B8B}" type="sibTrans" cxnId="{F7B12FE7-AA47-45E6-A01F-50567F5B3AEB}">
      <dgm:prSet/>
      <dgm:spPr/>
      <dgm:t>
        <a:bodyPr/>
        <a:lstStyle/>
        <a:p>
          <a:endParaRPr lang="en-US"/>
        </a:p>
      </dgm:t>
    </dgm:pt>
    <dgm:pt modelId="{AD1A44EA-B4D3-4747-888F-865BC26AE3C8}">
      <dgm:prSet/>
      <dgm:spPr/>
      <dgm:t>
        <a:bodyPr/>
        <a:lstStyle/>
        <a:p>
          <a:r>
            <a:rPr lang="en-US" b="0" i="0" dirty="0"/>
            <a:t>It is responsible for facilitating the team, obtaining resources for it, and protecting it from problems.</a:t>
          </a:r>
          <a:endParaRPr lang="en-US" dirty="0"/>
        </a:p>
      </dgm:t>
    </dgm:pt>
    <dgm:pt modelId="{4B2504C9-E09F-4D3F-A56F-B658549E775E}" type="parTrans" cxnId="{2F418898-E3C0-44FD-9576-DEDD2B4D546B}">
      <dgm:prSet/>
      <dgm:spPr/>
      <dgm:t>
        <a:bodyPr/>
        <a:lstStyle/>
        <a:p>
          <a:endParaRPr lang="en-US"/>
        </a:p>
      </dgm:t>
    </dgm:pt>
    <dgm:pt modelId="{6221E78A-1420-4408-9C6C-D4440EE207CB}" type="sibTrans" cxnId="{2F418898-E3C0-44FD-9576-DEDD2B4D546B}">
      <dgm:prSet/>
      <dgm:spPr/>
      <dgm:t>
        <a:bodyPr/>
        <a:lstStyle/>
        <a:p>
          <a:endParaRPr lang="en-US"/>
        </a:p>
      </dgm:t>
    </dgm:pt>
    <dgm:pt modelId="{5FAFBB24-03D0-408E-86A6-AB2D854979D7}">
      <dgm:prSet/>
      <dgm:spPr/>
      <dgm:t>
        <a:bodyPr/>
        <a:lstStyle/>
        <a:p>
          <a:r>
            <a:rPr lang="en-US"/>
            <a:t>2. Team member:</a:t>
          </a:r>
        </a:p>
      </dgm:t>
    </dgm:pt>
    <dgm:pt modelId="{F04D4547-FC1D-410A-AA57-5C4733B5AC63}" type="parTrans" cxnId="{FE2C8D8C-F5D6-47F0-B0E1-0DD6485F1587}">
      <dgm:prSet/>
      <dgm:spPr/>
      <dgm:t>
        <a:bodyPr/>
        <a:lstStyle/>
        <a:p>
          <a:endParaRPr lang="en-US"/>
        </a:p>
      </dgm:t>
    </dgm:pt>
    <dgm:pt modelId="{F4A7A287-1FDF-4866-AC1B-85FBA7BA88E6}" type="sibTrans" cxnId="{FE2C8D8C-F5D6-47F0-B0E1-0DD6485F1587}">
      <dgm:prSet/>
      <dgm:spPr/>
      <dgm:t>
        <a:bodyPr/>
        <a:lstStyle/>
        <a:p>
          <a:endParaRPr lang="en-US"/>
        </a:p>
      </dgm:t>
    </dgm:pt>
    <dgm:pt modelId="{94E07B94-0B02-4FD7-83E4-543FD4D4BB2F}">
      <dgm:prSet/>
      <dgm:spPr/>
      <dgm:t>
        <a:bodyPr/>
        <a:lstStyle/>
        <a:p>
          <a:r>
            <a:rPr lang="en-US" b="0" i="0"/>
            <a:t>This role, sometimes referred to as developer or programmer.</a:t>
          </a:r>
          <a:endParaRPr lang="en-US"/>
        </a:p>
      </dgm:t>
    </dgm:pt>
    <dgm:pt modelId="{DC9DFF4A-B569-492E-9C66-D46512D972E9}" type="parTrans" cxnId="{2D9C56BD-2422-4123-AFB2-65A330EA17DB}">
      <dgm:prSet/>
      <dgm:spPr/>
      <dgm:t>
        <a:bodyPr/>
        <a:lstStyle/>
        <a:p>
          <a:endParaRPr lang="en-US"/>
        </a:p>
      </dgm:t>
    </dgm:pt>
    <dgm:pt modelId="{97D82E6C-5001-4842-B13E-4562E40E38FA}" type="sibTrans" cxnId="{2D9C56BD-2422-4123-AFB2-65A330EA17DB}">
      <dgm:prSet/>
      <dgm:spPr/>
      <dgm:t>
        <a:bodyPr/>
        <a:lstStyle/>
        <a:p>
          <a:endParaRPr lang="en-US"/>
        </a:p>
      </dgm:t>
    </dgm:pt>
    <dgm:pt modelId="{DD25C47B-A753-4AEA-B9C1-DF52D0111118}">
      <dgm:prSet/>
      <dgm:spPr/>
      <dgm:t>
        <a:bodyPr/>
        <a:lstStyle/>
        <a:p>
          <a:r>
            <a:rPr lang="en-US" b="0" i="0" dirty="0"/>
            <a:t>It is responsible for the creation and delivery of a system.</a:t>
          </a:r>
          <a:endParaRPr lang="en-US" dirty="0"/>
        </a:p>
      </dgm:t>
    </dgm:pt>
    <dgm:pt modelId="{B93F4D13-B33C-4924-892E-38DF01735B47}" type="parTrans" cxnId="{212C397F-CF0B-45E4-B502-CD8A9E2D9B5D}">
      <dgm:prSet/>
      <dgm:spPr/>
      <dgm:t>
        <a:bodyPr/>
        <a:lstStyle/>
        <a:p>
          <a:endParaRPr lang="en-US"/>
        </a:p>
      </dgm:t>
    </dgm:pt>
    <dgm:pt modelId="{1D32BB78-F1EE-480E-8C62-55E8E4079312}" type="sibTrans" cxnId="{212C397F-CF0B-45E4-B502-CD8A9E2D9B5D}">
      <dgm:prSet/>
      <dgm:spPr/>
      <dgm:t>
        <a:bodyPr/>
        <a:lstStyle/>
        <a:p>
          <a:endParaRPr lang="en-US"/>
        </a:p>
      </dgm:t>
    </dgm:pt>
    <dgm:pt modelId="{55ED4AAD-7C80-457F-B274-D452E75054A6}" type="pres">
      <dgm:prSet presAssocID="{A2FB26D5-35D0-48C5-AD16-B99FEC38AC26}" presName="linear" presStyleCnt="0">
        <dgm:presLayoutVars>
          <dgm:animLvl val="lvl"/>
          <dgm:resizeHandles val="exact"/>
        </dgm:presLayoutVars>
      </dgm:prSet>
      <dgm:spPr/>
    </dgm:pt>
    <dgm:pt modelId="{1529A985-FB19-4CE0-95A4-61C73DFAAA40}" type="pres">
      <dgm:prSet presAssocID="{36EBE8A3-EB4E-4E83-82DB-D01C077BD8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30B9E8-5561-455A-8DE7-925803721D0F}" type="pres">
      <dgm:prSet presAssocID="{36EBE8A3-EB4E-4E83-82DB-D01C077BD829}" presName="childText" presStyleLbl="revTx" presStyleIdx="0" presStyleCnt="2">
        <dgm:presLayoutVars>
          <dgm:bulletEnabled val="1"/>
        </dgm:presLayoutVars>
      </dgm:prSet>
      <dgm:spPr/>
    </dgm:pt>
    <dgm:pt modelId="{33B75DCD-258B-43F9-9C47-5A479F75E71B}" type="pres">
      <dgm:prSet presAssocID="{5FAFBB24-03D0-408E-86A6-AB2D854979D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282B45-BF5C-4F91-8F3D-83AA8C219B08}" type="pres">
      <dgm:prSet presAssocID="{5FAFBB24-03D0-408E-86A6-AB2D854979D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38AE201-A6CF-43D3-91EC-6C20F374895B}" type="presOf" srcId="{A2FB26D5-35D0-48C5-AD16-B99FEC38AC26}" destId="{55ED4AAD-7C80-457F-B274-D452E75054A6}" srcOrd="0" destOrd="0" presId="urn:microsoft.com/office/officeart/2005/8/layout/vList2"/>
    <dgm:cxn modelId="{CC9DB62A-667A-44AC-8721-B6E0451F4E7C}" type="presOf" srcId="{DD25C47B-A753-4AEA-B9C1-DF52D0111118}" destId="{35282B45-BF5C-4F91-8F3D-83AA8C219B08}" srcOrd="0" destOrd="1" presId="urn:microsoft.com/office/officeart/2005/8/layout/vList2"/>
    <dgm:cxn modelId="{212C397F-CF0B-45E4-B502-CD8A9E2D9B5D}" srcId="{5FAFBB24-03D0-408E-86A6-AB2D854979D7}" destId="{DD25C47B-A753-4AEA-B9C1-DF52D0111118}" srcOrd="1" destOrd="0" parTransId="{B93F4D13-B33C-4924-892E-38DF01735B47}" sibTransId="{1D32BB78-F1EE-480E-8C62-55E8E4079312}"/>
    <dgm:cxn modelId="{FE2C8D8C-F5D6-47F0-B0E1-0DD6485F1587}" srcId="{A2FB26D5-35D0-48C5-AD16-B99FEC38AC26}" destId="{5FAFBB24-03D0-408E-86A6-AB2D854979D7}" srcOrd="1" destOrd="0" parTransId="{F04D4547-FC1D-410A-AA57-5C4733B5AC63}" sibTransId="{F4A7A287-1FDF-4866-AC1B-85FBA7BA88E6}"/>
    <dgm:cxn modelId="{2F418898-E3C0-44FD-9576-DEDD2B4D546B}" srcId="{36EBE8A3-EB4E-4E83-82DB-D01C077BD829}" destId="{AD1A44EA-B4D3-4747-888F-865BC26AE3C8}" srcOrd="1" destOrd="0" parTransId="{4B2504C9-E09F-4D3F-A56F-B658549E775E}" sibTransId="{6221E78A-1420-4408-9C6C-D4440EE207CB}"/>
    <dgm:cxn modelId="{3DEC60B4-0E63-44C3-B5A2-697ED67AAB3F}" type="presOf" srcId="{5FAFBB24-03D0-408E-86A6-AB2D854979D7}" destId="{33B75DCD-258B-43F9-9C47-5A479F75E71B}" srcOrd="0" destOrd="0" presId="urn:microsoft.com/office/officeart/2005/8/layout/vList2"/>
    <dgm:cxn modelId="{0FF705BA-0483-4A45-8D46-AE41AF25D7E1}" type="presOf" srcId="{94E07B94-0B02-4FD7-83E4-543FD4D4BB2F}" destId="{35282B45-BF5C-4F91-8F3D-83AA8C219B08}" srcOrd="0" destOrd="0" presId="urn:microsoft.com/office/officeart/2005/8/layout/vList2"/>
    <dgm:cxn modelId="{2D9C56BD-2422-4123-AFB2-65A330EA17DB}" srcId="{5FAFBB24-03D0-408E-86A6-AB2D854979D7}" destId="{94E07B94-0B02-4FD7-83E4-543FD4D4BB2F}" srcOrd="0" destOrd="0" parTransId="{DC9DFF4A-B569-492E-9C66-D46512D972E9}" sibTransId="{97D82E6C-5001-4842-B13E-4562E40E38FA}"/>
    <dgm:cxn modelId="{EABABCC2-9765-4DF8-BD26-34BFC75E73F5}" srcId="{A2FB26D5-35D0-48C5-AD16-B99FEC38AC26}" destId="{36EBE8A3-EB4E-4E83-82DB-D01C077BD829}" srcOrd="0" destOrd="0" parTransId="{D5AF20E5-C177-48A4-8E4B-A9477DC820F1}" sibTransId="{D32DD594-4154-4DAE-AB2B-B4172055EAA9}"/>
    <dgm:cxn modelId="{CFA1ECCE-24D1-49D4-AAA9-EB09ED077337}" type="presOf" srcId="{36EBE8A3-EB4E-4E83-82DB-D01C077BD829}" destId="{1529A985-FB19-4CE0-95A4-61C73DFAAA40}" srcOrd="0" destOrd="0" presId="urn:microsoft.com/office/officeart/2005/8/layout/vList2"/>
    <dgm:cxn modelId="{BFA56ADC-BCB0-446D-933B-E2A65359ED86}" type="presOf" srcId="{091DEC57-BFD0-492B-846E-2AB008F42774}" destId="{FA30B9E8-5561-455A-8DE7-925803721D0F}" srcOrd="0" destOrd="0" presId="urn:microsoft.com/office/officeart/2005/8/layout/vList2"/>
    <dgm:cxn modelId="{F4AFAFDE-F374-4E9B-B4AF-671415B47D30}" type="presOf" srcId="{AD1A44EA-B4D3-4747-888F-865BC26AE3C8}" destId="{FA30B9E8-5561-455A-8DE7-925803721D0F}" srcOrd="0" destOrd="1" presId="urn:microsoft.com/office/officeart/2005/8/layout/vList2"/>
    <dgm:cxn modelId="{F7B12FE7-AA47-45E6-A01F-50567F5B3AEB}" srcId="{36EBE8A3-EB4E-4E83-82DB-D01C077BD829}" destId="{091DEC57-BFD0-492B-846E-2AB008F42774}" srcOrd="0" destOrd="0" parTransId="{A99B7D13-D18B-411A-A747-9D6093E0C318}" sibTransId="{6C8C69E4-5A56-42D5-A778-F1415EC62B8B}"/>
    <dgm:cxn modelId="{CBA5BC6D-97DB-43E0-A6C9-1C3DBF6E3564}" type="presParOf" srcId="{55ED4AAD-7C80-457F-B274-D452E75054A6}" destId="{1529A985-FB19-4CE0-95A4-61C73DFAAA40}" srcOrd="0" destOrd="0" presId="urn:microsoft.com/office/officeart/2005/8/layout/vList2"/>
    <dgm:cxn modelId="{D31A7FB0-1CCC-49BA-9F98-132F35BBB54F}" type="presParOf" srcId="{55ED4AAD-7C80-457F-B274-D452E75054A6}" destId="{FA30B9E8-5561-455A-8DE7-925803721D0F}" srcOrd="1" destOrd="0" presId="urn:microsoft.com/office/officeart/2005/8/layout/vList2"/>
    <dgm:cxn modelId="{591F40DC-B77D-44A9-A36F-DBD5CBB44AD9}" type="presParOf" srcId="{55ED4AAD-7C80-457F-B274-D452E75054A6}" destId="{33B75DCD-258B-43F9-9C47-5A479F75E71B}" srcOrd="2" destOrd="0" presId="urn:microsoft.com/office/officeart/2005/8/layout/vList2"/>
    <dgm:cxn modelId="{54C5A9FC-D805-4E1B-BF78-751BAF4B3CF0}" type="presParOf" srcId="{55ED4AAD-7C80-457F-B274-D452E75054A6}" destId="{35282B45-BF5C-4F91-8F3D-83AA8C219B0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5C8EF-B1A1-471A-B48F-22FDB323AC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52966-B33C-4FC6-9BCF-B1435BFFD3CC}">
      <dgm:prSet/>
      <dgm:spPr/>
      <dgm:t>
        <a:bodyPr/>
        <a:lstStyle/>
        <a:p>
          <a:r>
            <a:rPr lang="en-US"/>
            <a:t>3. Product owner:</a:t>
          </a:r>
        </a:p>
      </dgm:t>
    </dgm:pt>
    <dgm:pt modelId="{18F4CB97-988A-4BA5-A1ED-219AA6F2B061}" type="parTrans" cxnId="{047CCC2C-E5ED-468E-9A17-D8CCFD98F87D}">
      <dgm:prSet/>
      <dgm:spPr/>
      <dgm:t>
        <a:bodyPr/>
        <a:lstStyle/>
        <a:p>
          <a:endParaRPr lang="en-US"/>
        </a:p>
      </dgm:t>
    </dgm:pt>
    <dgm:pt modelId="{15B06789-8071-4A17-9F5B-55AA63DD0FDA}" type="sibTrans" cxnId="{047CCC2C-E5ED-468E-9A17-D8CCFD98F87D}">
      <dgm:prSet/>
      <dgm:spPr/>
      <dgm:t>
        <a:bodyPr/>
        <a:lstStyle/>
        <a:p>
          <a:endParaRPr lang="en-US"/>
        </a:p>
      </dgm:t>
    </dgm:pt>
    <dgm:pt modelId="{59202B7E-5E69-416B-8A59-A84E9E2D1544}">
      <dgm:prSet/>
      <dgm:spPr/>
      <dgm:t>
        <a:bodyPr/>
        <a:lstStyle/>
        <a:p>
          <a:r>
            <a:rPr lang="en-US" b="0" i="0" dirty="0"/>
            <a:t>The product owner, called on-site customer in XP and active stakeholder in AM, represents the stakeholders.</a:t>
          </a:r>
          <a:endParaRPr lang="en-US" dirty="0"/>
        </a:p>
      </dgm:t>
    </dgm:pt>
    <dgm:pt modelId="{F0067204-EB75-48CC-B23F-8B8F7649679B}" type="parTrans" cxnId="{18885BF9-95BA-4AC5-B01A-1F7B587A6D7F}">
      <dgm:prSet/>
      <dgm:spPr/>
      <dgm:t>
        <a:bodyPr/>
        <a:lstStyle/>
        <a:p>
          <a:endParaRPr lang="en-US"/>
        </a:p>
      </dgm:t>
    </dgm:pt>
    <dgm:pt modelId="{FE34955E-CE87-44D2-9ECE-9575DB51DB26}" type="sibTrans" cxnId="{18885BF9-95BA-4AC5-B01A-1F7B587A6D7F}">
      <dgm:prSet/>
      <dgm:spPr/>
      <dgm:t>
        <a:bodyPr/>
        <a:lstStyle/>
        <a:p>
          <a:endParaRPr lang="en-US"/>
        </a:p>
      </dgm:t>
    </dgm:pt>
    <dgm:pt modelId="{19B4CECD-BE1E-4761-AC94-05C781A238E5}">
      <dgm:prSet/>
      <dgm:spPr/>
      <dgm:t>
        <a:bodyPr/>
        <a:lstStyle/>
        <a:p>
          <a:r>
            <a:rPr lang="en-US" b="0" i="0" dirty="0"/>
            <a:t>This is the one person who owns the </a:t>
          </a:r>
          <a:r>
            <a:rPr lang="en-US" b="0" i="0"/>
            <a:t>product..</a:t>
          </a:r>
          <a:endParaRPr lang="en-US" dirty="0"/>
        </a:p>
      </dgm:t>
    </dgm:pt>
    <dgm:pt modelId="{B1C758B1-EEAF-4B9E-9D49-CF5A1DCE12F3}" type="parTrans" cxnId="{268FA0BF-6F42-4174-936A-0CF0993C719B}">
      <dgm:prSet/>
      <dgm:spPr/>
      <dgm:t>
        <a:bodyPr/>
        <a:lstStyle/>
        <a:p>
          <a:endParaRPr lang="en-US"/>
        </a:p>
      </dgm:t>
    </dgm:pt>
    <dgm:pt modelId="{C24284FA-9BFA-441F-9DC9-0E03503BDECD}" type="sibTrans" cxnId="{268FA0BF-6F42-4174-936A-0CF0993C719B}">
      <dgm:prSet/>
      <dgm:spPr/>
      <dgm:t>
        <a:bodyPr/>
        <a:lstStyle/>
        <a:p>
          <a:endParaRPr lang="en-US"/>
        </a:p>
      </dgm:t>
    </dgm:pt>
    <dgm:pt modelId="{98C3E583-2200-4BBC-ACAD-4306A9B3E530}">
      <dgm:prSet/>
      <dgm:spPr/>
      <dgm:t>
        <a:bodyPr/>
        <a:lstStyle/>
        <a:p>
          <a:r>
            <a:rPr lang="en-US"/>
            <a:t>4. Stakeholder:</a:t>
          </a:r>
        </a:p>
      </dgm:t>
    </dgm:pt>
    <dgm:pt modelId="{0FB4F54F-AADD-40C0-B31C-3411753D9B6F}" type="parTrans" cxnId="{BAF5072E-C0BB-4B4F-AA70-8B3ACFF2B8C9}">
      <dgm:prSet/>
      <dgm:spPr/>
      <dgm:t>
        <a:bodyPr/>
        <a:lstStyle/>
        <a:p>
          <a:endParaRPr lang="en-US"/>
        </a:p>
      </dgm:t>
    </dgm:pt>
    <dgm:pt modelId="{398623DD-55A1-427D-BE20-FD58ED2EF4E3}" type="sibTrans" cxnId="{BAF5072E-C0BB-4B4F-AA70-8B3ACFF2B8C9}">
      <dgm:prSet/>
      <dgm:spPr/>
      <dgm:t>
        <a:bodyPr/>
        <a:lstStyle/>
        <a:p>
          <a:endParaRPr lang="en-US"/>
        </a:p>
      </dgm:t>
    </dgm:pt>
    <dgm:pt modelId="{6DCBA6BA-9E97-47AB-A3A3-A84213419D1B}">
      <dgm:prSet/>
      <dgm:spPr/>
      <dgm:t>
        <a:bodyPr/>
        <a:lstStyle/>
        <a:p>
          <a:r>
            <a:rPr lang="en-US" b="0" i="0"/>
            <a:t>He is the "gold owner" who funds the project.</a:t>
          </a:r>
          <a:endParaRPr lang="en-US"/>
        </a:p>
      </dgm:t>
    </dgm:pt>
    <dgm:pt modelId="{A5075DF6-67F3-4B10-86AC-86B01C64D09B}" type="parTrans" cxnId="{16EC38CE-24C1-4B39-9661-7992015A163D}">
      <dgm:prSet/>
      <dgm:spPr/>
      <dgm:t>
        <a:bodyPr/>
        <a:lstStyle/>
        <a:p>
          <a:endParaRPr lang="en-US"/>
        </a:p>
      </dgm:t>
    </dgm:pt>
    <dgm:pt modelId="{EA6E5E60-5922-4129-9EC6-C0B0C27F3837}" type="sibTrans" cxnId="{16EC38CE-24C1-4B39-9661-7992015A163D}">
      <dgm:prSet/>
      <dgm:spPr/>
      <dgm:t>
        <a:bodyPr/>
        <a:lstStyle/>
        <a:p>
          <a:endParaRPr lang="en-US"/>
        </a:p>
      </dgm:t>
    </dgm:pt>
    <dgm:pt modelId="{9F4B9406-C5AF-4FA9-B030-459ED5BC50E2}" type="pres">
      <dgm:prSet presAssocID="{2D05C8EF-B1A1-471A-B48F-22FDB323ACED}" presName="linear" presStyleCnt="0">
        <dgm:presLayoutVars>
          <dgm:animLvl val="lvl"/>
          <dgm:resizeHandles val="exact"/>
        </dgm:presLayoutVars>
      </dgm:prSet>
      <dgm:spPr/>
    </dgm:pt>
    <dgm:pt modelId="{B3FD5F13-461B-43D1-9962-735611021E45}" type="pres">
      <dgm:prSet presAssocID="{AD452966-B33C-4FC6-9BCF-B1435BFFD3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F32ADF-0927-4012-98B6-E0A71990FB51}" type="pres">
      <dgm:prSet presAssocID="{AD452966-B33C-4FC6-9BCF-B1435BFFD3CC}" presName="childText" presStyleLbl="revTx" presStyleIdx="0" presStyleCnt="2">
        <dgm:presLayoutVars>
          <dgm:bulletEnabled val="1"/>
        </dgm:presLayoutVars>
      </dgm:prSet>
      <dgm:spPr/>
    </dgm:pt>
    <dgm:pt modelId="{03A8B24C-2F35-4D0B-A9BA-4E274F934C8F}" type="pres">
      <dgm:prSet presAssocID="{98C3E583-2200-4BBC-ACAD-4306A9B3E5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BC7DFF6-42BB-43BC-AE89-A8B3A3C3DCB9}" type="pres">
      <dgm:prSet presAssocID="{98C3E583-2200-4BBC-ACAD-4306A9B3E53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47CCC2C-E5ED-468E-9A17-D8CCFD98F87D}" srcId="{2D05C8EF-B1A1-471A-B48F-22FDB323ACED}" destId="{AD452966-B33C-4FC6-9BCF-B1435BFFD3CC}" srcOrd="0" destOrd="0" parTransId="{18F4CB97-988A-4BA5-A1ED-219AA6F2B061}" sibTransId="{15B06789-8071-4A17-9F5B-55AA63DD0FDA}"/>
    <dgm:cxn modelId="{BAF5072E-C0BB-4B4F-AA70-8B3ACFF2B8C9}" srcId="{2D05C8EF-B1A1-471A-B48F-22FDB323ACED}" destId="{98C3E583-2200-4BBC-ACAD-4306A9B3E530}" srcOrd="1" destOrd="0" parTransId="{0FB4F54F-AADD-40C0-B31C-3411753D9B6F}" sibTransId="{398623DD-55A1-427D-BE20-FD58ED2EF4E3}"/>
    <dgm:cxn modelId="{BDE3E03A-1D28-4A41-BC10-C0DDDE9DEE06}" type="presOf" srcId="{AD452966-B33C-4FC6-9BCF-B1435BFFD3CC}" destId="{B3FD5F13-461B-43D1-9962-735611021E45}" srcOrd="0" destOrd="0" presId="urn:microsoft.com/office/officeart/2005/8/layout/vList2"/>
    <dgm:cxn modelId="{8A517347-E1EF-4C10-BAA1-19B24D61F4A2}" type="presOf" srcId="{19B4CECD-BE1E-4761-AC94-05C781A238E5}" destId="{2FF32ADF-0927-4012-98B6-E0A71990FB51}" srcOrd="0" destOrd="1" presId="urn:microsoft.com/office/officeart/2005/8/layout/vList2"/>
    <dgm:cxn modelId="{ECE4374B-C139-4DD1-953F-4C0AF9A52059}" type="presOf" srcId="{6DCBA6BA-9E97-47AB-A3A3-A84213419D1B}" destId="{5BC7DFF6-42BB-43BC-AE89-A8B3A3C3DCB9}" srcOrd="0" destOrd="0" presId="urn:microsoft.com/office/officeart/2005/8/layout/vList2"/>
    <dgm:cxn modelId="{23CF9D9E-D335-4FA4-A66B-0958F7FD0B4C}" type="presOf" srcId="{98C3E583-2200-4BBC-ACAD-4306A9B3E530}" destId="{03A8B24C-2F35-4D0B-A9BA-4E274F934C8F}" srcOrd="0" destOrd="0" presId="urn:microsoft.com/office/officeart/2005/8/layout/vList2"/>
    <dgm:cxn modelId="{268FA0BF-6F42-4174-936A-0CF0993C719B}" srcId="{AD452966-B33C-4FC6-9BCF-B1435BFFD3CC}" destId="{19B4CECD-BE1E-4761-AC94-05C781A238E5}" srcOrd="1" destOrd="0" parTransId="{B1C758B1-EEAF-4B9E-9D49-CF5A1DCE12F3}" sibTransId="{C24284FA-9BFA-441F-9DC9-0E03503BDECD}"/>
    <dgm:cxn modelId="{A2AB02CD-E7CC-43D6-8412-9298268823F1}" type="presOf" srcId="{59202B7E-5E69-416B-8A59-A84E9E2D1544}" destId="{2FF32ADF-0927-4012-98B6-E0A71990FB51}" srcOrd="0" destOrd="0" presId="urn:microsoft.com/office/officeart/2005/8/layout/vList2"/>
    <dgm:cxn modelId="{16EC38CE-24C1-4B39-9661-7992015A163D}" srcId="{98C3E583-2200-4BBC-ACAD-4306A9B3E530}" destId="{6DCBA6BA-9E97-47AB-A3A3-A84213419D1B}" srcOrd="0" destOrd="0" parTransId="{A5075DF6-67F3-4B10-86AC-86B01C64D09B}" sibTransId="{EA6E5E60-5922-4129-9EC6-C0B0C27F3837}"/>
    <dgm:cxn modelId="{0EF86BD7-3ABF-4024-8D99-752604956D54}" type="presOf" srcId="{2D05C8EF-B1A1-471A-B48F-22FDB323ACED}" destId="{9F4B9406-C5AF-4FA9-B030-459ED5BC50E2}" srcOrd="0" destOrd="0" presId="urn:microsoft.com/office/officeart/2005/8/layout/vList2"/>
    <dgm:cxn modelId="{18885BF9-95BA-4AC5-B01A-1F7B587A6D7F}" srcId="{AD452966-B33C-4FC6-9BCF-B1435BFFD3CC}" destId="{59202B7E-5E69-416B-8A59-A84E9E2D1544}" srcOrd="0" destOrd="0" parTransId="{F0067204-EB75-48CC-B23F-8B8F7649679B}" sibTransId="{FE34955E-CE87-44D2-9ECE-9575DB51DB26}"/>
    <dgm:cxn modelId="{D45723AE-E080-4ECB-B99D-643C936DB2B9}" type="presParOf" srcId="{9F4B9406-C5AF-4FA9-B030-459ED5BC50E2}" destId="{B3FD5F13-461B-43D1-9962-735611021E45}" srcOrd="0" destOrd="0" presId="urn:microsoft.com/office/officeart/2005/8/layout/vList2"/>
    <dgm:cxn modelId="{700B4BCF-73F0-4407-8F4E-A98B040FE593}" type="presParOf" srcId="{9F4B9406-C5AF-4FA9-B030-459ED5BC50E2}" destId="{2FF32ADF-0927-4012-98B6-E0A71990FB51}" srcOrd="1" destOrd="0" presId="urn:microsoft.com/office/officeart/2005/8/layout/vList2"/>
    <dgm:cxn modelId="{56EBE736-0726-4A80-BEE4-E97E820C3AE1}" type="presParOf" srcId="{9F4B9406-C5AF-4FA9-B030-459ED5BC50E2}" destId="{03A8B24C-2F35-4D0B-A9BA-4E274F934C8F}" srcOrd="2" destOrd="0" presId="urn:microsoft.com/office/officeart/2005/8/layout/vList2"/>
    <dgm:cxn modelId="{E91103BE-E359-4CF3-A9E8-975603783640}" type="presParOf" srcId="{9F4B9406-C5AF-4FA9-B030-459ED5BC50E2}" destId="{5BC7DFF6-42BB-43BC-AE89-A8B3A3C3DC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EB066B-49D2-4568-8BFE-BBEF088835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CC48DA-06BB-45C7-9B79-93DC13E6B436}">
      <dgm:prSet/>
      <dgm:spPr/>
      <dgm:t>
        <a:bodyPr/>
        <a:lstStyle/>
        <a:p>
          <a:r>
            <a:rPr lang="en-US"/>
            <a:t>Satisfying the customer</a:t>
          </a:r>
        </a:p>
      </dgm:t>
    </dgm:pt>
    <dgm:pt modelId="{4C11BDE1-3400-4DA4-B7B4-7B30AE669277}" type="parTrans" cxnId="{8BAB87E2-E8BA-41E8-945B-6856F10867E3}">
      <dgm:prSet/>
      <dgm:spPr/>
      <dgm:t>
        <a:bodyPr/>
        <a:lstStyle/>
        <a:p>
          <a:endParaRPr lang="en-US"/>
        </a:p>
      </dgm:t>
    </dgm:pt>
    <dgm:pt modelId="{E68B25ED-DE13-4041-AAEB-B01BEA271159}" type="sibTrans" cxnId="{8BAB87E2-E8BA-41E8-945B-6856F10867E3}">
      <dgm:prSet/>
      <dgm:spPr/>
      <dgm:t>
        <a:bodyPr/>
        <a:lstStyle/>
        <a:p>
          <a:endParaRPr lang="en-US"/>
        </a:p>
      </dgm:t>
    </dgm:pt>
    <dgm:pt modelId="{ED0A9778-5D5B-4C0D-9154-6CBC3DD15977}">
      <dgm:prSet/>
      <dgm:spPr/>
      <dgm:t>
        <a:bodyPr/>
        <a:lstStyle/>
        <a:p>
          <a:r>
            <a:rPr lang="en-US"/>
            <a:t>Welcome changing requirements</a:t>
          </a:r>
        </a:p>
      </dgm:t>
    </dgm:pt>
    <dgm:pt modelId="{BC82E7FE-6CAD-49FF-AEAF-AD0D24183FF5}" type="parTrans" cxnId="{2FE2A934-11B7-4601-845D-B13FE278EF56}">
      <dgm:prSet/>
      <dgm:spPr/>
      <dgm:t>
        <a:bodyPr/>
        <a:lstStyle/>
        <a:p>
          <a:endParaRPr lang="en-US"/>
        </a:p>
      </dgm:t>
    </dgm:pt>
    <dgm:pt modelId="{C579008B-8729-4BC8-87DD-9316DE556C63}" type="sibTrans" cxnId="{2FE2A934-11B7-4601-845D-B13FE278EF56}">
      <dgm:prSet/>
      <dgm:spPr/>
      <dgm:t>
        <a:bodyPr/>
        <a:lstStyle/>
        <a:p>
          <a:endParaRPr lang="en-US"/>
        </a:p>
      </dgm:t>
    </dgm:pt>
    <dgm:pt modelId="{137DD97A-4830-431F-BCD4-4333B3E10B22}">
      <dgm:prSet/>
      <dgm:spPr/>
      <dgm:t>
        <a:bodyPr/>
        <a:lstStyle/>
        <a:p>
          <a:r>
            <a:rPr lang="en-US"/>
            <a:t>Deliver working software frequently</a:t>
          </a:r>
        </a:p>
      </dgm:t>
    </dgm:pt>
    <dgm:pt modelId="{23F5F734-B899-45C1-8674-8DA15E42FF6B}" type="parTrans" cxnId="{44A05F07-FDB7-466D-8EE5-F98F383A2B02}">
      <dgm:prSet/>
      <dgm:spPr/>
      <dgm:t>
        <a:bodyPr/>
        <a:lstStyle/>
        <a:p>
          <a:endParaRPr lang="en-US"/>
        </a:p>
      </dgm:t>
    </dgm:pt>
    <dgm:pt modelId="{DAFBB985-CA93-4B95-B1CF-E08FCD919801}" type="sibTrans" cxnId="{44A05F07-FDB7-466D-8EE5-F98F383A2B02}">
      <dgm:prSet/>
      <dgm:spPr/>
      <dgm:t>
        <a:bodyPr/>
        <a:lstStyle/>
        <a:p>
          <a:endParaRPr lang="en-US"/>
        </a:p>
      </dgm:t>
    </dgm:pt>
    <dgm:pt modelId="{4FC9605C-4468-4140-9405-B4145FF75982}">
      <dgm:prSet/>
      <dgm:spPr/>
      <dgm:t>
        <a:bodyPr/>
        <a:lstStyle/>
        <a:p>
          <a:r>
            <a:rPr lang="en-US"/>
            <a:t>Business works with developers daily</a:t>
          </a:r>
        </a:p>
      </dgm:t>
    </dgm:pt>
    <dgm:pt modelId="{E7CF72BF-6358-445F-AB98-3975AC211C58}" type="parTrans" cxnId="{B44C3721-8E6F-4C00-B569-D8F7C9B976CB}">
      <dgm:prSet/>
      <dgm:spPr/>
      <dgm:t>
        <a:bodyPr/>
        <a:lstStyle/>
        <a:p>
          <a:endParaRPr lang="en-US"/>
        </a:p>
      </dgm:t>
    </dgm:pt>
    <dgm:pt modelId="{F67FAD81-E261-41C7-A959-BFF049D55AED}" type="sibTrans" cxnId="{B44C3721-8E6F-4C00-B569-D8F7C9B976CB}">
      <dgm:prSet/>
      <dgm:spPr/>
      <dgm:t>
        <a:bodyPr/>
        <a:lstStyle/>
        <a:p>
          <a:endParaRPr lang="en-US"/>
        </a:p>
      </dgm:t>
    </dgm:pt>
    <dgm:pt modelId="{1BA046FC-A933-43FB-A9F9-64692288976A}">
      <dgm:prSet/>
      <dgm:spPr/>
      <dgm:t>
        <a:bodyPr/>
        <a:lstStyle/>
        <a:p>
          <a:r>
            <a:rPr lang="en-US"/>
            <a:t>Build projects around motivated individuals</a:t>
          </a:r>
        </a:p>
      </dgm:t>
    </dgm:pt>
    <dgm:pt modelId="{141DBEE1-EA6A-4EAD-82BF-9574DB29846A}" type="parTrans" cxnId="{9B2896AF-33C2-4E25-868C-8D712D5439AF}">
      <dgm:prSet/>
      <dgm:spPr/>
      <dgm:t>
        <a:bodyPr/>
        <a:lstStyle/>
        <a:p>
          <a:endParaRPr lang="en-US"/>
        </a:p>
      </dgm:t>
    </dgm:pt>
    <dgm:pt modelId="{77912F0A-332C-4994-8B6D-1B38DC745D13}" type="sibTrans" cxnId="{9B2896AF-33C2-4E25-868C-8D712D5439AF}">
      <dgm:prSet/>
      <dgm:spPr/>
      <dgm:t>
        <a:bodyPr/>
        <a:lstStyle/>
        <a:p>
          <a:endParaRPr lang="en-US"/>
        </a:p>
      </dgm:t>
    </dgm:pt>
    <dgm:pt modelId="{E4B194F0-87BB-4F5D-855F-C6CC814D0791}" type="pres">
      <dgm:prSet presAssocID="{98EB066B-49D2-4568-8BFE-BBEF088835BA}" presName="linear" presStyleCnt="0">
        <dgm:presLayoutVars>
          <dgm:animLvl val="lvl"/>
          <dgm:resizeHandles val="exact"/>
        </dgm:presLayoutVars>
      </dgm:prSet>
      <dgm:spPr/>
    </dgm:pt>
    <dgm:pt modelId="{CA981DDA-9465-4AEA-9CE0-AD76E7A7F8E2}" type="pres">
      <dgm:prSet presAssocID="{3CCC48DA-06BB-45C7-9B79-93DC13E6B4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FA0307E-ACB8-41AC-BD98-A46D99D4C79F}" type="pres">
      <dgm:prSet presAssocID="{E68B25ED-DE13-4041-AAEB-B01BEA271159}" presName="spacer" presStyleCnt="0"/>
      <dgm:spPr/>
    </dgm:pt>
    <dgm:pt modelId="{65B8016D-57DD-4A94-BFDF-FE7F20F3502D}" type="pres">
      <dgm:prSet presAssocID="{ED0A9778-5D5B-4C0D-9154-6CBC3DD159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570C31-0128-4E2A-BC09-AC0144AB906A}" type="pres">
      <dgm:prSet presAssocID="{C579008B-8729-4BC8-87DD-9316DE556C63}" presName="spacer" presStyleCnt="0"/>
      <dgm:spPr/>
    </dgm:pt>
    <dgm:pt modelId="{59D8C4B9-F22A-4BEA-89F3-2F3E22233A5E}" type="pres">
      <dgm:prSet presAssocID="{137DD97A-4830-431F-BCD4-4333B3E10B2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4AF5CA-D23F-468F-925B-574202E187CB}" type="pres">
      <dgm:prSet presAssocID="{DAFBB985-CA93-4B95-B1CF-E08FCD919801}" presName="spacer" presStyleCnt="0"/>
      <dgm:spPr/>
    </dgm:pt>
    <dgm:pt modelId="{FF16E5E0-0909-4235-B252-D374D53D1E38}" type="pres">
      <dgm:prSet presAssocID="{4FC9605C-4468-4140-9405-B4145FF759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55785B-B1B2-4619-9360-EB9287C2F59D}" type="pres">
      <dgm:prSet presAssocID="{F67FAD81-E261-41C7-A959-BFF049D55AED}" presName="spacer" presStyleCnt="0"/>
      <dgm:spPr/>
    </dgm:pt>
    <dgm:pt modelId="{CAA11F02-6A15-4662-8D4D-6D208D7F7DF6}" type="pres">
      <dgm:prSet presAssocID="{1BA046FC-A933-43FB-A9F9-6469228897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4A05F07-FDB7-466D-8EE5-F98F383A2B02}" srcId="{98EB066B-49D2-4568-8BFE-BBEF088835BA}" destId="{137DD97A-4830-431F-BCD4-4333B3E10B22}" srcOrd="2" destOrd="0" parTransId="{23F5F734-B899-45C1-8674-8DA15E42FF6B}" sibTransId="{DAFBB985-CA93-4B95-B1CF-E08FCD919801}"/>
    <dgm:cxn modelId="{47392E21-2858-41A9-9757-D30D9411F679}" type="presOf" srcId="{ED0A9778-5D5B-4C0D-9154-6CBC3DD15977}" destId="{65B8016D-57DD-4A94-BFDF-FE7F20F3502D}" srcOrd="0" destOrd="0" presId="urn:microsoft.com/office/officeart/2005/8/layout/vList2"/>
    <dgm:cxn modelId="{B44C3721-8E6F-4C00-B569-D8F7C9B976CB}" srcId="{98EB066B-49D2-4568-8BFE-BBEF088835BA}" destId="{4FC9605C-4468-4140-9405-B4145FF75982}" srcOrd="3" destOrd="0" parTransId="{E7CF72BF-6358-445F-AB98-3975AC211C58}" sibTransId="{F67FAD81-E261-41C7-A959-BFF049D55AED}"/>
    <dgm:cxn modelId="{2FE2A934-11B7-4601-845D-B13FE278EF56}" srcId="{98EB066B-49D2-4568-8BFE-BBEF088835BA}" destId="{ED0A9778-5D5B-4C0D-9154-6CBC3DD15977}" srcOrd="1" destOrd="0" parTransId="{BC82E7FE-6CAD-49FF-AEAF-AD0D24183FF5}" sibTransId="{C579008B-8729-4BC8-87DD-9316DE556C63}"/>
    <dgm:cxn modelId="{A2B67E40-73B9-4317-82A6-8A82385C9095}" type="presOf" srcId="{137DD97A-4830-431F-BCD4-4333B3E10B22}" destId="{59D8C4B9-F22A-4BEA-89F3-2F3E22233A5E}" srcOrd="0" destOrd="0" presId="urn:microsoft.com/office/officeart/2005/8/layout/vList2"/>
    <dgm:cxn modelId="{C9A08479-7825-4B21-A1F0-930D05FE5B02}" type="presOf" srcId="{4FC9605C-4468-4140-9405-B4145FF75982}" destId="{FF16E5E0-0909-4235-B252-D374D53D1E38}" srcOrd="0" destOrd="0" presId="urn:microsoft.com/office/officeart/2005/8/layout/vList2"/>
    <dgm:cxn modelId="{CB50FC7A-C9A3-4ADB-9ED6-A94AFD75A2DF}" type="presOf" srcId="{3CCC48DA-06BB-45C7-9B79-93DC13E6B436}" destId="{CA981DDA-9465-4AEA-9CE0-AD76E7A7F8E2}" srcOrd="0" destOrd="0" presId="urn:microsoft.com/office/officeart/2005/8/layout/vList2"/>
    <dgm:cxn modelId="{1AB634A4-19F4-415D-8519-A06A5B268FF8}" type="presOf" srcId="{98EB066B-49D2-4568-8BFE-BBEF088835BA}" destId="{E4B194F0-87BB-4F5D-855F-C6CC814D0791}" srcOrd="0" destOrd="0" presId="urn:microsoft.com/office/officeart/2005/8/layout/vList2"/>
    <dgm:cxn modelId="{9B2896AF-33C2-4E25-868C-8D712D5439AF}" srcId="{98EB066B-49D2-4568-8BFE-BBEF088835BA}" destId="{1BA046FC-A933-43FB-A9F9-64692288976A}" srcOrd="4" destOrd="0" parTransId="{141DBEE1-EA6A-4EAD-82BF-9574DB29846A}" sibTransId="{77912F0A-332C-4994-8B6D-1B38DC745D13}"/>
    <dgm:cxn modelId="{68224EDC-7F45-4CF1-8E99-3AEEDCABF6B5}" type="presOf" srcId="{1BA046FC-A933-43FB-A9F9-64692288976A}" destId="{CAA11F02-6A15-4662-8D4D-6D208D7F7DF6}" srcOrd="0" destOrd="0" presId="urn:microsoft.com/office/officeart/2005/8/layout/vList2"/>
    <dgm:cxn modelId="{8BAB87E2-E8BA-41E8-945B-6856F10867E3}" srcId="{98EB066B-49D2-4568-8BFE-BBEF088835BA}" destId="{3CCC48DA-06BB-45C7-9B79-93DC13E6B436}" srcOrd="0" destOrd="0" parTransId="{4C11BDE1-3400-4DA4-B7B4-7B30AE669277}" sibTransId="{E68B25ED-DE13-4041-AAEB-B01BEA271159}"/>
    <dgm:cxn modelId="{2E3B494D-CC40-42C0-89BC-674AA663BF36}" type="presParOf" srcId="{E4B194F0-87BB-4F5D-855F-C6CC814D0791}" destId="{CA981DDA-9465-4AEA-9CE0-AD76E7A7F8E2}" srcOrd="0" destOrd="0" presId="urn:microsoft.com/office/officeart/2005/8/layout/vList2"/>
    <dgm:cxn modelId="{19CB1323-DAB9-4353-A56D-C4A037169191}" type="presParOf" srcId="{E4B194F0-87BB-4F5D-855F-C6CC814D0791}" destId="{EFA0307E-ACB8-41AC-BD98-A46D99D4C79F}" srcOrd="1" destOrd="0" presId="urn:microsoft.com/office/officeart/2005/8/layout/vList2"/>
    <dgm:cxn modelId="{83A3E65D-E9C0-4F46-B032-FF5964FA4AB6}" type="presParOf" srcId="{E4B194F0-87BB-4F5D-855F-C6CC814D0791}" destId="{65B8016D-57DD-4A94-BFDF-FE7F20F3502D}" srcOrd="2" destOrd="0" presId="urn:microsoft.com/office/officeart/2005/8/layout/vList2"/>
    <dgm:cxn modelId="{D44CE330-3027-4C64-9BDD-176F74BCA13A}" type="presParOf" srcId="{E4B194F0-87BB-4F5D-855F-C6CC814D0791}" destId="{57570C31-0128-4E2A-BC09-AC0144AB906A}" srcOrd="3" destOrd="0" presId="urn:microsoft.com/office/officeart/2005/8/layout/vList2"/>
    <dgm:cxn modelId="{97EADCF5-5C83-492E-9EA2-B0344DFE83FA}" type="presParOf" srcId="{E4B194F0-87BB-4F5D-855F-C6CC814D0791}" destId="{59D8C4B9-F22A-4BEA-89F3-2F3E22233A5E}" srcOrd="4" destOrd="0" presId="urn:microsoft.com/office/officeart/2005/8/layout/vList2"/>
    <dgm:cxn modelId="{B16A4232-8D8C-450D-A206-EFECB267033F}" type="presParOf" srcId="{E4B194F0-87BB-4F5D-855F-C6CC814D0791}" destId="{3F4AF5CA-D23F-468F-925B-574202E187CB}" srcOrd="5" destOrd="0" presId="urn:microsoft.com/office/officeart/2005/8/layout/vList2"/>
    <dgm:cxn modelId="{723EC5DF-EECF-402F-BDD4-EF6182DB943C}" type="presParOf" srcId="{E4B194F0-87BB-4F5D-855F-C6CC814D0791}" destId="{FF16E5E0-0909-4235-B252-D374D53D1E38}" srcOrd="6" destOrd="0" presId="urn:microsoft.com/office/officeart/2005/8/layout/vList2"/>
    <dgm:cxn modelId="{C46A96CF-95E6-4E21-B61D-A9B7F4C6CF11}" type="presParOf" srcId="{E4B194F0-87BB-4F5D-855F-C6CC814D0791}" destId="{8355785B-B1B2-4619-9360-EB9287C2F59D}" srcOrd="7" destOrd="0" presId="urn:microsoft.com/office/officeart/2005/8/layout/vList2"/>
    <dgm:cxn modelId="{03FB8698-703A-417F-AE8C-13EC15B2CF2C}" type="presParOf" srcId="{E4B194F0-87BB-4F5D-855F-C6CC814D0791}" destId="{CAA11F02-6A15-4662-8D4D-6D208D7F7D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20751E-D04D-4634-8FFA-5D3F4C174D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E80693-5A2E-4BDD-A8B4-D59D7671E8AE}">
      <dgm:prSet/>
      <dgm:spPr/>
      <dgm:t>
        <a:bodyPr/>
        <a:lstStyle/>
        <a:p>
          <a:r>
            <a:rPr lang="en-US"/>
            <a:t>Face-to-face conversations best</a:t>
          </a:r>
        </a:p>
      </dgm:t>
    </dgm:pt>
    <dgm:pt modelId="{4A938564-CB0F-4961-841F-A9CD0F9088EB}" type="parTrans" cxnId="{54357BE0-8D62-41FF-874A-D4EB2DC3EEFF}">
      <dgm:prSet/>
      <dgm:spPr/>
      <dgm:t>
        <a:bodyPr/>
        <a:lstStyle/>
        <a:p>
          <a:endParaRPr lang="en-US"/>
        </a:p>
      </dgm:t>
    </dgm:pt>
    <dgm:pt modelId="{9D0AF3FD-0B85-4474-ACAA-F482DCDC1BF1}" type="sibTrans" cxnId="{54357BE0-8D62-41FF-874A-D4EB2DC3EEFF}">
      <dgm:prSet/>
      <dgm:spPr/>
      <dgm:t>
        <a:bodyPr/>
        <a:lstStyle/>
        <a:p>
          <a:endParaRPr lang="en-US"/>
        </a:p>
      </dgm:t>
    </dgm:pt>
    <dgm:pt modelId="{17F28AFE-0184-455D-BBC1-449EB0795268}">
      <dgm:prSet/>
      <dgm:spPr/>
      <dgm:t>
        <a:bodyPr/>
        <a:lstStyle/>
        <a:p>
          <a:r>
            <a:rPr lang="en-US"/>
            <a:t>Working software matters</a:t>
          </a:r>
        </a:p>
      </dgm:t>
    </dgm:pt>
    <dgm:pt modelId="{F679603F-1C5A-44EF-A2E5-2E915472AFB7}" type="parTrans" cxnId="{536932D4-8E7B-4459-AD32-CDCE94AB7C67}">
      <dgm:prSet/>
      <dgm:spPr/>
      <dgm:t>
        <a:bodyPr/>
        <a:lstStyle/>
        <a:p>
          <a:endParaRPr lang="en-US"/>
        </a:p>
      </dgm:t>
    </dgm:pt>
    <dgm:pt modelId="{0131AE48-3B62-43EC-9F67-358475B865D9}" type="sibTrans" cxnId="{536932D4-8E7B-4459-AD32-CDCE94AB7C67}">
      <dgm:prSet/>
      <dgm:spPr/>
      <dgm:t>
        <a:bodyPr/>
        <a:lstStyle/>
        <a:p>
          <a:endParaRPr lang="en-US"/>
        </a:p>
      </dgm:t>
    </dgm:pt>
    <dgm:pt modelId="{1B8731C8-228D-4EFA-B3C5-3B50E8AF6D18}">
      <dgm:prSet/>
      <dgm:spPr/>
      <dgm:t>
        <a:bodyPr/>
        <a:lstStyle/>
        <a:p>
          <a:r>
            <a:rPr lang="en-US"/>
            <a:t>Constant pace</a:t>
          </a:r>
        </a:p>
      </dgm:t>
    </dgm:pt>
    <dgm:pt modelId="{86886DB2-B400-4A66-B766-CF924D0C405B}" type="parTrans" cxnId="{285090CC-73F1-4253-9C54-EFC30B9CB3F7}">
      <dgm:prSet/>
      <dgm:spPr/>
      <dgm:t>
        <a:bodyPr/>
        <a:lstStyle/>
        <a:p>
          <a:endParaRPr lang="en-US"/>
        </a:p>
      </dgm:t>
    </dgm:pt>
    <dgm:pt modelId="{3408E145-6438-4B4D-BF36-D43CE5D403BA}" type="sibTrans" cxnId="{285090CC-73F1-4253-9C54-EFC30B9CB3F7}">
      <dgm:prSet/>
      <dgm:spPr/>
      <dgm:t>
        <a:bodyPr/>
        <a:lstStyle/>
        <a:p>
          <a:endParaRPr lang="en-US"/>
        </a:p>
      </dgm:t>
    </dgm:pt>
    <dgm:pt modelId="{808861CF-4C6F-46DC-945C-2409B75E05DD}">
      <dgm:prSet/>
      <dgm:spPr/>
      <dgm:t>
        <a:bodyPr/>
        <a:lstStyle/>
        <a:p>
          <a:r>
            <a:rPr lang="en-US" dirty="0"/>
            <a:t>High quality code is fast</a:t>
          </a:r>
        </a:p>
      </dgm:t>
    </dgm:pt>
    <dgm:pt modelId="{D48CBF8C-5403-4D15-80D7-E942C9D206B7}" type="parTrans" cxnId="{A6A3D323-E1D7-4119-A980-420149D61F69}">
      <dgm:prSet/>
      <dgm:spPr/>
      <dgm:t>
        <a:bodyPr/>
        <a:lstStyle/>
        <a:p>
          <a:endParaRPr lang="en-US"/>
        </a:p>
      </dgm:t>
    </dgm:pt>
    <dgm:pt modelId="{28BF397C-6C65-4C01-B1CA-56E8E2BC1C3D}" type="sibTrans" cxnId="{A6A3D323-E1D7-4119-A980-420149D61F69}">
      <dgm:prSet/>
      <dgm:spPr/>
      <dgm:t>
        <a:bodyPr/>
        <a:lstStyle/>
        <a:p>
          <a:endParaRPr lang="en-US"/>
        </a:p>
      </dgm:t>
    </dgm:pt>
    <dgm:pt modelId="{DF1BF9F6-81DC-46E3-997C-B67B28CC94FC}">
      <dgm:prSet/>
      <dgm:spPr/>
      <dgm:t>
        <a:bodyPr/>
        <a:lstStyle/>
        <a:p>
          <a:r>
            <a:rPr lang="en-US"/>
            <a:t>Maximize work not done</a:t>
          </a:r>
        </a:p>
      </dgm:t>
    </dgm:pt>
    <dgm:pt modelId="{98CD834B-A282-4889-909A-7DE3D83AFD25}" type="parTrans" cxnId="{D0C714AD-D961-4AD2-A41C-FA056F296F0C}">
      <dgm:prSet/>
      <dgm:spPr/>
      <dgm:t>
        <a:bodyPr/>
        <a:lstStyle/>
        <a:p>
          <a:endParaRPr lang="en-US"/>
        </a:p>
      </dgm:t>
    </dgm:pt>
    <dgm:pt modelId="{C31C552A-A5E5-44E9-9C4A-57062E51D8AA}" type="sibTrans" cxnId="{D0C714AD-D961-4AD2-A41C-FA056F296F0C}">
      <dgm:prSet/>
      <dgm:spPr/>
      <dgm:t>
        <a:bodyPr/>
        <a:lstStyle/>
        <a:p>
          <a:endParaRPr lang="en-US"/>
        </a:p>
      </dgm:t>
    </dgm:pt>
    <dgm:pt modelId="{2B993B06-7614-4FB1-A87D-5A527A316B26}">
      <dgm:prSet/>
      <dgm:spPr/>
      <dgm:t>
        <a:bodyPr/>
        <a:lstStyle/>
        <a:p>
          <a:r>
            <a:rPr lang="en-US"/>
            <a:t>Self organizing team delivery quality</a:t>
          </a:r>
        </a:p>
      </dgm:t>
    </dgm:pt>
    <dgm:pt modelId="{8919AC9B-FA50-49B8-A63F-9134400176D2}" type="parTrans" cxnId="{4F10CEAE-90C0-4365-85DA-CB7CCD47FFC3}">
      <dgm:prSet/>
      <dgm:spPr/>
      <dgm:t>
        <a:bodyPr/>
        <a:lstStyle/>
        <a:p>
          <a:endParaRPr lang="en-US"/>
        </a:p>
      </dgm:t>
    </dgm:pt>
    <dgm:pt modelId="{D10DF36D-863F-4AF5-ACBA-5DAE767CBAD9}" type="sibTrans" cxnId="{4F10CEAE-90C0-4365-85DA-CB7CCD47FFC3}">
      <dgm:prSet/>
      <dgm:spPr/>
      <dgm:t>
        <a:bodyPr/>
        <a:lstStyle/>
        <a:p>
          <a:endParaRPr lang="en-US"/>
        </a:p>
      </dgm:t>
    </dgm:pt>
    <dgm:pt modelId="{79878D96-D89C-42B9-B189-26B8DBA749E7}">
      <dgm:prSet/>
      <dgm:spPr/>
      <dgm:t>
        <a:bodyPr/>
        <a:lstStyle/>
        <a:p>
          <a:r>
            <a:rPr lang="en-US"/>
            <a:t>Feedback loops used to improve</a:t>
          </a:r>
        </a:p>
      </dgm:t>
    </dgm:pt>
    <dgm:pt modelId="{FED2725C-4A30-4AD8-987A-E5C2A163D264}" type="parTrans" cxnId="{B15F6D44-8865-4CFE-B97F-D61F445A814D}">
      <dgm:prSet/>
      <dgm:spPr/>
      <dgm:t>
        <a:bodyPr/>
        <a:lstStyle/>
        <a:p>
          <a:endParaRPr lang="en-US"/>
        </a:p>
      </dgm:t>
    </dgm:pt>
    <dgm:pt modelId="{54D387D1-F7DF-43EE-9BB3-3DAC7918FAE0}" type="sibTrans" cxnId="{B15F6D44-8865-4CFE-B97F-D61F445A814D}">
      <dgm:prSet/>
      <dgm:spPr/>
      <dgm:t>
        <a:bodyPr/>
        <a:lstStyle/>
        <a:p>
          <a:endParaRPr lang="en-US"/>
        </a:p>
      </dgm:t>
    </dgm:pt>
    <dgm:pt modelId="{EF6C494F-6494-4B72-BA72-D59F7E50BFD3}" type="pres">
      <dgm:prSet presAssocID="{DF20751E-D04D-4634-8FFA-5D3F4C174DC7}" presName="linear" presStyleCnt="0">
        <dgm:presLayoutVars>
          <dgm:animLvl val="lvl"/>
          <dgm:resizeHandles val="exact"/>
        </dgm:presLayoutVars>
      </dgm:prSet>
      <dgm:spPr/>
    </dgm:pt>
    <dgm:pt modelId="{471D9411-06A5-434F-AC89-9A993925170F}" type="pres">
      <dgm:prSet presAssocID="{6BE80693-5A2E-4BDD-A8B4-D59D7671E8A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412C60C-DAED-4CB6-8F58-A774D5DC278A}" type="pres">
      <dgm:prSet presAssocID="{9D0AF3FD-0B85-4474-ACAA-F482DCDC1BF1}" presName="spacer" presStyleCnt="0"/>
      <dgm:spPr/>
    </dgm:pt>
    <dgm:pt modelId="{E4EAE081-04C7-4D86-92D1-BD2C00B95031}" type="pres">
      <dgm:prSet presAssocID="{17F28AFE-0184-455D-BBC1-449EB079526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DB2FC30-9532-4FE1-9ECB-696393F41F5F}" type="pres">
      <dgm:prSet presAssocID="{0131AE48-3B62-43EC-9F67-358475B865D9}" presName="spacer" presStyleCnt="0"/>
      <dgm:spPr/>
    </dgm:pt>
    <dgm:pt modelId="{EB5A6B32-5D81-4186-AAFC-5FB771121F96}" type="pres">
      <dgm:prSet presAssocID="{1B8731C8-228D-4EFA-B3C5-3B50E8AF6D1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FBD5CE3-3CB5-42B5-8C25-B9DD7EE12432}" type="pres">
      <dgm:prSet presAssocID="{3408E145-6438-4B4D-BF36-D43CE5D403BA}" presName="spacer" presStyleCnt="0"/>
      <dgm:spPr/>
    </dgm:pt>
    <dgm:pt modelId="{1A1C5C81-8934-442C-8B84-96893B9AB603}" type="pres">
      <dgm:prSet presAssocID="{808861CF-4C6F-46DC-945C-2409B75E05D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B48E7C5-40EE-4158-A090-28642D9987A5}" type="pres">
      <dgm:prSet presAssocID="{28BF397C-6C65-4C01-B1CA-56E8E2BC1C3D}" presName="spacer" presStyleCnt="0"/>
      <dgm:spPr/>
    </dgm:pt>
    <dgm:pt modelId="{725FC8D6-3990-4A79-AFEA-839506135418}" type="pres">
      <dgm:prSet presAssocID="{DF1BF9F6-81DC-46E3-997C-B67B28CC94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67FC9B2-C030-44B5-94ED-ED76681FD9B7}" type="pres">
      <dgm:prSet presAssocID="{C31C552A-A5E5-44E9-9C4A-57062E51D8AA}" presName="spacer" presStyleCnt="0"/>
      <dgm:spPr/>
    </dgm:pt>
    <dgm:pt modelId="{A8B8F6BE-B5E3-41E2-B768-DB8F211E2409}" type="pres">
      <dgm:prSet presAssocID="{2B993B06-7614-4FB1-A87D-5A527A316B2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CB65194-C040-4675-A77D-ABFF8F586846}" type="pres">
      <dgm:prSet presAssocID="{D10DF36D-863F-4AF5-ACBA-5DAE767CBAD9}" presName="spacer" presStyleCnt="0"/>
      <dgm:spPr/>
    </dgm:pt>
    <dgm:pt modelId="{F1DC4892-A84C-4572-AB48-9C0FB1D3D82F}" type="pres">
      <dgm:prSet presAssocID="{79878D96-D89C-42B9-B189-26B8DBA749E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634B701-49A8-4DB5-B630-73AE81B29964}" type="presOf" srcId="{1B8731C8-228D-4EFA-B3C5-3B50E8AF6D18}" destId="{EB5A6B32-5D81-4186-AAFC-5FB771121F96}" srcOrd="0" destOrd="0" presId="urn:microsoft.com/office/officeart/2005/8/layout/vList2"/>
    <dgm:cxn modelId="{94117B05-6897-47DB-847D-887D573A5524}" type="presOf" srcId="{6BE80693-5A2E-4BDD-A8B4-D59D7671E8AE}" destId="{471D9411-06A5-434F-AC89-9A993925170F}" srcOrd="0" destOrd="0" presId="urn:microsoft.com/office/officeart/2005/8/layout/vList2"/>
    <dgm:cxn modelId="{0E84290D-A27B-4B66-A139-17F97B8955C9}" type="presOf" srcId="{808861CF-4C6F-46DC-945C-2409B75E05DD}" destId="{1A1C5C81-8934-442C-8B84-96893B9AB603}" srcOrd="0" destOrd="0" presId="urn:microsoft.com/office/officeart/2005/8/layout/vList2"/>
    <dgm:cxn modelId="{A6A3D323-E1D7-4119-A980-420149D61F69}" srcId="{DF20751E-D04D-4634-8FFA-5D3F4C174DC7}" destId="{808861CF-4C6F-46DC-945C-2409B75E05DD}" srcOrd="3" destOrd="0" parTransId="{D48CBF8C-5403-4D15-80D7-E942C9D206B7}" sibTransId="{28BF397C-6C65-4C01-B1CA-56E8E2BC1C3D}"/>
    <dgm:cxn modelId="{CA3DDE2B-123A-4172-BB2B-B7188A3C5949}" type="presOf" srcId="{DF20751E-D04D-4634-8FFA-5D3F4C174DC7}" destId="{EF6C494F-6494-4B72-BA72-D59F7E50BFD3}" srcOrd="0" destOrd="0" presId="urn:microsoft.com/office/officeart/2005/8/layout/vList2"/>
    <dgm:cxn modelId="{B15F6D44-8865-4CFE-B97F-D61F445A814D}" srcId="{DF20751E-D04D-4634-8FFA-5D3F4C174DC7}" destId="{79878D96-D89C-42B9-B189-26B8DBA749E7}" srcOrd="6" destOrd="0" parTransId="{FED2725C-4A30-4AD8-987A-E5C2A163D264}" sibTransId="{54D387D1-F7DF-43EE-9BB3-3DAC7918FAE0}"/>
    <dgm:cxn modelId="{8407888A-741F-4952-8B7B-AB6777193C0C}" type="presOf" srcId="{17F28AFE-0184-455D-BBC1-449EB0795268}" destId="{E4EAE081-04C7-4D86-92D1-BD2C00B95031}" srcOrd="0" destOrd="0" presId="urn:microsoft.com/office/officeart/2005/8/layout/vList2"/>
    <dgm:cxn modelId="{D0C714AD-D961-4AD2-A41C-FA056F296F0C}" srcId="{DF20751E-D04D-4634-8FFA-5D3F4C174DC7}" destId="{DF1BF9F6-81DC-46E3-997C-B67B28CC94FC}" srcOrd="4" destOrd="0" parTransId="{98CD834B-A282-4889-909A-7DE3D83AFD25}" sibTransId="{C31C552A-A5E5-44E9-9C4A-57062E51D8AA}"/>
    <dgm:cxn modelId="{4F10CEAE-90C0-4365-85DA-CB7CCD47FFC3}" srcId="{DF20751E-D04D-4634-8FFA-5D3F4C174DC7}" destId="{2B993B06-7614-4FB1-A87D-5A527A316B26}" srcOrd="5" destOrd="0" parTransId="{8919AC9B-FA50-49B8-A63F-9134400176D2}" sibTransId="{D10DF36D-863F-4AF5-ACBA-5DAE767CBAD9}"/>
    <dgm:cxn modelId="{4B312AC0-43AA-44AF-A588-C0E8A1CC5631}" type="presOf" srcId="{DF1BF9F6-81DC-46E3-997C-B67B28CC94FC}" destId="{725FC8D6-3990-4A79-AFEA-839506135418}" srcOrd="0" destOrd="0" presId="urn:microsoft.com/office/officeart/2005/8/layout/vList2"/>
    <dgm:cxn modelId="{285090CC-73F1-4253-9C54-EFC30B9CB3F7}" srcId="{DF20751E-D04D-4634-8FFA-5D3F4C174DC7}" destId="{1B8731C8-228D-4EFA-B3C5-3B50E8AF6D18}" srcOrd="2" destOrd="0" parTransId="{86886DB2-B400-4A66-B766-CF924D0C405B}" sibTransId="{3408E145-6438-4B4D-BF36-D43CE5D403BA}"/>
    <dgm:cxn modelId="{CC9C9DD2-1497-4D4D-B0D6-F5C6433DD831}" type="presOf" srcId="{79878D96-D89C-42B9-B189-26B8DBA749E7}" destId="{F1DC4892-A84C-4572-AB48-9C0FB1D3D82F}" srcOrd="0" destOrd="0" presId="urn:microsoft.com/office/officeart/2005/8/layout/vList2"/>
    <dgm:cxn modelId="{536932D4-8E7B-4459-AD32-CDCE94AB7C67}" srcId="{DF20751E-D04D-4634-8FFA-5D3F4C174DC7}" destId="{17F28AFE-0184-455D-BBC1-449EB0795268}" srcOrd="1" destOrd="0" parTransId="{F679603F-1C5A-44EF-A2E5-2E915472AFB7}" sibTransId="{0131AE48-3B62-43EC-9F67-358475B865D9}"/>
    <dgm:cxn modelId="{93EE6BDD-008C-4C9D-B463-CFC9653D39A7}" type="presOf" srcId="{2B993B06-7614-4FB1-A87D-5A527A316B26}" destId="{A8B8F6BE-B5E3-41E2-B768-DB8F211E2409}" srcOrd="0" destOrd="0" presId="urn:microsoft.com/office/officeart/2005/8/layout/vList2"/>
    <dgm:cxn modelId="{54357BE0-8D62-41FF-874A-D4EB2DC3EEFF}" srcId="{DF20751E-D04D-4634-8FFA-5D3F4C174DC7}" destId="{6BE80693-5A2E-4BDD-A8B4-D59D7671E8AE}" srcOrd="0" destOrd="0" parTransId="{4A938564-CB0F-4961-841F-A9CD0F9088EB}" sibTransId="{9D0AF3FD-0B85-4474-ACAA-F482DCDC1BF1}"/>
    <dgm:cxn modelId="{C76D4DF3-60CA-4433-BE6B-9BEAE8BD8634}" type="presParOf" srcId="{EF6C494F-6494-4B72-BA72-D59F7E50BFD3}" destId="{471D9411-06A5-434F-AC89-9A993925170F}" srcOrd="0" destOrd="0" presId="urn:microsoft.com/office/officeart/2005/8/layout/vList2"/>
    <dgm:cxn modelId="{BE7EACF3-1C18-4A16-96B5-42148DCF3AD4}" type="presParOf" srcId="{EF6C494F-6494-4B72-BA72-D59F7E50BFD3}" destId="{9412C60C-DAED-4CB6-8F58-A774D5DC278A}" srcOrd="1" destOrd="0" presId="urn:microsoft.com/office/officeart/2005/8/layout/vList2"/>
    <dgm:cxn modelId="{17D68BD5-38F1-4D13-A92A-3266B3C63301}" type="presParOf" srcId="{EF6C494F-6494-4B72-BA72-D59F7E50BFD3}" destId="{E4EAE081-04C7-4D86-92D1-BD2C00B95031}" srcOrd="2" destOrd="0" presId="urn:microsoft.com/office/officeart/2005/8/layout/vList2"/>
    <dgm:cxn modelId="{E68E078C-C084-45C9-B2CF-094BAE401B5E}" type="presParOf" srcId="{EF6C494F-6494-4B72-BA72-D59F7E50BFD3}" destId="{1DB2FC30-9532-4FE1-9ECB-696393F41F5F}" srcOrd="3" destOrd="0" presId="urn:microsoft.com/office/officeart/2005/8/layout/vList2"/>
    <dgm:cxn modelId="{7B23385C-8118-4FDD-BAD1-2408BA95C62B}" type="presParOf" srcId="{EF6C494F-6494-4B72-BA72-D59F7E50BFD3}" destId="{EB5A6B32-5D81-4186-AAFC-5FB771121F96}" srcOrd="4" destOrd="0" presId="urn:microsoft.com/office/officeart/2005/8/layout/vList2"/>
    <dgm:cxn modelId="{4CB95CA4-1751-4F0E-9186-7B323C0365ED}" type="presParOf" srcId="{EF6C494F-6494-4B72-BA72-D59F7E50BFD3}" destId="{DFBD5CE3-3CB5-42B5-8C25-B9DD7EE12432}" srcOrd="5" destOrd="0" presId="urn:microsoft.com/office/officeart/2005/8/layout/vList2"/>
    <dgm:cxn modelId="{5C5ECB85-07C2-4E63-941D-060E3C204E68}" type="presParOf" srcId="{EF6C494F-6494-4B72-BA72-D59F7E50BFD3}" destId="{1A1C5C81-8934-442C-8B84-96893B9AB603}" srcOrd="6" destOrd="0" presId="urn:microsoft.com/office/officeart/2005/8/layout/vList2"/>
    <dgm:cxn modelId="{391C76E5-865E-4B61-B3BC-CB2D51FE8FD7}" type="presParOf" srcId="{EF6C494F-6494-4B72-BA72-D59F7E50BFD3}" destId="{3B48E7C5-40EE-4158-A090-28642D9987A5}" srcOrd="7" destOrd="0" presId="urn:microsoft.com/office/officeart/2005/8/layout/vList2"/>
    <dgm:cxn modelId="{BC38A8C5-69E7-4125-85D0-A60298D08C04}" type="presParOf" srcId="{EF6C494F-6494-4B72-BA72-D59F7E50BFD3}" destId="{725FC8D6-3990-4A79-AFEA-839506135418}" srcOrd="8" destOrd="0" presId="urn:microsoft.com/office/officeart/2005/8/layout/vList2"/>
    <dgm:cxn modelId="{66D22083-650C-4071-AC53-C9A9A0E811AC}" type="presParOf" srcId="{EF6C494F-6494-4B72-BA72-D59F7E50BFD3}" destId="{967FC9B2-C030-44B5-94ED-ED76681FD9B7}" srcOrd="9" destOrd="0" presId="urn:microsoft.com/office/officeart/2005/8/layout/vList2"/>
    <dgm:cxn modelId="{BE5EA04B-D2A6-49EC-AC25-DC6380D159AA}" type="presParOf" srcId="{EF6C494F-6494-4B72-BA72-D59F7E50BFD3}" destId="{A8B8F6BE-B5E3-41E2-B768-DB8F211E2409}" srcOrd="10" destOrd="0" presId="urn:microsoft.com/office/officeart/2005/8/layout/vList2"/>
    <dgm:cxn modelId="{41D7508C-BB3E-4438-ABE7-AC21BFF6D83A}" type="presParOf" srcId="{EF6C494F-6494-4B72-BA72-D59F7E50BFD3}" destId="{6CB65194-C040-4675-A77D-ABFF8F586846}" srcOrd="11" destOrd="0" presId="urn:microsoft.com/office/officeart/2005/8/layout/vList2"/>
    <dgm:cxn modelId="{7A47C0B1-6915-48D8-9A7F-A2095EEEC05F}" type="presParOf" srcId="{EF6C494F-6494-4B72-BA72-D59F7E50BFD3}" destId="{F1DC4892-A84C-4572-AB48-9C0FB1D3D82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DBFCC7-92A5-420E-80E4-2E30ECA4A77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B7B0D9-697D-4A9F-827A-83C673761CE9}">
      <dgm:prSet/>
      <dgm:spPr/>
      <dgm:t>
        <a:bodyPr/>
        <a:lstStyle/>
        <a:p>
          <a:r>
            <a:rPr lang="en-US"/>
            <a:t>Rapid feedback</a:t>
          </a:r>
        </a:p>
      </dgm:t>
    </dgm:pt>
    <dgm:pt modelId="{DECE8F12-6747-46A6-B9A0-CE19E2B3CDCD}" type="parTrans" cxnId="{9332E73C-A89D-4AF2-B736-99A2CD849AA7}">
      <dgm:prSet/>
      <dgm:spPr/>
      <dgm:t>
        <a:bodyPr/>
        <a:lstStyle/>
        <a:p>
          <a:endParaRPr lang="en-US"/>
        </a:p>
      </dgm:t>
    </dgm:pt>
    <dgm:pt modelId="{17A73ECB-3F45-4780-B774-E12B69FC2B2C}" type="sibTrans" cxnId="{9332E73C-A89D-4AF2-B736-99A2CD849AA7}">
      <dgm:prSet/>
      <dgm:spPr/>
      <dgm:t>
        <a:bodyPr/>
        <a:lstStyle/>
        <a:p>
          <a:endParaRPr lang="en-US"/>
        </a:p>
      </dgm:t>
    </dgm:pt>
    <dgm:pt modelId="{F4B4F3AE-3F8C-452B-A675-0656ADEE6DAF}">
      <dgm:prSet/>
      <dgm:spPr/>
      <dgm:t>
        <a:bodyPr/>
        <a:lstStyle/>
        <a:p>
          <a:r>
            <a:rPr lang="en-US"/>
            <a:t>Assure Simplicity</a:t>
          </a:r>
        </a:p>
      </dgm:t>
    </dgm:pt>
    <dgm:pt modelId="{5E03CAD1-64F5-4BD5-8E46-4344ED36565A}" type="parTrans" cxnId="{D2860933-5FEC-41AD-8045-29D58C00F734}">
      <dgm:prSet/>
      <dgm:spPr/>
      <dgm:t>
        <a:bodyPr/>
        <a:lstStyle/>
        <a:p>
          <a:endParaRPr lang="en-US"/>
        </a:p>
      </dgm:t>
    </dgm:pt>
    <dgm:pt modelId="{F03D74BC-3BC0-4B6F-9E16-F8AC43156BBA}" type="sibTrans" cxnId="{D2860933-5FEC-41AD-8045-29D58C00F734}">
      <dgm:prSet/>
      <dgm:spPr/>
      <dgm:t>
        <a:bodyPr/>
        <a:lstStyle/>
        <a:p>
          <a:endParaRPr lang="en-US"/>
        </a:p>
      </dgm:t>
    </dgm:pt>
    <dgm:pt modelId="{18009956-E3D1-4544-9586-FFB6AEE111D1}">
      <dgm:prSet/>
      <dgm:spPr/>
      <dgm:t>
        <a:bodyPr/>
        <a:lstStyle/>
        <a:p>
          <a:r>
            <a:rPr lang="en-US"/>
            <a:t>Incremental charge</a:t>
          </a:r>
        </a:p>
      </dgm:t>
    </dgm:pt>
    <dgm:pt modelId="{8DA9735B-BA62-46E3-B51A-04364E69DA67}" type="parTrans" cxnId="{DC676BC0-2B3A-4AFB-903C-63140F582181}">
      <dgm:prSet/>
      <dgm:spPr/>
      <dgm:t>
        <a:bodyPr/>
        <a:lstStyle/>
        <a:p>
          <a:endParaRPr lang="en-US"/>
        </a:p>
      </dgm:t>
    </dgm:pt>
    <dgm:pt modelId="{18C072AB-05BC-4A7D-8FCC-B56954B44F44}" type="sibTrans" cxnId="{DC676BC0-2B3A-4AFB-903C-63140F582181}">
      <dgm:prSet/>
      <dgm:spPr/>
      <dgm:t>
        <a:bodyPr/>
        <a:lstStyle/>
        <a:p>
          <a:endParaRPr lang="en-US"/>
        </a:p>
      </dgm:t>
    </dgm:pt>
    <dgm:pt modelId="{014D83EC-DF27-434F-8220-CB0E2E706D11}">
      <dgm:prSet/>
      <dgm:spPr/>
      <dgm:t>
        <a:bodyPr/>
        <a:lstStyle/>
        <a:p>
          <a:r>
            <a:rPr lang="en-US"/>
            <a:t>Embracing charge</a:t>
          </a:r>
        </a:p>
      </dgm:t>
    </dgm:pt>
    <dgm:pt modelId="{138A5F5D-718A-4A9E-BC8E-5A14C965DC65}" type="parTrans" cxnId="{85F9FBBB-15DB-440A-8102-85D4B0CA379F}">
      <dgm:prSet/>
      <dgm:spPr/>
      <dgm:t>
        <a:bodyPr/>
        <a:lstStyle/>
        <a:p>
          <a:endParaRPr lang="en-US"/>
        </a:p>
      </dgm:t>
    </dgm:pt>
    <dgm:pt modelId="{249E9E18-93C3-48EE-982C-362D349F856C}" type="sibTrans" cxnId="{85F9FBBB-15DB-440A-8102-85D4B0CA379F}">
      <dgm:prSet/>
      <dgm:spPr/>
      <dgm:t>
        <a:bodyPr/>
        <a:lstStyle/>
        <a:p>
          <a:endParaRPr lang="en-US"/>
        </a:p>
      </dgm:t>
    </dgm:pt>
    <dgm:pt modelId="{EA0A4BA7-C1DD-408B-AE6C-4C319637000B}">
      <dgm:prSet/>
      <dgm:spPr/>
      <dgm:t>
        <a:bodyPr/>
        <a:lstStyle/>
        <a:p>
          <a:r>
            <a:rPr lang="en-US"/>
            <a:t>Quality work</a:t>
          </a:r>
        </a:p>
      </dgm:t>
    </dgm:pt>
    <dgm:pt modelId="{630FA9B8-AE49-4FC0-A1B7-F764D2F1A0DA}" type="parTrans" cxnId="{E433CDA5-0639-40DE-BFBE-19854B93F02B}">
      <dgm:prSet/>
      <dgm:spPr/>
      <dgm:t>
        <a:bodyPr/>
        <a:lstStyle/>
        <a:p>
          <a:endParaRPr lang="en-US"/>
        </a:p>
      </dgm:t>
    </dgm:pt>
    <dgm:pt modelId="{115DBB15-73D8-4E3A-8CA4-BD4307A9E0C4}" type="sibTrans" cxnId="{E433CDA5-0639-40DE-BFBE-19854B93F02B}">
      <dgm:prSet/>
      <dgm:spPr/>
      <dgm:t>
        <a:bodyPr/>
        <a:lstStyle/>
        <a:p>
          <a:endParaRPr lang="en-US"/>
        </a:p>
      </dgm:t>
    </dgm:pt>
    <dgm:pt modelId="{034D10D6-0714-41DB-A238-EEAC26993A05}" type="pres">
      <dgm:prSet presAssocID="{D9DBFCC7-92A5-420E-80E4-2E30ECA4A772}" presName="linear" presStyleCnt="0">
        <dgm:presLayoutVars>
          <dgm:dir/>
          <dgm:animLvl val="lvl"/>
          <dgm:resizeHandles val="exact"/>
        </dgm:presLayoutVars>
      </dgm:prSet>
      <dgm:spPr/>
    </dgm:pt>
    <dgm:pt modelId="{5178F3DF-7A18-421C-9E7A-2CCA8AED1408}" type="pres">
      <dgm:prSet presAssocID="{E4B7B0D9-697D-4A9F-827A-83C673761CE9}" presName="parentLin" presStyleCnt="0"/>
      <dgm:spPr/>
    </dgm:pt>
    <dgm:pt modelId="{52DF5E9D-BEC8-4C4D-A984-58CBA58ECA82}" type="pres">
      <dgm:prSet presAssocID="{E4B7B0D9-697D-4A9F-827A-83C673761CE9}" presName="parentLeftMargin" presStyleLbl="node1" presStyleIdx="0" presStyleCnt="5"/>
      <dgm:spPr/>
    </dgm:pt>
    <dgm:pt modelId="{4C02BCD1-6290-4DED-9010-C06070B0B415}" type="pres">
      <dgm:prSet presAssocID="{E4B7B0D9-697D-4A9F-827A-83C673761C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18E561-BE1C-4C41-9F98-54E403A7B1AA}" type="pres">
      <dgm:prSet presAssocID="{E4B7B0D9-697D-4A9F-827A-83C673761CE9}" presName="negativeSpace" presStyleCnt="0"/>
      <dgm:spPr/>
    </dgm:pt>
    <dgm:pt modelId="{A8932D44-1809-4ED2-AC93-C16D960F3C49}" type="pres">
      <dgm:prSet presAssocID="{E4B7B0D9-697D-4A9F-827A-83C673761CE9}" presName="childText" presStyleLbl="conFgAcc1" presStyleIdx="0" presStyleCnt="5">
        <dgm:presLayoutVars>
          <dgm:bulletEnabled val="1"/>
        </dgm:presLayoutVars>
      </dgm:prSet>
      <dgm:spPr/>
    </dgm:pt>
    <dgm:pt modelId="{5D3750F0-C122-4BF1-A73F-0144B1A4BAC3}" type="pres">
      <dgm:prSet presAssocID="{17A73ECB-3F45-4780-B774-E12B69FC2B2C}" presName="spaceBetweenRectangles" presStyleCnt="0"/>
      <dgm:spPr/>
    </dgm:pt>
    <dgm:pt modelId="{2B6C0FF5-B135-455D-A155-4D2A8753D300}" type="pres">
      <dgm:prSet presAssocID="{F4B4F3AE-3F8C-452B-A675-0656ADEE6DAF}" presName="parentLin" presStyleCnt="0"/>
      <dgm:spPr/>
    </dgm:pt>
    <dgm:pt modelId="{7C989262-D43B-40DB-8432-877FA09D012B}" type="pres">
      <dgm:prSet presAssocID="{F4B4F3AE-3F8C-452B-A675-0656ADEE6DAF}" presName="parentLeftMargin" presStyleLbl="node1" presStyleIdx="0" presStyleCnt="5"/>
      <dgm:spPr/>
    </dgm:pt>
    <dgm:pt modelId="{865FF770-2A5A-4081-8459-4A84034B4C39}" type="pres">
      <dgm:prSet presAssocID="{F4B4F3AE-3F8C-452B-A675-0656ADEE6D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87B59D-A8B6-44DC-9529-A665C779CC49}" type="pres">
      <dgm:prSet presAssocID="{F4B4F3AE-3F8C-452B-A675-0656ADEE6DAF}" presName="negativeSpace" presStyleCnt="0"/>
      <dgm:spPr/>
    </dgm:pt>
    <dgm:pt modelId="{99C0FE54-668D-423A-A969-527D5C71542D}" type="pres">
      <dgm:prSet presAssocID="{F4B4F3AE-3F8C-452B-A675-0656ADEE6DAF}" presName="childText" presStyleLbl="conFgAcc1" presStyleIdx="1" presStyleCnt="5">
        <dgm:presLayoutVars>
          <dgm:bulletEnabled val="1"/>
        </dgm:presLayoutVars>
      </dgm:prSet>
      <dgm:spPr/>
    </dgm:pt>
    <dgm:pt modelId="{AA0B878A-D000-46F4-9C88-5EE654312F00}" type="pres">
      <dgm:prSet presAssocID="{F03D74BC-3BC0-4B6F-9E16-F8AC43156BBA}" presName="spaceBetweenRectangles" presStyleCnt="0"/>
      <dgm:spPr/>
    </dgm:pt>
    <dgm:pt modelId="{A4ACF3A7-E2B2-4659-A855-114EFA586C4A}" type="pres">
      <dgm:prSet presAssocID="{18009956-E3D1-4544-9586-FFB6AEE111D1}" presName="parentLin" presStyleCnt="0"/>
      <dgm:spPr/>
    </dgm:pt>
    <dgm:pt modelId="{9F70D3CE-8F89-468D-A745-57B4089C7D87}" type="pres">
      <dgm:prSet presAssocID="{18009956-E3D1-4544-9586-FFB6AEE111D1}" presName="parentLeftMargin" presStyleLbl="node1" presStyleIdx="1" presStyleCnt="5"/>
      <dgm:spPr/>
    </dgm:pt>
    <dgm:pt modelId="{1369B231-2557-491E-A8A5-62B9F72BDB9E}" type="pres">
      <dgm:prSet presAssocID="{18009956-E3D1-4544-9586-FFB6AEE111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E601ED-39CC-4ECE-B589-48022963D4BA}" type="pres">
      <dgm:prSet presAssocID="{18009956-E3D1-4544-9586-FFB6AEE111D1}" presName="negativeSpace" presStyleCnt="0"/>
      <dgm:spPr/>
    </dgm:pt>
    <dgm:pt modelId="{1376FCA9-8FAE-4DDF-AF1B-EEE7F85AB033}" type="pres">
      <dgm:prSet presAssocID="{18009956-E3D1-4544-9586-FFB6AEE111D1}" presName="childText" presStyleLbl="conFgAcc1" presStyleIdx="2" presStyleCnt="5">
        <dgm:presLayoutVars>
          <dgm:bulletEnabled val="1"/>
        </dgm:presLayoutVars>
      </dgm:prSet>
      <dgm:spPr/>
    </dgm:pt>
    <dgm:pt modelId="{8E75C6DE-6463-4E75-A2B9-34B38F17919C}" type="pres">
      <dgm:prSet presAssocID="{18C072AB-05BC-4A7D-8FCC-B56954B44F44}" presName="spaceBetweenRectangles" presStyleCnt="0"/>
      <dgm:spPr/>
    </dgm:pt>
    <dgm:pt modelId="{80276A0F-3F1A-4C6D-B56D-8E7E9C654883}" type="pres">
      <dgm:prSet presAssocID="{014D83EC-DF27-434F-8220-CB0E2E706D11}" presName="parentLin" presStyleCnt="0"/>
      <dgm:spPr/>
    </dgm:pt>
    <dgm:pt modelId="{1E392A35-510E-4967-B729-6F74C8BDADE0}" type="pres">
      <dgm:prSet presAssocID="{014D83EC-DF27-434F-8220-CB0E2E706D11}" presName="parentLeftMargin" presStyleLbl="node1" presStyleIdx="2" presStyleCnt="5"/>
      <dgm:spPr/>
    </dgm:pt>
    <dgm:pt modelId="{7ADB69B6-9014-4082-B0EA-0461DCEC94E1}" type="pres">
      <dgm:prSet presAssocID="{014D83EC-DF27-434F-8220-CB0E2E706D1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A9A8CE-5077-4ED8-8318-F9C337C427AF}" type="pres">
      <dgm:prSet presAssocID="{014D83EC-DF27-434F-8220-CB0E2E706D11}" presName="negativeSpace" presStyleCnt="0"/>
      <dgm:spPr/>
    </dgm:pt>
    <dgm:pt modelId="{CED9B7D6-090F-4C2D-8989-3EB1D85DF7DF}" type="pres">
      <dgm:prSet presAssocID="{014D83EC-DF27-434F-8220-CB0E2E706D11}" presName="childText" presStyleLbl="conFgAcc1" presStyleIdx="3" presStyleCnt="5">
        <dgm:presLayoutVars>
          <dgm:bulletEnabled val="1"/>
        </dgm:presLayoutVars>
      </dgm:prSet>
      <dgm:spPr/>
    </dgm:pt>
    <dgm:pt modelId="{D10F13C6-5B7D-4422-8B63-136D85F87DFA}" type="pres">
      <dgm:prSet presAssocID="{249E9E18-93C3-48EE-982C-362D349F856C}" presName="spaceBetweenRectangles" presStyleCnt="0"/>
      <dgm:spPr/>
    </dgm:pt>
    <dgm:pt modelId="{F6C7AFC8-597F-4296-8B01-56D0602DB504}" type="pres">
      <dgm:prSet presAssocID="{EA0A4BA7-C1DD-408B-AE6C-4C319637000B}" presName="parentLin" presStyleCnt="0"/>
      <dgm:spPr/>
    </dgm:pt>
    <dgm:pt modelId="{22A9A4DF-5A33-4253-A68B-5EF4CCF4E563}" type="pres">
      <dgm:prSet presAssocID="{EA0A4BA7-C1DD-408B-AE6C-4C319637000B}" presName="parentLeftMargin" presStyleLbl="node1" presStyleIdx="3" presStyleCnt="5"/>
      <dgm:spPr/>
    </dgm:pt>
    <dgm:pt modelId="{688F2704-A931-49CC-84F8-4D385B73B9A3}" type="pres">
      <dgm:prSet presAssocID="{EA0A4BA7-C1DD-408B-AE6C-4C319637000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D7DB804-7317-4E82-A7F7-5E908068C922}" type="pres">
      <dgm:prSet presAssocID="{EA0A4BA7-C1DD-408B-AE6C-4C319637000B}" presName="negativeSpace" presStyleCnt="0"/>
      <dgm:spPr/>
    </dgm:pt>
    <dgm:pt modelId="{B53D3BC4-E2D5-45C4-8784-260F00C36D4C}" type="pres">
      <dgm:prSet presAssocID="{EA0A4BA7-C1DD-408B-AE6C-4C31963700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1C47730-4643-460D-98AD-F9E9E38E1A71}" type="presOf" srcId="{014D83EC-DF27-434F-8220-CB0E2E706D11}" destId="{1E392A35-510E-4967-B729-6F74C8BDADE0}" srcOrd="0" destOrd="0" presId="urn:microsoft.com/office/officeart/2005/8/layout/list1"/>
    <dgm:cxn modelId="{D2860933-5FEC-41AD-8045-29D58C00F734}" srcId="{D9DBFCC7-92A5-420E-80E4-2E30ECA4A772}" destId="{F4B4F3AE-3F8C-452B-A675-0656ADEE6DAF}" srcOrd="1" destOrd="0" parTransId="{5E03CAD1-64F5-4BD5-8E46-4344ED36565A}" sibTransId="{F03D74BC-3BC0-4B6F-9E16-F8AC43156BBA}"/>
    <dgm:cxn modelId="{9332E73C-A89D-4AF2-B736-99A2CD849AA7}" srcId="{D9DBFCC7-92A5-420E-80E4-2E30ECA4A772}" destId="{E4B7B0D9-697D-4A9F-827A-83C673761CE9}" srcOrd="0" destOrd="0" parTransId="{DECE8F12-6747-46A6-B9A0-CE19E2B3CDCD}" sibTransId="{17A73ECB-3F45-4780-B774-E12B69FC2B2C}"/>
    <dgm:cxn modelId="{BBA19F60-2E29-4EEE-8434-27EAA457A602}" type="presOf" srcId="{EA0A4BA7-C1DD-408B-AE6C-4C319637000B}" destId="{688F2704-A931-49CC-84F8-4D385B73B9A3}" srcOrd="1" destOrd="0" presId="urn:microsoft.com/office/officeart/2005/8/layout/list1"/>
    <dgm:cxn modelId="{FF767068-097E-4CB6-B8A4-FC0ADE937930}" type="presOf" srcId="{E4B7B0D9-697D-4A9F-827A-83C673761CE9}" destId="{52DF5E9D-BEC8-4C4D-A984-58CBA58ECA82}" srcOrd="0" destOrd="0" presId="urn:microsoft.com/office/officeart/2005/8/layout/list1"/>
    <dgm:cxn modelId="{3602534A-4D4C-4189-8D96-2777DDB0C14A}" type="presOf" srcId="{014D83EC-DF27-434F-8220-CB0E2E706D11}" destId="{7ADB69B6-9014-4082-B0EA-0461DCEC94E1}" srcOrd="1" destOrd="0" presId="urn:microsoft.com/office/officeart/2005/8/layout/list1"/>
    <dgm:cxn modelId="{EE35294C-ABF3-4590-B95A-3CD99B98460E}" type="presOf" srcId="{EA0A4BA7-C1DD-408B-AE6C-4C319637000B}" destId="{22A9A4DF-5A33-4253-A68B-5EF4CCF4E563}" srcOrd="0" destOrd="0" presId="urn:microsoft.com/office/officeart/2005/8/layout/list1"/>
    <dgm:cxn modelId="{B0B34E7E-FDD5-4414-B2DF-17C65A676A58}" type="presOf" srcId="{F4B4F3AE-3F8C-452B-A675-0656ADEE6DAF}" destId="{865FF770-2A5A-4081-8459-4A84034B4C39}" srcOrd="1" destOrd="0" presId="urn:microsoft.com/office/officeart/2005/8/layout/list1"/>
    <dgm:cxn modelId="{BBF5888A-E517-449F-B553-67DD5C4333A6}" type="presOf" srcId="{F4B4F3AE-3F8C-452B-A675-0656ADEE6DAF}" destId="{7C989262-D43B-40DB-8432-877FA09D012B}" srcOrd="0" destOrd="0" presId="urn:microsoft.com/office/officeart/2005/8/layout/list1"/>
    <dgm:cxn modelId="{E433CDA5-0639-40DE-BFBE-19854B93F02B}" srcId="{D9DBFCC7-92A5-420E-80E4-2E30ECA4A772}" destId="{EA0A4BA7-C1DD-408B-AE6C-4C319637000B}" srcOrd="4" destOrd="0" parTransId="{630FA9B8-AE49-4FC0-A1B7-F764D2F1A0DA}" sibTransId="{115DBB15-73D8-4E3A-8CA4-BD4307A9E0C4}"/>
    <dgm:cxn modelId="{85F9FBBB-15DB-440A-8102-85D4B0CA379F}" srcId="{D9DBFCC7-92A5-420E-80E4-2E30ECA4A772}" destId="{014D83EC-DF27-434F-8220-CB0E2E706D11}" srcOrd="3" destOrd="0" parTransId="{138A5F5D-718A-4A9E-BC8E-5A14C965DC65}" sibTransId="{249E9E18-93C3-48EE-982C-362D349F856C}"/>
    <dgm:cxn modelId="{DC676BC0-2B3A-4AFB-903C-63140F582181}" srcId="{D9DBFCC7-92A5-420E-80E4-2E30ECA4A772}" destId="{18009956-E3D1-4544-9586-FFB6AEE111D1}" srcOrd="2" destOrd="0" parTransId="{8DA9735B-BA62-46E3-B51A-04364E69DA67}" sibTransId="{18C072AB-05BC-4A7D-8FCC-B56954B44F44}"/>
    <dgm:cxn modelId="{8A1B3CD1-D23B-44CD-BC6B-EF98C663A7AD}" type="presOf" srcId="{18009956-E3D1-4544-9586-FFB6AEE111D1}" destId="{1369B231-2557-491E-A8A5-62B9F72BDB9E}" srcOrd="1" destOrd="0" presId="urn:microsoft.com/office/officeart/2005/8/layout/list1"/>
    <dgm:cxn modelId="{EB83F2E8-08EE-451E-9AA0-592D4DCCE815}" type="presOf" srcId="{E4B7B0D9-697D-4A9F-827A-83C673761CE9}" destId="{4C02BCD1-6290-4DED-9010-C06070B0B415}" srcOrd="1" destOrd="0" presId="urn:microsoft.com/office/officeart/2005/8/layout/list1"/>
    <dgm:cxn modelId="{4E585FEF-D4BA-41E8-9254-F4504C2972F1}" type="presOf" srcId="{18009956-E3D1-4544-9586-FFB6AEE111D1}" destId="{9F70D3CE-8F89-468D-A745-57B4089C7D87}" srcOrd="0" destOrd="0" presId="urn:microsoft.com/office/officeart/2005/8/layout/list1"/>
    <dgm:cxn modelId="{683939F1-BF00-405A-87E3-DC365436DD1E}" type="presOf" srcId="{D9DBFCC7-92A5-420E-80E4-2E30ECA4A772}" destId="{034D10D6-0714-41DB-A238-EEAC26993A05}" srcOrd="0" destOrd="0" presId="urn:microsoft.com/office/officeart/2005/8/layout/list1"/>
    <dgm:cxn modelId="{FCFD442A-14DD-420C-BA32-207B66598E97}" type="presParOf" srcId="{034D10D6-0714-41DB-A238-EEAC26993A05}" destId="{5178F3DF-7A18-421C-9E7A-2CCA8AED1408}" srcOrd="0" destOrd="0" presId="urn:microsoft.com/office/officeart/2005/8/layout/list1"/>
    <dgm:cxn modelId="{E6E5DBC6-1ACA-4C0C-8BE4-01F799216A82}" type="presParOf" srcId="{5178F3DF-7A18-421C-9E7A-2CCA8AED1408}" destId="{52DF5E9D-BEC8-4C4D-A984-58CBA58ECA82}" srcOrd="0" destOrd="0" presId="urn:microsoft.com/office/officeart/2005/8/layout/list1"/>
    <dgm:cxn modelId="{92184BF8-5AEE-468C-A854-AF416893AEEC}" type="presParOf" srcId="{5178F3DF-7A18-421C-9E7A-2CCA8AED1408}" destId="{4C02BCD1-6290-4DED-9010-C06070B0B415}" srcOrd="1" destOrd="0" presId="urn:microsoft.com/office/officeart/2005/8/layout/list1"/>
    <dgm:cxn modelId="{04566964-F307-4757-A0E2-FA38507BA967}" type="presParOf" srcId="{034D10D6-0714-41DB-A238-EEAC26993A05}" destId="{B518E561-BE1C-4C41-9F98-54E403A7B1AA}" srcOrd="1" destOrd="0" presId="urn:microsoft.com/office/officeart/2005/8/layout/list1"/>
    <dgm:cxn modelId="{F5F5C159-3775-404D-AC4C-142A44A3485C}" type="presParOf" srcId="{034D10D6-0714-41DB-A238-EEAC26993A05}" destId="{A8932D44-1809-4ED2-AC93-C16D960F3C49}" srcOrd="2" destOrd="0" presId="urn:microsoft.com/office/officeart/2005/8/layout/list1"/>
    <dgm:cxn modelId="{A3604406-1820-4107-9837-3F68B82B4975}" type="presParOf" srcId="{034D10D6-0714-41DB-A238-EEAC26993A05}" destId="{5D3750F0-C122-4BF1-A73F-0144B1A4BAC3}" srcOrd="3" destOrd="0" presId="urn:microsoft.com/office/officeart/2005/8/layout/list1"/>
    <dgm:cxn modelId="{334153C2-3E25-4B1F-94A6-1720E7114479}" type="presParOf" srcId="{034D10D6-0714-41DB-A238-EEAC26993A05}" destId="{2B6C0FF5-B135-455D-A155-4D2A8753D300}" srcOrd="4" destOrd="0" presId="urn:microsoft.com/office/officeart/2005/8/layout/list1"/>
    <dgm:cxn modelId="{DEBD1513-85C5-4117-ABE8-1D9FF64689A8}" type="presParOf" srcId="{2B6C0FF5-B135-455D-A155-4D2A8753D300}" destId="{7C989262-D43B-40DB-8432-877FA09D012B}" srcOrd="0" destOrd="0" presId="urn:microsoft.com/office/officeart/2005/8/layout/list1"/>
    <dgm:cxn modelId="{6616B895-8159-4902-B729-F0595BC94CEF}" type="presParOf" srcId="{2B6C0FF5-B135-455D-A155-4D2A8753D300}" destId="{865FF770-2A5A-4081-8459-4A84034B4C39}" srcOrd="1" destOrd="0" presId="urn:microsoft.com/office/officeart/2005/8/layout/list1"/>
    <dgm:cxn modelId="{FC28D47D-60B2-4C00-AC8B-0D0FFBE2220A}" type="presParOf" srcId="{034D10D6-0714-41DB-A238-EEAC26993A05}" destId="{1C87B59D-A8B6-44DC-9529-A665C779CC49}" srcOrd="5" destOrd="0" presId="urn:microsoft.com/office/officeart/2005/8/layout/list1"/>
    <dgm:cxn modelId="{5DB7526B-9BC9-45F2-9AE0-2386ECDA76F4}" type="presParOf" srcId="{034D10D6-0714-41DB-A238-EEAC26993A05}" destId="{99C0FE54-668D-423A-A969-527D5C71542D}" srcOrd="6" destOrd="0" presId="urn:microsoft.com/office/officeart/2005/8/layout/list1"/>
    <dgm:cxn modelId="{4AD44D5C-F0CA-4B0A-B88E-68C4797A9D46}" type="presParOf" srcId="{034D10D6-0714-41DB-A238-EEAC26993A05}" destId="{AA0B878A-D000-46F4-9C88-5EE654312F00}" srcOrd="7" destOrd="0" presId="urn:microsoft.com/office/officeart/2005/8/layout/list1"/>
    <dgm:cxn modelId="{5F5FA272-551F-4220-9109-B112E7D1E207}" type="presParOf" srcId="{034D10D6-0714-41DB-A238-EEAC26993A05}" destId="{A4ACF3A7-E2B2-4659-A855-114EFA586C4A}" srcOrd="8" destOrd="0" presId="urn:microsoft.com/office/officeart/2005/8/layout/list1"/>
    <dgm:cxn modelId="{871E9EAE-03A2-4D7F-90E7-69A1C7EE003A}" type="presParOf" srcId="{A4ACF3A7-E2B2-4659-A855-114EFA586C4A}" destId="{9F70D3CE-8F89-468D-A745-57B4089C7D87}" srcOrd="0" destOrd="0" presId="urn:microsoft.com/office/officeart/2005/8/layout/list1"/>
    <dgm:cxn modelId="{9D89FBA2-C4DC-477B-A45C-B489D7830312}" type="presParOf" srcId="{A4ACF3A7-E2B2-4659-A855-114EFA586C4A}" destId="{1369B231-2557-491E-A8A5-62B9F72BDB9E}" srcOrd="1" destOrd="0" presId="urn:microsoft.com/office/officeart/2005/8/layout/list1"/>
    <dgm:cxn modelId="{A20257E8-7693-4CC1-8E80-09BB0380672F}" type="presParOf" srcId="{034D10D6-0714-41DB-A238-EEAC26993A05}" destId="{4BE601ED-39CC-4ECE-B589-48022963D4BA}" srcOrd="9" destOrd="0" presId="urn:microsoft.com/office/officeart/2005/8/layout/list1"/>
    <dgm:cxn modelId="{2B5BE916-D135-4A33-8D57-EB03353D5225}" type="presParOf" srcId="{034D10D6-0714-41DB-A238-EEAC26993A05}" destId="{1376FCA9-8FAE-4DDF-AF1B-EEE7F85AB033}" srcOrd="10" destOrd="0" presId="urn:microsoft.com/office/officeart/2005/8/layout/list1"/>
    <dgm:cxn modelId="{96E50E17-D286-47C4-AFBD-46090AC5DD60}" type="presParOf" srcId="{034D10D6-0714-41DB-A238-EEAC26993A05}" destId="{8E75C6DE-6463-4E75-A2B9-34B38F17919C}" srcOrd="11" destOrd="0" presId="urn:microsoft.com/office/officeart/2005/8/layout/list1"/>
    <dgm:cxn modelId="{72AFF255-FA92-4383-9C98-9914D9D71A9C}" type="presParOf" srcId="{034D10D6-0714-41DB-A238-EEAC26993A05}" destId="{80276A0F-3F1A-4C6D-B56D-8E7E9C654883}" srcOrd="12" destOrd="0" presId="urn:microsoft.com/office/officeart/2005/8/layout/list1"/>
    <dgm:cxn modelId="{767F9A75-30D7-45C6-ABE0-92519AC3E3A1}" type="presParOf" srcId="{80276A0F-3F1A-4C6D-B56D-8E7E9C654883}" destId="{1E392A35-510E-4967-B729-6F74C8BDADE0}" srcOrd="0" destOrd="0" presId="urn:microsoft.com/office/officeart/2005/8/layout/list1"/>
    <dgm:cxn modelId="{28A89176-AAA5-4A5F-8CDE-63A4EEB20A1A}" type="presParOf" srcId="{80276A0F-3F1A-4C6D-B56D-8E7E9C654883}" destId="{7ADB69B6-9014-4082-B0EA-0461DCEC94E1}" srcOrd="1" destOrd="0" presId="urn:microsoft.com/office/officeart/2005/8/layout/list1"/>
    <dgm:cxn modelId="{5546775B-1A0D-4835-81F6-D14269B5F26D}" type="presParOf" srcId="{034D10D6-0714-41DB-A238-EEAC26993A05}" destId="{D4A9A8CE-5077-4ED8-8318-F9C337C427AF}" srcOrd="13" destOrd="0" presId="urn:microsoft.com/office/officeart/2005/8/layout/list1"/>
    <dgm:cxn modelId="{0E56472F-409D-4CA6-A744-19EF99FCCF9C}" type="presParOf" srcId="{034D10D6-0714-41DB-A238-EEAC26993A05}" destId="{CED9B7D6-090F-4C2D-8989-3EB1D85DF7DF}" srcOrd="14" destOrd="0" presId="urn:microsoft.com/office/officeart/2005/8/layout/list1"/>
    <dgm:cxn modelId="{6AEAB04C-C738-40C7-BC21-C1C2877759FE}" type="presParOf" srcId="{034D10D6-0714-41DB-A238-EEAC26993A05}" destId="{D10F13C6-5B7D-4422-8B63-136D85F87DFA}" srcOrd="15" destOrd="0" presId="urn:microsoft.com/office/officeart/2005/8/layout/list1"/>
    <dgm:cxn modelId="{57B73A6C-135F-43B2-9D68-BB555BDC259B}" type="presParOf" srcId="{034D10D6-0714-41DB-A238-EEAC26993A05}" destId="{F6C7AFC8-597F-4296-8B01-56D0602DB504}" srcOrd="16" destOrd="0" presId="urn:microsoft.com/office/officeart/2005/8/layout/list1"/>
    <dgm:cxn modelId="{9D8FE8D3-DD3F-4E90-811E-889EEA1CCC47}" type="presParOf" srcId="{F6C7AFC8-597F-4296-8B01-56D0602DB504}" destId="{22A9A4DF-5A33-4253-A68B-5EF4CCF4E563}" srcOrd="0" destOrd="0" presId="urn:microsoft.com/office/officeart/2005/8/layout/list1"/>
    <dgm:cxn modelId="{C6D75058-E075-482A-ACBB-87368CDC1982}" type="presParOf" srcId="{F6C7AFC8-597F-4296-8B01-56D0602DB504}" destId="{688F2704-A931-49CC-84F8-4D385B73B9A3}" srcOrd="1" destOrd="0" presId="urn:microsoft.com/office/officeart/2005/8/layout/list1"/>
    <dgm:cxn modelId="{EEA21CF8-9129-4567-A942-52D06EC0DB76}" type="presParOf" srcId="{034D10D6-0714-41DB-A238-EEAC26993A05}" destId="{FD7DB804-7317-4E82-A7F7-5E908068C922}" srcOrd="17" destOrd="0" presId="urn:microsoft.com/office/officeart/2005/8/layout/list1"/>
    <dgm:cxn modelId="{D3713146-046E-4D3B-A4FA-A7B6A9E09396}" type="presParOf" srcId="{034D10D6-0714-41DB-A238-EEAC26993A05}" destId="{B53D3BC4-E2D5-45C4-8784-260F00C36D4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177934-512A-476A-8BA3-CF9D033F34E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FD2EE1-1059-4D30-9211-5497980BC0EC}">
      <dgm:prSet/>
      <dgm:spPr/>
      <dgm:t>
        <a:bodyPr/>
        <a:lstStyle/>
        <a:p>
          <a:r>
            <a:rPr lang="en-US" b="0" i="0"/>
            <a:t>Start with what you are doing now</a:t>
          </a:r>
          <a:endParaRPr lang="en-US"/>
        </a:p>
      </dgm:t>
    </dgm:pt>
    <dgm:pt modelId="{B54ADD26-911E-41A9-8347-F9EB53386661}" type="parTrans" cxnId="{A3524CD9-93F9-488D-A765-4337B1379EFF}">
      <dgm:prSet/>
      <dgm:spPr/>
      <dgm:t>
        <a:bodyPr/>
        <a:lstStyle/>
        <a:p>
          <a:endParaRPr lang="en-US"/>
        </a:p>
      </dgm:t>
    </dgm:pt>
    <dgm:pt modelId="{7536D687-9663-406C-B1E2-FE7BE9A47F6E}" type="sibTrans" cxnId="{A3524CD9-93F9-488D-A765-4337B1379EF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EDFC325-1521-47BE-AF6E-3A1CD64B55FB}">
      <dgm:prSet/>
      <dgm:spPr/>
      <dgm:t>
        <a:bodyPr/>
        <a:lstStyle/>
        <a:p>
          <a:r>
            <a:rPr lang="en-US" b="0" i="0"/>
            <a:t>Agree to pursue incremental, evolutionary change</a:t>
          </a:r>
          <a:endParaRPr lang="en-US"/>
        </a:p>
      </dgm:t>
    </dgm:pt>
    <dgm:pt modelId="{4DB3441D-FEFA-4999-910E-3AC217B02480}" type="parTrans" cxnId="{E8D38329-D74D-4497-B78F-2D433FB64FC2}">
      <dgm:prSet/>
      <dgm:spPr/>
      <dgm:t>
        <a:bodyPr/>
        <a:lstStyle/>
        <a:p>
          <a:endParaRPr lang="en-US"/>
        </a:p>
      </dgm:t>
    </dgm:pt>
    <dgm:pt modelId="{1C273344-57A8-4D4A-A6A2-8A9734B2EE21}" type="sibTrans" cxnId="{E8D38329-D74D-4497-B78F-2D433FB64FC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6381533-1973-40E7-BA50-DF33F03902EF}">
      <dgm:prSet/>
      <dgm:spPr/>
      <dgm:t>
        <a:bodyPr/>
        <a:lstStyle/>
        <a:p>
          <a:r>
            <a:rPr lang="en-US" b="0" i="0"/>
            <a:t>Initially, respect current roles, responsibilities and job-titles</a:t>
          </a:r>
          <a:endParaRPr lang="en-US"/>
        </a:p>
      </dgm:t>
    </dgm:pt>
    <dgm:pt modelId="{103B26C5-3DA5-4442-B62C-04EE3C671DCF}" type="parTrans" cxnId="{50370861-27D6-4838-8735-2088359316FE}">
      <dgm:prSet/>
      <dgm:spPr/>
      <dgm:t>
        <a:bodyPr/>
        <a:lstStyle/>
        <a:p>
          <a:endParaRPr lang="en-US"/>
        </a:p>
      </dgm:t>
    </dgm:pt>
    <dgm:pt modelId="{AEFDCEA3-1D19-4209-8811-1DA1E7E565ED}" type="sibTrans" cxnId="{50370861-27D6-4838-8735-2088359316F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5D9083D-4BE4-430C-888F-376F2D464380}">
      <dgm:prSet/>
      <dgm:spPr/>
      <dgm:t>
        <a:bodyPr/>
        <a:lstStyle/>
        <a:p>
          <a:r>
            <a:rPr lang="en-US" b="0" i="0"/>
            <a:t>Encourage acts of leadership at all levels</a:t>
          </a:r>
          <a:endParaRPr lang="en-US"/>
        </a:p>
      </dgm:t>
    </dgm:pt>
    <dgm:pt modelId="{DA9F5FD5-99F7-4834-ACE3-7891B7127FD6}" type="parTrans" cxnId="{6484F9C2-AE91-4CBC-AA23-C06C6E9A7320}">
      <dgm:prSet/>
      <dgm:spPr/>
      <dgm:t>
        <a:bodyPr/>
        <a:lstStyle/>
        <a:p>
          <a:endParaRPr lang="en-US"/>
        </a:p>
      </dgm:t>
    </dgm:pt>
    <dgm:pt modelId="{7604737E-1A7F-46DE-8CDF-C7B2D19EEF03}" type="sibTrans" cxnId="{6484F9C2-AE91-4CBC-AA23-C06C6E9A732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D49BC6C-1FF8-4B0D-B34F-D62A013A81EB}" type="pres">
      <dgm:prSet presAssocID="{E6177934-512A-476A-8BA3-CF9D033F34E9}" presName="Name0" presStyleCnt="0">
        <dgm:presLayoutVars>
          <dgm:animLvl val="lvl"/>
          <dgm:resizeHandles val="exact"/>
        </dgm:presLayoutVars>
      </dgm:prSet>
      <dgm:spPr/>
    </dgm:pt>
    <dgm:pt modelId="{4E4852A6-0CB9-47ED-A247-6912F74F1A95}" type="pres">
      <dgm:prSet presAssocID="{90FD2EE1-1059-4D30-9211-5497980BC0EC}" presName="compositeNode" presStyleCnt="0">
        <dgm:presLayoutVars>
          <dgm:bulletEnabled val="1"/>
        </dgm:presLayoutVars>
      </dgm:prSet>
      <dgm:spPr/>
    </dgm:pt>
    <dgm:pt modelId="{E37B7131-04FB-47FA-99FE-E0DDD5F21A62}" type="pres">
      <dgm:prSet presAssocID="{90FD2EE1-1059-4D30-9211-5497980BC0EC}" presName="bgRect" presStyleLbl="alignNode1" presStyleIdx="0" presStyleCnt="4"/>
      <dgm:spPr/>
    </dgm:pt>
    <dgm:pt modelId="{DA4F6A77-AEF5-4899-A2F4-98542F202B8A}" type="pres">
      <dgm:prSet presAssocID="{7536D687-9663-406C-B1E2-FE7BE9A47F6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10ADDC1-42E3-4221-94EB-D6D07EE6C7D9}" type="pres">
      <dgm:prSet presAssocID="{90FD2EE1-1059-4D30-9211-5497980BC0EC}" presName="nodeRect" presStyleLbl="alignNode1" presStyleIdx="0" presStyleCnt="4">
        <dgm:presLayoutVars>
          <dgm:bulletEnabled val="1"/>
        </dgm:presLayoutVars>
      </dgm:prSet>
      <dgm:spPr/>
    </dgm:pt>
    <dgm:pt modelId="{B1A7404A-CBCE-4717-A1B7-418F3A118109}" type="pres">
      <dgm:prSet presAssocID="{7536D687-9663-406C-B1E2-FE7BE9A47F6E}" presName="sibTrans" presStyleCnt="0"/>
      <dgm:spPr/>
    </dgm:pt>
    <dgm:pt modelId="{CFDF49EB-5157-4E0C-ABA1-417AE8420E63}" type="pres">
      <dgm:prSet presAssocID="{7EDFC325-1521-47BE-AF6E-3A1CD64B55FB}" presName="compositeNode" presStyleCnt="0">
        <dgm:presLayoutVars>
          <dgm:bulletEnabled val="1"/>
        </dgm:presLayoutVars>
      </dgm:prSet>
      <dgm:spPr/>
    </dgm:pt>
    <dgm:pt modelId="{0B512576-1B03-43C1-83BB-23516F606D79}" type="pres">
      <dgm:prSet presAssocID="{7EDFC325-1521-47BE-AF6E-3A1CD64B55FB}" presName="bgRect" presStyleLbl="alignNode1" presStyleIdx="1" presStyleCnt="4"/>
      <dgm:spPr/>
    </dgm:pt>
    <dgm:pt modelId="{189A20B0-E365-4DD8-A5C4-A71E2FCF7C9B}" type="pres">
      <dgm:prSet presAssocID="{1C273344-57A8-4D4A-A6A2-8A9734B2EE2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32B86AD-D4FA-4B19-883F-F44F637ED6F1}" type="pres">
      <dgm:prSet presAssocID="{7EDFC325-1521-47BE-AF6E-3A1CD64B55FB}" presName="nodeRect" presStyleLbl="alignNode1" presStyleIdx="1" presStyleCnt="4">
        <dgm:presLayoutVars>
          <dgm:bulletEnabled val="1"/>
        </dgm:presLayoutVars>
      </dgm:prSet>
      <dgm:spPr/>
    </dgm:pt>
    <dgm:pt modelId="{FF97899D-7A5C-4185-8D8C-76978FEBE1DB}" type="pres">
      <dgm:prSet presAssocID="{1C273344-57A8-4D4A-A6A2-8A9734B2EE21}" presName="sibTrans" presStyleCnt="0"/>
      <dgm:spPr/>
    </dgm:pt>
    <dgm:pt modelId="{2B16D74F-93FA-4787-AC1D-C5C2A24039DE}" type="pres">
      <dgm:prSet presAssocID="{06381533-1973-40E7-BA50-DF33F03902EF}" presName="compositeNode" presStyleCnt="0">
        <dgm:presLayoutVars>
          <dgm:bulletEnabled val="1"/>
        </dgm:presLayoutVars>
      </dgm:prSet>
      <dgm:spPr/>
    </dgm:pt>
    <dgm:pt modelId="{4B3AEA64-6E02-46A6-93D7-56043D1956BD}" type="pres">
      <dgm:prSet presAssocID="{06381533-1973-40E7-BA50-DF33F03902EF}" presName="bgRect" presStyleLbl="alignNode1" presStyleIdx="2" presStyleCnt="4"/>
      <dgm:spPr/>
    </dgm:pt>
    <dgm:pt modelId="{CA46C61B-6D53-4859-AFDE-6984C000AB81}" type="pres">
      <dgm:prSet presAssocID="{AEFDCEA3-1D19-4209-8811-1DA1E7E565E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49188AC-912E-4FBF-811D-2B87C0C7CA30}" type="pres">
      <dgm:prSet presAssocID="{06381533-1973-40E7-BA50-DF33F03902EF}" presName="nodeRect" presStyleLbl="alignNode1" presStyleIdx="2" presStyleCnt="4">
        <dgm:presLayoutVars>
          <dgm:bulletEnabled val="1"/>
        </dgm:presLayoutVars>
      </dgm:prSet>
      <dgm:spPr/>
    </dgm:pt>
    <dgm:pt modelId="{A493F2CE-5485-43B5-B7F7-C32C62792B8C}" type="pres">
      <dgm:prSet presAssocID="{AEFDCEA3-1D19-4209-8811-1DA1E7E565ED}" presName="sibTrans" presStyleCnt="0"/>
      <dgm:spPr/>
    </dgm:pt>
    <dgm:pt modelId="{A4D4BBF1-FDE8-44DB-868D-2A3E38F057AF}" type="pres">
      <dgm:prSet presAssocID="{95D9083D-4BE4-430C-888F-376F2D464380}" presName="compositeNode" presStyleCnt="0">
        <dgm:presLayoutVars>
          <dgm:bulletEnabled val="1"/>
        </dgm:presLayoutVars>
      </dgm:prSet>
      <dgm:spPr/>
    </dgm:pt>
    <dgm:pt modelId="{44DDBD05-EC31-4FEA-9674-BB27B1E03948}" type="pres">
      <dgm:prSet presAssocID="{95D9083D-4BE4-430C-888F-376F2D464380}" presName="bgRect" presStyleLbl="alignNode1" presStyleIdx="3" presStyleCnt="4"/>
      <dgm:spPr/>
    </dgm:pt>
    <dgm:pt modelId="{D902086F-65D3-471E-A839-97DCCB947A30}" type="pres">
      <dgm:prSet presAssocID="{7604737E-1A7F-46DE-8CDF-C7B2D19EEF0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19C7CF9-6483-4213-A590-38C1161451B7}" type="pres">
      <dgm:prSet presAssocID="{95D9083D-4BE4-430C-888F-376F2D46438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9B5EC19-7DF8-486A-B5C6-2EDDC47868EF}" type="presOf" srcId="{E6177934-512A-476A-8BA3-CF9D033F34E9}" destId="{2D49BC6C-1FF8-4B0D-B34F-D62A013A81EB}" srcOrd="0" destOrd="0" presId="urn:microsoft.com/office/officeart/2016/7/layout/LinearBlockProcessNumbered"/>
    <dgm:cxn modelId="{B66BBC1C-F42F-4057-B010-4206C43F533C}" type="presOf" srcId="{95D9083D-4BE4-430C-888F-376F2D464380}" destId="{44DDBD05-EC31-4FEA-9674-BB27B1E03948}" srcOrd="0" destOrd="0" presId="urn:microsoft.com/office/officeart/2016/7/layout/LinearBlockProcessNumbered"/>
    <dgm:cxn modelId="{E8D38329-D74D-4497-B78F-2D433FB64FC2}" srcId="{E6177934-512A-476A-8BA3-CF9D033F34E9}" destId="{7EDFC325-1521-47BE-AF6E-3A1CD64B55FB}" srcOrd="1" destOrd="0" parTransId="{4DB3441D-FEFA-4999-910E-3AC217B02480}" sibTransId="{1C273344-57A8-4D4A-A6A2-8A9734B2EE21}"/>
    <dgm:cxn modelId="{26DC333D-E695-4760-8F91-5471068F9C33}" type="presOf" srcId="{06381533-1973-40E7-BA50-DF33F03902EF}" destId="{649188AC-912E-4FBF-811D-2B87C0C7CA30}" srcOrd="1" destOrd="0" presId="urn:microsoft.com/office/officeart/2016/7/layout/LinearBlockProcessNumbered"/>
    <dgm:cxn modelId="{6ACD8F40-EAA8-470D-A09A-F0B732E4EA7B}" type="presOf" srcId="{7604737E-1A7F-46DE-8CDF-C7B2D19EEF03}" destId="{D902086F-65D3-471E-A839-97DCCB947A30}" srcOrd="0" destOrd="0" presId="urn:microsoft.com/office/officeart/2016/7/layout/LinearBlockProcessNumbered"/>
    <dgm:cxn modelId="{50370861-27D6-4838-8735-2088359316FE}" srcId="{E6177934-512A-476A-8BA3-CF9D033F34E9}" destId="{06381533-1973-40E7-BA50-DF33F03902EF}" srcOrd="2" destOrd="0" parTransId="{103B26C5-3DA5-4442-B62C-04EE3C671DCF}" sibTransId="{AEFDCEA3-1D19-4209-8811-1DA1E7E565ED}"/>
    <dgm:cxn modelId="{61238A53-134E-4DE1-90D6-068BEE9C3D90}" type="presOf" srcId="{95D9083D-4BE4-430C-888F-376F2D464380}" destId="{B19C7CF9-6483-4213-A590-38C1161451B7}" srcOrd="1" destOrd="0" presId="urn:microsoft.com/office/officeart/2016/7/layout/LinearBlockProcessNumbered"/>
    <dgm:cxn modelId="{73026E77-20D8-4C1E-93EF-9CF5FBDD25B6}" type="presOf" srcId="{7EDFC325-1521-47BE-AF6E-3A1CD64B55FB}" destId="{F32B86AD-D4FA-4B19-883F-F44F637ED6F1}" srcOrd="1" destOrd="0" presId="urn:microsoft.com/office/officeart/2016/7/layout/LinearBlockProcessNumbered"/>
    <dgm:cxn modelId="{B8AD778B-5705-4A2E-B375-E6EEC688171E}" type="presOf" srcId="{06381533-1973-40E7-BA50-DF33F03902EF}" destId="{4B3AEA64-6E02-46A6-93D7-56043D1956BD}" srcOrd="0" destOrd="0" presId="urn:microsoft.com/office/officeart/2016/7/layout/LinearBlockProcessNumbered"/>
    <dgm:cxn modelId="{449712AC-D047-43CE-B2C7-02B742485E7B}" type="presOf" srcId="{90FD2EE1-1059-4D30-9211-5497980BC0EC}" destId="{110ADDC1-42E3-4221-94EB-D6D07EE6C7D9}" srcOrd="1" destOrd="0" presId="urn:microsoft.com/office/officeart/2016/7/layout/LinearBlockProcessNumbered"/>
    <dgm:cxn modelId="{C42D26B4-C206-4B5F-A968-C71FD5447720}" type="presOf" srcId="{7536D687-9663-406C-B1E2-FE7BE9A47F6E}" destId="{DA4F6A77-AEF5-4899-A2F4-98542F202B8A}" srcOrd="0" destOrd="0" presId="urn:microsoft.com/office/officeart/2016/7/layout/LinearBlockProcessNumbered"/>
    <dgm:cxn modelId="{3DD50FBD-1694-4D58-B2AD-81C926DE5AF6}" type="presOf" srcId="{AEFDCEA3-1D19-4209-8811-1DA1E7E565ED}" destId="{CA46C61B-6D53-4859-AFDE-6984C000AB81}" srcOrd="0" destOrd="0" presId="urn:microsoft.com/office/officeart/2016/7/layout/LinearBlockProcessNumbered"/>
    <dgm:cxn modelId="{8AFC6FC2-3CD7-4908-B44B-4D5D95CE2EB5}" type="presOf" srcId="{7EDFC325-1521-47BE-AF6E-3A1CD64B55FB}" destId="{0B512576-1B03-43C1-83BB-23516F606D79}" srcOrd="0" destOrd="0" presId="urn:microsoft.com/office/officeart/2016/7/layout/LinearBlockProcessNumbered"/>
    <dgm:cxn modelId="{6484F9C2-AE91-4CBC-AA23-C06C6E9A7320}" srcId="{E6177934-512A-476A-8BA3-CF9D033F34E9}" destId="{95D9083D-4BE4-430C-888F-376F2D464380}" srcOrd="3" destOrd="0" parTransId="{DA9F5FD5-99F7-4834-ACE3-7891B7127FD6}" sibTransId="{7604737E-1A7F-46DE-8CDF-C7B2D19EEF03}"/>
    <dgm:cxn modelId="{46E11EC8-6759-4A95-B10C-833D85307D45}" type="presOf" srcId="{1C273344-57A8-4D4A-A6A2-8A9734B2EE21}" destId="{189A20B0-E365-4DD8-A5C4-A71E2FCF7C9B}" srcOrd="0" destOrd="0" presId="urn:microsoft.com/office/officeart/2016/7/layout/LinearBlockProcessNumbered"/>
    <dgm:cxn modelId="{A3524CD9-93F9-488D-A765-4337B1379EFF}" srcId="{E6177934-512A-476A-8BA3-CF9D033F34E9}" destId="{90FD2EE1-1059-4D30-9211-5497980BC0EC}" srcOrd="0" destOrd="0" parTransId="{B54ADD26-911E-41A9-8347-F9EB53386661}" sibTransId="{7536D687-9663-406C-B1E2-FE7BE9A47F6E}"/>
    <dgm:cxn modelId="{B593ECE0-F624-45B7-8B5E-A4E552789990}" type="presOf" srcId="{90FD2EE1-1059-4D30-9211-5497980BC0EC}" destId="{E37B7131-04FB-47FA-99FE-E0DDD5F21A62}" srcOrd="0" destOrd="0" presId="urn:microsoft.com/office/officeart/2016/7/layout/LinearBlockProcessNumbered"/>
    <dgm:cxn modelId="{2DD56E15-F92C-46ED-86AD-91B3E1CA23B9}" type="presParOf" srcId="{2D49BC6C-1FF8-4B0D-B34F-D62A013A81EB}" destId="{4E4852A6-0CB9-47ED-A247-6912F74F1A95}" srcOrd="0" destOrd="0" presId="urn:microsoft.com/office/officeart/2016/7/layout/LinearBlockProcessNumbered"/>
    <dgm:cxn modelId="{458DCBB3-798C-4B59-B313-8C778C707389}" type="presParOf" srcId="{4E4852A6-0CB9-47ED-A247-6912F74F1A95}" destId="{E37B7131-04FB-47FA-99FE-E0DDD5F21A62}" srcOrd="0" destOrd="0" presId="urn:microsoft.com/office/officeart/2016/7/layout/LinearBlockProcessNumbered"/>
    <dgm:cxn modelId="{8B3849FA-0A94-4B0D-A756-B71B6DF25194}" type="presParOf" srcId="{4E4852A6-0CB9-47ED-A247-6912F74F1A95}" destId="{DA4F6A77-AEF5-4899-A2F4-98542F202B8A}" srcOrd="1" destOrd="0" presId="urn:microsoft.com/office/officeart/2016/7/layout/LinearBlockProcessNumbered"/>
    <dgm:cxn modelId="{F87735E6-0BF0-4CA4-B21D-C0B975B994D9}" type="presParOf" srcId="{4E4852A6-0CB9-47ED-A247-6912F74F1A95}" destId="{110ADDC1-42E3-4221-94EB-D6D07EE6C7D9}" srcOrd="2" destOrd="0" presId="urn:microsoft.com/office/officeart/2016/7/layout/LinearBlockProcessNumbered"/>
    <dgm:cxn modelId="{1A326CA7-B2C4-439A-8DD8-856A60A4DDE6}" type="presParOf" srcId="{2D49BC6C-1FF8-4B0D-B34F-D62A013A81EB}" destId="{B1A7404A-CBCE-4717-A1B7-418F3A118109}" srcOrd="1" destOrd="0" presId="urn:microsoft.com/office/officeart/2016/7/layout/LinearBlockProcessNumbered"/>
    <dgm:cxn modelId="{BED8387A-81C3-42FE-8F86-E372418F5B99}" type="presParOf" srcId="{2D49BC6C-1FF8-4B0D-B34F-D62A013A81EB}" destId="{CFDF49EB-5157-4E0C-ABA1-417AE8420E63}" srcOrd="2" destOrd="0" presId="urn:microsoft.com/office/officeart/2016/7/layout/LinearBlockProcessNumbered"/>
    <dgm:cxn modelId="{5EC21D67-80D0-4A0F-A797-BAB15442387D}" type="presParOf" srcId="{CFDF49EB-5157-4E0C-ABA1-417AE8420E63}" destId="{0B512576-1B03-43C1-83BB-23516F606D79}" srcOrd="0" destOrd="0" presId="urn:microsoft.com/office/officeart/2016/7/layout/LinearBlockProcessNumbered"/>
    <dgm:cxn modelId="{F99809B2-911B-4E5E-B76F-927F5A9F7FB3}" type="presParOf" srcId="{CFDF49EB-5157-4E0C-ABA1-417AE8420E63}" destId="{189A20B0-E365-4DD8-A5C4-A71E2FCF7C9B}" srcOrd="1" destOrd="0" presId="urn:microsoft.com/office/officeart/2016/7/layout/LinearBlockProcessNumbered"/>
    <dgm:cxn modelId="{15FBF761-B700-4226-8087-B18DA6439314}" type="presParOf" srcId="{CFDF49EB-5157-4E0C-ABA1-417AE8420E63}" destId="{F32B86AD-D4FA-4B19-883F-F44F637ED6F1}" srcOrd="2" destOrd="0" presId="urn:microsoft.com/office/officeart/2016/7/layout/LinearBlockProcessNumbered"/>
    <dgm:cxn modelId="{F562461B-3338-4F35-88C5-AAE61645851B}" type="presParOf" srcId="{2D49BC6C-1FF8-4B0D-B34F-D62A013A81EB}" destId="{FF97899D-7A5C-4185-8D8C-76978FEBE1DB}" srcOrd="3" destOrd="0" presId="urn:microsoft.com/office/officeart/2016/7/layout/LinearBlockProcessNumbered"/>
    <dgm:cxn modelId="{5662493F-6642-4D12-A70D-8522B2E7DD21}" type="presParOf" srcId="{2D49BC6C-1FF8-4B0D-B34F-D62A013A81EB}" destId="{2B16D74F-93FA-4787-AC1D-C5C2A24039DE}" srcOrd="4" destOrd="0" presId="urn:microsoft.com/office/officeart/2016/7/layout/LinearBlockProcessNumbered"/>
    <dgm:cxn modelId="{BBEF5067-D135-4F8E-BFC3-14A133771708}" type="presParOf" srcId="{2B16D74F-93FA-4787-AC1D-C5C2A24039DE}" destId="{4B3AEA64-6E02-46A6-93D7-56043D1956BD}" srcOrd="0" destOrd="0" presId="urn:microsoft.com/office/officeart/2016/7/layout/LinearBlockProcessNumbered"/>
    <dgm:cxn modelId="{294C7B90-6A9B-4864-85A1-A09D6087CCF5}" type="presParOf" srcId="{2B16D74F-93FA-4787-AC1D-C5C2A24039DE}" destId="{CA46C61B-6D53-4859-AFDE-6984C000AB81}" srcOrd="1" destOrd="0" presId="urn:microsoft.com/office/officeart/2016/7/layout/LinearBlockProcessNumbered"/>
    <dgm:cxn modelId="{CA2FBC05-61EC-4D64-98C6-55A5DFB2E9FC}" type="presParOf" srcId="{2B16D74F-93FA-4787-AC1D-C5C2A24039DE}" destId="{649188AC-912E-4FBF-811D-2B87C0C7CA30}" srcOrd="2" destOrd="0" presId="urn:microsoft.com/office/officeart/2016/7/layout/LinearBlockProcessNumbered"/>
    <dgm:cxn modelId="{8F4F0E19-A55D-4861-BA4D-67A6738DE3D9}" type="presParOf" srcId="{2D49BC6C-1FF8-4B0D-B34F-D62A013A81EB}" destId="{A493F2CE-5485-43B5-B7F7-C32C62792B8C}" srcOrd="5" destOrd="0" presId="urn:microsoft.com/office/officeart/2016/7/layout/LinearBlockProcessNumbered"/>
    <dgm:cxn modelId="{0C21B7B4-7F81-4057-AEBC-DDE5FD59A5DC}" type="presParOf" srcId="{2D49BC6C-1FF8-4B0D-B34F-D62A013A81EB}" destId="{A4D4BBF1-FDE8-44DB-868D-2A3E38F057AF}" srcOrd="6" destOrd="0" presId="urn:microsoft.com/office/officeart/2016/7/layout/LinearBlockProcessNumbered"/>
    <dgm:cxn modelId="{DF9A3A2A-265E-41C8-B2D5-5F1F6A9F628D}" type="presParOf" srcId="{A4D4BBF1-FDE8-44DB-868D-2A3E38F057AF}" destId="{44DDBD05-EC31-4FEA-9674-BB27B1E03948}" srcOrd="0" destOrd="0" presId="urn:microsoft.com/office/officeart/2016/7/layout/LinearBlockProcessNumbered"/>
    <dgm:cxn modelId="{F652471E-9A82-4A46-B8B7-C0952E864C8F}" type="presParOf" srcId="{A4D4BBF1-FDE8-44DB-868D-2A3E38F057AF}" destId="{D902086F-65D3-471E-A839-97DCCB947A30}" srcOrd="1" destOrd="0" presId="urn:microsoft.com/office/officeart/2016/7/layout/LinearBlockProcessNumbered"/>
    <dgm:cxn modelId="{F76F17CA-2727-448D-BF7A-678EA3E66002}" type="presParOf" srcId="{A4D4BBF1-FDE8-44DB-868D-2A3E38F057AF}" destId="{B19C7CF9-6483-4213-A590-38C1161451B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89E7F9-1C80-4A78-9876-4CDC54794DF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D30D2C-AA03-4FBB-988F-E9A508D6A3C6}">
      <dgm:prSet/>
      <dgm:spPr/>
      <dgm:t>
        <a:bodyPr/>
        <a:lstStyle/>
        <a:p>
          <a:r>
            <a:rPr lang="en-US"/>
            <a:t>Visualize</a:t>
          </a:r>
        </a:p>
      </dgm:t>
    </dgm:pt>
    <dgm:pt modelId="{B205D9DC-AF72-49E0-A2D3-74EAE75F114C}" type="parTrans" cxnId="{109948B0-2CB1-489E-B174-37FF6C6DBBE8}">
      <dgm:prSet/>
      <dgm:spPr/>
      <dgm:t>
        <a:bodyPr/>
        <a:lstStyle/>
        <a:p>
          <a:endParaRPr lang="en-US"/>
        </a:p>
      </dgm:t>
    </dgm:pt>
    <dgm:pt modelId="{F55149B3-A4D7-42DF-8B3E-9D014E3FED75}" type="sibTrans" cxnId="{109948B0-2CB1-489E-B174-37FF6C6DBBE8}">
      <dgm:prSet/>
      <dgm:spPr/>
      <dgm:t>
        <a:bodyPr/>
        <a:lstStyle/>
        <a:p>
          <a:endParaRPr lang="en-US"/>
        </a:p>
      </dgm:t>
    </dgm:pt>
    <dgm:pt modelId="{D7D23A99-3439-47B8-A001-C46F0760BBD1}">
      <dgm:prSet/>
      <dgm:spPr/>
      <dgm:t>
        <a:bodyPr/>
        <a:lstStyle/>
        <a:p>
          <a:r>
            <a:rPr lang="en-US"/>
            <a:t>Visualize the flow of work</a:t>
          </a:r>
        </a:p>
      </dgm:t>
    </dgm:pt>
    <dgm:pt modelId="{A12C273C-D94E-4CFF-AB8B-4433EC132A90}" type="parTrans" cxnId="{F022B7BB-CE0E-49C3-AA04-DAEF9B3D3208}">
      <dgm:prSet/>
      <dgm:spPr/>
      <dgm:t>
        <a:bodyPr/>
        <a:lstStyle/>
        <a:p>
          <a:endParaRPr lang="en-US"/>
        </a:p>
      </dgm:t>
    </dgm:pt>
    <dgm:pt modelId="{FB6E9E18-212D-4588-A795-F927C0B79E42}" type="sibTrans" cxnId="{F022B7BB-CE0E-49C3-AA04-DAEF9B3D3208}">
      <dgm:prSet/>
      <dgm:spPr/>
      <dgm:t>
        <a:bodyPr/>
        <a:lstStyle/>
        <a:p>
          <a:endParaRPr lang="en-US"/>
        </a:p>
      </dgm:t>
    </dgm:pt>
    <dgm:pt modelId="{3AF09F0A-5D07-444F-A851-04CDA9843E73}">
      <dgm:prSet/>
      <dgm:spPr/>
      <dgm:t>
        <a:bodyPr/>
        <a:lstStyle/>
        <a:p>
          <a:r>
            <a:rPr lang="en-US"/>
            <a:t>Limit</a:t>
          </a:r>
        </a:p>
      </dgm:t>
    </dgm:pt>
    <dgm:pt modelId="{86F5CCB2-B4E8-45AB-A73D-21BE2D694C55}" type="parTrans" cxnId="{A4C6ED77-0E90-4B40-86A3-AFB1A511C1BB}">
      <dgm:prSet/>
      <dgm:spPr/>
      <dgm:t>
        <a:bodyPr/>
        <a:lstStyle/>
        <a:p>
          <a:endParaRPr lang="en-US"/>
        </a:p>
      </dgm:t>
    </dgm:pt>
    <dgm:pt modelId="{7CDE2CE8-8E27-4F32-9169-83065E0E281D}" type="sibTrans" cxnId="{A4C6ED77-0E90-4B40-86A3-AFB1A511C1BB}">
      <dgm:prSet/>
      <dgm:spPr/>
      <dgm:t>
        <a:bodyPr/>
        <a:lstStyle/>
        <a:p>
          <a:endParaRPr lang="en-US"/>
        </a:p>
      </dgm:t>
    </dgm:pt>
    <dgm:pt modelId="{89483578-D5CE-4DA9-8ADB-4DC75A333CB3}">
      <dgm:prSet/>
      <dgm:spPr/>
      <dgm:t>
        <a:bodyPr/>
        <a:lstStyle/>
        <a:p>
          <a:r>
            <a:rPr lang="en-US"/>
            <a:t>Limit WIP (Work in Progress)</a:t>
          </a:r>
        </a:p>
      </dgm:t>
    </dgm:pt>
    <dgm:pt modelId="{29C1136D-B53F-4DAD-BF6D-12E59641B9F9}" type="parTrans" cxnId="{44509D1A-565D-4BDF-938C-4B9886720998}">
      <dgm:prSet/>
      <dgm:spPr/>
      <dgm:t>
        <a:bodyPr/>
        <a:lstStyle/>
        <a:p>
          <a:endParaRPr lang="en-US"/>
        </a:p>
      </dgm:t>
    </dgm:pt>
    <dgm:pt modelId="{98174290-5759-487B-B2CF-91BBA4351714}" type="sibTrans" cxnId="{44509D1A-565D-4BDF-938C-4B9886720998}">
      <dgm:prSet/>
      <dgm:spPr/>
      <dgm:t>
        <a:bodyPr/>
        <a:lstStyle/>
        <a:p>
          <a:endParaRPr lang="en-US"/>
        </a:p>
      </dgm:t>
    </dgm:pt>
    <dgm:pt modelId="{88752D6F-4CF8-4677-8C78-4740E76CE707}">
      <dgm:prSet/>
      <dgm:spPr/>
      <dgm:t>
        <a:bodyPr/>
        <a:lstStyle/>
        <a:p>
          <a:r>
            <a:rPr lang="en-US"/>
            <a:t>Manage</a:t>
          </a:r>
        </a:p>
      </dgm:t>
    </dgm:pt>
    <dgm:pt modelId="{72A82FCB-210C-4753-9A8A-85F8DD1B042F}" type="parTrans" cxnId="{90030B65-DE9F-444B-89E5-78B7BB86ABFC}">
      <dgm:prSet/>
      <dgm:spPr/>
      <dgm:t>
        <a:bodyPr/>
        <a:lstStyle/>
        <a:p>
          <a:endParaRPr lang="en-US"/>
        </a:p>
      </dgm:t>
    </dgm:pt>
    <dgm:pt modelId="{140CCD4C-2946-4D62-A1C9-B0732D911AEF}" type="sibTrans" cxnId="{90030B65-DE9F-444B-89E5-78B7BB86ABFC}">
      <dgm:prSet/>
      <dgm:spPr/>
      <dgm:t>
        <a:bodyPr/>
        <a:lstStyle/>
        <a:p>
          <a:endParaRPr lang="en-US"/>
        </a:p>
      </dgm:t>
    </dgm:pt>
    <dgm:pt modelId="{D1CC0672-9866-4C49-9614-95C4DE7F5497}">
      <dgm:prSet/>
      <dgm:spPr/>
      <dgm:t>
        <a:bodyPr/>
        <a:lstStyle/>
        <a:p>
          <a:r>
            <a:rPr lang="en-US"/>
            <a:t>Manage Flow</a:t>
          </a:r>
        </a:p>
      </dgm:t>
    </dgm:pt>
    <dgm:pt modelId="{E4982DBB-CCEB-4E7F-802A-B92DD4064AA3}" type="parTrans" cxnId="{18679DFD-0839-4254-83ED-2284CD266039}">
      <dgm:prSet/>
      <dgm:spPr/>
      <dgm:t>
        <a:bodyPr/>
        <a:lstStyle/>
        <a:p>
          <a:endParaRPr lang="en-US"/>
        </a:p>
      </dgm:t>
    </dgm:pt>
    <dgm:pt modelId="{A90B8D1E-9FDF-4792-8867-4A1B9D239AF4}" type="sibTrans" cxnId="{18679DFD-0839-4254-83ED-2284CD266039}">
      <dgm:prSet/>
      <dgm:spPr/>
      <dgm:t>
        <a:bodyPr/>
        <a:lstStyle/>
        <a:p>
          <a:endParaRPr lang="en-US"/>
        </a:p>
      </dgm:t>
    </dgm:pt>
    <dgm:pt modelId="{E7B5B6EA-2DC6-4C2B-A9E6-D8FCEE8BF3E5}">
      <dgm:prSet/>
      <dgm:spPr/>
      <dgm:t>
        <a:bodyPr/>
        <a:lstStyle/>
        <a:p>
          <a:r>
            <a:rPr lang="en-US"/>
            <a:t>Make</a:t>
          </a:r>
        </a:p>
      </dgm:t>
    </dgm:pt>
    <dgm:pt modelId="{B6662D29-5C37-4697-B53F-2DA3C5114645}" type="parTrans" cxnId="{1BCA8485-7F18-4D5F-86E0-0F374328989C}">
      <dgm:prSet/>
      <dgm:spPr/>
      <dgm:t>
        <a:bodyPr/>
        <a:lstStyle/>
        <a:p>
          <a:endParaRPr lang="en-US"/>
        </a:p>
      </dgm:t>
    </dgm:pt>
    <dgm:pt modelId="{F36E5ACE-F902-4938-A335-EFD60A24B226}" type="sibTrans" cxnId="{1BCA8485-7F18-4D5F-86E0-0F374328989C}">
      <dgm:prSet/>
      <dgm:spPr/>
      <dgm:t>
        <a:bodyPr/>
        <a:lstStyle/>
        <a:p>
          <a:endParaRPr lang="en-US"/>
        </a:p>
      </dgm:t>
    </dgm:pt>
    <dgm:pt modelId="{F9349688-F05E-4264-97F9-8C6695D9E7FF}">
      <dgm:prSet/>
      <dgm:spPr/>
      <dgm:t>
        <a:bodyPr/>
        <a:lstStyle/>
        <a:p>
          <a:r>
            <a:rPr lang="en-US"/>
            <a:t>Make Process Policies Explicit</a:t>
          </a:r>
        </a:p>
      </dgm:t>
    </dgm:pt>
    <dgm:pt modelId="{FF06060E-F94A-4A8A-8A35-F92078FE9216}" type="parTrans" cxnId="{08EC1B84-3762-49B7-B0A1-A80F1CA0156D}">
      <dgm:prSet/>
      <dgm:spPr/>
      <dgm:t>
        <a:bodyPr/>
        <a:lstStyle/>
        <a:p>
          <a:endParaRPr lang="en-US"/>
        </a:p>
      </dgm:t>
    </dgm:pt>
    <dgm:pt modelId="{F661B229-E167-4A9F-8E1D-B7619814F9E1}" type="sibTrans" cxnId="{08EC1B84-3762-49B7-B0A1-A80F1CA0156D}">
      <dgm:prSet/>
      <dgm:spPr/>
      <dgm:t>
        <a:bodyPr/>
        <a:lstStyle/>
        <a:p>
          <a:endParaRPr lang="en-US"/>
        </a:p>
      </dgm:t>
    </dgm:pt>
    <dgm:pt modelId="{A6AA1957-CF52-4B0B-BC7D-3638197F9F3E}">
      <dgm:prSet/>
      <dgm:spPr/>
      <dgm:t>
        <a:bodyPr/>
        <a:lstStyle/>
        <a:p>
          <a:r>
            <a:rPr lang="en-US"/>
            <a:t>Implement</a:t>
          </a:r>
        </a:p>
      </dgm:t>
    </dgm:pt>
    <dgm:pt modelId="{02D047F2-F39D-4A1D-B8B1-5F302CF53EEC}" type="parTrans" cxnId="{317C24DF-504F-4560-B696-CBD01CD25467}">
      <dgm:prSet/>
      <dgm:spPr/>
      <dgm:t>
        <a:bodyPr/>
        <a:lstStyle/>
        <a:p>
          <a:endParaRPr lang="en-US"/>
        </a:p>
      </dgm:t>
    </dgm:pt>
    <dgm:pt modelId="{072CA7BB-160B-47AF-B61C-7B34ADF98F7C}" type="sibTrans" cxnId="{317C24DF-504F-4560-B696-CBD01CD25467}">
      <dgm:prSet/>
      <dgm:spPr/>
      <dgm:t>
        <a:bodyPr/>
        <a:lstStyle/>
        <a:p>
          <a:endParaRPr lang="en-US"/>
        </a:p>
      </dgm:t>
    </dgm:pt>
    <dgm:pt modelId="{2CD974B4-7756-4423-AD0E-887B86D5AA41}">
      <dgm:prSet/>
      <dgm:spPr/>
      <dgm:t>
        <a:bodyPr/>
        <a:lstStyle/>
        <a:p>
          <a:r>
            <a:rPr lang="en-US"/>
            <a:t>Implement Feedback Loops</a:t>
          </a:r>
        </a:p>
      </dgm:t>
    </dgm:pt>
    <dgm:pt modelId="{A65A93A0-0B26-45E2-8674-796411B684E6}" type="parTrans" cxnId="{01FE8D2C-1387-4A83-A1C5-B00F2203E2AB}">
      <dgm:prSet/>
      <dgm:spPr/>
      <dgm:t>
        <a:bodyPr/>
        <a:lstStyle/>
        <a:p>
          <a:endParaRPr lang="en-US"/>
        </a:p>
      </dgm:t>
    </dgm:pt>
    <dgm:pt modelId="{9DF8DD74-6A28-476B-811F-ADE9230BC1DB}" type="sibTrans" cxnId="{01FE8D2C-1387-4A83-A1C5-B00F2203E2AB}">
      <dgm:prSet/>
      <dgm:spPr/>
      <dgm:t>
        <a:bodyPr/>
        <a:lstStyle/>
        <a:p>
          <a:endParaRPr lang="en-US"/>
        </a:p>
      </dgm:t>
    </dgm:pt>
    <dgm:pt modelId="{4CC7EFA6-10EE-400C-8D9A-2B6FE17E0B68}">
      <dgm:prSet/>
      <dgm:spPr/>
      <dgm:t>
        <a:bodyPr/>
        <a:lstStyle/>
        <a:p>
          <a:r>
            <a:rPr lang="en-US"/>
            <a:t>Improve</a:t>
          </a:r>
        </a:p>
      </dgm:t>
    </dgm:pt>
    <dgm:pt modelId="{A51A6D07-9C6E-49E2-9797-AD2DFAD35D30}" type="parTrans" cxnId="{CD9B9E07-6D73-4598-A736-73B0C6114AFA}">
      <dgm:prSet/>
      <dgm:spPr/>
      <dgm:t>
        <a:bodyPr/>
        <a:lstStyle/>
        <a:p>
          <a:endParaRPr lang="en-US"/>
        </a:p>
      </dgm:t>
    </dgm:pt>
    <dgm:pt modelId="{F1F19989-477F-47CF-A872-169A0AD85FBD}" type="sibTrans" cxnId="{CD9B9E07-6D73-4598-A736-73B0C6114AFA}">
      <dgm:prSet/>
      <dgm:spPr/>
      <dgm:t>
        <a:bodyPr/>
        <a:lstStyle/>
        <a:p>
          <a:endParaRPr lang="en-US"/>
        </a:p>
      </dgm:t>
    </dgm:pt>
    <dgm:pt modelId="{6498861D-8C07-419F-B5FC-B7EE6B0AE3EE}">
      <dgm:prSet/>
      <dgm:spPr/>
      <dgm:t>
        <a:bodyPr/>
        <a:lstStyle/>
        <a:p>
          <a:r>
            <a:rPr lang="en-US"/>
            <a:t>Improve Collaboratively, Evolve Experimentally</a:t>
          </a:r>
        </a:p>
      </dgm:t>
    </dgm:pt>
    <dgm:pt modelId="{CAB61891-16A8-4728-8DA6-1BCE79B88533}" type="parTrans" cxnId="{2427161A-7683-4141-B54F-A95E148C9BE7}">
      <dgm:prSet/>
      <dgm:spPr/>
      <dgm:t>
        <a:bodyPr/>
        <a:lstStyle/>
        <a:p>
          <a:endParaRPr lang="en-US"/>
        </a:p>
      </dgm:t>
    </dgm:pt>
    <dgm:pt modelId="{26097325-125F-42DB-837E-8C5FCB8B354D}" type="sibTrans" cxnId="{2427161A-7683-4141-B54F-A95E148C9BE7}">
      <dgm:prSet/>
      <dgm:spPr/>
      <dgm:t>
        <a:bodyPr/>
        <a:lstStyle/>
        <a:p>
          <a:endParaRPr lang="en-US"/>
        </a:p>
      </dgm:t>
    </dgm:pt>
    <dgm:pt modelId="{AE7096DE-273A-4C66-AF13-567C45E812A4}" type="pres">
      <dgm:prSet presAssocID="{AE89E7F9-1C80-4A78-9876-4CDC54794DFA}" presName="Name0" presStyleCnt="0">
        <dgm:presLayoutVars>
          <dgm:dir/>
          <dgm:animLvl val="lvl"/>
          <dgm:resizeHandles val="exact"/>
        </dgm:presLayoutVars>
      </dgm:prSet>
      <dgm:spPr/>
    </dgm:pt>
    <dgm:pt modelId="{7ECB431B-07A9-4E70-B68F-7E6D7452800E}" type="pres">
      <dgm:prSet presAssocID="{05D30D2C-AA03-4FBB-988F-E9A508D6A3C6}" presName="linNode" presStyleCnt="0"/>
      <dgm:spPr/>
    </dgm:pt>
    <dgm:pt modelId="{4DB9C589-9EBA-4495-95C2-E575AEF329EB}" type="pres">
      <dgm:prSet presAssocID="{05D30D2C-AA03-4FBB-988F-E9A508D6A3C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42FC6A52-2C54-4163-8344-BCFF8C555140}" type="pres">
      <dgm:prSet presAssocID="{05D30D2C-AA03-4FBB-988F-E9A508D6A3C6}" presName="descendantText" presStyleLbl="alignNode1" presStyleIdx="0" presStyleCnt="6">
        <dgm:presLayoutVars>
          <dgm:bulletEnabled/>
        </dgm:presLayoutVars>
      </dgm:prSet>
      <dgm:spPr/>
    </dgm:pt>
    <dgm:pt modelId="{925E036D-A478-47F5-AEB5-FADABD448292}" type="pres">
      <dgm:prSet presAssocID="{F55149B3-A4D7-42DF-8B3E-9D014E3FED75}" presName="sp" presStyleCnt="0"/>
      <dgm:spPr/>
    </dgm:pt>
    <dgm:pt modelId="{61D7E165-3449-4F2E-8F26-9AB4C8F4F973}" type="pres">
      <dgm:prSet presAssocID="{3AF09F0A-5D07-444F-A851-04CDA9843E73}" presName="linNode" presStyleCnt="0"/>
      <dgm:spPr/>
    </dgm:pt>
    <dgm:pt modelId="{43D49735-3198-4EDF-97BB-44ED0E9FE67C}" type="pres">
      <dgm:prSet presAssocID="{3AF09F0A-5D07-444F-A851-04CDA9843E73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52158540-DAC8-433E-B402-DDAF00623586}" type="pres">
      <dgm:prSet presAssocID="{3AF09F0A-5D07-444F-A851-04CDA9843E73}" presName="descendantText" presStyleLbl="alignNode1" presStyleIdx="1" presStyleCnt="6">
        <dgm:presLayoutVars>
          <dgm:bulletEnabled/>
        </dgm:presLayoutVars>
      </dgm:prSet>
      <dgm:spPr/>
    </dgm:pt>
    <dgm:pt modelId="{ECBD1198-56D8-4A8F-B448-D2A3282A33B5}" type="pres">
      <dgm:prSet presAssocID="{7CDE2CE8-8E27-4F32-9169-83065E0E281D}" presName="sp" presStyleCnt="0"/>
      <dgm:spPr/>
    </dgm:pt>
    <dgm:pt modelId="{E437ECDE-8C57-469D-9F2D-6178E934F3B5}" type="pres">
      <dgm:prSet presAssocID="{88752D6F-4CF8-4677-8C78-4740E76CE707}" presName="linNode" presStyleCnt="0"/>
      <dgm:spPr/>
    </dgm:pt>
    <dgm:pt modelId="{97F97B86-1D61-48C5-9C43-308510787B03}" type="pres">
      <dgm:prSet presAssocID="{88752D6F-4CF8-4677-8C78-4740E76CE707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C794F6A8-85C6-4F43-8E8C-148A40ABD734}" type="pres">
      <dgm:prSet presAssocID="{88752D6F-4CF8-4677-8C78-4740E76CE707}" presName="descendantText" presStyleLbl="alignNode1" presStyleIdx="2" presStyleCnt="6">
        <dgm:presLayoutVars>
          <dgm:bulletEnabled/>
        </dgm:presLayoutVars>
      </dgm:prSet>
      <dgm:spPr/>
    </dgm:pt>
    <dgm:pt modelId="{C6C84668-C538-477F-85E8-6260BA4BD556}" type="pres">
      <dgm:prSet presAssocID="{140CCD4C-2946-4D62-A1C9-B0732D911AEF}" presName="sp" presStyleCnt="0"/>
      <dgm:spPr/>
    </dgm:pt>
    <dgm:pt modelId="{68B559A7-8A4E-4054-9450-1E56938E280D}" type="pres">
      <dgm:prSet presAssocID="{E7B5B6EA-2DC6-4C2B-A9E6-D8FCEE8BF3E5}" presName="linNode" presStyleCnt="0"/>
      <dgm:spPr/>
    </dgm:pt>
    <dgm:pt modelId="{F10F1C6F-F2AF-4740-A32F-D2871A4FA0B5}" type="pres">
      <dgm:prSet presAssocID="{E7B5B6EA-2DC6-4C2B-A9E6-D8FCEE8BF3E5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32E27342-C7FE-4485-9564-B24DBE88FEB2}" type="pres">
      <dgm:prSet presAssocID="{E7B5B6EA-2DC6-4C2B-A9E6-D8FCEE8BF3E5}" presName="descendantText" presStyleLbl="alignNode1" presStyleIdx="3" presStyleCnt="6">
        <dgm:presLayoutVars>
          <dgm:bulletEnabled/>
        </dgm:presLayoutVars>
      </dgm:prSet>
      <dgm:spPr/>
    </dgm:pt>
    <dgm:pt modelId="{5EC96F20-4AE3-478E-9877-E0B19A3A52F2}" type="pres">
      <dgm:prSet presAssocID="{F36E5ACE-F902-4938-A335-EFD60A24B226}" presName="sp" presStyleCnt="0"/>
      <dgm:spPr/>
    </dgm:pt>
    <dgm:pt modelId="{6A199667-E906-4628-B794-A567034C60C8}" type="pres">
      <dgm:prSet presAssocID="{A6AA1957-CF52-4B0B-BC7D-3638197F9F3E}" presName="linNode" presStyleCnt="0"/>
      <dgm:spPr/>
    </dgm:pt>
    <dgm:pt modelId="{064D12FD-9D45-4E34-9FC7-27DE6D50D8A4}" type="pres">
      <dgm:prSet presAssocID="{A6AA1957-CF52-4B0B-BC7D-3638197F9F3E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4F7A6380-92CB-4104-8BA5-2ADC6B5CD540}" type="pres">
      <dgm:prSet presAssocID="{A6AA1957-CF52-4B0B-BC7D-3638197F9F3E}" presName="descendantText" presStyleLbl="alignNode1" presStyleIdx="4" presStyleCnt="6">
        <dgm:presLayoutVars>
          <dgm:bulletEnabled/>
        </dgm:presLayoutVars>
      </dgm:prSet>
      <dgm:spPr/>
    </dgm:pt>
    <dgm:pt modelId="{6177773B-291B-4678-B7BB-9F4B1BAD7E3C}" type="pres">
      <dgm:prSet presAssocID="{072CA7BB-160B-47AF-B61C-7B34ADF98F7C}" presName="sp" presStyleCnt="0"/>
      <dgm:spPr/>
    </dgm:pt>
    <dgm:pt modelId="{6E486E54-C93D-4A21-9746-BCA5311B5E5D}" type="pres">
      <dgm:prSet presAssocID="{4CC7EFA6-10EE-400C-8D9A-2B6FE17E0B68}" presName="linNode" presStyleCnt="0"/>
      <dgm:spPr/>
    </dgm:pt>
    <dgm:pt modelId="{BDBF8E80-8387-4B79-921D-16C08E4DE8F4}" type="pres">
      <dgm:prSet presAssocID="{4CC7EFA6-10EE-400C-8D9A-2B6FE17E0B68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AE4546B7-FB07-485A-B7F6-B40A4B0862A1}" type="pres">
      <dgm:prSet presAssocID="{4CC7EFA6-10EE-400C-8D9A-2B6FE17E0B68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CD9B9E07-6D73-4598-A736-73B0C6114AFA}" srcId="{AE89E7F9-1C80-4A78-9876-4CDC54794DFA}" destId="{4CC7EFA6-10EE-400C-8D9A-2B6FE17E0B68}" srcOrd="5" destOrd="0" parTransId="{A51A6D07-9C6E-49E2-9797-AD2DFAD35D30}" sibTransId="{F1F19989-477F-47CF-A872-169A0AD85FBD}"/>
    <dgm:cxn modelId="{BE19F408-E6FB-4469-9056-6E5EB1A5A768}" type="presOf" srcId="{F9349688-F05E-4264-97F9-8C6695D9E7FF}" destId="{32E27342-C7FE-4485-9564-B24DBE88FEB2}" srcOrd="0" destOrd="0" presId="urn:microsoft.com/office/officeart/2016/7/layout/VerticalHollowActionList"/>
    <dgm:cxn modelId="{2427161A-7683-4141-B54F-A95E148C9BE7}" srcId="{4CC7EFA6-10EE-400C-8D9A-2B6FE17E0B68}" destId="{6498861D-8C07-419F-B5FC-B7EE6B0AE3EE}" srcOrd="0" destOrd="0" parTransId="{CAB61891-16A8-4728-8DA6-1BCE79B88533}" sibTransId="{26097325-125F-42DB-837E-8C5FCB8B354D}"/>
    <dgm:cxn modelId="{44509D1A-565D-4BDF-938C-4B9886720998}" srcId="{3AF09F0A-5D07-444F-A851-04CDA9843E73}" destId="{89483578-D5CE-4DA9-8ADB-4DC75A333CB3}" srcOrd="0" destOrd="0" parTransId="{29C1136D-B53F-4DAD-BF6D-12E59641B9F9}" sibTransId="{98174290-5759-487B-B2CF-91BBA4351714}"/>
    <dgm:cxn modelId="{01FE8D2C-1387-4A83-A1C5-B00F2203E2AB}" srcId="{A6AA1957-CF52-4B0B-BC7D-3638197F9F3E}" destId="{2CD974B4-7756-4423-AD0E-887B86D5AA41}" srcOrd="0" destOrd="0" parTransId="{A65A93A0-0B26-45E2-8674-796411B684E6}" sibTransId="{9DF8DD74-6A28-476B-811F-ADE9230BC1DB}"/>
    <dgm:cxn modelId="{7840EA61-2763-4A9F-8A4A-B6554A58A252}" type="presOf" srcId="{E7B5B6EA-2DC6-4C2B-A9E6-D8FCEE8BF3E5}" destId="{F10F1C6F-F2AF-4740-A32F-D2871A4FA0B5}" srcOrd="0" destOrd="0" presId="urn:microsoft.com/office/officeart/2016/7/layout/VerticalHollowActionList"/>
    <dgm:cxn modelId="{DD74C242-100A-4068-9659-B8666456D96A}" type="presOf" srcId="{A6AA1957-CF52-4B0B-BC7D-3638197F9F3E}" destId="{064D12FD-9D45-4E34-9FC7-27DE6D50D8A4}" srcOrd="0" destOrd="0" presId="urn:microsoft.com/office/officeart/2016/7/layout/VerticalHollowActionList"/>
    <dgm:cxn modelId="{90030B65-DE9F-444B-89E5-78B7BB86ABFC}" srcId="{AE89E7F9-1C80-4A78-9876-4CDC54794DFA}" destId="{88752D6F-4CF8-4677-8C78-4740E76CE707}" srcOrd="2" destOrd="0" parTransId="{72A82FCB-210C-4753-9A8A-85F8DD1B042F}" sibTransId="{140CCD4C-2946-4D62-A1C9-B0732D911AEF}"/>
    <dgm:cxn modelId="{89A5F145-3231-4734-BC63-CDB1BC34C8B5}" type="presOf" srcId="{3AF09F0A-5D07-444F-A851-04CDA9843E73}" destId="{43D49735-3198-4EDF-97BB-44ED0E9FE67C}" srcOrd="0" destOrd="0" presId="urn:microsoft.com/office/officeart/2016/7/layout/VerticalHollowActionList"/>
    <dgm:cxn modelId="{2CF62568-53FE-438D-982B-D3240E092195}" type="presOf" srcId="{88752D6F-4CF8-4677-8C78-4740E76CE707}" destId="{97F97B86-1D61-48C5-9C43-308510787B03}" srcOrd="0" destOrd="0" presId="urn:microsoft.com/office/officeart/2016/7/layout/VerticalHollowActionList"/>
    <dgm:cxn modelId="{6492D970-BC2C-44B4-9D7B-039814E239AF}" type="presOf" srcId="{89483578-D5CE-4DA9-8ADB-4DC75A333CB3}" destId="{52158540-DAC8-433E-B402-DDAF00623586}" srcOrd="0" destOrd="0" presId="urn:microsoft.com/office/officeart/2016/7/layout/VerticalHollowActionList"/>
    <dgm:cxn modelId="{A4C6ED77-0E90-4B40-86A3-AFB1A511C1BB}" srcId="{AE89E7F9-1C80-4A78-9876-4CDC54794DFA}" destId="{3AF09F0A-5D07-444F-A851-04CDA9843E73}" srcOrd="1" destOrd="0" parTransId="{86F5CCB2-B4E8-45AB-A73D-21BE2D694C55}" sibTransId="{7CDE2CE8-8E27-4F32-9169-83065E0E281D}"/>
    <dgm:cxn modelId="{896CA97A-14DE-47FC-9727-E8AA53F2BC1E}" type="presOf" srcId="{D1CC0672-9866-4C49-9614-95C4DE7F5497}" destId="{C794F6A8-85C6-4F43-8E8C-148A40ABD734}" srcOrd="0" destOrd="0" presId="urn:microsoft.com/office/officeart/2016/7/layout/VerticalHollowActionList"/>
    <dgm:cxn modelId="{D92E117C-5212-425C-AC7A-A22210959315}" type="presOf" srcId="{AE89E7F9-1C80-4A78-9876-4CDC54794DFA}" destId="{AE7096DE-273A-4C66-AF13-567C45E812A4}" srcOrd="0" destOrd="0" presId="urn:microsoft.com/office/officeart/2016/7/layout/VerticalHollowActionList"/>
    <dgm:cxn modelId="{08EC1B84-3762-49B7-B0A1-A80F1CA0156D}" srcId="{E7B5B6EA-2DC6-4C2B-A9E6-D8FCEE8BF3E5}" destId="{F9349688-F05E-4264-97F9-8C6695D9E7FF}" srcOrd="0" destOrd="0" parTransId="{FF06060E-F94A-4A8A-8A35-F92078FE9216}" sibTransId="{F661B229-E167-4A9F-8E1D-B7619814F9E1}"/>
    <dgm:cxn modelId="{1BCA8485-7F18-4D5F-86E0-0F374328989C}" srcId="{AE89E7F9-1C80-4A78-9876-4CDC54794DFA}" destId="{E7B5B6EA-2DC6-4C2B-A9E6-D8FCEE8BF3E5}" srcOrd="3" destOrd="0" parTransId="{B6662D29-5C37-4697-B53F-2DA3C5114645}" sibTransId="{F36E5ACE-F902-4938-A335-EFD60A24B226}"/>
    <dgm:cxn modelId="{109948B0-2CB1-489E-B174-37FF6C6DBBE8}" srcId="{AE89E7F9-1C80-4A78-9876-4CDC54794DFA}" destId="{05D30D2C-AA03-4FBB-988F-E9A508D6A3C6}" srcOrd="0" destOrd="0" parTransId="{B205D9DC-AF72-49E0-A2D3-74EAE75F114C}" sibTransId="{F55149B3-A4D7-42DF-8B3E-9D014E3FED75}"/>
    <dgm:cxn modelId="{2C679DB3-AC0C-43F8-84CC-857817E304D2}" type="presOf" srcId="{6498861D-8C07-419F-B5FC-B7EE6B0AE3EE}" destId="{AE4546B7-FB07-485A-B7F6-B40A4B0862A1}" srcOrd="0" destOrd="0" presId="urn:microsoft.com/office/officeart/2016/7/layout/VerticalHollowActionList"/>
    <dgm:cxn modelId="{C848D3B7-F8EE-4EC4-9A71-2284C0B2EBA4}" type="presOf" srcId="{2CD974B4-7756-4423-AD0E-887B86D5AA41}" destId="{4F7A6380-92CB-4104-8BA5-2ADC6B5CD540}" srcOrd="0" destOrd="0" presId="urn:microsoft.com/office/officeart/2016/7/layout/VerticalHollowActionList"/>
    <dgm:cxn modelId="{F022B7BB-CE0E-49C3-AA04-DAEF9B3D3208}" srcId="{05D30D2C-AA03-4FBB-988F-E9A508D6A3C6}" destId="{D7D23A99-3439-47B8-A001-C46F0760BBD1}" srcOrd="0" destOrd="0" parTransId="{A12C273C-D94E-4CFF-AB8B-4433EC132A90}" sibTransId="{FB6E9E18-212D-4588-A795-F927C0B79E42}"/>
    <dgm:cxn modelId="{236E25C8-8E71-4F26-8635-C2ECFE538708}" type="presOf" srcId="{D7D23A99-3439-47B8-A001-C46F0760BBD1}" destId="{42FC6A52-2C54-4163-8344-BCFF8C555140}" srcOrd="0" destOrd="0" presId="urn:microsoft.com/office/officeart/2016/7/layout/VerticalHollowActionList"/>
    <dgm:cxn modelId="{39616FC8-2E98-4091-87E9-A632ED14412C}" type="presOf" srcId="{4CC7EFA6-10EE-400C-8D9A-2B6FE17E0B68}" destId="{BDBF8E80-8387-4B79-921D-16C08E4DE8F4}" srcOrd="0" destOrd="0" presId="urn:microsoft.com/office/officeart/2016/7/layout/VerticalHollowActionList"/>
    <dgm:cxn modelId="{317C24DF-504F-4560-B696-CBD01CD25467}" srcId="{AE89E7F9-1C80-4A78-9876-4CDC54794DFA}" destId="{A6AA1957-CF52-4B0B-BC7D-3638197F9F3E}" srcOrd="4" destOrd="0" parTransId="{02D047F2-F39D-4A1D-B8B1-5F302CF53EEC}" sibTransId="{072CA7BB-160B-47AF-B61C-7B34ADF98F7C}"/>
    <dgm:cxn modelId="{8A1467FD-D02D-44AF-86B8-C78A85E828B8}" type="presOf" srcId="{05D30D2C-AA03-4FBB-988F-E9A508D6A3C6}" destId="{4DB9C589-9EBA-4495-95C2-E575AEF329EB}" srcOrd="0" destOrd="0" presId="urn:microsoft.com/office/officeart/2016/7/layout/VerticalHollowActionList"/>
    <dgm:cxn modelId="{18679DFD-0839-4254-83ED-2284CD266039}" srcId="{88752D6F-4CF8-4677-8C78-4740E76CE707}" destId="{D1CC0672-9866-4C49-9614-95C4DE7F5497}" srcOrd="0" destOrd="0" parTransId="{E4982DBB-CCEB-4E7F-802A-B92DD4064AA3}" sibTransId="{A90B8D1E-9FDF-4792-8867-4A1B9D239AF4}"/>
    <dgm:cxn modelId="{26E2CD21-AC2F-4F42-8038-4411F5328ABF}" type="presParOf" srcId="{AE7096DE-273A-4C66-AF13-567C45E812A4}" destId="{7ECB431B-07A9-4E70-B68F-7E6D7452800E}" srcOrd="0" destOrd="0" presId="urn:microsoft.com/office/officeart/2016/7/layout/VerticalHollowActionList"/>
    <dgm:cxn modelId="{3FD39810-C80B-45B2-8912-EF57FBF23E83}" type="presParOf" srcId="{7ECB431B-07A9-4E70-B68F-7E6D7452800E}" destId="{4DB9C589-9EBA-4495-95C2-E575AEF329EB}" srcOrd="0" destOrd="0" presId="urn:microsoft.com/office/officeart/2016/7/layout/VerticalHollowActionList"/>
    <dgm:cxn modelId="{CFEF4AE7-DB92-46F4-A2A8-6B44E0AF59C9}" type="presParOf" srcId="{7ECB431B-07A9-4E70-B68F-7E6D7452800E}" destId="{42FC6A52-2C54-4163-8344-BCFF8C555140}" srcOrd="1" destOrd="0" presId="urn:microsoft.com/office/officeart/2016/7/layout/VerticalHollowActionList"/>
    <dgm:cxn modelId="{0F677B90-3CEF-4EEF-8F97-0FB9139CA54A}" type="presParOf" srcId="{AE7096DE-273A-4C66-AF13-567C45E812A4}" destId="{925E036D-A478-47F5-AEB5-FADABD448292}" srcOrd="1" destOrd="0" presId="urn:microsoft.com/office/officeart/2016/7/layout/VerticalHollowActionList"/>
    <dgm:cxn modelId="{27723AC1-2798-4443-B3EB-FAB9DA2B0331}" type="presParOf" srcId="{AE7096DE-273A-4C66-AF13-567C45E812A4}" destId="{61D7E165-3449-4F2E-8F26-9AB4C8F4F973}" srcOrd="2" destOrd="0" presId="urn:microsoft.com/office/officeart/2016/7/layout/VerticalHollowActionList"/>
    <dgm:cxn modelId="{C6683A29-58AA-42C5-9D06-7DF47764EA52}" type="presParOf" srcId="{61D7E165-3449-4F2E-8F26-9AB4C8F4F973}" destId="{43D49735-3198-4EDF-97BB-44ED0E9FE67C}" srcOrd="0" destOrd="0" presId="urn:microsoft.com/office/officeart/2016/7/layout/VerticalHollowActionList"/>
    <dgm:cxn modelId="{506C5631-187E-4848-BD29-8CEF2049441F}" type="presParOf" srcId="{61D7E165-3449-4F2E-8F26-9AB4C8F4F973}" destId="{52158540-DAC8-433E-B402-DDAF00623586}" srcOrd="1" destOrd="0" presId="urn:microsoft.com/office/officeart/2016/7/layout/VerticalHollowActionList"/>
    <dgm:cxn modelId="{430B3221-F57C-4E2E-8BB1-74B2C877956D}" type="presParOf" srcId="{AE7096DE-273A-4C66-AF13-567C45E812A4}" destId="{ECBD1198-56D8-4A8F-B448-D2A3282A33B5}" srcOrd="3" destOrd="0" presId="urn:microsoft.com/office/officeart/2016/7/layout/VerticalHollowActionList"/>
    <dgm:cxn modelId="{8CD2401B-FC98-47EE-95F3-5B1FBFAA572F}" type="presParOf" srcId="{AE7096DE-273A-4C66-AF13-567C45E812A4}" destId="{E437ECDE-8C57-469D-9F2D-6178E934F3B5}" srcOrd="4" destOrd="0" presId="urn:microsoft.com/office/officeart/2016/7/layout/VerticalHollowActionList"/>
    <dgm:cxn modelId="{F733106B-8B4A-4315-8245-C4AB9E7BB815}" type="presParOf" srcId="{E437ECDE-8C57-469D-9F2D-6178E934F3B5}" destId="{97F97B86-1D61-48C5-9C43-308510787B03}" srcOrd="0" destOrd="0" presId="urn:microsoft.com/office/officeart/2016/7/layout/VerticalHollowActionList"/>
    <dgm:cxn modelId="{5A1FCD6B-1F76-4039-AC1C-93BE151F8969}" type="presParOf" srcId="{E437ECDE-8C57-469D-9F2D-6178E934F3B5}" destId="{C794F6A8-85C6-4F43-8E8C-148A40ABD734}" srcOrd="1" destOrd="0" presId="urn:microsoft.com/office/officeart/2016/7/layout/VerticalHollowActionList"/>
    <dgm:cxn modelId="{76A7FE1F-015E-482A-9BD1-95C7C8912735}" type="presParOf" srcId="{AE7096DE-273A-4C66-AF13-567C45E812A4}" destId="{C6C84668-C538-477F-85E8-6260BA4BD556}" srcOrd="5" destOrd="0" presId="urn:microsoft.com/office/officeart/2016/7/layout/VerticalHollowActionList"/>
    <dgm:cxn modelId="{D5710452-1DBA-4621-89DC-4D171DE95A49}" type="presParOf" srcId="{AE7096DE-273A-4C66-AF13-567C45E812A4}" destId="{68B559A7-8A4E-4054-9450-1E56938E280D}" srcOrd="6" destOrd="0" presId="urn:microsoft.com/office/officeart/2016/7/layout/VerticalHollowActionList"/>
    <dgm:cxn modelId="{37F8FADE-E295-4C9A-BC02-7F09112DA266}" type="presParOf" srcId="{68B559A7-8A4E-4054-9450-1E56938E280D}" destId="{F10F1C6F-F2AF-4740-A32F-D2871A4FA0B5}" srcOrd="0" destOrd="0" presId="urn:microsoft.com/office/officeart/2016/7/layout/VerticalHollowActionList"/>
    <dgm:cxn modelId="{DF77B284-96AF-4059-8FBD-42E824946471}" type="presParOf" srcId="{68B559A7-8A4E-4054-9450-1E56938E280D}" destId="{32E27342-C7FE-4485-9564-B24DBE88FEB2}" srcOrd="1" destOrd="0" presId="urn:microsoft.com/office/officeart/2016/7/layout/VerticalHollowActionList"/>
    <dgm:cxn modelId="{5A2AB579-A4B4-4B78-ADD6-FBDED171079F}" type="presParOf" srcId="{AE7096DE-273A-4C66-AF13-567C45E812A4}" destId="{5EC96F20-4AE3-478E-9877-E0B19A3A52F2}" srcOrd="7" destOrd="0" presId="urn:microsoft.com/office/officeart/2016/7/layout/VerticalHollowActionList"/>
    <dgm:cxn modelId="{52BA7909-C8A0-4B11-A6DC-129BAA59155A}" type="presParOf" srcId="{AE7096DE-273A-4C66-AF13-567C45E812A4}" destId="{6A199667-E906-4628-B794-A567034C60C8}" srcOrd="8" destOrd="0" presId="urn:microsoft.com/office/officeart/2016/7/layout/VerticalHollowActionList"/>
    <dgm:cxn modelId="{24318568-FB39-46E4-BEB8-AD5F9A52AB6F}" type="presParOf" srcId="{6A199667-E906-4628-B794-A567034C60C8}" destId="{064D12FD-9D45-4E34-9FC7-27DE6D50D8A4}" srcOrd="0" destOrd="0" presId="urn:microsoft.com/office/officeart/2016/7/layout/VerticalHollowActionList"/>
    <dgm:cxn modelId="{4567B9AF-9E4F-47F1-A906-CECB447CE039}" type="presParOf" srcId="{6A199667-E906-4628-B794-A567034C60C8}" destId="{4F7A6380-92CB-4104-8BA5-2ADC6B5CD540}" srcOrd="1" destOrd="0" presId="urn:microsoft.com/office/officeart/2016/7/layout/VerticalHollowActionList"/>
    <dgm:cxn modelId="{247C311C-3469-4D16-98BE-E3A2A4999240}" type="presParOf" srcId="{AE7096DE-273A-4C66-AF13-567C45E812A4}" destId="{6177773B-291B-4678-B7BB-9F4B1BAD7E3C}" srcOrd="9" destOrd="0" presId="urn:microsoft.com/office/officeart/2016/7/layout/VerticalHollowActionList"/>
    <dgm:cxn modelId="{1FD1FB6E-9426-4B20-A6E4-6F51F767454E}" type="presParOf" srcId="{AE7096DE-273A-4C66-AF13-567C45E812A4}" destId="{6E486E54-C93D-4A21-9746-BCA5311B5E5D}" srcOrd="10" destOrd="0" presId="urn:microsoft.com/office/officeart/2016/7/layout/VerticalHollowActionList"/>
    <dgm:cxn modelId="{D5A611D1-D5A6-42C3-996D-AC0C13C1C66D}" type="presParOf" srcId="{6E486E54-C93D-4A21-9746-BCA5311B5E5D}" destId="{BDBF8E80-8387-4B79-921D-16C08E4DE8F4}" srcOrd="0" destOrd="0" presId="urn:microsoft.com/office/officeart/2016/7/layout/VerticalHollowActionList"/>
    <dgm:cxn modelId="{347C4F8E-D808-43B5-B60D-C8DDF1B1E144}" type="presParOf" srcId="{6E486E54-C93D-4A21-9746-BCA5311B5E5D}" destId="{AE4546B7-FB07-485A-B7F6-B40A4B0862A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9A985-FB19-4CE0-95A4-61C73DFAAA40}">
      <dsp:nvSpPr>
        <dsp:cNvPr id="0" name=""/>
        <dsp:cNvSpPr/>
      </dsp:nvSpPr>
      <dsp:spPr>
        <a:xfrm>
          <a:off x="0" y="31352"/>
          <a:ext cx="10134600" cy="707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 Team lead:</a:t>
          </a:r>
        </a:p>
      </dsp:txBody>
      <dsp:txXfrm>
        <a:off x="34526" y="65878"/>
        <a:ext cx="10065548" cy="638212"/>
      </dsp:txXfrm>
    </dsp:sp>
    <dsp:sp modelId="{FA30B9E8-5561-455A-8DE7-925803721D0F}">
      <dsp:nvSpPr>
        <dsp:cNvPr id="0" name=""/>
        <dsp:cNvSpPr/>
      </dsp:nvSpPr>
      <dsp:spPr>
        <a:xfrm>
          <a:off x="0" y="738617"/>
          <a:ext cx="10134600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77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This role, also called as "Scrum Master".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It is responsible for facilitating the team, obtaining resources for it, and protecting it from problems.</a:t>
          </a:r>
          <a:endParaRPr lang="en-US" sz="2400" kern="1200" dirty="0"/>
        </a:p>
      </dsp:txBody>
      <dsp:txXfrm>
        <a:off x="0" y="738617"/>
        <a:ext cx="10134600" cy="1090890"/>
      </dsp:txXfrm>
    </dsp:sp>
    <dsp:sp modelId="{33B75DCD-258B-43F9-9C47-5A479F75E71B}">
      <dsp:nvSpPr>
        <dsp:cNvPr id="0" name=""/>
        <dsp:cNvSpPr/>
      </dsp:nvSpPr>
      <dsp:spPr>
        <a:xfrm>
          <a:off x="0" y="1829508"/>
          <a:ext cx="10134600" cy="707264"/>
        </a:xfrm>
        <a:prstGeom prst="roundRect">
          <a:avLst/>
        </a:prstGeom>
        <a:solidFill>
          <a:schemeClr val="accent5">
            <a:hueOff val="-1463210"/>
            <a:satOff val="5193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 Team member:</a:t>
          </a:r>
        </a:p>
      </dsp:txBody>
      <dsp:txXfrm>
        <a:off x="34526" y="1864034"/>
        <a:ext cx="10065548" cy="638212"/>
      </dsp:txXfrm>
    </dsp:sp>
    <dsp:sp modelId="{35282B45-BF5C-4F91-8F3D-83AA8C219B08}">
      <dsp:nvSpPr>
        <dsp:cNvPr id="0" name=""/>
        <dsp:cNvSpPr/>
      </dsp:nvSpPr>
      <dsp:spPr>
        <a:xfrm>
          <a:off x="0" y="2536772"/>
          <a:ext cx="10134600" cy="77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77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This role, sometimes referred to as developer or programmer.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It is responsible for the creation and delivery of a system.</a:t>
          </a:r>
          <a:endParaRPr lang="en-US" sz="2400" kern="1200" dirty="0"/>
        </a:p>
      </dsp:txBody>
      <dsp:txXfrm>
        <a:off x="0" y="2536772"/>
        <a:ext cx="10134600" cy="77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D5F13-461B-43D1-9962-735611021E45}">
      <dsp:nvSpPr>
        <dsp:cNvPr id="0" name=""/>
        <dsp:cNvSpPr/>
      </dsp:nvSpPr>
      <dsp:spPr>
        <a:xfrm>
          <a:off x="0" y="37070"/>
          <a:ext cx="10134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3. Product owner:</a:t>
          </a:r>
        </a:p>
      </dsp:txBody>
      <dsp:txXfrm>
        <a:off x="44549" y="81619"/>
        <a:ext cx="10045502" cy="823502"/>
      </dsp:txXfrm>
    </dsp:sp>
    <dsp:sp modelId="{2FF32ADF-0927-4012-98B6-E0A71990FB51}">
      <dsp:nvSpPr>
        <dsp:cNvPr id="0" name=""/>
        <dsp:cNvSpPr/>
      </dsp:nvSpPr>
      <dsp:spPr>
        <a:xfrm>
          <a:off x="0" y="949670"/>
          <a:ext cx="10134600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77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 dirty="0"/>
            <a:t>The product owner, called on-site customer in XP and active stakeholder in AM, represents the stakeholders.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 dirty="0"/>
            <a:t>This is the one person who owns the </a:t>
          </a:r>
          <a:r>
            <a:rPr lang="en-US" sz="3100" b="0" i="0" kern="1200"/>
            <a:t>product..</a:t>
          </a:r>
          <a:endParaRPr lang="en-US" sz="3100" kern="1200" dirty="0"/>
        </a:p>
      </dsp:txBody>
      <dsp:txXfrm>
        <a:off x="0" y="949670"/>
        <a:ext cx="10134600" cy="1407600"/>
      </dsp:txXfrm>
    </dsp:sp>
    <dsp:sp modelId="{03A8B24C-2F35-4D0B-A9BA-4E274F934C8F}">
      <dsp:nvSpPr>
        <dsp:cNvPr id="0" name=""/>
        <dsp:cNvSpPr/>
      </dsp:nvSpPr>
      <dsp:spPr>
        <a:xfrm>
          <a:off x="0" y="2357271"/>
          <a:ext cx="10134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4. Stakeholder:</a:t>
          </a:r>
        </a:p>
      </dsp:txBody>
      <dsp:txXfrm>
        <a:off x="44549" y="2401820"/>
        <a:ext cx="10045502" cy="823502"/>
      </dsp:txXfrm>
    </dsp:sp>
    <dsp:sp modelId="{5BC7DFF6-42BB-43BC-AE89-A8B3A3C3DCB9}">
      <dsp:nvSpPr>
        <dsp:cNvPr id="0" name=""/>
        <dsp:cNvSpPr/>
      </dsp:nvSpPr>
      <dsp:spPr>
        <a:xfrm>
          <a:off x="0" y="3269871"/>
          <a:ext cx="101346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77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/>
            <a:t>He is the "gold owner" who funds the project.</a:t>
          </a:r>
          <a:endParaRPr lang="en-US" sz="3100" kern="1200"/>
        </a:p>
      </dsp:txBody>
      <dsp:txXfrm>
        <a:off x="0" y="3269871"/>
        <a:ext cx="10134600" cy="662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81DDA-9465-4AEA-9CE0-AD76E7A7F8E2}">
      <dsp:nvSpPr>
        <dsp:cNvPr id="0" name=""/>
        <dsp:cNvSpPr/>
      </dsp:nvSpPr>
      <dsp:spPr>
        <a:xfrm>
          <a:off x="0" y="30723"/>
          <a:ext cx="5210615" cy="8897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Satisfying the customer</a:t>
          </a:r>
        </a:p>
      </dsp:txBody>
      <dsp:txXfrm>
        <a:off x="43436" y="74159"/>
        <a:ext cx="5123743" cy="802912"/>
      </dsp:txXfrm>
    </dsp:sp>
    <dsp:sp modelId="{65B8016D-57DD-4A94-BFDF-FE7F20F3502D}">
      <dsp:nvSpPr>
        <dsp:cNvPr id="0" name=""/>
        <dsp:cNvSpPr/>
      </dsp:nvSpPr>
      <dsp:spPr>
        <a:xfrm>
          <a:off x="0" y="989628"/>
          <a:ext cx="5210615" cy="889784"/>
        </a:xfrm>
        <a:prstGeom prst="roundRect">
          <a:avLst/>
        </a:prstGeom>
        <a:solidFill>
          <a:schemeClr val="accent2">
            <a:hueOff val="-375143"/>
            <a:satOff val="97"/>
            <a:lumOff val="9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Welcome changing requirements</a:t>
          </a:r>
        </a:p>
      </dsp:txBody>
      <dsp:txXfrm>
        <a:off x="43436" y="1033064"/>
        <a:ext cx="5123743" cy="802912"/>
      </dsp:txXfrm>
    </dsp:sp>
    <dsp:sp modelId="{59D8C4B9-F22A-4BEA-89F3-2F3E22233A5E}">
      <dsp:nvSpPr>
        <dsp:cNvPr id="0" name=""/>
        <dsp:cNvSpPr/>
      </dsp:nvSpPr>
      <dsp:spPr>
        <a:xfrm>
          <a:off x="0" y="1948533"/>
          <a:ext cx="5210615" cy="889784"/>
        </a:xfrm>
        <a:prstGeom prst="roundRect">
          <a:avLst/>
        </a:prstGeom>
        <a:solidFill>
          <a:schemeClr val="accent2">
            <a:hueOff val="-750286"/>
            <a:satOff val="19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Deliver working software frequently</a:t>
          </a:r>
        </a:p>
      </dsp:txBody>
      <dsp:txXfrm>
        <a:off x="43436" y="1991969"/>
        <a:ext cx="5123743" cy="802912"/>
      </dsp:txXfrm>
    </dsp:sp>
    <dsp:sp modelId="{FF16E5E0-0909-4235-B252-D374D53D1E38}">
      <dsp:nvSpPr>
        <dsp:cNvPr id="0" name=""/>
        <dsp:cNvSpPr/>
      </dsp:nvSpPr>
      <dsp:spPr>
        <a:xfrm>
          <a:off x="0" y="2907438"/>
          <a:ext cx="5210615" cy="889784"/>
        </a:xfrm>
        <a:prstGeom prst="roundRect">
          <a:avLst/>
        </a:prstGeom>
        <a:solidFill>
          <a:schemeClr val="accent2">
            <a:hueOff val="-1125429"/>
            <a:satOff val="292"/>
            <a:lumOff val="27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works with developers daily</a:t>
          </a:r>
        </a:p>
      </dsp:txBody>
      <dsp:txXfrm>
        <a:off x="43436" y="2950874"/>
        <a:ext cx="5123743" cy="802912"/>
      </dsp:txXfrm>
    </dsp:sp>
    <dsp:sp modelId="{CAA11F02-6A15-4662-8D4D-6D208D7F7DF6}">
      <dsp:nvSpPr>
        <dsp:cNvPr id="0" name=""/>
        <dsp:cNvSpPr/>
      </dsp:nvSpPr>
      <dsp:spPr>
        <a:xfrm>
          <a:off x="0" y="3866343"/>
          <a:ext cx="5210615" cy="889784"/>
        </a:xfrm>
        <a:prstGeom prst="roundRect">
          <a:avLst/>
        </a:prstGeom>
        <a:solidFill>
          <a:schemeClr val="accent2">
            <a:hueOff val="-1500572"/>
            <a:satOff val="389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projects around motivated individuals</a:t>
          </a:r>
        </a:p>
      </dsp:txBody>
      <dsp:txXfrm>
        <a:off x="43436" y="3909779"/>
        <a:ext cx="5123743" cy="802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D9411-06A5-434F-AC89-9A993925170F}">
      <dsp:nvSpPr>
        <dsp:cNvPr id="0" name=""/>
        <dsp:cNvSpPr/>
      </dsp:nvSpPr>
      <dsp:spPr>
        <a:xfrm>
          <a:off x="0" y="171505"/>
          <a:ext cx="5343082" cy="6160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Face-to-face conversations best</a:t>
          </a:r>
        </a:p>
      </dsp:txBody>
      <dsp:txXfrm>
        <a:off x="30071" y="201576"/>
        <a:ext cx="5282940" cy="555862"/>
      </dsp:txXfrm>
    </dsp:sp>
    <dsp:sp modelId="{E4EAE081-04C7-4D86-92D1-BD2C00B95031}">
      <dsp:nvSpPr>
        <dsp:cNvPr id="0" name=""/>
        <dsp:cNvSpPr/>
      </dsp:nvSpPr>
      <dsp:spPr>
        <a:xfrm>
          <a:off x="0" y="865270"/>
          <a:ext cx="5343082" cy="616004"/>
        </a:xfrm>
        <a:prstGeom prst="roundRect">
          <a:avLst/>
        </a:prstGeom>
        <a:solidFill>
          <a:schemeClr val="accent2">
            <a:hueOff val="-250095"/>
            <a:satOff val="65"/>
            <a:lumOff val="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Working software matters</a:t>
          </a:r>
        </a:p>
      </dsp:txBody>
      <dsp:txXfrm>
        <a:off x="30071" y="895341"/>
        <a:ext cx="5282940" cy="555862"/>
      </dsp:txXfrm>
    </dsp:sp>
    <dsp:sp modelId="{EB5A6B32-5D81-4186-AAFC-5FB771121F96}">
      <dsp:nvSpPr>
        <dsp:cNvPr id="0" name=""/>
        <dsp:cNvSpPr/>
      </dsp:nvSpPr>
      <dsp:spPr>
        <a:xfrm>
          <a:off x="0" y="1559035"/>
          <a:ext cx="5343082" cy="616004"/>
        </a:xfrm>
        <a:prstGeom prst="roundRect">
          <a:avLst/>
        </a:prstGeom>
        <a:solidFill>
          <a:schemeClr val="accent2">
            <a:hueOff val="-500191"/>
            <a:satOff val="130"/>
            <a:lumOff val="1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Constant pace</a:t>
          </a:r>
        </a:p>
      </dsp:txBody>
      <dsp:txXfrm>
        <a:off x="30071" y="1589106"/>
        <a:ext cx="5282940" cy="555862"/>
      </dsp:txXfrm>
    </dsp:sp>
    <dsp:sp modelId="{1A1C5C81-8934-442C-8B84-96893B9AB603}">
      <dsp:nvSpPr>
        <dsp:cNvPr id="0" name=""/>
        <dsp:cNvSpPr/>
      </dsp:nvSpPr>
      <dsp:spPr>
        <a:xfrm>
          <a:off x="0" y="2252800"/>
          <a:ext cx="5343082" cy="616004"/>
        </a:xfrm>
        <a:prstGeom prst="roundRect">
          <a:avLst/>
        </a:prstGeom>
        <a:solidFill>
          <a:schemeClr val="accent2">
            <a:hueOff val="-750286"/>
            <a:satOff val="19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High quality code is fast</a:t>
          </a:r>
        </a:p>
      </dsp:txBody>
      <dsp:txXfrm>
        <a:off x="30071" y="2282871"/>
        <a:ext cx="5282940" cy="555862"/>
      </dsp:txXfrm>
    </dsp:sp>
    <dsp:sp modelId="{725FC8D6-3990-4A79-AFEA-839506135418}">
      <dsp:nvSpPr>
        <dsp:cNvPr id="0" name=""/>
        <dsp:cNvSpPr/>
      </dsp:nvSpPr>
      <dsp:spPr>
        <a:xfrm>
          <a:off x="0" y="2946565"/>
          <a:ext cx="5343082" cy="616004"/>
        </a:xfrm>
        <a:prstGeom prst="roundRect">
          <a:avLst/>
        </a:prstGeom>
        <a:solidFill>
          <a:schemeClr val="accent2">
            <a:hueOff val="-1000382"/>
            <a:satOff val="259"/>
            <a:lumOff val="24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Maximize work not done</a:t>
          </a:r>
        </a:p>
      </dsp:txBody>
      <dsp:txXfrm>
        <a:off x="30071" y="2976636"/>
        <a:ext cx="5282940" cy="555862"/>
      </dsp:txXfrm>
    </dsp:sp>
    <dsp:sp modelId="{A8B8F6BE-B5E3-41E2-B768-DB8F211E2409}">
      <dsp:nvSpPr>
        <dsp:cNvPr id="0" name=""/>
        <dsp:cNvSpPr/>
      </dsp:nvSpPr>
      <dsp:spPr>
        <a:xfrm>
          <a:off x="0" y="3640330"/>
          <a:ext cx="5343082" cy="616004"/>
        </a:xfrm>
        <a:prstGeom prst="roundRect">
          <a:avLst/>
        </a:prstGeom>
        <a:solidFill>
          <a:schemeClr val="accent2">
            <a:hueOff val="-1250477"/>
            <a:satOff val="324"/>
            <a:lumOff val="3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Self organizing team delivery quality</a:t>
          </a:r>
        </a:p>
      </dsp:txBody>
      <dsp:txXfrm>
        <a:off x="30071" y="3670401"/>
        <a:ext cx="5282940" cy="555862"/>
      </dsp:txXfrm>
    </dsp:sp>
    <dsp:sp modelId="{F1DC4892-A84C-4572-AB48-9C0FB1D3D82F}">
      <dsp:nvSpPr>
        <dsp:cNvPr id="0" name=""/>
        <dsp:cNvSpPr/>
      </dsp:nvSpPr>
      <dsp:spPr>
        <a:xfrm>
          <a:off x="0" y="4334095"/>
          <a:ext cx="5343082" cy="616004"/>
        </a:xfrm>
        <a:prstGeom prst="roundRect">
          <a:avLst/>
        </a:prstGeom>
        <a:solidFill>
          <a:schemeClr val="accent2">
            <a:hueOff val="-1500572"/>
            <a:satOff val="389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Feedback loops used to improve</a:t>
          </a:r>
        </a:p>
      </dsp:txBody>
      <dsp:txXfrm>
        <a:off x="30071" y="4364166"/>
        <a:ext cx="5282940" cy="55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32D44-1809-4ED2-AC93-C16D960F3C49}">
      <dsp:nvSpPr>
        <dsp:cNvPr id="0" name=""/>
        <dsp:cNvSpPr/>
      </dsp:nvSpPr>
      <dsp:spPr>
        <a:xfrm>
          <a:off x="0" y="378685"/>
          <a:ext cx="521061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2BCD1-6290-4DED-9010-C06070B0B415}">
      <dsp:nvSpPr>
        <dsp:cNvPr id="0" name=""/>
        <dsp:cNvSpPr/>
      </dsp:nvSpPr>
      <dsp:spPr>
        <a:xfrm>
          <a:off x="260530" y="68725"/>
          <a:ext cx="364743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4" tIns="0" rIns="13786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Rapid feedback</a:t>
          </a:r>
        </a:p>
      </dsp:txBody>
      <dsp:txXfrm>
        <a:off x="290792" y="98987"/>
        <a:ext cx="3586907" cy="559396"/>
      </dsp:txXfrm>
    </dsp:sp>
    <dsp:sp modelId="{99C0FE54-668D-423A-A969-527D5C71542D}">
      <dsp:nvSpPr>
        <dsp:cNvPr id="0" name=""/>
        <dsp:cNvSpPr/>
      </dsp:nvSpPr>
      <dsp:spPr>
        <a:xfrm>
          <a:off x="0" y="1331245"/>
          <a:ext cx="521061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5143"/>
              <a:satOff val="97"/>
              <a:lumOff val="9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FF770-2A5A-4081-8459-4A84034B4C39}">
      <dsp:nvSpPr>
        <dsp:cNvPr id="0" name=""/>
        <dsp:cNvSpPr/>
      </dsp:nvSpPr>
      <dsp:spPr>
        <a:xfrm>
          <a:off x="260530" y="1021285"/>
          <a:ext cx="3647431" cy="619920"/>
        </a:xfrm>
        <a:prstGeom prst="roundRect">
          <a:avLst/>
        </a:prstGeom>
        <a:solidFill>
          <a:schemeClr val="accent2">
            <a:hueOff val="-375143"/>
            <a:satOff val="97"/>
            <a:lumOff val="9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4" tIns="0" rIns="13786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Assure Simplicity</a:t>
          </a:r>
        </a:p>
      </dsp:txBody>
      <dsp:txXfrm>
        <a:off x="290792" y="1051547"/>
        <a:ext cx="3586907" cy="559396"/>
      </dsp:txXfrm>
    </dsp:sp>
    <dsp:sp modelId="{1376FCA9-8FAE-4DDF-AF1B-EEE7F85AB033}">
      <dsp:nvSpPr>
        <dsp:cNvPr id="0" name=""/>
        <dsp:cNvSpPr/>
      </dsp:nvSpPr>
      <dsp:spPr>
        <a:xfrm>
          <a:off x="0" y="2283806"/>
          <a:ext cx="521061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50286"/>
              <a:satOff val="19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9B231-2557-491E-A8A5-62B9F72BDB9E}">
      <dsp:nvSpPr>
        <dsp:cNvPr id="0" name=""/>
        <dsp:cNvSpPr/>
      </dsp:nvSpPr>
      <dsp:spPr>
        <a:xfrm>
          <a:off x="260530" y="1973845"/>
          <a:ext cx="3647431" cy="619920"/>
        </a:xfrm>
        <a:prstGeom prst="roundRect">
          <a:avLst/>
        </a:prstGeom>
        <a:solidFill>
          <a:schemeClr val="accent2">
            <a:hueOff val="-750286"/>
            <a:satOff val="19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4" tIns="0" rIns="13786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Incremental charge</a:t>
          </a:r>
        </a:p>
      </dsp:txBody>
      <dsp:txXfrm>
        <a:off x="290792" y="2004107"/>
        <a:ext cx="3586907" cy="559396"/>
      </dsp:txXfrm>
    </dsp:sp>
    <dsp:sp modelId="{CED9B7D6-090F-4C2D-8989-3EB1D85DF7DF}">
      <dsp:nvSpPr>
        <dsp:cNvPr id="0" name=""/>
        <dsp:cNvSpPr/>
      </dsp:nvSpPr>
      <dsp:spPr>
        <a:xfrm>
          <a:off x="0" y="3236366"/>
          <a:ext cx="521061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25429"/>
              <a:satOff val="292"/>
              <a:lumOff val="2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B69B6-9014-4082-B0EA-0461DCEC94E1}">
      <dsp:nvSpPr>
        <dsp:cNvPr id="0" name=""/>
        <dsp:cNvSpPr/>
      </dsp:nvSpPr>
      <dsp:spPr>
        <a:xfrm>
          <a:off x="260530" y="2926406"/>
          <a:ext cx="3647431" cy="619920"/>
        </a:xfrm>
        <a:prstGeom prst="roundRect">
          <a:avLst/>
        </a:prstGeom>
        <a:solidFill>
          <a:schemeClr val="accent2">
            <a:hueOff val="-1125429"/>
            <a:satOff val="292"/>
            <a:lumOff val="27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4" tIns="0" rIns="13786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Embracing charge</a:t>
          </a:r>
        </a:p>
      </dsp:txBody>
      <dsp:txXfrm>
        <a:off x="290792" y="2956668"/>
        <a:ext cx="3586907" cy="559396"/>
      </dsp:txXfrm>
    </dsp:sp>
    <dsp:sp modelId="{B53D3BC4-E2D5-45C4-8784-260F00C36D4C}">
      <dsp:nvSpPr>
        <dsp:cNvPr id="0" name=""/>
        <dsp:cNvSpPr/>
      </dsp:nvSpPr>
      <dsp:spPr>
        <a:xfrm>
          <a:off x="0" y="4188926"/>
          <a:ext cx="521061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00572"/>
              <a:satOff val="389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F2704-A931-49CC-84F8-4D385B73B9A3}">
      <dsp:nvSpPr>
        <dsp:cNvPr id="0" name=""/>
        <dsp:cNvSpPr/>
      </dsp:nvSpPr>
      <dsp:spPr>
        <a:xfrm>
          <a:off x="260530" y="3878966"/>
          <a:ext cx="3647431" cy="619920"/>
        </a:xfrm>
        <a:prstGeom prst="roundRect">
          <a:avLst/>
        </a:prstGeom>
        <a:solidFill>
          <a:schemeClr val="accent2">
            <a:hueOff val="-1500572"/>
            <a:satOff val="389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4" tIns="0" rIns="13786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Quality work</a:t>
          </a:r>
        </a:p>
      </dsp:txBody>
      <dsp:txXfrm>
        <a:off x="290792" y="3909228"/>
        <a:ext cx="3586907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B7131-04FB-47FA-99FE-E0DDD5F21A62}">
      <dsp:nvSpPr>
        <dsp:cNvPr id="0" name=""/>
        <dsp:cNvSpPr/>
      </dsp:nvSpPr>
      <dsp:spPr>
        <a:xfrm>
          <a:off x="197" y="234997"/>
          <a:ext cx="2390142" cy="2868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93" tIns="0" rIns="2360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Start with what you are doing now</a:t>
          </a:r>
          <a:endParaRPr lang="en-US" sz="2300" kern="1200"/>
        </a:p>
      </dsp:txBody>
      <dsp:txXfrm>
        <a:off x="197" y="1382265"/>
        <a:ext cx="2390142" cy="1720902"/>
      </dsp:txXfrm>
    </dsp:sp>
    <dsp:sp modelId="{DA4F6A77-AEF5-4899-A2F4-98542F202B8A}">
      <dsp:nvSpPr>
        <dsp:cNvPr id="0" name=""/>
        <dsp:cNvSpPr/>
      </dsp:nvSpPr>
      <dsp:spPr>
        <a:xfrm>
          <a:off x="197" y="234997"/>
          <a:ext cx="2390142" cy="1147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93" tIns="165100" rIns="236093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7" y="234997"/>
        <a:ext cx="2390142" cy="1147268"/>
      </dsp:txXfrm>
    </dsp:sp>
    <dsp:sp modelId="{0B512576-1B03-43C1-83BB-23516F606D79}">
      <dsp:nvSpPr>
        <dsp:cNvPr id="0" name=""/>
        <dsp:cNvSpPr/>
      </dsp:nvSpPr>
      <dsp:spPr>
        <a:xfrm>
          <a:off x="2581551" y="234997"/>
          <a:ext cx="2390142" cy="2868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93" tIns="0" rIns="2360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Agree to pursue incremental, evolutionary change</a:t>
          </a:r>
          <a:endParaRPr lang="en-US" sz="2300" kern="1200"/>
        </a:p>
      </dsp:txBody>
      <dsp:txXfrm>
        <a:off x="2581551" y="1382265"/>
        <a:ext cx="2390142" cy="1720902"/>
      </dsp:txXfrm>
    </dsp:sp>
    <dsp:sp modelId="{189A20B0-E365-4DD8-A5C4-A71E2FCF7C9B}">
      <dsp:nvSpPr>
        <dsp:cNvPr id="0" name=""/>
        <dsp:cNvSpPr/>
      </dsp:nvSpPr>
      <dsp:spPr>
        <a:xfrm>
          <a:off x="2581551" y="234997"/>
          <a:ext cx="2390142" cy="1147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93" tIns="165100" rIns="236093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81551" y="234997"/>
        <a:ext cx="2390142" cy="1147268"/>
      </dsp:txXfrm>
    </dsp:sp>
    <dsp:sp modelId="{4B3AEA64-6E02-46A6-93D7-56043D1956BD}">
      <dsp:nvSpPr>
        <dsp:cNvPr id="0" name=""/>
        <dsp:cNvSpPr/>
      </dsp:nvSpPr>
      <dsp:spPr>
        <a:xfrm>
          <a:off x="5162905" y="234997"/>
          <a:ext cx="2390142" cy="2868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93" tIns="0" rIns="2360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Initially, respect current roles, responsibilities and job-titles</a:t>
          </a:r>
          <a:endParaRPr lang="en-US" sz="2300" kern="1200"/>
        </a:p>
      </dsp:txBody>
      <dsp:txXfrm>
        <a:off x="5162905" y="1382265"/>
        <a:ext cx="2390142" cy="1720902"/>
      </dsp:txXfrm>
    </dsp:sp>
    <dsp:sp modelId="{CA46C61B-6D53-4859-AFDE-6984C000AB81}">
      <dsp:nvSpPr>
        <dsp:cNvPr id="0" name=""/>
        <dsp:cNvSpPr/>
      </dsp:nvSpPr>
      <dsp:spPr>
        <a:xfrm>
          <a:off x="5162905" y="234997"/>
          <a:ext cx="2390142" cy="1147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93" tIns="165100" rIns="236093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162905" y="234997"/>
        <a:ext cx="2390142" cy="1147268"/>
      </dsp:txXfrm>
    </dsp:sp>
    <dsp:sp modelId="{44DDBD05-EC31-4FEA-9674-BB27B1E03948}">
      <dsp:nvSpPr>
        <dsp:cNvPr id="0" name=""/>
        <dsp:cNvSpPr/>
      </dsp:nvSpPr>
      <dsp:spPr>
        <a:xfrm>
          <a:off x="7744259" y="234997"/>
          <a:ext cx="2390142" cy="2868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93" tIns="0" rIns="2360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Encourage acts of leadership at all levels</a:t>
          </a:r>
          <a:endParaRPr lang="en-US" sz="2300" kern="1200"/>
        </a:p>
      </dsp:txBody>
      <dsp:txXfrm>
        <a:off x="7744259" y="1382265"/>
        <a:ext cx="2390142" cy="1720902"/>
      </dsp:txXfrm>
    </dsp:sp>
    <dsp:sp modelId="{D902086F-65D3-471E-A839-97DCCB947A30}">
      <dsp:nvSpPr>
        <dsp:cNvPr id="0" name=""/>
        <dsp:cNvSpPr/>
      </dsp:nvSpPr>
      <dsp:spPr>
        <a:xfrm>
          <a:off x="7744259" y="234997"/>
          <a:ext cx="2390142" cy="1147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93" tIns="165100" rIns="236093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744259" y="234997"/>
        <a:ext cx="2390142" cy="11472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6A52-2C54-4163-8344-BCFF8C555140}">
      <dsp:nvSpPr>
        <dsp:cNvPr id="0" name=""/>
        <dsp:cNvSpPr/>
      </dsp:nvSpPr>
      <dsp:spPr>
        <a:xfrm>
          <a:off x="1042123" y="584"/>
          <a:ext cx="4168492" cy="75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80" tIns="192947" rIns="80880" bIns="19294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Visualize the flow of work</a:t>
          </a:r>
        </a:p>
      </dsp:txBody>
      <dsp:txXfrm>
        <a:off x="1042123" y="584"/>
        <a:ext cx="4168492" cy="759632"/>
      </dsp:txXfrm>
    </dsp:sp>
    <dsp:sp modelId="{4DB9C589-9EBA-4495-95C2-E575AEF329EB}">
      <dsp:nvSpPr>
        <dsp:cNvPr id="0" name=""/>
        <dsp:cNvSpPr/>
      </dsp:nvSpPr>
      <dsp:spPr>
        <a:xfrm>
          <a:off x="0" y="584"/>
          <a:ext cx="1042123" cy="759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6" tIns="75035" rIns="55146" bIns="750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</a:t>
          </a:r>
        </a:p>
      </dsp:txBody>
      <dsp:txXfrm>
        <a:off x="0" y="584"/>
        <a:ext cx="1042123" cy="759632"/>
      </dsp:txXfrm>
    </dsp:sp>
    <dsp:sp modelId="{52158540-DAC8-433E-B402-DDAF00623586}">
      <dsp:nvSpPr>
        <dsp:cNvPr id="0" name=""/>
        <dsp:cNvSpPr/>
      </dsp:nvSpPr>
      <dsp:spPr>
        <a:xfrm>
          <a:off x="1042123" y="805794"/>
          <a:ext cx="4168492" cy="75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80" tIns="192947" rIns="80880" bIns="19294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Limit WIP (Work in Progress)</a:t>
          </a:r>
        </a:p>
      </dsp:txBody>
      <dsp:txXfrm>
        <a:off x="1042123" y="805794"/>
        <a:ext cx="4168492" cy="759632"/>
      </dsp:txXfrm>
    </dsp:sp>
    <dsp:sp modelId="{43D49735-3198-4EDF-97BB-44ED0E9FE67C}">
      <dsp:nvSpPr>
        <dsp:cNvPr id="0" name=""/>
        <dsp:cNvSpPr/>
      </dsp:nvSpPr>
      <dsp:spPr>
        <a:xfrm>
          <a:off x="0" y="805794"/>
          <a:ext cx="1042123" cy="759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6" tIns="75035" rIns="55146" bIns="750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Limit</a:t>
          </a:r>
        </a:p>
      </dsp:txBody>
      <dsp:txXfrm>
        <a:off x="0" y="805794"/>
        <a:ext cx="1042123" cy="759632"/>
      </dsp:txXfrm>
    </dsp:sp>
    <dsp:sp modelId="{C794F6A8-85C6-4F43-8E8C-148A40ABD734}">
      <dsp:nvSpPr>
        <dsp:cNvPr id="0" name=""/>
        <dsp:cNvSpPr/>
      </dsp:nvSpPr>
      <dsp:spPr>
        <a:xfrm>
          <a:off x="1042123" y="1611004"/>
          <a:ext cx="4168492" cy="75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80" tIns="192947" rIns="80880" bIns="19294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Manage Flow</a:t>
          </a:r>
        </a:p>
      </dsp:txBody>
      <dsp:txXfrm>
        <a:off x="1042123" y="1611004"/>
        <a:ext cx="4168492" cy="759632"/>
      </dsp:txXfrm>
    </dsp:sp>
    <dsp:sp modelId="{97F97B86-1D61-48C5-9C43-308510787B03}">
      <dsp:nvSpPr>
        <dsp:cNvPr id="0" name=""/>
        <dsp:cNvSpPr/>
      </dsp:nvSpPr>
      <dsp:spPr>
        <a:xfrm>
          <a:off x="0" y="1611004"/>
          <a:ext cx="1042123" cy="759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6" tIns="75035" rIns="55146" bIns="750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Manage</a:t>
          </a:r>
        </a:p>
      </dsp:txBody>
      <dsp:txXfrm>
        <a:off x="0" y="1611004"/>
        <a:ext cx="1042123" cy="759632"/>
      </dsp:txXfrm>
    </dsp:sp>
    <dsp:sp modelId="{32E27342-C7FE-4485-9564-B24DBE88FEB2}">
      <dsp:nvSpPr>
        <dsp:cNvPr id="0" name=""/>
        <dsp:cNvSpPr/>
      </dsp:nvSpPr>
      <dsp:spPr>
        <a:xfrm>
          <a:off x="1042123" y="2416214"/>
          <a:ext cx="4168492" cy="75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80" tIns="192947" rIns="80880" bIns="19294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Make Process Policies Explicit</a:t>
          </a:r>
        </a:p>
      </dsp:txBody>
      <dsp:txXfrm>
        <a:off x="1042123" y="2416214"/>
        <a:ext cx="4168492" cy="759632"/>
      </dsp:txXfrm>
    </dsp:sp>
    <dsp:sp modelId="{F10F1C6F-F2AF-4740-A32F-D2871A4FA0B5}">
      <dsp:nvSpPr>
        <dsp:cNvPr id="0" name=""/>
        <dsp:cNvSpPr/>
      </dsp:nvSpPr>
      <dsp:spPr>
        <a:xfrm>
          <a:off x="0" y="2416214"/>
          <a:ext cx="1042123" cy="759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6" tIns="75035" rIns="55146" bIns="750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</a:t>
          </a:r>
        </a:p>
      </dsp:txBody>
      <dsp:txXfrm>
        <a:off x="0" y="2416214"/>
        <a:ext cx="1042123" cy="759632"/>
      </dsp:txXfrm>
    </dsp:sp>
    <dsp:sp modelId="{4F7A6380-92CB-4104-8BA5-2ADC6B5CD540}">
      <dsp:nvSpPr>
        <dsp:cNvPr id="0" name=""/>
        <dsp:cNvSpPr/>
      </dsp:nvSpPr>
      <dsp:spPr>
        <a:xfrm>
          <a:off x="1042123" y="3221425"/>
          <a:ext cx="4168492" cy="75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80" tIns="192947" rIns="80880" bIns="19294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Feedback Loops</a:t>
          </a:r>
        </a:p>
      </dsp:txBody>
      <dsp:txXfrm>
        <a:off x="1042123" y="3221425"/>
        <a:ext cx="4168492" cy="759632"/>
      </dsp:txXfrm>
    </dsp:sp>
    <dsp:sp modelId="{064D12FD-9D45-4E34-9FC7-27DE6D50D8A4}">
      <dsp:nvSpPr>
        <dsp:cNvPr id="0" name=""/>
        <dsp:cNvSpPr/>
      </dsp:nvSpPr>
      <dsp:spPr>
        <a:xfrm>
          <a:off x="0" y="3221425"/>
          <a:ext cx="1042123" cy="759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6" tIns="75035" rIns="55146" bIns="750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</a:t>
          </a:r>
        </a:p>
      </dsp:txBody>
      <dsp:txXfrm>
        <a:off x="0" y="3221425"/>
        <a:ext cx="1042123" cy="759632"/>
      </dsp:txXfrm>
    </dsp:sp>
    <dsp:sp modelId="{AE4546B7-FB07-485A-B7F6-B40A4B0862A1}">
      <dsp:nvSpPr>
        <dsp:cNvPr id="0" name=""/>
        <dsp:cNvSpPr/>
      </dsp:nvSpPr>
      <dsp:spPr>
        <a:xfrm>
          <a:off x="1042123" y="4026635"/>
          <a:ext cx="4168492" cy="75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80" tIns="192947" rIns="80880" bIns="19294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Improve Collaboratively, Evolve Experimentally</a:t>
          </a:r>
        </a:p>
      </dsp:txBody>
      <dsp:txXfrm>
        <a:off x="1042123" y="4026635"/>
        <a:ext cx="4168492" cy="759632"/>
      </dsp:txXfrm>
    </dsp:sp>
    <dsp:sp modelId="{BDBF8E80-8387-4B79-921D-16C08E4DE8F4}">
      <dsp:nvSpPr>
        <dsp:cNvPr id="0" name=""/>
        <dsp:cNvSpPr/>
      </dsp:nvSpPr>
      <dsp:spPr>
        <a:xfrm>
          <a:off x="0" y="4026635"/>
          <a:ext cx="1042123" cy="759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6" tIns="75035" rIns="55146" bIns="750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</a:t>
          </a:r>
        </a:p>
      </dsp:txBody>
      <dsp:txXfrm>
        <a:off x="0" y="4026635"/>
        <a:ext cx="1042123" cy="759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75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7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0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wavy background in light blue and gray tones">
            <a:extLst>
              <a:ext uri="{FF2B5EF4-FFF2-40B4-BE49-F238E27FC236}">
                <a16:creationId xmlns:a16="http://schemas.microsoft.com/office/drawing/2014/main" id="{1D19F70A-629C-CE81-FA5F-8344AF1FF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66" r="1" b="9666"/>
          <a:stretch/>
        </p:blipFill>
        <p:spPr>
          <a:xfrm>
            <a:off x="-5380" y="10"/>
            <a:ext cx="12231445" cy="6857989"/>
          </a:xfrm>
          <a:prstGeom prst="rect">
            <a:avLst/>
          </a:prstGeom>
        </p:spPr>
      </p:pic>
      <p:sp>
        <p:nvSpPr>
          <p:cNvPr id="62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55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7CEE81-7E00-5CFD-BBEB-0C6D8666F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924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US" dirty="0"/>
              <a:t>AGILE METHOD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99A0D-8C53-9A17-EEB5-60FEBAD8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9536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/>
              <a:t>-By K. Eesha Apoorva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4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538BD-FF1A-B1FA-0FDB-F70C97F9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Scrum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6276-2FC2-B25C-F29E-DDEBC711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732545"/>
            <a:ext cx="5465149" cy="323282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0" i="0" dirty="0">
                <a:effectLst/>
              </a:rPr>
              <a:t>SCRUM is an agile development process focused primarily on ways to manage tasks in team-based development conditions.</a:t>
            </a:r>
          </a:p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Agile Scrum Methodology is focused on improving teamwork through continuous learning using iterations. </a:t>
            </a:r>
          </a:p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Scrum was mainly used by software development teams but has now grown to be accepted within other industries as well. </a:t>
            </a:r>
            <a:endParaRPr lang="en-IN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3543DFF3-29E2-7D4D-C69D-0179B13B0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6549" r="35951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37" name="Group 28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307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B7C5-0CF6-2DA0-1EE8-B086151D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Five Scrum values">
            <a:extLst>
              <a:ext uri="{FF2B5EF4-FFF2-40B4-BE49-F238E27FC236}">
                <a16:creationId xmlns:a16="http://schemas.microsoft.com/office/drawing/2014/main" id="{77765CDE-D9B2-256B-5DBA-5B6A48901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977900"/>
            <a:ext cx="10134600" cy="475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1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08792-3EC1-6113-6FF9-ABE7508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Principles of Scrum 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649AA1-C75A-027B-2FA9-3CAE65FDE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549718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1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A4C9A-0F30-E2C5-85E7-38817141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5836920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Kanban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1F67-D48C-5660-E31C-DA0CD963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529" y="2732545"/>
            <a:ext cx="5384169" cy="323282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700" b="0" i="0">
                <a:effectLst/>
                <a:latin typeface="Montserrat" panose="00000500000000000000" pitchFamily="2" charset="0"/>
              </a:rPr>
              <a:t>Kanban is a popular Lean workflow management method for defining, managing, and improving services that deliver knowledge work. </a:t>
            </a:r>
          </a:p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Montserrat" panose="00000500000000000000" pitchFamily="2" charset="0"/>
              </a:rPr>
              <a:t>It helps you visualize work, maximize efficiency, and improve continuously.</a:t>
            </a:r>
          </a:p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Montserrat" panose="00000500000000000000" pitchFamily="2" charset="0"/>
              </a:rPr>
              <a:t> Work is represented on Kanban boards, allowing you to optimize work delivery across multiple teams and handle even the most complex projects in a single environment.</a:t>
            </a:r>
            <a:endParaRPr lang="en-IN" sz="170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3FDB188-03C3-99AA-4D2F-334DD48EF7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239" y="1547707"/>
            <a:ext cx="3666392" cy="36663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50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F9113-FE6A-A06C-A3AC-C594B356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Principles of Kanban</a:t>
            </a:r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18BEB5-BFEE-C72B-6C53-A040426A2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077424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99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2E5FF-8B70-47EA-16B3-8B28DFB6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Practices of Kanban method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D67469-4E6B-A9F5-C1A8-A612FD5AD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080936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06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A1FD2-892F-D1E8-D602-DB458FB4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61" y="1230924"/>
            <a:ext cx="7335079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0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6DF-C581-EDE8-E4E1-19A6935F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Introduction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257F-5CB5-702D-81BF-CA2E4A0C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Agile model is a combination of iterative and incremental process models with focus on process adaptability and customer satisfaction by rapid delivery of working software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Agile Methods break the product into small incremental builds.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These builds are provided in iterations.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At the end of the iteration, a working product is displayed to the customer and important stakeholders.</a:t>
            </a:r>
            <a:endParaRPr lang="en-US" dirty="0">
              <a:solidFill>
                <a:srgbClr val="0000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9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19018-0B4D-F410-6667-907E54DE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Roles of Agile Model</a:t>
            </a:r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1E7120-89B2-9383-01D8-556E2D712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626324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10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7ABF-C816-6BA0-D2AB-4043A47A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1C6FEB-8FAE-B793-50D8-847FEACCF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022658"/>
              </p:ext>
            </p:extLst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97F34F9-F7CE-4D62-8F8B-2E98B0394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EC8AF-1896-43A9-BF10-CE06FD25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199BD9-A6EE-4972-BFB5-2AAE2828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07735-4612-86C9-87C2-92910776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33" y="1066798"/>
            <a:ext cx="3301255" cy="2668172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Advantages of Agile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8AB7-DA5F-43BB-A9CE-17FD0297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74" y="1066799"/>
            <a:ext cx="5172227" cy="4696495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Nunito" pitchFamily="2" charset="0"/>
              </a:rPr>
              <a:t>Is a very realistic approach to software development.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Nunito" pitchFamily="2" charset="0"/>
              </a:rPr>
              <a:t>Promotes teamwork and cross training.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Nunito" pitchFamily="2" charset="0"/>
              </a:rPr>
              <a:t>Functionality can be developed rapidly and demonstrated.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Nunito" pitchFamily="2" charset="0"/>
              </a:rPr>
              <a:t>Resource requirements are minimum.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Nunito" pitchFamily="2" charset="0"/>
              </a:rPr>
              <a:t>Suitable for fixed or changing requirements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Nunito" pitchFamily="2" charset="0"/>
              </a:rPr>
              <a:t>Delivers early partial working solutions.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Nunito" pitchFamily="2" charset="0"/>
              </a:rPr>
              <a:t>Good model for environments that change steadily.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Nunito" pitchFamily="2" charset="0"/>
              </a:rPr>
              <a:t>Minimal rules, documentation easily employed.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41417" y="4244117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32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97F34F9-F7CE-4D62-8F8B-2E98B0394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AEC8AF-1896-43A9-BF10-CE06FD25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199BD9-A6EE-4972-BFB5-2AAE2828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A376F-D146-CC64-E31F-1845EFD5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33" y="1066798"/>
            <a:ext cx="3301255" cy="266817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Disadvantages of Agile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9DA0-2210-2626-8CF2-2E8F2D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74" y="1066799"/>
            <a:ext cx="5172227" cy="4696495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Nunito" pitchFamily="2" charset="0"/>
              </a:rPr>
              <a:t>Not suitable for handling complex dependencies.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Nunito" pitchFamily="2" charset="0"/>
              </a:rPr>
              <a:t>More risk of sustainability, maintainability and extensibility.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Nunito" pitchFamily="2" charset="0"/>
              </a:rPr>
              <a:t>An overall plan, an agile leader and agile PM practice is a must without which it will not work.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Nunito" pitchFamily="2" charset="0"/>
              </a:rPr>
              <a:t>Strict delivery management dictates the scope, functionality to be delivered, and adjustments to meet the deadlines.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Nunito" pitchFamily="2" charset="0"/>
              </a:rPr>
              <a:t>Depends heavily on customer interaction, so if customer is not clear, team can be driven in the wrong direction.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9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41417" y="4244117"/>
            <a:ext cx="867485" cy="115439"/>
            <a:chOff x="8910933" y="1861308"/>
            <a:chExt cx="867485" cy="115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82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02D5A-0C20-7D80-C851-E648B277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12 Principles of Agile Model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1B750F8-F196-E0A6-03A0-D150909C6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082063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97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17FA5-DBAD-B03E-EAE1-F2FF91F3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  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A76B4-EC95-C39E-A797-6F52E6746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159500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61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F28D-146A-E8EC-F8C6-F2EA3F32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Characteristics of Agile Model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0498-462F-4BB0-8B61-71E70161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                                                    Characteristics </a:t>
            </a:r>
          </a:p>
          <a:p>
            <a:r>
              <a:rPr lang="en-IN" dirty="0"/>
              <a:t>                                                           of</a:t>
            </a:r>
          </a:p>
          <a:p>
            <a:r>
              <a:rPr lang="en-IN" dirty="0"/>
              <a:t>                                                    Agile method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3D9213-7BDB-4CE1-2AC6-FCFC4DA80473}"/>
              </a:ext>
            </a:extLst>
          </p:cNvPr>
          <p:cNvSpPr/>
          <p:nvPr/>
        </p:nvSpPr>
        <p:spPr>
          <a:xfrm>
            <a:off x="4764506" y="2358190"/>
            <a:ext cx="1443790" cy="45238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8B55ED-415C-BF8C-9D68-032268E85F7E}"/>
              </a:ext>
            </a:extLst>
          </p:cNvPr>
          <p:cNvSpPr/>
          <p:nvPr/>
        </p:nvSpPr>
        <p:spPr>
          <a:xfrm>
            <a:off x="6728058" y="2842597"/>
            <a:ext cx="1559293" cy="45238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bound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A309E9-DB34-2E41-45FA-829E09F4CB19}"/>
              </a:ext>
            </a:extLst>
          </p:cNvPr>
          <p:cNvSpPr/>
          <p:nvPr/>
        </p:nvSpPr>
        <p:spPr>
          <a:xfrm>
            <a:off x="2547885" y="3903045"/>
            <a:ext cx="1838425" cy="760396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Modular functioning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4077D7-445B-D4FF-3307-043745A35B91}"/>
              </a:ext>
            </a:extLst>
          </p:cNvPr>
          <p:cNvSpPr/>
          <p:nvPr/>
        </p:nvSpPr>
        <p:spPr>
          <a:xfrm>
            <a:off x="2533448" y="2839676"/>
            <a:ext cx="1729741" cy="466279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64057C-48D1-9A9E-88F7-CA7F6A3F0C18}"/>
              </a:ext>
            </a:extLst>
          </p:cNvPr>
          <p:cNvSpPr/>
          <p:nvPr/>
        </p:nvSpPr>
        <p:spPr>
          <a:xfrm>
            <a:off x="4803007" y="4976261"/>
            <a:ext cx="1549668" cy="45238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Incremental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38A3BE-7718-D18B-F788-ECF08938743C}"/>
              </a:ext>
            </a:extLst>
          </p:cNvPr>
          <p:cNvSpPr/>
          <p:nvPr/>
        </p:nvSpPr>
        <p:spPr>
          <a:xfrm>
            <a:off x="6728058" y="3903045"/>
            <a:ext cx="1771048" cy="760396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 Oriented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6850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610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Bembo</vt:lpstr>
      <vt:lpstr>Montserrat</vt:lpstr>
      <vt:lpstr>Nunito</vt:lpstr>
      <vt:lpstr>AdornVTI</vt:lpstr>
      <vt:lpstr>AGILE METHOD</vt:lpstr>
      <vt:lpstr>Introduction</vt:lpstr>
      <vt:lpstr>Roles of Agile Model</vt:lpstr>
      <vt:lpstr>   </vt:lpstr>
      <vt:lpstr>Advantages of Agile model</vt:lpstr>
      <vt:lpstr>Disadvantages of Agile model</vt:lpstr>
      <vt:lpstr>12 Principles of Agile Model</vt:lpstr>
      <vt:lpstr>  </vt:lpstr>
      <vt:lpstr>Characteristics of Agile Model</vt:lpstr>
      <vt:lpstr>Scrum</vt:lpstr>
      <vt:lpstr>PowerPoint Presentation</vt:lpstr>
      <vt:lpstr>Principles of Scrum </vt:lpstr>
      <vt:lpstr>Kanban</vt:lpstr>
      <vt:lpstr>Principles of Kanban</vt:lpstr>
      <vt:lpstr>Practices of Kanban method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</dc:title>
  <dc:creator>Eesha Apoorva Kotipalli</dc:creator>
  <cp:lastModifiedBy>Eesha Apoorva Kotipalli</cp:lastModifiedBy>
  <cp:revision>1</cp:revision>
  <dcterms:created xsi:type="dcterms:W3CDTF">2022-07-05T05:58:08Z</dcterms:created>
  <dcterms:modified xsi:type="dcterms:W3CDTF">2022-07-05T12:37:41Z</dcterms:modified>
</cp:coreProperties>
</file>