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56" r:id="rId2"/>
    <p:sldId id="257" r:id="rId3"/>
    <p:sldId id="258"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5864D-0C96-43B7-94FC-E89A292420F8}" v="23" dt="2022-06-27T12:12:51.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dra Kumar Korupolu" userId="28b901de-24b5-46b5-b74a-8a121a0df386" providerId="ADAL" clId="{40A5864D-0C96-43B7-94FC-E89A292420F8}"/>
    <pc:docChg chg="custSel addSld delSld modSld">
      <pc:chgData name="Indra Kumar Korupolu" userId="28b901de-24b5-46b5-b74a-8a121a0df386" providerId="ADAL" clId="{40A5864D-0C96-43B7-94FC-E89A292420F8}" dt="2022-06-27T12:12:58.034" v="4657" actId="20577"/>
      <pc:docMkLst>
        <pc:docMk/>
      </pc:docMkLst>
      <pc:sldChg chg="modSp mod">
        <pc:chgData name="Indra Kumar Korupolu" userId="28b901de-24b5-46b5-b74a-8a121a0df386" providerId="ADAL" clId="{40A5864D-0C96-43B7-94FC-E89A292420F8}" dt="2022-06-27T11:05:31.700" v="3179" actId="20577"/>
        <pc:sldMkLst>
          <pc:docMk/>
          <pc:sldMk cId="1943582128" sldId="256"/>
        </pc:sldMkLst>
        <pc:spChg chg="mod">
          <ac:chgData name="Indra Kumar Korupolu" userId="28b901de-24b5-46b5-b74a-8a121a0df386" providerId="ADAL" clId="{40A5864D-0C96-43B7-94FC-E89A292420F8}" dt="2022-06-27T11:05:31.700" v="3179" actId="20577"/>
          <ac:spMkLst>
            <pc:docMk/>
            <pc:sldMk cId="1943582128" sldId="256"/>
            <ac:spMk id="3" creationId="{10270D0F-264E-D455-D0D8-D069DB323198}"/>
          </ac:spMkLst>
        </pc:spChg>
      </pc:sldChg>
      <pc:sldChg chg="modSp mod">
        <pc:chgData name="Indra Kumar Korupolu" userId="28b901de-24b5-46b5-b74a-8a121a0df386" providerId="ADAL" clId="{40A5864D-0C96-43B7-94FC-E89A292420F8}" dt="2022-06-27T11:18:36.099" v="3184" actId="14100"/>
        <pc:sldMkLst>
          <pc:docMk/>
          <pc:sldMk cId="2667386387" sldId="257"/>
        </pc:sldMkLst>
        <pc:spChg chg="mod">
          <ac:chgData name="Indra Kumar Korupolu" userId="28b901de-24b5-46b5-b74a-8a121a0df386" providerId="ADAL" clId="{40A5864D-0C96-43B7-94FC-E89A292420F8}" dt="2022-06-27T11:18:14.374" v="3182" actId="1076"/>
          <ac:spMkLst>
            <pc:docMk/>
            <pc:sldMk cId="2667386387" sldId="257"/>
            <ac:spMk id="2" creationId="{82BEFA5E-FCBB-195D-8079-6C1A920FC15C}"/>
          </ac:spMkLst>
        </pc:spChg>
        <pc:spChg chg="mod">
          <ac:chgData name="Indra Kumar Korupolu" userId="28b901de-24b5-46b5-b74a-8a121a0df386" providerId="ADAL" clId="{40A5864D-0C96-43B7-94FC-E89A292420F8}" dt="2022-06-27T11:18:36.099" v="3184" actId="14100"/>
          <ac:spMkLst>
            <pc:docMk/>
            <pc:sldMk cId="2667386387" sldId="257"/>
            <ac:spMk id="3" creationId="{79178ED9-8DE6-CF2E-A7B9-BBAF8BA90872}"/>
          </ac:spMkLst>
        </pc:spChg>
      </pc:sldChg>
      <pc:sldChg chg="modSp mod">
        <pc:chgData name="Indra Kumar Korupolu" userId="28b901de-24b5-46b5-b74a-8a121a0df386" providerId="ADAL" clId="{40A5864D-0C96-43B7-94FC-E89A292420F8}" dt="2022-06-27T11:19:07.938" v="3190" actId="27636"/>
        <pc:sldMkLst>
          <pc:docMk/>
          <pc:sldMk cId="626013712" sldId="258"/>
        </pc:sldMkLst>
        <pc:spChg chg="mod">
          <ac:chgData name="Indra Kumar Korupolu" userId="28b901de-24b5-46b5-b74a-8a121a0df386" providerId="ADAL" clId="{40A5864D-0C96-43B7-94FC-E89A292420F8}" dt="2022-06-27T08:00:21.617" v="797" actId="20577"/>
          <ac:spMkLst>
            <pc:docMk/>
            <pc:sldMk cId="626013712" sldId="258"/>
            <ac:spMk id="2" creationId="{77800A84-069C-70E0-A2F5-9DED56618354}"/>
          </ac:spMkLst>
        </pc:spChg>
        <pc:spChg chg="mod">
          <ac:chgData name="Indra Kumar Korupolu" userId="28b901de-24b5-46b5-b74a-8a121a0df386" providerId="ADAL" clId="{40A5864D-0C96-43B7-94FC-E89A292420F8}" dt="2022-06-27T11:19:07.938" v="3190" actId="27636"/>
          <ac:spMkLst>
            <pc:docMk/>
            <pc:sldMk cId="626013712" sldId="258"/>
            <ac:spMk id="3" creationId="{1573FEB3-BC41-DAEA-0B4E-0E5259B433F2}"/>
          </ac:spMkLst>
        </pc:spChg>
      </pc:sldChg>
      <pc:sldChg chg="modSp new mod">
        <pc:chgData name="Indra Kumar Korupolu" userId="28b901de-24b5-46b5-b74a-8a121a0df386" providerId="ADAL" clId="{40A5864D-0C96-43B7-94FC-E89A292420F8}" dt="2022-06-27T11:02:33.517" v="3131" actId="20577"/>
        <pc:sldMkLst>
          <pc:docMk/>
          <pc:sldMk cId="1633771430" sldId="259"/>
        </pc:sldMkLst>
        <pc:spChg chg="mod">
          <ac:chgData name="Indra Kumar Korupolu" userId="28b901de-24b5-46b5-b74a-8a121a0df386" providerId="ADAL" clId="{40A5864D-0C96-43B7-94FC-E89A292420F8}" dt="2022-06-27T08:30:31.070" v="1347" actId="1076"/>
          <ac:spMkLst>
            <pc:docMk/>
            <pc:sldMk cId="1633771430" sldId="259"/>
            <ac:spMk id="2" creationId="{44571703-4FAE-972C-16FD-56B40D4ABF48}"/>
          </ac:spMkLst>
        </pc:spChg>
        <pc:spChg chg="mod">
          <ac:chgData name="Indra Kumar Korupolu" userId="28b901de-24b5-46b5-b74a-8a121a0df386" providerId="ADAL" clId="{40A5864D-0C96-43B7-94FC-E89A292420F8}" dt="2022-06-27T11:02:33.517" v="3131" actId="20577"/>
          <ac:spMkLst>
            <pc:docMk/>
            <pc:sldMk cId="1633771430" sldId="259"/>
            <ac:spMk id="3" creationId="{E033DBD8-9BD1-CC6D-6003-A367CFB5D054}"/>
          </ac:spMkLst>
        </pc:spChg>
      </pc:sldChg>
      <pc:sldChg chg="new del">
        <pc:chgData name="Indra Kumar Korupolu" userId="28b901de-24b5-46b5-b74a-8a121a0df386" providerId="ADAL" clId="{40A5864D-0C96-43B7-94FC-E89A292420F8}" dt="2022-06-27T09:46:02.527" v="1350" actId="2696"/>
        <pc:sldMkLst>
          <pc:docMk/>
          <pc:sldMk cId="749167487" sldId="260"/>
        </pc:sldMkLst>
      </pc:sldChg>
      <pc:sldChg chg="new del">
        <pc:chgData name="Indra Kumar Korupolu" userId="28b901de-24b5-46b5-b74a-8a121a0df386" providerId="ADAL" clId="{40A5864D-0C96-43B7-94FC-E89A292420F8}" dt="2022-06-27T09:46:24.310" v="1352" actId="2696"/>
        <pc:sldMkLst>
          <pc:docMk/>
          <pc:sldMk cId="1928240309" sldId="261"/>
        </pc:sldMkLst>
      </pc:sldChg>
      <pc:sldChg chg="modSp new mod">
        <pc:chgData name="Indra Kumar Korupolu" userId="28b901de-24b5-46b5-b74a-8a121a0df386" providerId="ADAL" clId="{40A5864D-0C96-43B7-94FC-E89A292420F8}" dt="2022-06-27T11:19:40.760" v="3201" actId="20577"/>
        <pc:sldMkLst>
          <pc:docMk/>
          <pc:sldMk cId="767525533" sldId="262"/>
        </pc:sldMkLst>
        <pc:spChg chg="mod">
          <ac:chgData name="Indra Kumar Korupolu" userId="28b901de-24b5-46b5-b74a-8a121a0df386" providerId="ADAL" clId="{40A5864D-0C96-43B7-94FC-E89A292420F8}" dt="2022-06-27T11:19:40.760" v="3201" actId="20577"/>
          <ac:spMkLst>
            <pc:docMk/>
            <pc:sldMk cId="767525533" sldId="262"/>
            <ac:spMk id="2" creationId="{B73F5531-B9A2-DE70-EDBB-1A5806A4A1F2}"/>
          </ac:spMkLst>
        </pc:spChg>
        <pc:spChg chg="mod">
          <ac:chgData name="Indra Kumar Korupolu" userId="28b901de-24b5-46b5-b74a-8a121a0df386" providerId="ADAL" clId="{40A5864D-0C96-43B7-94FC-E89A292420F8}" dt="2022-06-27T09:53:20.332" v="1649" actId="115"/>
          <ac:spMkLst>
            <pc:docMk/>
            <pc:sldMk cId="767525533" sldId="262"/>
            <ac:spMk id="3" creationId="{073BFB4A-58E3-C008-E84B-96BBF453F155}"/>
          </ac:spMkLst>
        </pc:spChg>
      </pc:sldChg>
      <pc:sldChg chg="addSp delSp modSp new del mod">
        <pc:chgData name="Indra Kumar Korupolu" userId="28b901de-24b5-46b5-b74a-8a121a0df386" providerId="ADAL" clId="{40A5864D-0C96-43B7-94FC-E89A292420F8}" dt="2022-06-27T09:59:25.592" v="1720" actId="2696"/>
        <pc:sldMkLst>
          <pc:docMk/>
          <pc:sldMk cId="454168846" sldId="263"/>
        </pc:sldMkLst>
        <pc:spChg chg="mod">
          <ac:chgData name="Indra Kumar Korupolu" userId="28b901de-24b5-46b5-b74a-8a121a0df386" providerId="ADAL" clId="{40A5864D-0C96-43B7-94FC-E89A292420F8}" dt="2022-06-27T09:58:43.328" v="1717" actId="20577"/>
          <ac:spMkLst>
            <pc:docMk/>
            <pc:sldMk cId="454168846" sldId="263"/>
            <ac:spMk id="2" creationId="{2955EB70-9BDD-FB14-BD3B-AC339949C90F}"/>
          </ac:spMkLst>
        </pc:spChg>
        <pc:spChg chg="del mod">
          <ac:chgData name="Indra Kumar Korupolu" userId="28b901de-24b5-46b5-b74a-8a121a0df386" providerId="ADAL" clId="{40A5864D-0C96-43B7-94FC-E89A292420F8}" dt="2022-06-27T09:59:17.474" v="1719"/>
          <ac:spMkLst>
            <pc:docMk/>
            <pc:sldMk cId="454168846" sldId="263"/>
            <ac:spMk id="3" creationId="{B221D73A-F64E-0A2B-93F4-EC4525FE254E}"/>
          </ac:spMkLst>
        </pc:spChg>
        <pc:spChg chg="add mod">
          <ac:chgData name="Indra Kumar Korupolu" userId="28b901de-24b5-46b5-b74a-8a121a0df386" providerId="ADAL" clId="{40A5864D-0C96-43B7-94FC-E89A292420F8}" dt="2022-06-27T09:59:17.474" v="1719"/>
          <ac:spMkLst>
            <pc:docMk/>
            <pc:sldMk cId="454168846" sldId="263"/>
            <ac:spMk id="4" creationId="{A47492EA-A7C6-8BC7-058A-C871D29FFE3A}"/>
          </ac:spMkLst>
        </pc:spChg>
      </pc:sldChg>
      <pc:sldChg chg="addSp delSp modSp new del mod">
        <pc:chgData name="Indra Kumar Korupolu" userId="28b901de-24b5-46b5-b74a-8a121a0df386" providerId="ADAL" clId="{40A5864D-0C96-43B7-94FC-E89A292420F8}" dt="2022-06-27T09:58:22.482" v="1704" actId="2696"/>
        <pc:sldMkLst>
          <pc:docMk/>
          <pc:sldMk cId="1946032481" sldId="263"/>
        </pc:sldMkLst>
        <pc:spChg chg="mod">
          <ac:chgData name="Indra Kumar Korupolu" userId="28b901de-24b5-46b5-b74a-8a121a0df386" providerId="ADAL" clId="{40A5864D-0C96-43B7-94FC-E89A292420F8}" dt="2022-06-27T09:57:48.119" v="1700" actId="14100"/>
          <ac:spMkLst>
            <pc:docMk/>
            <pc:sldMk cId="1946032481" sldId="263"/>
            <ac:spMk id="2" creationId="{0265027E-E503-E284-2763-920953F00110}"/>
          </ac:spMkLst>
        </pc:spChg>
        <pc:spChg chg="del mod">
          <ac:chgData name="Indra Kumar Korupolu" userId="28b901de-24b5-46b5-b74a-8a121a0df386" providerId="ADAL" clId="{40A5864D-0C96-43B7-94FC-E89A292420F8}" dt="2022-06-27T09:58:12.747" v="1703"/>
          <ac:spMkLst>
            <pc:docMk/>
            <pc:sldMk cId="1946032481" sldId="263"/>
            <ac:spMk id="3" creationId="{055E518E-C499-917B-3CD1-131C1ED77E51}"/>
          </ac:spMkLst>
        </pc:spChg>
        <pc:spChg chg="add mod">
          <ac:chgData name="Indra Kumar Korupolu" userId="28b901de-24b5-46b5-b74a-8a121a0df386" providerId="ADAL" clId="{40A5864D-0C96-43B7-94FC-E89A292420F8}" dt="2022-06-27T09:58:12.747" v="1703"/>
          <ac:spMkLst>
            <pc:docMk/>
            <pc:sldMk cId="1946032481" sldId="263"/>
            <ac:spMk id="4" creationId="{105F3B53-8319-60F1-BB3A-D6D652CDFDA3}"/>
          </ac:spMkLst>
        </pc:spChg>
      </pc:sldChg>
      <pc:sldChg chg="addSp delSp modSp new del mod">
        <pc:chgData name="Indra Kumar Korupolu" userId="28b901de-24b5-46b5-b74a-8a121a0df386" providerId="ADAL" clId="{40A5864D-0C96-43B7-94FC-E89A292420F8}" dt="2022-06-27T09:57:13.095" v="1687" actId="2696"/>
        <pc:sldMkLst>
          <pc:docMk/>
          <pc:sldMk cId="1991075855" sldId="263"/>
        </pc:sldMkLst>
        <pc:spChg chg="mod">
          <ac:chgData name="Indra Kumar Korupolu" userId="28b901de-24b5-46b5-b74a-8a121a0df386" providerId="ADAL" clId="{40A5864D-0C96-43B7-94FC-E89A292420F8}" dt="2022-06-27T09:54:51.694" v="1663" actId="14100"/>
          <ac:spMkLst>
            <pc:docMk/>
            <pc:sldMk cId="1991075855" sldId="263"/>
            <ac:spMk id="2" creationId="{1A7C0B88-C9C3-A4FB-EC8A-A5800064AB8B}"/>
          </ac:spMkLst>
        </pc:spChg>
        <pc:spChg chg="mod">
          <ac:chgData name="Indra Kumar Korupolu" userId="28b901de-24b5-46b5-b74a-8a121a0df386" providerId="ADAL" clId="{40A5864D-0C96-43B7-94FC-E89A292420F8}" dt="2022-06-27T09:57:07.128" v="1686" actId="1076"/>
          <ac:spMkLst>
            <pc:docMk/>
            <pc:sldMk cId="1991075855" sldId="263"/>
            <ac:spMk id="3" creationId="{0482196D-A6F2-A0FE-0F6A-24FE678DEEF5}"/>
          </ac:spMkLst>
        </pc:spChg>
        <pc:spChg chg="add">
          <ac:chgData name="Indra Kumar Korupolu" userId="28b901de-24b5-46b5-b74a-8a121a0df386" providerId="ADAL" clId="{40A5864D-0C96-43B7-94FC-E89A292420F8}" dt="2022-06-27T09:56:35.712" v="1678"/>
          <ac:spMkLst>
            <pc:docMk/>
            <pc:sldMk cId="1991075855" sldId="263"/>
            <ac:spMk id="4" creationId="{DC154F58-D851-ADA9-6C5B-B5BD48552B8C}"/>
          </ac:spMkLst>
        </pc:spChg>
        <pc:spChg chg="add mod">
          <ac:chgData name="Indra Kumar Korupolu" userId="28b901de-24b5-46b5-b74a-8a121a0df386" providerId="ADAL" clId="{40A5864D-0C96-43B7-94FC-E89A292420F8}" dt="2022-06-27T09:56:40.013" v="1679"/>
          <ac:spMkLst>
            <pc:docMk/>
            <pc:sldMk cId="1991075855" sldId="263"/>
            <ac:spMk id="5" creationId="{F3928D56-701E-C73B-39F0-A1E0B5A9D619}"/>
          </ac:spMkLst>
        </pc:spChg>
        <pc:spChg chg="add del mod">
          <ac:chgData name="Indra Kumar Korupolu" userId="28b901de-24b5-46b5-b74a-8a121a0df386" providerId="ADAL" clId="{40A5864D-0C96-43B7-94FC-E89A292420F8}" dt="2022-06-27T09:56:58.235" v="1683"/>
          <ac:spMkLst>
            <pc:docMk/>
            <pc:sldMk cId="1991075855" sldId="263"/>
            <ac:spMk id="6" creationId="{53C70BCD-47C3-6EBB-B6B8-0A00A0EFB56C}"/>
          </ac:spMkLst>
        </pc:spChg>
        <pc:spChg chg="add mod">
          <ac:chgData name="Indra Kumar Korupolu" userId="28b901de-24b5-46b5-b74a-8a121a0df386" providerId="ADAL" clId="{40A5864D-0C96-43B7-94FC-E89A292420F8}" dt="2022-06-27T09:57:07.128" v="1686" actId="1076"/>
          <ac:spMkLst>
            <pc:docMk/>
            <pc:sldMk cId="1991075855" sldId="263"/>
            <ac:spMk id="7" creationId="{05C1DB56-128A-E6BF-96B1-3D3F791DEE1B}"/>
          </ac:spMkLst>
        </pc:spChg>
      </pc:sldChg>
      <pc:sldChg chg="modSp new mod">
        <pc:chgData name="Indra Kumar Korupolu" userId="28b901de-24b5-46b5-b74a-8a121a0df386" providerId="ADAL" clId="{40A5864D-0C96-43B7-94FC-E89A292420F8}" dt="2022-06-27T11:02:46.767" v="3145" actId="20577"/>
        <pc:sldMkLst>
          <pc:docMk/>
          <pc:sldMk cId="2688088467" sldId="263"/>
        </pc:sldMkLst>
        <pc:spChg chg="mod">
          <ac:chgData name="Indra Kumar Korupolu" userId="28b901de-24b5-46b5-b74a-8a121a0df386" providerId="ADAL" clId="{40A5864D-0C96-43B7-94FC-E89A292420F8}" dt="2022-06-27T10:00:04.591" v="1736" actId="255"/>
          <ac:spMkLst>
            <pc:docMk/>
            <pc:sldMk cId="2688088467" sldId="263"/>
            <ac:spMk id="2" creationId="{03871675-94D1-5671-0182-ECCB5DCABA32}"/>
          </ac:spMkLst>
        </pc:spChg>
        <pc:spChg chg="mod">
          <ac:chgData name="Indra Kumar Korupolu" userId="28b901de-24b5-46b5-b74a-8a121a0df386" providerId="ADAL" clId="{40A5864D-0C96-43B7-94FC-E89A292420F8}" dt="2022-06-27T11:02:46.767" v="3145" actId="20577"/>
          <ac:spMkLst>
            <pc:docMk/>
            <pc:sldMk cId="2688088467" sldId="263"/>
            <ac:spMk id="3" creationId="{583C29C9-06FA-9E11-BBDE-E943C716DEA9}"/>
          </ac:spMkLst>
        </pc:spChg>
      </pc:sldChg>
      <pc:sldChg chg="modSp new mod">
        <pc:chgData name="Indra Kumar Korupolu" userId="28b901de-24b5-46b5-b74a-8a121a0df386" providerId="ADAL" clId="{40A5864D-0C96-43B7-94FC-E89A292420F8}" dt="2022-06-27T11:20:12.085" v="3215" actId="20577"/>
        <pc:sldMkLst>
          <pc:docMk/>
          <pc:sldMk cId="4234876205" sldId="264"/>
        </pc:sldMkLst>
        <pc:spChg chg="mod">
          <ac:chgData name="Indra Kumar Korupolu" userId="28b901de-24b5-46b5-b74a-8a121a0df386" providerId="ADAL" clId="{40A5864D-0C96-43B7-94FC-E89A292420F8}" dt="2022-06-27T11:20:12.085" v="3215" actId="20577"/>
          <ac:spMkLst>
            <pc:docMk/>
            <pc:sldMk cId="4234876205" sldId="264"/>
            <ac:spMk id="2" creationId="{446740F2-128F-D133-E561-7BEC58A3FAB8}"/>
          </ac:spMkLst>
        </pc:spChg>
        <pc:spChg chg="mod">
          <ac:chgData name="Indra Kumar Korupolu" userId="28b901de-24b5-46b5-b74a-8a121a0df386" providerId="ADAL" clId="{40A5864D-0C96-43B7-94FC-E89A292420F8}" dt="2022-06-27T10:07:13.857" v="1884" actId="27636"/>
          <ac:spMkLst>
            <pc:docMk/>
            <pc:sldMk cId="4234876205" sldId="264"/>
            <ac:spMk id="3" creationId="{8B8C4A4F-52C7-CEFC-25C8-93BD54F14F5C}"/>
          </ac:spMkLst>
        </pc:spChg>
      </pc:sldChg>
      <pc:sldChg chg="addSp modSp new mod">
        <pc:chgData name="Indra Kumar Korupolu" userId="28b901de-24b5-46b5-b74a-8a121a0df386" providerId="ADAL" clId="{40A5864D-0C96-43B7-94FC-E89A292420F8}" dt="2022-06-27T12:12:58.034" v="4657" actId="20577"/>
        <pc:sldMkLst>
          <pc:docMk/>
          <pc:sldMk cId="47851101" sldId="265"/>
        </pc:sldMkLst>
        <pc:spChg chg="mod">
          <ac:chgData name="Indra Kumar Korupolu" userId="28b901de-24b5-46b5-b74a-8a121a0df386" providerId="ADAL" clId="{40A5864D-0C96-43B7-94FC-E89A292420F8}" dt="2022-06-27T11:20:35.683" v="3263" actId="20577"/>
          <ac:spMkLst>
            <pc:docMk/>
            <pc:sldMk cId="47851101" sldId="265"/>
            <ac:spMk id="2" creationId="{28A70B1E-6FB0-F33A-C845-A84F44D9FB07}"/>
          </ac:spMkLst>
        </pc:spChg>
        <pc:spChg chg="mod">
          <ac:chgData name="Indra Kumar Korupolu" userId="28b901de-24b5-46b5-b74a-8a121a0df386" providerId="ADAL" clId="{40A5864D-0C96-43B7-94FC-E89A292420F8}" dt="2022-06-27T11:20:53.902" v="3264" actId="255"/>
          <ac:spMkLst>
            <pc:docMk/>
            <pc:sldMk cId="47851101" sldId="265"/>
            <ac:spMk id="3" creationId="{5E828B78-DCB0-5BC0-49C6-1A027D2087EF}"/>
          </ac:spMkLst>
        </pc:spChg>
        <pc:spChg chg="add mod">
          <ac:chgData name="Indra Kumar Korupolu" userId="28b901de-24b5-46b5-b74a-8a121a0df386" providerId="ADAL" clId="{40A5864D-0C96-43B7-94FC-E89A292420F8}" dt="2022-06-27T12:12:58.034" v="4657" actId="20577"/>
          <ac:spMkLst>
            <pc:docMk/>
            <pc:sldMk cId="47851101" sldId="265"/>
            <ac:spMk id="5" creationId="{4214C068-81B3-37CC-82D9-D91C27C082A5}"/>
          </ac:spMkLst>
        </pc:spChg>
      </pc:sldChg>
      <pc:sldChg chg="modSp new mod">
        <pc:chgData name="Indra Kumar Korupolu" userId="28b901de-24b5-46b5-b74a-8a121a0df386" providerId="ADAL" clId="{40A5864D-0C96-43B7-94FC-E89A292420F8}" dt="2022-06-27T11:54:45.622" v="4581" actId="20577"/>
        <pc:sldMkLst>
          <pc:docMk/>
          <pc:sldMk cId="2278563569" sldId="266"/>
        </pc:sldMkLst>
        <pc:spChg chg="mod">
          <ac:chgData name="Indra Kumar Korupolu" userId="28b901de-24b5-46b5-b74a-8a121a0df386" providerId="ADAL" clId="{40A5864D-0C96-43B7-94FC-E89A292420F8}" dt="2022-06-27T11:54:45.622" v="4581" actId="20577"/>
          <ac:spMkLst>
            <pc:docMk/>
            <pc:sldMk cId="2278563569" sldId="266"/>
            <ac:spMk id="2" creationId="{7B8F6D1A-706A-9FAB-F63D-34F4C0790F8F}"/>
          </ac:spMkLst>
        </pc:spChg>
        <pc:spChg chg="mod">
          <ac:chgData name="Indra Kumar Korupolu" userId="28b901de-24b5-46b5-b74a-8a121a0df386" providerId="ADAL" clId="{40A5864D-0C96-43B7-94FC-E89A292420F8}" dt="2022-06-27T11:21:36.461" v="3267" actId="255"/>
          <ac:spMkLst>
            <pc:docMk/>
            <pc:sldMk cId="2278563569" sldId="266"/>
            <ac:spMk id="3" creationId="{5887CA01-7D76-F66C-DE7C-B28723F83E43}"/>
          </ac:spMkLst>
        </pc:spChg>
      </pc:sldChg>
      <pc:sldChg chg="modSp new mod">
        <pc:chgData name="Indra Kumar Korupolu" userId="28b901de-24b5-46b5-b74a-8a121a0df386" providerId="ADAL" clId="{40A5864D-0C96-43B7-94FC-E89A292420F8}" dt="2022-06-27T11:26:16.153" v="3634" actId="20577"/>
        <pc:sldMkLst>
          <pc:docMk/>
          <pc:sldMk cId="3022988211" sldId="267"/>
        </pc:sldMkLst>
        <pc:spChg chg="mod">
          <ac:chgData name="Indra Kumar Korupolu" userId="28b901de-24b5-46b5-b74a-8a121a0df386" providerId="ADAL" clId="{40A5864D-0C96-43B7-94FC-E89A292420F8}" dt="2022-06-27T11:22:52.250" v="3313" actId="20577"/>
          <ac:spMkLst>
            <pc:docMk/>
            <pc:sldMk cId="3022988211" sldId="267"/>
            <ac:spMk id="2" creationId="{F91D37CC-9D1D-A76C-6866-9415685B5C30}"/>
          </ac:spMkLst>
        </pc:spChg>
        <pc:spChg chg="mod">
          <ac:chgData name="Indra Kumar Korupolu" userId="28b901de-24b5-46b5-b74a-8a121a0df386" providerId="ADAL" clId="{40A5864D-0C96-43B7-94FC-E89A292420F8}" dt="2022-06-27T11:26:16.153" v="3634" actId="20577"/>
          <ac:spMkLst>
            <pc:docMk/>
            <pc:sldMk cId="3022988211" sldId="267"/>
            <ac:spMk id="3" creationId="{F0249477-A144-E01F-AE4D-14C53DA8CDE2}"/>
          </ac:spMkLst>
        </pc:spChg>
      </pc:sldChg>
      <pc:sldChg chg="addSp modSp new del mod">
        <pc:chgData name="Indra Kumar Korupolu" userId="28b901de-24b5-46b5-b74a-8a121a0df386" providerId="ADAL" clId="{40A5864D-0C96-43B7-94FC-E89A292420F8}" dt="2022-06-27T10:22:06.684" v="2018" actId="2696"/>
        <pc:sldMkLst>
          <pc:docMk/>
          <pc:sldMk cId="4266678963" sldId="267"/>
        </pc:sldMkLst>
        <pc:spChg chg="mod">
          <ac:chgData name="Indra Kumar Korupolu" userId="28b901de-24b5-46b5-b74a-8a121a0df386" providerId="ADAL" clId="{40A5864D-0C96-43B7-94FC-E89A292420F8}" dt="2022-06-27T10:21:27.427" v="2016" actId="255"/>
          <ac:spMkLst>
            <pc:docMk/>
            <pc:sldMk cId="4266678963" sldId="267"/>
            <ac:spMk id="2" creationId="{40CF97AB-705A-7F5F-4DDC-6C3CA4A0BD67}"/>
          </ac:spMkLst>
        </pc:spChg>
        <pc:graphicFrameChg chg="add modGraphic">
          <ac:chgData name="Indra Kumar Korupolu" userId="28b901de-24b5-46b5-b74a-8a121a0df386" providerId="ADAL" clId="{40A5864D-0C96-43B7-94FC-E89A292420F8}" dt="2022-06-27T10:21:53.913" v="2017" actId="27309"/>
          <ac:graphicFrameMkLst>
            <pc:docMk/>
            <pc:sldMk cId="4266678963" sldId="267"/>
            <ac:graphicFrameMk id="5" creationId="{25BD00F1-5859-6420-0270-DBA403533F56}"/>
          </ac:graphicFrameMkLst>
        </pc:graphicFrameChg>
      </pc:sldChg>
      <pc:sldChg chg="addSp new del">
        <pc:chgData name="Indra Kumar Korupolu" userId="28b901de-24b5-46b5-b74a-8a121a0df386" providerId="ADAL" clId="{40A5864D-0C96-43B7-94FC-E89A292420F8}" dt="2022-06-27T10:29:23.914" v="2142" actId="2696"/>
        <pc:sldMkLst>
          <pc:docMk/>
          <pc:sldMk cId="1635863953" sldId="268"/>
        </pc:sldMkLst>
        <pc:spChg chg="add">
          <ac:chgData name="Indra Kumar Korupolu" userId="28b901de-24b5-46b5-b74a-8a121a0df386" providerId="ADAL" clId="{40A5864D-0C96-43B7-94FC-E89A292420F8}" dt="2022-06-27T10:29:12.939" v="2141"/>
          <ac:spMkLst>
            <pc:docMk/>
            <pc:sldMk cId="1635863953" sldId="268"/>
            <ac:spMk id="4" creationId="{44FF9FC1-29F1-0C09-028E-8CD413395B7C}"/>
          </ac:spMkLst>
        </pc:spChg>
        <pc:picChg chg="add">
          <ac:chgData name="Indra Kumar Korupolu" userId="28b901de-24b5-46b5-b74a-8a121a0df386" providerId="ADAL" clId="{40A5864D-0C96-43B7-94FC-E89A292420F8}" dt="2022-06-27T10:29:12.939" v="2141"/>
          <ac:picMkLst>
            <pc:docMk/>
            <pc:sldMk cId="1635863953" sldId="268"/>
            <ac:picMk id="5122" creationId="{4759EF1B-2373-0714-BD51-8A957E7A21B2}"/>
          </ac:picMkLst>
        </pc:picChg>
      </pc:sldChg>
      <pc:sldChg chg="modSp new mod">
        <pc:chgData name="Indra Kumar Korupolu" userId="28b901de-24b5-46b5-b74a-8a121a0df386" providerId="ADAL" clId="{40A5864D-0C96-43B7-94FC-E89A292420F8}" dt="2022-06-27T10:30:49.928" v="2185" actId="207"/>
        <pc:sldMkLst>
          <pc:docMk/>
          <pc:sldMk cId="2768473527" sldId="268"/>
        </pc:sldMkLst>
        <pc:spChg chg="mod">
          <ac:chgData name="Indra Kumar Korupolu" userId="28b901de-24b5-46b5-b74a-8a121a0df386" providerId="ADAL" clId="{40A5864D-0C96-43B7-94FC-E89A292420F8}" dt="2022-06-27T10:29:42.848" v="2179" actId="20577"/>
          <ac:spMkLst>
            <pc:docMk/>
            <pc:sldMk cId="2768473527" sldId="268"/>
            <ac:spMk id="2" creationId="{9469B178-2D8C-1571-AC1B-D8B4847E2C69}"/>
          </ac:spMkLst>
        </pc:spChg>
        <pc:spChg chg="mod">
          <ac:chgData name="Indra Kumar Korupolu" userId="28b901de-24b5-46b5-b74a-8a121a0df386" providerId="ADAL" clId="{40A5864D-0C96-43B7-94FC-E89A292420F8}" dt="2022-06-27T10:30:49.928" v="2185" actId="207"/>
          <ac:spMkLst>
            <pc:docMk/>
            <pc:sldMk cId="2768473527" sldId="268"/>
            <ac:spMk id="3" creationId="{FD581DEE-99B2-3C00-BCC4-4BE01F94D4C6}"/>
          </ac:spMkLst>
        </pc:spChg>
      </pc:sldChg>
      <pc:sldChg chg="addSp modSp new del mod">
        <pc:chgData name="Indra Kumar Korupolu" userId="28b901de-24b5-46b5-b74a-8a121a0df386" providerId="ADAL" clId="{40A5864D-0C96-43B7-94FC-E89A292420F8}" dt="2022-06-27T10:29:07.793" v="2139" actId="2696"/>
        <pc:sldMkLst>
          <pc:docMk/>
          <pc:sldMk cId="2849652905" sldId="268"/>
        </pc:sldMkLst>
        <pc:spChg chg="mod">
          <ac:chgData name="Indra Kumar Korupolu" userId="28b901de-24b5-46b5-b74a-8a121a0df386" providerId="ADAL" clId="{40A5864D-0C96-43B7-94FC-E89A292420F8}" dt="2022-06-27T10:27:28.115" v="2136" actId="27636"/>
          <ac:spMkLst>
            <pc:docMk/>
            <pc:sldMk cId="2849652905" sldId="268"/>
            <ac:spMk id="2" creationId="{6CE37407-7ACE-BD3E-9981-7B1EE02973F1}"/>
          </ac:spMkLst>
        </pc:spChg>
        <pc:spChg chg="mod">
          <ac:chgData name="Indra Kumar Korupolu" userId="28b901de-24b5-46b5-b74a-8a121a0df386" providerId="ADAL" clId="{40A5864D-0C96-43B7-94FC-E89A292420F8}" dt="2022-06-27T10:27:34.972" v="2137" actId="14100"/>
          <ac:spMkLst>
            <pc:docMk/>
            <pc:sldMk cId="2849652905" sldId="268"/>
            <ac:spMk id="3" creationId="{78A0A3FD-52F0-84E8-B127-F0A1C8EE293C}"/>
          </ac:spMkLst>
        </pc:spChg>
        <pc:spChg chg="add">
          <ac:chgData name="Indra Kumar Korupolu" userId="28b901de-24b5-46b5-b74a-8a121a0df386" providerId="ADAL" clId="{40A5864D-0C96-43B7-94FC-E89A292420F8}" dt="2022-06-27T10:28:59.677" v="2138"/>
          <ac:spMkLst>
            <pc:docMk/>
            <pc:sldMk cId="2849652905" sldId="268"/>
            <ac:spMk id="4" creationId="{0702A7CE-F6D6-1B3F-D745-4FB919765E53}"/>
          </ac:spMkLst>
        </pc:spChg>
        <pc:picChg chg="add">
          <ac:chgData name="Indra Kumar Korupolu" userId="28b901de-24b5-46b5-b74a-8a121a0df386" providerId="ADAL" clId="{40A5864D-0C96-43B7-94FC-E89A292420F8}" dt="2022-06-27T10:28:59.677" v="2138"/>
          <ac:picMkLst>
            <pc:docMk/>
            <pc:sldMk cId="2849652905" sldId="268"/>
            <ac:picMk id="4098" creationId="{BF6A3E7E-A7AC-DF33-2E05-9281B14F6D72}"/>
          </ac:picMkLst>
        </pc:picChg>
      </pc:sldChg>
      <pc:sldChg chg="modSp new mod">
        <pc:chgData name="Indra Kumar Korupolu" userId="28b901de-24b5-46b5-b74a-8a121a0df386" providerId="ADAL" clId="{40A5864D-0C96-43B7-94FC-E89A292420F8}" dt="2022-06-27T10:34:38.327" v="2245" actId="207"/>
        <pc:sldMkLst>
          <pc:docMk/>
          <pc:sldMk cId="785997161" sldId="269"/>
        </pc:sldMkLst>
        <pc:spChg chg="mod">
          <ac:chgData name="Indra Kumar Korupolu" userId="28b901de-24b5-46b5-b74a-8a121a0df386" providerId="ADAL" clId="{40A5864D-0C96-43B7-94FC-E89A292420F8}" dt="2022-06-27T10:32:05.528" v="2237" actId="14100"/>
          <ac:spMkLst>
            <pc:docMk/>
            <pc:sldMk cId="785997161" sldId="269"/>
            <ac:spMk id="2" creationId="{D8EE6EB5-3251-69DD-9449-DD8921B36994}"/>
          </ac:spMkLst>
        </pc:spChg>
        <pc:spChg chg="mod">
          <ac:chgData name="Indra Kumar Korupolu" userId="28b901de-24b5-46b5-b74a-8a121a0df386" providerId="ADAL" clId="{40A5864D-0C96-43B7-94FC-E89A292420F8}" dt="2022-06-27T10:34:38.327" v="2245" actId="207"/>
          <ac:spMkLst>
            <pc:docMk/>
            <pc:sldMk cId="785997161" sldId="269"/>
            <ac:spMk id="3" creationId="{8533E4AD-5E49-9D43-0A5E-FEA78A6C0442}"/>
          </ac:spMkLst>
        </pc:spChg>
      </pc:sldChg>
      <pc:sldChg chg="modSp new mod">
        <pc:chgData name="Indra Kumar Korupolu" userId="28b901de-24b5-46b5-b74a-8a121a0df386" providerId="ADAL" clId="{40A5864D-0C96-43B7-94FC-E89A292420F8}" dt="2022-06-27T10:38:13.966" v="2303" actId="12"/>
        <pc:sldMkLst>
          <pc:docMk/>
          <pc:sldMk cId="630606642" sldId="270"/>
        </pc:sldMkLst>
        <pc:spChg chg="mod">
          <ac:chgData name="Indra Kumar Korupolu" userId="28b901de-24b5-46b5-b74a-8a121a0df386" providerId="ADAL" clId="{40A5864D-0C96-43B7-94FC-E89A292420F8}" dt="2022-06-27T10:36:42.190" v="2283" actId="20577"/>
          <ac:spMkLst>
            <pc:docMk/>
            <pc:sldMk cId="630606642" sldId="270"/>
            <ac:spMk id="2" creationId="{19912FF8-5A16-A7DA-F124-7E823E2EC5F7}"/>
          </ac:spMkLst>
        </pc:spChg>
        <pc:spChg chg="mod">
          <ac:chgData name="Indra Kumar Korupolu" userId="28b901de-24b5-46b5-b74a-8a121a0df386" providerId="ADAL" clId="{40A5864D-0C96-43B7-94FC-E89A292420F8}" dt="2022-06-27T10:38:13.966" v="2303" actId="12"/>
          <ac:spMkLst>
            <pc:docMk/>
            <pc:sldMk cId="630606642" sldId="270"/>
            <ac:spMk id="3" creationId="{3134514E-7593-FFBA-E26F-D291712A8B66}"/>
          </ac:spMkLst>
        </pc:spChg>
      </pc:sldChg>
      <pc:sldChg chg="addSp delSp modSp new del mod">
        <pc:chgData name="Indra Kumar Korupolu" userId="28b901de-24b5-46b5-b74a-8a121a0df386" providerId="ADAL" clId="{40A5864D-0C96-43B7-94FC-E89A292420F8}" dt="2022-06-27T10:46:50.219" v="2830" actId="2696"/>
        <pc:sldMkLst>
          <pc:docMk/>
          <pc:sldMk cId="253334147" sldId="271"/>
        </pc:sldMkLst>
        <pc:spChg chg="mod">
          <ac:chgData name="Indra Kumar Korupolu" userId="28b901de-24b5-46b5-b74a-8a121a0df386" providerId="ADAL" clId="{40A5864D-0C96-43B7-94FC-E89A292420F8}" dt="2022-06-27T10:39:03.471" v="2338" actId="20577"/>
          <ac:spMkLst>
            <pc:docMk/>
            <pc:sldMk cId="253334147" sldId="271"/>
            <ac:spMk id="2" creationId="{4F8EA38D-426F-23B0-3F25-1BB700F1C546}"/>
          </ac:spMkLst>
        </pc:spChg>
        <pc:spChg chg="del mod">
          <ac:chgData name="Indra Kumar Korupolu" userId="28b901de-24b5-46b5-b74a-8a121a0df386" providerId="ADAL" clId="{40A5864D-0C96-43B7-94FC-E89A292420F8}" dt="2022-06-27T10:46:32.643" v="2591"/>
          <ac:spMkLst>
            <pc:docMk/>
            <pc:sldMk cId="253334147" sldId="271"/>
            <ac:spMk id="3" creationId="{B42B3C1D-DC0D-79F3-96D1-A2D48114D694}"/>
          </ac:spMkLst>
        </pc:spChg>
        <pc:spChg chg="add mod">
          <ac:chgData name="Indra Kumar Korupolu" userId="28b901de-24b5-46b5-b74a-8a121a0df386" providerId="ADAL" clId="{40A5864D-0C96-43B7-94FC-E89A292420F8}" dt="2022-06-27T10:46:45.096" v="2829" actId="20577"/>
          <ac:spMkLst>
            <pc:docMk/>
            <pc:sldMk cId="253334147" sldId="271"/>
            <ac:spMk id="4" creationId="{00B40DD7-849B-20F1-8C3B-8EE76B88F0BF}"/>
          </ac:spMkLst>
        </pc:spChg>
      </pc:sldChg>
      <pc:sldChg chg="modSp new mod">
        <pc:chgData name="Indra Kumar Korupolu" userId="28b901de-24b5-46b5-b74a-8a121a0df386" providerId="ADAL" clId="{40A5864D-0C96-43B7-94FC-E89A292420F8}" dt="2022-06-27T11:44:39.767" v="4533" actId="20577"/>
        <pc:sldMkLst>
          <pc:docMk/>
          <pc:sldMk cId="1036271831" sldId="271"/>
        </pc:sldMkLst>
        <pc:spChg chg="mod">
          <ac:chgData name="Indra Kumar Korupolu" userId="28b901de-24b5-46b5-b74a-8a121a0df386" providerId="ADAL" clId="{40A5864D-0C96-43B7-94FC-E89A292420F8}" dt="2022-06-27T10:49:08.008" v="2887" actId="20577"/>
          <ac:spMkLst>
            <pc:docMk/>
            <pc:sldMk cId="1036271831" sldId="271"/>
            <ac:spMk id="2" creationId="{18967FCA-D405-68E0-7777-E05AAEF13CE1}"/>
          </ac:spMkLst>
        </pc:spChg>
        <pc:spChg chg="mod">
          <ac:chgData name="Indra Kumar Korupolu" userId="28b901de-24b5-46b5-b74a-8a121a0df386" providerId="ADAL" clId="{40A5864D-0C96-43B7-94FC-E89A292420F8}" dt="2022-06-27T11:44:39.767" v="4533" actId="20577"/>
          <ac:spMkLst>
            <pc:docMk/>
            <pc:sldMk cId="1036271831" sldId="271"/>
            <ac:spMk id="3" creationId="{106429BE-8282-638A-2C1B-9B1FD89857DA}"/>
          </ac:spMkLst>
        </pc:spChg>
      </pc:sldChg>
      <pc:sldChg chg="addSp delSp modSp new del mod">
        <pc:chgData name="Indra Kumar Korupolu" userId="28b901de-24b5-46b5-b74a-8a121a0df386" providerId="ADAL" clId="{40A5864D-0C96-43B7-94FC-E89A292420F8}" dt="2022-06-27T10:48:22.640" v="2856" actId="2696"/>
        <pc:sldMkLst>
          <pc:docMk/>
          <pc:sldMk cId="1494615991" sldId="271"/>
        </pc:sldMkLst>
        <pc:spChg chg="mod">
          <ac:chgData name="Indra Kumar Korupolu" userId="28b901de-24b5-46b5-b74a-8a121a0df386" providerId="ADAL" clId="{40A5864D-0C96-43B7-94FC-E89A292420F8}" dt="2022-06-27T10:47:22.833" v="2853" actId="20577"/>
          <ac:spMkLst>
            <pc:docMk/>
            <pc:sldMk cId="1494615991" sldId="271"/>
            <ac:spMk id="2" creationId="{D1B6575D-AF78-7340-1E69-ADB6226D84AD}"/>
          </ac:spMkLst>
        </pc:spChg>
        <pc:spChg chg="del mod">
          <ac:chgData name="Indra Kumar Korupolu" userId="28b901de-24b5-46b5-b74a-8a121a0df386" providerId="ADAL" clId="{40A5864D-0C96-43B7-94FC-E89A292420F8}" dt="2022-06-27T10:48:15.156" v="2855"/>
          <ac:spMkLst>
            <pc:docMk/>
            <pc:sldMk cId="1494615991" sldId="271"/>
            <ac:spMk id="3" creationId="{6BBA9F95-73E2-884E-72DB-70D0DF94EC6F}"/>
          </ac:spMkLst>
        </pc:spChg>
        <pc:spChg chg="add mod">
          <ac:chgData name="Indra Kumar Korupolu" userId="28b901de-24b5-46b5-b74a-8a121a0df386" providerId="ADAL" clId="{40A5864D-0C96-43B7-94FC-E89A292420F8}" dt="2022-06-27T10:48:15.156" v="2855"/>
          <ac:spMkLst>
            <pc:docMk/>
            <pc:sldMk cId="1494615991" sldId="271"/>
            <ac:spMk id="4" creationId="{5F8504E4-FDD6-5C78-D46C-A33E95093B48}"/>
          </ac:spMkLst>
        </pc:spChg>
      </pc:sldChg>
      <pc:sldChg chg="modSp new mod">
        <pc:chgData name="Indra Kumar Korupolu" userId="28b901de-24b5-46b5-b74a-8a121a0df386" providerId="ADAL" clId="{40A5864D-0C96-43B7-94FC-E89A292420F8}" dt="2022-06-27T12:05:01.458" v="4653" actId="20577"/>
        <pc:sldMkLst>
          <pc:docMk/>
          <pc:sldMk cId="2336177347" sldId="272"/>
        </pc:sldMkLst>
        <pc:spChg chg="mod">
          <ac:chgData name="Indra Kumar Korupolu" userId="28b901de-24b5-46b5-b74a-8a121a0df386" providerId="ADAL" clId="{40A5864D-0C96-43B7-94FC-E89A292420F8}" dt="2022-06-27T10:51:25.830" v="2970" actId="20577"/>
          <ac:spMkLst>
            <pc:docMk/>
            <pc:sldMk cId="2336177347" sldId="272"/>
            <ac:spMk id="2" creationId="{D667F3EE-DEBF-296A-2736-979DAEFE8089}"/>
          </ac:spMkLst>
        </pc:spChg>
        <pc:spChg chg="mod">
          <ac:chgData name="Indra Kumar Korupolu" userId="28b901de-24b5-46b5-b74a-8a121a0df386" providerId="ADAL" clId="{40A5864D-0C96-43B7-94FC-E89A292420F8}" dt="2022-06-27T12:05:01.458" v="4653" actId="20577"/>
          <ac:spMkLst>
            <pc:docMk/>
            <pc:sldMk cId="2336177347" sldId="272"/>
            <ac:spMk id="3" creationId="{9537DDBA-54F7-4D8F-6FB6-9B1BF31C8660}"/>
          </ac:spMkLst>
        </pc:spChg>
      </pc:sldChg>
      <pc:sldChg chg="modSp new mod">
        <pc:chgData name="Indra Kumar Korupolu" userId="28b901de-24b5-46b5-b74a-8a121a0df386" providerId="ADAL" clId="{40A5864D-0C96-43B7-94FC-E89A292420F8}" dt="2022-06-27T10:56:22.299" v="3016" actId="207"/>
        <pc:sldMkLst>
          <pc:docMk/>
          <pc:sldMk cId="907984091" sldId="273"/>
        </pc:sldMkLst>
        <pc:spChg chg="mod">
          <ac:chgData name="Indra Kumar Korupolu" userId="28b901de-24b5-46b5-b74a-8a121a0df386" providerId="ADAL" clId="{40A5864D-0C96-43B7-94FC-E89A292420F8}" dt="2022-06-27T10:53:19.930" v="3009" actId="20577"/>
          <ac:spMkLst>
            <pc:docMk/>
            <pc:sldMk cId="907984091" sldId="273"/>
            <ac:spMk id="2" creationId="{869A2BF6-590D-5FF2-6CCE-6713EE8BBF56}"/>
          </ac:spMkLst>
        </pc:spChg>
        <pc:spChg chg="mod">
          <ac:chgData name="Indra Kumar Korupolu" userId="28b901de-24b5-46b5-b74a-8a121a0df386" providerId="ADAL" clId="{40A5864D-0C96-43B7-94FC-E89A292420F8}" dt="2022-06-27T10:56:22.299" v="3016" actId="207"/>
          <ac:spMkLst>
            <pc:docMk/>
            <pc:sldMk cId="907984091" sldId="273"/>
            <ac:spMk id="3" creationId="{591B14A1-7071-7683-7BB0-3961DD676B44}"/>
          </ac:spMkLst>
        </pc:spChg>
      </pc:sldChg>
      <pc:sldChg chg="new del">
        <pc:chgData name="Indra Kumar Korupolu" userId="28b901de-24b5-46b5-b74a-8a121a0df386" providerId="ADAL" clId="{40A5864D-0C96-43B7-94FC-E89A292420F8}" dt="2022-06-27T10:56:49.208" v="3019" actId="2696"/>
        <pc:sldMkLst>
          <pc:docMk/>
          <pc:sldMk cId="1592790678" sldId="274"/>
        </pc:sldMkLst>
      </pc:sldChg>
      <pc:sldChg chg="new del">
        <pc:chgData name="Indra Kumar Korupolu" userId="28b901de-24b5-46b5-b74a-8a121a0df386" providerId="ADAL" clId="{40A5864D-0C96-43B7-94FC-E89A292420F8}" dt="2022-06-27T10:56:59.425" v="3022" actId="2696"/>
        <pc:sldMkLst>
          <pc:docMk/>
          <pc:sldMk cId="3074617504" sldId="274"/>
        </pc:sldMkLst>
      </pc:sldChg>
      <pc:sldChg chg="modSp new mod">
        <pc:chgData name="Indra Kumar Korupolu" userId="28b901de-24b5-46b5-b74a-8a121a0df386" providerId="ADAL" clId="{40A5864D-0C96-43B7-94FC-E89A292420F8}" dt="2022-06-27T11:58:26.510" v="4633" actId="20577"/>
        <pc:sldMkLst>
          <pc:docMk/>
          <pc:sldMk cId="3261537187" sldId="274"/>
        </pc:sldMkLst>
        <pc:spChg chg="mod">
          <ac:chgData name="Indra Kumar Korupolu" userId="28b901de-24b5-46b5-b74a-8a121a0df386" providerId="ADAL" clId="{40A5864D-0C96-43B7-94FC-E89A292420F8}" dt="2022-06-27T11:58:26.510" v="4633" actId="20577"/>
          <ac:spMkLst>
            <pc:docMk/>
            <pc:sldMk cId="3261537187" sldId="274"/>
            <ac:spMk id="2" creationId="{3355B7D9-5640-D16B-B940-7F29A88B7AA5}"/>
          </ac:spMkLst>
        </pc:spChg>
      </pc:sldChg>
      <pc:sldChg chg="new del">
        <pc:chgData name="Indra Kumar Korupolu" userId="28b901de-24b5-46b5-b74a-8a121a0df386" providerId="ADAL" clId="{40A5864D-0C96-43B7-94FC-E89A292420F8}" dt="2022-06-27T10:56:52.420" v="3020" actId="2696"/>
        <pc:sldMkLst>
          <pc:docMk/>
          <pc:sldMk cId="3630011940"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6/27/2022</a:t>
            </a:fld>
            <a:endParaRPr lang="en-US" dirty="0"/>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804986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6/27/2022</a:t>
            </a:fld>
            <a:endParaRPr lang="en-US" dirty="0"/>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116554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6/27/2022</a:t>
            </a:fld>
            <a:endParaRPr lang="en-US" dirty="0"/>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356523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6/27/2022</a:t>
            </a:fld>
            <a:endParaRPr lang="en-US" dirty="0"/>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3084090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6/27/2022</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363704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6/27/2022</a:t>
            </a:fld>
            <a:endParaRPr lang="en-US" dirty="0"/>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246878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6/27/2022</a:t>
            </a:fld>
            <a:endParaRPr lang="en-US" dirty="0"/>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17948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6/27/2022</a:t>
            </a:fld>
            <a:endParaRPr lang="en-US" dirty="0"/>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434056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6/27/2022</a:t>
            </a:fld>
            <a:endParaRPr lang="en-US" dirty="0"/>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1326062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6/27/2022</a:t>
            </a:fld>
            <a:endParaRPr lang="en-US" dirty="0"/>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3795054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6/27/2022</a:t>
            </a:fld>
            <a:endParaRPr lang="en-US" dirty="0"/>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dirty="0"/>
          </a:p>
        </p:txBody>
      </p:sp>
    </p:spTree>
    <p:extLst>
      <p:ext uri="{BB962C8B-B14F-4D97-AF65-F5344CB8AC3E}">
        <p14:creationId xmlns:p14="http://schemas.microsoft.com/office/powerpoint/2010/main" val="196568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6/27/2022</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3273186706"/>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E59CF68-BABE-4C2C-8CF4-65074F93B2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3E1D28A9-431E-4E55-ADE3-161D757A2D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9" name="Rectangle 18">
              <a:extLst>
                <a:ext uri="{FF2B5EF4-FFF2-40B4-BE49-F238E27FC236}">
                  <a16:creationId xmlns:a16="http://schemas.microsoft.com/office/drawing/2014/main" id="{72CEE02A-6F09-45F4-B9A5-7C18CC77D2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FE8156EC-CE46-48E4-9D85-95D9D8BEB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BB9DDD85-3F41-4B1D-9372-0773066BAF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C1131344-09B5-4648-B3ED-C0DCDA5921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7" name="Rectangle 26">
                <a:extLst>
                  <a:ext uri="{FF2B5EF4-FFF2-40B4-BE49-F238E27FC236}">
                    <a16:creationId xmlns:a16="http://schemas.microsoft.com/office/drawing/2014/main" id="{883500BA-71FE-4DAF-BE27-C182514DC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EB5220F2-0C35-4C88-8E51-ECBD8A66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77B188C7-435E-43E1-92A9-8C3870670C8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25" name="Rectangle 24">
                <a:extLst>
                  <a:ext uri="{FF2B5EF4-FFF2-40B4-BE49-F238E27FC236}">
                    <a16:creationId xmlns:a16="http://schemas.microsoft.com/office/drawing/2014/main" id="{CB3992E9-AE5B-4001-81F2-F0257DA37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A9B8F0F-31BC-431F-A85C-5BAA30B9F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Rectangle 23">
              <a:extLst>
                <a:ext uri="{FF2B5EF4-FFF2-40B4-BE49-F238E27FC236}">
                  <a16:creationId xmlns:a16="http://schemas.microsoft.com/office/drawing/2014/main" id="{7A5E54EA-3C4C-4DAB-9DD7-8ADFC0CC18C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BBE9D418-D5B0-47F9-88F0-342F7E9E5F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56975" y="0"/>
            <a:ext cx="5655263" cy="4366126"/>
            <a:chOff x="3356975" y="0"/>
            <a:chExt cx="5655263" cy="4366126"/>
          </a:xfrm>
        </p:grpSpPr>
        <p:sp>
          <p:nvSpPr>
            <p:cNvPr id="31" name="Oval 30">
              <a:extLst>
                <a:ext uri="{FF2B5EF4-FFF2-40B4-BE49-F238E27FC236}">
                  <a16:creationId xmlns:a16="http://schemas.microsoft.com/office/drawing/2014/main" id="{CA4AD92B-6DC1-4915-8A6F-6056363469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692238" y="4612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00E4588A-7467-4351-8A34-312A1D4E86F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3356975" y="0"/>
              <a:ext cx="4320000" cy="4320000"/>
            </a:xfrm>
            <a:prstGeom prst="ellipse">
              <a:avLst/>
            </a:prstGeom>
            <a:solidFill>
              <a:schemeClr val="accent1">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descr="White 3D spiral design">
            <a:extLst>
              <a:ext uri="{FF2B5EF4-FFF2-40B4-BE49-F238E27FC236}">
                <a16:creationId xmlns:a16="http://schemas.microsoft.com/office/drawing/2014/main" id="{8020C6A7-E726-10FD-4FAE-6A657246A458}"/>
              </a:ext>
            </a:extLst>
          </p:cNvPr>
          <p:cNvPicPr>
            <a:picLocks noChangeAspect="1"/>
          </p:cNvPicPr>
          <p:nvPr/>
        </p:nvPicPr>
        <p:blipFill rotWithShape="1">
          <a:blip r:embed="rId2"/>
          <a:srcRect l="24905" r="8346" b="1"/>
          <a:stretch/>
        </p:blipFill>
        <p:spPr>
          <a:xfrm>
            <a:off x="3936000" y="180000"/>
            <a:ext cx="4320000" cy="4320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508000"/>
          </a:effectLst>
        </p:spPr>
      </p:pic>
      <p:sp>
        <p:nvSpPr>
          <p:cNvPr id="34" name="Rectangle 33">
            <a:extLst>
              <a:ext uri="{FF2B5EF4-FFF2-40B4-BE49-F238E27FC236}">
                <a16:creationId xmlns:a16="http://schemas.microsoft.com/office/drawing/2014/main" id="{A0D24FCD-9833-481C-96FB-849603CC5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423887"/>
            <a:ext cx="12192000" cy="4434114"/>
          </a:xfrm>
          <a:prstGeom prst="rect">
            <a:avLst/>
          </a:prstGeom>
          <a:gradFill flip="none" rotWithShape="1">
            <a:gsLst>
              <a:gs pos="50000">
                <a:schemeClr val="bg2">
                  <a:alpha val="60000"/>
                </a:schemeClr>
              </a:gs>
              <a:gs pos="100000">
                <a:schemeClr val="bg2">
                  <a:alpha val="80000"/>
                </a:schemeClr>
              </a:gs>
              <a:gs pos="7000">
                <a:schemeClr val="bg2">
                  <a:alpha val="0"/>
                </a:schemeClr>
              </a:gs>
            </a:gsLst>
            <a:lin ang="54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FBA0A4-EB32-79C1-FC35-BAA333417C51}"/>
              </a:ext>
            </a:extLst>
          </p:cNvPr>
          <p:cNvSpPr>
            <a:spLocks noGrp="1"/>
          </p:cNvSpPr>
          <p:nvPr>
            <p:ph type="ctrTitle"/>
          </p:nvPr>
        </p:nvSpPr>
        <p:spPr>
          <a:xfrm>
            <a:off x="1487487" y="3768810"/>
            <a:ext cx="9217026" cy="1769459"/>
          </a:xfrm>
        </p:spPr>
        <p:txBody>
          <a:bodyPr>
            <a:normAutofit/>
          </a:bodyPr>
          <a:lstStyle/>
          <a:p>
            <a:pPr algn="ctr"/>
            <a:r>
              <a:rPr lang="en-US" sz="6000" dirty="0"/>
              <a:t>SOFTWARE        TESTING</a:t>
            </a:r>
            <a:endParaRPr lang="en-IN" sz="6000" dirty="0"/>
          </a:p>
        </p:txBody>
      </p:sp>
      <p:sp>
        <p:nvSpPr>
          <p:cNvPr id="3" name="Subtitle 2">
            <a:extLst>
              <a:ext uri="{FF2B5EF4-FFF2-40B4-BE49-F238E27FC236}">
                <a16:creationId xmlns:a16="http://schemas.microsoft.com/office/drawing/2014/main" id="{10270D0F-264E-D455-D0D8-D069DB323198}"/>
              </a:ext>
            </a:extLst>
          </p:cNvPr>
          <p:cNvSpPr>
            <a:spLocks noGrp="1"/>
          </p:cNvSpPr>
          <p:nvPr>
            <p:ph type="subTitle" idx="1"/>
          </p:nvPr>
        </p:nvSpPr>
        <p:spPr>
          <a:xfrm>
            <a:off x="1487488" y="5717657"/>
            <a:ext cx="9155112" cy="681725"/>
          </a:xfrm>
        </p:spPr>
        <p:txBody>
          <a:bodyPr>
            <a:normAutofit/>
          </a:bodyPr>
          <a:lstStyle/>
          <a:p>
            <a:pPr algn="ctr"/>
            <a:r>
              <a:rPr lang="en-IN" dirty="0"/>
              <a:t>Presented by k indra kumar</a:t>
            </a:r>
          </a:p>
          <a:p>
            <a:pPr algn="ctr"/>
            <a:endParaRPr lang="en-IN" dirty="0"/>
          </a:p>
          <a:p>
            <a:pPr algn="ctr"/>
            <a:endParaRPr lang="en-IN" dirty="0"/>
          </a:p>
          <a:p>
            <a:pPr algn="ctr"/>
            <a:endParaRPr lang="en-IN" dirty="0"/>
          </a:p>
        </p:txBody>
      </p:sp>
    </p:spTree>
    <p:extLst>
      <p:ext uri="{BB962C8B-B14F-4D97-AF65-F5344CB8AC3E}">
        <p14:creationId xmlns:p14="http://schemas.microsoft.com/office/powerpoint/2010/main" val="1943582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37CC-9D1D-A76C-6866-9415685B5C30}"/>
              </a:ext>
            </a:extLst>
          </p:cNvPr>
          <p:cNvSpPr>
            <a:spLocks noGrp="1"/>
          </p:cNvSpPr>
          <p:nvPr>
            <p:ph type="title"/>
          </p:nvPr>
        </p:nvSpPr>
        <p:spPr>
          <a:xfrm>
            <a:off x="540000" y="540000"/>
            <a:ext cx="11281886" cy="1049314"/>
          </a:xfrm>
        </p:spPr>
        <p:txBody>
          <a:bodyPr>
            <a:normAutofit/>
          </a:bodyPr>
          <a:lstStyle/>
          <a:p>
            <a:r>
              <a:rPr lang="en-IN" sz="4800" dirty="0"/>
              <a:t>SOFTWARE TESTING REVEAL:</a:t>
            </a:r>
          </a:p>
        </p:txBody>
      </p:sp>
      <p:sp>
        <p:nvSpPr>
          <p:cNvPr id="3" name="Content Placeholder 2">
            <a:extLst>
              <a:ext uri="{FF2B5EF4-FFF2-40B4-BE49-F238E27FC236}">
                <a16:creationId xmlns:a16="http://schemas.microsoft.com/office/drawing/2014/main" id="{F0249477-A144-E01F-AE4D-14C53DA8CDE2}"/>
              </a:ext>
            </a:extLst>
          </p:cNvPr>
          <p:cNvSpPr>
            <a:spLocks noGrp="1"/>
          </p:cNvSpPr>
          <p:nvPr>
            <p:ph idx="1"/>
          </p:nvPr>
        </p:nvSpPr>
        <p:spPr>
          <a:xfrm>
            <a:off x="359250" y="1382487"/>
            <a:ext cx="11281886" cy="4926238"/>
          </a:xfrm>
        </p:spPr>
        <p:txBody>
          <a:bodyPr/>
          <a:lstStyle/>
          <a:p>
            <a:pPr marL="0" indent="0" algn="l">
              <a:buNone/>
            </a:pPr>
            <a:endParaRPr lang="en-US" b="0" i="0" dirty="0">
              <a:solidFill>
                <a:srgbClr val="202124"/>
              </a:solidFill>
              <a:effectLst/>
              <a:latin typeface="arial" panose="020B0604020202020204" pitchFamily="34" charset="0"/>
            </a:endParaRPr>
          </a:p>
          <a:p>
            <a:pPr algn="l"/>
            <a:r>
              <a:rPr lang="en-US" sz="2400" b="0" i="0" dirty="0">
                <a:solidFill>
                  <a:srgbClr val="FFFF00"/>
                </a:solidFill>
                <a:effectLst/>
                <a:latin typeface="arial" panose="020B0604020202020204" pitchFamily="34" charset="0"/>
              </a:rPr>
              <a:t>Software testing is the process of </a:t>
            </a:r>
            <a:r>
              <a:rPr lang="en-US" sz="2400" b="1" i="0" dirty="0">
                <a:solidFill>
                  <a:srgbClr val="FFFF00"/>
                </a:solidFill>
                <a:effectLst/>
                <a:latin typeface="arial" panose="020B0604020202020204" pitchFamily="34" charset="0"/>
              </a:rPr>
              <a:t>evaluating and verifying that a software product or application does what it is supposed to do</a:t>
            </a:r>
            <a:r>
              <a:rPr lang="en-US" sz="2400" b="0" i="0" dirty="0">
                <a:solidFill>
                  <a:srgbClr val="FFFF00"/>
                </a:solidFill>
                <a:effectLst/>
                <a:latin typeface="arial" panose="020B0604020202020204" pitchFamily="34" charset="0"/>
              </a:rPr>
              <a:t>. The benefits of testing include preventing bugs, reducing development costs and improving performance.</a:t>
            </a:r>
          </a:p>
          <a:p>
            <a:pPr algn="l"/>
            <a:r>
              <a:rPr lang="en-US" sz="2400" dirty="0">
                <a:solidFill>
                  <a:srgbClr val="FFFF00"/>
                </a:solidFill>
                <a:latin typeface="arial" panose="020B0604020202020204" pitchFamily="34" charset="0"/>
              </a:rPr>
              <a:t>Software testing is a method to check whether the actual software product  matches expected requirements and to ensure that software product is defect free. It involves execution of software/system components using manual or automated tools to evaluate one or more properties of interest.</a:t>
            </a:r>
            <a:endParaRPr lang="en-US" sz="2400" b="0" i="0" dirty="0">
              <a:solidFill>
                <a:srgbClr val="FFFF00"/>
              </a:solidFill>
              <a:effectLst/>
              <a:latin typeface="arial" panose="020B0604020202020204" pitchFamily="34" charset="0"/>
            </a:endParaRPr>
          </a:p>
          <a:p>
            <a:pPr algn="l"/>
            <a:endParaRPr lang="en-US" sz="2400" b="0" i="0" dirty="0">
              <a:solidFill>
                <a:srgbClr val="FFFF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022988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9B178-2D8C-1571-AC1B-D8B4847E2C69}"/>
              </a:ext>
            </a:extLst>
          </p:cNvPr>
          <p:cNvSpPr>
            <a:spLocks noGrp="1"/>
          </p:cNvSpPr>
          <p:nvPr>
            <p:ph type="title"/>
          </p:nvPr>
        </p:nvSpPr>
        <p:spPr/>
        <p:txBody>
          <a:bodyPr/>
          <a:lstStyle/>
          <a:p>
            <a:r>
              <a:rPr lang="en-IN" dirty="0"/>
              <a:t>Importance of software testing:</a:t>
            </a:r>
          </a:p>
        </p:txBody>
      </p:sp>
      <p:sp>
        <p:nvSpPr>
          <p:cNvPr id="3" name="Content Placeholder 2">
            <a:extLst>
              <a:ext uri="{FF2B5EF4-FFF2-40B4-BE49-F238E27FC236}">
                <a16:creationId xmlns:a16="http://schemas.microsoft.com/office/drawing/2014/main" id="{FD581DEE-99B2-3C00-BCC4-4BE01F94D4C6}"/>
              </a:ext>
            </a:extLst>
          </p:cNvPr>
          <p:cNvSpPr>
            <a:spLocks noGrp="1"/>
          </p:cNvSpPr>
          <p:nvPr>
            <p:ph idx="1"/>
          </p:nvPr>
        </p:nvSpPr>
        <p:spPr>
          <a:xfrm>
            <a:off x="294290" y="1545021"/>
            <a:ext cx="11346846" cy="4763703"/>
          </a:xfrm>
        </p:spPr>
        <p:txBody>
          <a:bodyPr/>
          <a:lstStyle/>
          <a:p>
            <a:r>
              <a:rPr lang="en-US" sz="2400" b="1" i="0" dirty="0">
                <a:solidFill>
                  <a:srgbClr val="FFFF00"/>
                </a:solidFill>
                <a:effectLst/>
                <a:latin typeface="arial" panose="020B0604020202020204" pitchFamily="34" charset="0"/>
              </a:rPr>
              <a:t>It assures the quality of the product and satisfies the customers as well as users</a:t>
            </a:r>
            <a:r>
              <a:rPr lang="en-US" sz="2400" b="0" i="0" dirty="0">
                <a:solidFill>
                  <a:srgbClr val="FFFF00"/>
                </a:solidFill>
                <a:effectLst/>
                <a:latin typeface="arial" panose="020B0604020202020204" pitchFamily="34" charset="0"/>
              </a:rPr>
              <a:t>. Also, it promises better business optimization (less maintenance cost), reliability, and superior user experience</a:t>
            </a:r>
          </a:p>
          <a:p>
            <a:pPr algn="l">
              <a:buFont typeface="Arial" panose="020B0604020202020204" pitchFamily="34" charset="0"/>
              <a:buChar char="•"/>
            </a:pPr>
            <a:r>
              <a:rPr lang="en-US" sz="2400" b="0" i="0" dirty="0">
                <a:solidFill>
                  <a:srgbClr val="FFFF00"/>
                </a:solidFill>
                <a:effectLst/>
                <a:latin typeface="arial" panose="020B0604020202020204" pitchFamily="34" charset="0"/>
              </a:rPr>
              <a:t>Saves Money. First and foremost, software testing saves money. ...</a:t>
            </a:r>
          </a:p>
          <a:p>
            <a:pPr algn="l">
              <a:buFont typeface="Arial" panose="020B0604020202020204" pitchFamily="34" charset="0"/>
              <a:buChar char="•"/>
            </a:pPr>
            <a:r>
              <a:rPr lang="en-US" sz="2400" b="0" i="0" dirty="0">
                <a:solidFill>
                  <a:srgbClr val="FFFF00"/>
                </a:solidFill>
                <a:effectLst/>
                <a:latin typeface="arial" panose="020B0604020202020204" pitchFamily="34" charset="0"/>
              </a:rPr>
              <a:t>Inspires Customer Confidence and Satisfaction. That translates directly to your customers. ...</a:t>
            </a:r>
          </a:p>
          <a:p>
            <a:pPr algn="l">
              <a:buFont typeface="Arial" panose="020B0604020202020204" pitchFamily="34" charset="0"/>
              <a:buChar char="•"/>
            </a:pPr>
            <a:r>
              <a:rPr lang="en-US" sz="2400" b="0" i="0" dirty="0">
                <a:solidFill>
                  <a:srgbClr val="FFFF00"/>
                </a:solidFill>
                <a:effectLst/>
                <a:latin typeface="arial" panose="020B0604020202020204" pitchFamily="34" charset="0"/>
              </a:rPr>
              <a:t>Improves Security. ...</a:t>
            </a:r>
          </a:p>
          <a:p>
            <a:pPr algn="l">
              <a:buFont typeface="Arial" panose="020B0604020202020204" pitchFamily="34" charset="0"/>
              <a:buChar char="•"/>
            </a:pPr>
            <a:r>
              <a:rPr lang="en-US" sz="2400" b="0" i="0" dirty="0">
                <a:solidFill>
                  <a:srgbClr val="FFFF00"/>
                </a:solidFill>
                <a:effectLst/>
                <a:latin typeface="arial" panose="020B0604020202020204" pitchFamily="34" charset="0"/>
              </a:rPr>
              <a:t>Improves Product Quality.</a:t>
            </a:r>
          </a:p>
          <a:p>
            <a:endParaRPr lang="en-IN" dirty="0"/>
          </a:p>
        </p:txBody>
      </p:sp>
    </p:spTree>
    <p:extLst>
      <p:ext uri="{BB962C8B-B14F-4D97-AF65-F5344CB8AC3E}">
        <p14:creationId xmlns:p14="http://schemas.microsoft.com/office/powerpoint/2010/main" val="2768473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6EB5-3251-69DD-9449-DD8921B36994}"/>
              </a:ext>
            </a:extLst>
          </p:cNvPr>
          <p:cNvSpPr>
            <a:spLocks noGrp="1"/>
          </p:cNvSpPr>
          <p:nvPr>
            <p:ph type="title"/>
          </p:nvPr>
        </p:nvSpPr>
        <p:spPr>
          <a:xfrm>
            <a:off x="522514" y="540000"/>
            <a:ext cx="11118621" cy="886029"/>
          </a:xfrm>
        </p:spPr>
        <p:txBody>
          <a:bodyPr>
            <a:normAutofit fontScale="90000"/>
          </a:bodyPr>
          <a:lstStyle/>
          <a:p>
            <a:r>
              <a:rPr lang="en-IN" sz="2800" dirty="0"/>
              <a:t>IMPORTANCE OF TESTING EARLY IN SDLC PHASES</a:t>
            </a:r>
            <a:r>
              <a:rPr lang="en-IN" dirty="0"/>
              <a:t>:</a:t>
            </a:r>
          </a:p>
        </p:txBody>
      </p:sp>
      <p:sp>
        <p:nvSpPr>
          <p:cNvPr id="3" name="Content Placeholder 2">
            <a:extLst>
              <a:ext uri="{FF2B5EF4-FFF2-40B4-BE49-F238E27FC236}">
                <a16:creationId xmlns:a16="http://schemas.microsoft.com/office/drawing/2014/main" id="{8533E4AD-5E49-9D43-0A5E-FEA78A6C0442}"/>
              </a:ext>
            </a:extLst>
          </p:cNvPr>
          <p:cNvSpPr>
            <a:spLocks noGrp="1"/>
          </p:cNvSpPr>
          <p:nvPr>
            <p:ph idx="1"/>
          </p:nvPr>
        </p:nvSpPr>
        <p:spPr>
          <a:xfrm>
            <a:off x="289628" y="1624488"/>
            <a:ext cx="11739086" cy="4896055"/>
          </a:xfrm>
        </p:spPr>
        <p:txBody>
          <a:bodyPr/>
          <a:lstStyle/>
          <a:p>
            <a:r>
              <a:rPr lang="en-US" sz="2400" b="0" i="0" dirty="0">
                <a:solidFill>
                  <a:srgbClr val="FFFF00"/>
                </a:solidFill>
                <a:effectLst/>
                <a:latin typeface="arial" panose="020B0604020202020204" pitchFamily="34" charset="0"/>
              </a:rPr>
              <a:t>Software testing should start early in the Software Development Life Cycle. This </a:t>
            </a:r>
            <a:r>
              <a:rPr lang="en-US" sz="2400" b="1" i="0" dirty="0">
                <a:solidFill>
                  <a:srgbClr val="FFFF00"/>
                </a:solidFill>
                <a:effectLst/>
                <a:latin typeface="arial" panose="020B0604020202020204" pitchFamily="34" charset="0"/>
              </a:rPr>
              <a:t>helps to capture and eliminate defects in the early stages of SDLC </a:t>
            </a:r>
            <a:r>
              <a:rPr lang="en-US" sz="2400" b="1" i="0" dirty="0" err="1">
                <a:solidFill>
                  <a:srgbClr val="FFFF00"/>
                </a:solidFill>
                <a:effectLst/>
                <a:latin typeface="arial" panose="020B0604020202020204" pitchFamily="34" charset="0"/>
              </a:rPr>
              <a:t>i.e</a:t>
            </a:r>
            <a:r>
              <a:rPr lang="en-US" sz="2400" b="1" i="0" dirty="0">
                <a:solidFill>
                  <a:srgbClr val="FFFF00"/>
                </a:solidFill>
                <a:effectLst/>
                <a:latin typeface="arial" panose="020B0604020202020204" pitchFamily="34" charset="0"/>
              </a:rPr>
              <a:t> requirement gathering and design phases</a:t>
            </a:r>
            <a:r>
              <a:rPr lang="en-US" sz="2400" b="0" i="0" dirty="0">
                <a:solidFill>
                  <a:srgbClr val="FFFF00"/>
                </a:solidFill>
                <a:effectLst/>
                <a:latin typeface="arial" panose="020B0604020202020204" pitchFamily="34" charset="0"/>
              </a:rPr>
              <a:t>. An early start to testing helps to reduce the number of defects and ultimately the rework cost in the end</a:t>
            </a:r>
          </a:p>
          <a:p>
            <a:pPr algn="l"/>
            <a:r>
              <a:rPr lang="en-US" sz="2400" b="0" i="0" dirty="0">
                <a:solidFill>
                  <a:srgbClr val="FFFF00"/>
                </a:solidFill>
                <a:effectLst/>
                <a:latin typeface="Work Sans" pitchFamily="2" charset="0"/>
              </a:rPr>
              <a:t>The various aspects of </a:t>
            </a:r>
            <a:r>
              <a:rPr lang="en-US" sz="2400" b="1" i="0" dirty="0">
                <a:solidFill>
                  <a:srgbClr val="FFFF00"/>
                </a:solidFill>
                <a:effectLst/>
                <a:latin typeface="Work Sans" pitchFamily="2" charset="0"/>
              </a:rPr>
              <a:t>Early Testing</a:t>
            </a:r>
            <a:r>
              <a:rPr lang="en-US" sz="2400" b="0" i="0" dirty="0">
                <a:solidFill>
                  <a:srgbClr val="FFFF00"/>
                </a:solidFill>
                <a:effectLst/>
                <a:latin typeface="Work Sans" pitchFamily="2" charset="0"/>
              </a:rPr>
              <a:t> which would help the QA Managers and Leads while developing or devising the Testing Strategy document in SDLC are explained here.</a:t>
            </a:r>
          </a:p>
          <a:p>
            <a:pPr algn="l"/>
            <a:r>
              <a:rPr lang="en-US" sz="2400" b="0" i="0" dirty="0">
                <a:solidFill>
                  <a:srgbClr val="FFFF00"/>
                </a:solidFill>
                <a:effectLst/>
                <a:latin typeface="Work Sans" pitchFamily="2" charset="0"/>
              </a:rPr>
              <a:t>Adoption of Early Test will immensely result in the successful delivery of a Quality Product.</a:t>
            </a:r>
          </a:p>
          <a:p>
            <a:endParaRPr lang="en-IN" b="1" dirty="0"/>
          </a:p>
        </p:txBody>
      </p:sp>
    </p:spTree>
    <p:extLst>
      <p:ext uri="{BB962C8B-B14F-4D97-AF65-F5344CB8AC3E}">
        <p14:creationId xmlns:p14="http://schemas.microsoft.com/office/powerpoint/2010/main" val="78599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2FF8-5A16-A7DA-F124-7E823E2EC5F7}"/>
              </a:ext>
            </a:extLst>
          </p:cNvPr>
          <p:cNvSpPr>
            <a:spLocks noGrp="1"/>
          </p:cNvSpPr>
          <p:nvPr>
            <p:ph type="title"/>
          </p:nvPr>
        </p:nvSpPr>
        <p:spPr>
          <a:xfrm>
            <a:off x="540000" y="540000"/>
            <a:ext cx="11101135" cy="907800"/>
          </a:xfrm>
        </p:spPr>
        <p:txBody>
          <a:bodyPr>
            <a:normAutofit fontScale="90000"/>
          </a:bodyPr>
          <a:lstStyle/>
          <a:p>
            <a:r>
              <a:rPr lang="en-IN" dirty="0"/>
              <a:t>TESTING AND QUALITY:</a:t>
            </a:r>
          </a:p>
        </p:txBody>
      </p:sp>
      <p:sp>
        <p:nvSpPr>
          <p:cNvPr id="3" name="Content Placeholder 2">
            <a:extLst>
              <a:ext uri="{FF2B5EF4-FFF2-40B4-BE49-F238E27FC236}">
                <a16:creationId xmlns:a16="http://schemas.microsoft.com/office/drawing/2014/main" id="{3134514E-7593-FFBA-E26F-D291712A8B66}"/>
              </a:ext>
            </a:extLst>
          </p:cNvPr>
          <p:cNvSpPr>
            <a:spLocks noGrp="1"/>
          </p:cNvSpPr>
          <p:nvPr>
            <p:ph idx="1"/>
          </p:nvPr>
        </p:nvSpPr>
        <p:spPr>
          <a:xfrm>
            <a:off x="326570" y="1576819"/>
            <a:ext cx="11314565" cy="4741181"/>
          </a:xfrm>
        </p:spPr>
        <p:txBody>
          <a:bodyPr>
            <a:normAutofit fontScale="92500"/>
          </a:bodyPr>
          <a:lstStyle/>
          <a:p>
            <a:pPr algn="l"/>
            <a:r>
              <a:rPr lang="en-US" sz="2800" b="0" i="0" dirty="0">
                <a:solidFill>
                  <a:srgbClr val="FFFF00"/>
                </a:solidFill>
                <a:effectLst/>
                <a:latin typeface="proxima-nova"/>
              </a:rPr>
              <a:t>Testing and quality assurance play a significant role in preventing problems from being introduced into production environments. This article explains how testing and QA work, as well as why test automation is critical.</a:t>
            </a:r>
          </a:p>
          <a:p>
            <a:pPr marL="0" indent="0" algn="l">
              <a:buNone/>
            </a:pPr>
            <a:endParaRPr lang="en-US" sz="2800" b="0" i="0" dirty="0">
              <a:solidFill>
                <a:srgbClr val="FFFF00"/>
              </a:solidFill>
              <a:effectLst/>
              <a:latin typeface="proxima-nova"/>
            </a:endParaRPr>
          </a:p>
          <a:p>
            <a:r>
              <a:rPr lang="en-US" sz="2800" b="0" i="0" dirty="0">
                <a:solidFill>
                  <a:srgbClr val="FFFF00"/>
                </a:solidFill>
                <a:effectLst/>
                <a:latin typeface="Georgia" panose="02040502050405020303" pitchFamily="18" charset="0"/>
              </a:rPr>
              <a:t>  In software development, testing and quality assurance are the    processes that ensure software meets performance and usability requirements. Testing and QA may also play a role in identifying what the requirements of software are in the first place.</a:t>
            </a:r>
          </a:p>
          <a:p>
            <a:pPr marL="0" indent="0" algn="l">
              <a:buNone/>
            </a:pPr>
            <a:endParaRPr lang="en-US" b="0" i="0" dirty="0">
              <a:solidFill>
                <a:srgbClr val="767676"/>
              </a:solidFill>
              <a:effectLst/>
              <a:latin typeface="proxima-nova"/>
            </a:endParaRPr>
          </a:p>
          <a:p>
            <a:endParaRPr lang="en-IN" dirty="0"/>
          </a:p>
        </p:txBody>
      </p:sp>
    </p:spTree>
    <p:extLst>
      <p:ext uri="{BB962C8B-B14F-4D97-AF65-F5344CB8AC3E}">
        <p14:creationId xmlns:p14="http://schemas.microsoft.com/office/powerpoint/2010/main" val="63060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67FCA-D405-68E0-7777-E05AAEF13CE1}"/>
              </a:ext>
            </a:extLst>
          </p:cNvPr>
          <p:cNvSpPr>
            <a:spLocks noGrp="1"/>
          </p:cNvSpPr>
          <p:nvPr>
            <p:ph type="title"/>
          </p:nvPr>
        </p:nvSpPr>
        <p:spPr>
          <a:xfrm>
            <a:off x="337458" y="540000"/>
            <a:ext cx="11303678" cy="831600"/>
          </a:xfrm>
        </p:spPr>
        <p:txBody>
          <a:bodyPr>
            <a:normAutofit fontScale="90000"/>
          </a:bodyPr>
          <a:lstStyle/>
          <a:p>
            <a:r>
              <a:rPr lang="en-IN" dirty="0"/>
              <a:t>QUALITY PERCEPTIONS:</a:t>
            </a:r>
          </a:p>
        </p:txBody>
      </p:sp>
      <p:sp>
        <p:nvSpPr>
          <p:cNvPr id="3" name="Content Placeholder 2">
            <a:extLst>
              <a:ext uri="{FF2B5EF4-FFF2-40B4-BE49-F238E27FC236}">
                <a16:creationId xmlns:a16="http://schemas.microsoft.com/office/drawing/2014/main" id="{106429BE-8282-638A-2C1B-9B1FD89857DA}"/>
              </a:ext>
            </a:extLst>
          </p:cNvPr>
          <p:cNvSpPr>
            <a:spLocks noGrp="1"/>
          </p:cNvSpPr>
          <p:nvPr>
            <p:ph idx="1"/>
          </p:nvPr>
        </p:nvSpPr>
        <p:spPr>
          <a:xfrm>
            <a:off x="174171" y="1371600"/>
            <a:ext cx="11908972" cy="5236029"/>
          </a:xfrm>
        </p:spPr>
        <p:txBody>
          <a:bodyPr/>
          <a:lstStyle/>
          <a:p>
            <a:r>
              <a:rPr lang="en-IN" sz="2400" dirty="0">
                <a:solidFill>
                  <a:srgbClr val="FFFF00"/>
                </a:solidFill>
              </a:rPr>
              <a:t> Perceived quality is the quality of the product or service according to the    customers perception. It is a subjective criterion and does not have to coincide with the actual or objective quality, which based on tangible data such as raw materials, manufacturing process, warranty or after-sales </a:t>
            </a:r>
            <a:r>
              <a:rPr lang="en-IN" sz="2400" dirty="0" err="1">
                <a:solidFill>
                  <a:srgbClr val="FFFF00"/>
                </a:solidFill>
              </a:rPr>
              <a:t>service,etc</a:t>
            </a:r>
            <a:r>
              <a:rPr lang="en-IN" sz="2400" dirty="0">
                <a:solidFill>
                  <a:srgbClr val="FFFF00"/>
                </a:solidFill>
              </a:rPr>
              <a:t>.</a:t>
            </a:r>
          </a:p>
          <a:p>
            <a:pPr algn="l"/>
            <a:r>
              <a:rPr lang="en-US" sz="2400" b="0" i="0" u="sng" dirty="0">
                <a:solidFill>
                  <a:srgbClr val="FFFF00"/>
                </a:solidFill>
                <a:effectLst/>
                <a:latin typeface="arial" panose="020B0604020202020204" pitchFamily="34" charset="0"/>
              </a:rPr>
              <a:t>  8ways to increase your perceived value:</a:t>
            </a:r>
          </a:p>
          <a:p>
            <a:pPr marL="0" indent="0" algn="l">
              <a:buNone/>
            </a:pPr>
            <a:r>
              <a:rPr lang="en-US" sz="2400" b="0" i="0" dirty="0">
                <a:solidFill>
                  <a:srgbClr val="FFFF00"/>
                </a:solidFill>
                <a:effectLst/>
                <a:latin typeface="arial" panose="020B0604020202020204" pitchFamily="34" charset="0"/>
              </a:rPr>
              <a:t>  Improve design aesthetics, raise product value, use charm pricing, emphasize quality, convey authenticity, leverage influencers, point out, that a product is worth more than you are charging, embrace social responsibility.</a:t>
            </a:r>
          </a:p>
        </p:txBody>
      </p:sp>
    </p:spTree>
    <p:extLst>
      <p:ext uri="{BB962C8B-B14F-4D97-AF65-F5344CB8AC3E}">
        <p14:creationId xmlns:p14="http://schemas.microsoft.com/office/powerpoint/2010/main" val="1036271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F3EE-DEBF-296A-2736-979DAEFE8089}"/>
              </a:ext>
            </a:extLst>
          </p:cNvPr>
          <p:cNvSpPr>
            <a:spLocks noGrp="1"/>
          </p:cNvSpPr>
          <p:nvPr>
            <p:ph type="title"/>
          </p:nvPr>
        </p:nvSpPr>
        <p:spPr>
          <a:xfrm>
            <a:off x="304800" y="540000"/>
            <a:ext cx="11336335" cy="853371"/>
          </a:xfrm>
        </p:spPr>
        <p:txBody>
          <a:bodyPr>
            <a:normAutofit/>
          </a:bodyPr>
          <a:lstStyle/>
          <a:p>
            <a:r>
              <a:rPr lang="en-IN" sz="4800" dirty="0"/>
              <a:t>TESTING PRINCIPLES:</a:t>
            </a:r>
          </a:p>
        </p:txBody>
      </p:sp>
      <p:sp>
        <p:nvSpPr>
          <p:cNvPr id="3" name="Content Placeholder 2">
            <a:extLst>
              <a:ext uri="{FF2B5EF4-FFF2-40B4-BE49-F238E27FC236}">
                <a16:creationId xmlns:a16="http://schemas.microsoft.com/office/drawing/2014/main" id="{9537DDBA-54F7-4D8F-6FB6-9B1BF31C8660}"/>
              </a:ext>
            </a:extLst>
          </p:cNvPr>
          <p:cNvSpPr>
            <a:spLocks noGrp="1"/>
          </p:cNvSpPr>
          <p:nvPr>
            <p:ph idx="1"/>
          </p:nvPr>
        </p:nvSpPr>
        <p:spPr>
          <a:xfrm>
            <a:off x="265563" y="1480457"/>
            <a:ext cx="11412536" cy="4915353"/>
          </a:xfrm>
        </p:spPr>
        <p:txBody>
          <a:bodyPr/>
          <a:lstStyle/>
          <a:p>
            <a:pPr marL="0" indent="0" algn="l">
              <a:buNone/>
            </a:pPr>
            <a:r>
              <a:rPr lang="en-US" sz="2400" b="1" i="0" dirty="0">
                <a:solidFill>
                  <a:srgbClr val="FFFF00"/>
                </a:solidFill>
                <a:effectLst/>
                <a:latin typeface="arial" panose="020B0604020202020204" pitchFamily="34" charset="0"/>
              </a:rPr>
              <a:t>   The seven principles of testing</a:t>
            </a:r>
            <a:endParaRPr lang="en-US" sz="2400" b="0" i="0" dirty="0">
              <a:solidFill>
                <a:srgbClr val="FFFF00"/>
              </a:solidFill>
              <a:effectLst/>
              <a:latin typeface="arial" panose="020B0604020202020204" pitchFamily="34" charset="0"/>
            </a:endParaRPr>
          </a:p>
          <a:p>
            <a:pPr algn="l">
              <a:buFont typeface="Arial" panose="020B0604020202020204" pitchFamily="34" charset="0"/>
              <a:buChar char="•"/>
            </a:pPr>
            <a:r>
              <a:rPr lang="en-US" sz="2400" b="0" i="0" dirty="0">
                <a:solidFill>
                  <a:srgbClr val="FFFF00"/>
                </a:solidFill>
                <a:effectLst/>
                <a:latin typeface="arial" panose="020B0604020202020204" pitchFamily="34" charset="0"/>
              </a:rPr>
              <a:t>Testing shows the presence of defects, not their absence.</a:t>
            </a:r>
          </a:p>
          <a:p>
            <a:pPr algn="l">
              <a:buFont typeface="Arial" panose="020B0604020202020204" pitchFamily="34" charset="0"/>
              <a:buChar char="•"/>
            </a:pPr>
            <a:r>
              <a:rPr lang="en-US" sz="2400" b="0" i="0" dirty="0">
                <a:solidFill>
                  <a:srgbClr val="FFFF00"/>
                </a:solidFill>
                <a:effectLst/>
                <a:latin typeface="arial" panose="020B0604020202020204" pitchFamily="34" charset="0"/>
              </a:rPr>
              <a:t>Exhaustive testing is impossible. </a:t>
            </a:r>
          </a:p>
          <a:p>
            <a:pPr algn="l">
              <a:buFont typeface="Arial" panose="020B0604020202020204" pitchFamily="34" charset="0"/>
              <a:buChar char="•"/>
            </a:pPr>
            <a:r>
              <a:rPr lang="en-US" sz="2400" b="0" i="0" dirty="0">
                <a:solidFill>
                  <a:srgbClr val="FFFF00"/>
                </a:solidFill>
                <a:effectLst/>
                <a:latin typeface="arial" panose="020B0604020202020204" pitchFamily="34" charset="0"/>
              </a:rPr>
              <a:t>Early testing saves time and money. </a:t>
            </a:r>
          </a:p>
          <a:p>
            <a:pPr algn="l">
              <a:buFont typeface="Arial" panose="020B0604020202020204" pitchFamily="34" charset="0"/>
              <a:buChar char="•"/>
            </a:pPr>
            <a:r>
              <a:rPr lang="en-US" sz="2400" b="0" i="0" dirty="0">
                <a:solidFill>
                  <a:srgbClr val="FFFF00"/>
                </a:solidFill>
                <a:effectLst/>
                <a:latin typeface="arial" panose="020B0604020202020204" pitchFamily="34" charset="0"/>
              </a:rPr>
              <a:t>Defects cluster together. </a:t>
            </a:r>
          </a:p>
          <a:p>
            <a:pPr algn="l">
              <a:buFont typeface="Arial" panose="020B0604020202020204" pitchFamily="34" charset="0"/>
              <a:buChar char="•"/>
            </a:pPr>
            <a:r>
              <a:rPr lang="en-US" sz="2400" b="0" i="0" dirty="0">
                <a:solidFill>
                  <a:srgbClr val="FFFF00"/>
                </a:solidFill>
                <a:effectLst/>
                <a:latin typeface="arial" panose="020B0604020202020204" pitchFamily="34" charset="0"/>
              </a:rPr>
              <a:t>Beware of the pesticide paradox. </a:t>
            </a:r>
          </a:p>
          <a:p>
            <a:pPr algn="l">
              <a:buFont typeface="Arial" panose="020B0604020202020204" pitchFamily="34" charset="0"/>
              <a:buChar char="•"/>
            </a:pPr>
            <a:r>
              <a:rPr lang="en-US" sz="2400" b="0" i="0" dirty="0">
                <a:solidFill>
                  <a:srgbClr val="FFFF00"/>
                </a:solidFill>
                <a:effectLst/>
                <a:latin typeface="arial" panose="020B0604020202020204" pitchFamily="34" charset="0"/>
              </a:rPr>
              <a:t>Testing is context dependent. </a:t>
            </a:r>
          </a:p>
          <a:p>
            <a:pPr algn="l">
              <a:buFont typeface="Arial" panose="020B0604020202020204" pitchFamily="34" charset="0"/>
              <a:buChar char="•"/>
            </a:pPr>
            <a:r>
              <a:rPr lang="en-US" sz="2400" b="0" i="0" dirty="0">
                <a:solidFill>
                  <a:srgbClr val="FFFF00"/>
                </a:solidFill>
                <a:effectLst/>
                <a:latin typeface="arial" panose="020B0604020202020204" pitchFamily="34" charset="0"/>
              </a:rPr>
              <a:t>Absence-of-errors is a fallacy.</a:t>
            </a:r>
          </a:p>
          <a:p>
            <a:endParaRPr lang="en-IN" dirty="0"/>
          </a:p>
        </p:txBody>
      </p:sp>
    </p:spTree>
    <p:extLst>
      <p:ext uri="{BB962C8B-B14F-4D97-AF65-F5344CB8AC3E}">
        <p14:creationId xmlns:p14="http://schemas.microsoft.com/office/powerpoint/2010/main" val="2336177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2BF6-590D-5FF2-6CCE-6713EE8BBF56}"/>
              </a:ext>
            </a:extLst>
          </p:cNvPr>
          <p:cNvSpPr>
            <a:spLocks noGrp="1"/>
          </p:cNvSpPr>
          <p:nvPr>
            <p:ph type="title"/>
          </p:nvPr>
        </p:nvSpPr>
        <p:spPr>
          <a:xfrm>
            <a:off x="272144" y="540000"/>
            <a:ext cx="11368992" cy="994886"/>
          </a:xfrm>
        </p:spPr>
        <p:txBody>
          <a:bodyPr>
            <a:normAutofit/>
          </a:bodyPr>
          <a:lstStyle/>
          <a:p>
            <a:r>
              <a:rPr lang="en-IN" sz="5400" dirty="0"/>
              <a:t>ECONOMICS OF TESTING:</a:t>
            </a:r>
          </a:p>
        </p:txBody>
      </p:sp>
      <p:sp>
        <p:nvSpPr>
          <p:cNvPr id="3" name="Content Placeholder 2">
            <a:extLst>
              <a:ext uri="{FF2B5EF4-FFF2-40B4-BE49-F238E27FC236}">
                <a16:creationId xmlns:a16="http://schemas.microsoft.com/office/drawing/2014/main" id="{591B14A1-7071-7683-7BB0-3961DD676B44}"/>
              </a:ext>
            </a:extLst>
          </p:cNvPr>
          <p:cNvSpPr>
            <a:spLocks noGrp="1"/>
          </p:cNvSpPr>
          <p:nvPr>
            <p:ph idx="1"/>
          </p:nvPr>
        </p:nvSpPr>
        <p:spPr>
          <a:xfrm>
            <a:off x="272143" y="1447800"/>
            <a:ext cx="11745685" cy="5181599"/>
          </a:xfrm>
        </p:spPr>
        <p:txBody>
          <a:bodyPr>
            <a:noAutofit/>
          </a:bodyPr>
          <a:lstStyle/>
          <a:p>
            <a:r>
              <a:rPr lang="en-US" sz="2400" b="0" i="0" dirty="0">
                <a:solidFill>
                  <a:srgbClr val="FFFF00"/>
                </a:solidFill>
                <a:effectLst/>
                <a:latin typeface="arial" panose="020B0604020202020204" pitchFamily="34" charset="0"/>
              </a:rPr>
              <a:t>There is a definite economic impact of software testing. </a:t>
            </a:r>
            <a:r>
              <a:rPr lang="en-US" sz="2400" b="1" i="0" dirty="0">
                <a:solidFill>
                  <a:srgbClr val="FFFF00"/>
                </a:solidFill>
                <a:effectLst/>
                <a:latin typeface="arial" panose="020B0604020202020204" pitchFamily="34" charset="0"/>
              </a:rPr>
              <a:t>One economic impact is from the cost of defects</a:t>
            </a:r>
            <a:r>
              <a:rPr lang="en-US" sz="2400" b="0" i="0" dirty="0">
                <a:solidFill>
                  <a:srgbClr val="FFFF00"/>
                </a:solidFill>
                <a:effectLst/>
                <a:latin typeface="arial" panose="020B0604020202020204" pitchFamily="34" charset="0"/>
              </a:rPr>
              <a:t>. This is a very real and very tangible cost. Another economic impact is from the way we perform testing. It is possible to have very good motivations and testing goals while testing in a very inefficient way.</a:t>
            </a:r>
          </a:p>
          <a:p>
            <a:r>
              <a:rPr lang="en-US" sz="2400" b="0" i="0" dirty="0" err="1">
                <a:solidFill>
                  <a:srgbClr val="FFFF00"/>
                </a:solidFill>
                <a:effectLst/>
                <a:latin typeface="Arial" panose="020B0604020202020204" pitchFamily="34" charset="0"/>
              </a:rPr>
              <a:t>Programmes</a:t>
            </a:r>
            <a:r>
              <a:rPr lang="en-US" sz="2400" b="0" i="0" dirty="0">
                <a:solidFill>
                  <a:srgbClr val="FFFF00"/>
                </a:solidFill>
                <a:effectLst/>
                <a:latin typeface="Arial" panose="020B0604020202020204" pitchFamily="34" charset="0"/>
              </a:rPr>
              <a:t> are often time or cost constrained, and there is a temptation to perceive quality activities as blockers to delivery or a costly, if necessary, evil. Experience, however, suggests that investing top-down efforts on quality actually improves the chances of delivery by reducing re-work and driving down the ultimate cost and duration of the </a:t>
            </a:r>
            <a:r>
              <a:rPr lang="en-US" sz="2400" b="0" i="0" dirty="0" err="1">
                <a:solidFill>
                  <a:srgbClr val="FFFF00"/>
                </a:solidFill>
                <a:effectLst/>
                <a:latin typeface="Arial" panose="020B0604020202020204" pitchFamily="34" charset="0"/>
              </a:rPr>
              <a:t>programme</a:t>
            </a:r>
            <a:r>
              <a:rPr lang="en-US" sz="2400" b="0" i="0" dirty="0">
                <a:solidFill>
                  <a:srgbClr val="FFFF00"/>
                </a:solidFill>
                <a:effectLst/>
                <a:latin typeface="Arial" panose="020B0604020202020204" pitchFamily="34" charset="0"/>
              </a:rPr>
              <a:t>. This also ensures the right focus on acceptance criteria and communication of required project outputs, </a:t>
            </a:r>
            <a:r>
              <a:rPr lang="en-US" sz="2400" b="0" i="0" dirty="0" err="1">
                <a:solidFill>
                  <a:srgbClr val="FFFF00"/>
                </a:solidFill>
                <a:effectLst/>
                <a:latin typeface="Arial" panose="020B0604020202020204" pitchFamily="34" charset="0"/>
              </a:rPr>
              <a:t>programme</a:t>
            </a:r>
            <a:r>
              <a:rPr lang="en-US" sz="2400" b="0" i="0" dirty="0">
                <a:solidFill>
                  <a:srgbClr val="FFFF00"/>
                </a:solidFill>
                <a:effectLst/>
                <a:latin typeface="Arial" panose="020B0604020202020204" pitchFamily="34" charset="0"/>
              </a:rPr>
              <a:t> outcomes and ultimately benefits </a:t>
            </a:r>
            <a:r>
              <a:rPr lang="en-US" sz="2400" b="0" i="0" dirty="0" err="1">
                <a:solidFill>
                  <a:srgbClr val="FFFF00"/>
                </a:solidFill>
                <a:effectLst/>
                <a:latin typeface="Arial" panose="020B0604020202020204" pitchFamily="34" charset="0"/>
              </a:rPr>
              <a:t>realisation</a:t>
            </a:r>
            <a:endParaRPr lang="en-IN" sz="2400" dirty="0">
              <a:solidFill>
                <a:srgbClr val="FFFF00"/>
              </a:solidFill>
            </a:endParaRPr>
          </a:p>
        </p:txBody>
      </p:sp>
    </p:spTree>
    <p:extLst>
      <p:ext uri="{BB962C8B-B14F-4D97-AF65-F5344CB8AC3E}">
        <p14:creationId xmlns:p14="http://schemas.microsoft.com/office/powerpoint/2010/main" val="907984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B7D9-5640-D16B-B940-7F29A88B7AA5}"/>
              </a:ext>
            </a:extLst>
          </p:cNvPr>
          <p:cNvSpPr>
            <a:spLocks noGrp="1"/>
          </p:cNvSpPr>
          <p:nvPr>
            <p:ph type="title"/>
          </p:nvPr>
        </p:nvSpPr>
        <p:spPr>
          <a:xfrm rot="18907334">
            <a:off x="3477968" y="2742475"/>
            <a:ext cx="5236066" cy="2044945"/>
          </a:xfrm>
        </p:spPr>
        <p:txBody>
          <a:bodyPr>
            <a:normAutofit fontScale="90000"/>
          </a:bodyPr>
          <a:lstStyle/>
          <a:p>
            <a:r>
              <a:rPr lang="en-IN" sz="8000" dirty="0"/>
              <a:t>THANK </a:t>
            </a:r>
            <a:br>
              <a:rPr lang="en-IN" sz="8000" dirty="0"/>
            </a:br>
            <a:r>
              <a:rPr lang="en-IN" sz="8000" dirty="0"/>
              <a:t>            YOU</a:t>
            </a:r>
          </a:p>
        </p:txBody>
      </p:sp>
    </p:spTree>
    <p:extLst>
      <p:ext uri="{BB962C8B-B14F-4D97-AF65-F5344CB8AC3E}">
        <p14:creationId xmlns:p14="http://schemas.microsoft.com/office/powerpoint/2010/main" val="3261537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FA5E-FCBB-195D-8079-6C1A920FC15C}"/>
              </a:ext>
            </a:extLst>
          </p:cNvPr>
          <p:cNvSpPr>
            <a:spLocks noGrp="1"/>
          </p:cNvSpPr>
          <p:nvPr>
            <p:ph type="title"/>
          </p:nvPr>
        </p:nvSpPr>
        <p:spPr>
          <a:xfrm>
            <a:off x="339215" y="561772"/>
            <a:ext cx="11101135" cy="1809500"/>
          </a:xfrm>
        </p:spPr>
        <p:txBody>
          <a:bodyPr>
            <a:normAutofit fontScale="90000"/>
          </a:bodyPr>
          <a:lstStyle/>
          <a:p>
            <a:r>
              <a:rPr lang="en-US" sz="4000" dirty="0"/>
              <a:t>INTRODUCTION OF SOFTWARE TESTING :</a:t>
            </a:r>
            <a:br>
              <a:rPr lang="en-US" sz="4000" dirty="0"/>
            </a:br>
            <a:br>
              <a:rPr lang="en-US" sz="4000" dirty="0"/>
            </a:br>
            <a:br>
              <a:rPr lang="en-US" sz="4000" dirty="0"/>
            </a:br>
            <a:endParaRPr lang="en-IN" sz="4000" dirty="0"/>
          </a:p>
        </p:txBody>
      </p:sp>
      <p:sp>
        <p:nvSpPr>
          <p:cNvPr id="3" name="Content Placeholder 2">
            <a:extLst>
              <a:ext uri="{FF2B5EF4-FFF2-40B4-BE49-F238E27FC236}">
                <a16:creationId xmlns:a16="http://schemas.microsoft.com/office/drawing/2014/main" id="{79178ED9-8DE6-CF2E-A7B9-BBAF8BA90872}"/>
              </a:ext>
            </a:extLst>
          </p:cNvPr>
          <p:cNvSpPr>
            <a:spLocks noGrp="1"/>
          </p:cNvSpPr>
          <p:nvPr>
            <p:ph idx="1"/>
          </p:nvPr>
        </p:nvSpPr>
        <p:spPr>
          <a:xfrm>
            <a:off x="195943" y="1611086"/>
            <a:ext cx="11321368" cy="5164364"/>
          </a:xfrm>
        </p:spPr>
        <p:txBody>
          <a:bodyPr>
            <a:noAutofit/>
          </a:bodyPr>
          <a:lstStyle/>
          <a:p>
            <a:r>
              <a:rPr lang="en-US" b="0" i="0" dirty="0">
                <a:solidFill>
                  <a:srgbClr val="FFFF00"/>
                </a:solidFill>
                <a:effectLst/>
                <a:latin typeface="roboto" panose="020B0604020202020204" pitchFamily="2" charset="0"/>
              </a:rPr>
              <a:t>Software Testing is the process of identifying the accuracy and quality of the software product and service under test. Apparently, it was born to validate whether the product fulfills the particular prerequisites, needs, and desires of the client</a:t>
            </a:r>
          </a:p>
          <a:p>
            <a:r>
              <a:rPr lang="en-US" b="0" i="0" dirty="0">
                <a:solidFill>
                  <a:srgbClr val="FFFF00"/>
                </a:solidFill>
                <a:effectLst/>
                <a:latin typeface="roboto" panose="02000000000000000000" pitchFamily="2" charset="0"/>
              </a:rPr>
              <a:t>At the end of the day, testing executes a framework or application with a specific end goal to point out bugs, errors or defects</a:t>
            </a:r>
            <a:r>
              <a:rPr lang="en-US" dirty="0">
                <a:solidFill>
                  <a:srgbClr val="FFFF00"/>
                </a:solidFill>
                <a:latin typeface="roboto" panose="02000000000000000000" pitchFamily="2" charset="0"/>
              </a:rPr>
              <a:t> The responsibility of testing is to point out the issues of bugs and give Dev (Developers) a clue to help them fix it right following the requirements.</a:t>
            </a:r>
          </a:p>
          <a:p>
            <a:pPr marL="0" indent="0">
              <a:buNone/>
            </a:pPr>
            <a:r>
              <a:rPr lang="en-US" b="1" dirty="0">
                <a:solidFill>
                  <a:srgbClr val="FFFF00"/>
                </a:solidFill>
                <a:latin typeface="roboto" panose="02000000000000000000" pitchFamily="2" charset="0"/>
              </a:rPr>
              <a:t>   </a:t>
            </a:r>
            <a:r>
              <a:rPr lang="en-US" b="1" u="sng" dirty="0">
                <a:solidFill>
                  <a:srgbClr val="FFFF00"/>
                </a:solidFill>
                <a:latin typeface="roboto" panose="02000000000000000000" pitchFamily="2" charset="0"/>
              </a:rPr>
              <a:t>Software Testing Objectives  </a:t>
            </a:r>
            <a:endParaRPr lang="en-US" u="sng" dirty="0">
              <a:solidFill>
                <a:srgbClr val="FFFF00"/>
              </a:solidFill>
              <a:latin typeface="roboto" panose="02000000000000000000" pitchFamily="2" charset="0"/>
            </a:endParaRPr>
          </a:p>
          <a:p>
            <a:r>
              <a:rPr lang="en-US" dirty="0">
                <a:solidFill>
                  <a:srgbClr val="FFFF00"/>
                </a:solidFill>
                <a:latin typeface="roboto" panose="02000000000000000000" pitchFamily="2" charset="0"/>
              </a:rPr>
              <a:t>Uncover as many as errors (or bugs) as possible in a  given product.</a:t>
            </a:r>
            <a:endParaRPr lang="en-US" b="0" i="0" dirty="0">
              <a:solidFill>
                <a:srgbClr val="FFFF00"/>
              </a:solidFill>
              <a:effectLst/>
              <a:latin typeface="roboto" panose="02000000000000000000" pitchFamily="2" charset="0"/>
            </a:endParaRPr>
          </a:p>
          <a:p>
            <a:pPr algn="l">
              <a:buFont typeface="Arial" panose="020B0604020202020204" pitchFamily="34" charset="0"/>
              <a:buChar char="•"/>
            </a:pPr>
            <a:r>
              <a:rPr lang="en-US" b="0" i="0" dirty="0">
                <a:solidFill>
                  <a:srgbClr val="FFFF00"/>
                </a:solidFill>
                <a:effectLst/>
                <a:latin typeface="roboto" panose="02000000000000000000" pitchFamily="2" charset="0"/>
              </a:rPr>
              <a:t>Demonstrate a given software product matching its requirement specifications.</a:t>
            </a:r>
          </a:p>
          <a:p>
            <a:pPr algn="l">
              <a:buFont typeface="Arial" panose="020B0604020202020204" pitchFamily="34" charset="0"/>
              <a:buChar char="•"/>
            </a:pPr>
            <a:r>
              <a:rPr lang="en-US" b="0" i="0" dirty="0">
                <a:solidFill>
                  <a:srgbClr val="FFFF00"/>
                </a:solidFill>
                <a:effectLst/>
                <a:latin typeface="roboto" panose="02000000000000000000" pitchFamily="2" charset="0"/>
              </a:rPr>
              <a:t>Validate the quality of a software using the minimum cost and efforts.</a:t>
            </a:r>
          </a:p>
          <a:p>
            <a:pPr algn="l">
              <a:buFont typeface="Arial" panose="020B0604020202020204" pitchFamily="34" charset="0"/>
              <a:buChar char="•"/>
            </a:pPr>
            <a:r>
              <a:rPr lang="en-US" b="0" i="0" dirty="0">
                <a:solidFill>
                  <a:srgbClr val="FFFF00"/>
                </a:solidFill>
                <a:effectLst/>
                <a:latin typeface="roboto" panose="02000000000000000000" pitchFamily="2" charset="0"/>
              </a:rPr>
              <a:t>Generate high-quality test cases, perform effective tests, and issue correct and helpful problem reports</a:t>
            </a:r>
          </a:p>
          <a:p>
            <a:br>
              <a:rPr lang="en-US" b="0" i="0" dirty="0">
                <a:solidFill>
                  <a:srgbClr val="202124"/>
                </a:solidFill>
                <a:effectLst/>
                <a:latin typeface="arial" panose="020B0604020202020204" pitchFamily="34" charset="0"/>
              </a:rPr>
            </a:br>
            <a:endParaRPr lang="en-US" b="0" i="0" dirty="0">
              <a:solidFill>
                <a:srgbClr val="202124"/>
              </a:solidFill>
              <a:effectLst/>
              <a:latin typeface="arial" panose="020B0604020202020204" pitchFamily="34" charset="0"/>
            </a:endParaRPr>
          </a:p>
          <a:p>
            <a:br>
              <a:rPr lang="en-US" b="0" i="0" dirty="0">
                <a:solidFill>
                  <a:srgbClr val="202124"/>
                </a:solidFill>
                <a:effectLst/>
                <a:latin typeface="arial" panose="020B0604020202020204" pitchFamily="34" charset="0"/>
              </a:rPr>
            </a:br>
            <a:endParaRPr lang="en-IN" dirty="0"/>
          </a:p>
        </p:txBody>
      </p:sp>
    </p:spTree>
    <p:extLst>
      <p:ext uri="{BB962C8B-B14F-4D97-AF65-F5344CB8AC3E}">
        <p14:creationId xmlns:p14="http://schemas.microsoft.com/office/powerpoint/2010/main" val="2667386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0A84-069C-70E0-A2F5-9DED56618354}"/>
              </a:ext>
            </a:extLst>
          </p:cNvPr>
          <p:cNvSpPr>
            <a:spLocks noGrp="1"/>
          </p:cNvSpPr>
          <p:nvPr>
            <p:ph type="title"/>
          </p:nvPr>
        </p:nvSpPr>
        <p:spPr>
          <a:xfrm>
            <a:off x="673350" y="530226"/>
            <a:ext cx="11101135" cy="1809500"/>
          </a:xfrm>
        </p:spPr>
        <p:txBody>
          <a:bodyPr>
            <a:normAutofit/>
          </a:bodyPr>
          <a:lstStyle/>
          <a:p>
            <a:r>
              <a:rPr lang="en-US" sz="4000" dirty="0"/>
              <a:t>DEFINITION OF SOFTWARE TESTING:</a:t>
            </a:r>
            <a:endParaRPr lang="en-IN" sz="4000" dirty="0"/>
          </a:p>
        </p:txBody>
      </p:sp>
      <p:sp>
        <p:nvSpPr>
          <p:cNvPr id="3" name="Content Placeholder 2">
            <a:extLst>
              <a:ext uri="{FF2B5EF4-FFF2-40B4-BE49-F238E27FC236}">
                <a16:creationId xmlns:a16="http://schemas.microsoft.com/office/drawing/2014/main" id="{1573FEB3-BC41-DAEA-0B4E-0E5259B433F2}"/>
              </a:ext>
            </a:extLst>
          </p:cNvPr>
          <p:cNvSpPr>
            <a:spLocks noGrp="1"/>
          </p:cNvSpPr>
          <p:nvPr>
            <p:ph idx="1"/>
          </p:nvPr>
        </p:nvSpPr>
        <p:spPr>
          <a:xfrm>
            <a:off x="283030" y="1524000"/>
            <a:ext cx="11442246" cy="4956175"/>
          </a:xfrm>
        </p:spPr>
        <p:txBody>
          <a:bodyPr>
            <a:normAutofit fontScale="92500" lnSpcReduction="20000"/>
          </a:bodyPr>
          <a:lstStyle/>
          <a:p>
            <a:r>
              <a:rPr lang="en-US" sz="2000" dirty="0">
                <a:solidFill>
                  <a:srgbClr val="FFFF00"/>
                </a:solidFill>
                <a:latin typeface="arial" panose="020B0604020202020204" pitchFamily="34" charset="0"/>
              </a:rPr>
              <a:t>Software testing is </a:t>
            </a:r>
            <a:r>
              <a:rPr lang="en-US" sz="2000" b="1" dirty="0">
                <a:solidFill>
                  <a:srgbClr val="FFFF00"/>
                </a:solidFill>
                <a:latin typeface="arial" panose="020B0604020202020204" pitchFamily="34" charset="0"/>
              </a:rPr>
              <a:t>the process of evaluating and verifying that a software product or application does what it is supposed to do</a:t>
            </a:r>
            <a:r>
              <a:rPr lang="en-US" sz="2000" dirty="0">
                <a:solidFill>
                  <a:srgbClr val="FFFF00"/>
                </a:solidFill>
                <a:latin typeface="arial" panose="020B0604020202020204" pitchFamily="34" charset="0"/>
              </a:rPr>
              <a:t>. The benefits of testing include preventing bugs, reducing development costs and improving performance</a:t>
            </a:r>
          </a:p>
          <a:p>
            <a:pPr algn="l"/>
            <a:r>
              <a:rPr lang="en-US" sz="2000" b="1" i="0" dirty="0">
                <a:solidFill>
                  <a:srgbClr val="FFFF00"/>
                </a:solidFill>
                <a:effectLst/>
                <a:latin typeface="Source Sans Pro" panose="020B0503030403020204" pitchFamily="34" charset="0"/>
              </a:rPr>
              <a:t>Software Testing</a:t>
            </a:r>
            <a:r>
              <a:rPr lang="en-US" sz="2000" b="0" i="0" dirty="0">
                <a:solidFill>
                  <a:srgbClr val="FFFF00"/>
                </a:solidFill>
                <a:effectLst/>
                <a:latin typeface="Source Sans Pro" panose="020B0503030403020204" pitchFamily="34" charset="0"/>
              </a:rPr>
              <a:t> is a method to check whether the actual software product matches expected requirements and to ensure that software product is</a:t>
            </a:r>
            <a:r>
              <a:rPr lang="en-US" sz="2000" dirty="0">
                <a:solidFill>
                  <a:srgbClr val="FFFF00"/>
                </a:solidFill>
                <a:latin typeface="Source Sans Pro" panose="020B0503030403020204" pitchFamily="34" charset="0"/>
              </a:rPr>
              <a:t> defect f</a:t>
            </a:r>
            <a:r>
              <a:rPr lang="en-US" sz="2000" b="0" i="0" dirty="0">
                <a:solidFill>
                  <a:srgbClr val="FFFF00"/>
                </a:solidFill>
                <a:effectLst/>
                <a:latin typeface="Source Sans Pro" panose="020B0503030403020204" pitchFamily="34" charset="0"/>
              </a:rPr>
              <a:t>ree.</a:t>
            </a:r>
          </a:p>
          <a:p>
            <a:pPr algn="l"/>
            <a:r>
              <a:rPr lang="en-US" sz="2000" b="0" i="0" dirty="0">
                <a:solidFill>
                  <a:srgbClr val="FFFF00"/>
                </a:solidFill>
                <a:effectLst/>
                <a:latin typeface="Source Sans Pro" panose="020B0503030403020204" pitchFamily="34" charset="0"/>
              </a:rPr>
              <a:t> It involves execution of software/system components using manual or automated tools to evaluate one or more properties of interest. The purpose of software testing is to identify errors, gaps or missing requirements in contrast to actual requirements.</a:t>
            </a:r>
          </a:p>
          <a:p>
            <a:pPr algn="l"/>
            <a:r>
              <a:rPr lang="en-US" sz="2000" b="0" i="0" dirty="0">
                <a:solidFill>
                  <a:srgbClr val="FFFF00"/>
                </a:solidFill>
                <a:effectLst/>
                <a:latin typeface="Source Sans Pro" panose="020B0503030403020204" pitchFamily="34" charset="0"/>
              </a:rPr>
              <a:t>Some prefer saying Software testing definition as a </a:t>
            </a:r>
            <a:r>
              <a:rPr lang="en-US" sz="2000" dirty="0">
                <a:solidFill>
                  <a:srgbClr val="FFFF00"/>
                </a:solidFill>
                <a:latin typeface="Source Sans Pro" panose="020B0503030403020204" pitchFamily="34" charset="0"/>
              </a:rPr>
              <a:t>White box </a:t>
            </a:r>
            <a:r>
              <a:rPr lang="en-US" sz="2000" b="0" i="0" dirty="0">
                <a:solidFill>
                  <a:srgbClr val="FFFF00"/>
                </a:solidFill>
                <a:effectLst/>
                <a:latin typeface="Source Sans Pro" panose="020B0503030403020204" pitchFamily="34" charset="0"/>
              </a:rPr>
              <a:t>and </a:t>
            </a:r>
            <a:r>
              <a:rPr lang="en-US" sz="2000" dirty="0">
                <a:solidFill>
                  <a:srgbClr val="FFFF00"/>
                </a:solidFill>
                <a:latin typeface="Source Sans Pro" panose="020B0503030403020204" pitchFamily="34" charset="0"/>
              </a:rPr>
              <a:t>Black Box Testing.</a:t>
            </a:r>
            <a:r>
              <a:rPr lang="en-US" sz="2000" b="0" i="0" dirty="0">
                <a:solidFill>
                  <a:srgbClr val="FFFF00"/>
                </a:solidFill>
                <a:effectLst/>
                <a:latin typeface="Source Sans Pro" panose="020B0503030403020204" pitchFamily="34" charset="0"/>
              </a:rPr>
              <a:t> In simple terms, Software Testing means the Verification of Application Under Test (AUT). This Software Testing course introduces testing software to the audience and justifies the importance of software testing.</a:t>
            </a:r>
          </a:p>
          <a:p>
            <a:endParaRPr lang="en-US" sz="2000" b="0" i="0" dirty="0">
              <a:solidFill>
                <a:srgbClr val="FFFF00"/>
              </a:solidFill>
              <a:effectLst/>
              <a:latin typeface="arial" panose="020B0604020202020204" pitchFamily="34" charset="0"/>
            </a:endParaRPr>
          </a:p>
          <a:p>
            <a:pPr algn="l"/>
            <a:r>
              <a:rPr lang="en-US" sz="2000" b="0" i="0" dirty="0">
                <a:solidFill>
                  <a:srgbClr val="202124"/>
                </a:solidFill>
                <a:effectLst/>
                <a:latin typeface="arial" panose="020B0604020202020204" pitchFamily="34" charset="0"/>
              </a:rPr>
              <a:t>.</a:t>
            </a:r>
          </a:p>
          <a:p>
            <a:endParaRPr lang="en-IN" dirty="0"/>
          </a:p>
        </p:txBody>
      </p:sp>
    </p:spTree>
    <p:extLst>
      <p:ext uri="{BB962C8B-B14F-4D97-AF65-F5344CB8AC3E}">
        <p14:creationId xmlns:p14="http://schemas.microsoft.com/office/powerpoint/2010/main" val="626013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1703-4FAE-972C-16FD-56B40D4ABF48}"/>
              </a:ext>
            </a:extLst>
          </p:cNvPr>
          <p:cNvSpPr>
            <a:spLocks noGrp="1"/>
          </p:cNvSpPr>
          <p:nvPr>
            <p:ph type="title"/>
          </p:nvPr>
        </p:nvSpPr>
        <p:spPr>
          <a:xfrm>
            <a:off x="465932" y="409574"/>
            <a:ext cx="11260136" cy="676275"/>
          </a:xfrm>
        </p:spPr>
        <p:txBody>
          <a:bodyPr>
            <a:normAutofit/>
          </a:bodyPr>
          <a:lstStyle/>
          <a:p>
            <a:r>
              <a:rPr lang="en-US" sz="4000" dirty="0"/>
              <a:t>NEED OF SOFTWARE TESTING:</a:t>
            </a:r>
            <a:endParaRPr lang="en-IN" sz="4000" dirty="0"/>
          </a:p>
        </p:txBody>
      </p:sp>
      <p:sp>
        <p:nvSpPr>
          <p:cNvPr id="3" name="Content Placeholder 2">
            <a:extLst>
              <a:ext uri="{FF2B5EF4-FFF2-40B4-BE49-F238E27FC236}">
                <a16:creationId xmlns:a16="http://schemas.microsoft.com/office/drawing/2014/main" id="{E033DBD8-9BD1-CC6D-6003-A367CFB5D054}"/>
              </a:ext>
            </a:extLst>
          </p:cNvPr>
          <p:cNvSpPr>
            <a:spLocks noGrp="1"/>
          </p:cNvSpPr>
          <p:nvPr>
            <p:ph idx="1"/>
          </p:nvPr>
        </p:nvSpPr>
        <p:spPr>
          <a:xfrm>
            <a:off x="266701" y="1295400"/>
            <a:ext cx="11479210" cy="5060950"/>
          </a:xfrm>
        </p:spPr>
        <p:txBody>
          <a:bodyPr>
            <a:normAutofit fontScale="92500"/>
          </a:bodyPr>
          <a:lstStyle/>
          <a:p>
            <a:r>
              <a:rPr lang="en-US" dirty="0">
                <a:solidFill>
                  <a:srgbClr val="FFFF00"/>
                </a:solidFill>
                <a:latin typeface="GraphikRegular"/>
              </a:rPr>
              <a:t>Th</a:t>
            </a:r>
            <a:r>
              <a:rPr lang="en-US" b="0" i="0" dirty="0">
                <a:solidFill>
                  <a:srgbClr val="FFFF00"/>
                </a:solidFill>
                <a:effectLst/>
                <a:latin typeface="GraphikRegular"/>
              </a:rPr>
              <a:t>e goal of software testing is to find errors, gaps, or missing requirements in comparison to the actual requirements. It  entails running software/system components through their paces using manual or automated tools to evaluate one or more properties of interest.</a:t>
            </a:r>
          </a:p>
          <a:p>
            <a:r>
              <a:rPr lang="en-US" b="0" i="0" dirty="0">
                <a:solidFill>
                  <a:srgbClr val="FFFF00"/>
                </a:solidFill>
                <a:effectLst/>
                <a:latin typeface="GraphikRegular"/>
              </a:rPr>
              <a:t>Software testing is important because if there are any bugs or errors in the software, they can be identified early and fixed before the software product is delivered. A properly tested software product ensures dependability, security, and high performance, which leads to time savings, cost effectiveness, and customer satisfaction.</a:t>
            </a:r>
          </a:p>
          <a:p>
            <a:r>
              <a:rPr lang="en-US" b="0" i="0" dirty="0">
                <a:solidFill>
                  <a:srgbClr val="FFFF00"/>
                </a:solidFill>
                <a:effectLst/>
                <a:latin typeface="GraphikRegular"/>
              </a:rPr>
              <a:t>Here are the top reasons why the testing of the software is really  important:</a:t>
            </a:r>
          </a:p>
          <a:p>
            <a:pPr marL="342900" indent="-342900">
              <a:lnSpc>
                <a:spcPct val="100000"/>
              </a:lnSpc>
              <a:buFont typeface="+mj-lt"/>
              <a:buAutoNum type="arabicPeriod"/>
            </a:pPr>
            <a:r>
              <a:rPr lang="en-IN" dirty="0">
                <a:solidFill>
                  <a:srgbClr val="FFFF00"/>
                </a:solidFill>
              </a:rPr>
              <a:t>Helps in saving money </a:t>
            </a:r>
          </a:p>
          <a:p>
            <a:pPr marL="342900" indent="-342900">
              <a:lnSpc>
                <a:spcPct val="100000"/>
              </a:lnSpc>
              <a:buFont typeface="+mj-lt"/>
              <a:buAutoNum type="arabicPeriod"/>
            </a:pPr>
            <a:r>
              <a:rPr lang="en-IN" dirty="0">
                <a:solidFill>
                  <a:srgbClr val="FFFF00"/>
                </a:solidFill>
              </a:rPr>
              <a:t>Security</a:t>
            </a:r>
          </a:p>
          <a:p>
            <a:pPr marL="342900" indent="-342900">
              <a:lnSpc>
                <a:spcPct val="100000"/>
              </a:lnSpc>
              <a:buFont typeface="+mj-lt"/>
              <a:buAutoNum type="arabicPeriod"/>
            </a:pPr>
            <a:r>
              <a:rPr lang="en-IN" dirty="0">
                <a:solidFill>
                  <a:srgbClr val="FFFF00"/>
                </a:solidFill>
              </a:rPr>
              <a:t>Quality of the product</a:t>
            </a:r>
          </a:p>
          <a:p>
            <a:pPr marL="342900" indent="-342900">
              <a:lnSpc>
                <a:spcPct val="100000"/>
              </a:lnSpc>
              <a:buFont typeface="+mj-lt"/>
              <a:buAutoNum type="arabicPeriod"/>
            </a:pPr>
            <a:r>
              <a:rPr lang="en-IN" dirty="0">
                <a:solidFill>
                  <a:srgbClr val="FFFF00"/>
                </a:solidFill>
              </a:rPr>
              <a:t>Satisfaction of the customer</a:t>
            </a:r>
          </a:p>
          <a:p>
            <a:pPr marL="342900" indent="-342900">
              <a:lnSpc>
                <a:spcPct val="100000"/>
              </a:lnSpc>
              <a:buFont typeface="+mj-lt"/>
              <a:buAutoNum type="arabicPeriod"/>
            </a:pPr>
            <a:r>
              <a:rPr lang="en-IN" dirty="0">
                <a:solidFill>
                  <a:srgbClr val="FFFF00"/>
                </a:solidFill>
              </a:rPr>
              <a:t>Determining the performance of the software</a:t>
            </a:r>
          </a:p>
          <a:p>
            <a:pPr marL="342900" indent="-342900">
              <a:lnSpc>
                <a:spcPct val="100000"/>
              </a:lnSpc>
              <a:buFont typeface="+mj-lt"/>
              <a:buAutoNum type="arabicPeriod"/>
            </a:pPr>
            <a:r>
              <a:rPr lang="en-IN" dirty="0">
                <a:solidFill>
                  <a:srgbClr val="FFFF00"/>
                </a:solidFill>
              </a:rPr>
              <a:t>Enhancing the development process</a:t>
            </a:r>
          </a:p>
          <a:p>
            <a:pPr marL="342900" indent="-342900">
              <a:buFont typeface="+mj-lt"/>
              <a:buAutoNum type="arabicPeriod"/>
            </a:pPr>
            <a:endParaRPr lang="en-IN" dirty="0">
              <a:solidFill>
                <a:srgbClr val="FFFF00"/>
              </a:solidFill>
            </a:endParaRPr>
          </a:p>
        </p:txBody>
      </p:sp>
    </p:spTree>
    <p:extLst>
      <p:ext uri="{BB962C8B-B14F-4D97-AF65-F5344CB8AC3E}">
        <p14:creationId xmlns:p14="http://schemas.microsoft.com/office/powerpoint/2010/main" val="163377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5531-B9A2-DE70-EDBB-1A5806A4A1F2}"/>
              </a:ext>
            </a:extLst>
          </p:cNvPr>
          <p:cNvSpPr>
            <a:spLocks noGrp="1"/>
          </p:cNvSpPr>
          <p:nvPr>
            <p:ph type="title"/>
          </p:nvPr>
        </p:nvSpPr>
        <p:spPr>
          <a:xfrm>
            <a:off x="159000" y="0"/>
            <a:ext cx="11101135" cy="1809500"/>
          </a:xfrm>
        </p:spPr>
        <p:txBody>
          <a:bodyPr>
            <a:normAutofit fontScale="90000"/>
          </a:bodyPr>
          <a:lstStyle/>
          <a:p>
            <a:r>
              <a:rPr lang="en-IN" sz="4400" dirty="0"/>
              <a:t>ERRORS:</a:t>
            </a:r>
            <a:br>
              <a:rPr lang="en-IN" sz="4400" dirty="0"/>
            </a:br>
            <a:r>
              <a:rPr lang="en-IN" sz="4400" dirty="0"/>
              <a:t>  </a:t>
            </a:r>
            <a:br>
              <a:rPr lang="en-IN" dirty="0"/>
            </a:br>
            <a:endParaRPr lang="en-IN" dirty="0"/>
          </a:p>
        </p:txBody>
      </p:sp>
      <p:sp>
        <p:nvSpPr>
          <p:cNvPr id="3" name="Content Placeholder 2">
            <a:extLst>
              <a:ext uri="{FF2B5EF4-FFF2-40B4-BE49-F238E27FC236}">
                <a16:creationId xmlns:a16="http://schemas.microsoft.com/office/drawing/2014/main" id="{073BFB4A-58E3-C008-E84B-96BBF453F155}"/>
              </a:ext>
            </a:extLst>
          </p:cNvPr>
          <p:cNvSpPr>
            <a:spLocks noGrp="1"/>
          </p:cNvSpPr>
          <p:nvPr>
            <p:ph idx="1"/>
          </p:nvPr>
        </p:nvSpPr>
        <p:spPr>
          <a:xfrm>
            <a:off x="159000" y="751115"/>
            <a:ext cx="11482136" cy="5998028"/>
          </a:xfrm>
        </p:spPr>
        <p:txBody>
          <a:bodyPr/>
          <a:lstStyle/>
          <a:p>
            <a:pPr algn="l"/>
            <a:r>
              <a:rPr lang="en-US" b="0" i="0" dirty="0">
                <a:solidFill>
                  <a:srgbClr val="FFFF00"/>
                </a:solidFill>
                <a:effectLst/>
                <a:latin typeface="Work Sans" pitchFamily="2" charset="0"/>
              </a:rPr>
              <a:t>Software bugs are of many types. A bug is a bug no matter what. But sometimes, it is important to understand the nature, its implications and the cause to process it better.</a:t>
            </a:r>
          </a:p>
          <a:p>
            <a:pPr algn="l"/>
            <a:r>
              <a:rPr lang="en-US" b="0" i="0" dirty="0">
                <a:solidFill>
                  <a:srgbClr val="FFFF00"/>
                </a:solidFill>
                <a:effectLst/>
                <a:latin typeface="Work Sans" pitchFamily="2" charset="0"/>
              </a:rPr>
              <a:t>This helps for faster reaction and most importantly, appropriate reaction.</a:t>
            </a:r>
          </a:p>
          <a:p>
            <a:pPr algn="l">
              <a:buFont typeface="Arial" panose="020B0604020202020204" pitchFamily="34" charset="0"/>
              <a:buChar char="•"/>
            </a:pPr>
            <a:r>
              <a:rPr lang="en-US" b="0" i="0" dirty="0">
                <a:solidFill>
                  <a:srgbClr val="FFFF00"/>
                </a:solidFill>
                <a:effectLst/>
                <a:latin typeface="Work Sans" pitchFamily="2" charset="0"/>
              </a:rPr>
              <a:t>Error is a variance of the actual result from the expected result.</a:t>
            </a:r>
          </a:p>
          <a:p>
            <a:pPr algn="l">
              <a:buFont typeface="Arial" panose="020B0604020202020204" pitchFamily="34" charset="0"/>
              <a:buChar char="•"/>
            </a:pPr>
            <a:r>
              <a:rPr lang="en-US" b="0" i="0" dirty="0">
                <a:solidFill>
                  <a:srgbClr val="FFFF00"/>
                </a:solidFill>
                <a:effectLst/>
                <a:latin typeface="Work Sans" pitchFamily="2" charset="0"/>
              </a:rPr>
              <a:t>Errors are a category of </a:t>
            </a:r>
            <a:r>
              <a:rPr lang="en-US" dirty="0">
                <a:solidFill>
                  <a:srgbClr val="FFFF00"/>
                </a:solidFill>
                <a:latin typeface="Work Sans" pitchFamily="2" charset="0"/>
              </a:rPr>
              <a:t>software bugs</a:t>
            </a:r>
            <a:endParaRPr lang="en-US" b="0" i="0" dirty="0">
              <a:solidFill>
                <a:srgbClr val="FFFF00"/>
              </a:solidFill>
              <a:effectLst/>
              <a:latin typeface="Work Sans" pitchFamily="2" charset="0"/>
            </a:endParaRPr>
          </a:p>
          <a:p>
            <a:pPr algn="l">
              <a:buFont typeface="Arial" panose="020B0604020202020204" pitchFamily="34" charset="0"/>
              <a:buChar char="•"/>
            </a:pPr>
            <a:r>
              <a:rPr lang="en-US" b="0" i="0" dirty="0">
                <a:solidFill>
                  <a:srgbClr val="FFFF00"/>
                </a:solidFill>
                <a:effectLst/>
                <a:latin typeface="Work Sans" pitchFamily="2" charset="0"/>
              </a:rPr>
              <a:t>Errors can be introduced as result of incomplete or inaccurate requirements or due to human data entry problems</a:t>
            </a:r>
          </a:p>
          <a:p>
            <a:pPr marL="0" indent="0" algn="l">
              <a:buNone/>
            </a:pPr>
            <a:r>
              <a:rPr lang="en-US" b="0" i="0" u="sng" dirty="0">
                <a:solidFill>
                  <a:srgbClr val="FFFF00"/>
                </a:solidFill>
                <a:effectLst/>
                <a:latin typeface="Work Sans" pitchFamily="2" charset="0"/>
              </a:rPr>
              <a:t>   common categories of software errors</a:t>
            </a:r>
            <a:r>
              <a:rPr lang="en-US" b="0" i="0" dirty="0">
                <a:solidFill>
                  <a:srgbClr val="FFFF00"/>
                </a:solidFill>
                <a:effectLst/>
                <a:latin typeface="Work Sans" pitchFamily="2" charset="0"/>
              </a:rPr>
              <a:t>:</a:t>
            </a:r>
          </a:p>
          <a:p>
            <a:pPr marL="342900" indent="-342900" algn="l">
              <a:buFont typeface="+mj-lt"/>
              <a:buAutoNum type="arabicPeriod"/>
            </a:pPr>
            <a:r>
              <a:rPr lang="en-US" b="0" i="0" dirty="0">
                <a:solidFill>
                  <a:srgbClr val="FFFF00"/>
                </a:solidFill>
                <a:effectLst/>
                <a:latin typeface="Work Sans" pitchFamily="2" charset="0"/>
              </a:rPr>
              <a:t>Functionality errors</a:t>
            </a:r>
          </a:p>
          <a:p>
            <a:pPr marL="342900" indent="-342900" algn="l">
              <a:buFont typeface="+mj-lt"/>
              <a:buAutoNum type="arabicPeriod"/>
            </a:pPr>
            <a:r>
              <a:rPr lang="en-US" dirty="0">
                <a:solidFill>
                  <a:srgbClr val="FFFF00"/>
                </a:solidFill>
                <a:latin typeface="Work Sans" pitchFamily="2" charset="0"/>
              </a:rPr>
              <a:t>Communication errors</a:t>
            </a:r>
          </a:p>
          <a:p>
            <a:pPr marL="342900" indent="-342900" algn="l">
              <a:buFont typeface="+mj-lt"/>
              <a:buAutoNum type="arabicPeriod"/>
            </a:pPr>
            <a:r>
              <a:rPr lang="en-US" b="0" i="0" dirty="0">
                <a:solidFill>
                  <a:srgbClr val="FFFF00"/>
                </a:solidFill>
                <a:effectLst/>
                <a:latin typeface="Work Sans" pitchFamily="2" charset="0"/>
              </a:rPr>
              <a:t>Missing command errors</a:t>
            </a:r>
          </a:p>
          <a:p>
            <a:pPr marL="342900" indent="-342900" algn="l">
              <a:buFont typeface="+mj-lt"/>
              <a:buAutoNum type="arabicPeriod"/>
            </a:pPr>
            <a:r>
              <a:rPr lang="en-US" dirty="0">
                <a:solidFill>
                  <a:srgbClr val="FFFF00"/>
                </a:solidFill>
                <a:latin typeface="Work Sans" pitchFamily="2" charset="0"/>
              </a:rPr>
              <a:t>Error handling errors</a:t>
            </a:r>
          </a:p>
          <a:p>
            <a:pPr marL="342900" indent="-342900" algn="l">
              <a:buFont typeface="+mj-lt"/>
              <a:buAutoNum type="arabicPeriod"/>
            </a:pPr>
            <a:r>
              <a:rPr lang="en-US" dirty="0">
                <a:solidFill>
                  <a:srgbClr val="FFFF00"/>
                </a:solidFill>
                <a:latin typeface="Work Sans" pitchFamily="2" charset="0"/>
              </a:rPr>
              <a:t>Calculation errors</a:t>
            </a:r>
          </a:p>
          <a:p>
            <a:pPr marL="342900" indent="-342900" algn="l">
              <a:buFont typeface="+mj-lt"/>
              <a:buAutoNum type="arabicPeriod"/>
            </a:pPr>
            <a:endParaRPr lang="en-US" b="0" i="0" dirty="0">
              <a:solidFill>
                <a:srgbClr val="FFFF00"/>
              </a:solidFill>
              <a:effectLst/>
              <a:latin typeface="Work Sans" pitchFamily="2" charset="0"/>
            </a:endParaRPr>
          </a:p>
          <a:p>
            <a:pPr marL="342900" indent="-342900" algn="l">
              <a:buFont typeface="+mj-lt"/>
              <a:buAutoNum type="arabicPeriod"/>
            </a:pPr>
            <a:endParaRPr lang="en-US" b="0" i="0" dirty="0">
              <a:solidFill>
                <a:srgbClr val="FFFF00"/>
              </a:solidFill>
              <a:effectLst/>
              <a:latin typeface="Work Sans" pitchFamily="2" charset="0"/>
            </a:endParaRPr>
          </a:p>
          <a:p>
            <a:pPr marL="342900" indent="-342900" algn="l">
              <a:lnSpc>
                <a:spcPct val="100000"/>
              </a:lnSpc>
              <a:buFont typeface="+mj-lt"/>
              <a:buAutoNum type="arabicPeriod"/>
            </a:pPr>
            <a:endParaRPr lang="en-US" b="0" i="0" dirty="0">
              <a:solidFill>
                <a:srgbClr val="FFFF00"/>
              </a:solidFill>
              <a:effectLst/>
              <a:latin typeface="Work Sans" pitchFamily="2" charset="0"/>
            </a:endParaRPr>
          </a:p>
          <a:p>
            <a:pPr marL="0" indent="0">
              <a:buNone/>
            </a:pPr>
            <a:endParaRPr lang="en-IN" dirty="0"/>
          </a:p>
        </p:txBody>
      </p:sp>
    </p:spTree>
    <p:extLst>
      <p:ext uri="{BB962C8B-B14F-4D97-AF65-F5344CB8AC3E}">
        <p14:creationId xmlns:p14="http://schemas.microsoft.com/office/powerpoint/2010/main" val="76752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71675-94D1-5671-0182-ECCB5DCABA32}"/>
              </a:ext>
            </a:extLst>
          </p:cNvPr>
          <p:cNvSpPr>
            <a:spLocks noGrp="1"/>
          </p:cNvSpPr>
          <p:nvPr>
            <p:ph type="title"/>
          </p:nvPr>
        </p:nvSpPr>
        <p:spPr>
          <a:xfrm>
            <a:off x="213429" y="224314"/>
            <a:ext cx="11101136" cy="853372"/>
          </a:xfrm>
        </p:spPr>
        <p:txBody>
          <a:bodyPr>
            <a:normAutofit fontScale="90000"/>
          </a:bodyPr>
          <a:lstStyle/>
          <a:p>
            <a:r>
              <a:rPr lang="en-IN" sz="5300" dirty="0"/>
              <a:t>FAILURES</a:t>
            </a:r>
            <a:r>
              <a:rPr lang="en-IN" dirty="0"/>
              <a:t>:</a:t>
            </a:r>
          </a:p>
        </p:txBody>
      </p:sp>
      <p:sp>
        <p:nvSpPr>
          <p:cNvPr id="3" name="Content Placeholder 2">
            <a:extLst>
              <a:ext uri="{FF2B5EF4-FFF2-40B4-BE49-F238E27FC236}">
                <a16:creationId xmlns:a16="http://schemas.microsoft.com/office/drawing/2014/main" id="{583C29C9-06FA-9E11-BBDE-E943C716DEA9}"/>
              </a:ext>
            </a:extLst>
          </p:cNvPr>
          <p:cNvSpPr>
            <a:spLocks noGrp="1"/>
          </p:cNvSpPr>
          <p:nvPr>
            <p:ph idx="1"/>
          </p:nvPr>
        </p:nvSpPr>
        <p:spPr>
          <a:xfrm>
            <a:off x="130629" y="1447800"/>
            <a:ext cx="11952514" cy="5185885"/>
          </a:xfrm>
        </p:spPr>
        <p:txBody>
          <a:bodyPr/>
          <a:lstStyle/>
          <a:p>
            <a:r>
              <a:rPr lang="en-US" sz="2000" b="1" i="0" dirty="0">
                <a:solidFill>
                  <a:srgbClr val="FFFF00"/>
                </a:solidFill>
                <a:effectLst/>
                <a:latin typeface="open sans" panose="020B0606030504020204" pitchFamily="34" charset="0"/>
              </a:rPr>
              <a:t> </a:t>
            </a:r>
            <a:r>
              <a:rPr lang="en-US" sz="2000" b="0" i="0" dirty="0">
                <a:solidFill>
                  <a:srgbClr val="FFFF00"/>
                </a:solidFill>
                <a:effectLst/>
                <a:latin typeface="open sans" panose="020B0606030504020204" pitchFamily="34" charset="0"/>
              </a:rPr>
              <a:t>If under certain circumstances these defects get executed by the tester during the testing then it results into the failure which is known as software failure.</a:t>
            </a:r>
          </a:p>
          <a:p>
            <a:pPr algn="just">
              <a:buFont typeface="Arial" panose="020B0604020202020204" pitchFamily="34" charset="0"/>
              <a:buChar char="•"/>
            </a:pPr>
            <a:r>
              <a:rPr lang="en-US" sz="2000" b="0" i="0" dirty="0">
                <a:solidFill>
                  <a:srgbClr val="FFFF00"/>
                </a:solidFill>
                <a:effectLst/>
                <a:latin typeface="open sans" panose="020B0606030504020204" pitchFamily="34" charset="0"/>
              </a:rPr>
              <a:t>Because of the environmental conditions as well like a radiation burst, a strong magnetic field, electronic field or pollution could cause faults in hardware or firmware. Those faults might prevent or change the execution of software.</a:t>
            </a:r>
          </a:p>
          <a:p>
            <a:pPr algn="just">
              <a:buFont typeface="Arial" panose="020B0604020202020204" pitchFamily="34" charset="0"/>
              <a:buChar char="•"/>
            </a:pPr>
            <a:r>
              <a:rPr lang="en-US" sz="2000" b="1" dirty="0">
                <a:solidFill>
                  <a:srgbClr val="FFFF00"/>
                </a:solidFill>
                <a:latin typeface="open sans" panose="020B0606030504020204" pitchFamily="34" charset="0"/>
              </a:rPr>
              <a:t>Failures may also arise</a:t>
            </a:r>
            <a:r>
              <a:rPr lang="en-US" sz="2000" b="0" i="0" dirty="0">
                <a:solidFill>
                  <a:srgbClr val="FFFF00"/>
                </a:solidFill>
                <a:effectLst/>
                <a:latin typeface="open sans" panose="020B0606030504020204" pitchFamily="34" charset="0"/>
              </a:rPr>
              <a:t> because of human error in interacting with the software, perhaps a wrong input value being entered or an output being misinterpreted.</a:t>
            </a:r>
          </a:p>
          <a:p>
            <a:pPr algn="just">
              <a:buFont typeface="Arial" panose="020B0604020202020204" pitchFamily="34" charset="0"/>
              <a:buChar char="•"/>
            </a:pPr>
            <a:r>
              <a:rPr lang="en-US" sz="2000" b="0" i="0" dirty="0">
                <a:solidFill>
                  <a:srgbClr val="FFFF00"/>
                </a:solidFill>
                <a:effectLst/>
                <a:latin typeface="open sans" panose="020B0606030504020204" pitchFamily="34" charset="0"/>
              </a:rPr>
              <a:t>Finally failures may also be caused by someone deliberately trying to cause a failure in the system.</a:t>
            </a:r>
          </a:p>
          <a:p>
            <a:pPr algn="just">
              <a:buFont typeface="Arial" panose="020B0604020202020204" pitchFamily="34" charset="0"/>
              <a:buChar char="•"/>
            </a:pPr>
            <a:r>
              <a:rPr lang="en-US" sz="2000" b="0" i="0" dirty="0">
                <a:solidFill>
                  <a:srgbClr val="FFFF00"/>
                </a:solidFill>
                <a:effectLst/>
                <a:latin typeface="open sans" panose="020B0606030504020204" pitchFamily="34" charset="0"/>
              </a:rPr>
              <a:t>It is not just defects that give rise to failure.</a:t>
            </a:r>
          </a:p>
          <a:p>
            <a:endParaRPr lang="en-IN" dirty="0"/>
          </a:p>
        </p:txBody>
      </p:sp>
    </p:spTree>
    <p:extLst>
      <p:ext uri="{BB962C8B-B14F-4D97-AF65-F5344CB8AC3E}">
        <p14:creationId xmlns:p14="http://schemas.microsoft.com/office/powerpoint/2010/main" val="2688088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40F2-128F-D133-E561-7BEC58A3FAB8}"/>
              </a:ext>
            </a:extLst>
          </p:cNvPr>
          <p:cNvSpPr>
            <a:spLocks noGrp="1"/>
          </p:cNvSpPr>
          <p:nvPr>
            <p:ph type="title"/>
          </p:nvPr>
        </p:nvSpPr>
        <p:spPr>
          <a:xfrm>
            <a:off x="235201" y="420257"/>
            <a:ext cx="11101136" cy="1049315"/>
          </a:xfrm>
        </p:spPr>
        <p:txBody>
          <a:bodyPr>
            <a:normAutofit fontScale="90000"/>
          </a:bodyPr>
          <a:lstStyle/>
          <a:p>
            <a:r>
              <a:rPr lang="en-IN" sz="4800" dirty="0"/>
              <a:t>DEFECTS:</a:t>
            </a:r>
            <a:br>
              <a:rPr lang="en-IN" sz="4800" dirty="0"/>
            </a:br>
            <a:endParaRPr lang="en-IN" sz="4800" dirty="0"/>
          </a:p>
        </p:txBody>
      </p:sp>
      <p:sp>
        <p:nvSpPr>
          <p:cNvPr id="3" name="Content Placeholder 2">
            <a:extLst>
              <a:ext uri="{FF2B5EF4-FFF2-40B4-BE49-F238E27FC236}">
                <a16:creationId xmlns:a16="http://schemas.microsoft.com/office/drawing/2014/main" id="{8B8C4A4F-52C7-CEFC-25C8-93BD54F14F5C}"/>
              </a:ext>
            </a:extLst>
          </p:cNvPr>
          <p:cNvSpPr>
            <a:spLocks noGrp="1"/>
          </p:cNvSpPr>
          <p:nvPr>
            <p:ph idx="1"/>
          </p:nvPr>
        </p:nvSpPr>
        <p:spPr>
          <a:xfrm>
            <a:off x="119743" y="1338943"/>
            <a:ext cx="11996057" cy="5229429"/>
          </a:xfrm>
        </p:spPr>
        <p:txBody>
          <a:bodyPr>
            <a:normAutofit/>
          </a:bodyPr>
          <a:lstStyle/>
          <a:p>
            <a:r>
              <a:rPr lang="en-US" b="0" i="0" dirty="0">
                <a:solidFill>
                  <a:srgbClr val="FFFF00"/>
                </a:solidFill>
                <a:effectLst/>
                <a:latin typeface="arial" panose="020B0604020202020204" pitchFamily="34" charset="0"/>
              </a:rPr>
              <a:t>A Defect in Software Testing is </a:t>
            </a:r>
            <a:r>
              <a:rPr lang="en-US" b="1" i="0" dirty="0">
                <a:solidFill>
                  <a:srgbClr val="FFFF00"/>
                </a:solidFill>
                <a:effectLst/>
                <a:latin typeface="arial" panose="020B0604020202020204" pitchFamily="34" charset="0"/>
              </a:rPr>
              <a:t>a variation or deviation of the software application from end user's requirements or original business requirements</a:t>
            </a:r>
            <a:r>
              <a:rPr lang="en-US" b="0" i="0" dirty="0">
                <a:solidFill>
                  <a:srgbClr val="FFFF00"/>
                </a:solidFill>
                <a:effectLst/>
                <a:latin typeface="arial" panose="020B0604020202020204" pitchFamily="34" charset="0"/>
              </a:rPr>
              <a:t>. A software defect is an error in coding which causes incorrect or unexpected results from a software program which does not meet actual requirements.</a:t>
            </a:r>
          </a:p>
          <a:p>
            <a:pPr algn="l"/>
            <a:r>
              <a:rPr lang="en-US" b="0" i="0" dirty="0">
                <a:solidFill>
                  <a:srgbClr val="FFFF00"/>
                </a:solidFill>
                <a:effectLst/>
                <a:latin typeface="arial" panose="020B0604020202020204" pitchFamily="34" charset="0"/>
              </a:rPr>
              <a:t>Defects are defined as </a:t>
            </a:r>
            <a:r>
              <a:rPr lang="en-US" b="1" i="0" dirty="0">
                <a:solidFill>
                  <a:srgbClr val="FFFF00"/>
                </a:solidFill>
                <a:effectLst/>
                <a:latin typeface="arial" panose="020B0604020202020204" pitchFamily="34" charset="0"/>
              </a:rPr>
              <a:t>the deviation of the actual and expected result of system or software application</a:t>
            </a:r>
            <a:r>
              <a:rPr lang="en-US" b="0" i="0" dirty="0">
                <a:solidFill>
                  <a:srgbClr val="FFFF00"/>
                </a:solidFill>
                <a:effectLst/>
                <a:latin typeface="arial" panose="020B0604020202020204" pitchFamily="34" charset="0"/>
              </a:rPr>
              <a:t>.</a:t>
            </a:r>
          </a:p>
          <a:p>
            <a:pPr marL="0" indent="0" algn="l">
              <a:buNone/>
            </a:pPr>
            <a:r>
              <a:rPr lang="en-US" b="0" i="0" dirty="0">
                <a:solidFill>
                  <a:srgbClr val="FFFF00"/>
                </a:solidFill>
                <a:effectLst/>
                <a:latin typeface="arial" panose="020B0604020202020204" pitchFamily="34" charset="0"/>
              </a:rPr>
              <a:t>   Some defects by nature:</a:t>
            </a:r>
          </a:p>
          <a:p>
            <a:pPr algn="l">
              <a:buFont typeface="Arial" panose="020B0604020202020204" pitchFamily="34" charset="0"/>
              <a:buChar char="•"/>
            </a:pPr>
            <a:r>
              <a:rPr lang="en-US" b="0" i="0" dirty="0">
                <a:solidFill>
                  <a:srgbClr val="FFFF00"/>
                </a:solidFill>
                <a:effectLst/>
                <a:latin typeface="arial" panose="020B0604020202020204" pitchFamily="34" charset="0"/>
              </a:rPr>
              <a:t>Functional defects. Functional defects are the errors identified in case the behavior of software is not compliant with the functional requirements. ...</a:t>
            </a:r>
          </a:p>
          <a:p>
            <a:pPr algn="l">
              <a:buFont typeface="Arial" panose="020B0604020202020204" pitchFamily="34" charset="0"/>
              <a:buChar char="•"/>
            </a:pPr>
            <a:r>
              <a:rPr lang="en-US" b="0" i="0" dirty="0">
                <a:solidFill>
                  <a:srgbClr val="FFFF00"/>
                </a:solidFill>
                <a:effectLst/>
                <a:latin typeface="arial" panose="020B0604020202020204" pitchFamily="34" charset="0"/>
              </a:rPr>
              <a:t>Performance defects. ...</a:t>
            </a:r>
          </a:p>
          <a:p>
            <a:pPr algn="l">
              <a:buFont typeface="Arial" panose="020B0604020202020204" pitchFamily="34" charset="0"/>
              <a:buChar char="•"/>
            </a:pPr>
            <a:r>
              <a:rPr lang="en-US" b="0" i="0" dirty="0">
                <a:solidFill>
                  <a:srgbClr val="FFFF00"/>
                </a:solidFill>
                <a:effectLst/>
                <a:latin typeface="arial" panose="020B0604020202020204" pitchFamily="34" charset="0"/>
              </a:rPr>
              <a:t>Usability defects. ...</a:t>
            </a:r>
          </a:p>
          <a:p>
            <a:pPr algn="l">
              <a:buFont typeface="Arial" panose="020B0604020202020204" pitchFamily="34" charset="0"/>
              <a:buChar char="•"/>
            </a:pPr>
            <a:r>
              <a:rPr lang="en-US" b="0" i="0" dirty="0">
                <a:solidFill>
                  <a:srgbClr val="FFFF00"/>
                </a:solidFill>
                <a:effectLst/>
                <a:latin typeface="arial" panose="020B0604020202020204" pitchFamily="34" charset="0"/>
              </a:rPr>
              <a:t>Compatibility defects. ...</a:t>
            </a:r>
          </a:p>
          <a:p>
            <a:pPr algn="l">
              <a:buFont typeface="Arial" panose="020B0604020202020204" pitchFamily="34" charset="0"/>
              <a:buChar char="•"/>
            </a:pPr>
            <a:r>
              <a:rPr lang="en-US" b="0" i="0" dirty="0">
                <a:solidFill>
                  <a:srgbClr val="FFFF00"/>
                </a:solidFill>
                <a:effectLst/>
                <a:latin typeface="arial" panose="020B0604020202020204" pitchFamily="34" charset="0"/>
              </a:rPr>
              <a:t>Security defects</a:t>
            </a:r>
          </a:p>
          <a:p>
            <a:pPr algn="l"/>
            <a:endParaRPr lang="en-US" b="0" i="0" dirty="0">
              <a:solidFill>
                <a:srgbClr val="20212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23487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B1E-6FB0-F33A-C845-A84F44D9FB07}"/>
              </a:ext>
            </a:extLst>
          </p:cNvPr>
          <p:cNvSpPr>
            <a:spLocks noGrp="1"/>
          </p:cNvSpPr>
          <p:nvPr>
            <p:ph type="title"/>
          </p:nvPr>
        </p:nvSpPr>
        <p:spPr>
          <a:xfrm>
            <a:off x="217715" y="435429"/>
            <a:ext cx="11379878" cy="957942"/>
          </a:xfrm>
        </p:spPr>
        <p:txBody>
          <a:bodyPr>
            <a:normAutofit/>
          </a:bodyPr>
          <a:lstStyle/>
          <a:p>
            <a:r>
              <a:rPr lang="en-IN" sz="4800" dirty="0"/>
              <a:t>CAUSES OF SOFTWARE DEFECTS:</a:t>
            </a:r>
          </a:p>
        </p:txBody>
      </p:sp>
      <p:sp>
        <p:nvSpPr>
          <p:cNvPr id="3" name="Content Placeholder 2">
            <a:extLst>
              <a:ext uri="{FF2B5EF4-FFF2-40B4-BE49-F238E27FC236}">
                <a16:creationId xmlns:a16="http://schemas.microsoft.com/office/drawing/2014/main" id="{5E828B78-DCB0-5BC0-49C6-1A027D2087EF}"/>
              </a:ext>
            </a:extLst>
          </p:cNvPr>
          <p:cNvSpPr>
            <a:spLocks noGrp="1"/>
          </p:cNvSpPr>
          <p:nvPr>
            <p:ph idx="1"/>
          </p:nvPr>
        </p:nvSpPr>
        <p:spPr>
          <a:xfrm>
            <a:off x="141514" y="1393371"/>
            <a:ext cx="11952514" cy="5290457"/>
          </a:xfrm>
        </p:spPr>
        <p:txBody>
          <a:bodyPr>
            <a:normAutofit/>
          </a:bodyPr>
          <a:lstStyle/>
          <a:p>
            <a:r>
              <a:rPr lang="en-US" sz="2000" b="0" i="0" dirty="0">
                <a:solidFill>
                  <a:srgbClr val="FFFF00"/>
                </a:solidFill>
                <a:effectLst/>
                <a:latin typeface="arial" panose="020B0604020202020204" pitchFamily="34" charset="0"/>
              </a:rPr>
              <a:t>Software bugs can be caused by many factors, including </a:t>
            </a:r>
            <a:r>
              <a:rPr lang="en-US" sz="2000" b="1" i="0" dirty="0">
                <a:solidFill>
                  <a:srgbClr val="FFFF00"/>
                </a:solidFill>
                <a:effectLst/>
                <a:latin typeface="arial" panose="020B0604020202020204" pitchFamily="34" charset="0"/>
              </a:rPr>
              <a:t>unclear requirements, programming errors, software complexity, lack of communication, timeline deviation, errors in bug tracking, documentation errors, deviation from standards</a:t>
            </a:r>
            <a:r>
              <a:rPr lang="en-US" sz="2000" b="0" i="0" dirty="0">
                <a:solidFill>
                  <a:srgbClr val="FFFF00"/>
                </a:solidFill>
                <a:effectLst/>
                <a:latin typeface="arial" panose="020B0604020202020204" pitchFamily="34" charset="0"/>
              </a:rPr>
              <a:t>, and much more.</a:t>
            </a:r>
            <a:endParaRPr lang="en-IN" sz="2000" dirty="0">
              <a:solidFill>
                <a:srgbClr val="FFFF00"/>
              </a:solidFill>
            </a:endParaRPr>
          </a:p>
        </p:txBody>
      </p:sp>
      <p:sp>
        <p:nvSpPr>
          <p:cNvPr id="5" name="TextBox 4">
            <a:extLst>
              <a:ext uri="{FF2B5EF4-FFF2-40B4-BE49-F238E27FC236}">
                <a16:creationId xmlns:a16="http://schemas.microsoft.com/office/drawing/2014/main" id="{4214C068-81B3-37CC-82D9-D91C27C082A5}"/>
              </a:ext>
            </a:extLst>
          </p:cNvPr>
          <p:cNvSpPr txBox="1"/>
          <p:nvPr/>
        </p:nvSpPr>
        <p:spPr>
          <a:xfrm>
            <a:off x="446314" y="2772567"/>
            <a:ext cx="11288486" cy="2554545"/>
          </a:xfrm>
          <a:prstGeom prst="rect">
            <a:avLst/>
          </a:prstGeom>
          <a:noFill/>
        </p:spPr>
        <p:txBody>
          <a:bodyPr wrap="square">
            <a:spAutoFit/>
          </a:bodyPr>
          <a:lstStyle/>
          <a:p>
            <a:pPr algn="l">
              <a:buFont typeface="Arial" panose="020B0604020202020204" pitchFamily="34" charset="0"/>
              <a:buChar char="•"/>
            </a:pPr>
            <a:r>
              <a:rPr lang="en-US" sz="2000" b="0" i="0" dirty="0">
                <a:solidFill>
                  <a:srgbClr val="FFFF00"/>
                </a:solidFill>
                <a:effectLst/>
                <a:latin typeface="arial" panose="020B0604020202020204" pitchFamily="34" charset="0"/>
              </a:rPr>
              <a:t>Unrealistic time schedule for development.</a:t>
            </a:r>
          </a:p>
          <a:p>
            <a:pPr algn="l">
              <a:buFont typeface="Arial" panose="020B0604020202020204" pitchFamily="34" charset="0"/>
              <a:buChar char="•"/>
            </a:pPr>
            <a:r>
              <a:rPr lang="en-US" sz="2000" b="0" i="0" dirty="0">
                <a:solidFill>
                  <a:srgbClr val="FFFF00"/>
                </a:solidFill>
                <a:effectLst/>
                <a:latin typeface="arial" panose="020B0604020202020204" pitchFamily="34" charset="0"/>
              </a:rPr>
              <a:t>Lack of designing experience.</a:t>
            </a:r>
          </a:p>
          <a:p>
            <a:pPr algn="l">
              <a:buFont typeface="Arial" panose="020B0604020202020204" pitchFamily="34" charset="0"/>
              <a:buChar char="•"/>
            </a:pPr>
            <a:r>
              <a:rPr lang="en-US" sz="2000" b="0" i="0" dirty="0">
                <a:solidFill>
                  <a:srgbClr val="FFFF00"/>
                </a:solidFill>
                <a:effectLst/>
                <a:latin typeface="arial" panose="020B0604020202020204" pitchFamily="34" charset="0"/>
              </a:rPr>
              <a:t>Lack of coding practices experience.</a:t>
            </a:r>
          </a:p>
          <a:p>
            <a:pPr algn="l">
              <a:buFont typeface="Arial" panose="020B0604020202020204" pitchFamily="34" charset="0"/>
              <a:buChar char="•"/>
            </a:pPr>
            <a:r>
              <a:rPr lang="en-US" sz="2000" b="0" i="0" dirty="0">
                <a:solidFill>
                  <a:srgbClr val="FFFF00"/>
                </a:solidFill>
                <a:effectLst/>
                <a:latin typeface="arial" panose="020B0604020202020204" pitchFamily="34" charset="0"/>
              </a:rPr>
              <a:t>Human factors introduces errors in code.</a:t>
            </a:r>
          </a:p>
          <a:p>
            <a:pPr algn="l">
              <a:buFont typeface="Arial" panose="020B0604020202020204" pitchFamily="34" charset="0"/>
              <a:buChar char="•"/>
            </a:pPr>
            <a:r>
              <a:rPr lang="en-US" sz="2000" b="0" i="0" dirty="0">
                <a:solidFill>
                  <a:srgbClr val="FFFF00"/>
                </a:solidFill>
                <a:effectLst/>
                <a:latin typeface="arial" panose="020B0604020202020204" pitchFamily="34" charset="0"/>
              </a:rPr>
              <a:t>Lack of version control.</a:t>
            </a:r>
          </a:p>
          <a:p>
            <a:pPr>
              <a:buFont typeface="Arial" panose="020B0604020202020204" pitchFamily="34" charset="0"/>
              <a:buChar char="•"/>
            </a:pPr>
            <a:r>
              <a:rPr lang="en-US" sz="2000" b="0" i="0" dirty="0">
                <a:solidFill>
                  <a:srgbClr val="FFFF00"/>
                </a:solidFill>
                <a:effectLst/>
                <a:latin typeface="arial" panose="020B0604020202020204" pitchFamily="34" charset="0"/>
              </a:rPr>
              <a:t>Buggy </a:t>
            </a:r>
            <a:r>
              <a:rPr lang="en-US" sz="2000" b="0" i="0">
                <a:solidFill>
                  <a:srgbClr val="FFFF00"/>
                </a:solidFill>
                <a:effectLst/>
                <a:latin typeface="arial" panose="020B0604020202020204" pitchFamily="34" charset="0"/>
              </a:rPr>
              <a:t>third-party tools  </a:t>
            </a:r>
          </a:p>
          <a:p>
            <a:pPr>
              <a:buFont typeface="Arial" panose="020B0604020202020204" pitchFamily="34" charset="0"/>
              <a:buChar char="•"/>
            </a:pPr>
            <a:r>
              <a:rPr lang="en-US" sz="2000">
                <a:solidFill>
                  <a:srgbClr val="FFFF00"/>
                </a:solidFill>
                <a:latin typeface="arial" panose="020B0604020202020204" pitchFamily="34" charset="0"/>
              </a:rPr>
              <a:t>M</a:t>
            </a:r>
            <a:r>
              <a:rPr lang="en-US" sz="2000" b="0" i="0">
                <a:solidFill>
                  <a:srgbClr val="FFFF00"/>
                </a:solidFill>
                <a:effectLst/>
                <a:latin typeface="arial" panose="020B0604020202020204" pitchFamily="34" charset="0"/>
              </a:rPr>
              <a:t>easurements </a:t>
            </a:r>
            <a:r>
              <a:rPr lang="en-US" sz="2000" b="0" i="0" dirty="0">
                <a:solidFill>
                  <a:srgbClr val="FFFF00"/>
                </a:solidFill>
                <a:effectLst/>
                <a:latin typeface="arial" panose="020B0604020202020204" pitchFamily="34" charset="0"/>
              </a:rPr>
              <a:t>of requirements introduces error in code.</a:t>
            </a:r>
          </a:p>
          <a:p>
            <a:pPr algn="l">
              <a:buFont typeface="Arial" panose="020B0604020202020204" pitchFamily="34" charset="0"/>
              <a:buChar char="•"/>
            </a:pPr>
            <a:endParaRPr lang="en-US" sz="2000" b="0" i="0" dirty="0">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4785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F6D1A-706A-9FAB-F63D-34F4C0790F8F}"/>
              </a:ext>
            </a:extLst>
          </p:cNvPr>
          <p:cNvSpPr>
            <a:spLocks noGrp="1"/>
          </p:cNvSpPr>
          <p:nvPr>
            <p:ph type="title"/>
          </p:nvPr>
        </p:nvSpPr>
        <p:spPr>
          <a:xfrm>
            <a:off x="304800" y="518229"/>
            <a:ext cx="11652000" cy="1147286"/>
          </a:xfrm>
        </p:spPr>
        <p:txBody>
          <a:bodyPr>
            <a:normAutofit/>
          </a:bodyPr>
          <a:lstStyle/>
          <a:p>
            <a:r>
              <a:rPr lang="en-IN" sz="4400" dirty="0"/>
              <a:t>COST OF SOFTWARE DEFECTS:</a:t>
            </a:r>
          </a:p>
        </p:txBody>
      </p:sp>
      <p:sp>
        <p:nvSpPr>
          <p:cNvPr id="3" name="Content Placeholder 2">
            <a:extLst>
              <a:ext uri="{FF2B5EF4-FFF2-40B4-BE49-F238E27FC236}">
                <a16:creationId xmlns:a16="http://schemas.microsoft.com/office/drawing/2014/main" id="{5887CA01-7D76-F66C-DE7C-B28723F83E43}"/>
              </a:ext>
            </a:extLst>
          </p:cNvPr>
          <p:cNvSpPr>
            <a:spLocks noGrp="1"/>
          </p:cNvSpPr>
          <p:nvPr>
            <p:ph idx="1"/>
          </p:nvPr>
        </p:nvSpPr>
        <p:spPr>
          <a:xfrm>
            <a:off x="235200" y="1774371"/>
            <a:ext cx="11721600" cy="4767942"/>
          </a:xfrm>
        </p:spPr>
        <p:txBody>
          <a:bodyPr>
            <a:normAutofit/>
          </a:bodyPr>
          <a:lstStyle/>
          <a:p>
            <a:r>
              <a:rPr lang="en-US" sz="2000" b="0" i="0" dirty="0">
                <a:solidFill>
                  <a:srgbClr val="FFFF00"/>
                </a:solidFill>
                <a:effectLst/>
                <a:latin typeface="arial" panose="020B0604020202020204" pitchFamily="34" charset="0"/>
              </a:rPr>
              <a:t>The cost of defects </a:t>
            </a:r>
            <a:r>
              <a:rPr lang="en-US" sz="2000" b="1" i="0" dirty="0">
                <a:solidFill>
                  <a:srgbClr val="FFFF00"/>
                </a:solidFill>
                <a:effectLst/>
                <a:latin typeface="arial" panose="020B0604020202020204" pitchFamily="34" charset="0"/>
              </a:rPr>
              <a:t>can be measured by the impact of the defects and when we find them</a:t>
            </a:r>
            <a:r>
              <a:rPr lang="en-US" sz="2000" b="0" i="0" dirty="0">
                <a:solidFill>
                  <a:srgbClr val="FFFF00"/>
                </a:solidFill>
                <a:effectLst/>
                <a:latin typeface="arial" panose="020B0604020202020204" pitchFamily="34" charset="0"/>
              </a:rPr>
              <a:t>. Earlier the defect is found lesser is the cost of defect.  If error is found in the requirement specifications during requirements gathering and analysis, then it is somewhat cheap to fix it</a:t>
            </a:r>
          </a:p>
          <a:p>
            <a:r>
              <a:rPr lang="en-US" sz="2000" b="0" i="0" dirty="0">
                <a:solidFill>
                  <a:srgbClr val="FFFF00"/>
                </a:solidFill>
                <a:effectLst/>
                <a:latin typeface="arial" panose="020B0604020202020204" pitchFamily="34" charset="0"/>
              </a:rPr>
              <a:t>The cost of defects </a:t>
            </a:r>
            <a:r>
              <a:rPr lang="en-US" sz="2000" b="1" i="0" dirty="0">
                <a:solidFill>
                  <a:srgbClr val="FFFF00"/>
                </a:solidFill>
                <a:effectLst/>
                <a:latin typeface="arial" panose="020B0604020202020204" pitchFamily="34" charset="0"/>
              </a:rPr>
              <a:t>can be measured by the impact of the defects and when we find them</a:t>
            </a:r>
            <a:r>
              <a:rPr lang="en-US" sz="2000" b="0" i="0" dirty="0">
                <a:solidFill>
                  <a:srgbClr val="FFFF00"/>
                </a:solidFill>
                <a:effectLst/>
                <a:latin typeface="arial" panose="020B0604020202020204" pitchFamily="34" charset="0"/>
              </a:rPr>
              <a:t>. Earlier the defect is found lesser is the cost of defect.  If error is found in the requirement specifications during requirements gathering and analysis, then it is somewhat cheap to fix it</a:t>
            </a:r>
            <a:endParaRPr lang="en-US" sz="2000" dirty="0">
              <a:solidFill>
                <a:srgbClr val="FFFF00"/>
              </a:solidFill>
              <a:latin typeface="arial" panose="020B0604020202020204" pitchFamily="34" charset="0"/>
            </a:endParaRPr>
          </a:p>
          <a:p>
            <a:r>
              <a:rPr lang="en-US" sz="2000" b="0" i="0" dirty="0">
                <a:solidFill>
                  <a:srgbClr val="FFFF00"/>
                </a:solidFill>
                <a:effectLst/>
                <a:latin typeface="arial" panose="020B0604020202020204" pitchFamily="34" charset="0"/>
              </a:rPr>
              <a:t>The cost of defects </a:t>
            </a:r>
            <a:r>
              <a:rPr lang="en-US" sz="2000" b="1" i="0" dirty="0">
                <a:solidFill>
                  <a:srgbClr val="FFFF00"/>
                </a:solidFill>
                <a:effectLst/>
                <a:latin typeface="arial" panose="020B0604020202020204" pitchFamily="34" charset="0"/>
              </a:rPr>
              <a:t>can be measured by the impact of the defects and when we find them</a:t>
            </a:r>
            <a:r>
              <a:rPr lang="en-US" sz="2000" b="0" i="0" dirty="0">
                <a:solidFill>
                  <a:srgbClr val="FFFF00"/>
                </a:solidFill>
                <a:effectLst/>
                <a:latin typeface="arial" panose="020B0604020202020204" pitchFamily="34" charset="0"/>
              </a:rPr>
              <a:t>. Earlier the defect is found lesser is the cost of defect. </a:t>
            </a:r>
            <a:r>
              <a:rPr lang="en-US" sz="2000" dirty="0">
                <a:solidFill>
                  <a:srgbClr val="FFFF00"/>
                </a:solidFill>
                <a:latin typeface="arial" panose="020B0604020202020204" pitchFamily="34" charset="0"/>
              </a:rPr>
              <a:t>I</a:t>
            </a:r>
            <a:r>
              <a:rPr lang="en-US" sz="2000" b="0" i="0" dirty="0">
                <a:solidFill>
                  <a:srgbClr val="FFFF00"/>
                </a:solidFill>
                <a:effectLst/>
                <a:latin typeface="arial" panose="020B0604020202020204" pitchFamily="34" charset="0"/>
              </a:rPr>
              <a:t>f error is found in the requirement specifications during requirements gathering and analysis, then it is somewhat cheap to fix it</a:t>
            </a:r>
            <a:endParaRPr lang="en-IN" sz="2000" dirty="0">
              <a:solidFill>
                <a:srgbClr val="FFFF00"/>
              </a:solidFill>
            </a:endParaRPr>
          </a:p>
        </p:txBody>
      </p:sp>
    </p:spTree>
    <p:extLst>
      <p:ext uri="{BB962C8B-B14F-4D97-AF65-F5344CB8AC3E}">
        <p14:creationId xmlns:p14="http://schemas.microsoft.com/office/powerpoint/2010/main" val="2278563569"/>
      </p:ext>
    </p:extLst>
  </p:cSld>
  <p:clrMapOvr>
    <a:masterClrMapping/>
  </p:clrMapOvr>
</p:sld>
</file>

<file path=ppt/theme/theme1.xml><?xml version="1.0" encoding="utf-8"?>
<a:theme xmlns:a="http://schemas.openxmlformats.org/drawingml/2006/main" name="GlowVTI">
  <a:themeElements>
    <a:clrScheme name="Glow">
      <a:dk1>
        <a:sysClr val="windowText" lastClr="000000"/>
      </a:dk1>
      <a:lt1>
        <a:sysClr val="window" lastClr="FFFFFF"/>
      </a:lt1>
      <a:dk2>
        <a:srgbClr val="000000"/>
      </a:dk2>
      <a:lt2>
        <a:srgbClr val="F2F2F2"/>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otalTime>291</TotalTime>
  <Words>1742</Words>
  <Application>Microsoft Office PowerPoint</Application>
  <PresentationFormat>Widescreen</PresentationFormat>
  <Paragraphs>107</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Arial</vt:lpstr>
      <vt:lpstr>Avenir Next LT Pro</vt:lpstr>
      <vt:lpstr>Bell MT</vt:lpstr>
      <vt:lpstr>Georgia</vt:lpstr>
      <vt:lpstr>GraphikRegular</vt:lpstr>
      <vt:lpstr>Open Sans</vt:lpstr>
      <vt:lpstr>proxima-nova</vt:lpstr>
      <vt:lpstr>Roboto</vt:lpstr>
      <vt:lpstr>Source Sans Pro</vt:lpstr>
      <vt:lpstr>Work Sans</vt:lpstr>
      <vt:lpstr>GlowVTI</vt:lpstr>
      <vt:lpstr>SOFTWARE        TESTING</vt:lpstr>
      <vt:lpstr>INTRODUCTION OF SOFTWARE TESTING :   </vt:lpstr>
      <vt:lpstr>DEFINITION OF SOFTWARE TESTING:</vt:lpstr>
      <vt:lpstr>NEED OF SOFTWARE TESTING:</vt:lpstr>
      <vt:lpstr>ERRORS:    </vt:lpstr>
      <vt:lpstr>FAILURES:</vt:lpstr>
      <vt:lpstr>DEFECTS: </vt:lpstr>
      <vt:lpstr>CAUSES OF SOFTWARE DEFECTS:</vt:lpstr>
      <vt:lpstr>COST OF SOFTWARE DEFECTS:</vt:lpstr>
      <vt:lpstr>SOFTWARE TESTING REVEAL:</vt:lpstr>
      <vt:lpstr>Importance of software testing:</vt:lpstr>
      <vt:lpstr>IMPORTANCE OF TESTING EARLY IN SDLC PHASES:</vt:lpstr>
      <vt:lpstr>TESTING AND QUALITY:</vt:lpstr>
      <vt:lpstr>QUALITY PERCEPTIONS:</vt:lpstr>
      <vt:lpstr>TESTING PRINCIPLES:</vt:lpstr>
      <vt:lpstr>ECONOMICS OF 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Indra Kumar Korupolu</dc:creator>
  <cp:lastModifiedBy>Indra Kumar Korupolu</cp:lastModifiedBy>
  <cp:revision>1</cp:revision>
  <dcterms:created xsi:type="dcterms:W3CDTF">2022-06-27T07:21:54Z</dcterms:created>
  <dcterms:modified xsi:type="dcterms:W3CDTF">2022-06-27T12:13:00Z</dcterms:modified>
</cp:coreProperties>
</file>