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78" r:id="rId5"/>
    <p:sldId id="279" r:id="rId6"/>
    <p:sldId id="280" r:id="rId7"/>
    <p:sldId id="281" r:id="rId8"/>
    <p:sldId id="285" r:id="rId9"/>
    <p:sldId id="284" r:id="rId10"/>
    <p:sldId id="286" r:id="rId11"/>
    <p:sldId id="282" r:id="rId12"/>
    <p:sldId id="283" r:id="rId13"/>
    <p:sldId id="2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B424A-EFEE-4B31-B1D0-2AC932F50515}" v="1" dt="2022-07-19T10:28:32.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Kella" userId="63bf9e17-f29d-4dc1-909f-86b2ef4f16b3" providerId="ADAL" clId="{EFCB424A-EFEE-4B31-B1D0-2AC932F50515}"/>
    <pc:docChg chg="undo custSel addSld modSld sldOrd">
      <pc:chgData name="Bhargav Kella" userId="63bf9e17-f29d-4dc1-909f-86b2ef4f16b3" providerId="ADAL" clId="{EFCB424A-EFEE-4B31-B1D0-2AC932F50515}" dt="2022-07-19T10:28:36.433" v="79" actId="26606"/>
      <pc:docMkLst>
        <pc:docMk/>
      </pc:docMkLst>
      <pc:sldChg chg="addSp modSp mod setBg">
        <pc:chgData name="Bhargav Kella" userId="63bf9e17-f29d-4dc1-909f-86b2ef4f16b3" providerId="ADAL" clId="{EFCB424A-EFEE-4B31-B1D0-2AC932F50515}" dt="2022-07-19T10:20:20.268" v="13" actId="20577"/>
        <pc:sldMkLst>
          <pc:docMk/>
          <pc:sldMk cId="2593464" sldId="281"/>
        </pc:sldMkLst>
        <pc:spChg chg="mod">
          <ac:chgData name="Bhargav Kella" userId="63bf9e17-f29d-4dc1-909f-86b2ef4f16b3" providerId="ADAL" clId="{EFCB424A-EFEE-4B31-B1D0-2AC932F50515}" dt="2022-07-19T10:19:44.163" v="6" actId="26606"/>
          <ac:spMkLst>
            <pc:docMk/>
            <pc:sldMk cId="2593464" sldId="281"/>
            <ac:spMk id="3" creationId="{177CFD1C-EB74-5E7E-BBCC-823442E97C44}"/>
          </ac:spMkLst>
        </pc:spChg>
        <pc:spChg chg="add mod">
          <ac:chgData name="Bhargav Kella" userId="63bf9e17-f29d-4dc1-909f-86b2ef4f16b3" providerId="ADAL" clId="{EFCB424A-EFEE-4B31-B1D0-2AC932F50515}" dt="2022-07-19T10:20:20.268" v="13" actId="20577"/>
          <ac:spMkLst>
            <pc:docMk/>
            <pc:sldMk cId="2593464" sldId="281"/>
            <ac:spMk id="4" creationId="{18BF8D79-1CCF-6444-3D7A-1999D1BC0DD8}"/>
          </ac:spMkLst>
        </pc:spChg>
        <pc:picChg chg="add">
          <ac:chgData name="Bhargav Kella" userId="63bf9e17-f29d-4dc1-909f-86b2ef4f16b3" providerId="ADAL" clId="{EFCB424A-EFEE-4B31-B1D0-2AC932F50515}" dt="2022-07-19T10:19:44.163" v="6" actId="26606"/>
          <ac:picMkLst>
            <pc:docMk/>
            <pc:sldMk cId="2593464" sldId="281"/>
            <ac:picMk id="6" creationId="{C9F012B8-8ACF-6AB3-60D4-C4007DD186AD}"/>
          </ac:picMkLst>
        </pc:picChg>
        <pc:picChg chg="add">
          <ac:chgData name="Bhargav Kella" userId="63bf9e17-f29d-4dc1-909f-86b2ef4f16b3" providerId="ADAL" clId="{EFCB424A-EFEE-4B31-B1D0-2AC932F50515}" dt="2022-07-19T10:19:44.163" v="6" actId="26606"/>
          <ac:picMkLst>
            <pc:docMk/>
            <pc:sldMk cId="2593464" sldId="281"/>
            <ac:picMk id="10" creationId="{DF6A9299-1D12-47E2-9DD4-03342553C4AA}"/>
          </ac:picMkLst>
        </pc:picChg>
      </pc:sldChg>
      <pc:sldChg chg="modSp mod">
        <pc:chgData name="Bhargav Kella" userId="63bf9e17-f29d-4dc1-909f-86b2ef4f16b3" providerId="ADAL" clId="{EFCB424A-EFEE-4B31-B1D0-2AC932F50515}" dt="2022-07-19T10:13:13.033" v="1" actId="1076"/>
        <pc:sldMkLst>
          <pc:docMk/>
          <pc:sldMk cId="2229696573" sldId="283"/>
        </pc:sldMkLst>
        <pc:spChg chg="mod">
          <ac:chgData name="Bhargav Kella" userId="63bf9e17-f29d-4dc1-909f-86b2ef4f16b3" providerId="ADAL" clId="{EFCB424A-EFEE-4B31-B1D0-2AC932F50515}" dt="2022-07-19T10:13:13.033" v="1" actId="1076"/>
          <ac:spMkLst>
            <pc:docMk/>
            <pc:sldMk cId="2229696573" sldId="283"/>
            <ac:spMk id="23" creationId="{1CDD443E-248E-D674-5187-FD016CA1CE0A}"/>
          </ac:spMkLst>
        </pc:spChg>
      </pc:sldChg>
      <pc:sldChg chg="addSp delSp modSp new mod setBg">
        <pc:chgData name="Bhargav Kella" userId="63bf9e17-f29d-4dc1-909f-86b2ef4f16b3" providerId="ADAL" clId="{EFCB424A-EFEE-4B31-B1D0-2AC932F50515}" dt="2022-07-19T10:24:00.078" v="35" actId="1076"/>
        <pc:sldMkLst>
          <pc:docMk/>
          <pc:sldMk cId="3742918694" sldId="284"/>
        </pc:sldMkLst>
        <pc:spChg chg="add mod ord">
          <ac:chgData name="Bhargav Kella" userId="63bf9e17-f29d-4dc1-909f-86b2ef4f16b3" providerId="ADAL" clId="{EFCB424A-EFEE-4B31-B1D0-2AC932F50515}" dt="2022-07-19T10:23:56.941" v="34" actId="26606"/>
          <ac:spMkLst>
            <pc:docMk/>
            <pc:sldMk cId="3742918694" sldId="284"/>
            <ac:spMk id="3" creationId="{C23663D9-4FA2-4103-C4C5-49756E39A8D8}"/>
          </ac:spMkLst>
        </pc:spChg>
        <pc:spChg chg="add del mod">
          <ac:chgData name="Bhargav Kella" userId="63bf9e17-f29d-4dc1-909f-86b2ef4f16b3" providerId="ADAL" clId="{EFCB424A-EFEE-4B31-B1D0-2AC932F50515}" dt="2022-07-19T10:23:17.345" v="28" actId="26606"/>
          <ac:spMkLst>
            <pc:docMk/>
            <pc:sldMk cId="3742918694" sldId="284"/>
            <ac:spMk id="5" creationId="{C01D353A-E626-7253-86DB-6EEAA96F2C53}"/>
          </ac:spMkLst>
        </pc:spChg>
        <pc:spChg chg="add mod">
          <ac:chgData name="Bhargav Kella" userId="63bf9e17-f29d-4dc1-909f-86b2ef4f16b3" providerId="ADAL" clId="{EFCB424A-EFEE-4B31-B1D0-2AC932F50515}" dt="2022-07-19T10:23:56.941" v="34" actId="26606"/>
          <ac:spMkLst>
            <pc:docMk/>
            <pc:sldMk cId="3742918694" sldId="284"/>
            <ac:spMk id="20" creationId="{C01D353A-E626-7253-86DB-6EEAA96F2C53}"/>
          </ac:spMkLst>
        </pc:spChg>
        <pc:spChg chg="add">
          <ac:chgData name="Bhargav Kella" userId="63bf9e17-f29d-4dc1-909f-86b2ef4f16b3" providerId="ADAL" clId="{EFCB424A-EFEE-4B31-B1D0-2AC932F50515}" dt="2022-07-19T10:23:56.941" v="34" actId="26606"/>
          <ac:spMkLst>
            <pc:docMk/>
            <pc:sldMk cId="3742918694" sldId="284"/>
            <ac:spMk id="27" creationId="{CBD94887-6A10-4F62-8EE1-B2BCFA1F380F}"/>
          </ac:spMkLst>
        </pc:spChg>
        <pc:graphicFrameChg chg="add del">
          <ac:chgData name="Bhargav Kella" userId="63bf9e17-f29d-4dc1-909f-86b2ef4f16b3" providerId="ADAL" clId="{EFCB424A-EFEE-4B31-B1D0-2AC932F50515}" dt="2022-07-19T10:23:17.302" v="27" actId="26606"/>
          <ac:graphicFrameMkLst>
            <pc:docMk/>
            <pc:sldMk cId="3742918694" sldId="284"/>
            <ac:graphicFrameMk id="16" creationId="{2D286AF4-4BCB-3E76-A7CC-94A6F57B045B}"/>
          </ac:graphicFrameMkLst>
        </pc:graphicFrameChg>
        <pc:picChg chg="add del">
          <ac:chgData name="Bhargav Kella" userId="63bf9e17-f29d-4dc1-909f-86b2ef4f16b3" providerId="ADAL" clId="{EFCB424A-EFEE-4B31-B1D0-2AC932F50515}" dt="2022-07-19T10:22:57.822" v="23" actId="26606"/>
          <ac:picMkLst>
            <pc:docMk/>
            <pc:sldMk cId="3742918694" sldId="284"/>
            <ac:picMk id="7" creationId="{C303211B-4AC8-2E68-21EF-6EFF55097A2D}"/>
          </ac:picMkLst>
        </pc:picChg>
        <pc:picChg chg="add del">
          <ac:chgData name="Bhargav Kella" userId="63bf9e17-f29d-4dc1-909f-86b2ef4f16b3" providerId="ADAL" clId="{EFCB424A-EFEE-4B31-B1D0-2AC932F50515}" dt="2022-07-19T10:22:57.822" v="23" actId="26606"/>
          <ac:picMkLst>
            <pc:docMk/>
            <pc:sldMk cId="3742918694" sldId="284"/>
            <ac:picMk id="11" creationId="{DF6A9299-1D12-47E2-9DD4-03342553C4AA}"/>
          </ac:picMkLst>
        </pc:picChg>
        <pc:picChg chg="add del">
          <ac:chgData name="Bhargav Kella" userId="63bf9e17-f29d-4dc1-909f-86b2ef4f16b3" providerId="ADAL" clId="{EFCB424A-EFEE-4B31-B1D0-2AC932F50515}" dt="2022-07-19T10:23:06.440" v="25" actId="26606"/>
          <ac:picMkLst>
            <pc:docMk/>
            <pc:sldMk cId="3742918694" sldId="284"/>
            <ac:picMk id="13" creationId="{DF6A9299-1D12-47E2-9DD4-03342553C4AA}"/>
          </ac:picMkLst>
        </pc:picChg>
        <pc:picChg chg="add del">
          <ac:chgData name="Bhargav Kella" userId="63bf9e17-f29d-4dc1-909f-86b2ef4f16b3" providerId="ADAL" clId="{EFCB424A-EFEE-4B31-B1D0-2AC932F50515}" dt="2022-07-19T10:23:06.440" v="25" actId="26606"/>
          <ac:picMkLst>
            <pc:docMk/>
            <pc:sldMk cId="3742918694" sldId="284"/>
            <ac:picMk id="14" creationId="{C32394A8-78FC-5518-475A-E96A012DD59D}"/>
          </ac:picMkLst>
        </pc:picChg>
        <pc:picChg chg="add del">
          <ac:chgData name="Bhargav Kella" userId="63bf9e17-f29d-4dc1-909f-86b2ef4f16b3" providerId="ADAL" clId="{EFCB424A-EFEE-4B31-B1D0-2AC932F50515}" dt="2022-07-19T10:23:56.941" v="34" actId="26606"/>
          <ac:picMkLst>
            <pc:docMk/>
            <pc:sldMk cId="3742918694" sldId="284"/>
            <ac:picMk id="18" creationId="{DF6A9299-1D12-47E2-9DD4-03342553C4AA}"/>
          </ac:picMkLst>
        </pc:picChg>
        <pc:picChg chg="add mod ord">
          <ac:chgData name="Bhargav Kella" userId="63bf9e17-f29d-4dc1-909f-86b2ef4f16b3" providerId="ADAL" clId="{EFCB424A-EFEE-4B31-B1D0-2AC932F50515}" dt="2022-07-19T10:24:00.078" v="35" actId="1076"/>
          <ac:picMkLst>
            <pc:docMk/>
            <pc:sldMk cId="3742918694" sldId="284"/>
            <ac:picMk id="19" creationId="{C303211B-4AC8-2E68-21EF-6EFF55097A2D}"/>
          </ac:picMkLst>
        </pc:picChg>
        <pc:picChg chg="add del">
          <ac:chgData name="Bhargav Kella" userId="63bf9e17-f29d-4dc1-909f-86b2ef4f16b3" providerId="ADAL" clId="{EFCB424A-EFEE-4B31-B1D0-2AC932F50515}" dt="2022-07-19T10:23:56.912" v="33" actId="26606"/>
          <ac:picMkLst>
            <pc:docMk/>
            <pc:sldMk cId="3742918694" sldId="284"/>
            <ac:picMk id="25" creationId="{A53ED3FC-3BE8-4F1F-BEF1-74B1C721718A}"/>
          </ac:picMkLst>
        </pc:picChg>
        <pc:picChg chg="add">
          <ac:chgData name="Bhargav Kella" userId="63bf9e17-f29d-4dc1-909f-86b2ef4f16b3" providerId="ADAL" clId="{EFCB424A-EFEE-4B31-B1D0-2AC932F50515}" dt="2022-07-19T10:23:56.941" v="34" actId="26606"/>
          <ac:picMkLst>
            <pc:docMk/>
            <pc:sldMk cId="3742918694" sldId="284"/>
            <ac:picMk id="28" creationId="{DF6A9299-1D12-47E2-9DD4-03342553C4AA}"/>
          </ac:picMkLst>
        </pc:picChg>
        <pc:picChg chg="add">
          <ac:chgData name="Bhargav Kella" userId="63bf9e17-f29d-4dc1-909f-86b2ef4f16b3" providerId="ADAL" clId="{EFCB424A-EFEE-4B31-B1D0-2AC932F50515}" dt="2022-07-19T10:23:56.941" v="34" actId="26606"/>
          <ac:picMkLst>
            <pc:docMk/>
            <pc:sldMk cId="3742918694" sldId="284"/>
            <ac:picMk id="29" creationId="{A3D512BA-228A-4979-9312-ACD246E1099D}"/>
          </ac:picMkLst>
        </pc:picChg>
      </pc:sldChg>
      <pc:sldChg chg="addSp delSp modSp new mod ord setBg setClrOvrMap">
        <pc:chgData name="Bhargav Kella" userId="63bf9e17-f29d-4dc1-909f-86b2ef4f16b3" providerId="ADAL" clId="{EFCB424A-EFEE-4B31-B1D0-2AC932F50515}" dt="2022-07-19T10:25:24.515" v="47" actId="26606"/>
        <pc:sldMkLst>
          <pc:docMk/>
          <pc:sldMk cId="368695159" sldId="285"/>
        </pc:sldMkLst>
        <pc:spChg chg="add mod">
          <ac:chgData name="Bhargav Kella" userId="63bf9e17-f29d-4dc1-909f-86b2ef4f16b3" providerId="ADAL" clId="{EFCB424A-EFEE-4B31-B1D0-2AC932F50515}" dt="2022-07-19T10:25:24.515" v="47" actId="26606"/>
          <ac:spMkLst>
            <pc:docMk/>
            <pc:sldMk cId="368695159" sldId="285"/>
            <ac:spMk id="3" creationId="{BF6F7F8A-0639-A107-6C31-A75ED5CB9DFA}"/>
          </ac:spMkLst>
        </pc:spChg>
        <pc:spChg chg="add del">
          <ac:chgData name="Bhargav Kella" userId="63bf9e17-f29d-4dc1-909f-86b2ef4f16b3" providerId="ADAL" clId="{EFCB424A-EFEE-4B31-B1D0-2AC932F50515}" dt="2022-07-19T10:25:24.515" v="47" actId="26606"/>
          <ac:spMkLst>
            <pc:docMk/>
            <pc:sldMk cId="368695159" sldId="285"/>
            <ac:spMk id="5" creationId="{DB97839C-6E33-787E-7A47-58E37BE0F127}"/>
          </ac:spMkLst>
        </pc:spChg>
        <pc:spChg chg="add">
          <ac:chgData name="Bhargav Kella" userId="63bf9e17-f29d-4dc1-909f-86b2ef4f16b3" providerId="ADAL" clId="{EFCB424A-EFEE-4B31-B1D0-2AC932F50515}" dt="2022-07-19T10:25:24.515" v="47" actId="26606"/>
          <ac:spMkLst>
            <pc:docMk/>
            <pc:sldMk cId="368695159" sldId="285"/>
            <ac:spMk id="13" creationId="{75F65CD9-825D-44BD-8681-D42D260D4C63}"/>
          </ac:spMkLst>
        </pc:spChg>
        <pc:spChg chg="add">
          <ac:chgData name="Bhargav Kella" userId="63bf9e17-f29d-4dc1-909f-86b2ef4f16b3" providerId="ADAL" clId="{EFCB424A-EFEE-4B31-B1D0-2AC932F50515}" dt="2022-07-19T10:25:24.515" v="47" actId="26606"/>
          <ac:spMkLst>
            <pc:docMk/>
            <pc:sldMk cId="368695159" sldId="285"/>
            <ac:spMk id="15" creationId="{B2F64C47-BE0B-4DA4-A62F-C6922DD2082F}"/>
          </ac:spMkLst>
        </pc:spChg>
        <pc:graphicFrameChg chg="add">
          <ac:chgData name="Bhargav Kella" userId="63bf9e17-f29d-4dc1-909f-86b2ef4f16b3" providerId="ADAL" clId="{EFCB424A-EFEE-4B31-B1D0-2AC932F50515}" dt="2022-07-19T10:25:24.515" v="47" actId="26606"/>
          <ac:graphicFrameMkLst>
            <pc:docMk/>
            <pc:sldMk cId="368695159" sldId="285"/>
            <ac:graphicFrameMk id="7" creationId="{EA0EE68A-F5B2-6FAB-3793-E626AE913538}"/>
          </ac:graphicFrameMkLst>
        </pc:graphicFrameChg>
        <pc:picChg chg="add">
          <ac:chgData name="Bhargav Kella" userId="63bf9e17-f29d-4dc1-909f-86b2ef4f16b3" providerId="ADAL" clId="{EFCB424A-EFEE-4B31-B1D0-2AC932F50515}" dt="2022-07-19T10:25:24.515" v="47" actId="26606"/>
          <ac:picMkLst>
            <pc:docMk/>
            <pc:sldMk cId="368695159" sldId="285"/>
            <ac:picMk id="11" creationId="{42476583-CC33-45CE-B51B-215B5673CD22}"/>
          </ac:picMkLst>
        </pc:picChg>
      </pc:sldChg>
      <pc:sldChg chg="addSp delSp modSp new mod setBg setClrOvrMap">
        <pc:chgData name="Bhargav Kella" userId="63bf9e17-f29d-4dc1-909f-86b2ef4f16b3" providerId="ADAL" clId="{EFCB424A-EFEE-4B31-B1D0-2AC932F50515}" dt="2022-07-19T10:27:29.889" v="72" actId="26606"/>
        <pc:sldMkLst>
          <pc:docMk/>
          <pc:sldMk cId="2032041747" sldId="286"/>
        </pc:sldMkLst>
        <pc:spChg chg="add mod">
          <ac:chgData name="Bhargav Kella" userId="63bf9e17-f29d-4dc1-909f-86b2ef4f16b3" providerId="ADAL" clId="{EFCB424A-EFEE-4B31-B1D0-2AC932F50515}" dt="2022-07-19T10:27:29.889" v="72" actId="26606"/>
          <ac:spMkLst>
            <pc:docMk/>
            <pc:sldMk cId="2032041747" sldId="286"/>
            <ac:spMk id="3" creationId="{E830B170-A8CF-2BBA-7CFA-7F2059469688}"/>
          </ac:spMkLst>
        </pc:spChg>
        <pc:spChg chg="add del mod">
          <ac:chgData name="Bhargav Kella" userId="63bf9e17-f29d-4dc1-909f-86b2ef4f16b3" providerId="ADAL" clId="{EFCB424A-EFEE-4B31-B1D0-2AC932F50515}" dt="2022-07-19T10:27:29.889" v="72" actId="26606"/>
          <ac:spMkLst>
            <pc:docMk/>
            <pc:sldMk cId="2032041747" sldId="286"/>
            <ac:spMk id="5" creationId="{937A5101-B32C-61C6-6098-02E95F765F58}"/>
          </ac:spMkLst>
        </pc:spChg>
        <pc:spChg chg="add">
          <ac:chgData name="Bhargav Kella" userId="63bf9e17-f29d-4dc1-909f-86b2ef4f16b3" providerId="ADAL" clId="{EFCB424A-EFEE-4B31-B1D0-2AC932F50515}" dt="2022-07-19T10:27:29.889" v="72" actId="26606"/>
          <ac:spMkLst>
            <pc:docMk/>
            <pc:sldMk cId="2032041747" sldId="286"/>
            <ac:spMk id="13" creationId="{6A166780-9337-4437-95D3-5EA9D55AAAC5}"/>
          </ac:spMkLst>
        </pc:spChg>
        <pc:spChg chg="add">
          <ac:chgData name="Bhargav Kella" userId="63bf9e17-f29d-4dc1-909f-86b2ef4f16b3" providerId="ADAL" clId="{EFCB424A-EFEE-4B31-B1D0-2AC932F50515}" dt="2022-07-19T10:27:29.889" v="72" actId="26606"/>
          <ac:spMkLst>
            <pc:docMk/>
            <pc:sldMk cId="2032041747" sldId="286"/>
            <ac:spMk id="15" creationId="{EB3D0F40-BF1F-4120-945D-90C5AAD6E35A}"/>
          </ac:spMkLst>
        </pc:spChg>
        <pc:spChg chg="add">
          <ac:chgData name="Bhargav Kella" userId="63bf9e17-f29d-4dc1-909f-86b2ef4f16b3" providerId="ADAL" clId="{EFCB424A-EFEE-4B31-B1D0-2AC932F50515}" dt="2022-07-19T10:27:29.889" v="72" actId="26606"/>
          <ac:spMkLst>
            <pc:docMk/>
            <pc:sldMk cId="2032041747" sldId="286"/>
            <ac:spMk id="19" creationId="{66F4F323-644B-4A47-97E9-BFB73840F402}"/>
          </ac:spMkLst>
        </pc:spChg>
        <pc:graphicFrameChg chg="add">
          <ac:chgData name="Bhargav Kella" userId="63bf9e17-f29d-4dc1-909f-86b2ef4f16b3" providerId="ADAL" clId="{EFCB424A-EFEE-4B31-B1D0-2AC932F50515}" dt="2022-07-19T10:27:29.889" v="72" actId="26606"/>
          <ac:graphicFrameMkLst>
            <pc:docMk/>
            <pc:sldMk cId="2032041747" sldId="286"/>
            <ac:graphicFrameMk id="7" creationId="{7D053F3D-CD0D-2975-CD9E-CF01D21B8666}"/>
          </ac:graphicFrameMkLst>
        </pc:graphicFrameChg>
        <pc:picChg chg="add">
          <ac:chgData name="Bhargav Kella" userId="63bf9e17-f29d-4dc1-909f-86b2ef4f16b3" providerId="ADAL" clId="{EFCB424A-EFEE-4B31-B1D0-2AC932F50515}" dt="2022-07-19T10:27:29.889" v="72" actId="26606"/>
          <ac:picMkLst>
            <pc:docMk/>
            <pc:sldMk cId="2032041747" sldId="286"/>
            <ac:picMk id="11" creationId="{42476583-CC33-45CE-B51B-215B5673CD22}"/>
          </ac:picMkLst>
        </pc:picChg>
        <pc:picChg chg="add">
          <ac:chgData name="Bhargav Kella" userId="63bf9e17-f29d-4dc1-909f-86b2ef4f16b3" providerId="ADAL" clId="{EFCB424A-EFEE-4B31-B1D0-2AC932F50515}" dt="2022-07-19T10:27:29.889" v="72" actId="26606"/>
          <ac:picMkLst>
            <pc:docMk/>
            <pc:sldMk cId="2032041747" sldId="286"/>
            <ac:picMk id="17" creationId="{15640A69-3748-450C-8DDB-B2051AC04BC7}"/>
          </ac:picMkLst>
        </pc:picChg>
      </pc:sldChg>
      <pc:sldChg chg="addSp modSp new mod setBg setClrOvrMap">
        <pc:chgData name="Bhargav Kella" userId="63bf9e17-f29d-4dc1-909f-86b2ef4f16b3" providerId="ADAL" clId="{EFCB424A-EFEE-4B31-B1D0-2AC932F50515}" dt="2022-07-19T10:28:36.433" v="79" actId="26606"/>
        <pc:sldMkLst>
          <pc:docMk/>
          <pc:sldMk cId="1348509541" sldId="287"/>
        </pc:sldMkLst>
        <pc:spChg chg="add">
          <ac:chgData name="Bhargav Kella" userId="63bf9e17-f29d-4dc1-909f-86b2ef4f16b3" providerId="ADAL" clId="{EFCB424A-EFEE-4B31-B1D0-2AC932F50515}" dt="2022-07-19T10:28:36.433" v="79" actId="26606"/>
          <ac:spMkLst>
            <pc:docMk/>
            <pc:sldMk cId="1348509541" sldId="287"/>
            <ac:spMk id="8" creationId="{F8C668FA-2417-47B5-B454-2D55FC17FF7A}"/>
          </ac:spMkLst>
        </pc:spChg>
        <pc:spChg chg="add">
          <ac:chgData name="Bhargav Kella" userId="63bf9e17-f29d-4dc1-909f-86b2ef4f16b3" providerId="ADAL" clId="{EFCB424A-EFEE-4B31-B1D0-2AC932F50515}" dt="2022-07-19T10:28:36.433" v="79" actId="26606"/>
          <ac:spMkLst>
            <pc:docMk/>
            <pc:sldMk cId="1348509541" sldId="287"/>
            <ac:spMk id="12" creationId="{2B4CDDF6-55C3-415A-8D8B-7E03C3D616FC}"/>
          </ac:spMkLst>
        </pc:spChg>
        <pc:picChg chg="add mod">
          <ac:chgData name="Bhargav Kella" userId="63bf9e17-f29d-4dc1-909f-86b2ef4f16b3" providerId="ADAL" clId="{EFCB424A-EFEE-4B31-B1D0-2AC932F50515}" dt="2022-07-19T10:28:36.433" v="79" actId="26606"/>
          <ac:picMkLst>
            <pc:docMk/>
            <pc:sldMk cId="1348509541" sldId="287"/>
            <ac:picMk id="3" creationId="{A8B8658D-DEFE-70FA-2414-B8E9A03460D4}"/>
          </ac:picMkLst>
        </pc:picChg>
        <pc:picChg chg="add">
          <ac:chgData name="Bhargav Kella" userId="63bf9e17-f29d-4dc1-909f-86b2ef4f16b3" providerId="ADAL" clId="{EFCB424A-EFEE-4B31-B1D0-2AC932F50515}" dt="2022-07-19T10:28:36.433" v="79" actId="26606"/>
          <ac:picMkLst>
            <pc:docMk/>
            <pc:sldMk cId="1348509541" sldId="287"/>
            <ac:picMk id="10" creationId="{97FEBA57-8992-46BB-BCF0-5A83FE8E01E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11C7D-26AB-4876-8114-853DFF32840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7A99F83-7193-4722-BEF0-3DC57DE32DAC}">
      <dgm:prSet/>
      <dgm:spPr/>
      <dgm:t>
        <a:bodyPr/>
        <a:lstStyle/>
        <a:p>
          <a:r>
            <a:rPr lang="en-US"/>
            <a:t>To increase labor productivity. ...</a:t>
          </a:r>
        </a:p>
      </dgm:t>
    </dgm:pt>
    <dgm:pt modelId="{236DA163-1B43-4256-A68B-89B449C92456}" type="parTrans" cxnId="{9E819681-D81E-492B-8E63-0654573BEE92}">
      <dgm:prSet/>
      <dgm:spPr/>
      <dgm:t>
        <a:bodyPr/>
        <a:lstStyle/>
        <a:p>
          <a:endParaRPr lang="en-US"/>
        </a:p>
      </dgm:t>
    </dgm:pt>
    <dgm:pt modelId="{01570D89-63ED-40FD-8042-DE20A4BEEFDF}" type="sibTrans" cxnId="{9E819681-D81E-492B-8E63-0654573BEE92}">
      <dgm:prSet/>
      <dgm:spPr/>
      <dgm:t>
        <a:bodyPr/>
        <a:lstStyle/>
        <a:p>
          <a:endParaRPr lang="en-US"/>
        </a:p>
      </dgm:t>
    </dgm:pt>
    <dgm:pt modelId="{956F4FDA-8ED1-42DC-9D0F-053984470565}">
      <dgm:prSet/>
      <dgm:spPr/>
      <dgm:t>
        <a:bodyPr/>
        <a:lstStyle/>
        <a:p>
          <a:r>
            <a:rPr lang="en-US"/>
            <a:t>•To reduce labor cost. ...</a:t>
          </a:r>
        </a:p>
      </dgm:t>
    </dgm:pt>
    <dgm:pt modelId="{C5C1510F-6D57-4813-9770-BBFA8FB5C3EF}" type="parTrans" cxnId="{24D5A7B2-B21E-4F6E-8076-26E899EAFBD6}">
      <dgm:prSet/>
      <dgm:spPr/>
      <dgm:t>
        <a:bodyPr/>
        <a:lstStyle/>
        <a:p>
          <a:endParaRPr lang="en-US"/>
        </a:p>
      </dgm:t>
    </dgm:pt>
    <dgm:pt modelId="{769A1F81-9AA0-4C0A-8859-88FC12FCA2C2}" type="sibTrans" cxnId="{24D5A7B2-B21E-4F6E-8076-26E899EAFBD6}">
      <dgm:prSet/>
      <dgm:spPr/>
      <dgm:t>
        <a:bodyPr/>
        <a:lstStyle/>
        <a:p>
          <a:endParaRPr lang="en-US"/>
        </a:p>
      </dgm:t>
    </dgm:pt>
    <dgm:pt modelId="{12C5A5AA-C0AB-4401-9AA2-7DC537418212}">
      <dgm:prSet/>
      <dgm:spPr/>
      <dgm:t>
        <a:bodyPr/>
        <a:lstStyle/>
        <a:p>
          <a:r>
            <a:rPr lang="en-US"/>
            <a:t>•To mitigate the effects of labor shortages. ...</a:t>
          </a:r>
        </a:p>
      </dgm:t>
    </dgm:pt>
    <dgm:pt modelId="{F87F5A9A-5F6D-4C18-A81E-CDF4600DB000}" type="parTrans" cxnId="{15CD2A88-F17B-42BF-B0F6-E456F7F67189}">
      <dgm:prSet/>
      <dgm:spPr/>
      <dgm:t>
        <a:bodyPr/>
        <a:lstStyle/>
        <a:p>
          <a:endParaRPr lang="en-US"/>
        </a:p>
      </dgm:t>
    </dgm:pt>
    <dgm:pt modelId="{0C256233-F5C5-4A03-8387-6D72736EBC09}" type="sibTrans" cxnId="{15CD2A88-F17B-42BF-B0F6-E456F7F67189}">
      <dgm:prSet/>
      <dgm:spPr/>
      <dgm:t>
        <a:bodyPr/>
        <a:lstStyle/>
        <a:p>
          <a:endParaRPr lang="en-US"/>
        </a:p>
      </dgm:t>
    </dgm:pt>
    <dgm:pt modelId="{D33154FA-A25E-4D54-B4C7-85A49C4041CC}">
      <dgm:prSet/>
      <dgm:spPr/>
      <dgm:t>
        <a:bodyPr/>
        <a:lstStyle/>
        <a:p>
          <a:r>
            <a:rPr lang="en-US"/>
            <a:t>•To reduce or eliminate routine manual and clerical tasks. ...</a:t>
          </a:r>
        </a:p>
      </dgm:t>
    </dgm:pt>
    <dgm:pt modelId="{CC94CFF6-E7DA-4C35-85CB-544EAA4A8EC8}" type="parTrans" cxnId="{05881C3F-C071-4008-B0B7-31EB63D5AB5D}">
      <dgm:prSet/>
      <dgm:spPr/>
      <dgm:t>
        <a:bodyPr/>
        <a:lstStyle/>
        <a:p>
          <a:endParaRPr lang="en-US"/>
        </a:p>
      </dgm:t>
    </dgm:pt>
    <dgm:pt modelId="{63FC1BA2-85B7-4A97-B280-2EDC63EC699C}" type="sibTrans" cxnId="{05881C3F-C071-4008-B0B7-31EB63D5AB5D}">
      <dgm:prSet/>
      <dgm:spPr/>
      <dgm:t>
        <a:bodyPr/>
        <a:lstStyle/>
        <a:p>
          <a:endParaRPr lang="en-US"/>
        </a:p>
      </dgm:t>
    </dgm:pt>
    <dgm:pt modelId="{929BD5DE-F7C1-447F-B56C-6B35DF40D108}">
      <dgm:prSet/>
      <dgm:spPr/>
      <dgm:t>
        <a:bodyPr/>
        <a:lstStyle/>
        <a:p>
          <a:r>
            <a:rPr lang="en-US"/>
            <a:t>•To improve worker safety. ...</a:t>
          </a:r>
        </a:p>
      </dgm:t>
    </dgm:pt>
    <dgm:pt modelId="{392983D0-39A8-4F4B-B238-8A1928B57A86}" type="parTrans" cxnId="{8D140104-9378-4AED-A734-BD8375CD4CD7}">
      <dgm:prSet/>
      <dgm:spPr/>
      <dgm:t>
        <a:bodyPr/>
        <a:lstStyle/>
        <a:p>
          <a:endParaRPr lang="en-US"/>
        </a:p>
      </dgm:t>
    </dgm:pt>
    <dgm:pt modelId="{EECD774C-5D7C-418C-825B-38B38F692993}" type="sibTrans" cxnId="{8D140104-9378-4AED-A734-BD8375CD4CD7}">
      <dgm:prSet/>
      <dgm:spPr/>
      <dgm:t>
        <a:bodyPr/>
        <a:lstStyle/>
        <a:p>
          <a:endParaRPr lang="en-US"/>
        </a:p>
      </dgm:t>
    </dgm:pt>
    <dgm:pt modelId="{47182BB0-2CD9-4DBF-AE23-726738BE5F66}">
      <dgm:prSet/>
      <dgm:spPr/>
      <dgm:t>
        <a:bodyPr/>
        <a:lstStyle/>
        <a:p>
          <a:r>
            <a:rPr lang="en-US"/>
            <a:t>•To improve product quality. ...</a:t>
          </a:r>
        </a:p>
      </dgm:t>
    </dgm:pt>
    <dgm:pt modelId="{B9ABF718-3470-4209-9543-1EF41647F7DD}" type="parTrans" cxnId="{5EDF6353-0CA8-4D4F-959E-44F6BA1889AC}">
      <dgm:prSet/>
      <dgm:spPr/>
      <dgm:t>
        <a:bodyPr/>
        <a:lstStyle/>
        <a:p>
          <a:endParaRPr lang="en-US"/>
        </a:p>
      </dgm:t>
    </dgm:pt>
    <dgm:pt modelId="{A91681E5-9B5C-49E6-AAF8-60F422DAB8F0}" type="sibTrans" cxnId="{5EDF6353-0CA8-4D4F-959E-44F6BA1889AC}">
      <dgm:prSet/>
      <dgm:spPr/>
      <dgm:t>
        <a:bodyPr/>
        <a:lstStyle/>
        <a:p>
          <a:endParaRPr lang="en-US"/>
        </a:p>
      </dgm:t>
    </dgm:pt>
    <dgm:pt modelId="{4EFFB05B-A088-4DF7-9A07-D6414588F9F7}">
      <dgm:prSet/>
      <dgm:spPr/>
      <dgm:t>
        <a:bodyPr/>
        <a:lstStyle/>
        <a:p>
          <a:r>
            <a:rPr lang="en-US"/>
            <a:t>•To reduce manufacturing lead time. ...</a:t>
          </a:r>
        </a:p>
      </dgm:t>
    </dgm:pt>
    <dgm:pt modelId="{C2372E87-36B9-4E18-8FF1-E7A48353B200}" type="parTrans" cxnId="{9CDBCC56-614C-445B-8D83-312334CDF3EE}">
      <dgm:prSet/>
      <dgm:spPr/>
      <dgm:t>
        <a:bodyPr/>
        <a:lstStyle/>
        <a:p>
          <a:endParaRPr lang="en-US"/>
        </a:p>
      </dgm:t>
    </dgm:pt>
    <dgm:pt modelId="{D169FFC7-E473-444E-8EFC-2DB153C2ACA0}" type="sibTrans" cxnId="{9CDBCC56-614C-445B-8D83-312334CDF3EE}">
      <dgm:prSet/>
      <dgm:spPr/>
      <dgm:t>
        <a:bodyPr/>
        <a:lstStyle/>
        <a:p>
          <a:endParaRPr lang="en-US"/>
        </a:p>
      </dgm:t>
    </dgm:pt>
    <dgm:pt modelId="{ED8C6EB1-52AA-4067-9FE9-852B50EA6723}">
      <dgm:prSet/>
      <dgm:spPr/>
      <dgm:t>
        <a:bodyPr/>
        <a:lstStyle/>
        <a:p>
          <a:r>
            <a:rPr lang="en-US"/>
            <a:t>•To accomplish processes that cannot be done manually.</a:t>
          </a:r>
        </a:p>
      </dgm:t>
    </dgm:pt>
    <dgm:pt modelId="{812CF2F6-9721-47A9-98A5-959FAC06CB94}" type="parTrans" cxnId="{3AAE3D1F-61B5-4555-849A-CCCA68CEA5D3}">
      <dgm:prSet/>
      <dgm:spPr/>
      <dgm:t>
        <a:bodyPr/>
        <a:lstStyle/>
        <a:p>
          <a:endParaRPr lang="en-US"/>
        </a:p>
      </dgm:t>
    </dgm:pt>
    <dgm:pt modelId="{A76A6DEB-7560-4EAF-805F-1E83AEAC0A5D}" type="sibTrans" cxnId="{3AAE3D1F-61B5-4555-849A-CCCA68CEA5D3}">
      <dgm:prSet/>
      <dgm:spPr/>
      <dgm:t>
        <a:bodyPr/>
        <a:lstStyle/>
        <a:p>
          <a:endParaRPr lang="en-US"/>
        </a:p>
      </dgm:t>
    </dgm:pt>
    <dgm:pt modelId="{93CDFD99-374E-47A0-BA9A-AA1A522F66BF}" type="pres">
      <dgm:prSet presAssocID="{94911C7D-26AB-4876-8114-853DFF328408}" presName="linear" presStyleCnt="0">
        <dgm:presLayoutVars>
          <dgm:animLvl val="lvl"/>
          <dgm:resizeHandles val="exact"/>
        </dgm:presLayoutVars>
      </dgm:prSet>
      <dgm:spPr/>
    </dgm:pt>
    <dgm:pt modelId="{CEAD37BC-29CB-4EC3-93F8-89E3620917A6}" type="pres">
      <dgm:prSet presAssocID="{A7A99F83-7193-4722-BEF0-3DC57DE32DAC}" presName="parentText" presStyleLbl="node1" presStyleIdx="0" presStyleCnt="8">
        <dgm:presLayoutVars>
          <dgm:chMax val="0"/>
          <dgm:bulletEnabled val="1"/>
        </dgm:presLayoutVars>
      </dgm:prSet>
      <dgm:spPr/>
    </dgm:pt>
    <dgm:pt modelId="{630736C1-AD68-493B-91A1-FF04F6F70D57}" type="pres">
      <dgm:prSet presAssocID="{01570D89-63ED-40FD-8042-DE20A4BEEFDF}" presName="spacer" presStyleCnt="0"/>
      <dgm:spPr/>
    </dgm:pt>
    <dgm:pt modelId="{D9EB3F54-CAF0-4D4C-A71B-4F0848BC2EDB}" type="pres">
      <dgm:prSet presAssocID="{956F4FDA-8ED1-42DC-9D0F-053984470565}" presName="parentText" presStyleLbl="node1" presStyleIdx="1" presStyleCnt="8">
        <dgm:presLayoutVars>
          <dgm:chMax val="0"/>
          <dgm:bulletEnabled val="1"/>
        </dgm:presLayoutVars>
      </dgm:prSet>
      <dgm:spPr/>
    </dgm:pt>
    <dgm:pt modelId="{09E91970-3F4E-4079-862C-AD047768EBCB}" type="pres">
      <dgm:prSet presAssocID="{769A1F81-9AA0-4C0A-8859-88FC12FCA2C2}" presName="spacer" presStyleCnt="0"/>
      <dgm:spPr/>
    </dgm:pt>
    <dgm:pt modelId="{18E15D74-FC1B-40F6-A7AE-1F427C36A8DF}" type="pres">
      <dgm:prSet presAssocID="{12C5A5AA-C0AB-4401-9AA2-7DC537418212}" presName="parentText" presStyleLbl="node1" presStyleIdx="2" presStyleCnt="8">
        <dgm:presLayoutVars>
          <dgm:chMax val="0"/>
          <dgm:bulletEnabled val="1"/>
        </dgm:presLayoutVars>
      </dgm:prSet>
      <dgm:spPr/>
    </dgm:pt>
    <dgm:pt modelId="{EBFD61E4-327B-4AD6-8FB8-BA48C16CEDD1}" type="pres">
      <dgm:prSet presAssocID="{0C256233-F5C5-4A03-8387-6D72736EBC09}" presName="spacer" presStyleCnt="0"/>
      <dgm:spPr/>
    </dgm:pt>
    <dgm:pt modelId="{90AB6EA2-76C6-49A1-8EE2-7DBD233954FF}" type="pres">
      <dgm:prSet presAssocID="{D33154FA-A25E-4D54-B4C7-85A49C4041CC}" presName="parentText" presStyleLbl="node1" presStyleIdx="3" presStyleCnt="8">
        <dgm:presLayoutVars>
          <dgm:chMax val="0"/>
          <dgm:bulletEnabled val="1"/>
        </dgm:presLayoutVars>
      </dgm:prSet>
      <dgm:spPr/>
    </dgm:pt>
    <dgm:pt modelId="{A774D1EA-1EC3-45A8-AFDF-5102DC61D890}" type="pres">
      <dgm:prSet presAssocID="{63FC1BA2-85B7-4A97-B280-2EDC63EC699C}" presName="spacer" presStyleCnt="0"/>
      <dgm:spPr/>
    </dgm:pt>
    <dgm:pt modelId="{93205928-9958-4396-9C71-47E0B7EB174B}" type="pres">
      <dgm:prSet presAssocID="{929BD5DE-F7C1-447F-B56C-6B35DF40D108}" presName="parentText" presStyleLbl="node1" presStyleIdx="4" presStyleCnt="8">
        <dgm:presLayoutVars>
          <dgm:chMax val="0"/>
          <dgm:bulletEnabled val="1"/>
        </dgm:presLayoutVars>
      </dgm:prSet>
      <dgm:spPr/>
    </dgm:pt>
    <dgm:pt modelId="{FB25B0FA-3A97-429E-A1F6-809DB8E8CB50}" type="pres">
      <dgm:prSet presAssocID="{EECD774C-5D7C-418C-825B-38B38F692993}" presName="spacer" presStyleCnt="0"/>
      <dgm:spPr/>
    </dgm:pt>
    <dgm:pt modelId="{239A3BA6-17BB-4ECC-9ECD-CC77040EE007}" type="pres">
      <dgm:prSet presAssocID="{47182BB0-2CD9-4DBF-AE23-726738BE5F66}" presName="parentText" presStyleLbl="node1" presStyleIdx="5" presStyleCnt="8">
        <dgm:presLayoutVars>
          <dgm:chMax val="0"/>
          <dgm:bulletEnabled val="1"/>
        </dgm:presLayoutVars>
      </dgm:prSet>
      <dgm:spPr/>
    </dgm:pt>
    <dgm:pt modelId="{A6649662-329A-4F28-BF47-FC8E62A000F1}" type="pres">
      <dgm:prSet presAssocID="{A91681E5-9B5C-49E6-AAF8-60F422DAB8F0}" presName="spacer" presStyleCnt="0"/>
      <dgm:spPr/>
    </dgm:pt>
    <dgm:pt modelId="{E86B4610-CA76-4870-8F73-2F44CA993F8C}" type="pres">
      <dgm:prSet presAssocID="{4EFFB05B-A088-4DF7-9A07-D6414588F9F7}" presName="parentText" presStyleLbl="node1" presStyleIdx="6" presStyleCnt="8">
        <dgm:presLayoutVars>
          <dgm:chMax val="0"/>
          <dgm:bulletEnabled val="1"/>
        </dgm:presLayoutVars>
      </dgm:prSet>
      <dgm:spPr/>
    </dgm:pt>
    <dgm:pt modelId="{6436D77F-A330-449A-B76D-FACD84AA2AB5}" type="pres">
      <dgm:prSet presAssocID="{D169FFC7-E473-444E-8EFC-2DB153C2ACA0}" presName="spacer" presStyleCnt="0"/>
      <dgm:spPr/>
    </dgm:pt>
    <dgm:pt modelId="{ED0CCE2F-CC1B-40B2-8FE3-87C3D181F016}" type="pres">
      <dgm:prSet presAssocID="{ED8C6EB1-52AA-4067-9FE9-852B50EA6723}" presName="parentText" presStyleLbl="node1" presStyleIdx="7" presStyleCnt="8">
        <dgm:presLayoutVars>
          <dgm:chMax val="0"/>
          <dgm:bulletEnabled val="1"/>
        </dgm:presLayoutVars>
      </dgm:prSet>
      <dgm:spPr/>
    </dgm:pt>
  </dgm:ptLst>
  <dgm:cxnLst>
    <dgm:cxn modelId="{8D140104-9378-4AED-A734-BD8375CD4CD7}" srcId="{94911C7D-26AB-4876-8114-853DFF328408}" destId="{929BD5DE-F7C1-447F-B56C-6B35DF40D108}" srcOrd="4" destOrd="0" parTransId="{392983D0-39A8-4F4B-B238-8A1928B57A86}" sibTransId="{EECD774C-5D7C-418C-825B-38B38F692993}"/>
    <dgm:cxn modelId="{475E651A-34B8-462F-8B13-D6566C803247}" type="presOf" srcId="{ED8C6EB1-52AA-4067-9FE9-852B50EA6723}" destId="{ED0CCE2F-CC1B-40B2-8FE3-87C3D181F016}" srcOrd="0" destOrd="0" presId="urn:microsoft.com/office/officeart/2005/8/layout/vList2"/>
    <dgm:cxn modelId="{3AAE3D1F-61B5-4555-849A-CCCA68CEA5D3}" srcId="{94911C7D-26AB-4876-8114-853DFF328408}" destId="{ED8C6EB1-52AA-4067-9FE9-852B50EA6723}" srcOrd="7" destOrd="0" parTransId="{812CF2F6-9721-47A9-98A5-959FAC06CB94}" sibTransId="{A76A6DEB-7560-4EAF-805F-1E83AEAC0A5D}"/>
    <dgm:cxn modelId="{05881C3F-C071-4008-B0B7-31EB63D5AB5D}" srcId="{94911C7D-26AB-4876-8114-853DFF328408}" destId="{D33154FA-A25E-4D54-B4C7-85A49C4041CC}" srcOrd="3" destOrd="0" parTransId="{CC94CFF6-E7DA-4C35-85CB-544EAA4A8EC8}" sibTransId="{63FC1BA2-85B7-4A97-B280-2EDC63EC699C}"/>
    <dgm:cxn modelId="{03D66742-DF56-42A8-9511-7DC99C62D071}" type="presOf" srcId="{94911C7D-26AB-4876-8114-853DFF328408}" destId="{93CDFD99-374E-47A0-BA9A-AA1A522F66BF}" srcOrd="0" destOrd="0" presId="urn:microsoft.com/office/officeart/2005/8/layout/vList2"/>
    <dgm:cxn modelId="{445B3152-B3C3-4B5E-A2CB-81DB58FCC899}" type="presOf" srcId="{4EFFB05B-A088-4DF7-9A07-D6414588F9F7}" destId="{E86B4610-CA76-4870-8F73-2F44CA993F8C}" srcOrd="0" destOrd="0" presId="urn:microsoft.com/office/officeart/2005/8/layout/vList2"/>
    <dgm:cxn modelId="{5EDF6353-0CA8-4D4F-959E-44F6BA1889AC}" srcId="{94911C7D-26AB-4876-8114-853DFF328408}" destId="{47182BB0-2CD9-4DBF-AE23-726738BE5F66}" srcOrd="5" destOrd="0" parTransId="{B9ABF718-3470-4209-9543-1EF41647F7DD}" sibTransId="{A91681E5-9B5C-49E6-AAF8-60F422DAB8F0}"/>
    <dgm:cxn modelId="{9CDBCC56-614C-445B-8D83-312334CDF3EE}" srcId="{94911C7D-26AB-4876-8114-853DFF328408}" destId="{4EFFB05B-A088-4DF7-9A07-D6414588F9F7}" srcOrd="6" destOrd="0" parTransId="{C2372E87-36B9-4E18-8FF1-E7A48353B200}" sibTransId="{D169FFC7-E473-444E-8EFC-2DB153C2ACA0}"/>
    <dgm:cxn modelId="{AFAA107D-CB01-4166-BBB2-613C3291A8DF}" type="presOf" srcId="{929BD5DE-F7C1-447F-B56C-6B35DF40D108}" destId="{93205928-9958-4396-9C71-47E0B7EB174B}" srcOrd="0" destOrd="0" presId="urn:microsoft.com/office/officeart/2005/8/layout/vList2"/>
    <dgm:cxn modelId="{9E819681-D81E-492B-8E63-0654573BEE92}" srcId="{94911C7D-26AB-4876-8114-853DFF328408}" destId="{A7A99F83-7193-4722-BEF0-3DC57DE32DAC}" srcOrd="0" destOrd="0" parTransId="{236DA163-1B43-4256-A68B-89B449C92456}" sibTransId="{01570D89-63ED-40FD-8042-DE20A4BEEFDF}"/>
    <dgm:cxn modelId="{15CD2A88-F17B-42BF-B0F6-E456F7F67189}" srcId="{94911C7D-26AB-4876-8114-853DFF328408}" destId="{12C5A5AA-C0AB-4401-9AA2-7DC537418212}" srcOrd="2" destOrd="0" parTransId="{F87F5A9A-5F6D-4C18-A81E-CDF4600DB000}" sibTransId="{0C256233-F5C5-4A03-8387-6D72736EBC09}"/>
    <dgm:cxn modelId="{5C3AC39F-AA3A-4160-A43F-44E33557FBF2}" type="presOf" srcId="{D33154FA-A25E-4D54-B4C7-85A49C4041CC}" destId="{90AB6EA2-76C6-49A1-8EE2-7DBD233954FF}" srcOrd="0" destOrd="0" presId="urn:microsoft.com/office/officeart/2005/8/layout/vList2"/>
    <dgm:cxn modelId="{3AC28CAB-B2C8-4AEB-AFAE-4A34C8A715DC}" type="presOf" srcId="{956F4FDA-8ED1-42DC-9D0F-053984470565}" destId="{D9EB3F54-CAF0-4D4C-A71B-4F0848BC2EDB}" srcOrd="0" destOrd="0" presId="urn:microsoft.com/office/officeart/2005/8/layout/vList2"/>
    <dgm:cxn modelId="{24D5A7B2-B21E-4F6E-8076-26E899EAFBD6}" srcId="{94911C7D-26AB-4876-8114-853DFF328408}" destId="{956F4FDA-8ED1-42DC-9D0F-053984470565}" srcOrd="1" destOrd="0" parTransId="{C5C1510F-6D57-4813-9770-BBFA8FB5C3EF}" sibTransId="{769A1F81-9AA0-4C0A-8859-88FC12FCA2C2}"/>
    <dgm:cxn modelId="{55148ED1-387B-4DD7-AD94-30A6396BDF19}" type="presOf" srcId="{12C5A5AA-C0AB-4401-9AA2-7DC537418212}" destId="{18E15D74-FC1B-40F6-A7AE-1F427C36A8DF}" srcOrd="0" destOrd="0" presId="urn:microsoft.com/office/officeart/2005/8/layout/vList2"/>
    <dgm:cxn modelId="{20264CD7-1917-4793-A02C-1C6812E21399}" type="presOf" srcId="{47182BB0-2CD9-4DBF-AE23-726738BE5F66}" destId="{239A3BA6-17BB-4ECC-9ECD-CC77040EE007}" srcOrd="0" destOrd="0" presId="urn:microsoft.com/office/officeart/2005/8/layout/vList2"/>
    <dgm:cxn modelId="{C6658CE9-0E5C-4158-A793-75EDB932C4B3}" type="presOf" srcId="{A7A99F83-7193-4722-BEF0-3DC57DE32DAC}" destId="{CEAD37BC-29CB-4EC3-93F8-89E3620917A6}" srcOrd="0" destOrd="0" presId="urn:microsoft.com/office/officeart/2005/8/layout/vList2"/>
    <dgm:cxn modelId="{3693810C-2007-406C-917D-EA51252909DF}" type="presParOf" srcId="{93CDFD99-374E-47A0-BA9A-AA1A522F66BF}" destId="{CEAD37BC-29CB-4EC3-93F8-89E3620917A6}" srcOrd="0" destOrd="0" presId="urn:microsoft.com/office/officeart/2005/8/layout/vList2"/>
    <dgm:cxn modelId="{E2496058-D299-49D6-80CE-691458486BD3}" type="presParOf" srcId="{93CDFD99-374E-47A0-BA9A-AA1A522F66BF}" destId="{630736C1-AD68-493B-91A1-FF04F6F70D57}" srcOrd="1" destOrd="0" presId="urn:microsoft.com/office/officeart/2005/8/layout/vList2"/>
    <dgm:cxn modelId="{78E68BF6-FAD9-4BE4-AE24-0D005A626C1A}" type="presParOf" srcId="{93CDFD99-374E-47A0-BA9A-AA1A522F66BF}" destId="{D9EB3F54-CAF0-4D4C-A71B-4F0848BC2EDB}" srcOrd="2" destOrd="0" presId="urn:microsoft.com/office/officeart/2005/8/layout/vList2"/>
    <dgm:cxn modelId="{4AD6B5DE-2C34-4EEA-9DF7-F64015194040}" type="presParOf" srcId="{93CDFD99-374E-47A0-BA9A-AA1A522F66BF}" destId="{09E91970-3F4E-4079-862C-AD047768EBCB}" srcOrd="3" destOrd="0" presId="urn:microsoft.com/office/officeart/2005/8/layout/vList2"/>
    <dgm:cxn modelId="{D844A332-83F9-4910-8D47-EA4932E52066}" type="presParOf" srcId="{93CDFD99-374E-47A0-BA9A-AA1A522F66BF}" destId="{18E15D74-FC1B-40F6-A7AE-1F427C36A8DF}" srcOrd="4" destOrd="0" presId="urn:microsoft.com/office/officeart/2005/8/layout/vList2"/>
    <dgm:cxn modelId="{EBCAEB77-D63F-4165-A135-E0B708E839CE}" type="presParOf" srcId="{93CDFD99-374E-47A0-BA9A-AA1A522F66BF}" destId="{EBFD61E4-327B-4AD6-8FB8-BA48C16CEDD1}" srcOrd="5" destOrd="0" presId="urn:microsoft.com/office/officeart/2005/8/layout/vList2"/>
    <dgm:cxn modelId="{D9E55E8C-D5AE-4907-AA4E-67A89C047B91}" type="presParOf" srcId="{93CDFD99-374E-47A0-BA9A-AA1A522F66BF}" destId="{90AB6EA2-76C6-49A1-8EE2-7DBD233954FF}" srcOrd="6" destOrd="0" presId="urn:microsoft.com/office/officeart/2005/8/layout/vList2"/>
    <dgm:cxn modelId="{4FF3C484-91E3-4BA6-A80B-F3B31D0D48F3}" type="presParOf" srcId="{93CDFD99-374E-47A0-BA9A-AA1A522F66BF}" destId="{A774D1EA-1EC3-45A8-AFDF-5102DC61D890}" srcOrd="7" destOrd="0" presId="urn:microsoft.com/office/officeart/2005/8/layout/vList2"/>
    <dgm:cxn modelId="{08D9763A-BABF-4746-BCD3-DCA2FF0730FC}" type="presParOf" srcId="{93CDFD99-374E-47A0-BA9A-AA1A522F66BF}" destId="{93205928-9958-4396-9C71-47E0B7EB174B}" srcOrd="8" destOrd="0" presId="urn:microsoft.com/office/officeart/2005/8/layout/vList2"/>
    <dgm:cxn modelId="{4733E972-494C-4DCE-A12D-9FA55CEF7F11}" type="presParOf" srcId="{93CDFD99-374E-47A0-BA9A-AA1A522F66BF}" destId="{FB25B0FA-3A97-429E-A1F6-809DB8E8CB50}" srcOrd="9" destOrd="0" presId="urn:microsoft.com/office/officeart/2005/8/layout/vList2"/>
    <dgm:cxn modelId="{015A9B74-4EAB-4822-881E-2D2E6A75407A}" type="presParOf" srcId="{93CDFD99-374E-47A0-BA9A-AA1A522F66BF}" destId="{239A3BA6-17BB-4ECC-9ECD-CC77040EE007}" srcOrd="10" destOrd="0" presId="urn:microsoft.com/office/officeart/2005/8/layout/vList2"/>
    <dgm:cxn modelId="{C5A4BA12-35FB-4529-9968-AC5382A84911}" type="presParOf" srcId="{93CDFD99-374E-47A0-BA9A-AA1A522F66BF}" destId="{A6649662-329A-4F28-BF47-FC8E62A000F1}" srcOrd="11" destOrd="0" presId="urn:microsoft.com/office/officeart/2005/8/layout/vList2"/>
    <dgm:cxn modelId="{E1616AC9-0B33-4415-8051-3DE154C79CF4}" type="presParOf" srcId="{93CDFD99-374E-47A0-BA9A-AA1A522F66BF}" destId="{E86B4610-CA76-4870-8F73-2F44CA993F8C}" srcOrd="12" destOrd="0" presId="urn:microsoft.com/office/officeart/2005/8/layout/vList2"/>
    <dgm:cxn modelId="{6C00F525-40DF-4C4F-AB19-46FE923EB096}" type="presParOf" srcId="{93CDFD99-374E-47A0-BA9A-AA1A522F66BF}" destId="{6436D77F-A330-449A-B76D-FACD84AA2AB5}" srcOrd="13" destOrd="0" presId="urn:microsoft.com/office/officeart/2005/8/layout/vList2"/>
    <dgm:cxn modelId="{3167D41A-79C4-4366-85A5-3C54EE80B0E3}" type="presParOf" srcId="{93CDFD99-374E-47A0-BA9A-AA1A522F66BF}" destId="{ED0CCE2F-CC1B-40B2-8FE3-87C3D181F016}"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A6350-25F5-4E02-8292-C73FF84D08F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5202744-201F-4891-B060-72345E917C11}">
      <dgm:prSet/>
      <dgm:spPr/>
      <dgm:t>
        <a:bodyPr/>
        <a:lstStyle/>
        <a:p>
          <a:r>
            <a:rPr lang="en-US"/>
            <a:t>High risk</a:t>
          </a:r>
        </a:p>
      </dgm:t>
    </dgm:pt>
    <dgm:pt modelId="{6109AE33-E597-46ED-877B-DE68859CCCD9}" type="parTrans" cxnId="{B54E10C2-6141-47A3-9591-F63BCEB7FE34}">
      <dgm:prSet/>
      <dgm:spPr/>
      <dgm:t>
        <a:bodyPr/>
        <a:lstStyle/>
        <a:p>
          <a:endParaRPr lang="en-US"/>
        </a:p>
      </dgm:t>
    </dgm:pt>
    <dgm:pt modelId="{5B4C3F2B-89C5-4572-BB4E-CFE16F97C421}" type="sibTrans" cxnId="{B54E10C2-6141-47A3-9591-F63BCEB7FE34}">
      <dgm:prSet/>
      <dgm:spPr/>
      <dgm:t>
        <a:bodyPr/>
        <a:lstStyle/>
        <a:p>
          <a:endParaRPr lang="en-US"/>
        </a:p>
      </dgm:t>
    </dgm:pt>
    <dgm:pt modelId="{A9AD0DF2-9D93-4488-A840-148DBA3BBC0E}">
      <dgm:prSet/>
      <dgm:spPr/>
      <dgm:t>
        <a:bodyPr/>
        <a:lstStyle/>
        <a:p>
          <a:r>
            <a:rPr lang="en-US"/>
            <a:t>Repeatedly executed</a:t>
          </a:r>
        </a:p>
      </dgm:t>
    </dgm:pt>
    <dgm:pt modelId="{91673B57-8F00-44E6-9A29-4EA51894B0FF}" type="parTrans" cxnId="{0C8A983D-C532-4823-8F0B-3C864945B549}">
      <dgm:prSet/>
      <dgm:spPr/>
      <dgm:t>
        <a:bodyPr/>
        <a:lstStyle/>
        <a:p>
          <a:endParaRPr lang="en-US"/>
        </a:p>
      </dgm:t>
    </dgm:pt>
    <dgm:pt modelId="{C036B6E4-D5FE-48EE-A694-784EA489D824}" type="sibTrans" cxnId="{0C8A983D-C532-4823-8F0B-3C864945B549}">
      <dgm:prSet/>
      <dgm:spPr/>
      <dgm:t>
        <a:bodyPr/>
        <a:lstStyle/>
        <a:p>
          <a:endParaRPr lang="en-US"/>
        </a:p>
      </dgm:t>
    </dgm:pt>
    <dgm:pt modelId="{1BE77454-9547-41B7-9B80-0EB1537CFC1E}">
      <dgm:prSet/>
      <dgm:spPr/>
      <dgm:t>
        <a:bodyPr/>
        <a:lstStyle/>
        <a:p>
          <a:r>
            <a:rPr lang="en-US"/>
            <a:t>Difficult to perform</a:t>
          </a:r>
        </a:p>
      </dgm:t>
    </dgm:pt>
    <dgm:pt modelId="{6FFFE749-F92D-4529-93EE-46A66C78BDF1}" type="parTrans" cxnId="{BB2C5BB8-C44F-4235-A0D2-34B7A2A99C13}">
      <dgm:prSet/>
      <dgm:spPr/>
      <dgm:t>
        <a:bodyPr/>
        <a:lstStyle/>
        <a:p>
          <a:endParaRPr lang="en-US"/>
        </a:p>
      </dgm:t>
    </dgm:pt>
    <dgm:pt modelId="{9EA6B88A-D78A-445B-9DDD-3246AC56BFAD}" type="sibTrans" cxnId="{BB2C5BB8-C44F-4235-A0D2-34B7A2A99C13}">
      <dgm:prSet/>
      <dgm:spPr/>
      <dgm:t>
        <a:bodyPr/>
        <a:lstStyle/>
        <a:p>
          <a:endParaRPr lang="en-US"/>
        </a:p>
      </dgm:t>
    </dgm:pt>
    <dgm:pt modelId="{401BD743-E68D-4515-9F4B-B15656A95E1B}">
      <dgm:prSet/>
      <dgm:spPr/>
      <dgm:t>
        <a:bodyPr/>
        <a:lstStyle/>
        <a:p>
          <a:r>
            <a:rPr lang="en-US"/>
            <a:t>Time Consuming</a:t>
          </a:r>
        </a:p>
      </dgm:t>
    </dgm:pt>
    <dgm:pt modelId="{7CBDDBDB-CEA0-491F-9089-28FB46D166F0}" type="parTrans" cxnId="{528A38E0-0564-4A62-BAAE-1586568C0655}">
      <dgm:prSet/>
      <dgm:spPr/>
      <dgm:t>
        <a:bodyPr/>
        <a:lstStyle/>
        <a:p>
          <a:endParaRPr lang="en-US"/>
        </a:p>
      </dgm:t>
    </dgm:pt>
    <dgm:pt modelId="{9117B679-73C4-4919-9086-7486D4629EB8}" type="sibTrans" cxnId="{528A38E0-0564-4A62-BAAE-1586568C0655}">
      <dgm:prSet/>
      <dgm:spPr/>
      <dgm:t>
        <a:bodyPr/>
        <a:lstStyle/>
        <a:p>
          <a:endParaRPr lang="en-US"/>
        </a:p>
      </dgm:t>
    </dgm:pt>
    <dgm:pt modelId="{B52F5EFD-155C-4101-849C-02F8B820CFC4}" type="pres">
      <dgm:prSet presAssocID="{4F0A6350-25F5-4E02-8292-C73FF84D08F8}" presName="linear" presStyleCnt="0">
        <dgm:presLayoutVars>
          <dgm:animLvl val="lvl"/>
          <dgm:resizeHandles val="exact"/>
        </dgm:presLayoutVars>
      </dgm:prSet>
      <dgm:spPr/>
    </dgm:pt>
    <dgm:pt modelId="{3ACB7FD8-1B9E-4886-998A-984938EA69BD}" type="pres">
      <dgm:prSet presAssocID="{65202744-201F-4891-B060-72345E917C11}" presName="parentText" presStyleLbl="node1" presStyleIdx="0" presStyleCnt="4">
        <dgm:presLayoutVars>
          <dgm:chMax val="0"/>
          <dgm:bulletEnabled val="1"/>
        </dgm:presLayoutVars>
      </dgm:prSet>
      <dgm:spPr/>
    </dgm:pt>
    <dgm:pt modelId="{86E6A51C-628B-42C1-8E58-BD900CA900C0}" type="pres">
      <dgm:prSet presAssocID="{5B4C3F2B-89C5-4572-BB4E-CFE16F97C421}" presName="spacer" presStyleCnt="0"/>
      <dgm:spPr/>
    </dgm:pt>
    <dgm:pt modelId="{9BDAFD5C-45F9-463D-A54F-C549CF5F1EE3}" type="pres">
      <dgm:prSet presAssocID="{A9AD0DF2-9D93-4488-A840-148DBA3BBC0E}" presName="parentText" presStyleLbl="node1" presStyleIdx="1" presStyleCnt="4">
        <dgm:presLayoutVars>
          <dgm:chMax val="0"/>
          <dgm:bulletEnabled val="1"/>
        </dgm:presLayoutVars>
      </dgm:prSet>
      <dgm:spPr/>
    </dgm:pt>
    <dgm:pt modelId="{FC23115D-FB5E-41A3-906F-28DC997BD608}" type="pres">
      <dgm:prSet presAssocID="{C036B6E4-D5FE-48EE-A694-784EA489D824}" presName="spacer" presStyleCnt="0"/>
      <dgm:spPr/>
    </dgm:pt>
    <dgm:pt modelId="{E991AFF4-2E9D-4179-B5EA-D1496A9CF8D7}" type="pres">
      <dgm:prSet presAssocID="{1BE77454-9547-41B7-9B80-0EB1537CFC1E}" presName="parentText" presStyleLbl="node1" presStyleIdx="2" presStyleCnt="4">
        <dgm:presLayoutVars>
          <dgm:chMax val="0"/>
          <dgm:bulletEnabled val="1"/>
        </dgm:presLayoutVars>
      </dgm:prSet>
      <dgm:spPr/>
    </dgm:pt>
    <dgm:pt modelId="{9FAABDF6-8CAB-4CD5-B4D3-2D99A5F3213B}" type="pres">
      <dgm:prSet presAssocID="{9EA6B88A-D78A-445B-9DDD-3246AC56BFAD}" presName="spacer" presStyleCnt="0"/>
      <dgm:spPr/>
    </dgm:pt>
    <dgm:pt modelId="{0FF2E5AF-2250-416F-B936-A59FACBE2930}" type="pres">
      <dgm:prSet presAssocID="{401BD743-E68D-4515-9F4B-B15656A95E1B}" presName="parentText" presStyleLbl="node1" presStyleIdx="3" presStyleCnt="4">
        <dgm:presLayoutVars>
          <dgm:chMax val="0"/>
          <dgm:bulletEnabled val="1"/>
        </dgm:presLayoutVars>
      </dgm:prSet>
      <dgm:spPr/>
    </dgm:pt>
  </dgm:ptLst>
  <dgm:cxnLst>
    <dgm:cxn modelId="{C0BDE406-023D-48E1-B6DE-808293824E2F}" type="presOf" srcId="{65202744-201F-4891-B060-72345E917C11}" destId="{3ACB7FD8-1B9E-4886-998A-984938EA69BD}" srcOrd="0" destOrd="0" presId="urn:microsoft.com/office/officeart/2005/8/layout/vList2"/>
    <dgm:cxn modelId="{0C8A983D-C532-4823-8F0B-3C864945B549}" srcId="{4F0A6350-25F5-4E02-8292-C73FF84D08F8}" destId="{A9AD0DF2-9D93-4488-A840-148DBA3BBC0E}" srcOrd="1" destOrd="0" parTransId="{91673B57-8F00-44E6-9A29-4EA51894B0FF}" sibTransId="{C036B6E4-D5FE-48EE-A694-784EA489D824}"/>
    <dgm:cxn modelId="{0E7A64AC-04EA-439D-A46B-5BCC979814EF}" type="presOf" srcId="{A9AD0DF2-9D93-4488-A840-148DBA3BBC0E}" destId="{9BDAFD5C-45F9-463D-A54F-C549CF5F1EE3}" srcOrd="0" destOrd="0" presId="urn:microsoft.com/office/officeart/2005/8/layout/vList2"/>
    <dgm:cxn modelId="{BB2C5BB8-C44F-4235-A0D2-34B7A2A99C13}" srcId="{4F0A6350-25F5-4E02-8292-C73FF84D08F8}" destId="{1BE77454-9547-41B7-9B80-0EB1537CFC1E}" srcOrd="2" destOrd="0" parTransId="{6FFFE749-F92D-4529-93EE-46A66C78BDF1}" sibTransId="{9EA6B88A-D78A-445B-9DDD-3246AC56BFAD}"/>
    <dgm:cxn modelId="{B54E10C2-6141-47A3-9591-F63BCEB7FE34}" srcId="{4F0A6350-25F5-4E02-8292-C73FF84D08F8}" destId="{65202744-201F-4891-B060-72345E917C11}" srcOrd="0" destOrd="0" parTransId="{6109AE33-E597-46ED-877B-DE68859CCCD9}" sibTransId="{5B4C3F2B-89C5-4572-BB4E-CFE16F97C421}"/>
    <dgm:cxn modelId="{528A38E0-0564-4A62-BAAE-1586568C0655}" srcId="{4F0A6350-25F5-4E02-8292-C73FF84D08F8}" destId="{401BD743-E68D-4515-9F4B-B15656A95E1B}" srcOrd="3" destOrd="0" parTransId="{7CBDDBDB-CEA0-491F-9089-28FB46D166F0}" sibTransId="{9117B679-73C4-4919-9086-7486D4629EB8}"/>
    <dgm:cxn modelId="{A59EA9E7-E45A-4562-A608-C0AD56D30AEB}" type="presOf" srcId="{1BE77454-9547-41B7-9B80-0EB1537CFC1E}" destId="{E991AFF4-2E9D-4179-B5EA-D1496A9CF8D7}" srcOrd="0" destOrd="0" presId="urn:microsoft.com/office/officeart/2005/8/layout/vList2"/>
    <dgm:cxn modelId="{B22BD8F2-9579-4ACC-AFB5-C695FAE598B0}" type="presOf" srcId="{401BD743-E68D-4515-9F4B-B15656A95E1B}" destId="{0FF2E5AF-2250-416F-B936-A59FACBE2930}" srcOrd="0" destOrd="0" presId="urn:microsoft.com/office/officeart/2005/8/layout/vList2"/>
    <dgm:cxn modelId="{5DC699F4-E2C2-4062-9FE7-6CFDE92CCF4A}" type="presOf" srcId="{4F0A6350-25F5-4E02-8292-C73FF84D08F8}" destId="{B52F5EFD-155C-4101-849C-02F8B820CFC4}" srcOrd="0" destOrd="0" presId="urn:microsoft.com/office/officeart/2005/8/layout/vList2"/>
    <dgm:cxn modelId="{DBA1CB40-2BB8-4FFF-AF1F-50DD7A0B4C7A}" type="presParOf" srcId="{B52F5EFD-155C-4101-849C-02F8B820CFC4}" destId="{3ACB7FD8-1B9E-4886-998A-984938EA69BD}" srcOrd="0" destOrd="0" presId="urn:microsoft.com/office/officeart/2005/8/layout/vList2"/>
    <dgm:cxn modelId="{7E7F53D9-72A4-4A36-9AE9-F2474B690F25}" type="presParOf" srcId="{B52F5EFD-155C-4101-849C-02F8B820CFC4}" destId="{86E6A51C-628B-42C1-8E58-BD900CA900C0}" srcOrd="1" destOrd="0" presId="urn:microsoft.com/office/officeart/2005/8/layout/vList2"/>
    <dgm:cxn modelId="{2EA8E488-56DB-4AD2-AE44-D7E425A45D96}" type="presParOf" srcId="{B52F5EFD-155C-4101-849C-02F8B820CFC4}" destId="{9BDAFD5C-45F9-463D-A54F-C549CF5F1EE3}" srcOrd="2" destOrd="0" presId="urn:microsoft.com/office/officeart/2005/8/layout/vList2"/>
    <dgm:cxn modelId="{260778A3-8749-419A-BCAB-C3162BCB8670}" type="presParOf" srcId="{B52F5EFD-155C-4101-849C-02F8B820CFC4}" destId="{FC23115D-FB5E-41A3-906F-28DC997BD608}" srcOrd="3" destOrd="0" presId="urn:microsoft.com/office/officeart/2005/8/layout/vList2"/>
    <dgm:cxn modelId="{8F88A277-DD1D-4521-AE43-BECE139A6677}" type="presParOf" srcId="{B52F5EFD-155C-4101-849C-02F8B820CFC4}" destId="{E991AFF4-2E9D-4179-B5EA-D1496A9CF8D7}" srcOrd="4" destOrd="0" presId="urn:microsoft.com/office/officeart/2005/8/layout/vList2"/>
    <dgm:cxn modelId="{823357C1-A152-4934-84BB-09E16B614E13}" type="presParOf" srcId="{B52F5EFD-155C-4101-849C-02F8B820CFC4}" destId="{9FAABDF6-8CAB-4CD5-B4D3-2D99A5F3213B}" srcOrd="5" destOrd="0" presId="urn:microsoft.com/office/officeart/2005/8/layout/vList2"/>
    <dgm:cxn modelId="{2026AC18-5E40-4236-8DFE-62604D3429E5}" type="presParOf" srcId="{B52F5EFD-155C-4101-849C-02F8B820CFC4}" destId="{0FF2E5AF-2250-416F-B936-A59FACBE2930}"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D37BC-29CB-4EC3-93F8-89E3620917A6}">
      <dsp:nvSpPr>
        <dsp:cNvPr id="0" name=""/>
        <dsp:cNvSpPr/>
      </dsp:nvSpPr>
      <dsp:spPr>
        <a:xfrm>
          <a:off x="0" y="289691"/>
          <a:ext cx="6545199" cy="479700"/>
        </a:xfrm>
        <a:prstGeom prst="round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increase labor productivity. ...</a:t>
          </a:r>
        </a:p>
      </dsp:txBody>
      <dsp:txXfrm>
        <a:off x="23417" y="313108"/>
        <a:ext cx="6498365" cy="432866"/>
      </dsp:txXfrm>
    </dsp:sp>
    <dsp:sp modelId="{D9EB3F54-CAF0-4D4C-A71B-4F0848BC2EDB}">
      <dsp:nvSpPr>
        <dsp:cNvPr id="0" name=""/>
        <dsp:cNvSpPr/>
      </dsp:nvSpPr>
      <dsp:spPr>
        <a:xfrm>
          <a:off x="0" y="826991"/>
          <a:ext cx="6545199" cy="479700"/>
        </a:xfrm>
        <a:prstGeom prst="roundRect">
          <a:avLst/>
        </a:prstGeom>
        <a:gradFill rotWithShape="0">
          <a:gsLst>
            <a:gs pos="0">
              <a:schemeClr val="accent5">
                <a:hueOff val="-286420"/>
                <a:satOff val="157"/>
                <a:lumOff val="756"/>
                <a:alphaOff val="0"/>
                <a:tint val="98000"/>
                <a:lumMod val="100000"/>
              </a:schemeClr>
            </a:gs>
            <a:gs pos="100000">
              <a:schemeClr val="accent5">
                <a:hueOff val="-286420"/>
                <a:satOff val="157"/>
                <a:lumOff val="75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reduce labor cost. ...</a:t>
          </a:r>
        </a:p>
      </dsp:txBody>
      <dsp:txXfrm>
        <a:off x="23417" y="850408"/>
        <a:ext cx="6498365" cy="432866"/>
      </dsp:txXfrm>
    </dsp:sp>
    <dsp:sp modelId="{18E15D74-FC1B-40F6-A7AE-1F427C36A8DF}">
      <dsp:nvSpPr>
        <dsp:cNvPr id="0" name=""/>
        <dsp:cNvSpPr/>
      </dsp:nvSpPr>
      <dsp:spPr>
        <a:xfrm>
          <a:off x="0" y="1364291"/>
          <a:ext cx="6545199" cy="479700"/>
        </a:xfrm>
        <a:prstGeom prst="roundRect">
          <a:avLst/>
        </a:prstGeom>
        <a:gradFill rotWithShape="0">
          <a:gsLst>
            <a:gs pos="0">
              <a:schemeClr val="accent5">
                <a:hueOff val="-572839"/>
                <a:satOff val="315"/>
                <a:lumOff val="1513"/>
                <a:alphaOff val="0"/>
                <a:tint val="98000"/>
                <a:lumMod val="100000"/>
              </a:schemeClr>
            </a:gs>
            <a:gs pos="100000">
              <a:schemeClr val="accent5">
                <a:hueOff val="-572839"/>
                <a:satOff val="315"/>
                <a:lumOff val="151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mitigate the effects of labor shortages. ...</a:t>
          </a:r>
        </a:p>
      </dsp:txBody>
      <dsp:txXfrm>
        <a:off x="23417" y="1387708"/>
        <a:ext cx="6498365" cy="432866"/>
      </dsp:txXfrm>
    </dsp:sp>
    <dsp:sp modelId="{90AB6EA2-76C6-49A1-8EE2-7DBD233954FF}">
      <dsp:nvSpPr>
        <dsp:cNvPr id="0" name=""/>
        <dsp:cNvSpPr/>
      </dsp:nvSpPr>
      <dsp:spPr>
        <a:xfrm>
          <a:off x="0" y="1901591"/>
          <a:ext cx="6545199" cy="479700"/>
        </a:xfrm>
        <a:prstGeom prst="roundRect">
          <a:avLst/>
        </a:prstGeom>
        <a:gradFill rotWithShape="0">
          <a:gsLst>
            <a:gs pos="0">
              <a:schemeClr val="accent5">
                <a:hueOff val="-859259"/>
                <a:satOff val="472"/>
                <a:lumOff val="2269"/>
                <a:alphaOff val="0"/>
                <a:tint val="98000"/>
                <a:lumMod val="100000"/>
              </a:schemeClr>
            </a:gs>
            <a:gs pos="100000">
              <a:schemeClr val="accent5">
                <a:hueOff val="-859259"/>
                <a:satOff val="472"/>
                <a:lumOff val="226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reduce or eliminate routine manual and clerical tasks. ...</a:t>
          </a:r>
        </a:p>
      </dsp:txBody>
      <dsp:txXfrm>
        <a:off x="23417" y="1925008"/>
        <a:ext cx="6498365" cy="432866"/>
      </dsp:txXfrm>
    </dsp:sp>
    <dsp:sp modelId="{93205928-9958-4396-9C71-47E0B7EB174B}">
      <dsp:nvSpPr>
        <dsp:cNvPr id="0" name=""/>
        <dsp:cNvSpPr/>
      </dsp:nvSpPr>
      <dsp:spPr>
        <a:xfrm>
          <a:off x="0" y="2438891"/>
          <a:ext cx="6545199" cy="479700"/>
        </a:xfrm>
        <a:prstGeom prst="roundRect">
          <a:avLst/>
        </a:prstGeom>
        <a:gradFill rotWithShape="0">
          <a:gsLst>
            <a:gs pos="0">
              <a:schemeClr val="accent5">
                <a:hueOff val="-1145678"/>
                <a:satOff val="630"/>
                <a:lumOff val="3025"/>
                <a:alphaOff val="0"/>
                <a:tint val="98000"/>
                <a:lumMod val="100000"/>
              </a:schemeClr>
            </a:gs>
            <a:gs pos="100000">
              <a:schemeClr val="accent5">
                <a:hueOff val="-1145678"/>
                <a:satOff val="630"/>
                <a:lumOff val="302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improve worker safety. ...</a:t>
          </a:r>
        </a:p>
      </dsp:txBody>
      <dsp:txXfrm>
        <a:off x="23417" y="2462308"/>
        <a:ext cx="6498365" cy="432866"/>
      </dsp:txXfrm>
    </dsp:sp>
    <dsp:sp modelId="{239A3BA6-17BB-4ECC-9ECD-CC77040EE007}">
      <dsp:nvSpPr>
        <dsp:cNvPr id="0" name=""/>
        <dsp:cNvSpPr/>
      </dsp:nvSpPr>
      <dsp:spPr>
        <a:xfrm>
          <a:off x="0" y="2976191"/>
          <a:ext cx="6545199" cy="479700"/>
        </a:xfrm>
        <a:prstGeom prst="roundRect">
          <a:avLst/>
        </a:prstGeom>
        <a:gradFill rotWithShape="0">
          <a:gsLst>
            <a:gs pos="0">
              <a:schemeClr val="accent5">
                <a:hueOff val="-1432098"/>
                <a:satOff val="787"/>
                <a:lumOff val="3781"/>
                <a:alphaOff val="0"/>
                <a:tint val="98000"/>
                <a:lumMod val="100000"/>
              </a:schemeClr>
            </a:gs>
            <a:gs pos="100000">
              <a:schemeClr val="accent5">
                <a:hueOff val="-1432098"/>
                <a:satOff val="787"/>
                <a:lumOff val="3781"/>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improve product quality. ...</a:t>
          </a:r>
        </a:p>
      </dsp:txBody>
      <dsp:txXfrm>
        <a:off x="23417" y="2999608"/>
        <a:ext cx="6498365" cy="432866"/>
      </dsp:txXfrm>
    </dsp:sp>
    <dsp:sp modelId="{E86B4610-CA76-4870-8F73-2F44CA993F8C}">
      <dsp:nvSpPr>
        <dsp:cNvPr id="0" name=""/>
        <dsp:cNvSpPr/>
      </dsp:nvSpPr>
      <dsp:spPr>
        <a:xfrm>
          <a:off x="0" y="3513491"/>
          <a:ext cx="6545199" cy="479700"/>
        </a:xfrm>
        <a:prstGeom prst="roundRect">
          <a:avLst/>
        </a:prstGeom>
        <a:gradFill rotWithShape="0">
          <a:gsLst>
            <a:gs pos="0">
              <a:schemeClr val="accent5">
                <a:hueOff val="-1718518"/>
                <a:satOff val="945"/>
                <a:lumOff val="4538"/>
                <a:alphaOff val="0"/>
                <a:tint val="98000"/>
                <a:lumMod val="100000"/>
              </a:schemeClr>
            </a:gs>
            <a:gs pos="100000">
              <a:schemeClr val="accent5">
                <a:hueOff val="-1718518"/>
                <a:satOff val="945"/>
                <a:lumOff val="453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reduce manufacturing lead time. ...</a:t>
          </a:r>
        </a:p>
      </dsp:txBody>
      <dsp:txXfrm>
        <a:off x="23417" y="3536908"/>
        <a:ext cx="6498365" cy="432866"/>
      </dsp:txXfrm>
    </dsp:sp>
    <dsp:sp modelId="{ED0CCE2F-CC1B-40B2-8FE3-87C3D181F016}">
      <dsp:nvSpPr>
        <dsp:cNvPr id="0" name=""/>
        <dsp:cNvSpPr/>
      </dsp:nvSpPr>
      <dsp:spPr>
        <a:xfrm>
          <a:off x="0" y="4050791"/>
          <a:ext cx="6545199" cy="479700"/>
        </a:xfrm>
        <a:prstGeom prst="roundRect">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accomplish processes that cannot be done manually.</a:t>
          </a:r>
        </a:p>
      </dsp:txBody>
      <dsp:txXfrm>
        <a:off x="23417" y="4074208"/>
        <a:ext cx="6498365"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B7FD8-1B9E-4886-998A-984938EA69BD}">
      <dsp:nvSpPr>
        <dsp:cNvPr id="0" name=""/>
        <dsp:cNvSpPr/>
      </dsp:nvSpPr>
      <dsp:spPr>
        <a:xfrm>
          <a:off x="0" y="975"/>
          <a:ext cx="5886291" cy="112729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High risk</a:t>
          </a:r>
        </a:p>
      </dsp:txBody>
      <dsp:txXfrm>
        <a:off x="55030" y="56005"/>
        <a:ext cx="5776231" cy="1017235"/>
      </dsp:txXfrm>
    </dsp:sp>
    <dsp:sp modelId="{9BDAFD5C-45F9-463D-A54F-C549CF5F1EE3}">
      <dsp:nvSpPr>
        <dsp:cNvPr id="0" name=""/>
        <dsp:cNvSpPr/>
      </dsp:nvSpPr>
      <dsp:spPr>
        <a:xfrm>
          <a:off x="0" y="1263630"/>
          <a:ext cx="5886291" cy="1127295"/>
        </a:xfrm>
        <a:prstGeom prst="roundRect">
          <a:avLst/>
        </a:prstGeom>
        <a:solidFill>
          <a:schemeClr val="accent5">
            <a:hueOff val="-668312"/>
            <a:satOff val="367"/>
            <a:lumOff val="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Repeatedly executed</a:t>
          </a:r>
        </a:p>
      </dsp:txBody>
      <dsp:txXfrm>
        <a:off x="55030" y="1318660"/>
        <a:ext cx="5776231" cy="1017235"/>
      </dsp:txXfrm>
    </dsp:sp>
    <dsp:sp modelId="{E991AFF4-2E9D-4179-B5EA-D1496A9CF8D7}">
      <dsp:nvSpPr>
        <dsp:cNvPr id="0" name=""/>
        <dsp:cNvSpPr/>
      </dsp:nvSpPr>
      <dsp:spPr>
        <a:xfrm>
          <a:off x="0" y="2526285"/>
          <a:ext cx="5886291" cy="1127295"/>
        </a:xfrm>
        <a:prstGeom prst="roundRect">
          <a:avLst/>
        </a:prstGeom>
        <a:solidFill>
          <a:schemeClr val="accent5">
            <a:hueOff val="-1336625"/>
            <a:satOff val="735"/>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Difficult to perform</a:t>
          </a:r>
        </a:p>
      </dsp:txBody>
      <dsp:txXfrm>
        <a:off x="55030" y="2581315"/>
        <a:ext cx="5776231" cy="1017235"/>
      </dsp:txXfrm>
    </dsp:sp>
    <dsp:sp modelId="{0FF2E5AF-2250-416F-B936-A59FACBE2930}">
      <dsp:nvSpPr>
        <dsp:cNvPr id="0" name=""/>
        <dsp:cNvSpPr/>
      </dsp:nvSpPr>
      <dsp:spPr>
        <a:xfrm>
          <a:off x="0" y="3788940"/>
          <a:ext cx="5886291" cy="1127295"/>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Time Consuming</a:t>
          </a:r>
        </a:p>
      </dsp:txBody>
      <dsp:txXfrm>
        <a:off x="55030" y="3843970"/>
        <a:ext cx="5776231"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n.wikipedia.org/wiki/Thermosta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hyperlink" Target="https://www.testim.io/blog/test-automation-job/" TargetMode="External"/><Relationship Id="rId4" Type="http://schemas.openxmlformats.org/officeDocument/2006/relationships/hyperlink" Target="https://www.testim.io/resources/prepare-test-autom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6B8CE-C866-B87D-00F3-A994841D4E8C}"/>
              </a:ext>
            </a:extLst>
          </p:cNvPr>
          <p:cNvSpPr txBox="1"/>
          <p:nvPr/>
        </p:nvSpPr>
        <p:spPr>
          <a:xfrm>
            <a:off x="4486275" y="1047750"/>
            <a:ext cx="6934200" cy="646331"/>
          </a:xfrm>
          <a:prstGeom prst="rect">
            <a:avLst/>
          </a:prstGeom>
          <a:noFill/>
        </p:spPr>
        <p:txBody>
          <a:bodyPr wrap="square">
            <a:spAutoFit/>
          </a:bodyPr>
          <a:lstStyle/>
          <a:p>
            <a:r>
              <a:rPr lang="en-IN" sz="3600" dirty="0">
                <a:solidFill>
                  <a:srgbClr val="FF0000"/>
                </a:solidFill>
                <a:latin typeface="Aharoni" panose="02010803020104030203" pitchFamily="2" charset="-79"/>
                <a:cs typeface="Aharoni" panose="02010803020104030203" pitchFamily="2" charset="-79"/>
              </a:rPr>
              <a:t>AGENDA</a:t>
            </a:r>
          </a:p>
        </p:txBody>
      </p:sp>
      <p:sp>
        <p:nvSpPr>
          <p:cNvPr id="5" name="TextBox 4">
            <a:extLst>
              <a:ext uri="{FF2B5EF4-FFF2-40B4-BE49-F238E27FC236}">
                <a16:creationId xmlns:a16="http://schemas.microsoft.com/office/drawing/2014/main" id="{B9853DD9-0D81-9FF2-271E-D8AF7DEF8FFA}"/>
              </a:ext>
            </a:extLst>
          </p:cNvPr>
          <p:cNvSpPr txBox="1"/>
          <p:nvPr/>
        </p:nvSpPr>
        <p:spPr>
          <a:xfrm>
            <a:off x="1304925" y="1762839"/>
            <a:ext cx="6562725"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rgbClr val="FFFF00"/>
                </a:solidFill>
              </a:rPr>
              <a:t>AUTOMATION</a:t>
            </a:r>
          </a:p>
        </p:txBody>
      </p:sp>
      <p:sp>
        <p:nvSpPr>
          <p:cNvPr id="7" name="TextBox 6">
            <a:extLst>
              <a:ext uri="{FF2B5EF4-FFF2-40B4-BE49-F238E27FC236}">
                <a16:creationId xmlns:a16="http://schemas.microsoft.com/office/drawing/2014/main" id="{C1BF1D59-379B-C673-5EA9-DC72385220C7}"/>
              </a:ext>
            </a:extLst>
          </p:cNvPr>
          <p:cNvSpPr txBox="1"/>
          <p:nvPr/>
        </p:nvSpPr>
        <p:spPr>
          <a:xfrm>
            <a:off x="1304925" y="2286059"/>
            <a:ext cx="6096000"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rgbClr val="FFFF00"/>
                </a:solidFill>
              </a:rPr>
              <a:t>TEST AUTOMATION</a:t>
            </a:r>
          </a:p>
        </p:txBody>
      </p:sp>
      <p:sp>
        <p:nvSpPr>
          <p:cNvPr id="9" name="TextBox 8">
            <a:extLst>
              <a:ext uri="{FF2B5EF4-FFF2-40B4-BE49-F238E27FC236}">
                <a16:creationId xmlns:a16="http://schemas.microsoft.com/office/drawing/2014/main" id="{A3DEE6D3-49D9-ECBF-F2F7-B2C3A0FAF60D}"/>
              </a:ext>
            </a:extLst>
          </p:cNvPr>
          <p:cNvSpPr txBox="1"/>
          <p:nvPr/>
        </p:nvSpPr>
        <p:spPr>
          <a:xfrm>
            <a:off x="1304925" y="2809279"/>
            <a:ext cx="7620000" cy="523220"/>
          </a:xfrm>
          <a:prstGeom prst="rect">
            <a:avLst/>
          </a:prstGeom>
          <a:noFill/>
        </p:spPr>
        <p:txBody>
          <a:bodyPr wrap="square">
            <a:spAutoFit/>
          </a:bodyPr>
          <a:lstStyle/>
          <a:p>
            <a:pPr marL="457200" indent="-457200">
              <a:buFont typeface="Wingdings" panose="05000000000000000000" pitchFamily="2" charset="2"/>
              <a:buChar char="v"/>
            </a:pPr>
            <a:r>
              <a:rPr lang="en-US" sz="2800" dirty="0">
                <a:solidFill>
                  <a:srgbClr val="FFFF00"/>
                </a:solidFill>
              </a:rPr>
              <a:t>WHY YOU REQUIRE THIS AUTOMATION</a:t>
            </a:r>
            <a:endParaRPr lang="en-IN" sz="2800" dirty="0">
              <a:solidFill>
                <a:srgbClr val="FFFF00"/>
              </a:solidFill>
            </a:endParaRPr>
          </a:p>
        </p:txBody>
      </p:sp>
      <p:sp>
        <p:nvSpPr>
          <p:cNvPr id="11" name="TextBox 10">
            <a:extLst>
              <a:ext uri="{FF2B5EF4-FFF2-40B4-BE49-F238E27FC236}">
                <a16:creationId xmlns:a16="http://schemas.microsoft.com/office/drawing/2014/main" id="{CB0926E9-7C65-445D-6615-715598297BD2}"/>
              </a:ext>
            </a:extLst>
          </p:cNvPr>
          <p:cNvSpPr txBox="1"/>
          <p:nvPr/>
        </p:nvSpPr>
        <p:spPr>
          <a:xfrm>
            <a:off x="1304925" y="3263892"/>
            <a:ext cx="6096000" cy="523220"/>
          </a:xfrm>
          <a:prstGeom prst="rect">
            <a:avLst/>
          </a:prstGeom>
          <a:noFill/>
        </p:spPr>
        <p:txBody>
          <a:bodyPr wrap="square">
            <a:spAutoFit/>
          </a:bodyPr>
          <a:lstStyle/>
          <a:p>
            <a:pPr marL="285750" indent="-285750">
              <a:buFont typeface="Wingdings" panose="05000000000000000000" pitchFamily="2" charset="2"/>
              <a:buChar char="v"/>
            </a:pPr>
            <a:r>
              <a:rPr lang="en-IN" sz="2800" dirty="0">
                <a:solidFill>
                  <a:srgbClr val="FFFF00"/>
                </a:solidFill>
              </a:rPr>
              <a:t>REASONS</a:t>
            </a:r>
          </a:p>
        </p:txBody>
      </p:sp>
      <p:sp>
        <p:nvSpPr>
          <p:cNvPr id="13" name="TextBox 12">
            <a:extLst>
              <a:ext uri="{FF2B5EF4-FFF2-40B4-BE49-F238E27FC236}">
                <a16:creationId xmlns:a16="http://schemas.microsoft.com/office/drawing/2014/main" id="{B1564AE7-6FE0-8BDD-7C09-AF97513CB0D3}"/>
              </a:ext>
            </a:extLst>
          </p:cNvPr>
          <p:cNvSpPr txBox="1"/>
          <p:nvPr/>
        </p:nvSpPr>
        <p:spPr>
          <a:xfrm>
            <a:off x="1304925" y="3787112"/>
            <a:ext cx="7172325" cy="523220"/>
          </a:xfrm>
          <a:prstGeom prst="rect">
            <a:avLst/>
          </a:prstGeom>
          <a:noFill/>
        </p:spPr>
        <p:txBody>
          <a:bodyPr wrap="square">
            <a:spAutoFit/>
          </a:bodyPr>
          <a:lstStyle/>
          <a:p>
            <a:pPr marL="285750" indent="-285750">
              <a:buFont typeface="Wingdings" panose="05000000000000000000" pitchFamily="2" charset="2"/>
              <a:buChar char="v"/>
            </a:pPr>
            <a:r>
              <a:rPr lang="en-US" sz="2800" dirty="0">
                <a:solidFill>
                  <a:srgbClr val="FFFF00"/>
                </a:solidFill>
              </a:rPr>
              <a:t>WHICH KIND OF TESTCASE IN AUTOMATION</a:t>
            </a:r>
            <a:endParaRPr lang="en-IN" sz="2800" dirty="0">
              <a:solidFill>
                <a:srgbClr val="FFFF00"/>
              </a:solidFill>
            </a:endParaRPr>
          </a:p>
        </p:txBody>
      </p:sp>
      <p:sp>
        <p:nvSpPr>
          <p:cNvPr id="15" name="TextBox 14">
            <a:extLst>
              <a:ext uri="{FF2B5EF4-FFF2-40B4-BE49-F238E27FC236}">
                <a16:creationId xmlns:a16="http://schemas.microsoft.com/office/drawing/2014/main" id="{FA86E23E-3D76-5FC7-5A7F-F33C04A4E9E8}"/>
              </a:ext>
            </a:extLst>
          </p:cNvPr>
          <p:cNvSpPr txBox="1"/>
          <p:nvPr/>
        </p:nvSpPr>
        <p:spPr>
          <a:xfrm>
            <a:off x="1304925" y="4310332"/>
            <a:ext cx="6096000"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rgbClr val="FFFF00"/>
                </a:solidFill>
              </a:rPr>
              <a:t>CRITERIA</a:t>
            </a:r>
          </a:p>
        </p:txBody>
      </p:sp>
      <p:sp>
        <p:nvSpPr>
          <p:cNvPr id="17" name="TextBox 16">
            <a:extLst>
              <a:ext uri="{FF2B5EF4-FFF2-40B4-BE49-F238E27FC236}">
                <a16:creationId xmlns:a16="http://schemas.microsoft.com/office/drawing/2014/main" id="{38093018-2FA1-9A2D-1E90-36D29808EFB6}"/>
              </a:ext>
            </a:extLst>
          </p:cNvPr>
          <p:cNvSpPr txBox="1"/>
          <p:nvPr/>
        </p:nvSpPr>
        <p:spPr>
          <a:xfrm>
            <a:off x="1304925" y="4764945"/>
            <a:ext cx="6096000"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rgbClr val="FFFF00"/>
                </a:solidFill>
              </a:rPr>
              <a:t>STEPS</a:t>
            </a:r>
          </a:p>
        </p:txBody>
      </p:sp>
      <p:sp>
        <p:nvSpPr>
          <p:cNvPr id="19" name="TextBox 18">
            <a:extLst>
              <a:ext uri="{FF2B5EF4-FFF2-40B4-BE49-F238E27FC236}">
                <a16:creationId xmlns:a16="http://schemas.microsoft.com/office/drawing/2014/main" id="{F8F5F8E9-8922-A6DE-7110-7643D1CA840E}"/>
              </a:ext>
            </a:extLst>
          </p:cNvPr>
          <p:cNvSpPr txBox="1"/>
          <p:nvPr/>
        </p:nvSpPr>
        <p:spPr>
          <a:xfrm>
            <a:off x="1304925" y="5288165"/>
            <a:ext cx="6096000" cy="523220"/>
          </a:xfrm>
          <a:prstGeom prst="rect">
            <a:avLst/>
          </a:prstGeom>
          <a:noFill/>
        </p:spPr>
        <p:txBody>
          <a:bodyPr wrap="square">
            <a:spAutoFit/>
          </a:bodyPr>
          <a:lstStyle/>
          <a:p>
            <a:pPr marL="457200" indent="-457200">
              <a:buFont typeface="Wingdings" panose="05000000000000000000" pitchFamily="2" charset="2"/>
              <a:buChar char="v"/>
            </a:pPr>
            <a:r>
              <a:rPr lang="en-IN" sz="2800" dirty="0">
                <a:solidFill>
                  <a:srgbClr val="FFFF00"/>
                </a:solidFill>
              </a:rPr>
              <a:t>FRAMEWORK FOR AUTOMATION</a:t>
            </a:r>
          </a:p>
        </p:txBody>
      </p:sp>
    </p:spTree>
    <p:extLst>
      <p:ext uri="{BB962C8B-B14F-4D97-AF65-F5344CB8AC3E}">
        <p14:creationId xmlns:p14="http://schemas.microsoft.com/office/powerpoint/2010/main" val="931735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mat&#10;&#10;Description automatically generated">
            <a:extLst>
              <a:ext uri="{FF2B5EF4-FFF2-40B4-BE49-F238E27FC236}">
                <a16:creationId xmlns:a16="http://schemas.microsoft.com/office/drawing/2014/main" id="{A8B8658D-DEFE-70FA-2414-B8E9A03460D4}"/>
              </a:ext>
            </a:extLst>
          </p:cNvPr>
          <p:cNvPicPr>
            <a:picLocks noChangeAspect="1"/>
          </p:cNvPicPr>
          <p:nvPr/>
        </p:nvPicPr>
        <p:blipFill>
          <a:blip r:embed="rId3"/>
          <a:stretch>
            <a:fillRect/>
          </a:stretch>
        </p:blipFill>
        <p:spPr>
          <a:xfrm>
            <a:off x="2155401" y="800007"/>
            <a:ext cx="7866843" cy="5251118"/>
          </a:xfrm>
          <a:prstGeom prst="rect">
            <a:avLst/>
          </a:prstGeom>
        </p:spPr>
      </p:pic>
    </p:spTree>
    <p:extLst>
      <p:ext uri="{BB962C8B-B14F-4D97-AF65-F5344CB8AC3E}">
        <p14:creationId xmlns:p14="http://schemas.microsoft.com/office/powerpoint/2010/main" val="134850954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64648-FD96-3E08-2EE9-5FBF79E4CC2D}"/>
              </a:ext>
            </a:extLst>
          </p:cNvPr>
          <p:cNvSpPr txBox="1"/>
          <p:nvPr/>
        </p:nvSpPr>
        <p:spPr>
          <a:xfrm>
            <a:off x="1009650" y="1471136"/>
            <a:ext cx="6096000" cy="1938992"/>
          </a:xfrm>
          <a:prstGeom prst="rect">
            <a:avLst/>
          </a:prstGeom>
          <a:noFill/>
        </p:spPr>
        <p:txBody>
          <a:bodyPr wrap="square">
            <a:spAutoFit/>
          </a:bodyPr>
          <a:lstStyle/>
          <a:p>
            <a:r>
              <a:rPr lang="en-US" sz="2000" b="1" i="0" dirty="0">
                <a:effectLst/>
                <a:latin typeface="Arial" panose="020B0604020202020204" pitchFamily="34" charset="0"/>
              </a:rPr>
              <a:t>Automation</a:t>
            </a:r>
            <a:r>
              <a:rPr lang="en-US" sz="2000" b="0" i="0" dirty="0">
                <a:effectLst/>
                <a:latin typeface="Arial" panose="020B0604020202020204" pitchFamily="34" charset="0"/>
              </a:rPr>
              <a:t> describes a wide range of technologies that reduce human intervention in processes. Human intervention is reduced by predetermining decision criteria, subprocess relationships, and related actions — and embodying those predeterminations in machines</a:t>
            </a:r>
            <a:endParaRPr lang="en-IN" sz="2000" dirty="0"/>
          </a:p>
        </p:txBody>
      </p:sp>
      <p:sp>
        <p:nvSpPr>
          <p:cNvPr id="5" name="TextBox 4">
            <a:extLst>
              <a:ext uri="{FF2B5EF4-FFF2-40B4-BE49-F238E27FC236}">
                <a16:creationId xmlns:a16="http://schemas.microsoft.com/office/drawing/2014/main" id="{C6C0FEE6-FFD7-2B93-AB13-2347231D9A8B}"/>
              </a:ext>
            </a:extLst>
          </p:cNvPr>
          <p:cNvSpPr txBox="1"/>
          <p:nvPr/>
        </p:nvSpPr>
        <p:spPr>
          <a:xfrm>
            <a:off x="942975" y="876121"/>
            <a:ext cx="6096000" cy="461665"/>
          </a:xfrm>
          <a:prstGeom prst="rect">
            <a:avLst/>
          </a:prstGeom>
          <a:noFill/>
        </p:spPr>
        <p:txBody>
          <a:bodyPr wrap="square">
            <a:spAutoFit/>
          </a:bodyPr>
          <a:lstStyle/>
          <a:p>
            <a:r>
              <a:rPr lang="en-IN" sz="2400" dirty="0">
                <a:solidFill>
                  <a:srgbClr val="FFFF00"/>
                </a:solidFill>
                <a:highlight>
                  <a:srgbClr val="008000"/>
                </a:highlight>
              </a:rPr>
              <a:t>AUTOMATION</a:t>
            </a:r>
          </a:p>
        </p:txBody>
      </p:sp>
      <p:sp>
        <p:nvSpPr>
          <p:cNvPr id="7" name="TextBox 6">
            <a:extLst>
              <a:ext uri="{FF2B5EF4-FFF2-40B4-BE49-F238E27FC236}">
                <a16:creationId xmlns:a16="http://schemas.microsoft.com/office/drawing/2014/main" id="{F550D775-84C3-3D0B-1E4E-B92231D9B43F}"/>
              </a:ext>
            </a:extLst>
          </p:cNvPr>
          <p:cNvSpPr txBox="1"/>
          <p:nvPr/>
        </p:nvSpPr>
        <p:spPr>
          <a:xfrm>
            <a:off x="2028824" y="3447873"/>
            <a:ext cx="6772275" cy="2246769"/>
          </a:xfrm>
          <a:prstGeom prst="rect">
            <a:avLst/>
          </a:prstGeom>
          <a:noFill/>
        </p:spPr>
        <p:txBody>
          <a:bodyPr wrap="square">
            <a:spAutoFit/>
          </a:bodyPr>
          <a:lstStyle/>
          <a:p>
            <a:r>
              <a:rPr lang="en-US" sz="2000" b="0" i="0" dirty="0">
                <a:effectLst/>
                <a:latin typeface="Arial" panose="020B0604020202020204" pitchFamily="34" charset="0"/>
              </a:rPr>
              <a:t>Automation covers applications ranging from a household </a:t>
            </a:r>
            <a:r>
              <a:rPr lang="en-US" sz="2000" b="0" i="0" u="none" strike="noStrike" dirty="0">
                <a:effectLst/>
                <a:latin typeface="Arial" panose="020B0604020202020204" pitchFamily="34" charset="0"/>
                <a:hlinkClick r:id="rId2" tooltip="Thermostat">
                  <a:extLst>
                    <a:ext uri="{A12FA001-AC4F-418D-AE19-62706E023703}">
                      <ahyp:hlinkClr xmlns:ahyp="http://schemas.microsoft.com/office/drawing/2018/hyperlinkcolor" val="tx"/>
                    </a:ext>
                  </a:extLst>
                </a:hlinkClick>
              </a:rPr>
              <a:t>thermostat</a:t>
            </a:r>
            <a:r>
              <a:rPr lang="en-US" sz="2000" b="0" i="0" dirty="0">
                <a:effectLst/>
                <a:latin typeface="Arial" panose="020B0604020202020204" pitchFamily="34" charset="0"/>
              </a:rPr>
              <a:t> controlling a boiler, to a large industrial control system with tens of thousands of input measurements and output control signals. Automation has also found space in the banking sector. In control complexity, it can range from simple on-off control to multi-variable high-level algorithms.</a:t>
            </a:r>
            <a:endParaRPr lang="en-IN" sz="2000" dirty="0"/>
          </a:p>
        </p:txBody>
      </p:sp>
      <p:pic>
        <p:nvPicPr>
          <p:cNvPr id="9" name="Picture 8" descr="A picture containing person, automaton&#10;&#10;Description automatically generated">
            <a:extLst>
              <a:ext uri="{FF2B5EF4-FFF2-40B4-BE49-F238E27FC236}">
                <a16:creationId xmlns:a16="http://schemas.microsoft.com/office/drawing/2014/main" id="{C2245A7D-8003-32C8-AEC9-60E16290C68D}"/>
              </a:ext>
            </a:extLst>
          </p:cNvPr>
          <p:cNvPicPr>
            <a:picLocks noChangeAspect="1"/>
          </p:cNvPicPr>
          <p:nvPr/>
        </p:nvPicPr>
        <p:blipFill>
          <a:blip r:embed="rId3"/>
          <a:stretch>
            <a:fillRect/>
          </a:stretch>
        </p:blipFill>
        <p:spPr>
          <a:xfrm>
            <a:off x="7396215" y="665430"/>
            <a:ext cx="4172849" cy="2782443"/>
          </a:xfrm>
          <a:prstGeom prst="rect">
            <a:avLst/>
          </a:prstGeom>
        </p:spPr>
      </p:pic>
    </p:spTree>
    <p:extLst>
      <p:ext uri="{BB962C8B-B14F-4D97-AF65-F5344CB8AC3E}">
        <p14:creationId xmlns:p14="http://schemas.microsoft.com/office/powerpoint/2010/main" val="273521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Box 2">
            <a:extLst>
              <a:ext uri="{FF2B5EF4-FFF2-40B4-BE49-F238E27FC236}">
                <a16:creationId xmlns:a16="http://schemas.microsoft.com/office/drawing/2014/main" id="{1B166C89-2225-55A6-0657-DD20565A18A0}"/>
              </a:ext>
            </a:extLst>
          </p:cNvPr>
          <p:cNvSpPr txBox="1"/>
          <p:nvPr/>
        </p:nvSpPr>
        <p:spPr>
          <a:xfrm>
            <a:off x="825909" y="808055"/>
            <a:ext cx="3979205" cy="1453363"/>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highlight>
                  <a:srgbClr val="008000"/>
                </a:highlight>
                <a:latin typeface="+mj-lt"/>
                <a:ea typeface="+mj-ea"/>
                <a:cs typeface="+mj-cs"/>
              </a:rPr>
              <a:t>TEST AUTOMATION</a:t>
            </a:r>
          </a:p>
        </p:txBody>
      </p:sp>
      <p:sp>
        <p:nvSpPr>
          <p:cNvPr id="5" name="TextBox 4">
            <a:extLst>
              <a:ext uri="{FF2B5EF4-FFF2-40B4-BE49-F238E27FC236}">
                <a16:creationId xmlns:a16="http://schemas.microsoft.com/office/drawing/2014/main" id="{A2C62FBD-C13B-0542-2D72-CC70A6B2A25B}"/>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300" b="0" i="0"/>
              <a:t>There are two kinds of testing in the world of software—manual and automated. Some types of manual testing, such as discovery testing and usability testing, are invaluable. You can do other kinds of testing—like regression testing and functional testing—manually, but it’s a fairly wasteful practice for humans to keep doing the same thing over and over again. It’s these kinds of repetitive tests that lend themselves to </a:t>
            </a:r>
            <a:r>
              <a:rPr lang="en-US" sz="1300" b="0" i="0" u="none" strike="noStrike">
                <a:hlinkClick r:id="rId4">
                  <a:extLst>
                    <a:ext uri="{A12FA001-AC4F-418D-AE19-62706E023703}">
                      <ahyp:hlinkClr xmlns:ahyp="http://schemas.microsoft.com/office/drawing/2018/hyperlinkcolor" val="tx"/>
                    </a:ext>
                  </a:extLst>
                </a:hlinkClick>
              </a:rPr>
              <a:t>test automation</a:t>
            </a:r>
            <a:r>
              <a:rPr lang="en-US" sz="1300" b="0" i="0"/>
              <a:t>.</a:t>
            </a:r>
          </a:p>
          <a:p>
            <a:pPr>
              <a:lnSpc>
                <a:spcPct val="90000"/>
              </a:lnSpc>
              <a:spcAft>
                <a:spcPts val="1000"/>
              </a:spcAft>
              <a:buClr>
                <a:schemeClr val="tx1"/>
              </a:buClr>
              <a:buSzPct val="100000"/>
              <a:buFont typeface="Arial"/>
              <a:buChar char="•"/>
            </a:pPr>
            <a:r>
              <a:rPr lang="en-US" sz="1300" b="0" i="0"/>
              <a:t>Test automation is the practice of running tests automatically, managing test data, and utilizing results to improve software quality. It’s primarily a quality assurance measure, but its activities involve the commitment of the entire software production team. From business analysts to developers and DevOps engineers, getting the most out of test automation takes </a:t>
            </a:r>
            <a:r>
              <a:rPr lang="en-US" sz="1300" b="0" i="0" u="none" strike="noStrike">
                <a:hlinkClick r:id="rId5">
                  <a:extLst>
                    <a:ext uri="{A12FA001-AC4F-418D-AE19-62706E023703}">
                      <ahyp:hlinkClr xmlns:ahyp="http://schemas.microsoft.com/office/drawing/2018/hyperlinkcolor" val="tx"/>
                    </a:ext>
                  </a:extLst>
                </a:hlinkClick>
              </a:rPr>
              <a:t>the inclusion of everyone</a:t>
            </a:r>
            <a:r>
              <a:rPr lang="en-US" sz="1300" b="0" i="0"/>
              <a:t>.</a:t>
            </a:r>
          </a:p>
        </p:txBody>
      </p:sp>
      <p:pic>
        <p:nvPicPr>
          <p:cNvPr id="7" name="Picture 6">
            <a:extLst>
              <a:ext uri="{FF2B5EF4-FFF2-40B4-BE49-F238E27FC236}">
                <a16:creationId xmlns:a16="http://schemas.microsoft.com/office/drawing/2014/main" id="{FFFAE28A-2175-59DB-D6CE-43C6223FDA6E}"/>
              </a:ext>
            </a:extLst>
          </p:cNvPr>
          <p:cNvPicPr>
            <a:picLocks noChangeAspect="1"/>
          </p:cNvPicPr>
          <p:nvPr/>
        </p:nvPicPr>
        <p:blipFill>
          <a:blip r:embed="rId6"/>
          <a:stretch>
            <a:fillRect/>
          </a:stretch>
        </p:blipFill>
        <p:spPr>
          <a:xfrm>
            <a:off x="5289752" y="1267763"/>
            <a:ext cx="6095593" cy="41602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94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Box 2">
            <a:extLst>
              <a:ext uri="{FF2B5EF4-FFF2-40B4-BE49-F238E27FC236}">
                <a16:creationId xmlns:a16="http://schemas.microsoft.com/office/drawing/2014/main" id="{177CFD1C-EB74-5E7E-BBCC-823442E97C44}"/>
              </a:ext>
            </a:extLst>
          </p:cNvPr>
          <p:cNvSpPr txBox="1"/>
          <p:nvPr/>
        </p:nvSpPr>
        <p:spPr>
          <a:xfrm>
            <a:off x="4955458" y="639097"/>
            <a:ext cx="6593075" cy="1612490"/>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highlight>
                  <a:srgbClr val="008000"/>
                </a:highlight>
                <a:latin typeface="+mj-lt"/>
                <a:ea typeface="+mj-ea"/>
                <a:cs typeface="+mj-cs"/>
              </a:rPr>
              <a:t>WHY YOU REQUIRE THIS AUTOMATION</a:t>
            </a:r>
          </a:p>
        </p:txBody>
      </p:sp>
      <p:pic>
        <p:nvPicPr>
          <p:cNvPr id="6" name="Picture 5" descr="Digital financial graph">
            <a:extLst>
              <a:ext uri="{FF2B5EF4-FFF2-40B4-BE49-F238E27FC236}">
                <a16:creationId xmlns:a16="http://schemas.microsoft.com/office/drawing/2014/main" id="{C9F012B8-8ACF-6AB3-60D4-C4007DD186AD}"/>
              </a:ext>
            </a:extLst>
          </p:cNvPr>
          <p:cNvPicPr>
            <a:picLocks noChangeAspect="1"/>
          </p:cNvPicPr>
          <p:nvPr/>
        </p:nvPicPr>
        <p:blipFill rotWithShape="1">
          <a:blip r:embed="rId4"/>
          <a:srcRect l="38631" r="23344"/>
          <a:stretch/>
        </p:blipFill>
        <p:spPr>
          <a:xfrm>
            <a:off x="20" y="975"/>
            <a:ext cx="4635988" cy="6858000"/>
          </a:xfrm>
          <a:prstGeom prst="rect">
            <a:avLst/>
          </a:prstGeom>
        </p:spPr>
      </p:pic>
      <p:sp>
        <p:nvSpPr>
          <p:cNvPr id="4" name="TextBox 3">
            <a:extLst>
              <a:ext uri="{FF2B5EF4-FFF2-40B4-BE49-F238E27FC236}">
                <a16:creationId xmlns:a16="http://schemas.microsoft.com/office/drawing/2014/main" id="{18BF8D79-1CCF-6444-3D7A-1999D1BC0DD8}"/>
              </a:ext>
            </a:extLst>
          </p:cNvPr>
          <p:cNvSpPr txBox="1"/>
          <p:nvPr/>
        </p:nvSpPr>
        <p:spPr>
          <a:xfrm>
            <a:off x="4955458" y="2251587"/>
            <a:ext cx="6593075"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Automated Testing Saves Time and </a:t>
            </a:r>
            <a:r>
              <a:rPr lang="en-US" dirty="0" err="1"/>
              <a:t>Money.Manually</a:t>
            </a:r>
            <a:r>
              <a:rPr lang="en-US" dirty="0"/>
              <a:t> repeating these tests is costly and time consuming. Once created, automated tests can be run repeatedly at no additional cost and they are much faster than manual tests. Automated software testing can reduce the time to run repetitive tests from days to hours.</a:t>
            </a:r>
          </a:p>
        </p:txBody>
      </p:sp>
    </p:spTree>
    <p:extLst>
      <p:ext uri="{BB962C8B-B14F-4D97-AF65-F5344CB8AC3E}">
        <p14:creationId xmlns:p14="http://schemas.microsoft.com/office/powerpoint/2010/main" val="259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3" name="Rectangle 12">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F6F7F8A-0639-A107-6C31-A75ED5CB9DFA}"/>
              </a:ext>
            </a:extLst>
          </p:cNvPr>
          <p:cNvSpPr txBox="1"/>
          <p:nvPr/>
        </p:nvSpPr>
        <p:spPr>
          <a:xfrm>
            <a:off x="685801" y="643466"/>
            <a:ext cx="2590799" cy="4995333"/>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solidFill>
                  <a:srgbClr val="FFFFFF"/>
                </a:solidFill>
                <a:highlight>
                  <a:srgbClr val="008000"/>
                </a:highlight>
                <a:latin typeface="+mj-lt"/>
                <a:ea typeface="+mj-ea"/>
                <a:cs typeface="+mj-cs"/>
              </a:rPr>
              <a:t>REASONS</a:t>
            </a:r>
          </a:p>
        </p:txBody>
      </p:sp>
      <p:graphicFrame>
        <p:nvGraphicFramePr>
          <p:cNvPr id="7" name="TextBox 4">
            <a:extLst>
              <a:ext uri="{FF2B5EF4-FFF2-40B4-BE49-F238E27FC236}">
                <a16:creationId xmlns:a16="http://schemas.microsoft.com/office/drawing/2014/main" id="{EA0EE68A-F5B2-6FAB-3793-E626AE913538}"/>
              </a:ext>
            </a:extLst>
          </p:cNvPr>
          <p:cNvGraphicFramePr/>
          <p:nvPr>
            <p:extLst>
              <p:ext uri="{D42A27DB-BD31-4B8C-83A1-F6EECF244321}">
                <p14:modId xmlns:p14="http://schemas.microsoft.com/office/powerpoint/2010/main" val="4192075200"/>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6951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8" name="Picture 24">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7" name="Rectangle 26">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descr="Vaccine storage and manufacturing">
            <a:extLst>
              <a:ext uri="{FF2B5EF4-FFF2-40B4-BE49-F238E27FC236}">
                <a16:creationId xmlns:a16="http://schemas.microsoft.com/office/drawing/2014/main" id="{C303211B-4AC8-2E68-21EF-6EFF55097A2D}"/>
              </a:ext>
            </a:extLst>
          </p:cNvPr>
          <p:cNvPicPr>
            <a:picLocks noChangeAspect="1"/>
          </p:cNvPicPr>
          <p:nvPr/>
        </p:nvPicPr>
        <p:blipFill rotWithShape="1">
          <a:blip r:embed="rId4">
            <a:alphaModFix amt="20000"/>
          </a:blip>
          <a:srcRect t="1060" b="14671"/>
          <a:stretch/>
        </p:blipFill>
        <p:spPr>
          <a:xfrm>
            <a:off x="20" y="-152390"/>
            <a:ext cx="12191980" cy="6857990"/>
          </a:xfrm>
          <a:prstGeom prst="rect">
            <a:avLst/>
          </a:prstGeom>
        </p:spPr>
      </p:pic>
      <p:pic>
        <p:nvPicPr>
          <p:cNvPr id="29" name="Picture 28">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Box 2">
            <a:extLst>
              <a:ext uri="{FF2B5EF4-FFF2-40B4-BE49-F238E27FC236}">
                <a16:creationId xmlns:a16="http://schemas.microsoft.com/office/drawing/2014/main" id="{C23663D9-4FA2-4103-C4C5-49756E39A8D8}"/>
              </a:ext>
            </a:extLst>
          </p:cNvPr>
          <p:cNvSpPr txBox="1"/>
          <p:nvPr/>
        </p:nvSpPr>
        <p:spPr>
          <a:xfrm>
            <a:off x="685801" y="609600"/>
            <a:ext cx="10131425" cy="1456267"/>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highlight>
                  <a:srgbClr val="008000"/>
                </a:highlight>
                <a:latin typeface="+mj-lt"/>
                <a:ea typeface="+mj-ea"/>
                <a:cs typeface="+mj-cs"/>
              </a:rPr>
              <a:t>WHICH KIND OF TESTCASE IN AUTOMATION</a:t>
            </a:r>
          </a:p>
        </p:txBody>
      </p:sp>
      <p:sp>
        <p:nvSpPr>
          <p:cNvPr id="20" name="TextBox 4">
            <a:extLst>
              <a:ext uri="{FF2B5EF4-FFF2-40B4-BE49-F238E27FC236}">
                <a16:creationId xmlns:a16="http://schemas.microsoft.com/office/drawing/2014/main" id="{C01D353A-E626-7253-86DB-6EEAA96F2C53}"/>
              </a:ext>
            </a:extLst>
          </p:cNvPr>
          <p:cNvSpPr txBox="1"/>
          <p:nvPr/>
        </p:nvSpPr>
        <p:spPr>
          <a:xfrm>
            <a:off x="685801" y="2142067"/>
            <a:ext cx="10131425" cy="3649133"/>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TEST CASES USED IN AUTOMATION</a:t>
            </a:r>
          </a:p>
          <a:p>
            <a:pPr>
              <a:spcAft>
                <a:spcPts val="1000"/>
              </a:spcAft>
              <a:buClr>
                <a:schemeClr val="tx1"/>
              </a:buClr>
              <a:buSzPct val="100000"/>
              <a:buFont typeface="Arial"/>
              <a:buChar char="•"/>
            </a:pPr>
            <a:r>
              <a:rPr lang="en-US"/>
              <a:t>Unit Testing:</a:t>
            </a:r>
            <a:br>
              <a:rPr lang="en-US"/>
            </a:br>
            <a:r>
              <a:rPr lang="en-US"/>
              <a:t>Unit testing is the fastest method of testing and, therefore, should be the highest priority for your automation....</a:t>
            </a:r>
          </a:p>
          <a:p>
            <a:pPr>
              <a:spcAft>
                <a:spcPts val="1000"/>
              </a:spcAft>
              <a:buClr>
                <a:schemeClr val="tx1"/>
              </a:buClr>
              <a:buSzPct val="100000"/>
              <a:buFont typeface="Arial"/>
              <a:buChar char="•"/>
            </a:pPr>
            <a:r>
              <a:rPr lang="en-US"/>
              <a:t>Integration Testing:</a:t>
            </a:r>
            <a:br>
              <a:rPr lang="en-US"/>
            </a:br>
            <a:r>
              <a:rPr lang="en-US"/>
              <a:t>Integration testing, where we're testing our interfaces or modules, should also take high priority.....</a:t>
            </a:r>
          </a:p>
          <a:p>
            <a:pPr>
              <a:spcAft>
                <a:spcPts val="1000"/>
              </a:spcAft>
              <a:buClr>
                <a:schemeClr val="tx1"/>
              </a:buClr>
              <a:buSzPct val="100000"/>
              <a:buFont typeface="Arial"/>
              <a:buChar char="•"/>
            </a:pPr>
            <a:r>
              <a:rPr lang="en-US"/>
              <a:t>Functional Testing:</a:t>
            </a:r>
            <a:br>
              <a:rPr lang="en-US"/>
            </a:br>
            <a:r>
              <a:rPr lang="en-US"/>
              <a:t>It is a type of testing that seeks to establish whether each application feature works as per the software requirements.</a:t>
            </a:r>
            <a:endParaRPr lang="en-US" dirty="0"/>
          </a:p>
        </p:txBody>
      </p:sp>
    </p:spTree>
    <p:extLst>
      <p:ext uri="{BB962C8B-B14F-4D97-AF65-F5344CB8AC3E}">
        <p14:creationId xmlns:p14="http://schemas.microsoft.com/office/powerpoint/2010/main" val="374291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3" name="TextBox 2">
            <a:extLst>
              <a:ext uri="{FF2B5EF4-FFF2-40B4-BE49-F238E27FC236}">
                <a16:creationId xmlns:a16="http://schemas.microsoft.com/office/drawing/2014/main" id="{E830B170-A8CF-2BBA-7CFA-7F2059469688}"/>
              </a:ext>
            </a:extLst>
          </p:cNvPr>
          <p:cNvSpPr txBox="1"/>
          <p:nvPr/>
        </p:nvSpPr>
        <p:spPr>
          <a:xfrm>
            <a:off x="685801" y="643466"/>
            <a:ext cx="3351530" cy="4995333"/>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solidFill>
                  <a:srgbClr val="FFFFFF"/>
                </a:solidFill>
                <a:highlight>
                  <a:srgbClr val="008000"/>
                </a:highlight>
                <a:latin typeface="+mj-lt"/>
                <a:ea typeface="+mj-ea"/>
                <a:cs typeface="+mj-cs"/>
              </a:rPr>
              <a:t>CRITERIA For Automation</a:t>
            </a:r>
          </a:p>
        </p:txBody>
      </p:sp>
      <p:sp useBgFill="1">
        <p:nvSpPr>
          <p:cNvPr id="19" name="Rectangle 18">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7D053F3D-CD0D-2975-CD9E-CF01D21B8666}"/>
              </a:ext>
            </a:extLst>
          </p:cNvPr>
          <p:cNvGraphicFramePr/>
          <p:nvPr>
            <p:extLst>
              <p:ext uri="{D42A27DB-BD31-4B8C-83A1-F6EECF244321}">
                <p14:modId xmlns:p14="http://schemas.microsoft.com/office/powerpoint/2010/main" val="203459070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320417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437FC-6E32-200F-D190-A9FE642B23D7}"/>
              </a:ext>
            </a:extLst>
          </p:cNvPr>
          <p:cNvSpPr txBox="1"/>
          <p:nvPr/>
        </p:nvSpPr>
        <p:spPr>
          <a:xfrm>
            <a:off x="542925" y="485775"/>
            <a:ext cx="8601075" cy="523220"/>
          </a:xfrm>
          <a:prstGeom prst="rect">
            <a:avLst/>
          </a:prstGeom>
          <a:noFill/>
        </p:spPr>
        <p:txBody>
          <a:bodyPr wrap="square">
            <a:spAutoFit/>
          </a:bodyPr>
          <a:lstStyle/>
          <a:p>
            <a:r>
              <a:rPr lang="en-IN" sz="2800" dirty="0">
                <a:solidFill>
                  <a:srgbClr val="FFFF00"/>
                </a:solidFill>
                <a:highlight>
                  <a:srgbClr val="008000"/>
                </a:highlight>
              </a:rPr>
              <a:t>STEPS</a:t>
            </a:r>
          </a:p>
        </p:txBody>
      </p:sp>
      <p:sp>
        <p:nvSpPr>
          <p:cNvPr id="5" name="TextBox 4">
            <a:extLst>
              <a:ext uri="{FF2B5EF4-FFF2-40B4-BE49-F238E27FC236}">
                <a16:creationId xmlns:a16="http://schemas.microsoft.com/office/drawing/2014/main" id="{7E89649C-A4D8-B9FA-AFDE-29CC0E11A860}"/>
              </a:ext>
            </a:extLst>
          </p:cNvPr>
          <p:cNvSpPr txBox="1"/>
          <p:nvPr/>
        </p:nvSpPr>
        <p:spPr>
          <a:xfrm>
            <a:off x="1190625" y="1463159"/>
            <a:ext cx="6096000" cy="461665"/>
          </a:xfrm>
          <a:prstGeom prst="rect">
            <a:avLst/>
          </a:prstGeom>
          <a:noFill/>
        </p:spPr>
        <p:txBody>
          <a:bodyPr wrap="square">
            <a:spAutoFit/>
          </a:bodyPr>
          <a:lstStyle/>
          <a:p>
            <a:pPr marL="285750" indent="-285750">
              <a:buFont typeface="Wingdings" panose="05000000000000000000" pitchFamily="2" charset="2"/>
              <a:buChar char="§"/>
            </a:pPr>
            <a:r>
              <a:rPr lang="en-IN" sz="2400" dirty="0"/>
              <a:t>Test tool selection</a:t>
            </a:r>
          </a:p>
        </p:txBody>
      </p:sp>
      <p:sp>
        <p:nvSpPr>
          <p:cNvPr id="7" name="TextBox 6">
            <a:extLst>
              <a:ext uri="{FF2B5EF4-FFF2-40B4-BE49-F238E27FC236}">
                <a16:creationId xmlns:a16="http://schemas.microsoft.com/office/drawing/2014/main" id="{46743D59-BAF4-D132-7FFB-2864ECBA5642}"/>
              </a:ext>
            </a:extLst>
          </p:cNvPr>
          <p:cNvSpPr txBox="1"/>
          <p:nvPr/>
        </p:nvSpPr>
        <p:spPr>
          <a:xfrm>
            <a:off x="1190625" y="2148155"/>
            <a:ext cx="6096000" cy="461665"/>
          </a:xfrm>
          <a:prstGeom prst="rect">
            <a:avLst/>
          </a:prstGeom>
          <a:noFill/>
        </p:spPr>
        <p:txBody>
          <a:bodyPr wrap="square">
            <a:spAutoFit/>
          </a:bodyPr>
          <a:lstStyle/>
          <a:p>
            <a:pPr marL="285750" indent="-285750">
              <a:buFont typeface="Wingdings" panose="05000000000000000000" pitchFamily="2" charset="2"/>
              <a:buChar char="§"/>
            </a:pPr>
            <a:r>
              <a:rPr lang="en-IN" sz="2400" dirty="0"/>
              <a:t>Define scope of automation</a:t>
            </a:r>
          </a:p>
        </p:txBody>
      </p:sp>
      <p:sp>
        <p:nvSpPr>
          <p:cNvPr id="9" name="TextBox 8">
            <a:extLst>
              <a:ext uri="{FF2B5EF4-FFF2-40B4-BE49-F238E27FC236}">
                <a16:creationId xmlns:a16="http://schemas.microsoft.com/office/drawing/2014/main" id="{B85A8856-B0FA-38EC-5272-2980A1F4BDBE}"/>
              </a:ext>
            </a:extLst>
          </p:cNvPr>
          <p:cNvSpPr txBox="1"/>
          <p:nvPr/>
        </p:nvSpPr>
        <p:spPr>
          <a:xfrm>
            <a:off x="1190625" y="2833151"/>
            <a:ext cx="6096000" cy="461665"/>
          </a:xfrm>
          <a:prstGeom prst="rect">
            <a:avLst/>
          </a:prstGeom>
          <a:noFill/>
        </p:spPr>
        <p:txBody>
          <a:bodyPr wrap="square">
            <a:spAutoFit/>
          </a:bodyPr>
          <a:lstStyle/>
          <a:p>
            <a:pPr marL="285750" indent="-285750">
              <a:buFont typeface="Wingdings" panose="05000000000000000000" pitchFamily="2" charset="2"/>
              <a:buChar char="§"/>
            </a:pPr>
            <a:r>
              <a:rPr lang="en-IN" sz="2400" dirty="0" err="1"/>
              <a:t>Planning,Designing,Develop</a:t>
            </a:r>
            <a:endParaRPr lang="en-IN" sz="2400" dirty="0"/>
          </a:p>
        </p:txBody>
      </p:sp>
      <p:sp>
        <p:nvSpPr>
          <p:cNvPr id="11" name="TextBox 10">
            <a:extLst>
              <a:ext uri="{FF2B5EF4-FFF2-40B4-BE49-F238E27FC236}">
                <a16:creationId xmlns:a16="http://schemas.microsoft.com/office/drawing/2014/main" id="{41B59FDC-CF0B-14AF-FF0F-CF6AA72B7A97}"/>
              </a:ext>
            </a:extLst>
          </p:cNvPr>
          <p:cNvSpPr txBox="1"/>
          <p:nvPr/>
        </p:nvSpPr>
        <p:spPr>
          <a:xfrm>
            <a:off x="1190625" y="3549789"/>
            <a:ext cx="6096000" cy="461665"/>
          </a:xfrm>
          <a:prstGeom prst="rect">
            <a:avLst/>
          </a:prstGeom>
          <a:noFill/>
        </p:spPr>
        <p:txBody>
          <a:bodyPr wrap="square">
            <a:spAutoFit/>
          </a:bodyPr>
          <a:lstStyle/>
          <a:p>
            <a:pPr marL="285750" indent="-285750">
              <a:buFont typeface="Wingdings" panose="05000000000000000000" pitchFamily="2" charset="2"/>
              <a:buChar char="§"/>
            </a:pPr>
            <a:r>
              <a:rPr lang="en-IN" sz="2400" dirty="0"/>
              <a:t>Test Execution</a:t>
            </a:r>
          </a:p>
        </p:txBody>
      </p:sp>
      <p:sp>
        <p:nvSpPr>
          <p:cNvPr id="13" name="TextBox 12">
            <a:extLst>
              <a:ext uri="{FF2B5EF4-FFF2-40B4-BE49-F238E27FC236}">
                <a16:creationId xmlns:a16="http://schemas.microsoft.com/office/drawing/2014/main" id="{FE47D4A7-BD68-C66B-57D3-65414CF0E0C2}"/>
              </a:ext>
            </a:extLst>
          </p:cNvPr>
          <p:cNvSpPr txBox="1"/>
          <p:nvPr/>
        </p:nvSpPr>
        <p:spPr>
          <a:xfrm>
            <a:off x="1190625" y="4266427"/>
            <a:ext cx="6096000" cy="461665"/>
          </a:xfrm>
          <a:prstGeom prst="rect">
            <a:avLst/>
          </a:prstGeom>
          <a:noFill/>
        </p:spPr>
        <p:txBody>
          <a:bodyPr wrap="square">
            <a:spAutoFit/>
          </a:bodyPr>
          <a:lstStyle/>
          <a:p>
            <a:pPr marL="285750" indent="-285750">
              <a:buFont typeface="Wingdings" panose="05000000000000000000" pitchFamily="2" charset="2"/>
              <a:buChar char="§"/>
            </a:pPr>
            <a:r>
              <a:rPr lang="en-IN" sz="2400" dirty="0"/>
              <a:t>Test automation </a:t>
            </a:r>
            <a:r>
              <a:rPr lang="en-IN" sz="2400" dirty="0" err="1"/>
              <a:t>maintainance</a:t>
            </a:r>
            <a:endParaRPr lang="en-IN" sz="2400" dirty="0"/>
          </a:p>
        </p:txBody>
      </p:sp>
    </p:spTree>
    <p:extLst>
      <p:ext uri="{BB962C8B-B14F-4D97-AF65-F5344CB8AC3E}">
        <p14:creationId xmlns:p14="http://schemas.microsoft.com/office/powerpoint/2010/main" val="139753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8" name="Freeform: Shape 17">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
            <a:extLst>
              <a:ext uri="{FF2B5EF4-FFF2-40B4-BE49-F238E27FC236}">
                <a16:creationId xmlns:a16="http://schemas.microsoft.com/office/drawing/2014/main" id="{1CDD443E-248E-D674-5187-FD016CA1CE0A}"/>
              </a:ext>
            </a:extLst>
          </p:cNvPr>
          <p:cNvSpPr txBox="1"/>
          <p:nvPr/>
        </p:nvSpPr>
        <p:spPr>
          <a:xfrm>
            <a:off x="553719" y="1306284"/>
            <a:ext cx="8305798" cy="3973777"/>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b="0" i="0" dirty="0">
                <a:solidFill>
                  <a:schemeClr val="tx1">
                    <a:lumMod val="85000"/>
                    <a:lumOff val="15000"/>
                  </a:schemeClr>
                </a:solidFill>
              </a:rPr>
              <a:t>Test automation framework is a comprises tools, guidelines, resources, and rules required to bring automation to the testing process. They will be located in a single place so that you do not have to spend time looking for them.</a:t>
            </a:r>
          </a:p>
          <a:p>
            <a:pPr>
              <a:spcAft>
                <a:spcPts val="1000"/>
              </a:spcAft>
              <a:buClr>
                <a:schemeClr val="tx1"/>
              </a:buClr>
              <a:buSzPct val="100000"/>
              <a:buFont typeface="Arial"/>
              <a:buChar char="•"/>
            </a:pPr>
            <a:r>
              <a:rPr lang="en-US" b="0" i="0" dirty="0">
                <a:solidFill>
                  <a:schemeClr val="tx1">
                    <a:lumMod val="85000"/>
                    <a:lumOff val="15000"/>
                  </a:schemeClr>
                </a:solidFill>
              </a:rPr>
              <a:t>For instance, imagine that you are at an airplane ticket counter. The ticket counter also serves as a place to get answers to your queries, get the boarding pass, etc. A lot of services at one place! Sounds good right?</a:t>
            </a:r>
          </a:p>
          <a:p>
            <a:pPr>
              <a:spcAft>
                <a:spcPts val="1000"/>
              </a:spcAft>
              <a:buClr>
                <a:schemeClr val="tx1"/>
              </a:buClr>
              <a:buSzPct val="100000"/>
              <a:buFont typeface="Arial"/>
              <a:buChar char="•"/>
            </a:pPr>
            <a:r>
              <a:rPr lang="en-US" b="0" i="0" dirty="0">
                <a:solidFill>
                  <a:schemeClr val="tx1">
                    <a:lumMod val="85000"/>
                    <a:lumOff val="15000"/>
                  </a:schemeClr>
                </a:solidFill>
              </a:rPr>
              <a:t>Likewise, the test automation framework provides all the necessary information and resources you need to execute the test cases in one place.</a:t>
            </a:r>
          </a:p>
          <a:p>
            <a:pPr>
              <a:spcAft>
                <a:spcPts val="1000"/>
              </a:spcAft>
              <a:buClr>
                <a:schemeClr val="tx1"/>
              </a:buClr>
              <a:buSzPct val="100000"/>
              <a:buFont typeface="Arial"/>
              <a:buChar char="•"/>
            </a:pPr>
            <a:r>
              <a:rPr lang="en-US" b="0" i="0" dirty="0">
                <a:solidFill>
                  <a:schemeClr val="tx1">
                    <a:lumMod val="85000"/>
                    <a:lumOff val="15000"/>
                  </a:schemeClr>
                </a:solidFill>
              </a:rPr>
              <a:t>Test automation framework can prepare test cases based on the latest circumstances by providing syntaxes, methodology, preparing testing iteration, etc. so that testing can commence easily.</a:t>
            </a:r>
          </a:p>
        </p:txBody>
      </p:sp>
      <p:sp>
        <p:nvSpPr>
          <p:cNvPr id="7" name="TextBox 6">
            <a:extLst>
              <a:ext uri="{FF2B5EF4-FFF2-40B4-BE49-F238E27FC236}">
                <a16:creationId xmlns:a16="http://schemas.microsoft.com/office/drawing/2014/main" id="{5EE361F8-B253-7000-5267-2FBBBA16EEFF}"/>
              </a:ext>
            </a:extLst>
          </p:cNvPr>
          <p:cNvSpPr txBox="1"/>
          <p:nvPr/>
        </p:nvSpPr>
        <p:spPr>
          <a:xfrm>
            <a:off x="695325" y="596384"/>
            <a:ext cx="6096000" cy="369332"/>
          </a:xfrm>
          <a:prstGeom prst="rect">
            <a:avLst/>
          </a:prstGeom>
          <a:noFill/>
        </p:spPr>
        <p:txBody>
          <a:bodyPr wrap="square">
            <a:spAutoFit/>
          </a:bodyPr>
          <a:lstStyle/>
          <a:p>
            <a:pPr>
              <a:spcAft>
                <a:spcPts val="600"/>
              </a:spcAft>
            </a:pPr>
            <a:r>
              <a:rPr lang="en-IN">
                <a:solidFill>
                  <a:srgbClr val="FFFF00"/>
                </a:solidFill>
                <a:highlight>
                  <a:srgbClr val="008000"/>
                </a:highlight>
              </a:rPr>
              <a:t>FRAMEWORK FOR AUTOMATION</a:t>
            </a:r>
          </a:p>
        </p:txBody>
      </p:sp>
    </p:spTree>
    <p:extLst>
      <p:ext uri="{BB962C8B-B14F-4D97-AF65-F5344CB8AC3E}">
        <p14:creationId xmlns:p14="http://schemas.microsoft.com/office/powerpoint/2010/main" val="222969657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76</TotalTime>
  <Words>651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Aharoni</vt:lpstr>
      <vt:lpstr>Arial</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Kella</dc:creator>
  <cp:lastModifiedBy>Bhargav Kella</cp:lastModifiedBy>
  <cp:revision>1</cp:revision>
  <dcterms:created xsi:type="dcterms:W3CDTF">2022-07-19T07:42:37Z</dcterms:created>
  <dcterms:modified xsi:type="dcterms:W3CDTF">2022-07-19T10:28:41Z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