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7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0665E-06C0-4641-AD56-75C83751DB69}" v="14" dt="2022-07-21T08:24:35.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6810665E-06C0-4641-AD56-75C83751DB69}"/>
    <pc:docChg chg="undo custSel addSld modSld sldOrd">
      <pc:chgData name="Bhargav Kella" userId="63bf9e17-f29d-4dc1-909f-86b2ef4f16b3" providerId="ADAL" clId="{6810665E-06C0-4641-AD56-75C83751DB69}" dt="2022-07-21T10:06:22.255" v="58" actId="20577"/>
      <pc:docMkLst>
        <pc:docMk/>
      </pc:docMkLst>
      <pc:sldChg chg="addSp delSp delDesignElem">
        <pc:chgData name="Bhargav Kella" userId="63bf9e17-f29d-4dc1-909f-86b2ef4f16b3" providerId="ADAL" clId="{6810665E-06C0-4641-AD56-75C83751DB69}" dt="2022-07-21T08:24:35.258" v="52"/>
        <pc:sldMkLst>
          <pc:docMk/>
          <pc:sldMk cId="3837733621" sldId="263"/>
        </pc:sldMkLst>
        <pc:spChg chg="add del">
          <ac:chgData name="Bhargav Kella" userId="63bf9e17-f29d-4dc1-909f-86b2ef4f16b3" providerId="ADAL" clId="{6810665E-06C0-4641-AD56-75C83751DB69}" dt="2022-07-21T08:24:35.258" v="52"/>
          <ac:spMkLst>
            <pc:docMk/>
            <pc:sldMk cId="3837733621" sldId="263"/>
            <ac:spMk id="19" creationId="{619B3503-D505-49AA-97C1-B299D58DB436}"/>
          </ac:spMkLst>
        </pc:spChg>
        <pc:spChg chg="add del">
          <ac:chgData name="Bhargav Kella" userId="63bf9e17-f29d-4dc1-909f-86b2ef4f16b3" providerId="ADAL" clId="{6810665E-06C0-4641-AD56-75C83751DB69}" dt="2022-07-21T08:24:35.258" v="52"/>
          <ac:spMkLst>
            <pc:docMk/>
            <pc:sldMk cId="3837733621" sldId="263"/>
            <ac:spMk id="21" creationId="{E39A2319-946A-4C65-9B7C-1F86E9B1B57C}"/>
          </ac:spMkLst>
        </pc:spChg>
      </pc:sldChg>
      <pc:sldChg chg="addSp delSp modSp mod delDesignElem">
        <pc:chgData name="Bhargav Kella" userId="63bf9e17-f29d-4dc1-909f-86b2ef4f16b3" providerId="ADAL" clId="{6810665E-06C0-4641-AD56-75C83751DB69}" dt="2022-07-21T10:06:22.255" v="58" actId="20577"/>
        <pc:sldMkLst>
          <pc:docMk/>
          <pc:sldMk cId="2543776044" sldId="264"/>
        </pc:sldMkLst>
        <pc:spChg chg="mod">
          <ac:chgData name="Bhargav Kella" userId="63bf9e17-f29d-4dc1-909f-86b2ef4f16b3" providerId="ADAL" clId="{6810665E-06C0-4641-AD56-75C83751DB69}" dt="2022-07-21T10:06:22.255" v="58" actId="20577"/>
          <ac:spMkLst>
            <pc:docMk/>
            <pc:sldMk cId="2543776044" sldId="264"/>
            <ac:spMk id="3" creationId="{3567929B-E31C-A253-1DDA-2B43947479DD}"/>
          </ac:spMkLst>
        </pc:spChg>
        <pc:spChg chg="add del">
          <ac:chgData name="Bhargav Kella" userId="63bf9e17-f29d-4dc1-909f-86b2ef4f16b3" providerId="ADAL" clId="{6810665E-06C0-4641-AD56-75C83751DB69}" dt="2022-07-21T08:24:35.258" v="52"/>
          <ac:spMkLst>
            <pc:docMk/>
            <pc:sldMk cId="2543776044" sldId="264"/>
            <ac:spMk id="1048" creationId="{04D65EFB-5E87-4639-A481-956B52E9D27C}"/>
          </ac:spMkLst>
        </pc:spChg>
        <pc:spChg chg="add del">
          <ac:chgData name="Bhargav Kella" userId="63bf9e17-f29d-4dc1-909f-86b2ef4f16b3" providerId="ADAL" clId="{6810665E-06C0-4641-AD56-75C83751DB69}" dt="2022-07-21T08:24:35.258" v="52"/>
          <ac:spMkLst>
            <pc:docMk/>
            <pc:sldMk cId="2543776044" sldId="264"/>
            <ac:spMk id="1050" creationId="{2A3781C0-206F-4038-93FF-4CDA80B1D99C}"/>
          </ac:spMkLst>
        </pc:spChg>
      </pc:sldChg>
      <pc:sldChg chg="addSp delSp delDesignElem">
        <pc:chgData name="Bhargav Kella" userId="63bf9e17-f29d-4dc1-909f-86b2ef4f16b3" providerId="ADAL" clId="{6810665E-06C0-4641-AD56-75C83751DB69}" dt="2022-07-21T08:24:35.258" v="52"/>
        <pc:sldMkLst>
          <pc:docMk/>
          <pc:sldMk cId="2959333335" sldId="266"/>
        </pc:sldMkLst>
        <pc:spChg chg="add del">
          <ac:chgData name="Bhargav Kella" userId="63bf9e17-f29d-4dc1-909f-86b2ef4f16b3" providerId="ADAL" clId="{6810665E-06C0-4641-AD56-75C83751DB69}" dt="2022-07-21T08:24:35.258" v="52"/>
          <ac:spMkLst>
            <pc:docMk/>
            <pc:sldMk cId="2959333335" sldId="266"/>
            <ac:spMk id="13" creationId="{619B3503-D505-49AA-97C1-B299D58DB436}"/>
          </ac:spMkLst>
        </pc:spChg>
        <pc:spChg chg="add del">
          <ac:chgData name="Bhargav Kella" userId="63bf9e17-f29d-4dc1-909f-86b2ef4f16b3" providerId="ADAL" clId="{6810665E-06C0-4641-AD56-75C83751DB69}" dt="2022-07-21T08:24:35.258" v="52"/>
          <ac:spMkLst>
            <pc:docMk/>
            <pc:sldMk cId="2959333335" sldId="266"/>
            <ac:spMk id="15" creationId="{E39A2319-946A-4C65-9B7C-1F86E9B1B57C}"/>
          </ac:spMkLst>
        </pc:spChg>
      </pc:sldChg>
      <pc:sldChg chg="addSp delSp modSp mod setBg setClrOvrMap delDesignElem">
        <pc:chgData name="Bhargav Kella" userId="63bf9e17-f29d-4dc1-909f-86b2ef4f16b3" providerId="ADAL" clId="{6810665E-06C0-4641-AD56-75C83751DB69}" dt="2022-07-21T08:24:35.258" v="52"/>
        <pc:sldMkLst>
          <pc:docMk/>
          <pc:sldMk cId="310803596" sldId="268"/>
        </pc:sldMkLst>
        <pc:spChg chg="mod">
          <ac:chgData name="Bhargav Kella" userId="63bf9e17-f29d-4dc1-909f-86b2ef4f16b3" providerId="ADAL" clId="{6810665E-06C0-4641-AD56-75C83751DB69}" dt="2022-07-21T08:23:45.537" v="43" actId="26606"/>
          <ac:spMkLst>
            <pc:docMk/>
            <pc:sldMk cId="310803596" sldId="268"/>
            <ac:spMk id="3" creationId="{5B4A2099-FC20-3446-375A-2CFEE38A6DF4}"/>
          </ac:spMkLst>
        </pc:spChg>
        <pc:spChg chg="add del">
          <ac:chgData name="Bhargav Kella" userId="63bf9e17-f29d-4dc1-909f-86b2ef4f16b3" providerId="ADAL" clId="{6810665E-06C0-4641-AD56-75C83751DB69}" dt="2022-07-21T08:23:45.537" v="43" actId="26606"/>
          <ac:spMkLst>
            <pc:docMk/>
            <pc:sldMk cId="310803596" sldId="268"/>
            <ac:spMk id="14" creationId="{7314643A-FD07-4BD6-84B4-41398D43FBA4}"/>
          </ac:spMkLst>
        </pc:spChg>
        <pc:spChg chg="add del">
          <ac:chgData name="Bhargav Kella" userId="63bf9e17-f29d-4dc1-909f-86b2ef4f16b3" providerId="ADAL" clId="{6810665E-06C0-4641-AD56-75C83751DB69}" dt="2022-07-21T08:23:45.537" v="43" actId="26606"/>
          <ac:spMkLst>
            <pc:docMk/>
            <pc:sldMk cId="310803596" sldId="268"/>
            <ac:spMk id="15" creationId="{2D3C07CD-14DE-4AA9-B11C-BDADF369A708}"/>
          </ac:spMkLst>
        </pc:spChg>
        <pc:spChg chg="mod">
          <ac:chgData name="Bhargav Kella" userId="63bf9e17-f29d-4dc1-909f-86b2ef4f16b3" providerId="ADAL" clId="{6810665E-06C0-4641-AD56-75C83751DB69}" dt="2022-07-21T08:23:45.537" v="43" actId="26606"/>
          <ac:spMkLst>
            <pc:docMk/>
            <pc:sldMk cId="310803596" sldId="268"/>
            <ac:spMk id="17" creationId="{9EB2511A-F407-F66F-A0BA-411F81406382}"/>
          </ac:spMkLst>
        </pc:spChg>
        <pc:spChg chg="add del">
          <ac:chgData name="Bhargav Kella" userId="63bf9e17-f29d-4dc1-909f-86b2ef4f16b3" providerId="ADAL" clId="{6810665E-06C0-4641-AD56-75C83751DB69}" dt="2022-07-21T08:23:39.630" v="40" actId="26606"/>
          <ac:spMkLst>
            <pc:docMk/>
            <pc:sldMk cId="310803596" sldId="268"/>
            <ac:spMk id="4100" creationId="{05325879-C4B2-475E-B853-DC8F21A63351}"/>
          </ac:spMkLst>
        </pc:spChg>
        <pc:spChg chg="add del">
          <ac:chgData name="Bhargav Kella" userId="63bf9e17-f29d-4dc1-909f-86b2ef4f16b3" providerId="ADAL" clId="{6810665E-06C0-4641-AD56-75C83751DB69}" dt="2022-07-21T08:23:39.630" v="40" actId="26606"/>
          <ac:spMkLst>
            <pc:docMk/>
            <pc:sldMk cId="310803596" sldId="268"/>
            <ac:spMk id="4101" creationId="{012C085F-3B19-420D-902A-B55695F5036C}"/>
          </ac:spMkLst>
        </pc:spChg>
        <pc:spChg chg="add del">
          <ac:chgData name="Bhargav Kella" userId="63bf9e17-f29d-4dc1-909f-86b2ef4f16b3" providerId="ADAL" clId="{6810665E-06C0-4641-AD56-75C83751DB69}" dt="2022-07-21T08:22:55.228" v="31" actId="26606"/>
          <ac:spMkLst>
            <pc:docMk/>
            <pc:sldMk cId="310803596" sldId="268"/>
            <ac:spMk id="4103" creationId="{04D65EFB-5E87-4639-A481-956B52E9D27C}"/>
          </ac:spMkLst>
        </pc:spChg>
        <pc:spChg chg="add del">
          <ac:chgData name="Bhargav Kella" userId="63bf9e17-f29d-4dc1-909f-86b2ef4f16b3" providerId="ADAL" clId="{6810665E-06C0-4641-AD56-75C83751DB69}" dt="2022-07-21T08:23:45.504" v="42" actId="26606"/>
          <ac:spMkLst>
            <pc:docMk/>
            <pc:sldMk cId="310803596" sldId="268"/>
            <ac:spMk id="4104" creationId="{8D77D416-66F5-413A-9B46-6289471B36B6}"/>
          </ac:spMkLst>
        </pc:spChg>
        <pc:spChg chg="add del">
          <ac:chgData name="Bhargav Kella" userId="63bf9e17-f29d-4dc1-909f-86b2ef4f16b3" providerId="ADAL" clId="{6810665E-06C0-4641-AD56-75C83751DB69}" dt="2022-07-21T08:22:55.228" v="31" actId="26606"/>
          <ac:spMkLst>
            <pc:docMk/>
            <pc:sldMk cId="310803596" sldId="268"/>
            <ac:spMk id="4105" creationId="{2A3781C0-206F-4038-93FF-4CDA80B1D99C}"/>
          </ac:spMkLst>
        </pc:spChg>
        <pc:spChg chg="add del">
          <ac:chgData name="Bhargav Kella" userId="63bf9e17-f29d-4dc1-909f-86b2ef4f16b3" providerId="ADAL" clId="{6810665E-06C0-4641-AD56-75C83751DB69}" dt="2022-07-21T08:24:35.258" v="52"/>
          <ac:spMkLst>
            <pc:docMk/>
            <pc:sldMk cId="310803596" sldId="268"/>
            <ac:spMk id="4106" creationId="{04D65EFB-5E87-4639-A481-956B52E9D27C}"/>
          </ac:spMkLst>
        </pc:spChg>
        <pc:spChg chg="add del">
          <ac:chgData name="Bhargav Kella" userId="63bf9e17-f29d-4dc1-909f-86b2ef4f16b3" providerId="ADAL" clId="{6810665E-06C0-4641-AD56-75C83751DB69}" dt="2022-07-21T08:23:06.133" v="35" actId="26606"/>
          <ac:spMkLst>
            <pc:docMk/>
            <pc:sldMk cId="310803596" sldId="268"/>
            <ac:spMk id="4107" creationId="{B65AA217-8643-4EF0-A2C8-3FCEC6330896}"/>
          </ac:spMkLst>
        </pc:spChg>
        <pc:spChg chg="add del">
          <ac:chgData name="Bhargav Kella" userId="63bf9e17-f29d-4dc1-909f-86b2ef4f16b3" providerId="ADAL" clId="{6810665E-06C0-4641-AD56-75C83751DB69}" dt="2022-07-21T08:23:06.133" v="35" actId="26606"/>
          <ac:spMkLst>
            <pc:docMk/>
            <pc:sldMk cId="310803596" sldId="268"/>
            <ac:spMk id="4108" creationId="{04EADE6E-5A4D-4199-8CEF-F0461F081E64}"/>
          </ac:spMkLst>
        </pc:spChg>
        <pc:spChg chg="add del">
          <ac:chgData name="Bhargav Kella" userId="63bf9e17-f29d-4dc1-909f-86b2ef4f16b3" providerId="ADAL" clId="{6810665E-06C0-4641-AD56-75C83751DB69}" dt="2022-07-21T08:24:35.258" v="52"/>
          <ac:spMkLst>
            <pc:docMk/>
            <pc:sldMk cId="310803596" sldId="268"/>
            <ac:spMk id="4109" creationId="{2A3781C0-206F-4038-93FF-4CDA80B1D99C}"/>
          </ac:spMkLst>
        </pc:spChg>
        <pc:picChg chg="add mod ord">
          <ac:chgData name="Bhargav Kella" userId="63bf9e17-f29d-4dc1-909f-86b2ef4f16b3" providerId="ADAL" clId="{6810665E-06C0-4641-AD56-75C83751DB69}" dt="2022-07-21T08:23:56.669" v="45" actId="14100"/>
          <ac:picMkLst>
            <pc:docMk/>
            <pc:sldMk cId="310803596" sldId="268"/>
            <ac:picMk id="4098" creationId="{BB672278-877C-B6E5-DB96-E984332391F5}"/>
          </ac:picMkLst>
        </pc:picChg>
        <pc:cxnChg chg="add del">
          <ac:chgData name="Bhargav Kella" userId="63bf9e17-f29d-4dc1-909f-86b2ef4f16b3" providerId="ADAL" clId="{6810665E-06C0-4641-AD56-75C83751DB69}" dt="2022-07-21T08:23:45.537" v="43" actId="26606"/>
          <ac:cxnSpMkLst>
            <pc:docMk/>
            <pc:sldMk cId="310803596" sldId="268"/>
            <ac:cxnSpMk id="16" creationId="{29B5BCCE-687A-4BBC-9E35-559C03CAD6CA}"/>
          </ac:cxnSpMkLst>
        </pc:cxnChg>
      </pc:sldChg>
      <pc:sldChg chg="addSp delSp delDesignElem">
        <pc:chgData name="Bhargav Kella" userId="63bf9e17-f29d-4dc1-909f-86b2ef4f16b3" providerId="ADAL" clId="{6810665E-06C0-4641-AD56-75C83751DB69}" dt="2022-07-21T08:24:35.258" v="52"/>
        <pc:sldMkLst>
          <pc:docMk/>
          <pc:sldMk cId="573658393" sldId="270"/>
        </pc:sldMkLst>
        <pc:spChg chg="add del">
          <ac:chgData name="Bhargav Kella" userId="63bf9e17-f29d-4dc1-909f-86b2ef4f16b3" providerId="ADAL" clId="{6810665E-06C0-4641-AD56-75C83751DB69}" dt="2022-07-21T08:24:35.258" v="52"/>
          <ac:spMkLst>
            <pc:docMk/>
            <pc:sldMk cId="573658393" sldId="270"/>
            <ac:spMk id="8" creationId="{4826DCBD-F5EB-41C5-9F2D-21226E45F37C}"/>
          </ac:spMkLst>
        </pc:spChg>
        <pc:spChg chg="add del">
          <ac:chgData name="Bhargav Kella" userId="63bf9e17-f29d-4dc1-909f-86b2ef4f16b3" providerId="ADAL" clId="{6810665E-06C0-4641-AD56-75C83751DB69}" dt="2022-07-21T08:24:35.258" v="52"/>
          <ac:spMkLst>
            <pc:docMk/>
            <pc:sldMk cId="573658393" sldId="270"/>
            <ac:spMk id="10" creationId="{A33F674E-2FF3-4F89-8131-19D0BE5627AD}"/>
          </ac:spMkLst>
        </pc:spChg>
      </pc:sldChg>
      <pc:sldChg chg="addSp delSp modSp new mod ord setBg">
        <pc:chgData name="Bhargav Kella" userId="63bf9e17-f29d-4dc1-909f-86b2ef4f16b3" providerId="ADAL" clId="{6810665E-06C0-4641-AD56-75C83751DB69}" dt="2022-07-21T07:53:37.453" v="16" actId="26606"/>
        <pc:sldMkLst>
          <pc:docMk/>
          <pc:sldMk cId="4176559045" sldId="271"/>
        </pc:sldMkLst>
        <pc:spChg chg="add del">
          <ac:chgData name="Bhargav Kella" userId="63bf9e17-f29d-4dc1-909f-86b2ef4f16b3" providerId="ADAL" clId="{6810665E-06C0-4641-AD56-75C83751DB69}" dt="2022-07-21T07:53:28.746" v="11" actId="26606"/>
          <ac:spMkLst>
            <pc:docMk/>
            <pc:sldMk cId="4176559045" sldId="271"/>
            <ac:spMk id="3076" creationId="{96F4A75A-AE6E-48E5-8C9B-62D0A953E31B}"/>
          </ac:spMkLst>
        </pc:spChg>
        <pc:spChg chg="add del">
          <ac:chgData name="Bhargav Kella" userId="63bf9e17-f29d-4dc1-909f-86b2ef4f16b3" providerId="ADAL" clId="{6810665E-06C0-4641-AD56-75C83751DB69}" dt="2022-07-21T07:53:28.746" v="11" actId="26606"/>
          <ac:spMkLst>
            <pc:docMk/>
            <pc:sldMk cId="4176559045" sldId="271"/>
            <ac:spMk id="3077" creationId="{5FE0DFF3-0858-4641-9E40-6BE7ACCC4F0D}"/>
          </ac:spMkLst>
        </pc:spChg>
        <pc:spChg chg="add del">
          <ac:chgData name="Bhargav Kella" userId="63bf9e17-f29d-4dc1-909f-86b2ef4f16b3" providerId="ADAL" clId="{6810665E-06C0-4641-AD56-75C83751DB69}" dt="2022-07-21T07:53:37.435" v="15" actId="26606"/>
          <ac:spMkLst>
            <pc:docMk/>
            <pc:sldMk cId="4176559045" sldId="271"/>
            <ac:spMk id="3078" creationId="{96F4A75A-AE6E-48E5-8C9B-62D0A953E31B}"/>
          </ac:spMkLst>
        </pc:spChg>
        <pc:spChg chg="add del">
          <ac:chgData name="Bhargav Kella" userId="63bf9e17-f29d-4dc1-909f-86b2ef4f16b3" providerId="ADAL" clId="{6810665E-06C0-4641-AD56-75C83751DB69}" dt="2022-07-21T07:53:25.001" v="7" actId="26606"/>
          <ac:spMkLst>
            <pc:docMk/>
            <pc:sldMk cId="4176559045" sldId="271"/>
            <ac:spMk id="3079" creationId="{96F4A75A-AE6E-48E5-8C9B-62D0A953E31B}"/>
          </ac:spMkLst>
        </pc:spChg>
        <pc:spChg chg="add del">
          <ac:chgData name="Bhargav Kella" userId="63bf9e17-f29d-4dc1-909f-86b2ef4f16b3" providerId="ADAL" clId="{6810665E-06C0-4641-AD56-75C83751DB69}" dt="2022-07-21T07:53:37.435" v="15" actId="26606"/>
          <ac:spMkLst>
            <pc:docMk/>
            <pc:sldMk cId="4176559045" sldId="271"/>
            <ac:spMk id="3080" creationId="{5FE0DFF3-0858-4641-9E40-6BE7ACCC4F0D}"/>
          </ac:spMkLst>
        </pc:spChg>
        <pc:spChg chg="add del">
          <ac:chgData name="Bhargav Kella" userId="63bf9e17-f29d-4dc1-909f-86b2ef4f16b3" providerId="ADAL" clId="{6810665E-06C0-4641-AD56-75C83751DB69}" dt="2022-07-21T07:53:25.001" v="7" actId="26606"/>
          <ac:spMkLst>
            <pc:docMk/>
            <pc:sldMk cId="4176559045" sldId="271"/>
            <ac:spMk id="3081" creationId="{5FE0DFF3-0858-4641-9E40-6BE7ACCC4F0D}"/>
          </ac:spMkLst>
        </pc:spChg>
        <pc:picChg chg="add mod">
          <ac:chgData name="Bhargav Kella" userId="63bf9e17-f29d-4dc1-909f-86b2ef4f16b3" providerId="ADAL" clId="{6810665E-06C0-4641-AD56-75C83751DB69}" dt="2022-07-21T07:53:37.453" v="16" actId="26606"/>
          <ac:picMkLst>
            <pc:docMk/>
            <pc:sldMk cId="4176559045" sldId="271"/>
            <ac:picMk id="3074" creationId="{8898F71D-526D-0693-1D8B-E9215CC9E81F}"/>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7A292-5517-4071-A317-DC28FF411412}"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79DF9F8-9430-48CC-B507-F793DDE03AE2}">
      <dgm:prSet/>
      <dgm:spPr/>
      <dgm:t>
        <a:bodyPr/>
        <a:lstStyle/>
        <a:p>
          <a:r>
            <a:rPr lang="en-US"/>
            <a:t>WHAT IS SELENIUM ?</a:t>
          </a:r>
        </a:p>
      </dgm:t>
    </dgm:pt>
    <dgm:pt modelId="{36349F15-F3F6-4C8C-9A29-754A5B190080}" type="parTrans" cxnId="{ADEB5C80-3869-4081-B244-6A03ECBB0DF2}">
      <dgm:prSet/>
      <dgm:spPr/>
      <dgm:t>
        <a:bodyPr/>
        <a:lstStyle/>
        <a:p>
          <a:endParaRPr lang="en-US"/>
        </a:p>
      </dgm:t>
    </dgm:pt>
    <dgm:pt modelId="{48737A50-417A-45F2-B348-DA3B935A9BAC}" type="sibTrans" cxnId="{ADEB5C80-3869-4081-B244-6A03ECBB0DF2}">
      <dgm:prSet/>
      <dgm:spPr/>
      <dgm:t>
        <a:bodyPr/>
        <a:lstStyle/>
        <a:p>
          <a:endParaRPr lang="en-US"/>
        </a:p>
      </dgm:t>
    </dgm:pt>
    <dgm:pt modelId="{E1A6FBD3-82C6-4FF6-8735-8702FB9E7FFE}">
      <dgm:prSet/>
      <dgm:spPr/>
      <dgm:t>
        <a:bodyPr/>
        <a:lstStyle/>
        <a:p>
          <a:r>
            <a:rPr lang="en-US"/>
            <a:t>PREREQUIRITIES</a:t>
          </a:r>
        </a:p>
      </dgm:t>
    </dgm:pt>
    <dgm:pt modelId="{9F21C4E7-CB9A-44DC-9F4D-7122A42FEA24}" type="parTrans" cxnId="{35682460-F429-46B8-9E75-AABB40E9715B}">
      <dgm:prSet/>
      <dgm:spPr/>
      <dgm:t>
        <a:bodyPr/>
        <a:lstStyle/>
        <a:p>
          <a:endParaRPr lang="en-US"/>
        </a:p>
      </dgm:t>
    </dgm:pt>
    <dgm:pt modelId="{9BBA926D-7951-4532-995B-832576BFC262}" type="sibTrans" cxnId="{35682460-F429-46B8-9E75-AABB40E9715B}">
      <dgm:prSet/>
      <dgm:spPr/>
      <dgm:t>
        <a:bodyPr/>
        <a:lstStyle/>
        <a:p>
          <a:endParaRPr lang="en-US"/>
        </a:p>
      </dgm:t>
    </dgm:pt>
    <dgm:pt modelId="{CE888901-CF68-45C7-980E-0206D6F264F5}">
      <dgm:prSet/>
      <dgm:spPr/>
      <dgm:t>
        <a:bodyPr/>
        <a:lstStyle/>
        <a:p>
          <a:r>
            <a:rPr lang="en-US"/>
            <a:t>S</a:t>
          </a:r>
          <a:r>
            <a:rPr lang="en-IN"/>
            <a:t>ELENIUM FEATURES</a:t>
          </a:r>
          <a:endParaRPr lang="en-US"/>
        </a:p>
      </dgm:t>
    </dgm:pt>
    <dgm:pt modelId="{92662AB5-3AF6-4265-9331-02A5046D5A2B}" type="parTrans" cxnId="{D3249AA5-F892-454C-91A5-CC5EB23AA249}">
      <dgm:prSet/>
      <dgm:spPr/>
      <dgm:t>
        <a:bodyPr/>
        <a:lstStyle/>
        <a:p>
          <a:endParaRPr lang="en-US"/>
        </a:p>
      </dgm:t>
    </dgm:pt>
    <dgm:pt modelId="{B923288C-1271-43B7-BA3B-5F5E6BFDB306}" type="sibTrans" cxnId="{D3249AA5-F892-454C-91A5-CC5EB23AA249}">
      <dgm:prSet/>
      <dgm:spPr/>
      <dgm:t>
        <a:bodyPr/>
        <a:lstStyle/>
        <a:p>
          <a:endParaRPr lang="en-US"/>
        </a:p>
      </dgm:t>
    </dgm:pt>
    <dgm:pt modelId="{560F0FCF-9527-4954-924D-89513EB48E50}">
      <dgm:prSet/>
      <dgm:spPr/>
      <dgm:t>
        <a:bodyPr/>
        <a:lstStyle/>
        <a:p>
          <a:r>
            <a:rPr lang="en-IN" b="0" i="0"/>
            <a:t>SELENIUM LIMITATIONS</a:t>
          </a:r>
          <a:endParaRPr lang="en-US"/>
        </a:p>
      </dgm:t>
    </dgm:pt>
    <dgm:pt modelId="{AB3CF1C9-CFDE-4644-B4EE-CF99C3054030}" type="parTrans" cxnId="{2BC786E3-7B8C-44D2-AFCC-CDB56B502DA3}">
      <dgm:prSet/>
      <dgm:spPr/>
      <dgm:t>
        <a:bodyPr/>
        <a:lstStyle/>
        <a:p>
          <a:endParaRPr lang="en-US"/>
        </a:p>
      </dgm:t>
    </dgm:pt>
    <dgm:pt modelId="{4BE20DE3-CA04-42B3-865C-A09588ED7268}" type="sibTrans" cxnId="{2BC786E3-7B8C-44D2-AFCC-CDB56B502DA3}">
      <dgm:prSet/>
      <dgm:spPr/>
      <dgm:t>
        <a:bodyPr/>
        <a:lstStyle/>
        <a:p>
          <a:endParaRPr lang="en-US"/>
        </a:p>
      </dgm:t>
    </dgm:pt>
    <dgm:pt modelId="{BD29B006-C06A-44F8-875B-9298821A0CC7}">
      <dgm:prSet/>
      <dgm:spPr/>
      <dgm:t>
        <a:bodyPr/>
        <a:lstStyle/>
        <a:p>
          <a:r>
            <a:rPr lang="en-IN"/>
            <a:t>SELENIUM TOIOL SUITE</a:t>
          </a:r>
          <a:endParaRPr lang="en-US"/>
        </a:p>
      </dgm:t>
    </dgm:pt>
    <dgm:pt modelId="{DE2B141A-2B92-4866-BB54-F3B720265E9D}" type="parTrans" cxnId="{642300AD-01A4-496A-AD1E-23AA15EBF6FB}">
      <dgm:prSet/>
      <dgm:spPr/>
      <dgm:t>
        <a:bodyPr/>
        <a:lstStyle/>
        <a:p>
          <a:endParaRPr lang="en-US"/>
        </a:p>
      </dgm:t>
    </dgm:pt>
    <dgm:pt modelId="{320075C4-AE23-4C6F-A39D-60C795107A57}" type="sibTrans" cxnId="{642300AD-01A4-496A-AD1E-23AA15EBF6FB}">
      <dgm:prSet/>
      <dgm:spPr/>
      <dgm:t>
        <a:bodyPr/>
        <a:lstStyle/>
        <a:p>
          <a:endParaRPr lang="en-US"/>
        </a:p>
      </dgm:t>
    </dgm:pt>
    <dgm:pt modelId="{5CFF86B4-CF8D-430D-916C-8FF503AFBB71}">
      <dgm:prSet/>
      <dgm:spPr/>
      <dgm:t>
        <a:bodyPr/>
        <a:lstStyle/>
        <a:p>
          <a:r>
            <a:rPr lang="en-IN" b="0" i="0"/>
            <a:t>SE</a:t>
          </a:r>
          <a:r>
            <a:rPr lang="en-IN"/>
            <a:t>LENIUM IDE</a:t>
          </a:r>
          <a:endParaRPr lang="en-US"/>
        </a:p>
      </dgm:t>
    </dgm:pt>
    <dgm:pt modelId="{1A8B599D-8578-45C7-8A0E-2DA1D1D0B5D4}" type="parTrans" cxnId="{58C157E6-5EFB-4A69-A339-98EE172E85D1}">
      <dgm:prSet/>
      <dgm:spPr/>
      <dgm:t>
        <a:bodyPr/>
        <a:lstStyle/>
        <a:p>
          <a:endParaRPr lang="en-US"/>
        </a:p>
      </dgm:t>
    </dgm:pt>
    <dgm:pt modelId="{F716260F-E89C-420A-8C2E-0230B0FA3A56}" type="sibTrans" cxnId="{58C157E6-5EFB-4A69-A339-98EE172E85D1}">
      <dgm:prSet/>
      <dgm:spPr/>
      <dgm:t>
        <a:bodyPr/>
        <a:lstStyle/>
        <a:p>
          <a:endParaRPr lang="en-US"/>
        </a:p>
      </dgm:t>
    </dgm:pt>
    <dgm:pt modelId="{4122411F-872B-453F-8C98-A34932DD80BC}">
      <dgm:prSet/>
      <dgm:spPr/>
      <dgm:t>
        <a:bodyPr/>
        <a:lstStyle/>
        <a:p>
          <a:r>
            <a:rPr lang="en-IN" b="0" i="0"/>
            <a:t>SELENIUM IDE FEATURES</a:t>
          </a:r>
          <a:endParaRPr lang="en-US"/>
        </a:p>
      </dgm:t>
    </dgm:pt>
    <dgm:pt modelId="{DBCE024E-972E-42F6-B3A5-C321C1817476}" type="parTrans" cxnId="{567FC1FA-5C2A-44D3-A9CD-C0915D151A6B}">
      <dgm:prSet/>
      <dgm:spPr/>
      <dgm:t>
        <a:bodyPr/>
        <a:lstStyle/>
        <a:p>
          <a:endParaRPr lang="en-US"/>
        </a:p>
      </dgm:t>
    </dgm:pt>
    <dgm:pt modelId="{ADC0D5D3-C47F-4746-B99C-EC6148ADB3A5}" type="sibTrans" cxnId="{567FC1FA-5C2A-44D3-A9CD-C0915D151A6B}">
      <dgm:prSet/>
      <dgm:spPr/>
      <dgm:t>
        <a:bodyPr/>
        <a:lstStyle/>
        <a:p>
          <a:endParaRPr lang="en-US"/>
        </a:p>
      </dgm:t>
    </dgm:pt>
    <dgm:pt modelId="{A22D6365-120A-4C1F-B200-87114EC0B91B}">
      <dgm:prSet/>
      <dgm:spPr/>
      <dgm:t>
        <a:bodyPr/>
        <a:lstStyle/>
        <a:p>
          <a:r>
            <a:rPr lang="en-IN"/>
            <a:t>SELENIUM IDE COMMANDS</a:t>
          </a:r>
          <a:endParaRPr lang="en-US"/>
        </a:p>
      </dgm:t>
    </dgm:pt>
    <dgm:pt modelId="{B8651CFE-D29D-47F0-92BE-CAF102536BA9}" type="parTrans" cxnId="{CA2923BF-5D3F-4E7A-89E5-2B884B513FC2}">
      <dgm:prSet/>
      <dgm:spPr/>
      <dgm:t>
        <a:bodyPr/>
        <a:lstStyle/>
        <a:p>
          <a:endParaRPr lang="en-US"/>
        </a:p>
      </dgm:t>
    </dgm:pt>
    <dgm:pt modelId="{5BF5D374-893D-48EB-B44D-EF403D9489C9}" type="sibTrans" cxnId="{CA2923BF-5D3F-4E7A-89E5-2B884B513FC2}">
      <dgm:prSet/>
      <dgm:spPr/>
      <dgm:t>
        <a:bodyPr/>
        <a:lstStyle/>
        <a:p>
          <a:endParaRPr lang="en-US"/>
        </a:p>
      </dgm:t>
    </dgm:pt>
    <dgm:pt modelId="{A127F10B-D8E0-4DA2-8054-2D0700D78DE9}" type="pres">
      <dgm:prSet presAssocID="{2C67A292-5517-4071-A317-DC28FF411412}" presName="linear" presStyleCnt="0">
        <dgm:presLayoutVars>
          <dgm:animLvl val="lvl"/>
          <dgm:resizeHandles val="exact"/>
        </dgm:presLayoutVars>
      </dgm:prSet>
      <dgm:spPr/>
    </dgm:pt>
    <dgm:pt modelId="{C3C1F3BA-D7B2-41CD-A36D-F912854A64E6}" type="pres">
      <dgm:prSet presAssocID="{079DF9F8-9430-48CC-B507-F793DDE03AE2}" presName="parentText" presStyleLbl="node1" presStyleIdx="0" presStyleCnt="8">
        <dgm:presLayoutVars>
          <dgm:chMax val="0"/>
          <dgm:bulletEnabled val="1"/>
        </dgm:presLayoutVars>
      </dgm:prSet>
      <dgm:spPr/>
    </dgm:pt>
    <dgm:pt modelId="{708DA72E-F78B-4BE5-858A-CF63D12F6448}" type="pres">
      <dgm:prSet presAssocID="{48737A50-417A-45F2-B348-DA3B935A9BAC}" presName="spacer" presStyleCnt="0"/>
      <dgm:spPr/>
    </dgm:pt>
    <dgm:pt modelId="{86759393-C047-4F78-8CFD-6A7070FB6247}" type="pres">
      <dgm:prSet presAssocID="{E1A6FBD3-82C6-4FF6-8735-8702FB9E7FFE}" presName="parentText" presStyleLbl="node1" presStyleIdx="1" presStyleCnt="8">
        <dgm:presLayoutVars>
          <dgm:chMax val="0"/>
          <dgm:bulletEnabled val="1"/>
        </dgm:presLayoutVars>
      </dgm:prSet>
      <dgm:spPr/>
    </dgm:pt>
    <dgm:pt modelId="{A6964C33-437B-4045-A14E-12EDEEB968C2}" type="pres">
      <dgm:prSet presAssocID="{9BBA926D-7951-4532-995B-832576BFC262}" presName="spacer" presStyleCnt="0"/>
      <dgm:spPr/>
    </dgm:pt>
    <dgm:pt modelId="{EF4579EE-0D84-4AF3-913E-48CFEB29A11A}" type="pres">
      <dgm:prSet presAssocID="{CE888901-CF68-45C7-980E-0206D6F264F5}" presName="parentText" presStyleLbl="node1" presStyleIdx="2" presStyleCnt="8">
        <dgm:presLayoutVars>
          <dgm:chMax val="0"/>
          <dgm:bulletEnabled val="1"/>
        </dgm:presLayoutVars>
      </dgm:prSet>
      <dgm:spPr/>
    </dgm:pt>
    <dgm:pt modelId="{27764FCD-5F76-4058-9A59-C2C60CD21994}" type="pres">
      <dgm:prSet presAssocID="{B923288C-1271-43B7-BA3B-5F5E6BFDB306}" presName="spacer" presStyleCnt="0"/>
      <dgm:spPr/>
    </dgm:pt>
    <dgm:pt modelId="{3DA8BAC2-841A-4CEF-9EDC-FCF6E32A1743}" type="pres">
      <dgm:prSet presAssocID="{560F0FCF-9527-4954-924D-89513EB48E50}" presName="parentText" presStyleLbl="node1" presStyleIdx="3" presStyleCnt="8">
        <dgm:presLayoutVars>
          <dgm:chMax val="0"/>
          <dgm:bulletEnabled val="1"/>
        </dgm:presLayoutVars>
      </dgm:prSet>
      <dgm:spPr/>
    </dgm:pt>
    <dgm:pt modelId="{379C2474-FC20-46D6-B8B7-94F8C386D121}" type="pres">
      <dgm:prSet presAssocID="{4BE20DE3-CA04-42B3-865C-A09588ED7268}" presName="spacer" presStyleCnt="0"/>
      <dgm:spPr/>
    </dgm:pt>
    <dgm:pt modelId="{6D6179B2-276F-4486-86D9-2483A7B97200}" type="pres">
      <dgm:prSet presAssocID="{BD29B006-C06A-44F8-875B-9298821A0CC7}" presName="parentText" presStyleLbl="node1" presStyleIdx="4" presStyleCnt="8">
        <dgm:presLayoutVars>
          <dgm:chMax val="0"/>
          <dgm:bulletEnabled val="1"/>
        </dgm:presLayoutVars>
      </dgm:prSet>
      <dgm:spPr/>
    </dgm:pt>
    <dgm:pt modelId="{6EDD7414-AB2D-4886-9696-CA0DC95A85A6}" type="pres">
      <dgm:prSet presAssocID="{320075C4-AE23-4C6F-A39D-60C795107A57}" presName="spacer" presStyleCnt="0"/>
      <dgm:spPr/>
    </dgm:pt>
    <dgm:pt modelId="{09C23539-3DC5-4CEF-9DAC-421A21D03012}" type="pres">
      <dgm:prSet presAssocID="{5CFF86B4-CF8D-430D-916C-8FF503AFBB71}" presName="parentText" presStyleLbl="node1" presStyleIdx="5" presStyleCnt="8">
        <dgm:presLayoutVars>
          <dgm:chMax val="0"/>
          <dgm:bulletEnabled val="1"/>
        </dgm:presLayoutVars>
      </dgm:prSet>
      <dgm:spPr/>
    </dgm:pt>
    <dgm:pt modelId="{332C56E8-32A7-4978-8929-56279E63C24B}" type="pres">
      <dgm:prSet presAssocID="{F716260F-E89C-420A-8C2E-0230B0FA3A56}" presName="spacer" presStyleCnt="0"/>
      <dgm:spPr/>
    </dgm:pt>
    <dgm:pt modelId="{E87BE826-4CDA-4E47-8BCB-54CC3D9208D4}" type="pres">
      <dgm:prSet presAssocID="{4122411F-872B-453F-8C98-A34932DD80BC}" presName="parentText" presStyleLbl="node1" presStyleIdx="6" presStyleCnt="8">
        <dgm:presLayoutVars>
          <dgm:chMax val="0"/>
          <dgm:bulletEnabled val="1"/>
        </dgm:presLayoutVars>
      </dgm:prSet>
      <dgm:spPr/>
    </dgm:pt>
    <dgm:pt modelId="{EF889F41-B5FD-4E61-BBE2-707C99F49FAA}" type="pres">
      <dgm:prSet presAssocID="{ADC0D5D3-C47F-4746-B99C-EC6148ADB3A5}" presName="spacer" presStyleCnt="0"/>
      <dgm:spPr/>
    </dgm:pt>
    <dgm:pt modelId="{A26A2FF4-78B5-4678-A6FE-1145B0DEC0C2}" type="pres">
      <dgm:prSet presAssocID="{A22D6365-120A-4C1F-B200-87114EC0B91B}" presName="parentText" presStyleLbl="node1" presStyleIdx="7" presStyleCnt="8">
        <dgm:presLayoutVars>
          <dgm:chMax val="0"/>
          <dgm:bulletEnabled val="1"/>
        </dgm:presLayoutVars>
      </dgm:prSet>
      <dgm:spPr/>
    </dgm:pt>
  </dgm:ptLst>
  <dgm:cxnLst>
    <dgm:cxn modelId="{1B24A918-1757-48D0-834E-6E5270236F65}" type="presOf" srcId="{BD29B006-C06A-44F8-875B-9298821A0CC7}" destId="{6D6179B2-276F-4486-86D9-2483A7B97200}" srcOrd="0" destOrd="0" presId="urn:microsoft.com/office/officeart/2005/8/layout/vList2"/>
    <dgm:cxn modelId="{6772072F-9628-4453-99FB-C7E079511A3C}" type="presOf" srcId="{2C67A292-5517-4071-A317-DC28FF411412}" destId="{A127F10B-D8E0-4DA2-8054-2D0700D78DE9}" srcOrd="0" destOrd="0" presId="urn:microsoft.com/office/officeart/2005/8/layout/vList2"/>
    <dgm:cxn modelId="{D4F36233-881E-443C-A9FA-409A99E3E628}" type="presOf" srcId="{560F0FCF-9527-4954-924D-89513EB48E50}" destId="{3DA8BAC2-841A-4CEF-9EDC-FCF6E32A1743}" srcOrd="0" destOrd="0" presId="urn:microsoft.com/office/officeart/2005/8/layout/vList2"/>
    <dgm:cxn modelId="{35682460-F429-46B8-9E75-AABB40E9715B}" srcId="{2C67A292-5517-4071-A317-DC28FF411412}" destId="{E1A6FBD3-82C6-4FF6-8735-8702FB9E7FFE}" srcOrd="1" destOrd="0" parTransId="{9F21C4E7-CB9A-44DC-9F4D-7122A42FEA24}" sibTransId="{9BBA926D-7951-4532-995B-832576BFC262}"/>
    <dgm:cxn modelId="{53CCD446-E53D-4FEF-803F-A18AD4FD1708}" type="presOf" srcId="{5CFF86B4-CF8D-430D-916C-8FF503AFBB71}" destId="{09C23539-3DC5-4CEF-9DAC-421A21D03012}" srcOrd="0" destOrd="0" presId="urn:microsoft.com/office/officeart/2005/8/layout/vList2"/>
    <dgm:cxn modelId="{89CCCB4C-97FE-4F83-A7FB-69180CCD9CF0}" type="presOf" srcId="{079DF9F8-9430-48CC-B507-F793DDE03AE2}" destId="{C3C1F3BA-D7B2-41CD-A36D-F912854A64E6}" srcOrd="0" destOrd="0" presId="urn:microsoft.com/office/officeart/2005/8/layout/vList2"/>
    <dgm:cxn modelId="{5A2C7871-D7A7-47F6-89CF-7111B700BD3A}" type="presOf" srcId="{4122411F-872B-453F-8C98-A34932DD80BC}" destId="{E87BE826-4CDA-4E47-8BCB-54CC3D9208D4}" srcOrd="0" destOrd="0" presId="urn:microsoft.com/office/officeart/2005/8/layout/vList2"/>
    <dgm:cxn modelId="{ADEB5C80-3869-4081-B244-6A03ECBB0DF2}" srcId="{2C67A292-5517-4071-A317-DC28FF411412}" destId="{079DF9F8-9430-48CC-B507-F793DDE03AE2}" srcOrd="0" destOrd="0" parTransId="{36349F15-F3F6-4C8C-9A29-754A5B190080}" sibTransId="{48737A50-417A-45F2-B348-DA3B935A9BAC}"/>
    <dgm:cxn modelId="{428CE8A3-8F16-4477-82F2-D75582857B76}" type="presOf" srcId="{E1A6FBD3-82C6-4FF6-8735-8702FB9E7FFE}" destId="{86759393-C047-4F78-8CFD-6A7070FB6247}" srcOrd="0" destOrd="0" presId="urn:microsoft.com/office/officeart/2005/8/layout/vList2"/>
    <dgm:cxn modelId="{D3249AA5-F892-454C-91A5-CC5EB23AA249}" srcId="{2C67A292-5517-4071-A317-DC28FF411412}" destId="{CE888901-CF68-45C7-980E-0206D6F264F5}" srcOrd="2" destOrd="0" parTransId="{92662AB5-3AF6-4265-9331-02A5046D5A2B}" sibTransId="{B923288C-1271-43B7-BA3B-5F5E6BFDB306}"/>
    <dgm:cxn modelId="{642300AD-01A4-496A-AD1E-23AA15EBF6FB}" srcId="{2C67A292-5517-4071-A317-DC28FF411412}" destId="{BD29B006-C06A-44F8-875B-9298821A0CC7}" srcOrd="4" destOrd="0" parTransId="{DE2B141A-2B92-4866-BB54-F3B720265E9D}" sibTransId="{320075C4-AE23-4C6F-A39D-60C795107A57}"/>
    <dgm:cxn modelId="{CA2923BF-5D3F-4E7A-89E5-2B884B513FC2}" srcId="{2C67A292-5517-4071-A317-DC28FF411412}" destId="{A22D6365-120A-4C1F-B200-87114EC0B91B}" srcOrd="7" destOrd="0" parTransId="{B8651CFE-D29D-47F0-92BE-CAF102536BA9}" sibTransId="{5BF5D374-893D-48EB-B44D-EF403D9489C9}"/>
    <dgm:cxn modelId="{070CF9C1-667C-4306-BD08-696C248124F5}" type="presOf" srcId="{A22D6365-120A-4C1F-B200-87114EC0B91B}" destId="{A26A2FF4-78B5-4678-A6FE-1145B0DEC0C2}" srcOrd="0" destOrd="0" presId="urn:microsoft.com/office/officeart/2005/8/layout/vList2"/>
    <dgm:cxn modelId="{2BC786E3-7B8C-44D2-AFCC-CDB56B502DA3}" srcId="{2C67A292-5517-4071-A317-DC28FF411412}" destId="{560F0FCF-9527-4954-924D-89513EB48E50}" srcOrd="3" destOrd="0" parTransId="{AB3CF1C9-CFDE-4644-B4EE-CF99C3054030}" sibTransId="{4BE20DE3-CA04-42B3-865C-A09588ED7268}"/>
    <dgm:cxn modelId="{58C157E6-5EFB-4A69-A339-98EE172E85D1}" srcId="{2C67A292-5517-4071-A317-DC28FF411412}" destId="{5CFF86B4-CF8D-430D-916C-8FF503AFBB71}" srcOrd="5" destOrd="0" parTransId="{1A8B599D-8578-45C7-8A0E-2DA1D1D0B5D4}" sibTransId="{F716260F-E89C-420A-8C2E-0230B0FA3A56}"/>
    <dgm:cxn modelId="{648103F3-7EFA-4521-BDA8-91286B075B31}" type="presOf" srcId="{CE888901-CF68-45C7-980E-0206D6F264F5}" destId="{EF4579EE-0D84-4AF3-913E-48CFEB29A11A}" srcOrd="0" destOrd="0" presId="urn:microsoft.com/office/officeart/2005/8/layout/vList2"/>
    <dgm:cxn modelId="{567FC1FA-5C2A-44D3-A9CD-C0915D151A6B}" srcId="{2C67A292-5517-4071-A317-DC28FF411412}" destId="{4122411F-872B-453F-8C98-A34932DD80BC}" srcOrd="6" destOrd="0" parTransId="{DBCE024E-972E-42F6-B3A5-C321C1817476}" sibTransId="{ADC0D5D3-C47F-4746-B99C-EC6148ADB3A5}"/>
    <dgm:cxn modelId="{762366D0-A19C-4D0E-8741-7233CD286B31}" type="presParOf" srcId="{A127F10B-D8E0-4DA2-8054-2D0700D78DE9}" destId="{C3C1F3BA-D7B2-41CD-A36D-F912854A64E6}" srcOrd="0" destOrd="0" presId="urn:microsoft.com/office/officeart/2005/8/layout/vList2"/>
    <dgm:cxn modelId="{BBD43498-06FB-4C61-9E75-8C672B0E898D}" type="presParOf" srcId="{A127F10B-D8E0-4DA2-8054-2D0700D78DE9}" destId="{708DA72E-F78B-4BE5-858A-CF63D12F6448}" srcOrd="1" destOrd="0" presId="urn:microsoft.com/office/officeart/2005/8/layout/vList2"/>
    <dgm:cxn modelId="{B6233148-AA79-451B-83F5-10FF2773B7B5}" type="presParOf" srcId="{A127F10B-D8E0-4DA2-8054-2D0700D78DE9}" destId="{86759393-C047-4F78-8CFD-6A7070FB6247}" srcOrd="2" destOrd="0" presId="urn:microsoft.com/office/officeart/2005/8/layout/vList2"/>
    <dgm:cxn modelId="{2043F52F-89C4-43BF-871B-DC1B7D23A3D0}" type="presParOf" srcId="{A127F10B-D8E0-4DA2-8054-2D0700D78DE9}" destId="{A6964C33-437B-4045-A14E-12EDEEB968C2}" srcOrd="3" destOrd="0" presId="urn:microsoft.com/office/officeart/2005/8/layout/vList2"/>
    <dgm:cxn modelId="{001C6856-36E5-47A9-8D57-E9B273499AF6}" type="presParOf" srcId="{A127F10B-D8E0-4DA2-8054-2D0700D78DE9}" destId="{EF4579EE-0D84-4AF3-913E-48CFEB29A11A}" srcOrd="4" destOrd="0" presId="urn:microsoft.com/office/officeart/2005/8/layout/vList2"/>
    <dgm:cxn modelId="{F1919CAA-4AC7-4AF7-B05C-365EA2DDA98A}" type="presParOf" srcId="{A127F10B-D8E0-4DA2-8054-2D0700D78DE9}" destId="{27764FCD-5F76-4058-9A59-C2C60CD21994}" srcOrd="5" destOrd="0" presId="urn:microsoft.com/office/officeart/2005/8/layout/vList2"/>
    <dgm:cxn modelId="{C3D89CCE-BBDC-483B-917B-A1EB3F6347AA}" type="presParOf" srcId="{A127F10B-D8E0-4DA2-8054-2D0700D78DE9}" destId="{3DA8BAC2-841A-4CEF-9EDC-FCF6E32A1743}" srcOrd="6" destOrd="0" presId="urn:microsoft.com/office/officeart/2005/8/layout/vList2"/>
    <dgm:cxn modelId="{CA1AEFF3-3ACC-462C-88F1-77C778FF4431}" type="presParOf" srcId="{A127F10B-D8E0-4DA2-8054-2D0700D78DE9}" destId="{379C2474-FC20-46D6-B8B7-94F8C386D121}" srcOrd="7" destOrd="0" presId="urn:microsoft.com/office/officeart/2005/8/layout/vList2"/>
    <dgm:cxn modelId="{1EE13554-2B86-49A6-AEE9-CC52CA779EA9}" type="presParOf" srcId="{A127F10B-D8E0-4DA2-8054-2D0700D78DE9}" destId="{6D6179B2-276F-4486-86D9-2483A7B97200}" srcOrd="8" destOrd="0" presId="urn:microsoft.com/office/officeart/2005/8/layout/vList2"/>
    <dgm:cxn modelId="{676634A0-A940-4681-A2C9-9FC28DE60032}" type="presParOf" srcId="{A127F10B-D8E0-4DA2-8054-2D0700D78DE9}" destId="{6EDD7414-AB2D-4886-9696-CA0DC95A85A6}" srcOrd="9" destOrd="0" presId="urn:microsoft.com/office/officeart/2005/8/layout/vList2"/>
    <dgm:cxn modelId="{9600A99D-84B1-4954-8DCF-4217B9CDE98E}" type="presParOf" srcId="{A127F10B-D8E0-4DA2-8054-2D0700D78DE9}" destId="{09C23539-3DC5-4CEF-9DAC-421A21D03012}" srcOrd="10" destOrd="0" presId="urn:microsoft.com/office/officeart/2005/8/layout/vList2"/>
    <dgm:cxn modelId="{2D8E856F-DB8B-4B12-92DA-A351005E5D89}" type="presParOf" srcId="{A127F10B-D8E0-4DA2-8054-2D0700D78DE9}" destId="{332C56E8-32A7-4978-8929-56279E63C24B}" srcOrd="11" destOrd="0" presId="urn:microsoft.com/office/officeart/2005/8/layout/vList2"/>
    <dgm:cxn modelId="{FDB1C4CF-AE4D-41D5-9186-5A03EB237363}" type="presParOf" srcId="{A127F10B-D8E0-4DA2-8054-2D0700D78DE9}" destId="{E87BE826-4CDA-4E47-8BCB-54CC3D9208D4}" srcOrd="12" destOrd="0" presId="urn:microsoft.com/office/officeart/2005/8/layout/vList2"/>
    <dgm:cxn modelId="{9AAB7600-EACA-47E6-A7D8-51D8DED5888D}" type="presParOf" srcId="{A127F10B-D8E0-4DA2-8054-2D0700D78DE9}" destId="{EF889F41-B5FD-4E61-BBE2-707C99F49FAA}" srcOrd="13" destOrd="0" presId="urn:microsoft.com/office/officeart/2005/8/layout/vList2"/>
    <dgm:cxn modelId="{CF45FC09-281E-4D73-A2A0-AA549B3DD4AF}" type="presParOf" srcId="{A127F10B-D8E0-4DA2-8054-2D0700D78DE9}" destId="{A26A2FF4-78B5-4678-A6FE-1145B0DEC0C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C3004-508C-4DBB-9CFC-DF0172901B9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A002D4-EBA1-4B1E-B0D2-91673D1D8D90}">
      <dgm:prSet/>
      <dgm:spPr/>
      <dgm:t>
        <a:bodyPr/>
        <a:lstStyle/>
        <a:p>
          <a:r>
            <a:rPr lang="en-US" b="0" i="0"/>
            <a:t>Selenium does not support automation testing for desktop applications.</a:t>
          </a:r>
          <a:endParaRPr lang="en-US"/>
        </a:p>
      </dgm:t>
    </dgm:pt>
    <dgm:pt modelId="{CDA25A6E-A5BE-4174-B845-E0F3CF309442}" type="parTrans" cxnId="{E14788C4-B804-4E0B-876E-174D24686F6A}">
      <dgm:prSet/>
      <dgm:spPr/>
      <dgm:t>
        <a:bodyPr/>
        <a:lstStyle/>
        <a:p>
          <a:endParaRPr lang="en-US"/>
        </a:p>
      </dgm:t>
    </dgm:pt>
    <dgm:pt modelId="{32DF0FAB-4C47-48C5-BBC1-A838A5E4F270}" type="sibTrans" cxnId="{E14788C4-B804-4E0B-876E-174D24686F6A}">
      <dgm:prSet/>
      <dgm:spPr/>
      <dgm:t>
        <a:bodyPr/>
        <a:lstStyle/>
        <a:p>
          <a:endParaRPr lang="en-US"/>
        </a:p>
      </dgm:t>
    </dgm:pt>
    <dgm:pt modelId="{F4EB737E-18CC-483A-B00D-602D81D93702}">
      <dgm:prSet/>
      <dgm:spPr/>
      <dgm:t>
        <a:bodyPr/>
        <a:lstStyle/>
        <a:p>
          <a:r>
            <a:rPr lang="en-US" b="0" i="0"/>
            <a:t>Selenium requires high skill sets in order to automate tests more effectively.</a:t>
          </a:r>
          <a:endParaRPr lang="en-US"/>
        </a:p>
      </dgm:t>
    </dgm:pt>
    <dgm:pt modelId="{AFA90357-B577-4FE3-8D54-3A1733D29D8F}" type="parTrans" cxnId="{604FA028-DCC4-4855-AB82-42DDA0B567E3}">
      <dgm:prSet/>
      <dgm:spPr/>
      <dgm:t>
        <a:bodyPr/>
        <a:lstStyle/>
        <a:p>
          <a:endParaRPr lang="en-US"/>
        </a:p>
      </dgm:t>
    </dgm:pt>
    <dgm:pt modelId="{1CC09A9C-B7A5-4EA0-B14A-E14B1D125977}" type="sibTrans" cxnId="{604FA028-DCC4-4855-AB82-42DDA0B567E3}">
      <dgm:prSet/>
      <dgm:spPr/>
      <dgm:t>
        <a:bodyPr/>
        <a:lstStyle/>
        <a:p>
          <a:endParaRPr lang="en-US"/>
        </a:p>
      </dgm:t>
    </dgm:pt>
    <dgm:pt modelId="{DA7712AB-C467-4A14-B761-804CC2545C95}">
      <dgm:prSet/>
      <dgm:spPr/>
      <dgm:t>
        <a:bodyPr/>
        <a:lstStyle/>
        <a:p>
          <a:r>
            <a:rPr lang="en-US" b="0" i="0"/>
            <a:t>Since Selenium is open source software, you have to rely on community forums to get your technical issues resolved.</a:t>
          </a:r>
          <a:endParaRPr lang="en-US"/>
        </a:p>
      </dgm:t>
    </dgm:pt>
    <dgm:pt modelId="{668B8A44-6D29-4D84-BB0D-CDFC3337FA71}" type="parTrans" cxnId="{F4355E79-D644-463D-9B20-149E8CA15735}">
      <dgm:prSet/>
      <dgm:spPr/>
      <dgm:t>
        <a:bodyPr/>
        <a:lstStyle/>
        <a:p>
          <a:endParaRPr lang="en-US"/>
        </a:p>
      </dgm:t>
    </dgm:pt>
    <dgm:pt modelId="{732AE78E-102F-4C34-9FA6-3E0021D5E861}" type="sibTrans" cxnId="{F4355E79-D644-463D-9B20-149E8CA15735}">
      <dgm:prSet/>
      <dgm:spPr/>
      <dgm:t>
        <a:bodyPr/>
        <a:lstStyle/>
        <a:p>
          <a:endParaRPr lang="en-US"/>
        </a:p>
      </dgm:t>
    </dgm:pt>
    <dgm:pt modelId="{5FEA29D0-7DAB-4ECC-9331-6CFD836BDFF4}">
      <dgm:prSet/>
      <dgm:spPr/>
      <dgm:t>
        <a:bodyPr/>
        <a:lstStyle/>
        <a:p>
          <a:r>
            <a:rPr lang="en-US" b="0" i="0"/>
            <a:t>We can't perform automation tests on web services like SOAP or REST using Selenium.</a:t>
          </a:r>
          <a:endParaRPr lang="en-US"/>
        </a:p>
      </dgm:t>
    </dgm:pt>
    <dgm:pt modelId="{0710F694-D582-4803-8CD8-2CFD9565CF5E}" type="parTrans" cxnId="{65682B48-C380-433E-8823-5F3AA8BED8F4}">
      <dgm:prSet/>
      <dgm:spPr/>
      <dgm:t>
        <a:bodyPr/>
        <a:lstStyle/>
        <a:p>
          <a:endParaRPr lang="en-US"/>
        </a:p>
      </dgm:t>
    </dgm:pt>
    <dgm:pt modelId="{0F4C8143-EDE0-4ABA-8391-2DE6A2131974}" type="sibTrans" cxnId="{65682B48-C380-433E-8823-5F3AA8BED8F4}">
      <dgm:prSet/>
      <dgm:spPr/>
      <dgm:t>
        <a:bodyPr/>
        <a:lstStyle/>
        <a:p>
          <a:endParaRPr lang="en-US"/>
        </a:p>
      </dgm:t>
    </dgm:pt>
    <dgm:pt modelId="{C5805C8F-10D2-4336-BFCD-63A34D4F6DC9}">
      <dgm:prSet/>
      <dgm:spPr/>
      <dgm:t>
        <a:bodyPr/>
        <a:lstStyle/>
        <a:p>
          <a:r>
            <a:rPr lang="en-US" b="0" i="0"/>
            <a:t>We should know at least one of the supported programming languages to create tests scripts in Selenium WebDriver.</a:t>
          </a:r>
          <a:endParaRPr lang="en-US"/>
        </a:p>
      </dgm:t>
    </dgm:pt>
    <dgm:pt modelId="{6F0E8961-159B-4E97-8B82-32C508CDF2D4}" type="parTrans" cxnId="{658402E3-2262-488F-BB81-09EEB168AAF3}">
      <dgm:prSet/>
      <dgm:spPr/>
      <dgm:t>
        <a:bodyPr/>
        <a:lstStyle/>
        <a:p>
          <a:endParaRPr lang="en-US"/>
        </a:p>
      </dgm:t>
    </dgm:pt>
    <dgm:pt modelId="{B2AB9F94-2899-42B9-AB81-FE90E8DBDDA7}" type="sibTrans" cxnId="{658402E3-2262-488F-BB81-09EEB168AAF3}">
      <dgm:prSet/>
      <dgm:spPr/>
      <dgm:t>
        <a:bodyPr/>
        <a:lstStyle/>
        <a:p>
          <a:endParaRPr lang="en-US"/>
        </a:p>
      </dgm:t>
    </dgm:pt>
    <dgm:pt modelId="{070F3588-ABB1-4982-99B4-2CD7ABA33F9A}" type="pres">
      <dgm:prSet presAssocID="{532C3004-508C-4DBB-9CFC-DF0172901B99}" presName="root" presStyleCnt="0">
        <dgm:presLayoutVars>
          <dgm:dir/>
          <dgm:resizeHandles val="exact"/>
        </dgm:presLayoutVars>
      </dgm:prSet>
      <dgm:spPr/>
    </dgm:pt>
    <dgm:pt modelId="{9DA4288C-6335-4B1A-BF10-BABD6B674CB1}" type="pres">
      <dgm:prSet presAssocID="{BEA002D4-EBA1-4B1E-B0D2-91673D1D8D90}" presName="compNode" presStyleCnt="0"/>
      <dgm:spPr/>
    </dgm:pt>
    <dgm:pt modelId="{E69B622D-3874-4582-A195-73C858A811A0}" type="pres">
      <dgm:prSet presAssocID="{BEA002D4-EBA1-4B1E-B0D2-91673D1D8D90}" presName="bgRect" presStyleLbl="bgShp" presStyleIdx="0" presStyleCnt="5"/>
      <dgm:spPr/>
    </dgm:pt>
    <dgm:pt modelId="{4959999F-BAED-408F-81D4-FB601D376DFF}" type="pres">
      <dgm:prSet presAssocID="{BEA002D4-EBA1-4B1E-B0D2-91673D1D8D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A81DFC5-55C8-4B21-AD2D-DFEC62169067}" type="pres">
      <dgm:prSet presAssocID="{BEA002D4-EBA1-4B1E-B0D2-91673D1D8D90}" presName="spaceRect" presStyleCnt="0"/>
      <dgm:spPr/>
    </dgm:pt>
    <dgm:pt modelId="{6B99AD5F-85A5-4500-81A5-BDB38CB00786}" type="pres">
      <dgm:prSet presAssocID="{BEA002D4-EBA1-4B1E-B0D2-91673D1D8D90}" presName="parTx" presStyleLbl="revTx" presStyleIdx="0" presStyleCnt="5">
        <dgm:presLayoutVars>
          <dgm:chMax val="0"/>
          <dgm:chPref val="0"/>
        </dgm:presLayoutVars>
      </dgm:prSet>
      <dgm:spPr/>
    </dgm:pt>
    <dgm:pt modelId="{C49D94AD-CA9A-4D3A-92FF-A492C1FC54EB}" type="pres">
      <dgm:prSet presAssocID="{32DF0FAB-4C47-48C5-BBC1-A838A5E4F270}" presName="sibTrans" presStyleCnt="0"/>
      <dgm:spPr/>
    </dgm:pt>
    <dgm:pt modelId="{1ACBDB40-C7A6-439E-8BEB-82777D646FA0}" type="pres">
      <dgm:prSet presAssocID="{F4EB737E-18CC-483A-B00D-602D81D93702}" presName="compNode" presStyleCnt="0"/>
      <dgm:spPr/>
    </dgm:pt>
    <dgm:pt modelId="{B0BF2739-332F-4266-95BD-4B249C103AD4}" type="pres">
      <dgm:prSet presAssocID="{F4EB737E-18CC-483A-B00D-602D81D93702}" presName="bgRect" presStyleLbl="bgShp" presStyleIdx="1" presStyleCnt="5"/>
      <dgm:spPr/>
    </dgm:pt>
    <dgm:pt modelId="{508C49B6-53A4-4402-9827-137C9B638E26}" type="pres">
      <dgm:prSet presAssocID="{F4EB737E-18CC-483A-B00D-602D81D937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0B2BF917-8324-418D-989E-8F7945C16E6E}" type="pres">
      <dgm:prSet presAssocID="{F4EB737E-18CC-483A-B00D-602D81D93702}" presName="spaceRect" presStyleCnt="0"/>
      <dgm:spPr/>
    </dgm:pt>
    <dgm:pt modelId="{C16A42B8-4882-48BB-B16C-8686B19C0A82}" type="pres">
      <dgm:prSet presAssocID="{F4EB737E-18CC-483A-B00D-602D81D93702}" presName="parTx" presStyleLbl="revTx" presStyleIdx="1" presStyleCnt="5">
        <dgm:presLayoutVars>
          <dgm:chMax val="0"/>
          <dgm:chPref val="0"/>
        </dgm:presLayoutVars>
      </dgm:prSet>
      <dgm:spPr/>
    </dgm:pt>
    <dgm:pt modelId="{D13F032F-0C7D-49E8-9B35-CD63D716F326}" type="pres">
      <dgm:prSet presAssocID="{1CC09A9C-B7A5-4EA0-B14A-E14B1D125977}" presName="sibTrans" presStyleCnt="0"/>
      <dgm:spPr/>
    </dgm:pt>
    <dgm:pt modelId="{AD982617-C8BA-4685-8B1E-F9152DF3E956}" type="pres">
      <dgm:prSet presAssocID="{DA7712AB-C467-4A14-B761-804CC2545C95}" presName="compNode" presStyleCnt="0"/>
      <dgm:spPr/>
    </dgm:pt>
    <dgm:pt modelId="{5224B9CC-7215-4277-9B35-A5121E156DC6}" type="pres">
      <dgm:prSet presAssocID="{DA7712AB-C467-4A14-B761-804CC2545C95}" presName="bgRect" presStyleLbl="bgShp" presStyleIdx="2" presStyleCnt="5"/>
      <dgm:spPr/>
    </dgm:pt>
    <dgm:pt modelId="{3F7B2B49-3C69-45FE-9931-0F5A4AFD8397}" type="pres">
      <dgm:prSet presAssocID="{DA7712AB-C467-4A14-B761-804CC2545C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E93B5599-9785-46A9-8E5C-707B1CFEFB4C}" type="pres">
      <dgm:prSet presAssocID="{DA7712AB-C467-4A14-B761-804CC2545C95}" presName="spaceRect" presStyleCnt="0"/>
      <dgm:spPr/>
    </dgm:pt>
    <dgm:pt modelId="{D0F40093-8463-4D75-88AE-5B8DAE8ADBC0}" type="pres">
      <dgm:prSet presAssocID="{DA7712AB-C467-4A14-B761-804CC2545C95}" presName="parTx" presStyleLbl="revTx" presStyleIdx="2" presStyleCnt="5">
        <dgm:presLayoutVars>
          <dgm:chMax val="0"/>
          <dgm:chPref val="0"/>
        </dgm:presLayoutVars>
      </dgm:prSet>
      <dgm:spPr/>
    </dgm:pt>
    <dgm:pt modelId="{5D0EB9B3-E322-4BDB-B5E8-13843F4DF5C1}" type="pres">
      <dgm:prSet presAssocID="{732AE78E-102F-4C34-9FA6-3E0021D5E861}" presName="sibTrans" presStyleCnt="0"/>
      <dgm:spPr/>
    </dgm:pt>
    <dgm:pt modelId="{9A7A5035-A7B1-4A87-A985-BA674623D006}" type="pres">
      <dgm:prSet presAssocID="{5FEA29D0-7DAB-4ECC-9331-6CFD836BDFF4}" presName="compNode" presStyleCnt="0"/>
      <dgm:spPr/>
    </dgm:pt>
    <dgm:pt modelId="{C04F23BE-C724-4235-8F70-95E7E34981B7}" type="pres">
      <dgm:prSet presAssocID="{5FEA29D0-7DAB-4ECC-9331-6CFD836BDFF4}" presName="bgRect" presStyleLbl="bgShp" presStyleIdx="3" presStyleCnt="5"/>
      <dgm:spPr/>
    </dgm:pt>
    <dgm:pt modelId="{2E569D6D-B3D9-449A-8648-56F6564278BA}" type="pres">
      <dgm:prSet presAssocID="{5FEA29D0-7DAB-4ECC-9331-6CFD836BDF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0ACD7DEB-9568-4866-A0BE-969890F62AAE}" type="pres">
      <dgm:prSet presAssocID="{5FEA29D0-7DAB-4ECC-9331-6CFD836BDFF4}" presName="spaceRect" presStyleCnt="0"/>
      <dgm:spPr/>
    </dgm:pt>
    <dgm:pt modelId="{E33BC3DB-1590-4217-A4F8-3A2E04BEF54C}" type="pres">
      <dgm:prSet presAssocID="{5FEA29D0-7DAB-4ECC-9331-6CFD836BDFF4}" presName="parTx" presStyleLbl="revTx" presStyleIdx="3" presStyleCnt="5">
        <dgm:presLayoutVars>
          <dgm:chMax val="0"/>
          <dgm:chPref val="0"/>
        </dgm:presLayoutVars>
      </dgm:prSet>
      <dgm:spPr/>
    </dgm:pt>
    <dgm:pt modelId="{9C5F4925-53AF-4850-8013-3A57A7DB4D17}" type="pres">
      <dgm:prSet presAssocID="{0F4C8143-EDE0-4ABA-8391-2DE6A2131974}" presName="sibTrans" presStyleCnt="0"/>
      <dgm:spPr/>
    </dgm:pt>
    <dgm:pt modelId="{1794D38F-4FD8-4556-AEFF-8FF81A0B3B97}" type="pres">
      <dgm:prSet presAssocID="{C5805C8F-10D2-4336-BFCD-63A34D4F6DC9}" presName="compNode" presStyleCnt="0"/>
      <dgm:spPr/>
    </dgm:pt>
    <dgm:pt modelId="{873A22AB-7349-46A3-B879-622E0B227BA7}" type="pres">
      <dgm:prSet presAssocID="{C5805C8F-10D2-4336-BFCD-63A34D4F6DC9}" presName="bgRect" presStyleLbl="bgShp" presStyleIdx="4" presStyleCnt="5"/>
      <dgm:spPr/>
    </dgm:pt>
    <dgm:pt modelId="{B4CCCDAF-0185-407C-A402-0E8A2245EE7C}" type="pres">
      <dgm:prSet presAssocID="{C5805C8F-10D2-4336-BFCD-63A34D4F6D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9773A10F-1EC3-434C-99F4-EF8D756167CC}" type="pres">
      <dgm:prSet presAssocID="{C5805C8F-10D2-4336-BFCD-63A34D4F6DC9}" presName="spaceRect" presStyleCnt="0"/>
      <dgm:spPr/>
    </dgm:pt>
    <dgm:pt modelId="{792A1A48-5CFD-4A62-8F41-EA6C90DD0776}" type="pres">
      <dgm:prSet presAssocID="{C5805C8F-10D2-4336-BFCD-63A34D4F6DC9}" presName="parTx" presStyleLbl="revTx" presStyleIdx="4" presStyleCnt="5">
        <dgm:presLayoutVars>
          <dgm:chMax val="0"/>
          <dgm:chPref val="0"/>
        </dgm:presLayoutVars>
      </dgm:prSet>
      <dgm:spPr/>
    </dgm:pt>
  </dgm:ptLst>
  <dgm:cxnLst>
    <dgm:cxn modelId="{604FA028-DCC4-4855-AB82-42DDA0B567E3}" srcId="{532C3004-508C-4DBB-9CFC-DF0172901B99}" destId="{F4EB737E-18CC-483A-B00D-602D81D93702}" srcOrd="1" destOrd="0" parTransId="{AFA90357-B577-4FE3-8D54-3A1733D29D8F}" sibTransId="{1CC09A9C-B7A5-4EA0-B14A-E14B1D125977}"/>
    <dgm:cxn modelId="{8A1E903B-607C-4FF2-9E14-AF478C18170B}" type="presOf" srcId="{C5805C8F-10D2-4336-BFCD-63A34D4F6DC9}" destId="{792A1A48-5CFD-4A62-8F41-EA6C90DD0776}" srcOrd="0" destOrd="0" presId="urn:microsoft.com/office/officeart/2018/2/layout/IconVerticalSolidList"/>
    <dgm:cxn modelId="{3FF39D67-E895-434F-B911-960F576C654A}" type="presOf" srcId="{DA7712AB-C467-4A14-B761-804CC2545C95}" destId="{D0F40093-8463-4D75-88AE-5B8DAE8ADBC0}" srcOrd="0" destOrd="0" presId="urn:microsoft.com/office/officeart/2018/2/layout/IconVerticalSolidList"/>
    <dgm:cxn modelId="{65682B48-C380-433E-8823-5F3AA8BED8F4}" srcId="{532C3004-508C-4DBB-9CFC-DF0172901B99}" destId="{5FEA29D0-7DAB-4ECC-9331-6CFD836BDFF4}" srcOrd="3" destOrd="0" parTransId="{0710F694-D582-4803-8CD8-2CFD9565CF5E}" sibTransId="{0F4C8143-EDE0-4ABA-8391-2DE6A2131974}"/>
    <dgm:cxn modelId="{0635436F-D798-4179-AA44-9FE0EE591194}" type="presOf" srcId="{5FEA29D0-7DAB-4ECC-9331-6CFD836BDFF4}" destId="{E33BC3DB-1590-4217-A4F8-3A2E04BEF54C}" srcOrd="0" destOrd="0" presId="urn:microsoft.com/office/officeart/2018/2/layout/IconVerticalSolidList"/>
    <dgm:cxn modelId="{F4355E79-D644-463D-9B20-149E8CA15735}" srcId="{532C3004-508C-4DBB-9CFC-DF0172901B99}" destId="{DA7712AB-C467-4A14-B761-804CC2545C95}" srcOrd="2" destOrd="0" parTransId="{668B8A44-6D29-4D84-BB0D-CDFC3337FA71}" sibTransId="{732AE78E-102F-4C34-9FA6-3E0021D5E861}"/>
    <dgm:cxn modelId="{E14788C4-B804-4E0B-876E-174D24686F6A}" srcId="{532C3004-508C-4DBB-9CFC-DF0172901B99}" destId="{BEA002D4-EBA1-4B1E-B0D2-91673D1D8D90}" srcOrd="0" destOrd="0" parTransId="{CDA25A6E-A5BE-4174-B845-E0F3CF309442}" sibTransId="{32DF0FAB-4C47-48C5-BBC1-A838A5E4F270}"/>
    <dgm:cxn modelId="{5F8E49D4-08DC-46D5-A2A6-A1E54F975C7B}" type="presOf" srcId="{BEA002D4-EBA1-4B1E-B0D2-91673D1D8D90}" destId="{6B99AD5F-85A5-4500-81A5-BDB38CB00786}" srcOrd="0" destOrd="0" presId="urn:microsoft.com/office/officeart/2018/2/layout/IconVerticalSolidList"/>
    <dgm:cxn modelId="{1937E7E2-36DD-4A3D-940A-AB48A196AFDF}" type="presOf" srcId="{532C3004-508C-4DBB-9CFC-DF0172901B99}" destId="{070F3588-ABB1-4982-99B4-2CD7ABA33F9A}" srcOrd="0" destOrd="0" presId="urn:microsoft.com/office/officeart/2018/2/layout/IconVerticalSolidList"/>
    <dgm:cxn modelId="{658402E3-2262-488F-BB81-09EEB168AAF3}" srcId="{532C3004-508C-4DBB-9CFC-DF0172901B99}" destId="{C5805C8F-10D2-4336-BFCD-63A34D4F6DC9}" srcOrd="4" destOrd="0" parTransId="{6F0E8961-159B-4E97-8B82-32C508CDF2D4}" sibTransId="{B2AB9F94-2899-42B9-AB81-FE90E8DBDDA7}"/>
    <dgm:cxn modelId="{5DACA3F3-1B5F-47DD-BD15-5516A1D202DC}" type="presOf" srcId="{F4EB737E-18CC-483A-B00D-602D81D93702}" destId="{C16A42B8-4882-48BB-B16C-8686B19C0A82}" srcOrd="0" destOrd="0" presId="urn:microsoft.com/office/officeart/2018/2/layout/IconVerticalSolidList"/>
    <dgm:cxn modelId="{7097DEE7-D056-4FA8-BE06-EC64B04A2D2A}" type="presParOf" srcId="{070F3588-ABB1-4982-99B4-2CD7ABA33F9A}" destId="{9DA4288C-6335-4B1A-BF10-BABD6B674CB1}" srcOrd="0" destOrd="0" presId="urn:microsoft.com/office/officeart/2018/2/layout/IconVerticalSolidList"/>
    <dgm:cxn modelId="{6C952EA1-0426-464A-A8D7-CCB44D33F5F7}" type="presParOf" srcId="{9DA4288C-6335-4B1A-BF10-BABD6B674CB1}" destId="{E69B622D-3874-4582-A195-73C858A811A0}" srcOrd="0" destOrd="0" presId="urn:microsoft.com/office/officeart/2018/2/layout/IconVerticalSolidList"/>
    <dgm:cxn modelId="{84D6AA34-E622-493A-8E98-F9CE87968258}" type="presParOf" srcId="{9DA4288C-6335-4B1A-BF10-BABD6B674CB1}" destId="{4959999F-BAED-408F-81D4-FB601D376DFF}" srcOrd="1" destOrd="0" presId="urn:microsoft.com/office/officeart/2018/2/layout/IconVerticalSolidList"/>
    <dgm:cxn modelId="{3E7D2A20-45DB-403A-B0BC-9A5006F5D5F3}" type="presParOf" srcId="{9DA4288C-6335-4B1A-BF10-BABD6B674CB1}" destId="{5A81DFC5-55C8-4B21-AD2D-DFEC62169067}" srcOrd="2" destOrd="0" presId="urn:microsoft.com/office/officeart/2018/2/layout/IconVerticalSolidList"/>
    <dgm:cxn modelId="{01E6B7EA-15AB-403C-9A31-EFABD108FA25}" type="presParOf" srcId="{9DA4288C-6335-4B1A-BF10-BABD6B674CB1}" destId="{6B99AD5F-85A5-4500-81A5-BDB38CB00786}" srcOrd="3" destOrd="0" presId="urn:microsoft.com/office/officeart/2018/2/layout/IconVerticalSolidList"/>
    <dgm:cxn modelId="{AE9F28FB-2BF6-4A12-890E-C6303C859295}" type="presParOf" srcId="{070F3588-ABB1-4982-99B4-2CD7ABA33F9A}" destId="{C49D94AD-CA9A-4D3A-92FF-A492C1FC54EB}" srcOrd="1" destOrd="0" presId="urn:microsoft.com/office/officeart/2018/2/layout/IconVerticalSolidList"/>
    <dgm:cxn modelId="{9C4AB17B-E306-4C1D-BCC4-125FB20298BF}" type="presParOf" srcId="{070F3588-ABB1-4982-99B4-2CD7ABA33F9A}" destId="{1ACBDB40-C7A6-439E-8BEB-82777D646FA0}" srcOrd="2" destOrd="0" presId="urn:microsoft.com/office/officeart/2018/2/layout/IconVerticalSolidList"/>
    <dgm:cxn modelId="{FA79AAD2-15A2-4C19-9693-50EB2357D2E1}" type="presParOf" srcId="{1ACBDB40-C7A6-439E-8BEB-82777D646FA0}" destId="{B0BF2739-332F-4266-95BD-4B249C103AD4}" srcOrd="0" destOrd="0" presId="urn:microsoft.com/office/officeart/2018/2/layout/IconVerticalSolidList"/>
    <dgm:cxn modelId="{0DB5F184-0EF8-4090-8C3A-5602CBB2A27C}" type="presParOf" srcId="{1ACBDB40-C7A6-439E-8BEB-82777D646FA0}" destId="{508C49B6-53A4-4402-9827-137C9B638E26}" srcOrd="1" destOrd="0" presId="urn:microsoft.com/office/officeart/2018/2/layout/IconVerticalSolidList"/>
    <dgm:cxn modelId="{4176ADBF-E4FB-4448-9E9C-B80ECD69DE5A}" type="presParOf" srcId="{1ACBDB40-C7A6-439E-8BEB-82777D646FA0}" destId="{0B2BF917-8324-418D-989E-8F7945C16E6E}" srcOrd="2" destOrd="0" presId="urn:microsoft.com/office/officeart/2018/2/layout/IconVerticalSolidList"/>
    <dgm:cxn modelId="{BC76B57D-56E1-4F76-A940-45E1B7BE552B}" type="presParOf" srcId="{1ACBDB40-C7A6-439E-8BEB-82777D646FA0}" destId="{C16A42B8-4882-48BB-B16C-8686B19C0A82}" srcOrd="3" destOrd="0" presId="urn:microsoft.com/office/officeart/2018/2/layout/IconVerticalSolidList"/>
    <dgm:cxn modelId="{1E64BBC3-C6FA-4A3C-9DBF-16221B35103D}" type="presParOf" srcId="{070F3588-ABB1-4982-99B4-2CD7ABA33F9A}" destId="{D13F032F-0C7D-49E8-9B35-CD63D716F326}" srcOrd="3" destOrd="0" presId="urn:microsoft.com/office/officeart/2018/2/layout/IconVerticalSolidList"/>
    <dgm:cxn modelId="{2BB4289D-48FA-46C6-8124-4D89CA5EF323}" type="presParOf" srcId="{070F3588-ABB1-4982-99B4-2CD7ABA33F9A}" destId="{AD982617-C8BA-4685-8B1E-F9152DF3E956}" srcOrd="4" destOrd="0" presId="urn:microsoft.com/office/officeart/2018/2/layout/IconVerticalSolidList"/>
    <dgm:cxn modelId="{094FD8D6-C5E1-49DE-AF26-19F304E10E90}" type="presParOf" srcId="{AD982617-C8BA-4685-8B1E-F9152DF3E956}" destId="{5224B9CC-7215-4277-9B35-A5121E156DC6}" srcOrd="0" destOrd="0" presId="urn:microsoft.com/office/officeart/2018/2/layout/IconVerticalSolidList"/>
    <dgm:cxn modelId="{3D55CB33-4C57-4169-A887-B32CB3DAD04C}" type="presParOf" srcId="{AD982617-C8BA-4685-8B1E-F9152DF3E956}" destId="{3F7B2B49-3C69-45FE-9931-0F5A4AFD8397}" srcOrd="1" destOrd="0" presId="urn:microsoft.com/office/officeart/2018/2/layout/IconVerticalSolidList"/>
    <dgm:cxn modelId="{B5457263-68FC-4025-B483-558C1BEF57F8}" type="presParOf" srcId="{AD982617-C8BA-4685-8B1E-F9152DF3E956}" destId="{E93B5599-9785-46A9-8E5C-707B1CFEFB4C}" srcOrd="2" destOrd="0" presId="urn:microsoft.com/office/officeart/2018/2/layout/IconVerticalSolidList"/>
    <dgm:cxn modelId="{EB85EDCD-BDBF-4B71-8530-87B4E3DC4DC0}" type="presParOf" srcId="{AD982617-C8BA-4685-8B1E-F9152DF3E956}" destId="{D0F40093-8463-4D75-88AE-5B8DAE8ADBC0}" srcOrd="3" destOrd="0" presId="urn:microsoft.com/office/officeart/2018/2/layout/IconVerticalSolidList"/>
    <dgm:cxn modelId="{31138B9D-F693-48D0-9248-4F28E5213046}" type="presParOf" srcId="{070F3588-ABB1-4982-99B4-2CD7ABA33F9A}" destId="{5D0EB9B3-E322-4BDB-B5E8-13843F4DF5C1}" srcOrd="5" destOrd="0" presId="urn:microsoft.com/office/officeart/2018/2/layout/IconVerticalSolidList"/>
    <dgm:cxn modelId="{862D6994-966B-49E0-B2BA-56F61CF1DBA6}" type="presParOf" srcId="{070F3588-ABB1-4982-99B4-2CD7ABA33F9A}" destId="{9A7A5035-A7B1-4A87-A985-BA674623D006}" srcOrd="6" destOrd="0" presId="urn:microsoft.com/office/officeart/2018/2/layout/IconVerticalSolidList"/>
    <dgm:cxn modelId="{F9D8D76A-F656-4BB6-8A59-78F06025BF08}" type="presParOf" srcId="{9A7A5035-A7B1-4A87-A985-BA674623D006}" destId="{C04F23BE-C724-4235-8F70-95E7E34981B7}" srcOrd="0" destOrd="0" presId="urn:microsoft.com/office/officeart/2018/2/layout/IconVerticalSolidList"/>
    <dgm:cxn modelId="{124B88F5-E83E-41AF-903F-35F38B784902}" type="presParOf" srcId="{9A7A5035-A7B1-4A87-A985-BA674623D006}" destId="{2E569D6D-B3D9-449A-8648-56F6564278BA}" srcOrd="1" destOrd="0" presId="urn:microsoft.com/office/officeart/2018/2/layout/IconVerticalSolidList"/>
    <dgm:cxn modelId="{5523DF9B-2EB0-48C1-9660-6B8E7AC93683}" type="presParOf" srcId="{9A7A5035-A7B1-4A87-A985-BA674623D006}" destId="{0ACD7DEB-9568-4866-A0BE-969890F62AAE}" srcOrd="2" destOrd="0" presId="urn:microsoft.com/office/officeart/2018/2/layout/IconVerticalSolidList"/>
    <dgm:cxn modelId="{C6192A20-2C4E-4C6F-9F91-36B5D9C25580}" type="presParOf" srcId="{9A7A5035-A7B1-4A87-A985-BA674623D006}" destId="{E33BC3DB-1590-4217-A4F8-3A2E04BEF54C}" srcOrd="3" destOrd="0" presId="urn:microsoft.com/office/officeart/2018/2/layout/IconVerticalSolidList"/>
    <dgm:cxn modelId="{F3F52B8F-CEC8-44CA-90EB-4883AECDFA1B}" type="presParOf" srcId="{070F3588-ABB1-4982-99B4-2CD7ABA33F9A}" destId="{9C5F4925-53AF-4850-8013-3A57A7DB4D17}" srcOrd="7" destOrd="0" presId="urn:microsoft.com/office/officeart/2018/2/layout/IconVerticalSolidList"/>
    <dgm:cxn modelId="{CFFEC3CE-E8EF-48E6-AA36-B29F25703BE7}" type="presParOf" srcId="{070F3588-ABB1-4982-99B4-2CD7ABA33F9A}" destId="{1794D38F-4FD8-4556-AEFF-8FF81A0B3B97}" srcOrd="8" destOrd="0" presId="urn:microsoft.com/office/officeart/2018/2/layout/IconVerticalSolidList"/>
    <dgm:cxn modelId="{6E9D5112-32DD-48E2-AB0C-8D3B8A06A4FD}" type="presParOf" srcId="{1794D38F-4FD8-4556-AEFF-8FF81A0B3B97}" destId="{873A22AB-7349-46A3-B879-622E0B227BA7}" srcOrd="0" destOrd="0" presId="urn:microsoft.com/office/officeart/2018/2/layout/IconVerticalSolidList"/>
    <dgm:cxn modelId="{792F97FB-159F-4488-9F19-7AFFF745A0A0}" type="presParOf" srcId="{1794D38F-4FD8-4556-AEFF-8FF81A0B3B97}" destId="{B4CCCDAF-0185-407C-A402-0E8A2245EE7C}" srcOrd="1" destOrd="0" presId="urn:microsoft.com/office/officeart/2018/2/layout/IconVerticalSolidList"/>
    <dgm:cxn modelId="{72C68A32-1276-4ECA-A76B-AD6F6D45A965}" type="presParOf" srcId="{1794D38F-4FD8-4556-AEFF-8FF81A0B3B97}" destId="{9773A10F-1EC3-434C-99F4-EF8D756167CC}" srcOrd="2" destOrd="0" presId="urn:microsoft.com/office/officeart/2018/2/layout/IconVerticalSolidList"/>
    <dgm:cxn modelId="{D1461DE7-AD91-4773-8D00-F3A573F480A0}" type="presParOf" srcId="{1794D38F-4FD8-4556-AEFF-8FF81A0B3B97}" destId="{792A1A48-5CFD-4A62-8F41-EA6C90DD07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1F3BA-D7B2-41CD-A36D-F912854A64E6}">
      <dsp:nvSpPr>
        <dsp:cNvPr id="0" name=""/>
        <dsp:cNvSpPr/>
      </dsp:nvSpPr>
      <dsp:spPr>
        <a:xfrm>
          <a:off x="0" y="1192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WHAT IS SELENIUM ?</a:t>
          </a:r>
        </a:p>
      </dsp:txBody>
      <dsp:txXfrm>
        <a:off x="30442" y="42363"/>
        <a:ext cx="6851361" cy="562726"/>
      </dsp:txXfrm>
    </dsp:sp>
    <dsp:sp modelId="{86759393-C047-4F78-8CFD-6A7070FB6247}">
      <dsp:nvSpPr>
        <dsp:cNvPr id="0" name=""/>
        <dsp:cNvSpPr/>
      </dsp:nvSpPr>
      <dsp:spPr>
        <a:xfrm>
          <a:off x="0" y="71041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PREREQUIRITIES</a:t>
          </a:r>
        </a:p>
      </dsp:txBody>
      <dsp:txXfrm>
        <a:off x="30442" y="740853"/>
        <a:ext cx="6851361" cy="562726"/>
      </dsp:txXfrm>
    </dsp:sp>
    <dsp:sp modelId="{EF4579EE-0D84-4AF3-913E-48CFEB29A11A}">
      <dsp:nvSpPr>
        <dsp:cNvPr id="0" name=""/>
        <dsp:cNvSpPr/>
      </dsp:nvSpPr>
      <dsp:spPr>
        <a:xfrm>
          <a:off x="0" y="140890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a:t>
          </a:r>
          <a:r>
            <a:rPr lang="en-IN" sz="2600" kern="1200"/>
            <a:t>ELENIUM FEATURES</a:t>
          </a:r>
          <a:endParaRPr lang="en-US" sz="2600" kern="1200"/>
        </a:p>
      </dsp:txBody>
      <dsp:txXfrm>
        <a:off x="30442" y="1439343"/>
        <a:ext cx="6851361" cy="562726"/>
      </dsp:txXfrm>
    </dsp:sp>
    <dsp:sp modelId="{3DA8BAC2-841A-4CEF-9EDC-FCF6E32A1743}">
      <dsp:nvSpPr>
        <dsp:cNvPr id="0" name=""/>
        <dsp:cNvSpPr/>
      </dsp:nvSpPr>
      <dsp:spPr>
        <a:xfrm>
          <a:off x="0" y="210739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i="0" kern="1200"/>
            <a:t>SELENIUM LIMITATIONS</a:t>
          </a:r>
          <a:endParaRPr lang="en-US" sz="2600" kern="1200"/>
        </a:p>
      </dsp:txBody>
      <dsp:txXfrm>
        <a:off x="30442" y="2137833"/>
        <a:ext cx="6851361" cy="562726"/>
      </dsp:txXfrm>
    </dsp:sp>
    <dsp:sp modelId="{6D6179B2-276F-4486-86D9-2483A7B97200}">
      <dsp:nvSpPr>
        <dsp:cNvPr id="0" name=""/>
        <dsp:cNvSpPr/>
      </dsp:nvSpPr>
      <dsp:spPr>
        <a:xfrm>
          <a:off x="0" y="280588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SELENIUM TOIOL SUITE</a:t>
          </a:r>
          <a:endParaRPr lang="en-US" sz="2600" kern="1200"/>
        </a:p>
      </dsp:txBody>
      <dsp:txXfrm>
        <a:off x="30442" y="2836323"/>
        <a:ext cx="6851361" cy="562726"/>
      </dsp:txXfrm>
    </dsp:sp>
    <dsp:sp modelId="{09C23539-3DC5-4CEF-9DAC-421A21D03012}">
      <dsp:nvSpPr>
        <dsp:cNvPr id="0" name=""/>
        <dsp:cNvSpPr/>
      </dsp:nvSpPr>
      <dsp:spPr>
        <a:xfrm>
          <a:off x="0" y="350437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i="0" kern="1200"/>
            <a:t>SE</a:t>
          </a:r>
          <a:r>
            <a:rPr lang="en-IN" sz="2600" kern="1200"/>
            <a:t>LENIUM IDE</a:t>
          </a:r>
          <a:endParaRPr lang="en-US" sz="2600" kern="1200"/>
        </a:p>
      </dsp:txBody>
      <dsp:txXfrm>
        <a:off x="30442" y="3534813"/>
        <a:ext cx="6851361" cy="562726"/>
      </dsp:txXfrm>
    </dsp:sp>
    <dsp:sp modelId="{E87BE826-4CDA-4E47-8BCB-54CC3D9208D4}">
      <dsp:nvSpPr>
        <dsp:cNvPr id="0" name=""/>
        <dsp:cNvSpPr/>
      </dsp:nvSpPr>
      <dsp:spPr>
        <a:xfrm>
          <a:off x="0" y="420286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i="0" kern="1200"/>
            <a:t>SELENIUM IDE FEATURES</a:t>
          </a:r>
          <a:endParaRPr lang="en-US" sz="2600" kern="1200"/>
        </a:p>
      </dsp:txBody>
      <dsp:txXfrm>
        <a:off x="30442" y="4233303"/>
        <a:ext cx="6851361" cy="562726"/>
      </dsp:txXfrm>
    </dsp:sp>
    <dsp:sp modelId="{A26A2FF4-78B5-4678-A6FE-1145B0DEC0C2}">
      <dsp:nvSpPr>
        <dsp:cNvPr id="0" name=""/>
        <dsp:cNvSpPr/>
      </dsp:nvSpPr>
      <dsp:spPr>
        <a:xfrm>
          <a:off x="0" y="4901351"/>
          <a:ext cx="6912245" cy="6236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SELENIUM IDE COMMANDS</a:t>
          </a:r>
          <a:endParaRPr lang="en-US" sz="2600" kern="1200"/>
        </a:p>
      </dsp:txBody>
      <dsp:txXfrm>
        <a:off x="30442" y="4931793"/>
        <a:ext cx="6851361"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B622D-3874-4582-A195-73C858A811A0}">
      <dsp:nvSpPr>
        <dsp:cNvPr id="0" name=""/>
        <dsp:cNvSpPr/>
      </dsp:nvSpPr>
      <dsp:spPr>
        <a:xfrm>
          <a:off x="0" y="4325"/>
          <a:ext cx="6912245" cy="921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9999F-BAED-408F-81D4-FB601D376DFF}">
      <dsp:nvSpPr>
        <dsp:cNvPr id="0" name=""/>
        <dsp:cNvSpPr/>
      </dsp:nvSpPr>
      <dsp:spPr>
        <a:xfrm>
          <a:off x="278715" y="211634"/>
          <a:ext cx="506754" cy="506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99AD5F-85A5-4500-81A5-BDB38CB00786}">
      <dsp:nvSpPr>
        <dsp:cNvPr id="0" name=""/>
        <dsp:cNvSpPr/>
      </dsp:nvSpPr>
      <dsp:spPr>
        <a:xfrm>
          <a:off x="1064184" y="4325"/>
          <a:ext cx="5848060" cy="921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12" tIns="97512" rIns="97512" bIns="97512" numCol="1" spcCol="1270" anchor="ctr" anchorCtr="0">
          <a:noAutofit/>
        </a:bodyPr>
        <a:lstStyle/>
        <a:p>
          <a:pPr marL="0" lvl="0" indent="0" algn="l" defTabSz="800100">
            <a:lnSpc>
              <a:spcPct val="90000"/>
            </a:lnSpc>
            <a:spcBef>
              <a:spcPct val="0"/>
            </a:spcBef>
            <a:spcAft>
              <a:spcPct val="35000"/>
            </a:spcAft>
            <a:buNone/>
          </a:pPr>
          <a:r>
            <a:rPr lang="en-US" sz="1800" b="0" i="0" kern="1200"/>
            <a:t>Selenium does not support automation testing for desktop applications.</a:t>
          </a:r>
          <a:endParaRPr lang="en-US" sz="1800" kern="1200"/>
        </a:p>
      </dsp:txBody>
      <dsp:txXfrm>
        <a:off x="1064184" y="4325"/>
        <a:ext cx="5848060" cy="921371"/>
      </dsp:txXfrm>
    </dsp:sp>
    <dsp:sp modelId="{B0BF2739-332F-4266-95BD-4B249C103AD4}">
      <dsp:nvSpPr>
        <dsp:cNvPr id="0" name=""/>
        <dsp:cNvSpPr/>
      </dsp:nvSpPr>
      <dsp:spPr>
        <a:xfrm>
          <a:off x="0" y="1156040"/>
          <a:ext cx="6912245" cy="921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C49B6-53A4-4402-9827-137C9B638E26}">
      <dsp:nvSpPr>
        <dsp:cNvPr id="0" name=""/>
        <dsp:cNvSpPr/>
      </dsp:nvSpPr>
      <dsp:spPr>
        <a:xfrm>
          <a:off x="278715" y="1363349"/>
          <a:ext cx="506754" cy="506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6A42B8-4882-48BB-B16C-8686B19C0A82}">
      <dsp:nvSpPr>
        <dsp:cNvPr id="0" name=""/>
        <dsp:cNvSpPr/>
      </dsp:nvSpPr>
      <dsp:spPr>
        <a:xfrm>
          <a:off x="1064184" y="1156040"/>
          <a:ext cx="5848060" cy="921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12" tIns="97512" rIns="97512" bIns="97512" numCol="1" spcCol="1270" anchor="ctr" anchorCtr="0">
          <a:noAutofit/>
        </a:bodyPr>
        <a:lstStyle/>
        <a:p>
          <a:pPr marL="0" lvl="0" indent="0" algn="l" defTabSz="800100">
            <a:lnSpc>
              <a:spcPct val="90000"/>
            </a:lnSpc>
            <a:spcBef>
              <a:spcPct val="0"/>
            </a:spcBef>
            <a:spcAft>
              <a:spcPct val="35000"/>
            </a:spcAft>
            <a:buNone/>
          </a:pPr>
          <a:r>
            <a:rPr lang="en-US" sz="1800" b="0" i="0" kern="1200"/>
            <a:t>Selenium requires high skill sets in order to automate tests more effectively.</a:t>
          </a:r>
          <a:endParaRPr lang="en-US" sz="1800" kern="1200"/>
        </a:p>
      </dsp:txBody>
      <dsp:txXfrm>
        <a:off x="1064184" y="1156040"/>
        <a:ext cx="5848060" cy="921371"/>
      </dsp:txXfrm>
    </dsp:sp>
    <dsp:sp modelId="{5224B9CC-7215-4277-9B35-A5121E156DC6}">
      <dsp:nvSpPr>
        <dsp:cNvPr id="0" name=""/>
        <dsp:cNvSpPr/>
      </dsp:nvSpPr>
      <dsp:spPr>
        <a:xfrm>
          <a:off x="0" y="2307755"/>
          <a:ext cx="6912245" cy="921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B2B49-3C69-45FE-9931-0F5A4AFD8397}">
      <dsp:nvSpPr>
        <dsp:cNvPr id="0" name=""/>
        <dsp:cNvSpPr/>
      </dsp:nvSpPr>
      <dsp:spPr>
        <a:xfrm>
          <a:off x="278715" y="2515064"/>
          <a:ext cx="506754" cy="506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40093-8463-4D75-88AE-5B8DAE8ADBC0}">
      <dsp:nvSpPr>
        <dsp:cNvPr id="0" name=""/>
        <dsp:cNvSpPr/>
      </dsp:nvSpPr>
      <dsp:spPr>
        <a:xfrm>
          <a:off x="1064184" y="2307755"/>
          <a:ext cx="5848060" cy="921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12" tIns="97512" rIns="97512" bIns="97512" numCol="1" spcCol="1270" anchor="ctr" anchorCtr="0">
          <a:noAutofit/>
        </a:bodyPr>
        <a:lstStyle/>
        <a:p>
          <a:pPr marL="0" lvl="0" indent="0" algn="l" defTabSz="800100">
            <a:lnSpc>
              <a:spcPct val="90000"/>
            </a:lnSpc>
            <a:spcBef>
              <a:spcPct val="0"/>
            </a:spcBef>
            <a:spcAft>
              <a:spcPct val="35000"/>
            </a:spcAft>
            <a:buNone/>
          </a:pPr>
          <a:r>
            <a:rPr lang="en-US" sz="1800" b="0" i="0" kern="1200"/>
            <a:t>Since Selenium is open source software, you have to rely on community forums to get your technical issues resolved.</a:t>
          </a:r>
          <a:endParaRPr lang="en-US" sz="1800" kern="1200"/>
        </a:p>
      </dsp:txBody>
      <dsp:txXfrm>
        <a:off x="1064184" y="2307755"/>
        <a:ext cx="5848060" cy="921371"/>
      </dsp:txXfrm>
    </dsp:sp>
    <dsp:sp modelId="{C04F23BE-C724-4235-8F70-95E7E34981B7}">
      <dsp:nvSpPr>
        <dsp:cNvPr id="0" name=""/>
        <dsp:cNvSpPr/>
      </dsp:nvSpPr>
      <dsp:spPr>
        <a:xfrm>
          <a:off x="0" y="3459470"/>
          <a:ext cx="6912245" cy="921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69D6D-B3D9-449A-8648-56F6564278BA}">
      <dsp:nvSpPr>
        <dsp:cNvPr id="0" name=""/>
        <dsp:cNvSpPr/>
      </dsp:nvSpPr>
      <dsp:spPr>
        <a:xfrm>
          <a:off x="278715" y="3666779"/>
          <a:ext cx="506754" cy="506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BC3DB-1590-4217-A4F8-3A2E04BEF54C}">
      <dsp:nvSpPr>
        <dsp:cNvPr id="0" name=""/>
        <dsp:cNvSpPr/>
      </dsp:nvSpPr>
      <dsp:spPr>
        <a:xfrm>
          <a:off x="1064184" y="3459470"/>
          <a:ext cx="5848060" cy="921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12" tIns="97512" rIns="97512" bIns="97512" numCol="1" spcCol="1270" anchor="ctr" anchorCtr="0">
          <a:noAutofit/>
        </a:bodyPr>
        <a:lstStyle/>
        <a:p>
          <a:pPr marL="0" lvl="0" indent="0" algn="l" defTabSz="800100">
            <a:lnSpc>
              <a:spcPct val="90000"/>
            </a:lnSpc>
            <a:spcBef>
              <a:spcPct val="0"/>
            </a:spcBef>
            <a:spcAft>
              <a:spcPct val="35000"/>
            </a:spcAft>
            <a:buNone/>
          </a:pPr>
          <a:r>
            <a:rPr lang="en-US" sz="1800" b="0" i="0" kern="1200"/>
            <a:t>We can't perform automation tests on web services like SOAP or REST using Selenium.</a:t>
          </a:r>
          <a:endParaRPr lang="en-US" sz="1800" kern="1200"/>
        </a:p>
      </dsp:txBody>
      <dsp:txXfrm>
        <a:off x="1064184" y="3459470"/>
        <a:ext cx="5848060" cy="921371"/>
      </dsp:txXfrm>
    </dsp:sp>
    <dsp:sp modelId="{873A22AB-7349-46A3-B879-622E0B227BA7}">
      <dsp:nvSpPr>
        <dsp:cNvPr id="0" name=""/>
        <dsp:cNvSpPr/>
      </dsp:nvSpPr>
      <dsp:spPr>
        <a:xfrm>
          <a:off x="0" y="4611185"/>
          <a:ext cx="6912245" cy="921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CCDAF-0185-407C-A402-0E8A2245EE7C}">
      <dsp:nvSpPr>
        <dsp:cNvPr id="0" name=""/>
        <dsp:cNvSpPr/>
      </dsp:nvSpPr>
      <dsp:spPr>
        <a:xfrm>
          <a:off x="278715" y="4818494"/>
          <a:ext cx="506754" cy="5067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A1A48-5CFD-4A62-8F41-EA6C90DD0776}">
      <dsp:nvSpPr>
        <dsp:cNvPr id="0" name=""/>
        <dsp:cNvSpPr/>
      </dsp:nvSpPr>
      <dsp:spPr>
        <a:xfrm>
          <a:off x="1064184" y="4611185"/>
          <a:ext cx="5848060" cy="921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12" tIns="97512" rIns="97512" bIns="97512" numCol="1" spcCol="1270" anchor="ctr" anchorCtr="0">
          <a:noAutofit/>
        </a:bodyPr>
        <a:lstStyle/>
        <a:p>
          <a:pPr marL="0" lvl="0" indent="0" algn="l" defTabSz="800100">
            <a:lnSpc>
              <a:spcPct val="90000"/>
            </a:lnSpc>
            <a:spcBef>
              <a:spcPct val="0"/>
            </a:spcBef>
            <a:spcAft>
              <a:spcPct val="35000"/>
            </a:spcAft>
            <a:buNone/>
          </a:pPr>
          <a:r>
            <a:rPr lang="en-US" sz="1800" b="0" i="0" kern="1200"/>
            <a:t>We should know at least one of the supported programming languages to create tests scripts in Selenium WebDriver.</a:t>
          </a:r>
          <a:endParaRPr lang="en-US" sz="1800" kern="1200"/>
        </a:p>
      </dsp:txBody>
      <dsp:txXfrm>
        <a:off x="1064184" y="4611185"/>
        <a:ext cx="5848060" cy="9213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AFE9EF-BFD3-43EA-A868-783EE64D3026}" type="datetime1">
              <a:rPr lang="en-US" smtClean="0"/>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15DF4-6503-424C-B89D-B31483AF0BFD}"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EE408-CEE3-4069-B613-CB32C19D6587}"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680C5-3949-48B3-AAD0-C6AC4D6634A8}"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451F9A-4BC0-4BDC-9C0A-439930D3F628}"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C190EB-8738-400A-AFF7-6D1DEC6B76AF}" type="datetime1">
              <a:rPr lang="en-US" smtClean="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A0F0B9-B198-4467-8481-337D4552AC07}" type="datetime1">
              <a:rPr lang="en-US" smtClean="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A7E8C0-DCD6-4618-824E-E5B47E37F774}" type="datetime1">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6133B-A04A-40C7-999B-6B964B69F57E}" type="datetime1">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6FB9-D28B-49B1-96AA-2DC4A0B82672}" type="datetime1">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763742-95DB-4727-9E2D-E67133874C57}" type="datetime1">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4C757-AC18-4BD4-B58D-C09C7F56266E}"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6CBA-D419-41FA-8B3E-D17E24A5F335}" type="datetime1">
              <a:rPr lang="en-US" smtClean="0"/>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4B8EF-695A-4D91-86E6-BD3ABF986DC6}" type="datetime1">
              <a:rPr lang="en-US" smtClean="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96B060-2D6F-430E-A017-FCCC5AF2AC19}" type="datetime1">
              <a:rPr lang="en-US" smtClean="0"/>
              <a:t>7/21/2022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8898F71D-526D-0693-1D8B-E9215CC9E8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75425" y="965200"/>
            <a:ext cx="7241149" cy="4290381"/>
          </a:xfrm>
          <a:prstGeom prst="rect">
            <a:avLst/>
          </a:prstGeom>
          <a:noFill/>
          <a:ln w="190500">
            <a:solidFill>
              <a:srgbClr val="FFFFFF"/>
            </a:solidFill>
          </a:ln>
          <a:effectLst>
            <a:reflection blurRad="38100" stA="52000" endA="300" endPos="30000" dir="5400000" sy="-100000" algn="bl" rotWithShape="0"/>
            <a:softEdge rad="190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5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468089-9152-20AE-0ACC-C7D8F91EBBAC}"/>
              </a:ext>
            </a:extLst>
          </p:cNvPr>
          <p:cNvSpPr txBox="1"/>
          <p:nvPr/>
        </p:nvSpPr>
        <p:spPr>
          <a:xfrm>
            <a:off x="685989" y="2540305"/>
            <a:ext cx="2931320" cy="4449541"/>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i="0" dirty="0">
                <a:effectLst/>
                <a:highlight>
                  <a:srgbClr val="808080"/>
                </a:highlight>
                <a:latin typeface="+mj-lt"/>
                <a:ea typeface="+mj-ea"/>
                <a:cs typeface="+mj-cs"/>
              </a:rPr>
              <a:t>CONTENT</a:t>
            </a:r>
          </a:p>
        </p:txBody>
      </p:sp>
      <p:graphicFrame>
        <p:nvGraphicFramePr>
          <p:cNvPr id="15" name="TextBox 10">
            <a:extLst>
              <a:ext uri="{FF2B5EF4-FFF2-40B4-BE49-F238E27FC236}">
                <a16:creationId xmlns:a16="http://schemas.microsoft.com/office/drawing/2014/main" id="{28A3E761-C818-F2B2-3F9D-90E05FEF47A5}"/>
              </a:ext>
            </a:extLst>
          </p:cNvPr>
          <p:cNvGraphicFramePr/>
          <p:nvPr>
            <p:extLst>
              <p:ext uri="{D42A27DB-BD31-4B8C-83A1-F6EECF244321}">
                <p14:modId xmlns:p14="http://schemas.microsoft.com/office/powerpoint/2010/main" val="3970192161"/>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773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04D65EFB-5E87-4639-A481-956B52E9D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2A3781C0-206F-4038-93FF-4CDA80B1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a:blip r:embed="rId2"/>
            <a:stretch>
              <a:fillRect r="-100000"/>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567929B-E31C-A253-1DDA-2B43947479DD}"/>
              </a:ext>
            </a:extLst>
          </p:cNvPr>
          <p:cNvSpPr txBox="1"/>
          <p:nvPr/>
        </p:nvSpPr>
        <p:spPr>
          <a:xfrm>
            <a:off x="304801" y="1825625"/>
            <a:ext cx="4734560" cy="4351338"/>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1600" b="0" i="0" dirty="0">
                <a:gradFill>
                  <a:gsLst>
                    <a:gs pos="34000">
                      <a:srgbClr val="EDEDED"/>
                    </a:gs>
                    <a:gs pos="0">
                      <a:srgbClr val="BFBFBF"/>
                    </a:gs>
                    <a:gs pos="100000">
                      <a:srgbClr val="FFFFFF"/>
                    </a:gs>
                  </a:gsLst>
                  <a:lin ang="4800000" scaled="0"/>
                </a:gradFill>
                <a:effectLst/>
              </a:rPr>
              <a:t>Selenium is one of the most widely used </a:t>
            </a:r>
            <a:r>
              <a:rPr lang="en-US" sz="1600" b="0" i="0">
                <a:gradFill>
                  <a:gsLst>
                    <a:gs pos="34000">
                      <a:srgbClr val="EDEDED"/>
                    </a:gs>
                    <a:gs pos="0">
                      <a:srgbClr val="BFBFBF"/>
                    </a:gs>
                    <a:gs pos="100000">
                      <a:srgbClr val="FFFFFF"/>
                    </a:gs>
                  </a:gsLst>
                  <a:lin ang="4800000" scaled="0"/>
                </a:gradFill>
                <a:effectLst/>
              </a:rPr>
              <a:t>open source Web </a:t>
            </a:r>
            <a:r>
              <a:rPr lang="en-US" sz="1600" b="0" i="0" dirty="0">
                <a:gradFill>
                  <a:gsLst>
                    <a:gs pos="34000">
                      <a:srgbClr val="EDEDED"/>
                    </a:gs>
                    <a:gs pos="0">
                      <a:srgbClr val="BFBFBF"/>
                    </a:gs>
                    <a:gs pos="100000">
                      <a:srgbClr val="FFFFFF"/>
                    </a:gs>
                  </a:gsLst>
                  <a:lin ang="4800000" scaled="0"/>
                </a:gradFill>
                <a:effectLst/>
              </a:rPr>
              <a:t>UI (User Interface) automation testing </a:t>
            </a:r>
            <a:r>
              <a:rPr lang="en-US" sz="1600" b="0" i="0" dirty="0" err="1">
                <a:gradFill>
                  <a:gsLst>
                    <a:gs pos="34000">
                      <a:srgbClr val="EDEDED"/>
                    </a:gs>
                    <a:gs pos="0">
                      <a:srgbClr val="BFBFBF"/>
                    </a:gs>
                    <a:gs pos="100000">
                      <a:srgbClr val="FFFFFF"/>
                    </a:gs>
                  </a:gsLst>
                  <a:lin ang="4800000" scaled="0"/>
                </a:gradFill>
                <a:effectLst/>
              </a:rPr>
              <a:t>suite.It</a:t>
            </a:r>
            <a:r>
              <a:rPr lang="en-US" sz="1600" b="0" i="0" dirty="0">
                <a:gradFill>
                  <a:gsLst>
                    <a:gs pos="34000">
                      <a:srgbClr val="EDEDED"/>
                    </a:gs>
                    <a:gs pos="0">
                      <a:srgbClr val="BFBFBF"/>
                    </a:gs>
                    <a:gs pos="100000">
                      <a:srgbClr val="FFFFFF"/>
                    </a:gs>
                  </a:gsLst>
                  <a:lin ang="4800000" scaled="0"/>
                </a:gradFill>
                <a:effectLst/>
              </a:rPr>
              <a:t> was originally developed by Jason Huggins in 2004 as an internal tool at Thought Works. Selenium supports automation across different browsers, platforms and programming languages.</a:t>
            </a:r>
          </a:p>
          <a:p>
            <a:pPr indent="-228600" defTabSz="914400">
              <a:lnSpc>
                <a:spcPct val="90000"/>
              </a:lnSpc>
              <a:spcAft>
                <a:spcPts val="600"/>
              </a:spcAft>
              <a:buFont typeface="Arial" panose="020B0604020202020204" pitchFamily="34" charset="0"/>
              <a:buChar char="•"/>
            </a:pPr>
            <a:r>
              <a:rPr lang="en-US" sz="1600" b="0" i="0" dirty="0">
                <a:gradFill>
                  <a:gsLst>
                    <a:gs pos="34000">
                      <a:srgbClr val="EDEDED"/>
                    </a:gs>
                    <a:gs pos="0">
                      <a:srgbClr val="BFBFBF"/>
                    </a:gs>
                    <a:gs pos="100000">
                      <a:srgbClr val="FFFFFF"/>
                    </a:gs>
                  </a:gsLst>
                  <a:lin ang="4800000" scaled="0"/>
                </a:gradFill>
                <a:effectLst/>
              </a:rPr>
              <a:t>Selenium can be easily deployed on platforms such as Windows, Linux, Solaris and Macintosh. Moreover, it supports OS (Operating System) for mobile applications like iOS, windows mobile and android.</a:t>
            </a:r>
          </a:p>
          <a:p>
            <a:pPr indent="-228600" defTabSz="914400">
              <a:lnSpc>
                <a:spcPct val="90000"/>
              </a:lnSpc>
              <a:spcAft>
                <a:spcPts val="600"/>
              </a:spcAft>
              <a:buFont typeface="Arial" panose="020B0604020202020204" pitchFamily="34" charset="0"/>
              <a:buChar char="•"/>
            </a:pPr>
            <a:r>
              <a:rPr lang="en-US" sz="1600" b="0" i="0" dirty="0">
                <a:gradFill>
                  <a:gsLst>
                    <a:gs pos="34000">
                      <a:srgbClr val="EDEDED"/>
                    </a:gs>
                    <a:gs pos="0">
                      <a:srgbClr val="BFBFBF"/>
                    </a:gs>
                    <a:gs pos="100000">
                      <a:srgbClr val="FFFFFF"/>
                    </a:gs>
                  </a:gsLst>
                  <a:lin ang="4800000" scaled="0"/>
                </a:gradFill>
                <a:effectLst/>
              </a:rPr>
              <a:t>Selenium supports a variety of programming languages through the use of drivers specific to each </a:t>
            </a:r>
            <a:r>
              <a:rPr lang="en-US" sz="1600" b="0" i="0" dirty="0" err="1">
                <a:gradFill>
                  <a:gsLst>
                    <a:gs pos="34000">
                      <a:srgbClr val="EDEDED"/>
                    </a:gs>
                    <a:gs pos="0">
                      <a:srgbClr val="BFBFBF"/>
                    </a:gs>
                    <a:gs pos="100000">
                      <a:srgbClr val="FFFFFF"/>
                    </a:gs>
                  </a:gsLst>
                  <a:lin ang="4800000" scaled="0"/>
                </a:gradFill>
                <a:effectLst/>
              </a:rPr>
              <a:t>language.Languages</a:t>
            </a:r>
            <a:r>
              <a:rPr lang="en-US" sz="1600" b="0" i="0" dirty="0">
                <a:gradFill>
                  <a:gsLst>
                    <a:gs pos="34000">
                      <a:srgbClr val="EDEDED"/>
                    </a:gs>
                    <a:gs pos="0">
                      <a:srgbClr val="BFBFBF"/>
                    </a:gs>
                    <a:gs pos="100000">
                      <a:srgbClr val="FFFFFF"/>
                    </a:gs>
                  </a:gsLst>
                  <a:lin ang="4800000" scaled="0"/>
                </a:gradFill>
                <a:effectLst/>
              </a:rPr>
              <a:t> supported by Selenium include C#, Java, Perl, PHP, Python and </a:t>
            </a:r>
            <a:r>
              <a:rPr lang="en-US" sz="1600" b="0" i="0" dirty="0" err="1">
                <a:gradFill>
                  <a:gsLst>
                    <a:gs pos="34000">
                      <a:srgbClr val="EDEDED"/>
                    </a:gs>
                    <a:gs pos="0">
                      <a:srgbClr val="BFBFBF"/>
                    </a:gs>
                    <a:gs pos="100000">
                      <a:srgbClr val="FFFFFF"/>
                    </a:gs>
                  </a:gsLst>
                  <a:lin ang="4800000" scaled="0"/>
                </a:gradFill>
                <a:effectLst/>
              </a:rPr>
              <a:t>Ruby.Currently</a:t>
            </a:r>
            <a:r>
              <a:rPr lang="en-US" sz="1600" b="0" i="0" dirty="0">
                <a:gradFill>
                  <a:gsLst>
                    <a:gs pos="34000">
                      <a:srgbClr val="EDEDED"/>
                    </a:gs>
                    <a:gs pos="0">
                      <a:srgbClr val="BFBFBF"/>
                    </a:gs>
                    <a:gs pos="100000">
                      <a:srgbClr val="FFFFFF"/>
                    </a:gs>
                  </a:gsLst>
                  <a:lin ang="4800000" scaled="0"/>
                </a:gradFill>
                <a:effectLst/>
              </a:rPr>
              <a:t>, Selenium Web driver is most popular with Java and C#. Selenium test scripts can be coded in any of the supported programming languages and can be run directly in most modern web browsers. Browsers supported by Selenium include Internet Explorer, Mozilla Firefox, Google Chrome and Safari.</a:t>
            </a:r>
          </a:p>
          <a:p>
            <a:pPr indent="-228600" defTabSz="914400">
              <a:lnSpc>
                <a:spcPct val="90000"/>
              </a:lnSpc>
              <a:spcAft>
                <a:spcPts val="600"/>
              </a:spcAft>
              <a:buFont typeface="Arial" panose="020B0604020202020204" pitchFamily="34" charset="0"/>
              <a:buChar char="•"/>
            </a:pPr>
            <a:br>
              <a:rPr lang="en-US" sz="1600" dirty="0">
                <a:gradFill>
                  <a:gsLst>
                    <a:gs pos="34000">
                      <a:srgbClr val="EDEDED"/>
                    </a:gs>
                    <a:gs pos="0">
                      <a:srgbClr val="BFBFBF"/>
                    </a:gs>
                    <a:gs pos="100000">
                      <a:srgbClr val="FFFFFF"/>
                    </a:gs>
                  </a:gsLst>
                  <a:lin ang="4800000" scaled="0"/>
                </a:gradFill>
              </a:rPr>
            </a:br>
            <a:endParaRPr lang="en-US" sz="1600" dirty="0">
              <a:gradFill>
                <a:gsLst>
                  <a:gs pos="34000">
                    <a:srgbClr val="EDEDED"/>
                  </a:gs>
                  <a:gs pos="0">
                    <a:srgbClr val="BFBFBF"/>
                  </a:gs>
                  <a:gs pos="100000">
                    <a:srgbClr val="FFFFFF"/>
                  </a:gs>
                </a:gsLst>
                <a:lin ang="4800000" scaled="0"/>
              </a:gradFill>
            </a:endParaRPr>
          </a:p>
        </p:txBody>
      </p:sp>
      <p:pic>
        <p:nvPicPr>
          <p:cNvPr id="1028" name="Picture 4" descr="Selenium Tutorial What is Selenium">
            <a:extLst>
              <a:ext uri="{FF2B5EF4-FFF2-40B4-BE49-F238E27FC236}">
                <a16:creationId xmlns:a16="http://schemas.microsoft.com/office/drawing/2014/main" id="{5F80AE24-0ACA-3F50-2DD5-046EF48D08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4531" y="2172900"/>
            <a:ext cx="4854495" cy="25122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A5C09D-20E4-E558-1455-D07B3209183A}"/>
              </a:ext>
            </a:extLst>
          </p:cNvPr>
          <p:cNvSpPr txBox="1"/>
          <p:nvPr/>
        </p:nvSpPr>
        <p:spPr>
          <a:xfrm>
            <a:off x="376238" y="959922"/>
            <a:ext cx="6143624" cy="523220"/>
          </a:xfrm>
          <a:prstGeom prst="rect">
            <a:avLst/>
          </a:prstGeom>
          <a:noFill/>
        </p:spPr>
        <p:txBody>
          <a:bodyPr wrap="square">
            <a:spAutoFit/>
          </a:bodyPr>
          <a:lstStyle/>
          <a:p>
            <a:pPr algn="just"/>
            <a:r>
              <a:rPr lang="en-IN" sz="2800" b="0" i="0" dirty="0">
                <a:solidFill>
                  <a:srgbClr val="FF0000"/>
                </a:solidFill>
                <a:effectLst/>
                <a:highlight>
                  <a:srgbClr val="FFFF00"/>
                </a:highlight>
                <a:latin typeface="erdana"/>
              </a:rPr>
              <a:t>Selenium</a:t>
            </a:r>
          </a:p>
        </p:txBody>
      </p:sp>
    </p:spTree>
    <p:extLst>
      <p:ext uri="{BB962C8B-B14F-4D97-AF65-F5344CB8AC3E}">
        <p14:creationId xmlns:p14="http://schemas.microsoft.com/office/powerpoint/2010/main" val="25437760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CAE94-6753-4E83-E0A4-6EE5A2598A03}"/>
              </a:ext>
            </a:extLst>
          </p:cNvPr>
          <p:cNvSpPr txBox="1"/>
          <p:nvPr/>
        </p:nvSpPr>
        <p:spPr>
          <a:xfrm>
            <a:off x="371475" y="1003638"/>
            <a:ext cx="6096000" cy="2031325"/>
          </a:xfrm>
          <a:prstGeom prst="rect">
            <a:avLst/>
          </a:prstGeom>
          <a:noFill/>
        </p:spPr>
        <p:txBody>
          <a:bodyPr wrap="square">
            <a:spAutoFit/>
          </a:bodyPr>
          <a:lstStyle/>
          <a:p>
            <a:r>
              <a:rPr lang="en-US" b="0" i="0" dirty="0">
                <a:effectLst/>
                <a:latin typeface="inter-regular"/>
              </a:rPr>
              <a:t>Languages supported by Selenium include C#, Java, Perl, PHP, Python and </a:t>
            </a:r>
            <a:r>
              <a:rPr lang="en-US" b="0" i="0" dirty="0" err="1">
                <a:effectLst/>
                <a:latin typeface="inter-regular"/>
              </a:rPr>
              <a:t>Ruby.Currently</a:t>
            </a:r>
            <a:r>
              <a:rPr lang="en-US" b="0" i="0" dirty="0">
                <a:effectLst/>
                <a:latin typeface="inter-regular"/>
              </a:rPr>
              <a:t>, Selenium </a:t>
            </a:r>
            <a:r>
              <a:rPr lang="en-US" b="0" i="0" dirty="0" err="1">
                <a:effectLst/>
                <a:latin typeface="inter-regular"/>
              </a:rPr>
              <a:t>Webdriver</a:t>
            </a:r>
            <a:r>
              <a:rPr lang="en-US" b="0" i="0" dirty="0">
                <a:effectLst/>
                <a:latin typeface="inter-regular"/>
              </a:rPr>
              <a:t> is most popular with Java and C#. So, if you know any of the languages then it won't be tough to understand the concepts of Selenium. In addition, you should have prior knowledge of software testing techniques like automation testing, functional testing, etc.</a:t>
            </a:r>
            <a:endParaRPr lang="en-IN" dirty="0"/>
          </a:p>
        </p:txBody>
      </p:sp>
      <p:sp>
        <p:nvSpPr>
          <p:cNvPr id="5" name="TextBox 4">
            <a:extLst>
              <a:ext uri="{FF2B5EF4-FFF2-40B4-BE49-F238E27FC236}">
                <a16:creationId xmlns:a16="http://schemas.microsoft.com/office/drawing/2014/main" id="{64CEC386-6467-E6C6-ECF4-4C331315C2F6}"/>
              </a:ext>
            </a:extLst>
          </p:cNvPr>
          <p:cNvSpPr txBox="1"/>
          <p:nvPr/>
        </p:nvSpPr>
        <p:spPr>
          <a:xfrm>
            <a:off x="390525" y="329684"/>
            <a:ext cx="6096000" cy="523220"/>
          </a:xfrm>
          <a:prstGeom prst="rect">
            <a:avLst/>
          </a:prstGeom>
          <a:noFill/>
        </p:spPr>
        <p:txBody>
          <a:bodyPr wrap="square">
            <a:spAutoFit/>
          </a:bodyPr>
          <a:lstStyle/>
          <a:p>
            <a:pPr algn="just"/>
            <a:r>
              <a:rPr lang="en-IN" sz="2800" b="0" i="0" dirty="0">
                <a:solidFill>
                  <a:srgbClr val="FF0000"/>
                </a:solidFill>
                <a:effectLst/>
                <a:highlight>
                  <a:srgbClr val="FFFF00"/>
                </a:highlight>
                <a:latin typeface="erdana"/>
              </a:rPr>
              <a:t>Prerequisites</a:t>
            </a:r>
          </a:p>
        </p:txBody>
      </p:sp>
      <p:sp>
        <p:nvSpPr>
          <p:cNvPr id="7" name="TextBox 6">
            <a:extLst>
              <a:ext uri="{FF2B5EF4-FFF2-40B4-BE49-F238E27FC236}">
                <a16:creationId xmlns:a16="http://schemas.microsoft.com/office/drawing/2014/main" id="{5351B3E2-8FFE-724E-B6DA-D358F3E1F69C}"/>
              </a:ext>
            </a:extLst>
          </p:cNvPr>
          <p:cNvSpPr txBox="1"/>
          <p:nvPr/>
        </p:nvSpPr>
        <p:spPr>
          <a:xfrm>
            <a:off x="342900" y="3185697"/>
            <a:ext cx="6096000" cy="523220"/>
          </a:xfrm>
          <a:prstGeom prst="rect">
            <a:avLst/>
          </a:prstGeom>
          <a:noFill/>
        </p:spPr>
        <p:txBody>
          <a:bodyPr wrap="square">
            <a:spAutoFit/>
          </a:bodyPr>
          <a:lstStyle/>
          <a:p>
            <a:pPr algn="just"/>
            <a:r>
              <a:rPr lang="en-IN" sz="2800" b="0" i="0" dirty="0">
                <a:solidFill>
                  <a:srgbClr val="FF0000"/>
                </a:solidFill>
                <a:effectLst/>
                <a:highlight>
                  <a:srgbClr val="FFFF00"/>
                </a:highlight>
                <a:latin typeface="erdana"/>
              </a:rPr>
              <a:t>Selenium Features</a:t>
            </a:r>
          </a:p>
        </p:txBody>
      </p:sp>
      <p:sp>
        <p:nvSpPr>
          <p:cNvPr id="9" name="TextBox 8">
            <a:extLst>
              <a:ext uri="{FF2B5EF4-FFF2-40B4-BE49-F238E27FC236}">
                <a16:creationId xmlns:a16="http://schemas.microsoft.com/office/drawing/2014/main" id="{B0BF8BD0-1BA3-012D-AA23-52F09C3EECC0}"/>
              </a:ext>
            </a:extLst>
          </p:cNvPr>
          <p:cNvSpPr txBox="1"/>
          <p:nvPr/>
        </p:nvSpPr>
        <p:spPr>
          <a:xfrm>
            <a:off x="1052512" y="3708917"/>
            <a:ext cx="10772775" cy="2862322"/>
          </a:xfrm>
          <a:prstGeom prst="rect">
            <a:avLst/>
          </a:prstGeom>
          <a:noFill/>
        </p:spPr>
        <p:txBody>
          <a:bodyPr wrap="square">
            <a:spAutoFit/>
          </a:bodyPr>
          <a:lstStyle/>
          <a:p>
            <a:pPr algn="just">
              <a:buFont typeface="Arial" panose="020B0604020202020204" pitchFamily="34" charset="0"/>
              <a:buChar char="•"/>
            </a:pPr>
            <a:r>
              <a:rPr lang="en-US" b="0" i="0" dirty="0">
                <a:effectLst/>
                <a:latin typeface="inter-regular"/>
              </a:rPr>
              <a:t>Selenium is an open source and portable Web testing Framework.</a:t>
            </a:r>
          </a:p>
          <a:p>
            <a:pPr algn="just">
              <a:buFont typeface="Arial" panose="020B0604020202020204" pitchFamily="34" charset="0"/>
              <a:buChar char="•"/>
            </a:pPr>
            <a:r>
              <a:rPr lang="en-US" b="0" i="0" dirty="0">
                <a:effectLst/>
                <a:latin typeface="inter-regular"/>
              </a:rPr>
              <a:t>Selenium IDE provides a playback and record feature for authoring tests without the need to learn a test scripting language.</a:t>
            </a:r>
          </a:p>
          <a:p>
            <a:pPr algn="just">
              <a:buFont typeface="Arial" panose="020B0604020202020204" pitchFamily="34" charset="0"/>
              <a:buChar char="•"/>
            </a:pPr>
            <a:r>
              <a:rPr lang="en-US" b="0" i="0" dirty="0">
                <a:effectLst/>
                <a:latin typeface="inter-regular"/>
              </a:rPr>
              <a:t>It can be considered as the leading cloud-based testing platform which helps testers to record their actions and export them as a reusable script with a simple-to-understand and easy-to-use interface.</a:t>
            </a:r>
          </a:p>
          <a:p>
            <a:pPr algn="just">
              <a:buFont typeface="Arial" panose="020B0604020202020204" pitchFamily="34" charset="0"/>
              <a:buChar char="•"/>
            </a:pPr>
            <a:r>
              <a:rPr lang="en-US" b="0" i="0" dirty="0">
                <a:effectLst/>
                <a:latin typeface="inter-regular"/>
              </a:rPr>
              <a:t>Selenium supports various operating systems, browsers and programming languages. Following is the list:</a:t>
            </a:r>
          </a:p>
          <a:p>
            <a:pPr marL="742950" lvl="1" indent="-285750" algn="just">
              <a:buFont typeface="Arial" panose="020B0604020202020204" pitchFamily="34" charset="0"/>
              <a:buChar char="•"/>
            </a:pPr>
            <a:r>
              <a:rPr lang="en-US" b="0" i="0" dirty="0">
                <a:effectLst/>
                <a:latin typeface="inter-regular"/>
              </a:rPr>
              <a:t>Programming Languages: C#, Java, Python, PHP, Ruby, Perl, and JavaScript</a:t>
            </a:r>
          </a:p>
          <a:p>
            <a:pPr marL="742950" lvl="1" indent="-285750" algn="just">
              <a:buFont typeface="Arial" panose="020B0604020202020204" pitchFamily="34" charset="0"/>
              <a:buChar char="•"/>
            </a:pPr>
            <a:r>
              <a:rPr lang="en-US" b="0" i="0" dirty="0">
                <a:effectLst/>
                <a:latin typeface="inter-regular"/>
              </a:rPr>
              <a:t>Operating Systems: Android, iOS, Windows, Linux, Mac, Solaris.</a:t>
            </a:r>
          </a:p>
          <a:p>
            <a:pPr marL="742950" lvl="1" indent="-285750" algn="just">
              <a:buFont typeface="Arial" panose="020B0604020202020204" pitchFamily="34" charset="0"/>
              <a:buChar char="•"/>
            </a:pPr>
            <a:r>
              <a:rPr lang="en-US" b="0" i="0" dirty="0">
                <a:effectLst/>
                <a:latin typeface="inter-regular"/>
              </a:rPr>
              <a:t>Browsers: Google Chrome, Mozilla Firefox, Internet Explorer, Edge, Opera, Safari, etc.</a:t>
            </a:r>
          </a:p>
          <a:p>
            <a:pPr algn="just">
              <a:buFont typeface="Arial" panose="020B0604020202020204" pitchFamily="34" charset="0"/>
              <a:buChar char="•"/>
            </a:pPr>
            <a:r>
              <a:rPr lang="en-US" b="0" i="0" dirty="0">
                <a:effectLst/>
                <a:latin typeface="inter-regular"/>
              </a:rPr>
              <a:t>It also supports parallel test execution which reduces time and increases the efficiency of tests.</a:t>
            </a:r>
          </a:p>
        </p:txBody>
      </p:sp>
    </p:spTree>
    <p:extLst>
      <p:ext uri="{BB962C8B-B14F-4D97-AF65-F5344CB8AC3E}">
        <p14:creationId xmlns:p14="http://schemas.microsoft.com/office/powerpoint/2010/main" val="23312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F05E2D-7088-B9F7-862B-F5DC715A7656}"/>
              </a:ext>
            </a:extLst>
          </p:cNvPr>
          <p:cNvSpPr txBox="1"/>
          <p:nvPr/>
        </p:nvSpPr>
        <p:spPr>
          <a:xfrm>
            <a:off x="647889" y="1349680"/>
            <a:ext cx="2931320" cy="4449541"/>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i="0" dirty="0">
                <a:effectLst/>
                <a:highlight>
                  <a:srgbClr val="FF00FF"/>
                </a:highlight>
                <a:latin typeface="+mj-lt"/>
                <a:ea typeface="+mj-ea"/>
                <a:cs typeface="+mj-cs"/>
              </a:rPr>
              <a:t>Selenium Limitations</a:t>
            </a:r>
          </a:p>
        </p:txBody>
      </p:sp>
      <p:graphicFrame>
        <p:nvGraphicFramePr>
          <p:cNvPr id="22" name="TextBox 6">
            <a:extLst>
              <a:ext uri="{FF2B5EF4-FFF2-40B4-BE49-F238E27FC236}">
                <a16:creationId xmlns:a16="http://schemas.microsoft.com/office/drawing/2014/main" id="{2F277B40-927E-F177-769D-7FC26BC132FC}"/>
              </a:ext>
            </a:extLst>
          </p:cNvPr>
          <p:cNvGraphicFramePr/>
          <p:nvPr>
            <p:extLst>
              <p:ext uri="{D42A27DB-BD31-4B8C-83A1-F6EECF244321}">
                <p14:modId xmlns:p14="http://schemas.microsoft.com/office/powerpoint/2010/main" val="3671353263"/>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933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D6B89C-7694-68F4-D9F7-5916DA7406E9}"/>
              </a:ext>
            </a:extLst>
          </p:cNvPr>
          <p:cNvSpPr txBox="1"/>
          <p:nvPr/>
        </p:nvSpPr>
        <p:spPr>
          <a:xfrm>
            <a:off x="476250" y="434459"/>
            <a:ext cx="6096000" cy="523220"/>
          </a:xfrm>
          <a:prstGeom prst="rect">
            <a:avLst/>
          </a:prstGeom>
          <a:noFill/>
        </p:spPr>
        <p:txBody>
          <a:bodyPr wrap="square">
            <a:spAutoFit/>
          </a:bodyPr>
          <a:lstStyle/>
          <a:p>
            <a:pPr algn="just"/>
            <a:r>
              <a:rPr lang="en-IN" sz="2800" b="0" i="0" dirty="0">
                <a:solidFill>
                  <a:srgbClr val="FF0000"/>
                </a:solidFill>
                <a:effectLst/>
                <a:highlight>
                  <a:srgbClr val="FFFF00"/>
                </a:highlight>
                <a:latin typeface="erdana"/>
              </a:rPr>
              <a:t>Selenium Tool Suite</a:t>
            </a:r>
          </a:p>
        </p:txBody>
      </p:sp>
      <p:pic>
        <p:nvPicPr>
          <p:cNvPr id="2050" name="Picture 2" descr="Selenium Tool Suite">
            <a:extLst>
              <a:ext uri="{FF2B5EF4-FFF2-40B4-BE49-F238E27FC236}">
                <a16:creationId xmlns:a16="http://schemas.microsoft.com/office/drawing/2014/main" id="{5A0E0752-4809-E8C5-A917-E53F28EBB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6" y="1154419"/>
            <a:ext cx="7648574" cy="25178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36B7AE-9B30-1939-AB3B-1D30EAF3548B}"/>
              </a:ext>
            </a:extLst>
          </p:cNvPr>
          <p:cNvSpPr txBox="1"/>
          <p:nvPr/>
        </p:nvSpPr>
        <p:spPr>
          <a:xfrm>
            <a:off x="161925" y="3806309"/>
            <a:ext cx="6096000" cy="400110"/>
          </a:xfrm>
          <a:prstGeom prst="rect">
            <a:avLst/>
          </a:prstGeom>
          <a:noFill/>
        </p:spPr>
        <p:txBody>
          <a:bodyPr wrap="square">
            <a:spAutoFit/>
          </a:bodyPr>
          <a:lstStyle/>
          <a:p>
            <a:pPr algn="just"/>
            <a:r>
              <a:rPr lang="en-US" sz="2000" b="0" i="0" dirty="0">
                <a:solidFill>
                  <a:srgbClr val="FF0000"/>
                </a:solidFill>
                <a:effectLst/>
                <a:highlight>
                  <a:srgbClr val="FFFF00"/>
                </a:highlight>
                <a:latin typeface="erdana"/>
              </a:rPr>
              <a:t>Selenium Integrated Development Environment (IDE)</a:t>
            </a:r>
          </a:p>
        </p:txBody>
      </p:sp>
      <p:sp>
        <p:nvSpPr>
          <p:cNvPr id="10" name="TextBox 9">
            <a:extLst>
              <a:ext uri="{FF2B5EF4-FFF2-40B4-BE49-F238E27FC236}">
                <a16:creationId xmlns:a16="http://schemas.microsoft.com/office/drawing/2014/main" id="{A1EBE9C4-B5EC-7F8F-90DD-8EB11A5CA609}"/>
              </a:ext>
            </a:extLst>
          </p:cNvPr>
          <p:cNvSpPr txBox="1"/>
          <p:nvPr/>
        </p:nvSpPr>
        <p:spPr>
          <a:xfrm>
            <a:off x="1466850" y="4340471"/>
            <a:ext cx="6096000" cy="2031325"/>
          </a:xfrm>
          <a:prstGeom prst="rect">
            <a:avLst/>
          </a:prstGeom>
          <a:noFill/>
        </p:spPr>
        <p:txBody>
          <a:bodyPr wrap="square">
            <a:spAutoFit/>
          </a:bodyPr>
          <a:lstStyle/>
          <a:p>
            <a:r>
              <a:rPr lang="en-US" b="0" i="0" dirty="0">
                <a:effectLst/>
                <a:latin typeface="inter-regular"/>
              </a:rPr>
              <a:t>Selenium IDE (Integrated Development Environment) is an open source web automation testing tool under the Selenium Suite. Unlike Selenium WebDriver and RC, it does not require any programming logic to write its test scripts rather you can simply record your interactions with the browser to create test cases. Subsequently, you can use the playback option to re-run the test cases.</a:t>
            </a:r>
            <a:endParaRPr lang="en-IN" dirty="0"/>
          </a:p>
        </p:txBody>
      </p:sp>
    </p:spTree>
    <p:extLst>
      <p:ext uri="{BB962C8B-B14F-4D97-AF65-F5344CB8AC3E}">
        <p14:creationId xmlns:p14="http://schemas.microsoft.com/office/powerpoint/2010/main" val="248784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4102">
            <a:extLst>
              <a:ext uri="{FF2B5EF4-FFF2-40B4-BE49-F238E27FC236}">
                <a16:creationId xmlns:a16="http://schemas.microsoft.com/office/drawing/2014/main" id="{04D65EFB-5E87-4639-A481-956B52E9D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4">
            <a:extLst>
              <a:ext uri="{FF2B5EF4-FFF2-40B4-BE49-F238E27FC236}">
                <a16:creationId xmlns:a16="http://schemas.microsoft.com/office/drawing/2014/main" id="{2A3781C0-206F-4038-93FF-4CDA80B1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a:blip r:embed="rId2"/>
            <a:stretch>
              <a:fillRect r="-100000"/>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4A2099-FC20-3446-375A-2CFEE38A6DF4}"/>
              </a:ext>
            </a:extLst>
          </p:cNvPr>
          <p:cNvSpPr txBox="1"/>
          <p:nvPr/>
        </p:nvSpPr>
        <p:spPr>
          <a:xfrm>
            <a:off x="838201" y="365125"/>
            <a:ext cx="4827104"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200" i="0">
                <a:gradFill flip="none" rotWithShape="1">
                  <a:gsLst>
                    <a:gs pos="28000">
                      <a:srgbClr val="EDEDED"/>
                    </a:gs>
                    <a:gs pos="0">
                      <a:srgbClr val="BFBFBF"/>
                    </a:gs>
                    <a:gs pos="100000">
                      <a:srgbClr val="FFFFFF"/>
                    </a:gs>
                  </a:gsLst>
                  <a:lin ang="4800000" scaled="0"/>
                  <a:tileRect/>
                </a:gradFill>
                <a:effectLst/>
                <a:latin typeface="+mj-lt"/>
                <a:ea typeface="+mj-ea"/>
                <a:cs typeface="+mj-cs"/>
              </a:rPr>
              <a:t>Selenium IDE-Features</a:t>
            </a:r>
          </a:p>
        </p:txBody>
      </p:sp>
      <p:sp>
        <p:nvSpPr>
          <p:cNvPr id="17" name="TextBox 4">
            <a:extLst>
              <a:ext uri="{FF2B5EF4-FFF2-40B4-BE49-F238E27FC236}">
                <a16:creationId xmlns:a16="http://schemas.microsoft.com/office/drawing/2014/main" id="{9EB2511A-F407-F66F-A0BA-411F81406382}"/>
              </a:ext>
            </a:extLst>
          </p:cNvPr>
          <p:cNvSpPr txBox="1"/>
          <p:nvPr/>
        </p:nvSpPr>
        <p:spPr>
          <a:xfrm>
            <a:off x="1120000" y="1825625"/>
            <a:ext cx="4545305" cy="435133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Selenium IDE is divided into different components, each having their own features and functionalities.We have categorized seven different components of Selenium IDE, which includes:</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Menu Bar</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Tool Bar</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Address Bar</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Test Case Pane</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Test Script Editor Box</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Start/Stop Recording Button</a:t>
            </a:r>
          </a:p>
          <a:p>
            <a:pPr indent="-228600" defTabSz="914400">
              <a:lnSpc>
                <a:spcPct val="90000"/>
              </a:lnSpc>
              <a:spcAft>
                <a:spcPts val="600"/>
              </a:spcAft>
              <a:buFont typeface="Arial" panose="020B0604020202020204" pitchFamily="34" charset="0"/>
              <a:buChar char="•"/>
            </a:pPr>
            <a:r>
              <a:rPr lang="en-US" sz="2000" b="0" i="0">
                <a:gradFill>
                  <a:gsLst>
                    <a:gs pos="34000">
                      <a:srgbClr val="EDEDED"/>
                    </a:gs>
                    <a:gs pos="0">
                      <a:srgbClr val="BFBFBF"/>
                    </a:gs>
                    <a:gs pos="100000">
                      <a:srgbClr val="FFFFFF"/>
                    </a:gs>
                  </a:gsLst>
                  <a:lin ang="4800000" scaled="0"/>
                </a:gradFill>
                <a:effectLst/>
              </a:rPr>
              <a:t>Log, Reference Pane</a:t>
            </a:r>
          </a:p>
        </p:txBody>
      </p:sp>
      <p:pic>
        <p:nvPicPr>
          <p:cNvPr id="4098" name="Picture 2" descr="IDE-Features">
            <a:extLst>
              <a:ext uri="{FF2B5EF4-FFF2-40B4-BE49-F238E27FC236}">
                <a16:creationId xmlns:a16="http://schemas.microsoft.com/office/drawing/2014/main" id="{BB672278-877C-B6E5-DB96-E984332391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6659" y="1280160"/>
            <a:ext cx="5753101"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359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298D3-2B85-CFB2-C1CB-DA541A887B22}"/>
              </a:ext>
            </a:extLst>
          </p:cNvPr>
          <p:cNvSpPr txBox="1"/>
          <p:nvPr/>
        </p:nvSpPr>
        <p:spPr>
          <a:xfrm>
            <a:off x="523875" y="272534"/>
            <a:ext cx="6096000" cy="523220"/>
          </a:xfrm>
          <a:prstGeom prst="rect">
            <a:avLst/>
          </a:prstGeom>
          <a:noFill/>
        </p:spPr>
        <p:txBody>
          <a:bodyPr wrap="square">
            <a:spAutoFit/>
          </a:bodyPr>
          <a:lstStyle/>
          <a:p>
            <a:pPr algn="just"/>
            <a:r>
              <a:rPr lang="en-IN" sz="2800" b="0" i="0" dirty="0">
                <a:solidFill>
                  <a:srgbClr val="610B38"/>
                </a:solidFill>
                <a:effectLst/>
                <a:highlight>
                  <a:srgbClr val="FFFF00"/>
                </a:highlight>
                <a:latin typeface="erdana"/>
              </a:rPr>
              <a:t>Selenium IDE- Commands (</a:t>
            </a:r>
            <a:r>
              <a:rPr lang="en-IN" sz="2800" b="0" i="0" dirty="0" err="1">
                <a:solidFill>
                  <a:srgbClr val="610B38"/>
                </a:solidFill>
                <a:effectLst/>
                <a:highlight>
                  <a:srgbClr val="FFFF00"/>
                </a:highlight>
                <a:latin typeface="erdana"/>
              </a:rPr>
              <a:t>Selenese</a:t>
            </a:r>
            <a:r>
              <a:rPr lang="en-IN" sz="2800" b="0" i="0" dirty="0">
                <a:solidFill>
                  <a:srgbClr val="610B38"/>
                </a:solidFill>
                <a:effectLst/>
                <a:highlight>
                  <a:srgbClr val="FFFF00"/>
                </a:highlight>
                <a:latin typeface="erdana"/>
              </a:rPr>
              <a:t>)</a:t>
            </a:r>
          </a:p>
        </p:txBody>
      </p:sp>
      <p:sp>
        <p:nvSpPr>
          <p:cNvPr id="5" name="TextBox 4">
            <a:extLst>
              <a:ext uri="{FF2B5EF4-FFF2-40B4-BE49-F238E27FC236}">
                <a16:creationId xmlns:a16="http://schemas.microsoft.com/office/drawing/2014/main" id="{71E76D75-11DE-E71B-0200-1D4647F5D45D}"/>
              </a:ext>
            </a:extLst>
          </p:cNvPr>
          <p:cNvSpPr txBox="1"/>
          <p:nvPr/>
        </p:nvSpPr>
        <p:spPr>
          <a:xfrm>
            <a:off x="1009650" y="971551"/>
            <a:ext cx="8134350" cy="2862322"/>
          </a:xfrm>
          <a:prstGeom prst="rect">
            <a:avLst/>
          </a:prstGeom>
          <a:noFill/>
        </p:spPr>
        <p:txBody>
          <a:bodyPr wrap="square">
            <a:spAutoFit/>
          </a:bodyPr>
          <a:lstStyle/>
          <a:p>
            <a:pPr algn="just"/>
            <a:r>
              <a:rPr lang="en-US" b="0" i="0" dirty="0">
                <a:effectLst/>
                <a:latin typeface="inter-regular"/>
              </a:rPr>
              <a:t>Selenium commands, also known as "</a:t>
            </a:r>
            <a:r>
              <a:rPr lang="en-US" b="0" i="0" dirty="0" err="1">
                <a:effectLst/>
                <a:latin typeface="inter-regular"/>
              </a:rPr>
              <a:t>Selenese</a:t>
            </a:r>
            <a:r>
              <a:rPr lang="en-US" b="0" i="0" dirty="0">
                <a:effectLst/>
                <a:latin typeface="inter-regular"/>
              </a:rPr>
              <a:t>" are the set of commands used in Selenium IDE that run your tests. Using </a:t>
            </a:r>
            <a:r>
              <a:rPr lang="en-US" b="0" i="0" dirty="0" err="1">
                <a:effectLst/>
                <a:latin typeface="inter-regular"/>
              </a:rPr>
              <a:t>selenese</a:t>
            </a:r>
            <a:r>
              <a:rPr lang="en-US" b="0" i="0" dirty="0">
                <a:effectLst/>
                <a:latin typeface="inter-regular"/>
              </a:rPr>
              <a:t>, one can perform activities like:</a:t>
            </a:r>
          </a:p>
          <a:p>
            <a:pPr algn="just">
              <a:buFont typeface="Arial" panose="020B0604020202020204" pitchFamily="34" charset="0"/>
              <a:buChar char="•"/>
            </a:pPr>
            <a:r>
              <a:rPr lang="en-US" b="0" i="0" dirty="0">
                <a:effectLst/>
                <a:latin typeface="inter-regular"/>
              </a:rPr>
              <a:t>Testing the existence of UI elements based on their HTML tags.</a:t>
            </a:r>
          </a:p>
          <a:p>
            <a:pPr algn="just">
              <a:buFont typeface="Arial" panose="020B0604020202020204" pitchFamily="34" charset="0"/>
              <a:buChar char="•"/>
            </a:pPr>
            <a:r>
              <a:rPr lang="en-US" b="0" i="0" dirty="0">
                <a:effectLst/>
                <a:latin typeface="inter-regular"/>
              </a:rPr>
              <a:t>Test for specific content.</a:t>
            </a:r>
          </a:p>
          <a:p>
            <a:pPr algn="just">
              <a:buFont typeface="Arial" panose="020B0604020202020204" pitchFamily="34" charset="0"/>
              <a:buChar char="•"/>
            </a:pPr>
            <a:r>
              <a:rPr lang="en-US" b="0" i="0" dirty="0">
                <a:effectLst/>
                <a:latin typeface="inter-regular"/>
              </a:rPr>
              <a:t>Test for broken links.</a:t>
            </a:r>
          </a:p>
          <a:p>
            <a:pPr algn="just">
              <a:buFont typeface="Arial" panose="020B0604020202020204" pitchFamily="34" charset="0"/>
              <a:buChar char="•"/>
            </a:pPr>
            <a:r>
              <a:rPr lang="en-US" b="0" i="0" dirty="0">
                <a:effectLst/>
                <a:latin typeface="inter-regular"/>
              </a:rPr>
              <a:t>Testing input fields, selection list options, submitting forms and table data among other things.</a:t>
            </a:r>
          </a:p>
          <a:p>
            <a:pPr algn="just">
              <a:buFont typeface="Arial" panose="020B0604020202020204" pitchFamily="34" charset="0"/>
              <a:buChar char="•"/>
            </a:pPr>
            <a:r>
              <a:rPr lang="en-US" b="0" i="0" dirty="0">
                <a:effectLst/>
                <a:latin typeface="inter-regular"/>
              </a:rPr>
              <a:t>Testing of window size, mouse options, alerts, Ajax functionality, pop-up windows, event handling and many other web application features.</a:t>
            </a:r>
          </a:p>
          <a:p>
            <a:pPr algn="just"/>
            <a:r>
              <a:rPr lang="en-US" b="0" i="0" dirty="0">
                <a:effectLst/>
                <a:latin typeface="inter-regular"/>
              </a:rPr>
              <a:t>A sequence of Selenium commands (</a:t>
            </a:r>
            <a:r>
              <a:rPr lang="en-US" b="0" i="0" dirty="0" err="1">
                <a:effectLst/>
                <a:latin typeface="inter-regular"/>
              </a:rPr>
              <a:t>Selenese</a:t>
            </a:r>
            <a:r>
              <a:rPr lang="en-US" b="0" i="0" dirty="0">
                <a:effectLst/>
                <a:latin typeface="inter-regular"/>
              </a:rPr>
              <a:t>) together is known as test script.</a:t>
            </a:r>
          </a:p>
        </p:txBody>
      </p:sp>
      <p:sp>
        <p:nvSpPr>
          <p:cNvPr id="10" name="TextBox 9">
            <a:extLst>
              <a:ext uri="{FF2B5EF4-FFF2-40B4-BE49-F238E27FC236}">
                <a16:creationId xmlns:a16="http://schemas.microsoft.com/office/drawing/2014/main" id="{66A9D57D-101A-EA05-C5DD-04253A9B61A2}"/>
              </a:ext>
            </a:extLst>
          </p:cNvPr>
          <p:cNvSpPr txBox="1"/>
          <p:nvPr/>
        </p:nvSpPr>
        <p:spPr>
          <a:xfrm>
            <a:off x="1209675" y="4531520"/>
            <a:ext cx="6096000" cy="1138773"/>
          </a:xfrm>
          <a:prstGeom prst="rect">
            <a:avLst/>
          </a:prstGeom>
          <a:noFill/>
        </p:spPr>
        <p:txBody>
          <a:bodyPr wrap="square">
            <a:spAutoFit/>
          </a:bodyPr>
          <a:lstStyle/>
          <a:p>
            <a:pPr algn="just"/>
            <a:r>
              <a:rPr lang="en-US" sz="2000" b="0" i="0" dirty="0">
                <a:effectLst/>
                <a:latin typeface="inter-regular"/>
              </a:rPr>
              <a:t>Selenium commands are basically classified in three categories:</a:t>
            </a:r>
          </a:p>
          <a:p>
            <a:pPr algn="just"/>
            <a:endParaRPr lang="en-US" sz="2800" b="0" i="0" dirty="0">
              <a:solidFill>
                <a:schemeClr val="accent2">
                  <a:lumMod val="40000"/>
                  <a:lumOff val="60000"/>
                </a:schemeClr>
              </a:solidFill>
              <a:effectLst/>
              <a:latin typeface="inter-regular"/>
            </a:endParaRPr>
          </a:p>
        </p:txBody>
      </p:sp>
      <p:sp>
        <p:nvSpPr>
          <p:cNvPr id="12" name="TextBox 11">
            <a:extLst>
              <a:ext uri="{FF2B5EF4-FFF2-40B4-BE49-F238E27FC236}">
                <a16:creationId xmlns:a16="http://schemas.microsoft.com/office/drawing/2014/main" id="{E6E128B9-D240-2938-E80F-C4D17937DE49}"/>
              </a:ext>
            </a:extLst>
          </p:cNvPr>
          <p:cNvSpPr txBox="1"/>
          <p:nvPr/>
        </p:nvSpPr>
        <p:spPr>
          <a:xfrm>
            <a:off x="1009650" y="4008300"/>
            <a:ext cx="6096000" cy="523220"/>
          </a:xfrm>
          <a:prstGeom prst="rect">
            <a:avLst/>
          </a:prstGeom>
          <a:noFill/>
        </p:spPr>
        <p:txBody>
          <a:bodyPr wrap="square">
            <a:spAutoFit/>
          </a:bodyPr>
          <a:lstStyle/>
          <a:p>
            <a:pPr algn="just"/>
            <a:r>
              <a:rPr lang="en-US" sz="2800" b="0" i="0" dirty="0">
                <a:solidFill>
                  <a:srgbClr val="610B38"/>
                </a:solidFill>
                <a:effectLst/>
                <a:highlight>
                  <a:srgbClr val="FFFF00"/>
                </a:highlight>
                <a:latin typeface="erdana"/>
              </a:rPr>
              <a:t>Types of Selenium Commands</a:t>
            </a:r>
          </a:p>
        </p:txBody>
      </p:sp>
      <p:sp>
        <p:nvSpPr>
          <p:cNvPr id="14" name="TextBox 13">
            <a:extLst>
              <a:ext uri="{FF2B5EF4-FFF2-40B4-BE49-F238E27FC236}">
                <a16:creationId xmlns:a16="http://schemas.microsoft.com/office/drawing/2014/main" id="{D1BB82B1-C8F4-D378-4759-CC8C163173A2}"/>
              </a:ext>
            </a:extLst>
          </p:cNvPr>
          <p:cNvSpPr txBox="1"/>
          <p:nvPr/>
        </p:nvSpPr>
        <p:spPr>
          <a:xfrm>
            <a:off x="2028825" y="5299147"/>
            <a:ext cx="6096000" cy="1384995"/>
          </a:xfrm>
          <a:prstGeom prst="rect">
            <a:avLst/>
          </a:prstGeom>
          <a:noFill/>
        </p:spPr>
        <p:txBody>
          <a:bodyPr wrap="square">
            <a:spAutoFit/>
          </a:bodyPr>
          <a:lstStyle/>
          <a:p>
            <a:pPr algn="just">
              <a:buFont typeface="+mj-lt"/>
              <a:buAutoNum type="arabicPeriod"/>
            </a:pPr>
            <a:r>
              <a:rPr lang="en-IN" sz="2800" b="0" i="0" dirty="0">
                <a:solidFill>
                  <a:srgbClr val="00B0F0"/>
                </a:solidFill>
                <a:effectLst/>
                <a:latin typeface="inter-regular"/>
              </a:rPr>
              <a:t>Actions</a:t>
            </a:r>
          </a:p>
          <a:p>
            <a:pPr algn="just">
              <a:buFont typeface="+mj-lt"/>
              <a:buAutoNum type="arabicPeriod"/>
            </a:pPr>
            <a:r>
              <a:rPr lang="en-IN" sz="2800" b="0" i="0" dirty="0">
                <a:solidFill>
                  <a:srgbClr val="00B0F0"/>
                </a:solidFill>
                <a:effectLst/>
                <a:latin typeface="inter-regular"/>
              </a:rPr>
              <a:t>Accessors</a:t>
            </a:r>
          </a:p>
          <a:p>
            <a:pPr algn="just">
              <a:buFont typeface="+mj-lt"/>
              <a:buAutoNum type="arabicPeriod"/>
            </a:pPr>
            <a:r>
              <a:rPr lang="en-IN" sz="2800" b="0" i="0" dirty="0">
                <a:solidFill>
                  <a:srgbClr val="00B0F0"/>
                </a:solidFill>
                <a:effectLst/>
                <a:latin typeface="inter-regular"/>
              </a:rPr>
              <a:t>Assertions</a:t>
            </a:r>
          </a:p>
        </p:txBody>
      </p:sp>
    </p:spTree>
    <p:extLst>
      <p:ext uri="{BB962C8B-B14F-4D97-AF65-F5344CB8AC3E}">
        <p14:creationId xmlns:p14="http://schemas.microsoft.com/office/powerpoint/2010/main" val="34782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26DCBD-F5EB-41C5-9F2D-21226E45F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A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3F674E-2FF3-4F89-8131-19D0BE56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weapon, spring, cloud&#10;&#10;Description automatically generated">
            <a:extLst>
              <a:ext uri="{FF2B5EF4-FFF2-40B4-BE49-F238E27FC236}">
                <a16:creationId xmlns:a16="http://schemas.microsoft.com/office/drawing/2014/main" id="{0AE8702A-5B5C-2E1D-03BC-7E06272EE53C}"/>
              </a:ext>
            </a:extLst>
          </p:cNvPr>
          <p:cNvPicPr>
            <a:picLocks noChangeAspect="1"/>
          </p:cNvPicPr>
          <p:nvPr/>
        </p:nvPicPr>
        <p:blipFill rotWithShape="1">
          <a:blip r:embed="rId3"/>
          <a:srcRect t="8289" r="1" b="6567"/>
          <a:stretch/>
        </p:blipFill>
        <p:spPr>
          <a:xfrm>
            <a:off x="643467" y="643467"/>
            <a:ext cx="10905066" cy="5571066"/>
          </a:xfrm>
          <a:prstGeom prst="rect">
            <a:avLst/>
          </a:prstGeom>
        </p:spPr>
      </p:pic>
    </p:spTree>
    <p:extLst>
      <p:ext uri="{BB962C8B-B14F-4D97-AF65-F5344CB8AC3E}">
        <p14:creationId xmlns:p14="http://schemas.microsoft.com/office/powerpoint/2010/main" val="57365839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F23494-F630-4E01-81EA-AA2F297597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6CE1C2-24FF-4125-B61C-AD39973FCD09}">
  <ds:schemaRefs>
    <ds:schemaRef ds:uri="http://schemas.microsoft.com/sharepoint/v3/contenttype/forms"/>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Integral</Template>
  <TotalTime>217</TotalTime>
  <Words>760</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erdana</vt:lpstr>
      <vt:lpstr>inter-regular</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Kella</dc:creator>
  <cp:lastModifiedBy>Bhargav Kella</cp:lastModifiedBy>
  <cp:revision>1</cp:revision>
  <dcterms:created xsi:type="dcterms:W3CDTF">2022-07-21T05:14:00Z</dcterms:created>
  <dcterms:modified xsi:type="dcterms:W3CDTF">2022-07-21T10:06:26Z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