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7" r:id="rId1"/>
  </p:sldMasterIdLst>
  <p:sldIdLst>
    <p:sldId id="266" r:id="rId2"/>
    <p:sldId id="257" r:id="rId3"/>
    <p:sldId id="258" r:id="rId4"/>
    <p:sldId id="259" r:id="rId5"/>
    <p:sldId id="260" r:id="rId6"/>
    <p:sldId id="261" r:id="rId7"/>
    <p:sldId id="263" r:id="rId8"/>
    <p:sldId id="264" r:id="rId9"/>
    <p:sldId id="265" r:id="rId10"/>
    <p:sldId id="267"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AA10B20-229D-45CB-97CC-C81C6A1779BF}" v="17" dt="2022-07-06T06:30:39.98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3" d="100"/>
          <a:sy n="63" d="100"/>
        </p:scale>
        <p:origin x="84" y="1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tya Bhavani Gedela" userId="0373742a-f013-482d-baef-32c110c2c0f6" providerId="ADAL" clId="{EAA10B20-229D-45CB-97CC-C81C6A1779BF}"/>
    <pc:docChg chg="undo custSel addSld delSld modSld">
      <pc:chgData name="Satya Bhavani Gedela" userId="0373742a-f013-482d-baef-32c110c2c0f6" providerId="ADAL" clId="{EAA10B20-229D-45CB-97CC-C81C6A1779BF}" dt="2022-07-06T06:31:10.302" v="3863" actId="26606"/>
      <pc:docMkLst>
        <pc:docMk/>
      </pc:docMkLst>
      <pc:sldChg chg="addSp delSp modSp mod setBg delDesignElem">
        <pc:chgData name="Satya Bhavani Gedela" userId="0373742a-f013-482d-baef-32c110c2c0f6" providerId="ADAL" clId="{EAA10B20-229D-45CB-97CC-C81C6A1779BF}" dt="2022-07-06T06:30:40.119" v="3839" actId="27636"/>
        <pc:sldMkLst>
          <pc:docMk/>
          <pc:sldMk cId="2361453127" sldId="257"/>
        </pc:sldMkLst>
        <pc:spChg chg="mod">
          <ac:chgData name="Satya Bhavani Gedela" userId="0373742a-f013-482d-baef-32c110c2c0f6" providerId="ADAL" clId="{EAA10B20-229D-45CB-97CC-C81C6A1779BF}" dt="2022-07-06T06:27:00.327" v="3790" actId="26606"/>
          <ac:spMkLst>
            <pc:docMk/>
            <pc:sldMk cId="2361453127" sldId="257"/>
            <ac:spMk id="2" creationId="{3AA48541-90BB-1CBC-0129-830AA14C81A4}"/>
          </ac:spMkLst>
        </pc:spChg>
        <pc:spChg chg="mod">
          <ac:chgData name="Satya Bhavani Gedela" userId="0373742a-f013-482d-baef-32c110c2c0f6" providerId="ADAL" clId="{EAA10B20-229D-45CB-97CC-C81C6A1779BF}" dt="2022-07-06T06:30:40.119" v="3839" actId="27636"/>
          <ac:spMkLst>
            <pc:docMk/>
            <pc:sldMk cId="2361453127" sldId="257"/>
            <ac:spMk id="3" creationId="{F9DEC58F-0388-9CCC-4661-7204D9F113F7}"/>
          </ac:spMkLst>
        </pc:spChg>
        <pc:picChg chg="add">
          <ac:chgData name="Satya Bhavani Gedela" userId="0373742a-f013-482d-baef-32c110c2c0f6" providerId="ADAL" clId="{EAA10B20-229D-45CB-97CC-C81C6A1779BF}" dt="2022-07-06T06:27:00.327" v="3790" actId="26606"/>
          <ac:picMkLst>
            <pc:docMk/>
            <pc:sldMk cId="2361453127" sldId="257"/>
            <ac:picMk id="5" creationId="{6AE8034A-8B50-EDB2-B572-C6C7FA057E47}"/>
          </ac:picMkLst>
        </pc:picChg>
        <pc:cxnChg chg="add del">
          <ac:chgData name="Satya Bhavani Gedela" userId="0373742a-f013-482d-baef-32c110c2c0f6" providerId="ADAL" clId="{EAA10B20-229D-45CB-97CC-C81C6A1779BF}" dt="2022-07-06T06:30:30.360" v="3836"/>
          <ac:cxnSpMkLst>
            <pc:docMk/>
            <pc:sldMk cId="2361453127" sldId="257"/>
            <ac:cxnSpMk id="9" creationId="{A7F400EE-A8A5-48AF-B4D6-291B52C6F0B0}"/>
          </ac:cxnSpMkLst>
        </pc:cxnChg>
      </pc:sldChg>
      <pc:sldChg chg="addSp delSp modSp new mod setBg delDesignElem">
        <pc:chgData name="Satya Bhavani Gedela" userId="0373742a-f013-482d-baef-32c110c2c0f6" providerId="ADAL" clId="{EAA10B20-229D-45CB-97CC-C81C6A1779BF}" dt="2022-07-06T06:30:30.360" v="3836"/>
        <pc:sldMkLst>
          <pc:docMk/>
          <pc:sldMk cId="3304224853" sldId="258"/>
        </pc:sldMkLst>
        <pc:spChg chg="mod">
          <ac:chgData name="Satya Bhavani Gedela" userId="0373742a-f013-482d-baef-32c110c2c0f6" providerId="ADAL" clId="{EAA10B20-229D-45CB-97CC-C81C6A1779BF}" dt="2022-07-06T06:27:12.783" v="3791" actId="26606"/>
          <ac:spMkLst>
            <pc:docMk/>
            <pc:sldMk cId="3304224853" sldId="258"/>
            <ac:spMk id="2" creationId="{1FA16A67-B316-51C7-1BC8-2690306962B6}"/>
          </ac:spMkLst>
        </pc:spChg>
        <pc:spChg chg="mod">
          <ac:chgData name="Satya Bhavani Gedela" userId="0373742a-f013-482d-baef-32c110c2c0f6" providerId="ADAL" clId="{EAA10B20-229D-45CB-97CC-C81C6A1779BF}" dt="2022-07-06T06:27:12.783" v="3791" actId="26606"/>
          <ac:spMkLst>
            <pc:docMk/>
            <pc:sldMk cId="3304224853" sldId="258"/>
            <ac:spMk id="3" creationId="{3744959D-FA09-3C36-D035-20C1CEEAFC57}"/>
          </ac:spMkLst>
        </pc:spChg>
        <pc:picChg chg="add mod">
          <ac:chgData name="Satya Bhavani Gedela" userId="0373742a-f013-482d-baef-32c110c2c0f6" providerId="ADAL" clId="{EAA10B20-229D-45CB-97CC-C81C6A1779BF}" dt="2022-07-06T06:27:12.783" v="3791" actId="26606"/>
          <ac:picMkLst>
            <pc:docMk/>
            <pc:sldMk cId="3304224853" sldId="258"/>
            <ac:picMk id="4" creationId="{67E94EA5-E11F-C12C-D932-BAA620754938}"/>
          </ac:picMkLst>
        </pc:picChg>
        <pc:cxnChg chg="add del">
          <ac:chgData name="Satya Bhavani Gedela" userId="0373742a-f013-482d-baef-32c110c2c0f6" providerId="ADAL" clId="{EAA10B20-229D-45CB-97CC-C81C6A1779BF}" dt="2022-07-06T06:30:30.360" v="3836"/>
          <ac:cxnSpMkLst>
            <pc:docMk/>
            <pc:sldMk cId="3304224853" sldId="258"/>
            <ac:cxnSpMk id="9" creationId="{A7F400EE-A8A5-48AF-B4D6-291B52C6F0B0}"/>
          </ac:cxnSpMkLst>
        </pc:cxnChg>
      </pc:sldChg>
      <pc:sldChg chg="addSp delSp modSp new mod setBg delDesignElem">
        <pc:chgData name="Satya Bhavani Gedela" userId="0373742a-f013-482d-baef-32c110c2c0f6" providerId="ADAL" clId="{EAA10B20-229D-45CB-97CC-C81C6A1779BF}" dt="2022-07-06T06:30:30.360" v="3836"/>
        <pc:sldMkLst>
          <pc:docMk/>
          <pc:sldMk cId="2900373782" sldId="259"/>
        </pc:sldMkLst>
        <pc:spChg chg="mod">
          <ac:chgData name="Satya Bhavani Gedela" userId="0373742a-f013-482d-baef-32c110c2c0f6" providerId="ADAL" clId="{EAA10B20-229D-45CB-97CC-C81C6A1779BF}" dt="2022-07-06T06:27:24.558" v="3792" actId="26606"/>
          <ac:spMkLst>
            <pc:docMk/>
            <pc:sldMk cId="2900373782" sldId="259"/>
            <ac:spMk id="2" creationId="{F56ED5A2-8D19-CA47-DCD5-E12DFC1CE12F}"/>
          </ac:spMkLst>
        </pc:spChg>
        <pc:spChg chg="del mod">
          <ac:chgData name="Satya Bhavani Gedela" userId="0373742a-f013-482d-baef-32c110c2c0f6" providerId="ADAL" clId="{EAA10B20-229D-45CB-97CC-C81C6A1779BF}" dt="2022-07-06T06:27:24.558" v="3792" actId="26606"/>
          <ac:spMkLst>
            <pc:docMk/>
            <pc:sldMk cId="2900373782" sldId="259"/>
            <ac:spMk id="3" creationId="{BA878070-B5E0-1706-5ADC-5C5FEBBB75E9}"/>
          </ac:spMkLst>
        </pc:spChg>
        <pc:spChg chg="add del">
          <ac:chgData name="Satya Bhavani Gedela" userId="0373742a-f013-482d-baef-32c110c2c0f6" providerId="ADAL" clId="{EAA10B20-229D-45CB-97CC-C81C6A1779BF}" dt="2022-07-06T06:30:30.360" v="3836"/>
          <ac:spMkLst>
            <pc:docMk/>
            <pc:sldMk cId="2900373782" sldId="259"/>
            <ac:spMk id="9" creationId="{AE2B703B-46F9-481A-A605-82E2A828C4FA}"/>
          </ac:spMkLst>
        </pc:spChg>
        <pc:spChg chg="add del">
          <ac:chgData name="Satya Bhavani Gedela" userId="0373742a-f013-482d-baef-32c110c2c0f6" providerId="ADAL" clId="{EAA10B20-229D-45CB-97CC-C81C6A1779BF}" dt="2022-07-06T06:30:30.360" v="3836"/>
          <ac:spMkLst>
            <pc:docMk/>
            <pc:sldMk cId="2900373782" sldId="259"/>
            <ac:spMk id="11" creationId="{F13BE4D7-0C3D-4906-B230-A1C5B4665CCF}"/>
          </ac:spMkLst>
        </pc:spChg>
        <pc:graphicFrameChg chg="add">
          <ac:chgData name="Satya Bhavani Gedela" userId="0373742a-f013-482d-baef-32c110c2c0f6" providerId="ADAL" clId="{EAA10B20-229D-45CB-97CC-C81C6A1779BF}" dt="2022-07-06T06:27:24.558" v="3792" actId="26606"/>
          <ac:graphicFrameMkLst>
            <pc:docMk/>
            <pc:sldMk cId="2900373782" sldId="259"/>
            <ac:graphicFrameMk id="5" creationId="{BD4F486A-5348-F38C-D205-4C988061CC48}"/>
          </ac:graphicFrameMkLst>
        </pc:graphicFrameChg>
      </pc:sldChg>
      <pc:sldChg chg="addSp delSp modSp new mod setBg delDesignElem">
        <pc:chgData name="Satya Bhavani Gedela" userId="0373742a-f013-482d-baef-32c110c2c0f6" providerId="ADAL" clId="{EAA10B20-229D-45CB-97CC-C81C6A1779BF}" dt="2022-07-06T06:30:40.134" v="3840" actId="27636"/>
        <pc:sldMkLst>
          <pc:docMk/>
          <pc:sldMk cId="3789451085" sldId="260"/>
        </pc:sldMkLst>
        <pc:spChg chg="mod">
          <ac:chgData name="Satya Bhavani Gedela" userId="0373742a-f013-482d-baef-32c110c2c0f6" providerId="ADAL" clId="{EAA10B20-229D-45CB-97CC-C81C6A1779BF}" dt="2022-07-06T06:27:38.916" v="3795" actId="26606"/>
          <ac:spMkLst>
            <pc:docMk/>
            <pc:sldMk cId="3789451085" sldId="260"/>
            <ac:spMk id="2" creationId="{C2A5C0BC-7876-9C2D-0002-73A4CBC7C3AB}"/>
          </ac:spMkLst>
        </pc:spChg>
        <pc:spChg chg="add del">
          <ac:chgData name="Satya Bhavani Gedela" userId="0373742a-f013-482d-baef-32c110c2c0f6" providerId="ADAL" clId="{EAA10B20-229D-45CB-97CC-C81C6A1779BF}" dt="2022-06-27T08:04:44.982" v="1060"/>
          <ac:spMkLst>
            <pc:docMk/>
            <pc:sldMk cId="3789451085" sldId="260"/>
            <ac:spMk id="3" creationId="{D0067EEF-BD64-D28D-76E9-EA8BD97AED8B}"/>
          </ac:spMkLst>
        </pc:spChg>
        <pc:spChg chg="add mod ord">
          <ac:chgData name="Satya Bhavani Gedela" userId="0373742a-f013-482d-baef-32c110c2c0f6" providerId="ADAL" clId="{EAA10B20-229D-45CB-97CC-C81C6A1779BF}" dt="2022-07-06T06:30:40.134" v="3840" actId="27636"/>
          <ac:spMkLst>
            <pc:docMk/>
            <pc:sldMk cId="3789451085" sldId="260"/>
            <ac:spMk id="6" creationId="{E40BC278-218B-F3E7-1F25-432DFE124DCA}"/>
          </ac:spMkLst>
        </pc:spChg>
        <pc:spChg chg="add del mod">
          <ac:chgData name="Satya Bhavani Gedela" userId="0373742a-f013-482d-baef-32c110c2c0f6" providerId="ADAL" clId="{EAA10B20-229D-45CB-97CC-C81C6A1779BF}" dt="2022-06-27T08:04:39.416" v="1058" actId="26606"/>
          <ac:spMkLst>
            <pc:docMk/>
            <pc:sldMk cId="3789451085" sldId="260"/>
            <ac:spMk id="8" creationId="{F7D268BA-0062-D862-A7CB-28454A7440FE}"/>
          </ac:spMkLst>
        </pc:spChg>
        <pc:spChg chg="add del">
          <ac:chgData name="Satya Bhavani Gedela" userId="0373742a-f013-482d-baef-32c110c2c0f6" providerId="ADAL" clId="{EAA10B20-229D-45CB-97CC-C81C6A1779BF}" dt="2022-06-27T08:04:39.416" v="1058" actId="26606"/>
          <ac:spMkLst>
            <pc:docMk/>
            <pc:sldMk cId="3789451085" sldId="260"/>
            <ac:spMk id="11" creationId="{6936D704-5904-42AD-9DA1-E236DCE15D6B}"/>
          </ac:spMkLst>
        </pc:spChg>
        <pc:spChg chg="add del">
          <ac:chgData name="Satya Bhavani Gedela" userId="0373742a-f013-482d-baef-32c110c2c0f6" providerId="ADAL" clId="{EAA10B20-229D-45CB-97CC-C81C6A1779BF}" dt="2022-07-06T06:27:38.912" v="3794" actId="26606"/>
          <ac:spMkLst>
            <pc:docMk/>
            <pc:sldMk cId="3789451085" sldId="260"/>
            <ac:spMk id="14" creationId="{95199994-21AE-49A2-BA0D-12E295989A9A}"/>
          </ac:spMkLst>
        </pc:spChg>
        <pc:spChg chg="add del">
          <ac:chgData name="Satya Bhavani Gedela" userId="0373742a-f013-482d-baef-32c110c2c0f6" providerId="ADAL" clId="{EAA10B20-229D-45CB-97CC-C81C6A1779BF}" dt="2022-07-06T06:27:38.912" v="3794" actId="26606"/>
          <ac:spMkLst>
            <pc:docMk/>
            <pc:sldMk cId="3789451085" sldId="260"/>
            <ac:spMk id="16" creationId="{A2C34835-4F79-4934-B151-D68E79764C72}"/>
          </ac:spMkLst>
        </pc:spChg>
        <pc:spChg chg="add del">
          <ac:chgData name="Satya Bhavani Gedela" userId="0373742a-f013-482d-baef-32c110c2c0f6" providerId="ADAL" clId="{EAA10B20-229D-45CB-97CC-C81C6A1779BF}" dt="2022-07-06T06:30:30.360" v="3836"/>
          <ac:spMkLst>
            <pc:docMk/>
            <pc:sldMk cId="3789451085" sldId="260"/>
            <ac:spMk id="18" creationId="{0007FE00-9498-4706-B255-6437B0252C02}"/>
          </ac:spMkLst>
        </pc:spChg>
        <pc:spChg chg="add del">
          <ac:chgData name="Satya Bhavani Gedela" userId="0373742a-f013-482d-baef-32c110c2c0f6" providerId="ADAL" clId="{EAA10B20-229D-45CB-97CC-C81C6A1779BF}" dt="2022-07-06T06:30:30.360" v="3836"/>
          <ac:spMkLst>
            <pc:docMk/>
            <pc:sldMk cId="3789451085" sldId="260"/>
            <ac:spMk id="19" creationId="{2EB492CD-616E-47F8-933B-5E2D952A0593}"/>
          </ac:spMkLst>
        </pc:spChg>
        <pc:spChg chg="add del">
          <ac:chgData name="Satya Bhavani Gedela" userId="0373742a-f013-482d-baef-32c110c2c0f6" providerId="ADAL" clId="{EAA10B20-229D-45CB-97CC-C81C6A1779BF}" dt="2022-07-06T06:30:30.360" v="3836"/>
          <ac:spMkLst>
            <pc:docMk/>
            <pc:sldMk cId="3789451085" sldId="260"/>
            <ac:spMk id="20" creationId="{59383CF9-23B5-4335-9B21-1791C4CF1C75}"/>
          </ac:spMkLst>
        </pc:spChg>
        <pc:picChg chg="add del mod">
          <ac:chgData name="Satya Bhavani Gedela" userId="0373742a-f013-482d-baef-32c110c2c0f6" providerId="ADAL" clId="{EAA10B20-229D-45CB-97CC-C81C6A1779BF}" dt="2022-06-27T08:04:41.025" v="1059"/>
          <ac:picMkLst>
            <pc:docMk/>
            <pc:sldMk cId="3789451085" sldId="260"/>
            <ac:picMk id="4" creationId="{684FB5F1-6624-AAAD-B40C-7E05F83F74F1}"/>
          </ac:picMkLst>
        </pc:picChg>
        <pc:picChg chg="add del mod">
          <ac:chgData name="Satya Bhavani Gedela" userId="0373742a-f013-482d-baef-32c110c2c0f6" providerId="ADAL" clId="{EAA10B20-229D-45CB-97CC-C81C6A1779BF}" dt="2022-06-27T08:04:49.790" v="1061" actId="21"/>
          <ac:picMkLst>
            <pc:docMk/>
            <pc:sldMk cId="3789451085" sldId="260"/>
            <ac:picMk id="7" creationId="{5E2CB290-FDAB-5FE8-581D-4EEF4B7D8FA5}"/>
          </ac:picMkLst>
        </pc:picChg>
        <pc:picChg chg="add mod">
          <ac:chgData name="Satya Bhavani Gedela" userId="0373742a-f013-482d-baef-32c110c2c0f6" providerId="ADAL" clId="{EAA10B20-229D-45CB-97CC-C81C6A1779BF}" dt="2022-07-06T06:27:38.916" v="3795" actId="26606"/>
          <ac:picMkLst>
            <pc:docMk/>
            <pc:sldMk cId="3789451085" sldId="260"/>
            <ac:picMk id="9" creationId="{08B1A474-1A76-AD70-8903-A65277E57FFA}"/>
          </ac:picMkLst>
        </pc:picChg>
      </pc:sldChg>
      <pc:sldChg chg="addSp delSp modSp new mod setBg delDesignElem">
        <pc:chgData name="Satya Bhavani Gedela" userId="0373742a-f013-482d-baef-32c110c2c0f6" providerId="ADAL" clId="{EAA10B20-229D-45CB-97CC-C81C6A1779BF}" dt="2022-07-06T06:30:40.150" v="3841" actId="27636"/>
        <pc:sldMkLst>
          <pc:docMk/>
          <pc:sldMk cId="415914764" sldId="261"/>
        </pc:sldMkLst>
        <pc:spChg chg="mod">
          <ac:chgData name="Satya Bhavani Gedela" userId="0373742a-f013-482d-baef-32c110c2c0f6" providerId="ADAL" clId="{EAA10B20-229D-45CB-97CC-C81C6A1779BF}" dt="2022-07-06T06:28:13.932" v="3800" actId="26606"/>
          <ac:spMkLst>
            <pc:docMk/>
            <pc:sldMk cId="415914764" sldId="261"/>
            <ac:spMk id="2" creationId="{80B297A0-2296-220E-EC4B-E146EE03929A}"/>
          </ac:spMkLst>
        </pc:spChg>
        <pc:spChg chg="mod">
          <ac:chgData name="Satya Bhavani Gedela" userId="0373742a-f013-482d-baef-32c110c2c0f6" providerId="ADAL" clId="{EAA10B20-229D-45CB-97CC-C81C6A1779BF}" dt="2022-07-06T06:30:40.150" v="3841" actId="27636"/>
          <ac:spMkLst>
            <pc:docMk/>
            <pc:sldMk cId="415914764" sldId="261"/>
            <ac:spMk id="3" creationId="{D400232B-8885-CBDC-1797-5BCC85EBEEFA}"/>
          </ac:spMkLst>
        </pc:spChg>
        <pc:spChg chg="add mod">
          <ac:chgData name="Satya Bhavani Gedela" userId="0373742a-f013-482d-baef-32c110c2c0f6" providerId="ADAL" clId="{EAA10B20-229D-45CB-97CC-C81C6A1779BF}" dt="2022-06-27T10:21:05.033" v="2778"/>
          <ac:spMkLst>
            <pc:docMk/>
            <pc:sldMk cId="415914764" sldId="261"/>
            <ac:spMk id="4" creationId="{6BB7BF75-DCA7-F38B-D613-842D05811586}"/>
          </ac:spMkLst>
        </pc:spChg>
        <pc:spChg chg="add mod">
          <ac:chgData name="Satya Bhavani Gedela" userId="0373742a-f013-482d-baef-32c110c2c0f6" providerId="ADAL" clId="{EAA10B20-229D-45CB-97CC-C81C6A1779BF}" dt="2022-06-27T10:21:05.033" v="2778"/>
          <ac:spMkLst>
            <pc:docMk/>
            <pc:sldMk cId="415914764" sldId="261"/>
            <ac:spMk id="5" creationId="{CAC2FF42-36E7-32AA-DD5D-64A86D0E38C5}"/>
          </ac:spMkLst>
        </pc:spChg>
        <pc:picChg chg="add">
          <ac:chgData name="Satya Bhavani Gedela" userId="0373742a-f013-482d-baef-32c110c2c0f6" providerId="ADAL" clId="{EAA10B20-229D-45CB-97CC-C81C6A1779BF}" dt="2022-07-06T06:28:13.932" v="3800" actId="26606"/>
          <ac:picMkLst>
            <pc:docMk/>
            <pc:sldMk cId="415914764" sldId="261"/>
            <ac:picMk id="7" creationId="{DC924225-6E33-81FF-9A91-650D5CB603D5}"/>
          </ac:picMkLst>
        </pc:picChg>
        <pc:cxnChg chg="add del">
          <ac:chgData name="Satya Bhavani Gedela" userId="0373742a-f013-482d-baef-32c110c2c0f6" providerId="ADAL" clId="{EAA10B20-229D-45CB-97CC-C81C6A1779BF}" dt="2022-07-06T06:30:30.360" v="3836"/>
          <ac:cxnSpMkLst>
            <pc:docMk/>
            <pc:sldMk cId="415914764" sldId="261"/>
            <ac:cxnSpMk id="11" creationId="{A7F400EE-A8A5-48AF-B4D6-291B52C6F0B0}"/>
          </ac:cxnSpMkLst>
        </pc:cxnChg>
      </pc:sldChg>
      <pc:sldChg chg="modSp new del mod">
        <pc:chgData name="Satya Bhavani Gedela" userId="0373742a-f013-482d-baef-32c110c2c0f6" providerId="ADAL" clId="{EAA10B20-229D-45CB-97CC-C81C6A1779BF}" dt="2022-06-27T10:37:50.706" v="2959" actId="2696"/>
        <pc:sldMkLst>
          <pc:docMk/>
          <pc:sldMk cId="2170721063" sldId="262"/>
        </pc:sldMkLst>
        <pc:spChg chg="mod">
          <ac:chgData name="Satya Bhavani Gedela" userId="0373742a-f013-482d-baef-32c110c2c0f6" providerId="ADAL" clId="{EAA10B20-229D-45CB-97CC-C81C6A1779BF}" dt="2022-06-27T10:12:47.776" v="2706" actId="113"/>
          <ac:spMkLst>
            <pc:docMk/>
            <pc:sldMk cId="2170721063" sldId="262"/>
            <ac:spMk id="2" creationId="{CC8F2D8E-D712-D12F-4C4E-AB066FDAEB4F}"/>
          </ac:spMkLst>
        </pc:spChg>
        <pc:spChg chg="mod">
          <ac:chgData name="Satya Bhavani Gedela" userId="0373742a-f013-482d-baef-32c110c2c0f6" providerId="ADAL" clId="{EAA10B20-229D-45CB-97CC-C81C6A1779BF}" dt="2022-06-27T10:35:01.949" v="2881"/>
          <ac:spMkLst>
            <pc:docMk/>
            <pc:sldMk cId="2170721063" sldId="262"/>
            <ac:spMk id="3" creationId="{CF87C89C-9A50-16E0-027B-0D8572FD3666}"/>
          </ac:spMkLst>
        </pc:spChg>
      </pc:sldChg>
      <pc:sldChg chg="addSp delSp modSp new mod setBg delDesignElem">
        <pc:chgData name="Satya Bhavani Gedela" userId="0373742a-f013-482d-baef-32c110c2c0f6" providerId="ADAL" clId="{EAA10B20-229D-45CB-97CC-C81C6A1779BF}" dt="2022-07-06T06:30:30.360" v="3836"/>
        <pc:sldMkLst>
          <pc:docMk/>
          <pc:sldMk cId="1347749300" sldId="263"/>
        </pc:sldMkLst>
        <pc:spChg chg="mod">
          <ac:chgData name="Satya Bhavani Gedela" userId="0373742a-f013-482d-baef-32c110c2c0f6" providerId="ADAL" clId="{EAA10B20-229D-45CB-97CC-C81C6A1779BF}" dt="2022-07-06T06:28:20.868" v="3801" actId="26606"/>
          <ac:spMkLst>
            <pc:docMk/>
            <pc:sldMk cId="1347749300" sldId="263"/>
            <ac:spMk id="2" creationId="{0A39EB55-1D02-FF4F-A0AA-98591CC43590}"/>
          </ac:spMkLst>
        </pc:spChg>
        <pc:spChg chg="mod ord">
          <ac:chgData name="Satya Bhavani Gedela" userId="0373742a-f013-482d-baef-32c110c2c0f6" providerId="ADAL" clId="{EAA10B20-229D-45CB-97CC-C81C6A1779BF}" dt="2022-07-06T06:28:20.868" v="3801" actId="26606"/>
          <ac:spMkLst>
            <pc:docMk/>
            <pc:sldMk cId="1347749300" sldId="263"/>
            <ac:spMk id="3" creationId="{3AE63ADF-353E-E2AC-C37F-39D496B03A0A}"/>
          </ac:spMkLst>
        </pc:spChg>
        <pc:spChg chg="add mod">
          <ac:chgData name="Satya Bhavani Gedela" userId="0373742a-f013-482d-baef-32c110c2c0f6" providerId="ADAL" clId="{EAA10B20-229D-45CB-97CC-C81C6A1779BF}" dt="2022-06-27T13:07:24.222" v="3393"/>
          <ac:spMkLst>
            <pc:docMk/>
            <pc:sldMk cId="1347749300" sldId="263"/>
            <ac:spMk id="5" creationId="{66524210-B40B-73AF-2155-BEBEF951D779}"/>
          </ac:spMkLst>
        </pc:spChg>
        <pc:spChg chg="add mod">
          <ac:chgData name="Satya Bhavani Gedela" userId="0373742a-f013-482d-baef-32c110c2c0f6" providerId="ADAL" clId="{EAA10B20-229D-45CB-97CC-C81C6A1779BF}" dt="2022-06-27T13:07:24.222" v="3393"/>
          <ac:spMkLst>
            <pc:docMk/>
            <pc:sldMk cId="1347749300" sldId="263"/>
            <ac:spMk id="6" creationId="{C3256141-FB59-5DE7-AB14-E25602402580}"/>
          </ac:spMkLst>
        </pc:spChg>
        <pc:spChg chg="add del">
          <ac:chgData name="Satya Bhavani Gedela" userId="0373742a-f013-482d-baef-32c110c2c0f6" providerId="ADAL" clId="{EAA10B20-229D-45CB-97CC-C81C6A1779BF}" dt="2022-07-06T06:30:30.360" v="3836"/>
          <ac:spMkLst>
            <pc:docMk/>
            <pc:sldMk cId="1347749300" sldId="263"/>
            <ac:spMk id="11" creationId="{2EB492CD-616E-47F8-933B-5E2D952A0593}"/>
          </ac:spMkLst>
        </pc:spChg>
        <pc:spChg chg="add del">
          <ac:chgData name="Satya Bhavani Gedela" userId="0373742a-f013-482d-baef-32c110c2c0f6" providerId="ADAL" clId="{EAA10B20-229D-45CB-97CC-C81C6A1779BF}" dt="2022-07-06T06:30:30.360" v="3836"/>
          <ac:spMkLst>
            <pc:docMk/>
            <pc:sldMk cId="1347749300" sldId="263"/>
            <ac:spMk id="13" creationId="{59383CF9-23B5-4335-9B21-1791C4CF1C75}"/>
          </ac:spMkLst>
        </pc:spChg>
        <pc:spChg chg="add del">
          <ac:chgData name="Satya Bhavani Gedela" userId="0373742a-f013-482d-baef-32c110c2c0f6" providerId="ADAL" clId="{EAA10B20-229D-45CB-97CC-C81C6A1779BF}" dt="2022-07-06T06:30:30.360" v="3836"/>
          <ac:spMkLst>
            <pc:docMk/>
            <pc:sldMk cId="1347749300" sldId="263"/>
            <ac:spMk id="15" creationId="{0007FE00-9498-4706-B255-6437B0252C02}"/>
          </ac:spMkLst>
        </pc:spChg>
        <pc:picChg chg="add mod">
          <ac:chgData name="Satya Bhavani Gedela" userId="0373742a-f013-482d-baef-32c110c2c0f6" providerId="ADAL" clId="{EAA10B20-229D-45CB-97CC-C81C6A1779BF}" dt="2022-07-06T06:28:20.868" v="3801" actId="26606"/>
          <ac:picMkLst>
            <pc:docMk/>
            <pc:sldMk cId="1347749300" sldId="263"/>
            <ac:picMk id="4" creationId="{8CF4415A-5340-B0A7-17E6-9BBB1F8CF1E6}"/>
          </ac:picMkLst>
        </pc:picChg>
      </pc:sldChg>
      <pc:sldChg chg="addSp delSp modSp new mod setBg delDesignElem">
        <pc:chgData name="Satya Bhavani Gedela" userId="0373742a-f013-482d-baef-32c110c2c0f6" providerId="ADAL" clId="{EAA10B20-229D-45CB-97CC-C81C6A1779BF}" dt="2022-07-06T06:30:40.173" v="3842" actId="27636"/>
        <pc:sldMkLst>
          <pc:docMk/>
          <pc:sldMk cId="3632559705" sldId="264"/>
        </pc:sldMkLst>
        <pc:spChg chg="mod">
          <ac:chgData name="Satya Bhavani Gedela" userId="0373742a-f013-482d-baef-32c110c2c0f6" providerId="ADAL" clId="{EAA10B20-229D-45CB-97CC-C81C6A1779BF}" dt="2022-07-06T06:28:48.006" v="3805" actId="26606"/>
          <ac:spMkLst>
            <pc:docMk/>
            <pc:sldMk cId="3632559705" sldId="264"/>
            <ac:spMk id="2" creationId="{640F36C4-2246-3DCE-787A-E463DD01B1F5}"/>
          </ac:spMkLst>
        </pc:spChg>
        <pc:spChg chg="mod">
          <ac:chgData name="Satya Bhavani Gedela" userId="0373742a-f013-482d-baef-32c110c2c0f6" providerId="ADAL" clId="{EAA10B20-229D-45CB-97CC-C81C6A1779BF}" dt="2022-07-06T06:30:40.173" v="3842" actId="27636"/>
          <ac:spMkLst>
            <pc:docMk/>
            <pc:sldMk cId="3632559705" sldId="264"/>
            <ac:spMk id="3" creationId="{26BA7041-C7A5-05CD-0AE8-C44E677BE575}"/>
          </ac:spMkLst>
        </pc:spChg>
        <pc:spChg chg="add mod">
          <ac:chgData name="Satya Bhavani Gedela" userId="0373742a-f013-482d-baef-32c110c2c0f6" providerId="ADAL" clId="{EAA10B20-229D-45CB-97CC-C81C6A1779BF}" dt="2022-06-27T10:03:42.357" v="2593"/>
          <ac:spMkLst>
            <pc:docMk/>
            <pc:sldMk cId="3632559705" sldId="264"/>
            <ac:spMk id="4" creationId="{4B288F37-201B-AB2E-7584-2155FC6CF979}"/>
          </ac:spMkLst>
        </pc:spChg>
        <pc:spChg chg="add del">
          <ac:chgData name="Satya Bhavani Gedela" userId="0373742a-f013-482d-baef-32c110c2c0f6" providerId="ADAL" clId="{EAA10B20-229D-45CB-97CC-C81C6A1779BF}" dt="2022-07-06T06:28:48.006" v="3805" actId="26606"/>
          <ac:spMkLst>
            <pc:docMk/>
            <pc:sldMk cId="3632559705" sldId="264"/>
            <ac:spMk id="9" creationId="{1BB867FF-FC45-48F7-8104-F89BE54909F1}"/>
          </ac:spMkLst>
        </pc:spChg>
        <pc:spChg chg="add del">
          <ac:chgData name="Satya Bhavani Gedela" userId="0373742a-f013-482d-baef-32c110c2c0f6" providerId="ADAL" clId="{EAA10B20-229D-45CB-97CC-C81C6A1779BF}" dt="2022-07-06T06:28:48.006" v="3805" actId="26606"/>
          <ac:spMkLst>
            <pc:docMk/>
            <pc:sldMk cId="3632559705" sldId="264"/>
            <ac:spMk id="11" creationId="{8BB56887-D0D5-4F0C-9E19-7247EB83C8B7}"/>
          </ac:spMkLst>
        </pc:spChg>
        <pc:spChg chg="add del">
          <ac:chgData name="Satya Bhavani Gedela" userId="0373742a-f013-482d-baef-32c110c2c0f6" providerId="ADAL" clId="{EAA10B20-229D-45CB-97CC-C81C6A1779BF}" dt="2022-07-06T06:28:48.006" v="3805" actId="26606"/>
          <ac:spMkLst>
            <pc:docMk/>
            <pc:sldMk cId="3632559705" sldId="264"/>
            <ac:spMk id="13" creationId="{081E4A58-353D-44AE-B2FC-2A74E2E400F7}"/>
          </ac:spMkLst>
        </pc:spChg>
        <pc:spChg chg="add del">
          <ac:chgData name="Satya Bhavani Gedela" userId="0373742a-f013-482d-baef-32c110c2c0f6" providerId="ADAL" clId="{EAA10B20-229D-45CB-97CC-C81C6A1779BF}" dt="2022-07-06T06:30:30.360" v="3836"/>
          <ac:spMkLst>
            <pc:docMk/>
            <pc:sldMk cId="3632559705" sldId="264"/>
            <ac:spMk id="18" creationId="{907EF6B7-1338-4443-8C46-6A318D952DFD}"/>
          </ac:spMkLst>
        </pc:spChg>
        <pc:spChg chg="add del">
          <ac:chgData name="Satya Bhavani Gedela" userId="0373742a-f013-482d-baef-32c110c2c0f6" providerId="ADAL" clId="{EAA10B20-229D-45CB-97CC-C81C6A1779BF}" dt="2022-07-06T06:30:30.360" v="3836"/>
          <ac:spMkLst>
            <pc:docMk/>
            <pc:sldMk cId="3632559705" sldId="264"/>
            <ac:spMk id="20" creationId="{DAAE4CDD-124C-4DCF-9584-B6033B545DD5}"/>
          </ac:spMkLst>
        </pc:spChg>
        <pc:spChg chg="add del">
          <ac:chgData name="Satya Bhavani Gedela" userId="0373742a-f013-482d-baef-32c110c2c0f6" providerId="ADAL" clId="{EAA10B20-229D-45CB-97CC-C81C6A1779BF}" dt="2022-07-06T06:30:30.360" v="3836"/>
          <ac:spMkLst>
            <pc:docMk/>
            <pc:sldMk cId="3632559705" sldId="264"/>
            <ac:spMk id="22" creationId="{081E4A58-353D-44AE-B2FC-2A74E2E400F7}"/>
          </ac:spMkLst>
        </pc:spChg>
      </pc:sldChg>
      <pc:sldChg chg="addSp delSp modSp new mod setBg delDesignElem">
        <pc:chgData name="Satya Bhavani Gedela" userId="0373742a-f013-482d-baef-32c110c2c0f6" providerId="ADAL" clId="{EAA10B20-229D-45CB-97CC-C81C6A1779BF}" dt="2022-07-06T06:30:40.186" v="3844" actId="27636"/>
        <pc:sldMkLst>
          <pc:docMk/>
          <pc:sldMk cId="930310847" sldId="265"/>
        </pc:sldMkLst>
        <pc:spChg chg="mod">
          <ac:chgData name="Satya Bhavani Gedela" userId="0373742a-f013-482d-baef-32c110c2c0f6" providerId="ADAL" clId="{EAA10B20-229D-45CB-97CC-C81C6A1779BF}" dt="2022-07-06T06:30:40.178" v="3843" actId="27636"/>
          <ac:spMkLst>
            <pc:docMk/>
            <pc:sldMk cId="930310847" sldId="265"/>
            <ac:spMk id="2" creationId="{49967BFA-70CD-C8E1-1D76-01D23A0E3949}"/>
          </ac:spMkLst>
        </pc:spChg>
        <pc:spChg chg="mod">
          <ac:chgData name="Satya Bhavani Gedela" userId="0373742a-f013-482d-baef-32c110c2c0f6" providerId="ADAL" clId="{EAA10B20-229D-45CB-97CC-C81C6A1779BF}" dt="2022-07-06T06:30:40.186" v="3844" actId="27636"/>
          <ac:spMkLst>
            <pc:docMk/>
            <pc:sldMk cId="930310847" sldId="265"/>
            <ac:spMk id="3" creationId="{0DE0F825-F48D-6505-8CCF-EF51D3C8327E}"/>
          </ac:spMkLst>
        </pc:spChg>
        <pc:spChg chg="add del">
          <ac:chgData name="Satya Bhavani Gedela" userId="0373742a-f013-482d-baef-32c110c2c0f6" providerId="ADAL" clId="{EAA10B20-229D-45CB-97CC-C81C6A1779BF}" dt="2022-07-06T06:29:02.701" v="3809" actId="26606"/>
          <ac:spMkLst>
            <pc:docMk/>
            <pc:sldMk cId="930310847" sldId="265"/>
            <ac:spMk id="8" creationId="{907EF6B7-1338-4443-8C46-6A318D952DFD}"/>
          </ac:spMkLst>
        </pc:spChg>
        <pc:spChg chg="add del">
          <ac:chgData name="Satya Bhavani Gedela" userId="0373742a-f013-482d-baef-32c110c2c0f6" providerId="ADAL" clId="{EAA10B20-229D-45CB-97CC-C81C6A1779BF}" dt="2022-07-06T06:29:02.701" v="3809" actId="26606"/>
          <ac:spMkLst>
            <pc:docMk/>
            <pc:sldMk cId="930310847" sldId="265"/>
            <ac:spMk id="10" creationId="{DAAE4CDD-124C-4DCF-9584-B6033B545DD5}"/>
          </ac:spMkLst>
        </pc:spChg>
        <pc:spChg chg="add del">
          <ac:chgData name="Satya Bhavani Gedela" userId="0373742a-f013-482d-baef-32c110c2c0f6" providerId="ADAL" clId="{EAA10B20-229D-45CB-97CC-C81C6A1779BF}" dt="2022-07-06T06:29:02.701" v="3809" actId="26606"/>
          <ac:spMkLst>
            <pc:docMk/>
            <pc:sldMk cId="930310847" sldId="265"/>
            <ac:spMk id="12" creationId="{081E4A58-353D-44AE-B2FC-2A74E2E400F7}"/>
          </ac:spMkLst>
        </pc:spChg>
        <pc:picChg chg="add del">
          <ac:chgData name="Satya Bhavani Gedela" userId="0373742a-f013-482d-baef-32c110c2c0f6" providerId="ADAL" clId="{EAA10B20-229D-45CB-97CC-C81C6A1779BF}" dt="2022-07-06T06:28:58.871" v="3807" actId="26606"/>
          <ac:picMkLst>
            <pc:docMk/>
            <pc:sldMk cId="930310847" sldId="265"/>
            <ac:picMk id="5" creationId="{F22F4C08-AA78-BD1A-FBA8-A52587C6AA7C}"/>
          </ac:picMkLst>
        </pc:picChg>
        <pc:picChg chg="add">
          <ac:chgData name="Satya Bhavani Gedela" userId="0373742a-f013-482d-baef-32c110c2c0f6" providerId="ADAL" clId="{EAA10B20-229D-45CB-97CC-C81C6A1779BF}" dt="2022-07-06T06:29:02.733" v="3810" actId="26606"/>
          <ac:picMkLst>
            <pc:docMk/>
            <pc:sldMk cId="930310847" sldId="265"/>
            <ac:picMk id="14" creationId="{F22F4C08-AA78-BD1A-FBA8-A52587C6AA7C}"/>
          </ac:picMkLst>
        </pc:picChg>
        <pc:cxnChg chg="add del">
          <ac:chgData name="Satya Bhavani Gedela" userId="0373742a-f013-482d-baef-32c110c2c0f6" providerId="ADAL" clId="{EAA10B20-229D-45CB-97CC-C81C6A1779BF}" dt="2022-07-06T06:28:58.871" v="3807" actId="26606"/>
          <ac:cxnSpMkLst>
            <pc:docMk/>
            <pc:sldMk cId="930310847" sldId="265"/>
            <ac:cxnSpMk id="9" creationId="{A7F400EE-A8A5-48AF-B4D6-291B52C6F0B0}"/>
          </ac:cxnSpMkLst>
        </pc:cxnChg>
        <pc:cxnChg chg="add del">
          <ac:chgData name="Satya Bhavani Gedela" userId="0373742a-f013-482d-baef-32c110c2c0f6" providerId="ADAL" clId="{EAA10B20-229D-45CB-97CC-C81C6A1779BF}" dt="2022-07-06T06:30:30.360" v="3836"/>
          <ac:cxnSpMkLst>
            <pc:docMk/>
            <pc:sldMk cId="930310847" sldId="265"/>
            <ac:cxnSpMk id="15" creationId="{A7F400EE-A8A5-48AF-B4D6-291B52C6F0B0}"/>
          </ac:cxnSpMkLst>
        </pc:cxnChg>
      </pc:sldChg>
      <pc:sldChg chg="addSp delSp modSp new mod setBg delDesignElem">
        <pc:chgData name="Satya Bhavani Gedela" userId="0373742a-f013-482d-baef-32c110c2c0f6" providerId="ADAL" clId="{EAA10B20-229D-45CB-97CC-C81C6A1779BF}" dt="2022-07-06T06:30:40.089" v="3838" actId="27636"/>
        <pc:sldMkLst>
          <pc:docMk/>
          <pc:sldMk cId="1246008666" sldId="266"/>
        </pc:sldMkLst>
        <pc:spChg chg="mod">
          <ac:chgData name="Satya Bhavani Gedela" userId="0373742a-f013-482d-baef-32c110c2c0f6" providerId="ADAL" clId="{EAA10B20-229D-45CB-97CC-C81C6A1779BF}" dt="2022-07-06T06:26:52.766" v="3789" actId="26606"/>
          <ac:spMkLst>
            <pc:docMk/>
            <pc:sldMk cId="1246008666" sldId="266"/>
            <ac:spMk id="2" creationId="{25FD6D54-3F40-CD6C-7237-EED092730510}"/>
          </ac:spMkLst>
        </pc:spChg>
        <pc:spChg chg="mod">
          <ac:chgData name="Satya Bhavani Gedela" userId="0373742a-f013-482d-baef-32c110c2c0f6" providerId="ADAL" clId="{EAA10B20-229D-45CB-97CC-C81C6A1779BF}" dt="2022-07-06T06:30:40.089" v="3838" actId="27636"/>
          <ac:spMkLst>
            <pc:docMk/>
            <pc:sldMk cId="1246008666" sldId="266"/>
            <ac:spMk id="3" creationId="{9146D7F1-EDC5-7EB7-C7F6-8746A2FECF52}"/>
          </ac:spMkLst>
        </pc:spChg>
        <pc:spChg chg="add del">
          <ac:chgData name="Satya Bhavani Gedela" userId="0373742a-f013-482d-baef-32c110c2c0f6" providerId="ADAL" clId="{EAA10B20-229D-45CB-97CC-C81C6A1779BF}" dt="2022-07-06T06:26:47.285" v="3783" actId="26606"/>
          <ac:spMkLst>
            <pc:docMk/>
            <pc:sldMk cId="1246008666" sldId="266"/>
            <ac:spMk id="5" creationId="{A8DB9CD9-59B1-4D73-BC4C-98796A48EF9B}"/>
          </ac:spMkLst>
        </pc:spChg>
        <pc:spChg chg="add del">
          <ac:chgData name="Satya Bhavani Gedela" userId="0373742a-f013-482d-baef-32c110c2c0f6" providerId="ADAL" clId="{EAA10B20-229D-45CB-97CC-C81C6A1779BF}" dt="2022-07-06T06:26:47.285" v="3783" actId="26606"/>
          <ac:spMkLst>
            <pc:docMk/>
            <pc:sldMk cId="1246008666" sldId="266"/>
            <ac:spMk id="6" creationId="{8874A6A9-41FF-4E33-AFA8-F9F81436A59E}"/>
          </ac:spMkLst>
        </pc:spChg>
        <pc:spChg chg="add del">
          <ac:chgData name="Satya Bhavani Gedela" userId="0373742a-f013-482d-baef-32c110c2c0f6" providerId="ADAL" clId="{EAA10B20-229D-45CB-97CC-C81C6A1779BF}" dt="2022-07-06T06:26:41.730" v="3780"/>
          <ac:spMkLst>
            <pc:docMk/>
            <pc:sldMk cId="1246008666" sldId="266"/>
            <ac:spMk id="8" creationId="{A8DB9CD9-59B1-4D73-BC4C-98796A48EF9B}"/>
          </ac:spMkLst>
        </pc:spChg>
        <pc:spChg chg="add del">
          <ac:chgData name="Satya Bhavani Gedela" userId="0373742a-f013-482d-baef-32c110c2c0f6" providerId="ADAL" clId="{EAA10B20-229D-45CB-97CC-C81C6A1779BF}" dt="2022-07-06T06:26:41.730" v="3780"/>
          <ac:spMkLst>
            <pc:docMk/>
            <pc:sldMk cId="1246008666" sldId="266"/>
            <ac:spMk id="10" creationId="{8874A6A9-41FF-4E33-AFA8-F9F81436A59E}"/>
          </ac:spMkLst>
        </pc:spChg>
        <pc:spChg chg="add del">
          <ac:chgData name="Satya Bhavani Gedela" userId="0373742a-f013-482d-baef-32c110c2c0f6" providerId="ADAL" clId="{EAA10B20-229D-45CB-97CC-C81C6A1779BF}" dt="2022-07-06T06:26:52.752" v="3788" actId="26606"/>
          <ac:spMkLst>
            <pc:docMk/>
            <pc:sldMk cId="1246008666" sldId="266"/>
            <ac:spMk id="29" creationId="{A8DB9CD9-59B1-4D73-BC4C-98796A48EF9B}"/>
          </ac:spMkLst>
        </pc:spChg>
        <pc:spChg chg="add del">
          <ac:chgData name="Satya Bhavani Gedela" userId="0373742a-f013-482d-baef-32c110c2c0f6" providerId="ADAL" clId="{EAA10B20-229D-45CB-97CC-C81C6A1779BF}" dt="2022-07-06T06:26:52.752" v="3788" actId="26606"/>
          <ac:spMkLst>
            <pc:docMk/>
            <pc:sldMk cId="1246008666" sldId="266"/>
            <ac:spMk id="30" creationId="{8874A6A9-41FF-4E33-AFA8-F9F81436A59E}"/>
          </ac:spMkLst>
        </pc:spChg>
        <pc:grpChg chg="add del">
          <ac:chgData name="Satya Bhavani Gedela" userId="0373742a-f013-482d-baef-32c110c2c0f6" providerId="ADAL" clId="{EAA10B20-229D-45CB-97CC-C81C6A1779BF}" dt="2022-07-06T06:26:47.285" v="3783" actId="26606"/>
          <ac:grpSpMkLst>
            <pc:docMk/>
            <pc:sldMk cId="1246008666" sldId="266"/>
            <ac:grpSpMk id="7" creationId="{721D730E-1F97-4071-B143-B05E6D2599BC}"/>
          </ac:grpSpMkLst>
        </pc:grpChg>
        <pc:grpChg chg="add del">
          <ac:chgData name="Satya Bhavani Gedela" userId="0373742a-f013-482d-baef-32c110c2c0f6" providerId="ADAL" clId="{EAA10B20-229D-45CB-97CC-C81C6A1779BF}" dt="2022-07-06T06:26:41.730" v="3780"/>
          <ac:grpSpMkLst>
            <pc:docMk/>
            <pc:sldMk cId="1246008666" sldId="266"/>
            <ac:grpSpMk id="12" creationId="{721D730E-1F97-4071-B143-B05E6D2599BC}"/>
          </ac:grpSpMkLst>
        </pc:grpChg>
        <pc:grpChg chg="add del">
          <ac:chgData name="Satya Bhavani Gedela" userId="0373742a-f013-482d-baef-32c110c2c0f6" providerId="ADAL" clId="{EAA10B20-229D-45CB-97CC-C81C6A1779BF}" dt="2022-07-06T06:26:52.752" v="3788" actId="26606"/>
          <ac:grpSpMkLst>
            <pc:docMk/>
            <pc:sldMk cId="1246008666" sldId="266"/>
            <ac:grpSpMk id="31" creationId="{721D730E-1F97-4071-B143-B05E6D2599BC}"/>
          </ac:grpSpMkLst>
        </pc:grpChg>
        <pc:picChg chg="add del">
          <ac:chgData name="Satya Bhavani Gedela" userId="0373742a-f013-482d-baef-32c110c2c0f6" providerId="ADAL" clId="{EAA10B20-229D-45CB-97CC-C81C6A1779BF}" dt="2022-07-06T06:26:51.235" v="3785" actId="26606"/>
          <ac:picMkLst>
            <pc:docMk/>
            <pc:sldMk cId="1246008666" sldId="266"/>
            <ac:picMk id="26" creationId="{04692307-182C-E350-3DF7-9F5D1EF38ACA}"/>
          </ac:picMkLst>
        </pc:picChg>
        <pc:picChg chg="add">
          <ac:chgData name="Satya Bhavani Gedela" userId="0373742a-f013-482d-baef-32c110c2c0f6" providerId="ADAL" clId="{EAA10B20-229D-45CB-97CC-C81C6A1779BF}" dt="2022-07-06T06:26:52.766" v="3789" actId="26606"/>
          <ac:picMkLst>
            <pc:docMk/>
            <pc:sldMk cId="1246008666" sldId="266"/>
            <ac:picMk id="40" creationId="{04692307-182C-E350-3DF7-9F5D1EF38ACA}"/>
          </ac:picMkLst>
        </pc:picChg>
        <pc:cxnChg chg="add del">
          <ac:chgData name="Satya Bhavani Gedela" userId="0373742a-f013-482d-baef-32c110c2c0f6" providerId="ADAL" clId="{EAA10B20-229D-45CB-97CC-C81C6A1779BF}" dt="2022-07-06T06:30:30.360" v="3836"/>
          <ac:cxnSpMkLst>
            <pc:docMk/>
            <pc:sldMk cId="1246008666" sldId="266"/>
            <ac:cxnSpMk id="9" creationId="{A7F400EE-A8A5-48AF-B4D6-291B52C6F0B0}"/>
          </ac:cxnSpMkLst>
        </pc:cxnChg>
        <pc:cxnChg chg="add del">
          <ac:chgData name="Satya Bhavani Gedela" userId="0373742a-f013-482d-baef-32c110c2c0f6" providerId="ADAL" clId="{EAA10B20-229D-45CB-97CC-C81C6A1779BF}" dt="2022-07-06T06:26:51.235" v="3785" actId="26606"/>
          <ac:cxnSpMkLst>
            <pc:docMk/>
            <pc:sldMk cId="1246008666" sldId="266"/>
            <ac:cxnSpMk id="27" creationId="{A7F400EE-A8A5-48AF-B4D6-291B52C6F0B0}"/>
          </ac:cxnSpMkLst>
        </pc:cxnChg>
      </pc:sldChg>
      <pc:sldChg chg="addSp delSp modSp new mod setBg">
        <pc:chgData name="Satya Bhavani Gedela" userId="0373742a-f013-482d-baef-32c110c2c0f6" providerId="ADAL" clId="{EAA10B20-229D-45CB-97CC-C81C6A1779BF}" dt="2022-07-06T06:31:10.302" v="3863" actId="26606"/>
        <pc:sldMkLst>
          <pc:docMk/>
          <pc:sldMk cId="1549529120" sldId="267"/>
        </pc:sldMkLst>
        <pc:spChg chg="mod">
          <ac:chgData name="Satya Bhavani Gedela" userId="0373742a-f013-482d-baef-32c110c2c0f6" providerId="ADAL" clId="{EAA10B20-229D-45CB-97CC-C81C6A1779BF}" dt="2022-07-06T06:31:10.302" v="3863" actId="26606"/>
          <ac:spMkLst>
            <pc:docMk/>
            <pc:sldMk cId="1549529120" sldId="267"/>
            <ac:spMk id="2" creationId="{E866868B-5563-7AE9-5622-629D4BCFCBA5}"/>
          </ac:spMkLst>
        </pc:spChg>
        <pc:spChg chg="del mod">
          <ac:chgData name="Satya Bhavani Gedela" userId="0373742a-f013-482d-baef-32c110c2c0f6" providerId="ADAL" clId="{EAA10B20-229D-45CB-97CC-C81C6A1779BF}" dt="2022-07-06T06:31:10.302" v="3863" actId="26606"/>
          <ac:spMkLst>
            <pc:docMk/>
            <pc:sldMk cId="1549529120" sldId="267"/>
            <ac:spMk id="3" creationId="{5E85E8FD-F372-75AC-0AE4-C0C1AD378721}"/>
          </ac:spMkLst>
        </pc:spChg>
        <pc:spChg chg="add">
          <ac:chgData name="Satya Bhavani Gedela" userId="0373742a-f013-482d-baef-32c110c2c0f6" providerId="ADAL" clId="{EAA10B20-229D-45CB-97CC-C81C6A1779BF}" dt="2022-07-06T06:31:10.302" v="3863" actId="26606"/>
          <ac:spMkLst>
            <pc:docMk/>
            <pc:sldMk cId="1549529120" sldId="267"/>
            <ac:spMk id="10" creationId="{0CABCAE3-64FC-4149-819F-2C1812824154}"/>
          </ac:spMkLst>
        </pc:spChg>
        <pc:spChg chg="add">
          <ac:chgData name="Satya Bhavani Gedela" userId="0373742a-f013-482d-baef-32c110c2c0f6" providerId="ADAL" clId="{EAA10B20-229D-45CB-97CC-C81C6A1779BF}" dt="2022-07-06T06:31:10.302" v="3863" actId="26606"/>
          <ac:spMkLst>
            <pc:docMk/>
            <pc:sldMk cId="1549529120" sldId="267"/>
            <ac:spMk id="18" creationId="{D0712110-0BC1-4B31-B3BB-63B44222E87F}"/>
          </ac:spMkLst>
        </pc:spChg>
        <pc:spChg chg="add">
          <ac:chgData name="Satya Bhavani Gedela" userId="0373742a-f013-482d-baef-32c110c2c0f6" providerId="ADAL" clId="{EAA10B20-229D-45CB-97CC-C81C6A1779BF}" dt="2022-07-06T06:31:10.302" v="3863" actId="26606"/>
          <ac:spMkLst>
            <pc:docMk/>
            <pc:sldMk cId="1549529120" sldId="267"/>
            <ac:spMk id="20" creationId="{4466B5F3-C053-4580-B04A-1EF949888280}"/>
          </ac:spMkLst>
        </pc:spChg>
        <pc:picChg chg="add">
          <ac:chgData name="Satya Bhavani Gedela" userId="0373742a-f013-482d-baef-32c110c2c0f6" providerId="ADAL" clId="{EAA10B20-229D-45CB-97CC-C81C6A1779BF}" dt="2022-07-06T06:31:10.302" v="3863" actId="26606"/>
          <ac:picMkLst>
            <pc:docMk/>
            <pc:sldMk cId="1549529120" sldId="267"/>
            <ac:picMk id="7" creationId="{13BDB793-7532-1977-6C26-84B94665532A}"/>
          </ac:picMkLst>
        </pc:picChg>
        <pc:picChg chg="add">
          <ac:chgData name="Satya Bhavani Gedela" userId="0373742a-f013-482d-baef-32c110c2c0f6" providerId="ADAL" clId="{EAA10B20-229D-45CB-97CC-C81C6A1779BF}" dt="2022-07-06T06:31:10.302" v="3863" actId="26606"/>
          <ac:picMkLst>
            <pc:docMk/>
            <pc:sldMk cId="1549529120" sldId="267"/>
            <ac:picMk id="12" creationId="{012FDCFE-9AD2-4D8A-8CBF-B3AA37EBF6DD}"/>
          </ac:picMkLst>
        </pc:picChg>
        <pc:picChg chg="add">
          <ac:chgData name="Satya Bhavani Gedela" userId="0373742a-f013-482d-baef-32c110c2c0f6" providerId="ADAL" clId="{EAA10B20-229D-45CB-97CC-C81C6A1779BF}" dt="2022-07-06T06:31:10.302" v="3863" actId="26606"/>
          <ac:picMkLst>
            <pc:docMk/>
            <pc:sldMk cId="1549529120" sldId="267"/>
            <ac:picMk id="24" creationId="{25CED634-E2D0-4AB7-96DD-816C9B52C5CF}"/>
          </ac:picMkLst>
        </pc:picChg>
        <pc:cxnChg chg="add">
          <ac:chgData name="Satya Bhavani Gedela" userId="0373742a-f013-482d-baef-32c110c2c0f6" providerId="ADAL" clId="{EAA10B20-229D-45CB-97CC-C81C6A1779BF}" dt="2022-07-06T06:31:10.302" v="3863" actId="26606"/>
          <ac:cxnSpMkLst>
            <pc:docMk/>
            <pc:sldMk cId="1549529120" sldId="267"/>
            <ac:cxnSpMk id="14" creationId="{FBD463FC-4CA8-4FF4-85A3-AF9F4B98D210}"/>
          </ac:cxnSpMkLst>
        </pc:cxnChg>
        <pc:cxnChg chg="add">
          <ac:chgData name="Satya Bhavani Gedela" userId="0373742a-f013-482d-baef-32c110c2c0f6" providerId="ADAL" clId="{EAA10B20-229D-45CB-97CC-C81C6A1779BF}" dt="2022-07-06T06:31:10.302" v="3863" actId="26606"/>
          <ac:cxnSpMkLst>
            <pc:docMk/>
            <pc:sldMk cId="1549529120" sldId="267"/>
            <ac:cxnSpMk id="16" creationId="{BECF35C3-8B44-4F4B-BD25-4C01823DB22A}"/>
          </ac:cxnSpMkLst>
        </pc:cxnChg>
        <pc:cxnChg chg="add">
          <ac:chgData name="Satya Bhavani Gedela" userId="0373742a-f013-482d-baef-32c110c2c0f6" providerId="ADAL" clId="{EAA10B20-229D-45CB-97CC-C81C6A1779BF}" dt="2022-07-06T06:31:10.302" v="3863" actId="26606"/>
          <ac:cxnSpMkLst>
            <pc:docMk/>
            <pc:sldMk cId="1549529120" sldId="267"/>
            <ac:cxnSpMk id="22" creationId="{FA6123F2-4B61-414F-A7E5-5B7828EACAE2}"/>
          </ac:cxnSpMkLst>
        </pc:cxnChg>
        <pc:cxnChg chg="add">
          <ac:chgData name="Satya Bhavani Gedela" userId="0373742a-f013-482d-baef-32c110c2c0f6" providerId="ADAL" clId="{EAA10B20-229D-45CB-97CC-C81C6A1779BF}" dt="2022-07-06T06:31:10.302" v="3863" actId="26606"/>
          <ac:cxnSpMkLst>
            <pc:docMk/>
            <pc:sldMk cId="1549529120" sldId="267"/>
            <ac:cxnSpMk id="26" creationId="{FCDDCDFB-696D-4FDF-9B58-24F71B7C37BC}"/>
          </ac:cxnSpMkLst>
        </pc:cxnChg>
      </pc:sldChg>
    </pc:docChg>
  </pc:docChgLst>
</pc:chgInfo>
</file>

<file path=ppt/diagrams/_rels/data1.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12" Type="http://schemas.openxmlformats.org/officeDocument/2006/relationships/image" Target="../media/image16.sv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11" Type="http://schemas.openxmlformats.org/officeDocument/2006/relationships/image" Target="../media/image15.png"/><Relationship Id="rId5" Type="http://schemas.openxmlformats.org/officeDocument/2006/relationships/image" Target="../media/image9.png"/><Relationship Id="rId10" Type="http://schemas.openxmlformats.org/officeDocument/2006/relationships/image" Target="../media/image14.svg"/><Relationship Id="rId4" Type="http://schemas.openxmlformats.org/officeDocument/2006/relationships/image" Target="../media/image8.svg"/><Relationship Id="rId9" Type="http://schemas.openxmlformats.org/officeDocument/2006/relationships/image" Target="../media/image13.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12" Type="http://schemas.openxmlformats.org/officeDocument/2006/relationships/image" Target="../media/image16.sv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11" Type="http://schemas.openxmlformats.org/officeDocument/2006/relationships/image" Target="../media/image15.png"/><Relationship Id="rId5" Type="http://schemas.openxmlformats.org/officeDocument/2006/relationships/image" Target="../media/image9.png"/><Relationship Id="rId10" Type="http://schemas.openxmlformats.org/officeDocument/2006/relationships/image" Target="../media/image14.svg"/><Relationship Id="rId4" Type="http://schemas.openxmlformats.org/officeDocument/2006/relationships/image" Target="../media/image8.svg"/><Relationship Id="rId9" Type="http://schemas.openxmlformats.org/officeDocument/2006/relationships/image" Target="../media/image13.pn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E5EDD5A-7FD9-4892-ACA5-1B70C57449BD}"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360C398D-E42C-477B-AE67-E6EE87234022}">
      <dgm:prSet/>
      <dgm:spPr/>
      <dgm:t>
        <a:bodyPr/>
        <a:lstStyle/>
        <a:p>
          <a:pPr>
            <a:defRPr cap="all"/>
          </a:pPr>
          <a:r>
            <a:rPr lang="en-US"/>
            <a:t>To gain customer confidence</a:t>
          </a:r>
        </a:p>
      </dgm:t>
    </dgm:pt>
    <dgm:pt modelId="{5CACF101-4925-4D89-9911-DDD70461194E}" type="parTrans" cxnId="{5AC8E336-F544-4116-9A59-F57EC21C49A9}">
      <dgm:prSet/>
      <dgm:spPr/>
      <dgm:t>
        <a:bodyPr/>
        <a:lstStyle/>
        <a:p>
          <a:endParaRPr lang="en-US"/>
        </a:p>
      </dgm:t>
    </dgm:pt>
    <dgm:pt modelId="{814FF33F-3A15-4BCC-AB17-CBE3132580E2}" type="sibTrans" cxnId="{5AC8E336-F544-4116-9A59-F57EC21C49A9}">
      <dgm:prSet/>
      <dgm:spPr/>
      <dgm:t>
        <a:bodyPr/>
        <a:lstStyle/>
        <a:p>
          <a:endParaRPr lang="en-US"/>
        </a:p>
      </dgm:t>
    </dgm:pt>
    <dgm:pt modelId="{41853939-C7A7-4616-A5D1-8FC58CC18516}">
      <dgm:prSet/>
      <dgm:spPr/>
      <dgm:t>
        <a:bodyPr/>
        <a:lstStyle/>
        <a:p>
          <a:pPr>
            <a:defRPr cap="all"/>
          </a:pPr>
          <a:r>
            <a:rPr lang="en-US"/>
            <a:t>Cost effectiveness</a:t>
          </a:r>
        </a:p>
      </dgm:t>
    </dgm:pt>
    <dgm:pt modelId="{FA7EDCEA-1917-4D0A-8A22-9C53B6CC5F75}" type="parTrans" cxnId="{F6CF96EB-DDA9-495F-A822-B0DD249E0A02}">
      <dgm:prSet/>
      <dgm:spPr/>
      <dgm:t>
        <a:bodyPr/>
        <a:lstStyle/>
        <a:p>
          <a:endParaRPr lang="en-US"/>
        </a:p>
      </dgm:t>
    </dgm:pt>
    <dgm:pt modelId="{47F65A61-1C7B-427F-B660-F2111D409F61}" type="sibTrans" cxnId="{F6CF96EB-DDA9-495F-A822-B0DD249E0A02}">
      <dgm:prSet/>
      <dgm:spPr/>
      <dgm:t>
        <a:bodyPr/>
        <a:lstStyle/>
        <a:p>
          <a:endParaRPr lang="en-US"/>
        </a:p>
      </dgm:t>
    </dgm:pt>
    <dgm:pt modelId="{B21551C1-FF76-4930-852E-A7A486FB4329}">
      <dgm:prSet/>
      <dgm:spPr/>
      <dgm:t>
        <a:bodyPr/>
        <a:lstStyle/>
        <a:p>
          <a:pPr>
            <a:defRPr cap="all"/>
          </a:pPr>
          <a:r>
            <a:rPr lang="en-US"/>
            <a:t>security</a:t>
          </a:r>
        </a:p>
      </dgm:t>
    </dgm:pt>
    <dgm:pt modelId="{331FC250-63E8-430C-A243-6996BF3BC32C}" type="parTrans" cxnId="{639154CF-6170-4D87-B642-F7F12E3579C9}">
      <dgm:prSet/>
      <dgm:spPr/>
      <dgm:t>
        <a:bodyPr/>
        <a:lstStyle/>
        <a:p>
          <a:endParaRPr lang="en-US"/>
        </a:p>
      </dgm:t>
    </dgm:pt>
    <dgm:pt modelId="{A13C291C-B14E-469E-80CA-9FB511543313}" type="sibTrans" cxnId="{639154CF-6170-4D87-B642-F7F12E3579C9}">
      <dgm:prSet/>
      <dgm:spPr/>
      <dgm:t>
        <a:bodyPr/>
        <a:lstStyle/>
        <a:p>
          <a:endParaRPr lang="en-US"/>
        </a:p>
      </dgm:t>
    </dgm:pt>
    <dgm:pt modelId="{DA30C2D1-B22E-496C-989D-50E594562621}">
      <dgm:prSet/>
      <dgm:spPr/>
      <dgm:t>
        <a:bodyPr/>
        <a:lstStyle/>
        <a:p>
          <a:pPr>
            <a:defRPr cap="all"/>
          </a:pPr>
          <a:r>
            <a:rPr lang="en-US"/>
            <a:t>To check software adaptability</a:t>
          </a:r>
        </a:p>
      </dgm:t>
    </dgm:pt>
    <dgm:pt modelId="{F563CCED-63A6-489C-9948-B753358D3065}" type="parTrans" cxnId="{231770B7-A2AE-47BD-BCCE-4370639BBD2E}">
      <dgm:prSet/>
      <dgm:spPr/>
      <dgm:t>
        <a:bodyPr/>
        <a:lstStyle/>
        <a:p>
          <a:endParaRPr lang="en-US"/>
        </a:p>
      </dgm:t>
    </dgm:pt>
    <dgm:pt modelId="{368FD193-04BA-4590-AAE5-4A58672F836D}" type="sibTrans" cxnId="{231770B7-A2AE-47BD-BCCE-4370639BBD2E}">
      <dgm:prSet/>
      <dgm:spPr/>
      <dgm:t>
        <a:bodyPr/>
        <a:lstStyle/>
        <a:p>
          <a:endParaRPr lang="en-US"/>
        </a:p>
      </dgm:t>
    </dgm:pt>
    <dgm:pt modelId="{F978F96A-6CD0-4885-932D-65A37EA7AFCE}">
      <dgm:prSet/>
      <dgm:spPr/>
      <dgm:t>
        <a:bodyPr/>
        <a:lstStyle/>
        <a:p>
          <a:pPr>
            <a:defRPr cap="all"/>
          </a:pPr>
          <a:r>
            <a:rPr lang="en-US"/>
            <a:t>To identify errors</a:t>
          </a:r>
        </a:p>
      </dgm:t>
    </dgm:pt>
    <dgm:pt modelId="{1EA1849C-BD45-4957-B8DF-A9E5CAF32443}" type="parTrans" cxnId="{53B55DA2-F237-45F2-8582-68291B4FFA38}">
      <dgm:prSet/>
      <dgm:spPr/>
      <dgm:t>
        <a:bodyPr/>
        <a:lstStyle/>
        <a:p>
          <a:endParaRPr lang="en-US"/>
        </a:p>
      </dgm:t>
    </dgm:pt>
    <dgm:pt modelId="{A830139C-6A8D-4771-84C7-887C38AA943E}" type="sibTrans" cxnId="{53B55DA2-F237-45F2-8582-68291B4FFA38}">
      <dgm:prSet/>
      <dgm:spPr/>
      <dgm:t>
        <a:bodyPr/>
        <a:lstStyle/>
        <a:p>
          <a:endParaRPr lang="en-US"/>
        </a:p>
      </dgm:t>
    </dgm:pt>
    <dgm:pt modelId="{5D8BDDA9-6146-46BA-AFEA-E47447F61DB7}">
      <dgm:prSet/>
      <dgm:spPr/>
      <dgm:t>
        <a:bodyPr/>
        <a:lstStyle/>
        <a:p>
          <a:pPr>
            <a:defRPr cap="all"/>
          </a:pPr>
          <a:r>
            <a:rPr lang="en-US"/>
            <a:t>To avoid risks</a:t>
          </a:r>
        </a:p>
      </dgm:t>
    </dgm:pt>
    <dgm:pt modelId="{2E4614EA-780B-40C3-BC47-6A70F636E3E1}" type="parTrans" cxnId="{AE039433-69E8-4ADE-BD70-FC431733C431}">
      <dgm:prSet/>
      <dgm:spPr/>
      <dgm:t>
        <a:bodyPr/>
        <a:lstStyle/>
        <a:p>
          <a:endParaRPr lang="en-US"/>
        </a:p>
      </dgm:t>
    </dgm:pt>
    <dgm:pt modelId="{52F225D0-6674-4ADB-9A7A-88C7EFD84061}" type="sibTrans" cxnId="{AE039433-69E8-4ADE-BD70-FC431733C431}">
      <dgm:prSet/>
      <dgm:spPr/>
      <dgm:t>
        <a:bodyPr/>
        <a:lstStyle/>
        <a:p>
          <a:endParaRPr lang="en-US"/>
        </a:p>
      </dgm:t>
    </dgm:pt>
    <dgm:pt modelId="{BCC06366-DC5E-43A7-8BFE-D6252203C285}" type="pres">
      <dgm:prSet presAssocID="{9E5EDD5A-7FD9-4892-ACA5-1B70C57449BD}" presName="root" presStyleCnt="0">
        <dgm:presLayoutVars>
          <dgm:dir/>
          <dgm:resizeHandles val="exact"/>
        </dgm:presLayoutVars>
      </dgm:prSet>
      <dgm:spPr/>
    </dgm:pt>
    <dgm:pt modelId="{BEC1A0E3-83A8-418B-88A8-8F8A6884F90D}" type="pres">
      <dgm:prSet presAssocID="{360C398D-E42C-477B-AE67-E6EE87234022}" presName="compNode" presStyleCnt="0"/>
      <dgm:spPr/>
    </dgm:pt>
    <dgm:pt modelId="{AE56862E-ECBD-468D-8373-DF736EFA1C70}" type="pres">
      <dgm:prSet presAssocID="{360C398D-E42C-477B-AE67-E6EE87234022}" presName="iconBgRect" presStyleLbl="bgShp" presStyleIdx="0" presStyleCnt="6"/>
      <dgm:spPr/>
    </dgm:pt>
    <dgm:pt modelId="{F0DE6A70-599A-40F0-99DB-588C1996158E}" type="pres">
      <dgm:prSet presAssocID="{360C398D-E42C-477B-AE67-E6EE87234022}"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andshake"/>
        </a:ext>
      </dgm:extLst>
    </dgm:pt>
    <dgm:pt modelId="{D9ACC7FB-BB5A-4298-A730-B25A5EC17151}" type="pres">
      <dgm:prSet presAssocID="{360C398D-E42C-477B-AE67-E6EE87234022}" presName="spaceRect" presStyleCnt="0"/>
      <dgm:spPr/>
    </dgm:pt>
    <dgm:pt modelId="{65A5602D-6B09-42E0-ADF8-8993E0431DEE}" type="pres">
      <dgm:prSet presAssocID="{360C398D-E42C-477B-AE67-E6EE87234022}" presName="textRect" presStyleLbl="revTx" presStyleIdx="0" presStyleCnt="6">
        <dgm:presLayoutVars>
          <dgm:chMax val="1"/>
          <dgm:chPref val="1"/>
        </dgm:presLayoutVars>
      </dgm:prSet>
      <dgm:spPr/>
    </dgm:pt>
    <dgm:pt modelId="{F3E15B34-C319-41FE-8D0B-85A49B2B7C7A}" type="pres">
      <dgm:prSet presAssocID="{814FF33F-3A15-4BCC-AB17-CBE3132580E2}" presName="sibTrans" presStyleCnt="0"/>
      <dgm:spPr/>
    </dgm:pt>
    <dgm:pt modelId="{A48A5B90-E14D-439B-ACC8-4576B323703B}" type="pres">
      <dgm:prSet presAssocID="{41853939-C7A7-4616-A5D1-8FC58CC18516}" presName="compNode" presStyleCnt="0"/>
      <dgm:spPr/>
    </dgm:pt>
    <dgm:pt modelId="{2382D0DF-B041-4E18-AE06-BAEAE847A281}" type="pres">
      <dgm:prSet presAssocID="{41853939-C7A7-4616-A5D1-8FC58CC18516}" presName="iconBgRect" presStyleLbl="bgShp" presStyleIdx="1" presStyleCnt="6"/>
      <dgm:spPr/>
    </dgm:pt>
    <dgm:pt modelId="{B90A465E-C7F3-42F5-ACCE-2F7BD117D58C}" type="pres">
      <dgm:prSet presAssocID="{41853939-C7A7-4616-A5D1-8FC58CC18516}"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oney"/>
        </a:ext>
      </dgm:extLst>
    </dgm:pt>
    <dgm:pt modelId="{1C1186BF-88BB-457A-B495-E42D2BD72E25}" type="pres">
      <dgm:prSet presAssocID="{41853939-C7A7-4616-A5D1-8FC58CC18516}" presName="spaceRect" presStyleCnt="0"/>
      <dgm:spPr/>
    </dgm:pt>
    <dgm:pt modelId="{DF55108B-8A79-42B4-A3AC-88FE207BF369}" type="pres">
      <dgm:prSet presAssocID="{41853939-C7A7-4616-A5D1-8FC58CC18516}" presName="textRect" presStyleLbl="revTx" presStyleIdx="1" presStyleCnt="6">
        <dgm:presLayoutVars>
          <dgm:chMax val="1"/>
          <dgm:chPref val="1"/>
        </dgm:presLayoutVars>
      </dgm:prSet>
      <dgm:spPr/>
    </dgm:pt>
    <dgm:pt modelId="{E367789F-093A-4B32-B0EF-D7CC8C5987A8}" type="pres">
      <dgm:prSet presAssocID="{47F65A61-1C7B-427F-B660-F2111D409F61}" presName="sibTrans" presStyleCnt="0"/>
      <dgm:spPr/>
    </dgm:pt>
    <dgm:pt modelId="{283E053C-C1BF-4708-BF25-9089D0284F7B}" type="pres">
      <dgm:prSet presAssocID="{B21551C1-FF76-4930-852E-A7A486FB4329}" presName="compNode" presStyleCnt="0"/>
      <dgm:spPr/>
    </dgm:pt>
    <dgm:pt modelId="{BF07A612-2CFA-4842-A46C-FB01E3FA8F15}" type="pres">
      <dgm:prSet presAssocID="{B21551C1-FF76-4930-852E-A7A486FB4329}" presName="iconBgRect" presStyleLbl="bgShp" presStyleIdx="2" presStyleCnt="6"/>
      <dgm:spPr/>
    </dgm:pt>
    <dgm:pt modelId="{28A9F1E7-52E9-4054-9C4C-5BF9BCE08C1C}" type="pres">
      <dgm:prSet presAssocID="{B21551C1-FF76-4930-852E-A7A486FB4329}"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ecurity Camera"/>
        </a:ext>
      </dgm:extLst>
    </dgm:pt>
    <dgm:pt modelId="{4A10F9CB-0B20-4004-88AB-E026497D2D28}" type="pres">
      <dgm:prSet presAssocID="{B21551C1-FF76-4930-852E-A7A486FB4329}" presName="spaceRect" presStyleCnt="0"/>
      <dgm:spPr/>
    </dgm:pt>
    <dgm:pt modelId="{8A89E76E-F402-4E89-82ED-233F5260AA51}" type="pres">
      <dgm:prSet presAssocID="{B21551C1-FF76-4930-852E-A7A486FB4329}" presName="textRect" presStyleLbl="revTx" presStyleIdx="2" presStyleCnt="6">
        <dgm:presLayoutVars>
          <dgm:chMax val="1"/>
          <dgm:chPref val="1"/>
        </dgm:presLayoutVars>
      </dgm:prSet>
      <dgm:spPr/>
    </dgm:pt>
    <dgm:pt modelId="{BB5ADD3D-F706-4D89-9CCC-3CE941FAAD91}" type="pres">
      <dgm:prSet presAssocID="{A13C291C-B14E-469E-80CA-9FB511543313}" presName="sibTrans" presStyleCnt="0"/>
      <dgm:spPr/>
    </dgm:pt>
    <dgm:pt modelId="{E188C80B-7F4C-49DF-9B45-4976D846DF35}" type="pres">
      <dgm:prSet presAssocID="{DA30C2D1-B22E-496C-989D-50E594562621}" presName="compNode" presStyleCnt="0"/>
      <dgm:spPr/>
    </dgm:pt>
    <dgm:pt modelId="{889E5C5A-01E1-41C5-A85E-E6A7B72359BE}" type="pres">
      <dgm:prSet presAssocID="{DA30C2D1-B22E-496C-989D-50E594562621}" presName="iconBgRect" presStyleLbl="bgShp" presStyleIdx="3" presStyleCnt="6"/>
      <dgm:spPr/>
    </dgm:pt>
    <dgm:pt modelId="{338E4B74-2D5D-43B3-93CA-B9DDB9FEFBE6}" type="pres">
      <dgm:prSet presAssocID="{DA30C2D1-B22E-496C-989D-50E594562621}"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heckmark"/>
        </a:ext>
      </dgm:extLst>
    </dgm:pt>
    <dgm:pt modelId="{B4ACDE82-6FF4-47BB-8F33-87D80880005D}" type="pres">
      <dgm:prSet presAssocID="{DA30C2D1-B22E-496C-989D-50E594562621}" presName="spaceRect" presStyleCnt="0"/>
      <dgm:spPr/>
    </dgm:pt>
    <dgm:pt modelId="{6A38CF1B-AB44-402C-8A0B-A7A14763287E}" type="pres">
      <dgm:prSet presAssocID="{DA30C2D1-B22E-496C-989D-50E594562621}" presName="textRect" presStyleLbl="revTx" presStyleIdx="3" presStyleCnt="6">
        <dgm:presLayoutVars>
          <dgm:chMax val="1"/>
          <dgm:chPref val="1"/>
        </dgm:presLayoutVars>
      </dgm:prSet>
      <dgm:spPr/>
    </dgm:pt>
    <dgm:pt modelId="{2AFE43E8-97B2-4C41-9ED3-2E28302CF8A3}" type="pres">
      <dgm:prSet presAssocID="{368FD193-04BA-4590-AAE5-4A58672F836D}" presName="sibTrans" presStyleCnt="0"/>
      <dgm:spPr/>
    </dgm:pt>
    <dgm:pt modelId="{E51D74C3-DB8F-4A1C-970D-FA3E9B1884EF}" type="pres">
      <dgm:prSet presAssocID="{F978F96A-6CD0-4885-932D-65A37EA7AFCE}" presName="compNode" presStyleCnt="0"/>
      <dgm:spPr/>
    </dgm:pt>
    <dgm:pt modelId="{7AB856DA-4FF7-4DD2-951A-3962374955FC}" type="pres">
      <dgm:prSet presAssocID="{F978F96A-6CD0-4885-932D-65A37EA7AFCE}" presName="iconBgRect" presStyleLbl="bgShp" presStyleIdx="4" presStyleCnt="6"/>
      <dgm:spPr/>
    </dgm:pt>
    <dgm:pt modelId="{EC9861B6-5240-4033-BAE5-7DD266A45D6F}" type="pres">
      <dgm:prSet presAssocID="{F978F96A-6CD0-4885-932D-65A37EA7AFCE}"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Magnifying glass"/>
        </a:ext>
      </dgm:extLst>
    </dgm:pt>
    <dgm:pt modelId="{7D6FD561-ADD8-4D9B-AEC7-A7E9E7B40773}" type="pres">
      <dgm:prSet presAssocID="{F978F96A-6CD0-4885-932D-65A37EA7AFCE}" presName="spaceRect" presStyleCnt="0"/>
      <dgm:spPr/>
    </dgm:pt>
    <dgm:pt modelId="{10D92D4D-6215-4DC8-B46B-42645C5B6B70}" type="pres">
      <dgm:prSet presAssocID="{F978F96A-6CD0-4885-932D-65A37EA7AFCE}" presName="textRect" presStyleLbl="revTx" presStyleIdx="4" presStyleCnt="6">
        <dgm:presLayoutVars>
          <dgm:chMax val="1"/>
          <dgm:chPref val="1"/>
        </dgm:presLayoutVars>
      </dgm:prSet>
      <dgm:spPr/>
    </dgm:pt>
    <dgm:pt modelId="{CEDCE9A9-B2AC-4A00-85E0-54C0EC7918EE}" type="pres">
      <dgm:prSet presAssocID="{A830139C-6A8D-4771-84C7-887C38AA943E}" presName="sibTrans" presStyleCnt="0"/>
      <dgm:spPr/>
    </dgm:pt>
    <dgm:pt modelId="{9672E354-0F52-4061-86AE-31570164315D}" type="pres">
      <dgm:prSet presAssocID="{5D8BDDA9-6146-46BA-AFEA-E47447F61DB7}" presName="compNode" presStyleCnt="0"/>
      <dgm:spPr/>
    </dgm:pt>
    <dgm:pt modelId="{862806C3-73CF-442C-901E-FB1E374C42FE}" type="pres">
      <dgm:prSet presAssocID="{5D8BDDA9-6146-46BA-AFEA-E47447F61DB7}" presName="iconBgRect" presStyleLbl="bgShp" presStyleIdx="5" presStyleCnt="6"/>
      <dgm:spPr/>
    </dgm:pt>
    <dgm:pt modelId="{1F359861-001E-4286-8B67-4D53494DAE05}" type="pres">
      <dgm:prSet presAssocID="{5D8BDDA9-6146-46BA-AFEA-E47447F61DB7}"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Warning"/>
        </a:ext>
      </dgm:extLst>
    </dgm:pt>
    <dgm:pt modelId="{BF1EBC67-5335-4922-9DB7-23853F331FF6}" type="pres">
      <dgm:prSet presAssocID="{5D8BDDA9-6146-46BA-AFEA-E47447F61DB7}" presName="spaceRect" presStyleCnt="0"/>
      <dgm:spPr/>
    </dgm:pt>
    <dgm:pt modelId="{90DCD5A7-A3CA-4249-99C6-C21F2BF38765}" type="pres">
      <dgm:prSet presAssocID="{5D8BDDA9-6146-46BA-AFEA-E47447F61DB7}" presName="textRect" presStyleLbl="revTx" presStyleIdx="5" presStyleCnt="6">
        <dgm:presLayoutVars>
          <dgm:chMax val="1"/>
          <dgm:chPref val="1"/>
        </dgm:presLayoutVars>
      </dgm:prSet>
      <dgm:spPr/>
    </dgm:pt>
  </dgm:ptLst>
  <dgm:cxnLst>
    <dgm:cxn modelId="{ED5F5C17-7067-41D8-864D-100C2E460C63}" type="presOf" srcId="{9E5EDD5A-7FD9-4892-ACA5-1B70C57449BD}" destId="{BCC06366-DC5E-43A7-8BFE-D6252203C285}" srcOrd="0" destOrd="0" presId="urn:microsoft.com/office/officeart/2018/5/layout/IconCircleLabelList"/>
    <dgm:cxn modelId="{AE039433-69E8-4ADE-BD70-FC431733C431}" srcId="{9E5EDD5A-7FD9-4892-ACA5-1B70C57449BD}" destId="{5D8BDDA9-6146-46BA-AFEA-E47447F61DB7}" srcOrd="5" destOrd="0" parTransId="{2E4614EA-780B-40C3-BC47-6A70F636E3E1}" sibTransId="{52F225D0-6674-4ADB-9A7A-88C7EFD84061}"/>
    <dgm:cxn modelId="{5AC8E336-F544-4116-9A59-F57EC21C49A9}" srcId="{9E5EDD5A-7FD9-4892-ACA5-1B70C57449BD}" destId="{360C398D-E42C-477B-AE67-E6EE87234022}" srcOrd="0" destOrd="0" parTransId="{5CACF101-4925-4D89-9911-DDD70461194E}" sibTransId="{814FF33F-3A15-4BCC-AB17-CBE3132580E2}"/>
    <dgm:cxn modelId="{41CAE845-DE2D-41DB-923F-66BF48350428}" type="presOf" srcId="{DA30C2D1-B22E-496C-989D-50E594562621}" destId="{6A38CF1B-AB44-402C-8A0B-A7A14763287E}" srcOrd="0" destOrd="0" presId="urn:microsoft.com/office/officeart/2018/5/layout/IconCircleLabelList"/>
    <dgm:cxn modelId="{DAB88A80-DB53-4162-B016-B36CCCE06F7A}" type="presOf" srcId="{B21551C1-FF76-4930-852E-A7A486FB4329}" destId="{8A89E76E-F402-4E89-82ED-233F5260AA51}" srcOrd="0" destOrd="0" presId="urn:microsoft.com/office/officeart/2018/5/layout/IconCircleLabelList"/>
    <dgm:cxn modelId="{ADE03D81-79F7-4661-9497-B803EA0433CD}" type="presOf" srcId="{5D8BDDA9-6146-46BA-AFEA-E47447F61DB7}" destId="{90DCD5A7-A3CA-4249-99C6-C21F2BF38765}" srcOrd="0" destOrd="0" presId="urn:microsoft.com/office/officeart/2018/5/layout/IconCircleLabelList"/>
    <dgm:cxn modelId="{234FA783-4B44-4C63-AC40-8C8A526537C8}" type="presOf" srcId="{360C398D-E42C-477B-AE67-E6EE87234022}" destId="{65A5602D-6B09-42E0-ADF8-8993E0431DEE}" srcOrd="0" destOrd="0" presId="urn:microsoft.com/office/officeart/2018/5/layout/IconCircleLabelList"/>
    <dgm:cxn modelId="{53B55DA2-F237-45F2-8582-68291B4FFA38}" srcId="{9E5EDD5A-7FD9-4892-ACA5-1B70C57449BD}" destId="{F978F96A-6CD0-4885-932D-65A37EA7AFCE}" srcOrd="4" destOrd="0" parTransId="{1EA1849C-BD45-4957-B8DF-A9E5CAF32443}" sibTransId="{A830139C-6A8D-4771-84C7-887C38AA943E}"/>
    <dgm:cxn modelId="{231770B7-A2AE-47BD-BCCE-4370639BBD2E}" srcId="{9E5EDD5A-7FD9-4892-ACA5-1B70C57449BD}" destId="{DA30C2D1-B22E-496C-989D-50E594562621}" srcOrd="3" destOrd="0" parTransId="{F563CCED-63A6-489C-9948-B753358D3065}" sibTransId="{368FD193-04BA-4590-AAE5-4A58672F836D}"/>
    <dgm:cxn modelId="{639154CF-6170-4D87-B642-F7F12E3579C9}" srcId="{9E5EDD5A-7FD9-4892-ACA5-1B70C57449BD}" destId="{B21551C1-FF76-4930-852E-A7A486FB4329}" srcOrd="2" destOrd="0" parTransId="{331FC250-63E8-430C-A243-6996BF3BC32C}" sibTransId="{A13C291C-B14E-469E-80CA-9FB511543313}"/>
    <dgm:cxn modelId="{E8A892D0-A33E-4DB2-8611-10BA18FFA716}" type="presOf" srcId="{41853939-C7A7-4616-A5D1-8FC58CC18516}" destId="{DF55108B-8A79-42B4-A3AC-88FE207BF369}" srcOrd="0" destOrd="0" presId="urn:microsoft.com/office/officeart/2018/5/layout/IconCircleLabelList"/>
    <dgm:cxn modelId="{F6CF96EB-DDA9-495F-A822-B0DD249E0A02}" srcId="{9E5EDD5A-7FD9-4892-ACA5-1B70C57449BD}" destId="{41853939-C7A7-4616-A5D1-8FC58CC18516}" srcOrd="1" destOrd="0" parTransId="{FA7EDCEA-1917-4D0A-8A22-9C53B6CC5F75}" sibTransId="{47F65A61-1C7B-427F-B660-F2111D409F61}"/>
    <dgm:cxn modelId="{44EAA7F2-1ACA-4CDC-8E0F-2BB9D6905A8C}" type="presOf" srcId="{F978F96A-6CD0-4885-932D-65A37EA7AFCE}" destId="{10D92D4D-6215-4DC8-B46B-42645C5B6B70}" srcOrd="0" destOrd="0" presId="urn:microsoft.com/office/officeart/2018/5/layout/IconCircleLabelList"/>
    <dgm:cxn modelId="{280A0961-B495-474A-BB0D-1A02A1D6F68F}" type="presParOf" srcId="{BCC06366-DC5E-43A7-8BFE-D6252203C285}" destId="{BEC1A0E3-83A8-418B-88A8-8F8A6884F90D}" srcOrd="0" destOrd="0" presId="urn:microsoft.com/office/officeart/2018/5/layout/IconCircleLabelList"/>
    <dgm:cxn modelId="{E87073BD-0281-4C41-B846-96C7F43A825E}" type="presParOf" srcId="{BEC1A0E3-83A8-418B-88A8-8F8A6884F90D}" destId="{AE56862E-ECBD-468D-8373-DF736EFA1C70}" srcOrd="0" destOrd="0" presId="urn:microsoft.com/office/officeart/2018/5/layout/IconCircleLabelList"/>
    <dgm:cxn modelId="{76465090-36E1-49D8-8AE0-21CC6CBCB18F}" type="presParOf" srcId="{BEC1A0E3-83A8-418B-88A8-8F8A6884F90D}" destId="{F0DE6A70-599A-40F0-99DB-588C1996158E}" srcOrd="1" destOrd="0" presId="urn:microsoft.com/office/officeart/2018/5/layout/IconCircleLabelList"/>
    <dgm:cxn modelId="{7EBCBCBC-2EC6-423B-B3B6-80BE012D1434}" type="presParOf" srcId="{BEC1A0E3-83A8-418B-88A8-8F8A6884F90D}" destId="{D9ACC7FB-BB5A-4298-A730-B25A5EC17151}" srcOrd="2" destOrd="0" presId="urn:microsoft.com/office/officeart/2018/5/layout/IconCircleLabelList"/>
    <dgm:cxn modelId="{3AEDA95E-4E7B-4FBC-AF06-98F91B7C2F4B}" type="presParOf" srcId="{BEC1A0E3-83A8-418B-88A8-8F8A6884F90D}" destId="{65A5602D-6B09-42E0-ADF8-8993E0431DEE}" srcOrd="3" destOrd="0" presId="urn:microsoft.com/office/officeart/2018/5/layout/IconCircleLabelList"/>
    <dgm:cxn modelId="{20A96D75-49CE-40E2-8DB9-1F8AE25CB482}" type="presParOf" srcId="{BCC06366-DC5E-43A7-8BFE-D6252203C285}" destId="{F3E15B34-C319-41FE-8D0B-85A49B2B7C7A}" srcOrd="1" destOrd="0" presId="urn:microsoft.com/office/officeart/2018/5/layout/IconCircleLabelList"/>
    <dgm:cxn modelId="{F98325C4-32F1-4166-8DFC-D3B5F4CD4D0F}" type="presParOf" srcId="{BCC06366-DC5E-43A7-8BFE-D6252203C285}" destId="{A48A5B90-E14D-439B-ACC8-4576B323703B}" srcOrd="2" destOrd="0" presId="urn:microsoft.com/office/officeart/2018/5/layout/IconCircleLabelList"/>
    <dgm:cxn modelId="{7F93E537-F97A-4F88-A460-ACBEC6415932}" type="presParOf" srcId="{A48A5B90-E14D-439B-ACC8-4576B323703B}" destId="{2382D0DF-B041-4E18-AE06-BAEAE847A281}" srcOrd="0" destOrd="0" presId="urn:microsoft.com/office/officeart/2018/5/layout/IconCircleLabelList"/>
    <dgm:cxn modelId="{3F70488F-8D6E-4CD9-A4C8-B860871776C6}" type="presParOf" srcId="{A48A5B90-E14D-439B-ACC8-4576B323703B}" destId="{B90A465E-C7F3-42F5-ACCE-2F7BD117D58C}" srcOrd="1" destOrd="0" presId="urn:microsoft.com/office/officeart/2018/5/layout/IconCircleLabelList"/>
    <dgm:cxn modelId="{CBE64BA6-A97D-4C53-9F64-8E05C0668368}" type="presParOf" srcId="{A48A5B90-E14D-439B-ACC8-4576B323703B}" destId="{1C1186BF-88BB-457A-B495-E42D2BD72E25}" srcOrd="2" destOrd="0" presId="urn:microsoft.com/office/officeart/2018/5/layout/IconCircleLabelList"/>
    <dgm:cxn modelId="{495523BB-3065-4057-BEDF-31F04AF954F0}" type="presParOf" srcId="{A48A5B90-E14D-439B-ACC8-4576B323703B}" destId="{DF55108B-8A79-42B4-A3AC-88FE207BF369}" srcOrd="3" destOrd="0" presId="urn:microsoft.com/office/officeart/2018/5/layout/IconCircleLabelList"/>
    <dgm:cxn modelId="{11665D3E-D875-4DBA-9F61-BD718517938A}" type="presParOf" srcId="{BCC06366-DC5E-43A7-8BFE-D6252203C285}" destId="{E367789F-093A-4B32-B0EF-D7CC8C5987A8}" srcOrd="3" destOrd="0" presId="urn:microsoft.com/office/officeart/2018/5/layout/IconCircleLabelList"/>
    <dgm:cxn modelId="{4917BBE6-A187-45E0-AFE3-A449D35B55C9}" type="presParOf" srcId="{BCC06366-DC5E-43A7-8BFE-D6252203C285}" destId="{283E053C-C1BF-4708-BF25-9089D0284F7B}" srcOrd="4" destOrd="0" presId="urn:microsoft.com/office/officeart/2018/5/layout/IconCircleLabelList"/>
    <dgm:cxn modelId="{71A45472-33EE-4E37-B626-A642DCA3766B}" type="presParOf" srcId="{283E053C-C1BF-4708-BF25-9089D0284F7B}" destId="{BF07A612-2CFA-4842-A46C-FB01E3FA8F15}" srcOrd="0" destOrd="0" presId="urn:microsoft.com/office/officeart/2018/5/layout/IconCircleLabelList"/>
    <dgm:cxn modelId="{F2760375-DCAD-4028-A6C3-1D01EA38A7F6}" type="presParOf" srcId="{283E053C-C1BF-4708-BF25-9089D0284F7B}" destId="{28A9F1E7-52E9-4054-9C4C-5BF9BCE08C1C}" srcOrd="1" destOrd="0" presId="urn:microsoft.com/office/officeart/2018/5/layout/IconCircleLabelList"/>
    <dgm:cxn modelId="{FFD5D53B-20B9-4468-9973-348FC702434C}" type="presParOf" srcId="{283E053C-C1BF-4708-BF25-9089D0284F7B}" destId="{4A10F9CB-0B20-4004-88AB-E026497D2D28}" srcOrd="2" destOrd="0" presId="urn:microsoft.com/office/officeart/2018/5/layout/IconCircleLabelList"/>
    <dgm:cxn modelId="{9CC04784-3D2F-4762-BB2F-96C85770EDCE}" type="presParOf" srcId="{283E053C-C1BF-4708-BF25-9089D0284F7B}" destId="{8A89E76E-F402-4E89-82ED-233F5260AA51}" srcOrd="3" destOrd="0" presId="urn:microsoft.com/office/officeart/2018/5/layout/IconCircleLabelList"/>
    <dgm:cxn modelId="{5BA9D7AD-E9A6-47D5-8E29-327249781AED}" type="presParOf" srcId="{BCC06366-DC5E-43A7-8BFE-D6252203C285}" destId="{BB5ADD3D-F706-4D89-9CCC-3CE941FAAD91}" srcOrd="5" destOrd="0" presId="urn:microsoft.com/office/officeart/2018/5/layout/IconCircleLabelList"/>
    <dgm:cxn modelId="{574F18B7-49CE-4C00-BB0D-9535D262BD71}" type="presParOf" srcId="{BCC06366-DC5E-43A7-8BFE-D6252203C285}" destId="{E188C80B-7F4C-49DF-9B45-4976D846DF35}" srcOrd="6" destOrd="0" presId="urn:microsoft.com/office/officeart/2018/5/layout/IconCircleLabelList"/>
    <dgm:cxn modelId="{49F95070-3F20-431D-A697-74B6314FA959}" type="presParOf" srcId="{E188C80B-7F4C-49DF-9B45-4976D846DF35}" destId="{889E5C5A-01E1-41C5-A85E-E6A7B72359BE}" srcOrd="0" destOrd="0" presId="urn:microsoft.com/office/officeart/2018/5/layout/IconCircleLabelList"/>
    <dgm:cxn modelId="{3F6BBE30-CEF5-4B44-A0AB-C12807011E60}" type="presParOf" srcId="{E188C80B-7F4C-49DF-9B45-4976D846DF35}" destId="{338E4B74-2D5D-43B3-93CA-B9DDB9FEFBE6}" srcOrd="1" destOrd="0" presId="urn:microsoft.com/office/officeart/2018/5/layout/IconCircleLabelList"/>
    <dgm:cxn modelId="{F9868DF9-96A4-4504-9543-4C4F701AA914}" type="presParOf" srcId="{E188C80B-7F4C-49DF-9B45-4976D846DF35}" destId="{B4ACDE82-6FF4-47BB-8F33-87D80880005D}" srcOrd="2" destOrd="0" presId="urn:microsoft.com/office/officeart/2018/5/layout/IconCircleLabelList"/>
    <dgm:cxn modelId="{A3438ACD-D73F-4161-A706-CF32C17AFFFB}" type="presParOf" srcId="{E188C80B-7F4C-49DF-9B45-4976D846DF35}" destId="{6A38CF1B-AB44-402C-8A0B-A7A14763287E}" srcOrd="3" destOrd="0" presId="urn:microsoft.com/office/officeart/2018/5/layout/IconCircleLabelList"/>
    <dgm:cxn modelId="{159EEB6B-262B-431A-8552-09D26B2632C8}" type="presParOf" srcId="{BCC06366-DC5E-43A7-8BFE-D6252203C285}" destId="{2AFE43E8-97B2-4C41-9ED3-2E28302CF8A3}" srcOrd="7" destOrd="0" presId="urn:microsoft.com/office/officeart/2018/5/layout/IconCircleLabelList"/>
    <dgm:cxn modelId="{F1D05E52-9CE1-4AE0-AD14-B577A26EC2C7}" type="presParOf" srcId="{BCC06366-DC5E-43A7-8BFE-D6252203C285}" destId="{E51D74C3-DB8F-4A1C-970D-FA3E9B1884EF}" srcOrd="8" destOrd="0" presId="urn:microsoft.com/office/officeart/2018/5/layout/IconCircleLabelList"/>
    <dgm:cxn modelId="{AC2AE394-692F-4537-A189-32C715D97923}" type="presParOf" srcId="{E51D74C3-DB8F-4A1C-970D-FA3E9B1884EF}" destId="{7AB856DA-4FF7-4DD2-951A-3962374955FC}" srcOrd="0" destOrd="0" presId="urn:microsoft.com/office/officeart/2018/5/layout/IconCircleLabelList"/>
    <dgm:cxn modelId="{226EFE47-107E-449E-B9BF-928413BC53F2}" type="presParOf" srcId="{E51D74C3-DB8F-4A1C-970D-FA3E9B1884EF}" destId="{EC9861B6-5240-4033-BAE5-7DD266A45D6F}" srcOrd="1" destOrd="0" presId="urn:microsoft.com/office/officeart/2018/5/layout/IconCircleLabelList"/>
    <dgm:cxn modelId="{7FB55E67-EC93-4162-8168-B3DB781504D5}" type="presParOf" srcId="{E51D74C3-DB8F-4A1C-970D-FA3E9B1884EF}" destId="{7D6FD561-ADD8-4D9B-AEC7-A7E9E7B40773}" srcOrd="2" destOrd="0" presId="urn:microsoft.com/office/officeart/2018/5/layout/IconCircleLabelList"/>
    <dgm:cxn modelId="{BCB57E37-5360-4B77-B73E-1ED23CEB1C29}" type="presParOf" srcId="{E51D74C3-DB8F-4A1C-970D-FA3E9B1884EF}" destId="{10D92D4D-6215-4DC8-B46B-42645C5B6B70}" srcOrd="3" destOrd="0" presId="urn:microsoft.com/office/officeart/2018/5/layout/IconCircleLabelList"/>
    <dgm:cxn modelId="{E754BDA1-5290-4A45-B481-3066761EA595}" type="presParOf" srcId="{BCC06366-DC5E-43A7-8BFE-D6252203C285}" destId="{CEDCE9A9-B2AC-4A00-85E0-54C0EC7918EE}" srcOrd="9" destOrd="0" presId="urn:microsoft.com/office/officeart/2018/5/layout/IconCircleLabelList"/>
    <dgm:cxn modelId="{845436C8-4730-4F83-B4E0-802932AC5551}" type="presParOf" srcId="{BCC06366-DC5E-43A7-8BFE-D6252203C285}" destId="{9672E354-0F52-4061-86AE-31570164315D}" srcOrd="10" destOrd="0" presId="urn:microsoft.com/office/officeart/2018/5/layout/IconCircleLabelList"/>
    <dgm:cxn modelId="{87D0432B-878B-44E0-9EE5-BEC0DB2FA3C6}" type="presParOf" srcId="{9672E354-0F52-4061-86AE-31570164315D}" destId="{862806C3-73CF-442C-901E-FB1E374C42FE}" srcOrd="0" destOrd="0" presId="urn:microsoft.com/office/officeart/2018/5/layout/IconCircleLabelList"/>
    <dgm:cxn modelId="{4C9A6C0E-CAFB-412B-B0A4-1654E8C32109}" type="presParOf" srcId="{9672E354-0F52-4061-86AE-31570164315D}" destId="{1F359861-001E-4286-8B67-4D53494DAE05}" srcOrd="1" destOrd="0" presId="urn:microsoft.com/office/officeart/2018/5/layout/IconCircleLabelList"/>
    <dgm:cxn modelId="{49AE92FA-1B0A-4782-9317-52CA1006C02D}" type="presParOf" srcId="{9672E354-0F52-4061-86AE-31570164315D}" destId="{BF1EBC67-5335-4922-9DB7-23853F331FF6}" srcOrd="2" destOrd="0" presId="urn:microsoft.com/office/officeart/2018/5/layout/IconCircleLabelList"/>
    <dgm:cxn modelId="{DA3AFE0B-E940-4239-98B3-95AD5AAE0819}" type="presParOf" srcId="{9672E354-0F52-4061-86AE-31570164315D}" destId="{90DCD5A7-A3CA-4249-99C6-C21F2BF38765}"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56862E-ECBD-468D-8373-DF736EFA1C70}">
      <dsp:nvSpPr>
        <dsp:cNvPr id="0" name=""/>
        <dsp:cNvSpPr/>
      </dsp:nvSpPr>
      <dsp:spPr>
        <a:xfrm>
          <a:off x="898829" y="288"/>
          <a:ext cx="1001496" cy="1001496"/>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0DE6A70-599A-40F0-99DB-588C1996158E}">
      <dsp:nvSpPr>
        <dsp:cNvPr id="0" name=""/>
        <dsp:cNvSpPr/>
      </dsp:nvSpPr>
      <dsp:spPr>
        <a:xfrm>
          <a:off x="1112262" y="213721"/>
          <a:ext cx="574628" cy="57462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5A5602D-6B09-42E0-ADF8-8993E0431DEE}">
      <dsp:nvSpPr>
        <dsp:cNvPr id="0" name=""/>
        <dsp:cNvSpPr/>
      </dsp:nvSpPr>
      <dsp:spPr>
        <a:xfrm>
          <a:off x="578678" y="1313725"/>
          <a:ext cx="1641796" cy="6567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defRPr cap="all"/>
          </a:pPr>
          <a:r>
            <a:rPr lang="en-US" sz="1600" kern="1200"/>
            <a:t>To gain customer confidence</a:t>
          </a:r>
        </a:p>
      </dsp:txBody>
      <dsp:txXfrm>
        <a:off x="578678" y="1313725"/>
        <a:ext cx="1641796" cy="656718"/>
      </dsp:txXfrm>
    </dsp:sp>
    <dsp:sp modelId="{2382D0DF-B041-4E18-AE06-BAEAE847A281}">
      <dsp:nvSpPr>
        <dsp:cNvPr id="0" name=""/>
        <dsp:cNvSpPr/>
      </dsp:nvSpPr>
      <dsp:spPr>
        <a:xfrm>
          <a:off x="2827940" y="288"/>
          <a:ext cx="1001496" cy="1001496"/>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90A465E-C7F3-42F5-ACCE-2F7BD117D58C}">
      <dsp:nvSpPr>
        <dsp:cNvPr id="0" name=""/>
        <dsp:cNvSpPr/>
      </dsp:nvSpPr>
      <dsp:spPr>
        <a:xfrm>
          <a:off x="3041374" y="213721"/>
          <a:ext cx="574628" cy="57462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F55108B-8A79-42B4-A3AC-88FE207BF369}">
      <dsp:nvSpPr>
        <dsp:cNvPr id="0" name=""/>
        <dsp:cNvSpPr/>
      </dsp:nvSpPr>
      <dsp:spPr>
        <a:xfrm>
          <a:off x="2507790" y="1313725"/>
          <a:ext cx="1641796" cy="6567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defRPr cap="all"/>
          </a:pPr>
          <a:r>
            <a:rPr lang="en-US" sz="1600" kern="1200"/>
            <a:t>Cost effectiveness</a:t>
          </a:r>
        </a:p>
      </dsp:txBody>
      <dsp:txXfrm>
        <a:off x="2507790" y="1313725"/>
        <a:ext cx="1641796" cy="656718"/>
      </dsp:txXfrm>
    </dsp:sp>
    <dsp:sp modelId="{BF07A612-2CFA-4842-A46C-FB01E3FA8F15}">
      <dsp:nvSpPr>
        <dsp:cNvPr id="0" name=""/>
        <dsp:cNvSpPr/>
      </dsp:nvSpPr>
      <dsp:spPr>
        <a:xfrm>
          <a:off x="4757051" y="288"/>
          <a:ext cx="1001496" cy="1001496"/>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8A9F1E7-52E9-4054-9C4C-5BF9BCE08C1C}">
      <dsp:nvSpPr>
        <dsp:cNvPr id="0" name=""/>
        <dsp:cNvSpPr/>
      </dsp:nvSpPr>
      <dsp:spPr>
        <a:xfrm>
          <a:off x="4970485" y="213721"/>
          <a:ext cx="574628" cy="57462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A89E76E-F402-4E89-82ED-233F5260AA51}">
      <dsp:nvSpPr>
        <dsp:cNvPr id="0" name=""/>
        <dsp:cNvSpPr/>
      </dsp:nvSpPr>
      <dsp:spPr>
        <a:xfrm>
          <a:off x="4436901" y="1313725"/>
          <a:ext cx="1641796" cy="6567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defRPr cap="all"/>
          </a:pPr>
          <a:r>
            <a:rPr lang="en-US" sz="1600" kern="1200"/>
            <a:t>security</a:t>
          </a:r>
        </a:p>
      </dsp:txBody>
      <dsp:txXfrm>
        <a:off x="4436901" y="1313725"/>
        <a:ext cx="1641796" cy="656718"/>
      </dsp:txXfrm>
    </dsp:sp>
    <dsp:sp modelId="{889E5C5A-01E1-41C5-A85E-E6A7B72359BE}">
      <dsp:nvSpPr>
        <dsp:cNvPr id="0" name=""/>
        <dsp:cNvSpPr/>
      </dsp:nvSpPr>
      <dsp:spPr>
        <a:xfrm>
          <a:off x="6686163" y="288"/>
          <a:ext cx="1001496" cy="1001496"/>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38E4B74-2D5D-43B3-93CA-B9DDB9FEFBE6}">
      <dsp:nvSpPr>
        <dsp:cNvPr id="0" name=""/>
        <dsp:cNvSpPr/>
      </dsp:nvSpPr>
      <dsp:spPr>
        <a:xfrm>
          <a:off x="6899596" y="213721"/>
          <a:ext cx="574628" cy="574628"/>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A38CF1B-AB44-402C-8A0B-A7A14763287E}">
      <dsp:nvSpPr>
        <dsp:cNvPr id="0" name=""/>
        <dsp:cNvSpPr/>
      </dsp:nvSpPr>
      <dsp:spPr>
        <a:xfrm>
          <a:off x="6366012" y="1313725"/>
          <a:ext cx="1641796" cy="6567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defRPr cap="all"/>
          </a:pPr>
          <a:r>
            <a:rPr lang="en-US" sz="1600" kern="1200"/>
            <a:t>To check software adaptability</a:t>
          </a:r>
        </a:p>
      </dsp:txBody>
      <dsp:txXfrm>
        <a:off x="6366012" y="1313725"/>
        <a:ext cx="1641796" cy="656718"/>
      </dsp:txXfrm>
    </dsp:sp>
    <dsp:sp modelId="{7AB856DA-4FF7-4DD2-951A-3962374955FC}">
      <dsp:nvSpPr>
        <dsp:cNvPr id="0" name=""/>
        <dsp:cNvSpPr/>
      </dsp:nvSpPr>
      <dsp:spPr>
        <a:xfrm>
          <a:off x="8615274" y="288"/>
          <a:ext cx="1001496" cy="1001496"/>
        </a:xfrm>
        <a:prstGeom prst="ellipse">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C9861B6-5240-4033-BAE5-7DD266A45D6F}">
      <dsp:nvSpPr>
        <dsp:cNvPr id="0" name=""/>
        <dsp:cNvSpPr/>
      </dsp:nvSpPr>
      <dsp:spPr>
        <a:xfrm>
          <a:off x="8828708" y="213721"/>
          <a:ext cx="574628" cy="574628"/>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0D92D4D-6215-4DC8-B46B-42645C5B6B70}">
      <dsp:nvSpPr>
        <dsp:cNvPr id="0" name=""/>
        <dsp:cNvSpPr/>
      </dsp:nvSpPr>
      <dsp:spPr>
        <a:xfrm>
          <a:off x="8295124" y="1313725"/>
          <a:ext cx="1641796" cy="6567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defRPr cap="all"/>
          </a:pPr>
          <a:r>
            <a:rPr lang="en-US" sz="1600" kern="1200"/>
            <a:t>To identify errors</a:t>
          </a:r>
        </a:p>
      </dsp:txBody>
      <dsp:txXfrm>
        <a:off x="8295124" y="1313725"/>
        <a:ext cx="1641796" cy="656718"/>
      </dsp:txXfrm>
    </dsp:sp>
    <dsp:sp modelId="{862806C3-73CF-442C-901E-FB1E374C42FE}">
      <dsp:nvSpPr>
        <dsp:cNvPr id="0" name=""/>
        <dsp:cNvSpPr/>
      </dsp:nvSpPr>
      <dsp:spPr>
        <a:xfrm>
          <a:off x="4757051" y="2380893"/>
          <a:ext cx="1001496" cy="1001496"/>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F359861-001E-4286-8B67-4D53494DAE05}">
      <dsp:nvSpPr>
        <dsp:cNvPr id="0" name=""/>
        <dsp:cNvSpPr/>
      </dsp:nvSpPr>
      <dsp:spPr>
        <a:xfrm>
          <a:off x="4970485" y="2594327"/>
          <a:ext cx="574628" cy="574628"/>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0DCD5A7-A3CA-4249-99C6-C21F2BF38765}">
      <dsp:nvSpPr>
        <dsp:cNvPr id="0" name=""/>
        <dsp:cNvSpPr/>
      </dsp:nvSpPr>
      <dsp:spPr>
        <a:xfrm>
          <a:off x="4436901" y="3694331"/>
          <a:ext cx="1641796" cy="6567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defRPr cap="all"/>
          </a:pPr>
          <a:r>
            <a:rPr lang="en-US" sz="1600" kern="1200"/>
            <a:t>To avoid risks</a:t>
          </a:r>
        </a:p>
      </dsp:txBody>
      <dsp:txXfrm>
        <a:off x="4436901" y="3694331"/>
        <a:ext cx="1641796" cy="656718"/>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D2D5397-57F2-4D7E-8EF3-D4124ADAA5E9}" type="datetimeFigureOut">
              <a:rPr lang="en-IN" smtClean="0"/>
              <a:t>06-07-2022</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0D1EFA07-0C4D-43BD-A715-B9950F36593A}"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625694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D2D5397-57F2-4D7E-8EF3-D4124ADAA5E9}" type="datetimeFigureOut">
              <a:rPr lang="en-IN" smtClean="0"/>
              <a:t>06-07-2022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D1EFA07-0C4D-43BD-A715-B9950F36593A}"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055739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D2D5397-57F2-4D7E-8EF3-D4124ADAA5E9}" type="datetimeFigureOut">
              <a:rPr lang="en-IN" smtClean="0"/>
              <a:t>06-07-2022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D1EFA07-0C4D-43BD-A715-B9950F36593A}"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588867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D2D5397-57F2-4D7E-8EF3-D4124ADAA5E9}" type="datetimeFigureOut">
              <a:rPr lang="en-IN" smtClean="0"/>
              <a:t>06-07-2022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D1EFA07-0C4D-43BD-A715-B9950F36593A}"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251825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D2D5397-57F2-4D7E-8EF3-D4124ADAA5E9}" type="datetimeFigureOut">
              <a:rPr lang="en-IN" smtClean="0"/>
              <a:t>06-07-2022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D1EFA07-0C4D-43BD-A715-B9950F36593A}"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246664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D2D5397-57F2-4D7E-8EF3-D4124ADAA5E9}" type="datetimeFigureOut">
              <a:rPr lang="en-IN" smtClean="0"/>
              <a:t>06-07-2022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D1EFA07-0C4D-43BD-A715-B9950F36593A}"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153892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D2D5397-57F2-4D7E-8EF3-D4124ADAA5E9}" type="datetimeFigureOut">
              <a:rPr lang="en-IN" smtClean="0"/>
              <a:t>06-07-2022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D1EFA07-0C4D-43BD-A715-B9950F36593A}"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289589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D2D5397-57F2-4D7E-8EF3-D4124ADAA5E9}" type="datetimeFigureOut">
              <a:rPr lang="en-IN" smtClean="0"/>
              <a:t>06-07-2022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D1EFA07-0C4D-43BD-A715-B9950F36593A}"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194099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D2D5397-57F2-4D7E-8EF3-D4124ADAA5E9}" type="datetimeFigureOut">
              <a:rPr lang="en-IN" smtClean="0"/>
              <a:t>06-07-2022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D1EFA07-0C4D-43BD-A715-B9950F36593A}" type="slidenum">
              <a:rPr lang="en-IN" smtClean="0"/>
              <a:t>‹#›</a:t>
            </a:fld>
            <a:endParaRPr lang="en-IN"/>
          </a:p>
        </p:txBody>
      </p:sp>
    </p:spTree>
    <p:extLst>
      <p:ext uri="{BB962C8B-B14F-4D97-AF65-F5344CB8AC3E}">
        <p14:creationId xmlns:p14="http://schemas.microsoft.com/office/powerpoint/2010/main" val="37246707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D2D5397-57F2-4D7E-8EF3-D4124ADAA5E9}" type="datetimeFigureOut">
              <a:rPr lang="en-IN" smtClean="0"/>
              <a:t>06-07-2022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D1EFA07-0C4D-43BD-A715-B9950F36593A}"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578223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6D2D5397-57F2-4D7E-8EF3-D4124ADAA5E9}" type="datetimeFigureOut">
              <a:rPr lang="en-IN" smtClean="0"/>
              <a:t>06-07-2022</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0D1EFA07-0C4D-43BD-A715-B9950F36593A}"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092223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6D2D5397-57F2-4D7E-8EF3-D4124ADAA5E9}" type="datetimeFigureOut">
              <a:rPr lang="en-IN" smtClean="0"/>
              <a:t>06-07-2022</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0D1EFA07-0C4D-43BD-A715-B9950F36593A}"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62396249"/>
      </p:ext>
    </p:extLst>
  </p:cSld>
  <p:clrMap bg1="lt1" tx1="dk1" bg2="lt2" tx2="dk2" accent1="accent1" accent2="accent2" accent3="accent3" accent4="accent4" accent5="accent5" accent6="accent6" hlink="hlink" folHlink="folHlink"/>
  <p:sldLayoutIdLst>
    <p:sldLayoutId id="2147483778" r:id="rId1"/>
    <p:sldLayoutId id="2147483779" r:id="rId2"/>
    <p:sldLayoutId id="2147483780" r:id="rId3"/>
    <p:sldLayoutId id="2147483781" r:id="rId4"/>
    <p:sldLayoutId id="2147483782" r:id="rId5"/>
    <p:sldLayoutId id="2147483783" r:id="rId6"/>
    <p:sldLayoutId id="2147483784" r:id="rId7"/>
    <p:sldLayoutId id="2147483785" r:id="rId8"/>
    <p:sldLayoutId id="2147483786" r:id="rId9"/>
    <p:sldLayoutId id="2147483787" r:id="rId10"/>
    <p:sldLayoutId id="2147483788"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21.svg"/></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hyperlink" Target="http://tryqa.com/what-is-defect-or-bugs-or-faults-in-software-testing/"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FD6D54-3F40-CD6C-7237-EED092730510}"/>
              </a:ext>
            </a:extLst>
          </p:cNvPr>
          <p:cNvSpPr>
            <a:spLocks noGrp="1"/>
          </p:cNvSpPr>
          <p:nvPr>
            <p:ph type="ctrTitle"/>
          </p:nvPr>
        </p:nvSpPr>
        <p:spPr>
          <a:xfrm>
            <a:off x="4965430" y="629268"/>
            <a:ext cx="6586491" cy="1286160"/>
          </a:xfrm>
        </p:spPr>
        <p:txBody>
          <a:bodyPr vert="horz" lIns="91440" tIns="45720" rIns="91440" bIns="45720" rtlCol="0" anchor="b">
            <a:normAutofit/>
          </a:bodyPr>
          <a:lstStyle/>
          <a:p>
            <a:pPr algn="l"/>
            <a:r>
              <a:rPr lang="en-US" sz="4400" b="1" dirty="0"/>
              <a:t>AGENDA</a:t>
            </a:r>
          </a:p>
        </p:txBody>
      </p:sp>
      <p:sp>
        <p:nvSpPr>
          <p:cNvPr id="3" name="Subtitle 2">
            <a:extLst>
              <a:ext uri="{FF2B5EF4-FFF2-40B4-BE49-F238E27FC236}">
                <a16:creationId xmlns:a16="http://schemas.microsoft.com/office/drawing/2014/main" id="{9146D7F1-EDC5-7EB7-C7F6-8746A2FECF52}"/>
              </a:ext>
            </a:extLst>
          </p:cNvPr>
          <p:cNvSpPr>
            <a:spLocks noGrp="1"/>
          </p:cNvSpPr>
          <p:nvPr>
            <p:ph type="subTitle" idx="1"/>
          </p:nvPr>
        </p:nvSpPr>
        <p:spPr>
          <a:xfrm>
            <a:off x="4965431" y="2438400"/>
            <a:ext cx="6586489" cy="3785419"/>
          </a:xfrm>
        </p:spPr>
        <p:txBody>
          <a:bodyPr vert="horz" lIns="91440" tIns="45720" rIns="91440" bIns="45720" rtlCol="0">
            <a:normAutofit fontScale="92500" lnSpcReduction="20000"/>
          </a:bodyPr>
          <a:lstStyle/>
          <a:p>
            <a:pPr marL="342900" indent="-228600" algn="l">
              <a:buFont typeface="Arial" panose="020B0604020202020204" pitchFamily="34" charset="0"/>
              <a:buChar char="•"/>
            </a:pPr>
            <a:r>
              <a:rPr lang="en-US" sz="1700"/>
              <a:t>Introduction of Software Testing</a:t>
            </a:r>
          </a:p>
          <a:p>
            <a:pPr marL="342900" indent="-228600" algn="l">
              <a:buFont typeface="Arial" panose="020B0604020202020204" pitchFamily="34" charset="0"/>
              <a:buChar char="•"/>
            </a:pPr>
            <a:r>
              <a:rPr lang="en-US" sz="1700"/>
              <a:t>Definition of software testing</a:t>
            </a:r>
          </a:p>
          <a:p>
            <a:pPr marL="342900" indent="-228600" algn="l">
              <a:buFont typeface="Arial" panose="020B0604020202020204" pitchFamily="34" charset="0"/>
              <a:buChar char="•"/>
            </a:pPr>
            <a:r>
              <a:rPr lang="en-US" sz="1700"/>
              <a:t>Needs of software testing</a:t>
            </a:r>
          </a:p>
          <a:p>
            <a:pPr marL="342900" indent="-228600" algn="l">
              <a:buFont typeface="Arial" panose="020B0604020202020204" pitchFamily="34" charset="0"/>
              <a:buChar char="•"/>
            </a:pPr>
            <a:r>
              <a:rPr lang="en-US" sz="1700"/>
              <a:t>Error-Failures-Defect</a:t>
            </a:r>
          </a:p>
          <a:p>
            <a:pPr marL="342900" indent="-228600" algn="l">
              <a:buFont typeface="Arial" panose="020B0604020202020204" pitchFamily="34" charset="0"/>
              <a:buChar char="•"/>
            </a:pPr>
            <a:r>
              <a:rPr lang="en-US" sz="1700"/>
              <a:t>Causes of Software Defect</a:t>
            </a:r>
          </a:p>
          <a:p>
            <a:pPr marL="342900" indent="-228600" algn="l">
              <a:buFont typeface="Arial" panose="020B0604020202020204" pitchFamily="34" charset="0"/>
              <a:buChar char="•"/>
            </a:pPr>
            <a:r>
              <a:rPr lang="en-US" sz="1700"/>
              <a:t>Cost of Software Defects</a:t>
            </a:r>
          </a:p>
          <a:p>
            <a:pPr marL="342900" indent="-228600" algn="l">
              <a:buFont typeface="Arial" panose="020B0604020202020204" pitchFamily="34" charset="0"/>
              <a:buChar char="•"/>
            </a:pPr>
            <a:r>
              <a:rPr lang="en-US" sz="1700"/>
              <a:t>Importance of Software testing</a:t>
            </a:r>
          </a:p>
          <a:p>
            <a:pPr marL="342900" indent="-228600" algn="l">
              <a:buFont typeface="Arial" panose="020B0604020202020204" pitchFamily="34" charset="0"/>
              <a:buChar char="•"/>
            </a:pPr>
            <a:r>
              <a:rPr lang="en-US" sz="1700"/>
              <a:t>Testing and Quality</a:t>
            </a:r>
          </a:p>
          <a:p>
            <a:pPr marL="342900" indent="-228600" algn="l">
              <a:buFont typeface="Arial" panose="020B0604020202020204" pitchFamily="34" charset="0"/>
              <a:buChar char="•"/>
            </a:pPr>
            <a:r>
              <a:rPr lang="en-US" sz="1700"/>
              <a:t>7principals of Software testing</a:t>
            </a:r>
          </a:p>
          <a:p>
            <a:pPr marL="342900" indent="-228600" algn="l">
              <a:buFont typeface="Arial" panose="020B0604020202020204" pitchFamily="34" charset="0"/>
              <a:buChar char="•"/>
            </a:pPr>
            <a:r>
              <a:rPr lang="en-US" sz="1700"/>
              <a:t>Economic  testing</a:t>
            </a:r>
          </a:p>
          <a:p>
            <a:pPr indent="-228600" algn="l">
              <a:buFont typeface="Arial" panose="020B0604020202020204" pitchFamily="34" charset="0"/>
              <a:buChar char="•"/>
            </a:pPr>
            <a:endParaRPr lang="en-US" sz="1700"/>
          </a:p>
          <a:p>
            <a:pPr indent="-228600" algn="l">
              <a:buFont typeface="Arial" panose="020B0604020202020204" pitchFamily="34" charset="0"/>
              <a:buChar char="•"/>
            </a:pPr>
            <a:endParaRPr lang="en-US" sz="1700"/>
          </a:p>
          <a:p>
            <a:pPr indent="-228600" algn="l">
              <a:buFont typeface="Arial" panose="020B0604020202020204" pitchFamily="34" charset="0"/>
              <a:buChar char="•"/>
            </a:pPr>
            <a:endParaRPr lang="en-US" sz="1700"/>
          </a:p>
          <a:p>
            <a:pPr indent="-228600" algn="l">
              <a:buFont typeface="Arial" panose="020B0604020202020204" pitchFamily="34" charset="0"/>
              <a:buChar char="•"/>
            </a:pPr>
            <a:endParaRPr lang="en-US" sz="1700"/>
          </a:p>
          <a:p>
            <a:pPr indent="-228600" algn="l">
              <a:buFont typeface="Arial" panose="020B0604020202020204" pitchFamily="34" charset="0"/>
              <a:buChar char="•"/>
            </a:pPr>
            <a:endParaRPr lang="en-US" sz="1700"/>
          </a:p>
          <a:p>
            <a:pPr indent="-228600" algn="l">
              <a:buFont typeface="Arial" panose="020B0604020202020204" pitchFamily="34" charset="0"/>
              <a:buChar char="•"/>
            </a:pPr>
            <a:endParaRPr lang="en-US" sz="1700"/>
          </a:p>
          <a:p>
            <a:pPr indent="-228600" algn="l">
              <a:buFont typeface="Arial" panose="020B0604020202020204" pitchFamily="34" charset="0"/>
              <a:buChar char="•"/>
            </a:pPr>
            <a:endParaRPr lang="en-US" sz="1700"/>
          </a:p>
        </p:txBody>
      </p:sp>
      <p:pic>
        <p:nvPicPr>
          <p:cNvPr id="40" name="Picture 4" descr="Writing an appointment on a paper agenda">
            <a:extLst>
              <a:ext uri="{FF2B5EF4-FFF2-40B4-BE49-F238E27FC236}">
                <a16:creationId xmlns:a16="http://schemas.microsoft.com/office/drawing/2014/main" id="{04692307-182C-E350-3DF7-9F5D1EF38ACA}"/>
              </a:ext>
            </a:extLst>
          </p:cNvPr>
          <p:cNvPicPr>
            <a:picLocks noChangeAspect="1"/>
          </p:cNvPicPr>
          <p:nvPr/>
        </p:nvPicPr>
        <p:blipFill rotWithShape="1">
          <a:blip r:embed="rId2"/>
          <a:srcRect r="54881" b="-1"/>
          <a:stretch/>
        </p:blipFill>
        <p:spPr>
          <a:xfrm>
            <a:off x="20" y="10"/>
            <a:ext cx="4635571" cy="6857990"/>
          </a:xfrm>
          <a:prstGeom prst="rect">
            <a:avLst/>
          </a:prstGeom>
          <a:effectLst/>
        </p:spPr>
      </p:pic>
    </p:spTree>
    <p:extLst>
      <p:ext uri="{BB962C8B-B14F-4D97-AF65-F5344CB8AC3E}">
        <p14:creationId xmlns:p14="http://schemas.microsoft.com/office/powerpoint/2010/main" val="12460086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2" name="Picture 11">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4" name="Straight Connector 13">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BECF35C3-8B44-4F4B-BD25-4C01823DB2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8" name="Rectangle 17">
            <a:extLst>
              <a:ext uri="{FF2B5EF4-FFF2-40B4-BE49-F238E27FC236}">
                <a16:creationId xmlns:a16="http://schemas.microsoft.com/office/drawing/2014/main" id="{D0712110-0BC1-4B31-B3BB-63B44222E8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4466B5F3-C053-4580-B04A-1EF9498882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E866868B-5563-7AE9-5622-629D4BCFCBA5}"/>
              </a:ext>
            </a:extLst>
          </p:cNvPr>
          <p:cNvSpPr>
            <a:spLocks noGrp="1"/>
          </p:cNvSpPr>
          <p:nvPr>
            <p:ph type="title"/>
          </p:nvPr>
        </p:nvSpPr>
        <p:spPr>
          <a:xfrm>
            <a:off x="1452616" y="962902"/>
            <a:ext cx="4176384" cy="2380828"/>
          </a:xfrm>
        </p:spPr>
        <p:txBody>
          <a:bodyPr vert="horz" lIns="91440" tIns="45720" rIns="91440" bIns="0" rtlCol="0" anchor="b">
            <a:normAutofit/>
          </a:bodyPr>
          <a:lstStyle/>
          <a:p>
            <a:r>
              <a:rPr lang="en-US" sz="4800" dirty="0"/>
              <a:t>THANK YOU</a:t>
            </a:r>
          </a:p>
        </p:txBody>
      </p:sp>
      <p:cxnSp>
        <p:nvCxnSpPr>
          <p:cNvPr id="22" name="Straight Connector 21">
            <a:extLst>
              <a:ext uri="{FF2B5EF4-FFF2-40B4-BE49-F238E27FC236}">
                <a16:creationId xmlns:a16="http://schemas.microsoft.com/office/drawing/2014/main" id="{FA6123F2-4B61-414F-A7E5-5B7828EACAE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2617" y="3528543"/>
            <a:ext cx="4171479"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7" name="Graphic 6" descr="Smiling Face with No Fill">
            <a:extLst>
              <a:ext uri="{FF2B5EF4-FFF2-40B4-BE49-F238E27FC236}">
                <a16:creationId xmlns:a16="http://schemas.microsoft.com/office/drawing/2014/main" id="{13BDB793-7532-1977-6C26-84B94665532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244251" y="805583"/>
            <a:ext cx="4660762" cy="4660762"/>
          </a:xfrm>
          <a:prstGeom prst="rect">
            <a:avLst/>
          </a:prstGeom>
        </p:spPr>
      </p:pic>
      <p:pic>
        <p:nvPicPr>
          <p:cNvPr id="24" name="Picture 23">
            <a:extLst>
              <a:ext uri="{FF2B5EF4-FFF2-40B4-BE49-F238E27FC236}">
                <a16:creationId xmlns:a16="http://schemas.microsoft.com/office/drawing/2014/main" id="{25CED634-E2D0-4AB7-96DD-816C9B52C5C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6" name="Straight Connector 25">
            <a:extLst>
              <a:ext uri="{FF2B5EF4-FFF2-40B4-BE49-F238E27FC236}">
                <a16:creationId xmlns:a16="http://schemas.microsoft.com/office/drawing/2014/main" id="{FCDDCDFB-696D-4FDF-9B58-24F71B7C37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495291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A48541-90BB-1CBC-0129-830AA14C81A4}"/>
              </a:ext>
            </a:extLst>
          </p:cNvPr>
          <p:cNvSpPr>
            <a:spLocks noGrp="1"/>
          </p:cNvSpPr>
          <p:nvPr>
            <p:ph type="title"/>
          </p:nvPr>
        </p:nvSpPr>
        <p:spPr>
          <a:xfrm>
            <a:off x="4965430" y="629268"/>
            <a:ext cx="6586491" cy="1286160"/>
          </a:xfrm>
        </p:spPr>
        <p:txBody>
          <a:bodyPr anchor="b">
            <a:normAutofit/>
          </a:bodyPr>
          <a:lstStyle/>
          <a:p>
            <a:r>
              <a:rPr lang="en-US" sz="4100" b="1"/>
              <a:t>Introduction Of Software Testing</a:t>
            </a:r>
            <a:endParaRPr lang="en-IN" sz="4100" b="1"/>
          </a:p>
        </p:txBody>
      </p:sp>
      <p:sp>
        <p:nvSpPr>
          <p:cNvPr id="3" name="Content Placeholder 2">
            <a:extLst>
              <a:ext uri="{FF2B5EF4-FFF2-40B4-BE49-F238E27FC236}">
                <a16:creationId xmlns:a16="http://schemas.microsoft.com/office/drawing/2014/main" id="{F9DEC58F-0388-9CCC-4661-7204D9F113F7}"/>
              </a:ext>
            </a:extLst>
          </p:cNvPr>
          <p:cNvSpPr>
            <a:spLocks noGrp="1"/>
          </p:cNvSpPr>
          <p:nvPr>
            <p:ph idx="1"/>
          </p:nvPr>
        </p:nvSpPr>
        <p:spPr>
          <a:xfrm>
            <a:off x="4965431" y="2438400"/>
            <a:ext cx="6586489" cy="3785419"/>
          </a:xfrm>
        </p:spPr>
        <p:txBody>
          <a:bodyPr>
            <a:normAutofit fontScale="85000" lnSpcReduction="20000"/>
          </a:bodyPr>
          <a:lstStyle/>
          <a:p>
            <a:r>
              <a:rPr lang="en-US" sz="1900" b="0" i="0">
                <a:effectLst/>
                <a:latin typeface="Open Sans" panose="020B0606030504020204" pitchFamily="34" charset="0"/>
              </a:rPr>
              <a:t>Software testing is nothing but an art of investigating software to ensure that its quality under test is in line with the requirement of the client.</a:t>
            </a:r>
          </a:p>
          <a:p>
            <a:r>
              <a:rPr lang="en-US" sz="1900" b="0" i="0">
                <a:effectLst/>
                <a:latin typeface="Open Sans" panose="020B0606030504020204" pitchFamily="34" charset="0"/>
              </a:rPr>
              <a:t> Software testing is carried out in a systematic manner with the intent of finding defects in a system. It is required for evaluating the system.</a:t>
            </a:r>
          </a:p>
          <a:p>
            <a:pPr>
              <a:buFont typeface="+mj-lt"/>
              <a:buAutoNum type="arabicPeriod"/>
            </a:pPr>
            <a:r>
              <a:rPr lang="en-US" sz="1900" b="0" i="0">
                <a:effectLst/>
                <a:latin typeface="Open Sans" panose="020B0606030504020204" pitchFamily="34" charset="0"/>
              </a:rPr>
              <a:t>Software testing is required to check the reliability of the software</a:t>
            </a:r>
          </a:p>
          <a:p>
            <a:pPr>
              <a:buFont typeface="+mj-lt"/>
              <a:buAutoNum type="arabicPeriod"/>
            </a:pPr>
            <a:r>
              <a:rPr lang="en-US" sz="1900" b="0" i="0">
                <a:effectLst/>
                <a:latin typeface="Open Sans" panose="020B0606030504020204" pitchFamily="34" charset="0"/>
              </a:rPr>
              <a:t>Software testing ensures that the system is free from any bug that can cause any kind of failure</a:t>
            </a:r>
          </a:p>
          <a:p>
            <a:pPr>
              <a:buFont typeface="+mj-lt"/>
              <a:buAutoNum type="arabicPeriod"/>
            </a:pPr>
            <a:r>
              <a:rPr lang="en-US" sz="1900" b="0" i="0">
                <a:effectLst/>
                <a:latin typeface="Open Sans" panose="020B0606030504020204" pitchFamily="34" charset="0"/>
              </a:rPr>
              <a:t>Software testing ensures that the product is in line with the requirement of the client</a:t>
            </a:r>
          </a:p>
          <a:p>
            <a:pPr marL="0" indent="0">
              <a:buNone/>
            </a:pPr>
            <a:endParaRPr lang="en-US" sz="1900" b="0" i="0">
              <a:effectLst/>
              <a:latin typeface="Open Sans" panose="020B0606030504020204" pitchFamily="34" charset="0"/>
            </a:endParaRPr>
          </a:p>
          <a:p>
            <a:endParaRPr lang="en-US" sz="1900" b="0" i="0">
              <a:effectLst/>
              <a:latin typeface="Open Sans" panose="020B0606030504020204" pitchFamily="34" charset="0"/>
            </a:endParaRPr>
          </a:p>
          <a:p>
            <a:endParaRPr lang="en-US" sz="1900" b="0" i="0">
              <a:effectLst/>
              <a:latin typeface="Open Sans" panose="020B0606030504020204" pitchFamily="34" charset="0"/>
            </a:endParaRPr>
          </a:p>
          <a:p>
            <a:pPr marL="0" indent="0">
              <a:buNone/>
            </a:pPr>
            <a:endParaRPr lang="en-IN" sz="1900"/>
          </a:p>
        </p:txBody>
      </p:sp>
      <p:pic>
        <p:nvPicPr>
          <p:cNvPr id="5" name="Picture 4" descr="Computer script on a screen">
            <a:extLst>
              <a:ext uri="{FF2B5EF4-FFF2-40B4-BE49-F238E27FC236}">
                <a16:creationId xmlns:a16="http://schemas.microsoft.com/office/drawing/2014/main" id="{6AE8034A-8B50-EDB2-B572-C6C7FA057E47}"/>
              </a:ext>
            </a:extLst>
          </p:cNvPr>
          <p:cNvPicPr>
            <a:picLocks noChangeAspect="1"/>
          </p:cNvPicPr>
          <p:nvPr/>
        </p:nvPicPr>
        <p:blipFill rotWithShape="1">
          <a:blip r:embed="rId2"/>
          <a:srcRect l="7554" r="47326" b="-1"/>
          <a:stretch/>
        </p:blipFill>
        <p:spPr>
          <a:xfrm>
            <a:off x="20" y="10"/>
            <a:ext cx="4635571" cy="6857990"/>
          </a:xfrm>
          <a:prstGeom prst="rect">
            <a:avLst/>
          </a:prstGeom>
          <a:effectLst/>
        </p:spPr>
      </p:pic>
    </p:spTree>
    <p:extLst>
      <p:ext uri="{BB962C8B-B14F-4D97-AF65-F5344CB8AC3E}">
        <p14:creationId xmlns:p14="http://schemas.microsoft.com/office/powerpoint/2010/main" val="23614531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A16A67-B316-51C7-1BC8-2690306962B6}"/>
              </a:ext>
            </a:extLst>
          </p:cNvPr>
          <p:cNvSpPr>
            <a:spLocks noGrp="1"/>
          </p:cNvSpPr>
          <p:nvPr>
            <p:ph type="title"/>
          </p:nvPr>
        </p:nvSpPr>
        <p:spPr>
          <a:xfrm>
            <a:off x="4965430" y="629268"/>
            <a:ext cx="6586491" cy="1286160"/>
          </a:xfrm>
        </p:spPr>
        <p:txBody>
          <a:bodyPr anchor="b">
            <a:normAutofit/>
          </a:bodyPr>
          <a:lstStyle/>
          <a:p>
            <a:r>
              <a:rPr lang="en-US" sz="4100" b="1"/>
              <a:t>Definition Of Software Testing</a:t>
            </a:r>
            <a:endParaRPr lang="en-IN" sz="4100" b="1"/>
          </a:p>
        </p:txBody>
      </p:sp>
      <p:sp>
        <p:nvSpPr>
          <p:cNvPr id="3" name="Content Placeholder 2">
            <a:extLst>
              <a:ext uri="{FF2B5EF4-FFF2-40B4-BE49-F238E27FC236}">
                <a16:creationId xmlns:a16="http://schemas.microsoft.com/office/drawing/2014/main" id="{3744959D-FA09-3C36-D035-20C1CEEAFC57}"/>
              </a:ext>
            </a:extLst>
          </p:cNvPr>
          <p:cNvSpPr>
            <a:spLocks noGrp="1"/>
          </p:cNvSpPr>
          <p:nvPr>
            <p:ph idx="1"/>
          </p:nvPr>
        </p:nvSpPr>
        <p:spPr>
          <a:xfrm>
            <a:off x="4965431" y="2438400"/>
            <a:ext cx="6586489" cy="3785419"/>
          </a:xfrm>
        </p:spPr>
        <p:txBody>
          <a:bodyPr>
            <a:normAutofit/>
          </a:bodyPr>
          <a:lstStyle/>
          <a:p>
            <a:r>
              <a:rPr lang="en-US" sz="2000" b="0" i="0">
                <a:effectLst/>
                <a:latin typeface="Montserrat" panose="020B0604020202020204" pitchFamily="2" charset="0"/>
              </a:rPr>
              <a:t>The process or method of finding error/s in a software application or program so that the application functions according to the end user's requirement is called software testing.</a:t>
            </a:r>
          </a:p>
          <a:p>
            <a:r>
              <a:rPr lang="en-US" sz="2000" b="1" i="0">
                <a:effectLst/>
                <a:latin typeface="Montserrat" panose="020B0604020202020204" pitchFamily="2" charset="0"/>
              </a:rPr>
              <a:t> </a:t>
            </a:r>
            <a:r>
              <a:rPr lang="en-US" sz="2000" b="0" i="0">
                <a:effectLst/>
                <a:latin typeface="Montserrat" panose="020B0604020202020204" pitchFamily="2" charset="0"/>
              </a:rPr>
              <a:t>Software testing is the performed to verify that the completed software package functions according to the expectations  defined  by the requirements/specifications.</a:t>
            </a:r>
            <a:endParaRPr lang="en-IN" sz="2000"/>
          </a:p>
        </p:txBody>
      </p:sp>
      <p:pic>
        <p:nvPicPr>
          <p:cNvPr id="4" name="Picture 3">
            <a:extLst>
              <a:ext uri="{FF2B5EF4-FFF2-40B4-BE49-F238E27FC236}">
                <a16:creationId xmlns:a16="http://schemas.microsoft.com/office/drawing/2014/main" id="{67E94EA5-E11F-C12C-D932-BAA620754938}"/>
              </a:ext>
            </a:extLst>
          </p:cNvPr>
          <p:cNvPicPr>
            <a:picLocks noChangeAspect="1"/>
          </p:cNvPicPr>
          <p:nvPr/>
        </p:nvPicPr>
        <p:blipFill rotWithShape="1">
          <a:blip r:embed="rId2"/>
          <a:srcRect l="6576" r="21132"/>
          <a:stretch/>
        </p:blipFill>
        <p:spPr>
          <a:xfrm>
            <a:off x="20" y="10"/>
            <a:ext cx="4635571" cy="6857990"/>
          </a:xfrm>
          <a:prstGeom prst="rect">
            <a:avLst/>
          </a:prstGeom>
          <a:effectLst/>
        </p:spPr>
      </p:pic>
    </p:spTree>
    <p:extLst>
      <p:ext uri="{BB962C8B-B14F-4D97-AF65-F5344CB8AC3E}">
        <p14:creationId xmlns:p14="http://schemas.microsoft.com/office/powerpoint/2010/main" val="33042248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6ED5A2-8D19-CA47-DCD5-E12DFC1CE12F}"/>
              </a:ext>
            </a:extLst>
          </p:cNvPr>
          <p:cNvSpPr>
            <a:spLocks noGrp="1"/>
          </p:cNvSpPr>
          <p:nvPr>
            <p:ph type="title"/>
          </p:nvPr>
        </p:nvSpPr>
        <p:spPr>
          <a:xfrm>
            <a:off x="838200" y="459863"/>
            <a:ext cx="10515600" cy="1004594"/>
          </a:xfrm>
        </p:spPr>
        <p:txBody>
          <a:bodyPr>
            <a:normAutofit/>
          </a:bodyPr>
          <a:lstStyle/>
          <a:p>
            <a:pPr algn="ctr"/>
            <a:r>
              <a:rPr lang="en-US" b="1">
                <a:solidFill>
                  <a:srgbClr val="FFFFFF"/>
                </a:solidFill>
              </a:rPr>
              <a:t>Needs Of Software Testing</a:t>
            </a:r>
            <a:endParaRPr lang="en-IN" b="1">
              <a:solidFill>
                <a:srgbClr val="FFFFFF"/>
              </a:solidFill>
            </a:endParaRPr>
          </a:p>
        </p:txBody>
      </p:sp>
      <p:graphicFrame>
        <p:nvGraphicFramePr>
          <p:cNvPr id="5" name="Content Placeholder 2">
            <a:extLst>
              <a:ext uri="{FF2B5EF4-FFF2-40B4-BE49-F238E27FC236}">
                <a16:creationId xmlns:a16="http://schemas.microsoft.com/office/drawing/2014/main" id="{BD4F486A-5348-F38C-D205-4C988061CC48}"/>
              </a:ext>
            </a:extLst>
          </p:cNvPr>
          <p:cNvGraphicFramePr>
            <a:graphicFrameLocks noGrp="1"/>
          </p:cNvGraphicFramePr>
          <p:nvPr>
            <p:ph idx="1"/>
            <p:extLst>
              <p:ext uri="{D42A27DB-BD31-4B8C-83A1-F6EECF244321}">
                <p14:modId xmlns:p14="http://schemas.microsoft.com/office/powerpoint/2010/main" val="708835647"/>
              </p:ext>
            </p:extLst>
          </p:nvPr>
        </p:nvGraphicFramePr>
        <p:xfrm>
          <a:off x="838200" y="1800911"/>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003737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A5C0BC-7876-9C2D-0002-73A4CBC7C3AB}"/>
              </a:ext>
            </a:extLst>
          </p:cNvPr>
          <p:cNvSpPr>
            <a:spLocks noGrp="1"/>
          </p:cNvSpPr>
          <p:nvPr>
            <p:ph type="title"/>
          </p:nvPr>
        </p:nvSpPr>
        <p:spPr>
          <a:xfrm>
            <a:off x="5894962" y="479493"/>
            <a:ext cx="5458838" cy="1325563"/>
          </a:xfrm>
        </p:spPr>
        <p:txBody>
          <a:bodyPr>
            <a:normAutofit/>
          </a:bodyPr>
          <a:lstStyle/>
          <a:p>
            <a:r>
              <a:rPr lang="en-US" b="1"/>
              <a:t>Error-Failure-Defect</a:t>
            </a:r>
            <a:endParaRPr lang="en-IN" b="1"/>
          </a:p>
        </p:txBody>
      </p:sp>
      <p:sp>
        <p:nvSpPr>
          <p:cNvPr id="6" name="Content Placeholder 5">
            <a:extLst>
              <a:ext uri="{FF2B5EF4-FFF2-40B4-BE49-F238E27FC236}">
                <a16:creationId xmlns:a16="http://schemas.microsoft.com/office/drawing/2014/main" id="{E40BC278-218B-F3E7-1F25-432DFE124DCA}"/>
              </a:ext>
            </a:extLst>
          </p:cNvPr>
          <p:cNvSpPr>
            <a:spLocks noGrp="1"/>
          </p:cNvSpPr>
          <p:nvPr>
            <p:ph idx="1"/>
          </p:nvPr>
        </p:nvSpPr>
        <p:spPr>
          <a:xfrm>
            <a:off x="5894962" y="1984443"/>
            <a:ext cx="5458838" cy="4192520"/>
          </a:xfrm>
        </p:spPr>
        <p:txBody>
          <a:bodyPr>
            <a:normAutofit fontScale="85000" lnSpcReduction="10000"/>
          </a:bodyPr>
          <a:lstStyle/>
          <a:p>
            <a:r>
              <a:rPr lang="en-US" sz="1800" b="1" dirty="0">
                <a:latin typeface="+mj-lt"/>
              </a:rPr>
              <a:t>Defect:</a:t>
            </a:r>
          </a:p>
          <a:p>
            <a:pPr marL="0" indent="0">
              <a:buNone/>
            </a:pPr>
            <a:r>
              <a:rPr lang="en-US" sz="1800" dirty="0">
                <a:latin typeface="+mj-lt"/>
              </a:rPr>
              <a:t>              </a:t>
            </a:r>
            <a:r>
              <a:rPr lang="en-US" sz="1800" b="0" i="0" dirty="0">
                <a:effectLst/>
                <a:latin typeface="+mj-lt"/>
              </a:rPr>
              <a:t>When the application is not working as per the requirement is knows as </a:t>
            </a:r>
            <a:r>
              <a:rPr lang="en-US" sz="1800" b="1" i="0" dirty="0">
                <a:effectLst/>
                <a:latin typeface="+mj-lt"/>
              </a:rPr>
              <a:t>defects</a:t>
            </a:r>
            <a:r>
              <a:rPr lang="en-US" sz="1800" b="0" i="0" dirty="0">
                <a:effectLst/>
                <a:latin typeface="+mj-lt"/>
              </a:rPr>
              <a:t>.   It is specified as the aberration from the </a:t>
            </a:r>
            <a:r>
              <a:rPr lang="en-US" sz="1800" b="1" i="0" dirty="0">
                <a:effectLst/>
                <a:latin typeface="+mj-lt"/>
              </a:rPr>
              <a:t>actual and expected result</a:t>
            </a:r>
            <a:r>
              <a:rPr lang="en-US" sz="1800" b="0" i="0" dirty="0">
                <a:effectLst/>
                <a:latin typeface="+mj-lt"/>
              </a:rPr>
              <a:t> of the application or software.</a:t>
            </a:r>
          </a:p>
          <a:p>
            <a:pPr marL="0" indent="0">
              <a:buNone/>
            </a:pPr>
            <a:r>
              <a:rPr lang="en-US" sz="1800" b="1" dirty="0">
                <a:latin typeface="+mj-lt"/>
              </a:rPr>
              <a:t>Failure:</a:t>
            </a:r>
          </a:p>
          <a:p>
            <a:pPr marL="0" indent="0">
              <a:buNone/>
            </a:pPr>
            <a:r>
              <a:rPr lang="en-US" sz="1800" b="0" i="0" dirty="0">
                <a:effectLst/>
                <a:latin typeface="+mj-lt"/>
              </a:rPr>
              <a:t>            we can say that if an end-user detects an issue in the product, then that particular  issue is called a </a:t>
            </a:r>
            <a:r>
              <a:rPr lang="en-US" sz="1800" b="1" i="0" dirty="0">
                <a:effectLst/>
                <a:latin typeface="+mj-lt"/>
              </a:rPr>
              <a:t>failure</a:t>
            </a:r>
            <a:r>
              <a:rPr lang="en-US" sz="1800" b="0" i="0" dirty="0">
                <a:effectLst/>
                <a:latin typeface="+mj-lt"/>
              </a:rPr>
              <a:t>.</a:t>
            </a:r>
          </a:p>
          <a:p>
            <a:pPr marL="0" indent="0">
              <a:buNone/>
            </a:pPr>
            <a:r>
              <a:rPr lang="en-US" sz="1600" b="1" dirty="0">
                <a:latin typeface="+mj-lt"/>
              </a:rPr>
              <a:t>Error:</a:t>
            </a:r>
            <a:r>
              <a:rPr lang="en-US" sz="1600" b="1" i="0" dirty="0">
                <a:effectLst/>
                <a:latin typeface="+mj-lt"/>
              </a:rPr>
              <a:t> </a:t>
            </a:r>
          </a:p>
          <a:p>
            <a:pPr marL="0" indent="0">
              <a:buNone/>
            </a:pPr>
            <a:r>
              <a:rPr lang="en-US" sz="1800" b="0" i="0" dirty="0">
                <a:effectLst/>
                <a:latin typeface="+mj-lt"/>
              </a:rPr>
              <a:t>        The Problem in code leads to errors, which means that a mistake can occur due to the developer's coding error as the developer misunderstood the requirement or the requirement was not defined correctly. The </a:t>
            </a:r>
            <a:r>
              <a:rPr lang="en-US" sz="1800" b="1" i="0" dirty="0">
                <a:effectLst/>
                <a:latin typeface="+mj-lt"/>
              </a:rPr>
              <a:t>developers</a:t>
            </a:r>
            <a:r>
              <a:rPr lang="en-US" sz="1800" b="0" i="0" dirty="0">
                <a:effectLst/>
                <a:latin typeface="+mj-lt"/>
              </a:rPr>
              <a:t> use the term </a:t>
            </a:r>
            <a:r>
              <a:rPr lang="en-US" sz="1800" b="1" i="0" dirty="0">
                <a:effectLst/>
                <a:latin typeface="+mj-lt"/>
              </a:rPr>
              <a:t>error</a:t>
            </a:r>
            <a:r>
              <a:rPr lang="en-US" sz="1800" b="0" i="0" dirty="0">
                <a:effectLst/>
                <a:latin typeface="+mj-lt"/>
              </a:rPr>
              <a:t>.</a:t>
            </a:r>
          </a:p>
          <a:p>
            <a:pPr marL="0" indent="0">
              <a:buNone/>
            </a:pPr>
            <a:endParaRPr lang="en-US" sz="1800" dirty="0">
              <a:latin typeface="inter-regular"/>
            </a:endParaRPr>
          </a:p>
          <a:p>
            <a:pPr marL="0" indent="0">
              <a:buNone/>
            </a:pPr>
            <a:endParaRPr lang="en-IN" sz="1800" dirty="0">
              <a:latin typeface="+mj-lt"/>
            </a:endParaRPr>
          </a:p>
        </p:txBody>
      </p:sp>
      <p:pic>
        <p:nvPicPr>
          <p:cNvPr id="9" name="Picture 8">
            <a:extLst>
              <a:ext uri="{FF2B5EF4-FFF2-40B4-BE49-F238E27FC236}">
                <a16:creationId xmlns:a16="http://schemas.microsoft.com/office/drawing/2014/main" id="{08B1A474-1A76-AD70-8903-A65277E57FFA}"/>
              </a:ext>
            </a:extLst>
          </p:cNvPr>
          <p:cNvPicPr>
            <a:picLocks noChangeAspect="1"/>
          </p:cNvPicPr>
          <p:nvPr/>
        </p:nvPicPr>
        <p:blipFill>
          <a:blip r:embed="rId2"/>
          <a:stretch>
            <a:fillRect/>
          </a:stretch>
        </p:blipFill>
        <p:spPr>
          <a:xfrm>
            <a:off x="871361" y="511293"/>
            <a:ext cx="4441023" cy="5665670"/>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Tree>
    <p:extLst>
      <p:ext uri="{BB962C8B-B14F-4D97-AF65-F5344CB8AC3E}">
        <p14:creationId xmlns:p14="http://schemas.microsoft.com/office/powerpoint/2010/main" val="37894510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B297A0-2296-220E-EC4B-E146EE03929A}"/>
              </a:ext>
            </a:extLst>
          </p:cNvPr>
          <p:cNvSpPr>
            <a:spLocks noGrp="1"/>
          </p:cNvSpPr>
          <p:nvPr>
            <p:ph type="title"/>
          </p:nvPr>
        </p:nvSpPr>
        <p:spPr>
          <a:xfrm>
            <a:off x="4965430" y="629268"/>
            <a:ext cx="6586491" cy="1286160"/>
          </a:xfrm>
        </p:spPr>
        <p:txBody>
          <a:bodyPr anchor="b">
            <a:normAutofit/>
          </a:bodyPr>
          <a:lstStyle/>
          <a:p>
            <a:r>
              <a:rPr lang="en-US" b="1"/>
              <a:t>Causes Of Software Defects:</a:t>
            </a:r>
            <a:endParaRPr lang="en-IN" b="1"/>
          </a:p>
        </p:txBody>
      </p:sp>
      <p:sp>
        <p:nvSpPr>
          <p:cNvPr id="3" name="Content Placeholder 2">
            <a:extLst>
              <a:ext uri="{FF2B5EF4-FFF2-40B4-BE49-F238E27FC236}">
                <a16:creationId xmlns:a16="http://schemas.microsoft.com/office/drawing/2014/main" id="{D400232B-8885-CBDC-1797-5BCC85EBEEFA}"/>
              </a:ext>
            </a:extLst>
          </p:cNvPr>
          <p:cNvSpPr>
            <a:spLocks noGrp="1"/>
          </p:cNvSpPr>
          <p:nvPr>
            <p:ph idx="1"/>
          </p:nvPr>
        </p:nvSpPr>
        <p:spPr>
          <a:xfrm>
            <a:off x="4965431" y="2438400"/>
            <a:ext cx="6586489" cy="3785419"/>
          </a:xfrm>
        </p:spPr>
        <p:txBody>
          <a:bodyPr>
            <a:normAutofit fontScale="85000" lnSpcReduction="10000"/>
          </a:bodyPr>
          <a:lstStyle/>
          <a:p>
            <a:r>
              <a:rPr lang="en-US" sz="1700"/>
              <a:t>Coding Errors</a:t>
            </a:r>
          </a:p>
          <a:p>
            <a:r>
              <a:rPr lang="en-US" sz="1700"/>
              <a:t>Lack of vision control</a:t>
            </a:r>
          </a:p>
          <a:p>
            <a:r>
              <a:rPr lang="en-US" sz="1700"/>
              <a:t>Poor software testing skills</a:t>
            </a:r>
          </a:p>
          <a:p>
            <a:r>
              <a:rPr lang="en-US" sz="1700"/>
              <a:t>Client-developer communication </a:t>
            </a:r>
          </a:p>
          <a:p>
            <a:pPr marL="0" indent="0">
              <a:buNone/>
            </a:pPr>
            <a:r>
              <a:rPr lang="en-US" sz="1700" b="1"/>
              <a:t>Cost of software Defects</a:t>
            </a:r>
            <a:r>
              <a:rPr lang="en-US" sz="1700" b="1">
                <a:latin typeface="open sans" panose="020B0606030504020204" pitchFamily="34" charset="0"/>
              </a:rPr>
              <a:t>:</a:t>
            </a:r>
          </a:p>
          <a:p>
            <a:pPr marL="0" indent="0">
              <a:buNone/>
            </a:pPr>
            <a:r>
              <a:rPr lang="en-US" sz="1700" b="0" i="0">
                <a:effectLst/>
                <a:latin typeface="+mj-lt"/>
              </a:rPr>
              <a:t>the cost of </a:t>
            </a:r>
            <a:r>
              <a:rPr lang="en-US" sz="1700" b="1">
                <a:latin typeface="+mj-lt"/>
              </a:rPr>
              <a:t>defects</a:t>
            </a:r>
            <a:r>
              <a:rPr lang="en-US" sz="1700" b="1" i="0" u="none" strike="noStrike">
                <a:effectLst/>
                <a:latin typeface="+mj-lt"/>
                <a:hlinkClick r:id="rId2"/>
              </a:rPr>
              <a:t> </a:t>
            </a:r>
            <a:r>
              <a:rPr lang="en-US" sz="1700" b="0" i="0">
                <a:effectLst/>
                <a:latin typeface="+mj-lt"/>
              </a:rPr>
              <a:t>can be measured by the impact of the defects and </a:t>
            </a:r>
            <a:r>
              <a:rPr lang="en-US" sz="1700" b="1">
                <a:latin typeface="+mj-lt"/>
              </a:rPr>
              <a:t>when we find them </a:t>
            </a:r>
            <a:r>
              <a:rPr lang="en-US" sz="1700" b="0" i="0">
                <a:effectLst/>
                <a:latin typeface="+mj-lt"/>
              </a:rPr>
              <a:t>. Earlier the defect is found lesser is the cost of defect.</a:t>
            </a:r>
          </a:p>
          <a:p>
            <a:pPr marL="0" indent="0">
              <a:buNone/>
            </a:pPr>
            <a:r>
              <a:rPr lang="en-US" sz="1700" b="0" i="0">
                <a:effectLst/>
                <a:latin typeface="+mj-lt"/>
              </a:rPr>
              <a:t> </a:t>
            </a:r>
            <a:r>
              <a:rPr lang="en-US" sz="1700" b="1">
                <a:latin typeface="+mj-lt"/>
              </a:rPr>
              <a:t>What does software testing reveal:</a:t>
            </a:r>
          </a:p>
          <a:p>
            <a:pPr marL="0" indent="0">
              <a:buNone/>
            </a:pPr>
            <a:r>
              <a:rPr lang="en-US" sz="1700" b="1">
                <a:latin typeface="+mj-lt"/>
              </a:rPr>
              <a:t>                                 </a:t>
            </a:r>
            <a:r>
              <a:rPr lang="en-US" sz="1700" b="0" i="0">
                <a:effectLst/>
                <a:latin typeface="+mj-lt"/>
              </a:rPr>
              <a:t>Software testing is </a:t>
            </a:r>
            <a:r>
              <a:rPr lang="en-US" sz="1700" b="1" i="0">
                <a:effectLst/>
                <a:latin typeface="+mj-lt"/>
              </a:rPr>
              <a:t>the process of running software to determine whether it is performing as expected and discover any defects that might be causing it to malfunction or leaving it vulnerable</a:t>
            </a:r>
            <a:r>
              <a:rPr lang="en-US" sz="1700" b="0" i="0">
                <a:effectLst/>
                <a:latin typeface="+mj-lt"/>
              </a:rPr>
              <a:t>.</a:t>
            </a:r>
            <a:endParaRPr lang="en-US" sz="1700" b="1">
              <a:latin typeface="+mj-lt"/>
            </a:endParaRPr>
          </a:p>
          <a:p>
            <a:pPr marL="0" indent="0">
              <a:buNone/>
            </a:pPr>
            <a:endParaRPr lang="en-US" sz="1700" b="0" i="0">
              <a:effectLst/>
              <a:latin typeface="open sans" panose="020B0606030504020204" pitchFamily="34" charset="0"/>
            </a:endParaRPr>
          </a:p>
          <a:p>
            <a:pPr marL="0" indent="0">
              <a:buNone/>
            </a:pPr>
            <a:endParaRPr lang="en-US" sz="1700" b="0" i="0">
              <a:effectLst/>
              <a:latin typeface="open sans" panose="020B0606030504020204" pitchFamily="34" charset="0"/>
            </a:endParaRPr>
          </a:p>
          <a:p>
            <a:pPr marL="0" indent="0">
              <a:buNone/>
            </a:pPr>
            <a:endParaRPr lang="en-US" sz="1700" b="1"/>
          </a:p>
          <a:p>
            <a:pPr marL="0" indent="0">
              <a:buNone/>
            </a:pPr>
            <a:endParaRPr lang="en-US" sz="1700" b="1"/>
          </a:p>
          <a:p>
            <a:pPr marL="0" indent="0">
              <a:buNone/>
            </a:pPr>
            <a:endParaRPr lang="en-US" sz="1700" b="1"/>
          </a:p>
          <a:p>
            <a:pPr marL="0" indent="0">
              <a:buNone/>
            </a:pPr>
            <a:endParaRPr lang="en-US" sz="1700" b="1"/>
          </a:p>
          <a:p>
            <a:endParaRPr lang="en-IN" sz="1700"/>
          </a:p>
        </p:txBody>
      </p:sp>
      <p:pic>
        <p:nvPicPr>
          <p:cNvPr id="7" name="Picture 6" descr="Computer script on a screen">
            <a:extLst>
              <a:ext uri="{FF2B5EF4-FFF2-40B4-BE49-F238E27FC236}">
                <a16:creationId xmlns:a16="http://schemas.microsoft.com/office/drawing/2014/main" id="{DC924225-6E33-81FF-9A91-650D5CB603D5}"/>
              </a:ext>
            </a:extLst>
          </p:cNvPr>
          <p:cNvPicPr>
            <a:picLocks noChangeAspect="1"/>
          </p:cNvPicPr>
          <p:nvPr/>
        </p:nvPicPr>
        <p:blipFill rotWithShape="1">
          <a:blip r:embed="rId3"/>
          <a:srcRect l="7554" r="47326" b="-1"/>
          <a:stretch/>
        </p:blipFill>
        <p:spPr>
          <a:xfrm>
            <a:off x="20" y="10"/>
            <a:ext cx="4635571" cy="6857990"/>
          </a:xfrm>
          <a:prstGeom prst="rect">
            <a:avLst/>
          </a:prstGeom>
          <a:effectLst/>
        </p:spPr>
      </p:pic>
      <p:sp>
        <p:nvSpPr>
          <p:cNvPr id="4" name="AutoShape 2">
            <a:extLst>
              <a:ext uri="{FF2B5EF4-FFF2-40B4-BE49-F238E27FC236}">
                <a16:creationId xmlns:a16="http://schemas.microsoft.com/office/drawing/2014/main" id="{6BB7BF75-DCA7-F38B-D613-842D05811586}"/>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 name="AutoShape 4">
            <a:extLst>
              <a:ext uri="{FF2B5EF4-FFF2-40B4-BE49-F238E27FC236}">
                <a16:creationId xmlns:a16="http://schemas.microsoft.com/office/drawing/2014/main" id="{CAC2FF42-36E7-32AA-DD5D-64A86D0E38C5}"/>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4159147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9EB55-1D02-FF4F-A0AA-98591CC43590}"/>
              </a:ext>
            </a:extLst>
          </p:cNvPr>
          <p:cNvSpPr>
            <a:spLocks noGrp="1"/>
          </p:cNvSpPr>
          <p:nvPr>
            <p:ph type="title"/>
          </p:nvPr>
        </p:nvSpPr>
        <p:spPr>
          <a:xfrm>
            <a:off x="5894962" y="479493"/>
            <a:ext cx="5458838" cy="1325563"/>
          </a:xfrm>
        </p:spPr>
        <p:txBody>
          <a:bodyPr>
            <a:normAutofit/>
          </a:bodyPr>
          <a:lstStyle/>
          <a:p>
            <a:r>
              <a:rPr lang="en-US" b="1"/>
              <a:t>Importance of software testing</a:t>
            </a:r>
            <a:endParaRPr lang="en-IN" b="1"/>
          </a:p>
        </p:txBody>
      </p:sp>
      <p:sp>
        <p:nvSpPr>
          <p:cNvPr id="3" name="Content Placeholder 2">
            <a:extLst>
              <a:ext uri="{FF2B5EF4-FFF2-40B4-BE49-F238E27FC236}">
                <a16:creationId xmlns:a16="http://schemas.microsoft.com/office/drawing/2014/main" id="{3AE63ADF-353E-E2AC-C37F-39D496B03A0A}"/>
              </a:ext>
            </a:extLst>
          </p:cNvPr>
          <p:cNvSpPr>
            <a:spLocks noGrp="1"/>
          </p:cNvSpPr>
          <p:nvPr>
            <p:ph idx="1"/>
          </p:nvPr>
        </p:nvSpPr>
        <p:spPr>
          <a:xfrm>
            <a:off x="5894962" y="1984443"/>
            <a:ext cx="5458838" cy="4192520"/>
          </a:xfrm>
        </p:spPr>
        <p:txBody>
          <a:bodyPr>
            <a:normAutofit/>
          </a:bodyPr>
          <a:lstStyle/>
          <a:p>
            <a:pPr>
              <a:buFont typeface="Courier New" panose="02070309020205020404" pitchFamily="49" charset="0"/>
              <a:buChar char="o"/>
            </a:pPr>
            <a:r>
              <a:rPr lang="en-IN" b="0" i="0">
                <a:effectLst/>
                <a:latin typeface="Roboto" panose="02000000000000000000" pitchFamily="2" charset="0"/>
              </a:rPr>
              <a:t>Increase the quality</a:t>
            </a:r>
          </a:p>
          <a:p>
            <a:pPr>
              <a:buFont typeface="Courier New" panose="02070309020205020404" pitchFamily="49" charset="0"/>
              <a:buChar char="o"/>
            </a:pPr>
            <a:r>
              <a:rPr lang="en-IN" b="0" i="0">
                <a:effectLst/>
                <a:latin typeface="Roboto" panose="02000000000000000000" pitchFamily="2" charset="0"/>
              </a:rPr>
              <a:t>We all make mistakes</a:t>
            </a:r>
          </a:p>
          <a:p>
            <a:pPr>
              <a:buFont typeface="Courier New" panose="02070309020205020404" pitchFamily="49" charset="0"/>
              <a:buChar char="o"/>
            </a:pPr>
            <a:r>
              <a:rPr lang="en-IN" b="0" i="0">
                <a:effectLst/>
                <a:latin typeface="Roboto" panose="02000000000000000000" pitchFamily="2" charset="0"/>
              </a:rPr>
              <a:t>Reduce risks </a:t>
            </a:r>
          </a:p>
          <a:p>
            <a:pPr>
              <a:buFont typeface="Courier New" panose="02070309020205020404" pitchFamily="49" charset="0"/>
              <a:buChar char="o"/>
            </a:pPr>
            <a:r>
              <a:rPr lang="en-IN" b="0" i="0">
                <a:effectLst/>
                <a:latin typeface="Roboto" panose="02000000000000000000" pitchFamily="2" charset="0"/>
              </a:rPr>
              <a:t> Cost Effective  </a:t>
            </a:r>
          </a:p>
          <a:p>
            <a:pPr>
              <a:buFont typeface="Courier New" panose="02070309020205020404" pitchFamily="49" charset="0"/>
              <a:buChar char="o"/>
            </a:pPr>
            <a:r>
              <a:rPr lang="en-IN" b="0" i="0">
                <a:effectLst/>
                <a:latin typeface="Roboto" panose="02000000000000000000" pitchFamily="2" charset="0"/>
              </a:rPr>
              <a:t>Gain customer confidence</a:t>
            </a:r>
          </a:p>
          <a:p>
            <a:pPr marL="0" indent="0">
              <a:buNone/>
            </a:pPr>
            <a:r>
              <a:rPr lang="en-IN" b="1" i="0">
                <a:effectLst/>
                <a:latin typeface="Roboto" panose="02000000000000000000" pitchFamily="2" charset="0"/>
              </a:rPr>
              <a:t>Importance in early testing</a:t>
            </a:r>
          </a:p>
          <a:p>
            <a:pPr marL="0" indent="0">
              <a:buNone/>
            </a:pPr>
            <a:r>
              <a:rPr lang="en-IN" b="1" i="0">
                <a:effectLst/>
                <a:latin typeface="Roboto" panose="02000000000000000000" pitchFamily="2" charset="0"/>
              </a:rPr>
              <a:t> in SDLC phases</a:t>
            </a:r>
          </a:p>
          <a:p>
            <a:pPr marL="0" indent="0">
              <a:buNone/>
            </a:pPr>
            <a:endParaRPr lang="en-IN" b="1" i="0">
              <a:effectLst/>
              <a:latin typeface="Roboto" panose="02000000000000000000" pitchFamily="2" charset="0"/>
            </a:endParaRPr>
          </a:p>
          <a:p>
            <a:pPr marL="0" indent="0">
              <a:buNone/>
            </a:pPr>
            <a:endParaRPr lang="en-IN" b="1" i="0">
              <a:effectLst/>
              <a:latin typeface="Roboto" panose="02000000000000000000" pitchFamily="2" charset="0"/>
            </a:endParaRPr>
          </a:p>
          <a:p>
            <a:pPr marL="0" indent="0">
              <a:buNone/>
            </a:pPr>
            <a:endParaRPr lang="en-IN" b="0" i="0">
              <a:effectLst/>
              <a:latin typeface="Roboto" panose="02000000000000000000" pitchFamily="2" charset="0"/>
            </a:endParaRPr>
          </a:p>
          <a:p>
            <a:pPr marL="0" indent="0">
              <a:buNone/>
            </a:pPr>
            <a:endParaRPr lang="en-IN" dirty="0"/>
          </a:p>
        </p:txBody>
      </p:sp>
      <p:pic>
        <p:nvPicPr>
          <p:cNvPr id="4" name="Picture 3">
            <a:extLst>
              <a:ext uri="{FF2B5EF4-FFF2-40B4-BE49-F238E27FC236}">
                <a16:creationId xmlns:a16="http://schemas.microsoft.com/office/drawing/2014/main" id="{8CF4415A-5340-B0A7-17E6-9BBB1F8CF1E6}"/>
              </a:ext>
            </a:extLst>
          </p:cNvPr>
          <p:cNvPicPr>
            <a:picLocks noChangeAspect="1"/>
          </p:cNvPicPr>
          <p:nvPr/>
        </p:nvPicPr>
        <p:blipFill>
          <a:blip r:embed="rId2"/>
          <a:stretch>
            <a:fillRect/>
          </a:stretch>
        </p:blipFill>
        <p:spPr>
          <a:xfrm>
            <a:off x="703182" y="2018405"/>
            <a:ext cx="4777381" cy="2651446"/>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5" name="AutoShape 2">
            <a:extLst>
              <a:ext uri="{FF2B5EF4-FFF2-40B4-BE49-F238E27FC236}">
                <a16:creationId xmlns:a16="http://schemas.microsoft.com/office/drawing/2014/main" id="{66524210-B40B-73AF-2155-BEBEF951D779}"/>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AutoShape 4">
            <a:extLst>
              <a:ext uri="{FF2B5EF4-FFF2-40B4-BE49-F238E27FC236}">
                <a16:creationId xmlns:a16="http://schemas.microsoft.com/office/drawing/2014/main" id="{C3256141-FB59-5DE7-AB14-E25602402580}"/>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13477493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0F36C4-2246-3DCE-787A-E463DD01B1F5}"/>
              </a:ext>
            </a:extLst>
          </p:cNvPr>
          <p:cNvSpPr>
            <a:spLocks noGrp="1"/>
          </p:cNvSpPr>
          <p:nvPr>
            <p:ph type="title"/>
          </p:nvPr>
        </p:nvSpPr>
        <p:spPr>
          <a:xfrm>
            <a:off x="686834" y="1153572"/>
            <a:ext cx="3200400" cy="4461163"/>
          </a:xfrm>
        </p:spPr>
        <p:txBody>
          <a:bodyPr>
            <a:normAutofit/>
          </a:bodyPr>
          <a:lstStyle/>
          <a:p>
            <a:r>
              <a:rPr lang="en-US" b="1">
                <a:solidFill>
                  <a:srgbClr val="FFFFFF"/>
                </a:solidFill>
              </a:rPr>
              <a:t>Testing and Quality</a:t>
            </a:r>
            <a:endParaRPr lang="en-IN" b="1">
              <a:solidFill>
                <a:srgbClr val="FFFFFF"/>
              </a:solidFill>
            </a:endParaRPr>
          </a:p>
        </p:txBody>
      </p:sp>
      <p:sp>
        <p:nvSpPr>
          <p:cNvPr id="3" name="Content Placeholder 2">
            <a:extLst>
              <a:ext uri="{FF2B5EF4-FFF2-40B4-BE49-F238E27FC236}">
                <a16:creationId xmlns:a16="http://schemas.microsoft.com/office/drawing/2014/main" id="{26BA7041-C7A5-05CD-0AE8-C44E677BE575}"/>
              </a:ext>
            </a:extLst>
          </p:cNvPr>
          <p:cNvSpPr>
            <a:spLocks noGrp="1"/>
          </p:cNvSpPr>
          <p:nvPr>
            <p:ph idx="1"/>
          </p:nvPr>
        </p:nvSpPr>
        <p:spPr>
          <a:xfrm>
            <a:off x="4447308" y="591344"/>
            <a:ext cx="6906491" cy="5585619"/>
          </a:xfrm>
        </p:spPr>
        <p:txBody>
          <a:bodyPr anchor="ctr">
            <a:normAutofit fontScale="92500" lnSpcReduction="20000"/>
          </a:bodyPr>
          <a:lstStyle/>
          <a:p>
            <a:r>
              <a:rPr lang="en-US" sz="2600" b="1" i="0" dirty="0">
                <a:effectLst/>
                <a:latin typeface="Heebo" panose="020B0604020202020204" pitchFamily="2" charset="-79"/>
                <a:cs typeface="Heebo" panose="020B0604020202020204" pitchFamily="2" charset="-79"/>
              </a:rPr>
              <a:t>Testing:</a:t>
            </a:r>
          </a:p>
          <a:p>
            <a:pPr marL="0" indent="0">
              <a:buNone/>
            </a:pPr>
            <a:r>
              <a:rPr lang="en-US" sz="2600" b="0" i="0" dirty="0">
                <a:effectLst/>
                <a:latin typeface="Nunito" panose="020B0604020202020204" pitchFamily="2" charset="0"/>
              </a:rPr>
              <a:t>                  Testing is the process or activity that checks the functionality and correctness of software according to specified user requirements in order to improve the quality and reliability of system. It is an expensive, time consuming, and critical approach in system development which requires proper planning of overall testing process.</a:t>
            </a:r>
          </a:p>
          <a:p>
            <a:pPr marL="0" indent="0">
              <a:buNone/>
            </a:pPr>
            <a:r>
              <a:rPr lang="en-US" sz="2600" b="1" dirty="0">
                <a:latin typeface="Nunito" panose="020B0604020202020204" pitchFamily="2" charset="0"/>
              </a:rPr>
              <a:t>Quality:</a:t>
            </a:r>
          </a:p>
          <a:p>
            <a:pPr marL="0" indent="0">
              <a:buNone/>
            </a:pPr>
            <a:r>
              <a:rPr lang="en-US" sz="2600" dirty="0">
                <a:latin typeface="Nunito" panose="020B0604020202020204" pitchFamily="2" charset="0"/>
              </a:rPr>
              <a:t>            Quality  refer to the conformance to implicit or explicit requirements, expectations and </a:t>
            </a:r>
            <a:r>
              <a:rPr lang="en-US" sz="2600" dirty="0" err="1">
                <a:latin typeface="Nunito" panose="020B0604020202020204" pitchFamily="2" charset="0"/>
              </a:rPr>
              <a:t>standad</a:t>
            </a:r>
            <a:r>
              <a:rPr lang="en-US" sz="2600" dirty="0">
                <a:latin typeface="Nunito" panose="020B0604020202020204" pitchFamily="2" charset="0"/>
              </a:rPr>
              <a:t>.</a:t>
            </a:r>
            <a:endParaRPr lang="en-US" sz="2600" b="1" i="0" dirty="0">
              <a:effectLst/>
            </a:endParaRPr>
          </a:p>
          <a:p>
            <a:pPr marL="0" indent="0">
              <a:buNone/>
            </a:pPr>
            <a:endParaRPr lang="en-US" sz="2600" b="1" i="0" dirty="0">
              <a:effectLst/>
              <a:latin typeface="Nunito" panose="020B0604020202020204" pitchFamily="2" charset="0"/>
            </a:endParaRPr>
          </a:p>
          <a:p>
            <a:pPr marL="0" indent="0">
              <a:buNone/>
            </a:pPr>
            <a:endParaRPr lang="en-US" sz="2600" b="1" i="0" dirty="0">
              <a:effectLst/>
              <a:latin typeface="Nunito" panose="020B0604020202020204" pitchFamily="2" charset="0"/>
            </a:endParaRPr>
          </a:p>
          <a:p>
            <a:endParaRPr lang="en-IN" sz="2600" dirty="0"/>
          </a:p>
        </p:txBody>
      </p:sp>
      <p:sp>
        <p:nvSpPr>
          <p:cNvPr id="4" name="AutoShape 2">
            <a:extLst>
              <a:ext uri="{FF2B5EF4-FFF2-40B4-BE49-F238E27FC236}">
                <a16:creationId xmlns:a16="http://schemas.microsoft.com/office/drawing/2014/main" id="{4B288F37-201B-AB2E-7584-2155FC6CF979}"/>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36325597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967BFA-70CD-C8E1-1D76-01D23A0E3949}"/>
              </a:ext>
            </a:extLst>
          </p:cNvPr>
          <p:cNvSpPr>
            <a:spLocks noGrp="1"/>
          </p:cNvSpPr>
          <p:nvPr>
            <p:ph type="title"/>
          </p:nvPr>
        </p:nvSpPr>
        <p:spPr>
          <a:xfrm>
            <a:off x="4965430" y="629268"/>
            <a:ext cx="6586491" cy="1286160"/>
          </a:xfrm>
        </p:spPr>
        <p:txBody>
          <a:bodyPr anchor="b">
            <a:normAutofit fontScale="90000"/>
          </a:bodyPr>
          <a:lstStyle/>
          <a:p>
            <a:r>
              <a:rPr lang="en-US" sz="3700" i="0">
                <a:effectLst/>
                <a:latin typeface="Source Sans Pro" panose="020B0503030403020204" pitchFamily="34" charset="0"/>
              </a:rPr>
              <a:t>7 Principles of Software Testing</a:t>
            </a:r>
            <a:br>
              <a:rPr lang="en-US" sz="3700" b="1" i="0">
                <a:effectLst/>
                <a:latin typeface="Source Sans Pro" panose="020B0503030403020204" pitchFamily="34" charset="0"/>
              </a:rPr>
            </a:br>
            <a:endParaRPr lang="en-IN" sz="3700"/>
          </a:p>
        </p:txBody>
      </p:sp>
      <p:sp>
        <p:nvSpPr>
          <p:cNvPr id="3" name="Content Placeholder 2">
            <a:extLst>
              <a:ext uri="{FF2B5EF4-FFF2-40B4-BE49-F238E27FC236}">
                <a16:creationId xmlns:a16="http://schemas.microsoft.com/office/drawing/2014/main" id="{0DE0F825-F48D-6505-8CCF-EF51D3C8327E}"/>
              </a:ext>
            </a:extLst>
          </p:cNvPr>
          <p:cNvSpPr>
            <a:spLocks noGrp="1"/>
          </p:cNvSpPr>
          <p:nvPr>
            <p:ph idx="1"/>
          </p:nvPr>
        </p:nvSpPr>
        <p:spPr>
          <a:xfrm>
            <a:off x="4965431" y="2438400"/>
            <a:ext cx="6586489" cy="3785419"/>
          </a:xfrm>
        </p:spPr>
        <p:txBody>
          <a:bodyPr>
            <a:normAutofit fontScale="92500" lnSpcReduction="10000"/>
          </a:bodyPr>
          <a:lstStyle/>
          <a:p>
            <a:pPr>
              <a:buFont typeface="Arial" panose="020B0604020202020204" pitchFamily="34" charset="0"/>
              <a:buChar char="•"/>
            </a:pPr>
            <a:r>
              <a:rPr lang="en-US" sz="1400" b="0" i="0">
                <a:effectLst/>
                <a:latin typeface="Source Sans Pro" panose="020B0503030403020204" pitchFamily="34" charset="0"/>
              </a:rPr>
              <a:t>Testing shows presence of defects</a:t>
            </a:r>
          </a:p>
          <a:p>
            <a:pPr>
              <a:buFont typeface="Arial" panose="020B0604020202020204" pitchFamily="34" charset="0"/>
              <a:buChar char="•"/>
            </a:pPr>
            <a:r>
              <a:rPr lang="en-US" sz="1400" b="0" i="0">
                <a:effectLst/>
                <a:latin typeface="Source Sans Pro" panose="020B0503030403020204" pitchFamily="34" charset="0"/>
              </a:rPr>
              <a:t>Exhaustive testing is not possible</a:t>
            </a:r>
          </a:p>
          <a:p>
            <a:pPr>
              <a:buFont typeface="Arial" panose="020B0604020202020204" pitchFamily="34" charset="0"/>
              <a:buChar char="•"/>
            </a:pPr>
            <a:r>
              <a:rPr lang="en-US" sz="1400" b="0" i="0">
                <a:effectLst/>
                <a:latin typeface="Source Sans Pro" panose="020B0503030403020204" pitchFamily="34" charset="0"/>
              </a:rPr>
              <a:t>Early testing</a:t>
            </a:r>
          </a:p>
          <a:p>
            <a:pPr>
              <a:buFont typeface="Arial" panose="020B0604020202020204" pitchFamily="34" charset="0"/>
              <a:buChar char="•"/>
            </a:pPr>
            <a:r>
              <a:rPr lang="en-US" sz="1400" b="0" i="0">
                <a:effectLst/>
                <a:latin typeface="Source Sans Pro" panose="020B0503030403020204" pitchFamily="34" charset="0"/>
              </a:rPr>
              <a:t>Defect clustering</a:t>
            </a:r>
          </a:p>
          <a:p>
            <a:pPr>
              <a:buFont typeface="Arial" panose="020B0604020202020204" pitchFamily="34" charset="0"/>
              <a:buChar char="•"/>
            </a:pPr>
            <a:r>
              <a:rPr lang="en-US" sz="1400" b="0" i="0">
                <a:effectLst/>
                <a:latin typeface="Source Sans Pro" panose="020B0503030403020204" pitchFamily="34" charset="0"/>
              </a:rPr>
              <a:t>Pesticide paradox</a:t>
            </a:r>
          </a:p>
          <a:p>
            <a:pPr>
              <a:buFont typeface="Arial" panose="020B0604020202020204" pitchFamily="34" charset="0"/>
              <a:buChar char="•"/>
            </a:pPr>
            <a:r>
              <a:rPr lang="en-US" sz="1400" b="0" i="0">
                <a:effectLst/>
                <a:latin typeface="Source Sans Pro" panose="020B0503030403020204" pitchFamily="34" charset="0"/>
              </a:rPr>
              <a:t>Testing is context dependent</a:t>
            </a:r>
          </a:p>
          <a:p>
            <a:pPr>
              <a:buFont typeface="Arial" panose="020B0604020202020204" pitchFamily="34" charset="0"/>
              <a:buChar char="•"/>
            </a:pPr>
            <a:r>
              <a:rPr lang="en-US" sz="1400" b="0" i="0">
                <a:effectLst/>
                <a:latin typeface="Source Sans Pro" panose="020B0503030403020204" pitchFamily="34" charset="0"/>
              </a:rPr>
              <a:t>Absence of errors fallacy.</a:t>
            </a:r>
          </a:p>
          <a:p>
            <a:pPr marL="0" indent="0">
              <a:buNone/>
            </a:pPr>
            <a:r>
              <a:rPr lang="en-US" sz="1400" b="1"/>
              <a:t>Economics testing:</a:t>
            </a:r>
          </a:p>
          <a:p>
            <a:pPr marL="0" indent="0">
              <a:buNone/>
            </a:pPr>
            <a:r>
              <a:rPr lang="en-US" sz="1400" b="0" i="0">
                <a:effectLst/>
                <a:latin typeface="arial" panose="020B0604020202020204" pitchFamily="34" charset="0"/>
              </a:rPr>
              <a:t>                  Testing is about </a:t>
            </a:r>
            <a:r>
              <a:rPr lang="en-US" sz="1400" b="1" i="0">
                <a:effectLst/>
                <a:latin typeface="arial" panose="020B0604020202020204" pitchFamily="34" charset="0"/>
              </a:rPr>
              <a:t>getting real feedback quickly, reducing wasteful testing activities, and putting a mirror in front of our applications</a:t>
            </a:r>
            <a:r>
              <a:rPr lang="en-US" sz="1400" b="0" i="0">
                <a:effectLst/>
                <a:latin typeface="arial" panose="020B0604020202020204" pitchFamily="34" charset="0"/>
              </a:rPr>
              <a:t>. It becomes advantageous to understand the costs of these activities and direct the effort investment where it's most beneficial</a:t>
            </a:r>
            <a:endParaRPr lang="en-US" sz="1400" b="1"/>
          </a:p>
          <a:p>
            <a:pPr marL="0" indent="0">
              <a:buNone/>
            </a:pPr>
            <a:endParaRPr lang="en-US" sz="1400" b="1" i="0">
              <a:effectLst/>
            </a:endParaRPr>
          </a:p>
          <a:p>
            <a:endParaRPr lang="en-IN" sz="1400"/>
          </a:p>
        </p:txBody>
      </p:sp>
      <p:pic>
        <p:nvPicPr>
          <p:cNvPr id="14" name="Picture 4" descr="Sample being pipetted into a petri dish">
            <a:extLst>
              <a:ext uri="{FF2B5EF4-FFF2-40B4-BE49-F238E27FC236}">
                <a16:creationId xmlns:a16="http://schemas.microsoft.com/office/drawing/2014/main" id="{F22F4C08-AA78-BD1A-FBA8-A52587C6AA7C}"/>
              </a:ext>
            </a:extLst>
          </p:cNvPr>
          <p:cNvPicPr>
            <a:picLocks noChangeAspect="1"/>
          </p:cNvPicPr>
          <p:nvPr/>
        </p:nvPicPr>
        <p:blipFill rotWithShape="1">
          <a:blip r:embed="rId2"/>
          <a:srcRect l="43514" r="5959" b="-2"/>
          <a:stretch/>
        </p:blipFill>
        <p:spPr>
          <a:xfrm>
            <a:off x="20" y="10"/>
            <a:ext cx="4635571" cy="6857990"/>
          </a:xfrm>
          <a:prstGeom prst="rect">
            <a:avLst/>
          </a:prstGeom>
          <a:effectLst/>
        </p:spPr>
      </p:pic>
    </p:spTree>
    <p:extLst>
      <p:ext uri="{BB962C8B-B14F-4D97-AF65-F5344CB8AC3E}">
        <p14:creationId xmlns:p14="http://schemas.microsoft.com/office/powerpoint/2010/main" val="930310847"/>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Metadata/LabelInfo.xml><?xml version="1.0" encoding="utf-8"?>
<clbl:labelList xmlns:clbl="http://schemas.microsoft.com/office/2020/mipLabelMetadata">
  <clbl:label id="{13085c86-4bcb-460a-a6f0-b373421c6323}" enabled="0" method="" siteId="{13085c86-4bcb-460a-a6f0-b373421c6323}" removed="1"/>
</clbl:labelList>
</file>

<file path=docProps/app.xml><?xml version="1.0" encoding="utf-8"?>
<Properties xmlns="http://schemas.openxmlformats.org/officeDocument/2006/extended-properties" xmlns:vt="http://schemas.openxmlformats.org/officeDocument/2006/docPropsVTypes">
  <Template>Gallery</Template>
  <TotalTime>361</TotalTime>
  <Words>603</Words>
  <Application>Microsoft Office PowerPoint</Application>
  <PresentationFormat>Widescreen</PresentationFormat>
  <Paragraphs>82</Paragraphs>
  <Slides>10</Slides>
  <Notes>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10</vt:i4>
      </vt:variant>
    </vt:vector>
  </HeadingPairs>
  <TitlesOfParts>
    <vt:vector size="23" baseType="lpstr">
      <vt:lpstr>Arial</vt:lpstr>
      <vt:lpstr>Arial</vt:lpstr>
      <vt:lpstr>Courier New</vt:lpstr>
      <vt:lpstr>Gill Sans MT</vt:lpstr>
      <vt:lpstr>Heebo</vt:lpstr>
      <vt:lpstr>inter-regular</vt:lpstr>
      <vt:lpstr>Montserrat</vt:lpstr>
      <vt:lpstr>Nunito</vt:lpstr>
      <vt:lpstr>Open Sans</vt:lpstr>
      <vt:lpstr>Open Sans</vt:lpstr>
      <vt:lpstr>Roboto</vt:lpstr>
      <vt:lpstr>Source Sans Pro</vt:lpstr>
      <vt:lpstr>Gallery</vt:lpstr>
      <vt:lpstr>AGENDA</vt:lpstr>
      <vt:lpstr>Introduction Of Software Testing</vt:lpstr>
      <vt:lpstr>Definition Of Software Testing</vt:lpstr>
      <vt:lpstr>Needs Of Software Testing</vt:lpstr>
      <vt:lpstr>Error-Failure-Defect</vt:lpstr>
      <vt:lpstr>Causes Of Software Defects:</vt:lpstr>
      <vt:lpstr>Importance of software testing</vt:lpstr>
      <vt:lpstr>Testing and Quality</vt:lpstr>
      <vt:lpstr>7 Principles of Software Testing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Of Software Testing</dc:title>
  <dc:creator>Satya Bhavani Gedela</dc:creator>
  <cp:lastModifiedBy>Satya Bhavani Gedela</cp:lastModifiedBy>
  <cp:revision>1</cp:revision>
  <dcterms:created xsi:type="dcterms:W3CDTF">2022-06-27T07:18:02Z</dcterms:created>
  <dcterms:modified xsi:type="dcterms:W3CDTF">2022-07-06T06:31:22Z</dcterms:modified>
</cp:coreProperties>
</file>