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DB57B-B377-4D6B-A2DE-A6441219ADEB}" v="30" dt="2022-07-06T06:31:38.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ya Bhavani Gedela" userId="0373742a-f013-482d-baef-32c110c2c0f6" providerId="ADAL" clId="{F55DB57B-B377-4D6B-A2DE-A6441219ADEB}"/>
    <pc:docChg chg="undo custSel addSld delSld modSld addMainMaster delMainMaster">
      <pc:chgData name="Satya Bhavani Gedela" userId="0373742a-f013-482d-baef-32c110c2c0f6" providerId="ADAL" clId="{F55DB57B-B377-4D6B-A2DE-A6441219ADEB}" dt="2022-07-06T06:33:02.702" v="1502" actId="26606"/>
      <pc:docMkLst>
        <pc:docMk/>
      </pc:docMkLst>
      <pc:sldChg chg="addSp delSp modSp mod setBg modClrScheme setClrOvrMap delDesignElem chgLayout">
        <pc:chgData name="Satya Bhavani Gedela" userId="0373742a-f013-482d-baef-32c110c2c0f6" providerId="ADAL" clId="{F55DB57B-B377-4D6B-A2DE-A6441219ADEB}" dt="2022-06-29T07:43:52.817" v="1321" actId="1076"/>
        <pc:sldMkLst>
          <pc:docMk/>
          <pc:sldMk cId="2997721997" sldId="256"/>
        </pc:sldMkLst>
        <pc:spChg chg="mod">
          <ac:chgData name="Satya Bhavani Gedela" userId="0373742a-f013-482d-baef-32c110c2c0f6" providerId="ADAL" clId="{F55DB57B-B377-4D6B-A2DE-A6441219ADEB}" dt="2022-06-29T06:07:42.675" v="25" actId="26606"/>
          <ac:spMkLst>
            <pc:docMk/>
            <pc:sldMk cId="2997721997" sldId="256"/>
            <ac:spMk id="2" creationId="{578B9865-C8AB-9531-0FE6-B6A6C639D46F}"/>
          </ac:spMkLst>
        </pc:spChg>
        <pc:spChg chg="mod">
          <ac:chgData name="Satya Bhavani Gedela" userId="0373742a-f013-482d-baef-32c110c2c0f6" providerId="ADAL" clId="{F55DB57B-B377-4D6B-A2DE-A6441219ADEB}" dt="2022-06-29T06:07:42.675" v="25" actId="26606"/>
          <ac:spMkLst>
            <pc:docMk/>
            <pc:sldMk cId="2997721997" sldId="256"/>
            <ac:spMk id="3" creationId="{26D0FD0D-E171-A6E2-CDB3-8439C144A7E0}"/>
          </ac:spMkLst>
        </pc:spChg>
        <pc:spChg chg="add del">
          <ac:chgData name="Satya Bhavani Gedela" userId="0373742a-f013-482d-baef-32c110c2c0f6" providerId="ADAL" clId="{F55DB57B-B377-4D6B-A2DE-A6441219ADEB}" dt="2022-06-29T06:07:14.559" v="19"/>
          <ac:spMkLst>
            <pc:docMk/>
            <pc:sldMk cId="2997721997" sldId="256"/>
            <ac:spMk id="9" creationId="{EBDD1931-9E86-4402-9A68-33A2D9EFB198}"/>
          </ac:spMkLst>
        </pc:spChg>
        <pc:spChg chg="add del">
          <ac:chgData name="Satya Bhavani Gedela" userId="0373742a-f013-482d-baef-32c110c2c0f6" providerId="ADAL" clId="{F55DB57B-B377-4D6B-A2DE-A6441219ADEB}" dt="2022-06-29T06:07:42.664" v="24" actId="26606"/>
          <ac:spMkLst>
            <pc:docMk/>
            <pc:sldMk cId="2997721997" sldId="256"/>
            <ac:spMk id="10" creationId="{94714483-7072-431F-9DBE-87F44E4D44BC}"/>
          </ac:spMkLst>
        </pc:spChg>
        <pc:spChg chg="add del">
          <ac:chgData name="Satya Bhavani Gedela" userId="0373742a-f013-482d-baef-32c110c2c0f6" providerId="ADAL" clId="{F55DB57B-B377-4D6B-A2DE-A6441219ADEB}" dt="2022-06-29T06:07:14.559" v="19"/>
          <ac:spMkLst>
            <pc:docMk/>
            <pc:sldMk cId="2997721997" sldId="256"/>
            <ac:spMk id="11" creationId="{A9D2268A-D939-4E78-91B6-6C7E46406788}"/>
          </ac:spMkLst>
        </pc:spChg>
        <pc:spChg chg="add del">
          <ac:chgData name="Satya Bhavani Gedela" userId="0373742a-f013-482d-baef-32c110c2c0f6" providerId="ADAL" clId="{F55DB57B-B377-4D6B-A2DE-A6441219ADEB}" dt="2022-06-29T06:07:42.664" v="24" actId="26606"/>
          <ac:spMkLst>
            <pc:docMk/>
            <pc:sldMk cId="2997721997" sldId="256"/>
            <ac:spMk id="12" creationId="{495892E1-F4A5-4991-AC52-4F417B14A2A2}"/>
          </ac:spMkLst>
        </pc:spChg>
        <pc:spChg chg="add del">
          <ac:chgData name="Satya Bhavani Gedela" userId="0373742a-f013-482d-baef-32c110c2c0f6" providerId="ADAL" clId="{F55DB57B-B377-4D6B-A2DE-A6441219ADEB}" dt="2022-06-29T06:07:14.559" v="19"/>
          <ac:spMkLst>
            <pc:docMk/>
            <pc:sldMk cId="2997721997" sldId="256"/>
            <ac:spMk id="13" creationId="{E0C43A58-225D-452D-8185-0D89D1EED861}"/>
          </ac:spMkLst>
        </pc:spChg>
        <pc:spChg chg="add del">
          <ac:chgData name="Satya Bhavani Gedela" userId="0373742a-f013-482d-baef-32c110c2c0f6" providerId="ADAL" clId="{F55DB57B-B377-4D6B-A2DE-A6441219ADEB}" dt="2022-06-29T06:07:42.664" v="24" actId="26606"/>
          <ac:spMkLst>
            <pc:docMk/>
            <pc:sldMk cId="2997721997" sldId="256"/>
            <ac:spMk id="22" creationId="{E2683E3F-F855-4549-84F8-42064EC0F247}"/>
          </ac:spMkLst>
        </pc:spChg>
        <pc:spChg chg="add del">
          <ac:chgData name="Satya Bhavani Gedela" userId="0373742a-f013-482d-baef-32c110c2c0f6" providerId="ADAL" clId="{F55DB57B-B377-4D6B-A2DE-A6441219ADEB}" dt="2022-06-29T06:07:42.664" v="24" actId="26606"/>
          <ac:spMkLst>
            <pc:docMk/>
            <pc:sldMk cId="2997721997" sldId="256"/>
            <ac:spMk id="30" creationId="{832F3179-0CD5-40C8-9939-D8355006F7BA}"/>
          </ac:spMkLst>
        </pc:spChg>
        <pc:spChg chg="add del">
          <ac:chgData name="Satya Bhavani Gedela" userId="0373742a-f013-482d-baef-32c110c2c0f6" providerId="ADAL" clId="{F55DB57B-B377-4D6B-A2DE-A6441219ADEB}" dt="2022-06-29T06:13:29.478" v="55"/>
          <ac:spMkLst>
            <pc:docMk/>
            <pc:sldMk cId="2997721997" sldId="256"/>
            <ac:spMk id="38" creationId="{C5E6CFF1-2F42-4E10-9A97-F116F46F53FE}"/>
          </ac:spMkLst>
        </pc:spChg>
        <pc:grpChg chg="add del">
          <ac:chgData name="Satya Bhavani Gedela" userId="0373742a-f013-482d-baef-32c110c2c0f6" providerId="ADAL" clId="{F55DB57B-B377-4D6B-A2DE-A6441219ADEB}" dt="2022-06-29T06:07:42.664" v="24" actId="26606"/>
          <ac:grpSpMkLst>
            <pc:docMk/>
            <pc:sldMk cId="2997721997" sldId="256"/>
            <ac:grpSpMk id="14" creationId="{ACF597F8-76AA-44FA-8E6A-06223B66C0DD}"/>
          </ac:grpSpMkLst>
        </pc:grpChg>
        <pc:grpChg chg="add del">
          <ac:chgData name="Satya Bhavani Gedela" userId="0373742a-f013-482d-baef-32c110c2c0f6" providerId="ADAL" clId="{F55DB57B-B377-4D6B-A2DE-A6441219ADEB}" dt="2022-06-29T06:07:42.664" v="24" actId="26606"/>
          <ac:grpSpMkLst>
            <pc:docMk/>
            <pc:sldMk cId="2997721997" sldId="256"/>
            <ac:grpSpMk id="24" creationId="{8FC90B1E-0223-4440-AF22-8F32F6F0C7D2}"/>
          </ac:grpSpMkLst>
        </pc:grpChg>
        <pc:grpChg chg="add del">
          <ac:chgData name="Satya Bhavani Gedela" userId="0373742a-f013-482d-baef-32c110c2c0f6" providerId="ADAL" clId="{F55DB57B-B377-4D6B-A2DE-A6441219ADEB}" dt="2022-06-29T06:07:42.664" v="24" actId="26606"/>
          <ac:grpSpMkLst>
            <pc:docMk/>
            <pc:sldMk cId="2997721997" sldId="256"/>
            <ac:grpSpMk id="32" creationId="{11CE155D-684B-4F5E-B835-C52765E310E7}"/>
          </ac:grpSpMkLst>
        </pc:grpChg>
        <pc:graphicFrameChg chg="add del mod modGraphic">
          <ac:chgData name="Satya Bhavani Gedela" userId="0373742a-f013-482d-baef-32c110c2c0f6" providerId="ADAL" clId="{F55DB57B-B377-4D6B-A2DE-A6441219ADEB}" dt="2022-06-29T05:59:47.570" v="5"/>
          <ac:graphicFrameMkLst>
            <pc:docMk/>
            <pc:sldMk cId="2997721997" sldId="256"/>
            <ac:graphicFrameMk id="4" creationId="{CAD01C78-F299-92C9-CAF6-595B4EAB2656}"/>
          </ac:graphicFrameMkLst>
        </pc:graphicFrameChg>
        <pc:picChg chg="add mod">
          <ac:chgData name="Satya Bhavani Gedela" userId="0373742a-f013-482d-baef-32c110c2c0f6" providerId="ADAL" clId="{F55DB57B-B377-4D6B-A2DE-A6441219ADEB}" dt="2022-06-29T07:43:52.817" v="1321" actId="1076"/>
          <ac:picMkLst>
            <pc:docMk/>
            <pc:sldMk cId="2997721997" sldId="256"/>
            <ac:picMk id="5" creationId="{3647BFC7-F917-E5E7-DEFC-D6D3DB26C6C0}"/>
          </ac:picMkLst>
        </pc:picChg>
        <pc:cxnChg chg="add del">
          <ac:chgData name="Satya Bhavani Gedela" userId="0373742a-f013-482d-baef-32c110c2c0f6" providerId="ADAL" clId="{F55DB57B-B377-4D6B-A2DE-A6441219ADEB}" dt="2022-06-29T06:13:29.478" v="55"/>
          <ac:cxnSpMkLst>
            <pc:docMk/>
            <pc:sldMk cId="2997721997" sldId="256"/>
            <ac:cxnSpMk id="39" creationId="{67182200-4859-4C8D-BCBB-55B245C28BA3}"/>
          </ac:cxnSpMkLst>
        </pc:cxnChg>
      </pc:sldChg>
      <pc:sldChg chg="addSp delSp modSp new mod setBg setClrOvrMap delDesignElem">
        <pc:chgData name="Satya Bhavani Gedela" userId="0373742a-f013-482d-baef-32c110c2c0f6" providerId="ADAL" clId="{F55DB57B-B377-4D6B-A2DE-A6441219ADEB}" dt="2022-07-06T06:31:53.184" v="1485" actId="26606"/>
        <pc:sldMkLst>
          <pc:docMk/>
          <pc:sldMk cId="580166518" sldId="257"/>
        </pc:sldMkLst>
        <pc:spChg chg="mod">
          <ac:chgData name="Satya Bhavani Gedela" userId="0373742a-f013-482d-baef-32c110c2c0f6" providerId="ADAL" clId="{F55DB57B-B377-4D6B-A2DE-A6441219ADEB}" dt="2022-07-06T06:31:53.184" v="1485" actId="26606"/>
          <ac:spMkLst>
            <pc:docMk/>
            <pc:sldMk cId="580166518" sldId="257"/>
            <ac:spMk id="2" creationId="{F9589892-6B6A-7546-915C-8320E07E3C89}"/>
          </ac:spMkLst>
        </pc:spChg>
        <pc:spChg chg="add del mod">
          <ac:chgData name="Satya Bhavani Gedela" userId="0373742a-f013-482d-baef-32c110c2c0f6" providerId="ADAL" clId="{F55DB57B-B377-4D6B-A2DE-A6441219ADEB}" dt="2022-06-29T06:24:52.080" v="218" actId="26606"/>
          <ac:spMkLst>
            <pc:docMk/>
            <pc:sldMk cId="580166518" sldId="257"/>
            <ac:spMk id="3" creationId="{7CB418CE-FE3C-7E2D-3B7E-27617589F301}"/>
          </ac:spMkLst>
        </pc:spChg>
        <pc:spChg chg="add del">
          <ac:chgData name="Satya Bhavani Gedela" userId="0373742a-f013-482d-baef-32c110c2c0f6" providerId="ADAL" clId="{F55DB57B-B377-4D6B-A2DE-A6441219ADEB}" dt="2022-06-29T06:24:43.086" v="213" actId="26606"/>
          <ac:spMkLst>
            <pc:docMk/>
            <pc:sldMk cId="580166518" sldId="257"/>
            <ac:spMk id="8" creationId="{4E65CDE2-194C-4A17-9E3C-017E8A8970E2}"/>
          </ac:spMkLst>
        </pc:spChg>
        <pc:spChg chg="add del">
          <ac:chgData name="Satya Bhavani Gedela" userId="0373742a-f013-482d-baef-32c110c2c0f6" providerId="ADAL" clId="{F55DB57B-B377-4D6B-A2DE-A6441219ADEB}" dt="2022-06-29T06:24:49.642" v="215" actId="26606"/>
          <ac:spMkLst>
            <pc:docMk/>
            <pc:sldMk cId="580166518" sldId="257"/>
            <ac:spMk id="12" creationId="{C5E6CFF1-2F42-4E10-9A97-F116F46F53FE}"/>
          </ac:spMkLst>
        </pc:spChg>
        <pc:spChg chg="add del">
          <ac:chgData name="Satya Bhavani Gedela" userId="0373742a-f013-482d-baef-32c110c2c0f6" providerId="ADAL" clId="{F55DB57B-B377-4D6B-A2DE-A6441219ADEB}" dt="2022-06-29T06:33:02.950" v="262"/>
          <ac:spMkLst>
            <pc:docMk/>
            <pc:sldMk cId="580166518" sldId="257"/>
            <ac:spMk id="14" creationId="{C7278469-3C3C-49CE-AEEE-E176A4900B78}"/>
          </ac:spMkLst>
        </pc:spChg>
        <pc:spChg chg="add del">
          <ac:chgData name="Satya Bhavani Gedela" userId="0373742a-f013-482d-baef-32c110c2c0f6" providerId="ADAL" clId="{F55DB57B-B377-4D6B-A2DE-A6441219ADEB}" dt="2022-06-29T06:24:52.067" v="217" actId="26606"/>
          <ac:spMkLst>
            <pc:docMk/>
            <pc:sldMk cId="580166518" sldId="257"/>
            <ac:spMk id="15" creationId="{C5E6CFF1-2F42-4E10-9A97-F116F46F53FE}"/>
          </ac:spMkLst>
        </pc:spChg>
        <pc:spChg chg="add del">
          <ac:chgData name="Satya Bhavani Gedela" userId="0373742a-f013-482d-baef-32c110c2c0f6" providerId="ADAL" clId="{F55DB57B-B377-4D6B-A2DE-A6441219ADEB}" dt="2022-06-29T06:33:02.950" v="262"/>
          <ac:spMkLst>
            <pc:docMk/>
            <pc:sldMk cId="580166518" sldId="257"/>
            <ac:spMk id="19" creationId="{5A0118C5-4F8D-4CF4-BADD-53FEACC6C42A}"/>
          </ac:spMkLst>
        </pc:spChg>
        <pc:spChg chg="add del">
          <ac:chgData name="Satya Bhavani Gedela" userId="0373742a-f013-482d-baef-32c110c2c0f6" providerId="ADAL" clId="{F55DB57B-B377-4D6B-A2DE-A6441219ADEB}" dt="2022-06-29T06:33:02.950" v="262"/>
          <ac:spMkLst>
            <pc:docMk/>
            <pc:sldMk cId="580166518" sldId="257"/>
            <ac:spMk id="20" creationId="{4C6598AB-1C17-4D54-951C-A082D94ACB7A}"/>
          </ac:spMkLst>
        </pc:spChg>
        <pc:spChg chg="add del">
          <ac:chgData name="Satya Bhavani Gedela" userId="0373742a-f013-482d-baef-32c110c2c0f6" providerId="ADAL" clId="{F55DB57B-B377-4D6B-A2DE-A6441219ADEB}" dt="2022-06-29T06:33:02.950" v="262"/>
          <ac:spMkLst>
            <pc:docMk/>
            <pc:sldMk cId="580166518" sldId="257"/>
            <ac:spMk id="21" creationId="{4E0A5C5C-2A95-428E-9F6A-0D29EBD57C9F}"/>
          </ac:spMkLst>
        </pc:spChg>
        <pc:spChg chg="add del">
          <ac:chgData name="Satya Bhavani Gedela" userId="0373742a-f013-482d-baef-32c110c2c0f6" providerId="ADAL" clId="{F55DB57B-B377-4D6B-A2DE-A6441219ADEB}" dt="2022-06-29T06:33:02.950" v="262"/>
          <ac:spMkLst>
            <pc:docMk/>
            <pc:sldMk cId="580166518" sldId="257"/>
            <ac:spMk id="22" creationId="{C83B66D7-137D-4AC1-B172-53D60F08BEB5}"/>
          </ac:spMkLst>
        </pc:spChg>
        <pc:spChg chg="add del">
          <ac:chgData name="Satya Bhavani Gedela" userId="0373742a-f013-482d-baef-32c110c2c0f6" providerId="ADAL" clId="{F55DB57B-B377-4D6B-A2DE-A6441219ADEB}" dt="2022-06-29T06:33:02.950" v="262"/>
          <ac:spMkLst>
            <pc:docMk/>
            <pc:sldMk cId="580166518" sldId="257"/>
            <ac:spMk id="23" creationId="{1056F38F-7C4E-461D-8709-7D0024AE1F79}"/>
          </ac:spMkLst>
        </pc:spChg>
        <pc:spChg chg="add del">
          <ac:chgData name="Satya Bhavani Gedela" userId="0373742a-f013-482d-baef-32c110c2c0f6" providerId="ADAL" clId="{F55DB57B-B377-4D6B-A2DE-A6441219ADEB}" dt="2022-06-29T06:33:02.950" v="262"/>
          <ac:spMkLst>
            <pc:docMk/>
            <pc:sldMk cId="580166518" sldId="257"/>
            <ac:spMk id="24" creationId="{F6B92503-6984-4D15-8B98-8718709B785D}"/>
          </ac:spMkLst>
        </pc:spChg>
        <pc:spChg chg="add del">
          <ac:chgData name="Satya Bhavani Gedela" userId="0373742a-f013-482d-baef-32c110c2c0f6" providerId="ADAL" clId="{F55DB57B-B377-4D6B-A2DE-A6441219ADEB}" dt="2022-06-29T06:33:02.950" v="262"/>
          <ac:spMkLst>
            <pc:docMk/>
            <pc:sldMk cId="580166518" sldId="257"/>
            <ac:spMk id="26" creationId="{08DDF938-524E-4C18-A47D-C00627832366}"/>
          </ac:spMkLst>
        </pc:spChg>
        <pc:spChg chg="add mod">
          <ac:chgData name="Satya Bhavani Gedela" userId="0373742a-f013-482d-baef-32c110c2c0f6" providerId="ADAL" clId="{F55DB57B-B377-4D6B-A2DE-A6441219ADEB}" dt="2022-07-06T06:31:53.184" v="1485" actId="26606"/>
          <ac:spMkLst>
            <pc:docMk/>
            <pc:sldMk cId="580166518" sldId="257"/>
            <ac:spMk id="34" creationId="{7CB418CE-FE3C-7E2D-3B7E-27617589F301}"/>
          </ac:spMkLst>
        </pc:spChg>
        <pc:spChg chg="add del">
          <ac:chgData name="Satya Bhavani Gedela" userId="0373742a-f013-482d-baef-32c110c2c0f6" providerId="ADAL" clId="{F55DB57B-B377-4D6B-A2DE-A6441219ADEB}" dt="2022-06-29T06:54:03.896" v="411"/>
          <ac:spMkLst>
            <pc:docMk/>
            <pc:sldMk cId="580166518" sldId="257"/>
            <ac:spMk id="36" creationId="{5A0118C5-4F8D-4CF4-BADD-53FEACC6C42A}"/>
          </ac:spMkLst>
        </pc:spChg>
        <pc:spChg chg="add del">
          <ac:chgData name="Satya Bhavani Gedela" userId="0373742a-f013-482d-baef-32c110c2c0f6" providerId="ADAL" clId="{F55DB57B-B377-4D6B-A2DE-A6441219ADEB}" dt="2022-06-29T06:54:03.896" v="411"/>
          <ac:spMkLst>
            <pc:docMk/>
            <pc:sldMk cId="580166518" sldId="257"/>
            <ac:spMk id="37" creationId="{4E0A5C5C-2A95-428E-9F6A-0D29EBD57C9F}"/>
          </ac:spMkLst>
        </pc:spChg>
        <pc:spChg chg="add del">
          <ac:chgData name="Satya Bhavani Gedela" userId="0373742a-f013-482d-baef-32c110c2c0f6" providerId="ADAL" clId="{F55DB57B-B377-4D6B-A2DE-A6441219ADEB}" dt="2022-06-29T06:54:03.896" v="411"/>
          <ac:spMkLst>
            <pc:docMk/>
            <pc:sldMk cId="580166518" sldId="257"/>
            <ac:spMk id="38" creationId="{1056F38F-7C4E-461D-8709-7D0024AE1F79}"/>
          </ac:spMkLst>
        </pc:spChg>
        <pc:spChg chg="add del">
          <ac:chgData name="Satya Bhavani Gedela" userId="0373742a-f013-482d-baef-32c110c2c0f6" providerId="ADAL" clId="{F55DB57B-B377-4D6B-A2DE-A6441219ADEB}" dt="2022-06-29T06:36:28.378" v="276"/>
          <ac:spMkLst>
            <pc:docMk/>
            <pc:sldMk cId="580166518" sldId="257"/>
            <ac:spMk id="39" creationId="{5A0118C5-4F8D-4CF4-BADD-53FEACC6C42A}"/>
          </ac:spMkLst>
        </pc:spChg>
        <pc:spChg chg="add del">
          <ac:chgData name="Satya Bhavani Gedela" userId="0373742a-f013-482d-baef-32c110c2c0f6" providerId="ADAL" clId="{F55DB57B-B377-4D6B-A2DE-A6441219ADEB}" dt="2022-06-29T06:54:03.896" v="411"/>
          <ac:spMkLst>
            <pc:docMk/>
            <pc:sldMk cId="580166518" sldId="257"/>
            <ac:spMk id="40" creationId="{C7278469-3C3C-49CE-AEEE-E176A4900B78}"/>
          </ac:spMkLst>
        </pc:spChg>
        <pc:spChg chg="add del">
          <ac:chgData name="Satya Bhavani Gedela" userId="0373742a-f013-482d-baef-32c110c2c0f6" providerId="ADAL" clId="{F55DB57B-B377-4D6B-A2DE-A6441219ADEB}" dt="2022-06-29T06:36:28.378" v="276"/>
          <ac:spMkLst>
            <pc:docMk/>
            <pc:sldMk cId="580166518" sldId="257"/>
            <ac:spMk id="41" creationId="{4E0A5C5C-2A95-428E-9F6A-0D29EBD57C9F}"/>
          </ac:spMkLst>
        </pc:spChg>
        <pc:spChg chg="add del">
          <ac:chgData name="Satya Bhavani Gedela" userId="0373742a-f013-482d-baef-32c110c2c0f6" providerId="ADAL" clId="{F55DB57B-B377-4D6B-A2DE-A6441219ADEB}" dt="2022-06-29T06:36:28.378" v="276"/>
          <ac:spMkLst>
            <pc:docMk/>
            <pc:sldMk cId="580166518" sldId="257"/>
            <ac:spMk id="43" creationId="{1056F38F-7C4E-461D-8709-7D0024AE1F79}"/>
          </ac:spMkLst>
        </pc:spChg>
        <pc:spChg chg="add">
          <ac:chgData name="Satya Bhavani Gedela" userId="0373742a-f013-482d-baef-32c110c2c0f6" providerId="ADAL" clId="{F55DB57B-B377-4D6B-A2DE-A6441219ADEB}" dt="2022-07-06T06:31:53.184" v="1485" actId="26606"/>
          <ac:spMkLst>
            <pc:docMk/>
            <pc:sldMk cId="580166518" sldId="257"/>
            <ac:spMk id="44" creationId="{DFF2AC85-FAA0-4844-813F-83C04D7382E2}"/>
          </ac:spMkLst>
        </pc:spChg>
        <pc:spChg chg="add del">
          <ac:chgData name="Satya Bhavani Gedela" userId="0373742a-f013-482d-baef-32c110c2c0f6" providerId="ADAL" clId="{F55DB57B-B377-4D6B-A2DE-A6441219ADEB}" dt="2022-06-29T06:36:28.378" v="276"/>
          <ac:spMkLst>
            <pc:docMk/>
            <pc:sldMk cId="580166518" sldId="257"/>
            <ac:spMk id="45" creationId="{C7278469-3C3C-49CE-AEEE-E176A4900B78}"/>
          </ac:spMkLst>
        </pc:spChg>
        <pc:spChg chg="add del">
          <ac:chgData name="Satya Bhavani Gedela" userId="0373742a-f013-482d-baef-32c110c2c0f6" providerId="ADAL" clId="{F55DB57B-B377-4D6B-A2DE-A6441219ADEB}" dt="2022-06-29T07:38:23.382" v="1306"/>
          <ac:spMkLst>
            <pc:docMk/>
            <pc:sldMk cId="580166518" sldId="257"/>
            <ac:spMk id="46" creationId="{5A0118C5-4F8D-4CF4-BADD-53FEACC6C42A}"/>
          </ac:spMkLst>
        </pc:spChg>
        <pc:spChg chg="add del">
          <ac:chgData name="Satya Bhavani Gedela" userId="0373742a-f013-482d-baef-32c110c2c0f6" providerId="ADAL" clId="{F55DB57B-B377-4D6B-A2DE-A6441219ADEB}" dt="2022-06-29T06:54:03.896" v="411"/>
          <ac:spMkLst>
            <pc:docMk/>
            <pc:sldMk cId="580166518" sldId="257"/>
            <ac:spMk id="50" creationId="{4C6598AB-1C17-4D54-951C-A082D94ACB7A}"/>
          </ac:spMkLst>
        </pc:spChg>
        <pc:spChg chg="add del">
          <ac:chgData name="Satya Bhavani Gedela" userId="0373742a-f013-482d-baef-32c110c2c0f6" providerId="ADAL" clId="{F55DB57B-B377-4D6B-A2DE-A6441219ADEB}" dt="2022-06-29T06:36:28.378" v="276"/>
          <ac:spMkLst>
            <pc:docMk/>
            <pc:sldMk cId="580166518" sldId="257"/>
            <ac:spMk id="51" creationId="{4C6598AB-1C17-4D54-951C-A082D94ACB7A}"/>
          </ac:spMkLst>
        </pc:spChg>
        <pc:spChg chg="add del">
          <ac:chgData name="Satya Bhavani Gedela" userId="0373742a-f013-482d-baef-32c110c2c0f6" providerId="ADAL" clId="{F55DB57B-B377-4D6B-A2DE-A6441219ADEB}" dt="2022-06-29T06:54:03.896" v="411"/>
          <ac:spMkLst>
            <pc:docMk/>
            <pc:sldMk cId="580166518" sldId="257"/>
            <ac:spMk id="52" creationId="{C83B66D7-137D-4AC1-B172-53D60F08BEB5}"/>
          </ac:spMkLst>
        </pc:spChg>
        <pc:spChg chg="add del">
          <ac:chgData name="Satya Bhavani Gedela" userId="0373742a-f013-482d-baef-32c110c2c0f6" providerId="ADAL" clId="{F55DB57B-B377-4D6B-A2DE-A6441219ADEB}" dt="2022-06-29T06:36:28.378" v="276"/>
          <ac:spMkLst>
            <pc:docMk/>
            <pc:sldMk cId="580166518" sldId="257"/>
            <ac:spMk id="53" creationId="{C83B66D7-137D-4AC1-B172-53D60F08BEB5}"/>
          </ac:spMkLst>
        </pc:spChg>
        <pc:spChg chg="add del">
          <ac:chgData name="Satya Bhavani Gedela" userId="0373742a-f013-482d-baef-32c110c2c0f6" providerId="ADAL" clId="{F55DB57B-B377-4D6B-A2DE-A6441219ADEB}" dt="2022-06-29T06:54:03.896" v="411"/>
          <ac:spMkLst>
            <pc:docMk/>
            <pc:sldMk cId="580166518" sldId="257"/>
            <ac:spMk id="54" creationId="{F6B92503-6984-4D15-8B98-8718709B785D}"/>
          </ac:spMkLst>
        </pc:spChg>
        <pc:spChg chg="add del">
          <ac:chgData name="Satya Bhavani Gedela" userId="0373742a-f013-482d-baef-32c110c2c0f6" providerId="ADAL" clId="{F55DB57B-B377-4D6B-A2DE-A6441219ADEB}" dt="2022-06-29T06:36:28.378" v="276"/>
          <ac:spMkLst>
            <pc:docMk/>
            <pc:sldMk cId="580166518" sldId="257"/>
            <ac:spMk id="55" creationId="{F6B92503-6984-4D15-8B98-8718709B785D}"/>
          </ac:spMkLst>
        </pc:spChg>
        <pc:spChg chg="add del">
          <ac:chgData name="Satya Bhavani Gedela" userId="0373742a-f013-482d-baef-32c110c2c0f6" providerId="ADAL" clId="{F55DB57B-B377-4D6B-A2DE-A6441219ADEB}" dt="2022-06-29T06:54:03.896" v="411"/>
          <ac:spMkLst>
            <pc:docMk/>
            <pc:sldMk cId="580166518" sldId="257"/>
            <ac:spMk id="56" creationId="{08DDF938-524E-4C18-A47D-C00627832366}"/>
          </ac:spMkLst>
        </pc:spChg>
        <pc:spChg chg="add del">
          <ac:chgData name="Satya Bhavani Gedela" userId="0373742a-f013-482d-baef-32c110c2c0f6" providerId="ADAL" clId="{F55DB57B-B377-4D6B-A2DE-A6441219ADEB}" dt="2022-06-29T06:36:28.378" v="276"/>
          <ac:spMkLst>
            <pc:docMk/>
            <pc:sldMk cId="580166518" sldId="257"/>
            <ac:spMk id="57" creationId="{08DDF938-524E-4C18-A47D-C00627832366}"/>
          </ac:spMkLst>
        </pc:spChg>
        <pc:spChg chg="add">
          <ac:chgData name="Satya Bhavani Gedela" userId="0373742a-f013-482d-baef-32c110c2c0f6" providerId="ADAL" clId="{F55DB57B-B377-4D6B-A2DE-A6441219ADEB}" dt="2022-07-06T06:31:53.184" v="1485" actId="26606"/>
          <ac:spMkLst>
            <pc:docMk/>
            <pc:sldMk cId="580166518" sldId="257"/>
            <ac:spMk id="65" creationId="{89CC0F1E-BAA2-47B1-8F83-7ECB9FD9E009}"/>
          </ac:spMkLst>
        </pc:spChg>
        <pc:spChg chg="add del">
          <ac:chgData name="Satya Bhavani Gedela" userId="0373742a-f013-482d-baef-32c110c2c0f6" providerId="ADAL" clId="{F55DB57B-B377-4D6B-A2DE-A6441219ADEB}" dt="2022-06-29T07:11:10.568" v="622"/>
          <ac:spMkLst>
            <pc:docMk/>
            <pc:sldMk cId="580166518" sldId="257"/>
            <ac:spMk id="70" creationId="{5A0118C5-4F8D-4CF4-BADD-53FEACC6C42A}"/>
          </ac:spMkLst>
        </pc:spChg>
        <pc:spChg chg="add del">
          <ac:chgData name="Satya Bhavani Gedela" userId="0373742a-f013-482d-baef-32c110c2c0f6" providerId="ADAL" clId="{F55DB57B-B377-4D6B-A2DE-A6441219ADEB}" dt="2022-06-29T07:11:10.568" v="622"/>
          <ac:spMkLst>
            <pc:docMk/>
            <pc:sldMk cId="580166518" sldId="257"/>
            <ac:spMk id="71" creationId="{4E0A5C5C-2A95-428E-9F6A-0D29EBD57C9F}"/>
          </ac:spMkLst>
        </pc:spChg>
        <pc:spChg chg="add del">
          <ac:chgData name="Satya Bhavani Gedela" userId="0373742a-f013-482d-baef-32c110c2c0f6" providerId="ADAL" clId="{F55DB57B-B377-4D6B-A2DE-A6441219ADEB}" dt="2022-06-29T07:11:10.568" v="622"/>
          <ac:spMkLst>
            <pc:docMk/>
            <pc:sldMk cId="580166518" sldId="257"/>
            <ac:spMk id="72" creationId="{1056F38F-7C4E-461D-8709-7D0024AE1F79}"/>
          </ac:spMkLst>
        </pc:spChg>
        <pc:spChg chg="add del">
          <ac:chgData name="Satya Bhavani Gedela" userId="0373742a-f013-482d-baef-32c110c2c0f6" providerId="ADAL" clId="{F55DB57B-B377-4D6B-A2DE-A6441219ADEB}" dt="2022-06-29T07:11:10.568" v="622"/>
          <ac:spMkLst>
            <pc:docMk/>
            <pc:sldMk cId="580166518" sldId="257"/>
            <ac:spMk id="73" creationId="{C7278469-3C3C-49CE-AEEE-E176A4900B78}"/>
          </ac:spMkLst>
        </pc:spChg>
        <pc:spChg chg="add del">
          <ac:chgData name="Satya Bhavani Gedela" userId="0373742a-f013-482d-baef-32c110c2c0f6" providerId="ADAL" clId="{F55DB57B-B377-4D6B-A2DE-A6441219ADEB}" dt="2022-06-29T07:11:10.568" v="622"/>
          <ac:spMkLst>
            <pc:docMk/>
            <pc:sldMk cId="580166518" sldId="257"/>
            <ac:spMk id="75" creationId="{4C6598AB-1C17-4D54-951C-A082D94ACB7A}"/>
          </ac:spMkLst>
        </pc:spChg>
        <pc:spChg chg="add del">
          <ac:chgData name="Satya Bhavani Gedela" userId="0373742a-f013-482d-baef-32c110c2c0f6" providerId="ADAL" clId="{F55DB57B-B377-4D6B-A2DE-A6441219ADEB}" dt="2022-06-29T07:11:10.568" v="622"/>
          <ac:spMkLst>
            <pc:docMk/>
            <pc:sldMk cId="580166518" sldId="257"/>
            <ac:spMk id="76" creationId="{C83B66D7-137D-4AC1-B172-53D60F08BEB5}"/>
          </ac:spMkLst>
        </pc:spChg>
        <pc:spChg chg="add del">
          <ac:chgData name="Satya Bhavani Gedela" userId="0373742a-f013-482d-baef-32c110c2c0f6" providerId="ADAL" clId="{F55DB57B-B377-4D6B-A2DE-A6441219ADEB}" dt="2022-06-29T07:11:10.568" v="622"/>
          <ac:spMkLst>
            <pc:docMk/>
            <pc:sldMk cId="580166518" sldId="257"/>
            <ac:spMk id="77" creationId="{F6B92503-6984-4D15-8B98-8718709B785D}"/>
          </ac:spMkLst>
        </pc:spChg>
        <pc:spChg chg="add del">
          <ac:chgData name="Satya Bhavani Gedela" userId="0373742a-f013-482d-baef-32c110c2c0f6" providerId="ADAL" clId="{F55DB57B-B377-4D6B-A2DE-A6441219ADEB}" dt="2022-06-29T07:11:10.568" v="622"/>
          <ac:spMkLst>
            <pc:docMk/>
            <pc:sldMk cId="580166518" sldId="257"/>
            <ac:spMk id="78" creationId="{08DDF938-524E-4C18-A47D-C00627832366}"/>
          </ac:spMkLst>
        </pc:spChg>
        <pc:spChg chg="add del">
          <ac:chgData name="Satya Bhavani Gedela" userId="0373742a-f013-482d-baef-32c110c2c0f6" providerId="ADAL" clId="{F55DB57B-B377-4D6B-A2DE-A6441219ADEB}" dt="2022-06-29T07:38:23.382" v="1306"/>
          <ac:spMkLst>
            <pc:docMk/>
            <pc:sldMk cId="580166518" sldId="257"/>
            <ac:spMk id="221" creationId="{A99050EE-26AF-4253-BD50-F0FCD965A8F6}"/>
          </ac:spMkLst>
        </pc:spChg>
        <pc:spChg chg="add del">
          <ac:chgData name="Satya Bhavani Gedela" userId="0373742a-f013-482d-baef-32c110c2c0f6" providerId="ADAL" clId="{F55DB57B-B377-4D6B-A2DE-A6441219ADEB}" dt="2022-06-29T07:38:23.382" v="1306"/>
          <ac:spMkLst>
            <pc:docMk/>
            <pc:sldMk cId="580166518" sldId="257"/>
            <ac:spMk id="394" creationId="{D0C78466-EB6E-45A0-99A6-A00789ACD90A}"/>
          </ac:spMkLst>
        </pc:spChg>
        <pc:spChg chg="add del">
          <ac:chgData name="Satya Bhavani Gedela" userId="0373742a-f013-482d-baef-32c110c2c0f6" providerId="ADAL" clId="{F55DB57B-B377-4D6B-A2DE-A6441219ADEB}" dt="2022-06-29T07:38:23.382" v="1306"/>
          <ac:spMkLst>
            <pc:docMk/>
            <pc:sldMk cId="580166518" sldId="257"/>
            <ac:spMk id="395" creationId="{E99F76E4-5DFD-4DBE-B042-66FBCD1182C9}"/>
          </ac:spMkLst>
        </pc:spChg>
        <pc:spChg chg="add del">
          <ac:chgData name="Satya Bhavani Gedela" userId="0373742a-f013-482d-baef-32c110c2c0f6" providerId="ADAL" clId="{F55DB57B-B377-4D6B-A2DE-A6441219ADEB}" dt="2022-07-06T06:31:38.197" v="1484"/>
          <ac:spMkLst>
            <pc:docMk/>
            <pc:sldMk cId="580166518" sldId="257"/>
            <ac:spMk id="420" creationId="{5A0118C5-4F8D-4CF4-BADD-53FEACC6C42A}"/>
          </ac:spMkLst>
        </pc:spChg>
        <pc:spChg chg="add del">
          <ac:chgData name="Satya Bhavani Gedela" userId="0373742a-f013-482d-baef-32c110c2c0f6" providerId="ADAL" clId="{F55DB57B-B377-4D6B-A2DE-A6441219ADEB}" dt="2022-07-06T06:31:38.197" v="1484"/>
          <ac:spMkLst>
            <pc:docMk/>
            <pc:sldMk cId="580166518" sldId="257"/>
            <ac:spMk id="421" creationId="{4E0A5C5C-2A95-428E-9F6A-0D29EBD57C9F}"/>
          </ac:spMkLst>
        </pc:spChg>
        <pc:spChg chg="add del">
          <ac:chgData name="Satya Bhavani Gedela" userId="0373742a-f013-482d-baef-32c110c2c0f6" providerId="ADAL" clId="{F55DB57B-B377-4D6B-A2DE-A6441219ADEB}" dt="2022-07-06T06:31:38.197" v="1484"/>
          <ac:spMkLst>
            <pc:docMk/>
            <pc:sldMk cId="580166518" sldId="257"/>
            <ac:spMk id="422" creationId="{1056F38F-7C4E-461D-8709-7D0024AE1F79}"/>
          </ac:spMkLst>
        </pc:spChg>
        <pc:spChg chg="add del">
          <ac:chgData name="Satya Bhavani Gedela" userId="0373742a-f013-482d-baef-32c110c2c0f6" providerId="ADAL" clId="{F55DB57B-B377-4D6B-A2DE-A6441219ADEB}" dt="2022-07-06T06:31:38.197" v="1484"/>
          <ac:spMkLst>
            <pc:docMk/>
            <pc:sldMk cId="580166518" sldId="257"/>
            <ac:spMk id="423" creationId="{C7278469-3C3C-49CE-AEEE-E176A4900B78}"/>
          </ac:spMkLst>
        </pc:spChg>
        <pc:spChg chg="add del">
          <ac:chgData name="Satya Bhavani Gedela" userId="0373742a-f013-482d-baef-32c110c2c0f6" providerId="ADAL" clId="{F55DB57B-B377-4D6B-A2DE-A6441219ADEB}" dt="2022-07-06T06:31:38.197" v="1484"/>
          <ac:spMkLst>
            <pc:docMk/>
            <pc:sldMk cId="580166518" sldId="257"/>
            <ac:spMk id="425" creationId="{4C6598AB-1C17-4D54-951C-A082D94ACB7A}"/>
          </ac:spMkLst>
        </pc:spChg>
        <pc:spChg chg="add del">
          <ac:chgData name="Satya Bhavani Gedela" userId="0373742a-f013-482d-baef-32c110c2c0f6" providerId="ADAL" clId="{F55DB57B-B377-4D6B-A2DE-A6441219ADEB}" dt="2022-07-06T06:31:38.197" v="1484"/>
          <ac:spMkLst>
            <pc:docMk/>
            <pc:sldMk cId="580166518" sldId="257"/>
            <ac:spMk id="426" creationId="{C83B66D7-137D-4AC1-B172-53D60F08BEB5}"/>
          </ac:spMkLst>
        </pc:spChg>
        <pc:spChg chg="add del">
          <ac:chgData name="Satya Bhavani Gedela" userId="0373742a-f013-482d-baef-32c110c2c0f6" providerId="ADAL" clId="{F55DB57B-B377-4D6B-A2DE-A6441219ADEB}" dt="2022-07-06T06:31:38.197" v="1484"/>
          <ac:spMkLst>
            <pc:docMk/>
            <pc:sldMk cId="580166518" sldId="257"/>
            <ac:spMk id="427" creationId="{F6B92503-6984-4D15-8B98-8718709B785D}"/>
          </ac:spMkLst>
        </pc:spChg>
        <pc:spChg chg="add del">
          <ac:chgData name="Satya Bhavani Gedela" userId="0373742a-f013-482d-baef-32c110c2c0f6" providerId="ADAL" clId="{F55DB57B-B377-4D6B-A2DE-A6441219ADEB}" dt="2022-07-06T06:31:38.197" v="1484"/>
          <ac:spMkLst>
            <pc:docMk/>
            <pc:sldMk cId="580166518" sldId="257"/>
            <ac:spMk id="428" creationId="{08DDF938-524E-4C18-A47D-C00627832366}"/>
          </ac:spMkLst>
        </pc:spChg>
        <pc:grpChg chg="add del">
          <ac:chgData name="Satya Bhavani Gedela" userId="0373742a-f013-482d-baef-32c110c2c0f6" providerId="ADAL" clId="{F55DB57B-B377-4D6B-A2DE-A6441219ADEB}" dt="2022-06-29T06:33:02.950" v="262"/>
          <ac:grpSpMkLst>
            <pc:docMk/>
            <pc:sldMk cId="580166518" sldId="257"/>
            <ac:grpSpMk id="25" creationId="{93DC754C-7E09-422D-A8BB-AF632E90DFA2}"/>
          </ac:grpSpMkLst>
        </pc:grpChg>
        <pc:grpChg chg="add del">
          <ac:chgData name="Satya Bhavani Gedela" userId="0373742a-f013-482d-baef-32c110c2c0f6" providerId="ADAL" clId="{F55DB57B-B377-4D6B-A2DE-A6441219ADEB}" dt="2022-06-29T06:33:02.950" v="262"/>
          <ac:grpSpMkLst>
            <pc:docMk/>
            <pc:sldMk cId="580166518" sldId="257"/>
            <ac:grpSpMk id="28" creationId="{3773FAF5-C452-4455-9411-D6AF5EBD4CA9}"/>
          </ac:grpSpMkLst>
        </pc:grpChg>
        <pc:grpChg chg="add del">
          <ac:chgData name="Satya Bhavani Gedela" userId="0373742a-f013-482d-baef-32c110c2c0f6" providerId="ADAL" clId="{F55DB57B-B377-4D6B-A2DE-A6441219ADEB}" dt="2022-06-29T06:54:03.896" v="411"/>
          <ac:grpSpMkLst>
            <pc:docMk/>
            <pc:sldMk cId="580166518" sldId="257"/>
            <ac:grpSpMk id="42" creationId="{93DC754C-7E09-422D-A8BB-AF632E90DFA2}"/>
          </ac:grpSpMkLst>
        </pc:grpChg>
        <pc:grpChg chg="add del">
          <ac:chgData name="Satya Bhavani Gedela" userId="0373742a-f013-482d-baef-32c110c2c0f6" providerId="ADAL" clId="{F55DB57B-B377-4D6B-A2DE-A6441219ADEB}" dt="2022-06-29T06:36:28.378" v="276"/>
          <ac:grpSpMkLst>
            <pc:docMk/>
            <pc:sldMk cId="580166518" sldId="257"/>
            <ac:grpSpMk id="47" creationId="{93DC754C-7E09-422D-A8BB-AF632E90DFA2}"/>
          </ac:grpSpMkLst>
        </pc:grpChg>
        <pc:grpChg chg="add del">
          <ac:chgData name="Satya Bhavani Gedela" userId="0373742a-f013-482d-baef-32c110c2c0f6" providerId="ADAL" clId="{F55DB57B-B377-4D6B-A2DE-A6441219ADEB}" dt="2022-06-29T06:54:03.896" v="411"/>
          <ac:grpSpMkLst>
            <pc:docMk/>
            <pc:sldMk cId="580166518" sldId="257"/>
            <ac:grpSpMk id="58" creationId="{3773FAF5-C452-4455-9411-D6AF5EBD4CA9}"/>
          </ac:grpSpMkLst>
        </pc:grpChg>
        <pc:grpChg chg="add del">
          <ac:chgData name="Satya Bhavani Gedela" userId="0373742a-f013-482d-baef-32c110c2c0f6" providerId="ADAL" clId="{F55DB57B-B377-4D6B-A2DE-A6441219ADEB}" dt="2022-06-29T06:36:28.378" v="276"/>
          <ac:grpSpMkLst>
            <pc:docMk/>
            <pc:sldMk cId="580166518" sldId="257"/>
            <ac:grpSpMk id="59" creationId="{3773FAF5-C452-4455-9411-D6AF5EBD4CA9}"/>
          </ac:grpSpMkLst>
        </pc:grpChg>
        <pc:grpChg chg="add del">
          <ac:chgData name="Satya Bhavani Gedela" userId="0373742a-f013-482d-baef-32c110c2c0f6" providerId="ADAL" clId="{F55DB57B-B377-4D6B-A2DE-A6441219ADEB}" dt="2022-06-29T07:11:10.568" v="622"/>
          <ac:grpSpMkLst>
            <pc:docMk/>
            <pc:sldMk cId="580166518" sldId="257"/>
            <ac:grpSpMk id="74" creationId="{93DC754C-7E09-422D-A8BB-AF632E90DFA2}"/>
          </ac:grpSpMkLst>
        </pc:grpChg>
        <pc:grpChg chg="add del">
          <ac:chgData name="Satya Bhavani Gedela" userId="0373742a-f013-482d-baef-32c110c2c0f6" providerId="ADAL" clId="{F55DB57B-B377-4D6B-A2DE-A6441219ADEB}" dt="2022-06-29T07:11:10.568" v="622"/>
          <ac:grpSpMkLst>
            <pc:docMk/>
            <pc:sldMk cId="580166518" sldId="257"/>
            <ac:grpSpMk id="79" creationId="{3773FAF5-C452-4455-9411-D6AF5EBD4CA9}"/>
          </ac:grpSpMkLst>
        </pc:grpChg>
        <pc:grpChg chg="add del">
          <ac:chgData name="Satya Bhavani Gedela" userId="0373742a-f013-482d-baef-32c110c2c0f6" providerId="ADAL" clId="{F55DB57B-B377-4D6B-A2DE-A6441219ADEB}" dt="2022-06-29T07:38:23.382" v="1306"/>
          <ac:grpSpMkLst>
            <pc:docMk/>
            <pc:sldMk cId="580166518" sldId="257"/>
            <ac:grpSpMk id="222" creationId="{773717CC-ECEE-4ABF-BA61-C59F46801775}"/>
          </ac:grpSpMkLst>
        </pc:grpChg>
        <pc:grpChg chg="add del">
          <ac:chgData name="Satya Bhavani Gedela" userId="0373742a-f013-482d-baef-32c110c2c0f6" providerId="ADAL" clId="{F55DB57B-B377-4D6B-A2DE-A6441219ADEB}" dt="2022-06-29T07:38:23.382" v="1306"/>
          <ac:grpSpMkLst>
            <pc:docMk/>
            <pc:sldMk cId="580166518" sldId="257"/>
            <ac:grpSpMk id="392" creationId="{00E015F5-1A99-4E40-BC3D-7707802996B5}"/>
          </ac:grpSpMkLst>
        </pc:grpChg>
        <pc:grpChg chg="add del">
          <ac:chgData name="Satya Bhavani Gedela" userId="0373742a-f013-482d-baef-32c110c2c0f6" providerId="ADAL" clId="{F55DB57B-B377-4D6B-A2DE-A6441219ADEB}" dt="2022-06-29T07:38:23.382" v="1306"/>
          <ac:grpSpMkLst>
            <pc:docMk/>
            <pc:sldMk cId="580166518" sldId="257"/>
            <ac:grpSpMk id="396" creationId="{5468B3A9-705E-43C3-A742-0619B0D8F2EE}"/>
          </ac:grpSpMkLst>
        </pc:grpChg>
        <pc:grpChg chg="add del">
          <ac:chgData name="Satya Bhavani Gedela" userId="0373742a-f013-482d-baef-32c110c2c0f6" providerId="ADAL" clId="{F55DB57B-B377-4D6B-A2DE-A6441219ADEB}" dt="2022-07-06T06:31:38.197" v="1484"/>
          <ac:grpSpMkLst>
            <pc:docMk/>
            <pc:sldMk cId="580166518" sldId="257"/>
            <ac:grpSpMk id="424" creationId="{93DC754C-7E09-422D-A8BB-AF632E90DFA2}"/>
          </ac:grpSpMkLst>
        </pc:grpChg>
        <pc:grpChg chg="add del">
          <ac:chgData name="Satya Bhavani Gedela" userId="0373742a-f013-482d-baef-32c110c2c0f6" providerId="ADAL" clId="{F55DB57B-B377-4D6B-A2DE-A6441219ADEB}" dt="2022-07-06T06:31:38.197" v="1484"/>
          <ac:grpSpMkLst>
            <pc:docMk/>
            <pc:sldMk cId="580166518" sldId="257"/>
            <ac:grpSpMk id="429" creationId="{3773FAF5-C452-4455-9411-D6AF5EBD4CA9}"/>
          </ac:grpSpMkLst>
        </pc:grpChg>
        <pc:graphicFrameChg chg="add del">
          <ac:chgData name="Satya Bhavani Gedela" userId="0373742a-f013-482d-baef-32c110c2c0f6" providerId="ADAL" clId="{F55DB57B-B377-4D6B-A2DE-A6441219ADEB}" dt="2022-06-29T06:24:52.067" v="217" actId="26606"/>
          <ac:graphicFrameMkLst>
            <pc:docMk/>
            <pc:sldMk cId="580166518" sldId="257"/>
            <ac:graphicFrameMk id="17" creationId="{EFED3D25-B515-C52C-A99A-3DD1B7306402}"/>
          </ac:graphicFrameMkLst>
        </pc:graphicFrameChg>
        <pc:picChg chg="add del">
          <ac:chgData name="Satya Bhavani Gedela" userId="0373742a-f013-482d-baef-32c110c2c0f6" providerId="ADAL" clId="{F55DB57B-B377-4D6B-A2DE-A6441219ADEB}" dt="2022-06-29T06:24:36.492" v="211" actId="26606"/>
          <ac:picMkLst>
            <pc:docMk/>
            <pc:sldMk cId="580166518" sldId="257"/>
            <ac:picMk id="5" creationId="{CC99B5B6-9B1A-43A9-3737-546E936ED650}"/>
          </ac:picMkLst>
        </pc:picChg>
        <pc:picChg chg="add del">
          <ac:chgData name="Satya Bhavani Gedela" userId="0373742a-f013-482d-baef-32c110c2c0f6" providerId="ADAL" clId="{F55DB57B-B377-4D6B-A2DE-A6441219ADEB}" dt="2022-06-29T06:24:52.067" v="217" actId="26606"/>
          <ac:picMkLst>
            <pc:docMk/>
            <pc:sldMk cId="580166518" sldId="257"/>
            <ac:picMk id="6" creationId="{BB6BF39C-34B4-4703-80C6-2B94FD0C4015}"/>
          </ac:picMkLst>
        </pc:picChg>
        <pc:picChg chg="add del">
          <ac:chgData name="Satya Bhavani Gedela" userId="0373742a-f013-482d-baef-32c110c2c0f6" providerId="ADAL" clId="{F55DB57B-B377-4D6B-A2DE-A6441219ADEB}" dt="2022-06-29T06:24:49.642" v="215" actId="26606"/>
          <ac:picMkLst>
            <pc:docMk/>
            <pc:sldMk cId="580166518" sldId="257"/>
            <ac:picMk id="13" creationId="{0C8ED229-2E0C-3A1E-4C41-717CFDA25CC0}"/>
          </ac:picMkLst>
        </pc:picChg>
        <pc:cxnChg chg="add del">
          <ac:chgData name="Satya Bhavani Gedela" userId="0373742a-f013-482d-baef-32c110c2c0f6" providerId="ADAL" clId="{F55DB57B-B377-4D6B-A2DE-A6441219ADEB}" dt="2022-06-29T06:24:36.492" v="211" actId="26606"/>
          <ac:cxnSpMkLst>
            <pc:docMk/>
            <pc:sldMk cId="580166518" sldId="257"/>
            <ac:cxnSpMk id="9" creationId="{A7F400EE-A8A5-48AF-B4D6-291B52C6F0B0}"/>
          </ac:cxnSpMkLst>
        </pc:cxnChg>
        <pc:cxnChg chg="add del">
          <ac:chgData name="Satya Bhavani Gedela" userId="0373742a-f013-482d-baef-32c110c2c0f6" providerId="ADAL" clId="{F55DB57B-B377-4D6B-A2DE-A6441219ADEB}" dt="2022-06-29T06:24:43.086" v="213" actId="26606"/>
          <ac:cxnSpMkLst>
            <pc:docMk/>
            <pc:sldMk cId="580166518" sldId="257"/>
            <ac:cxnSpMk id="10" creationId="{F2AE495E-2AAF-4BC1-87A5-331009D82896}"/>
          </ac:cxnSpMkLst>
        </pc:cxnChg>
        <pc:cxnChg chg="add del">
          <ac:chgData name="Satya Bhavani Gedela" userId="0373742a-f013-482d-baef-32c110c2c0f6" providerId="ADAL" clId="{F55DB57B-B377-4D6B-A2DE-A6441219ADEB}" dt="2022-06-29T06:24:49.642" v="215" actId="26606"/>
          <ac:cxnSpMkLst>
            <pc:docMk/>
            <pc:sldMk cId="580166518" sldId="257"/>
            <ac:cxnSpMk id="11" creationId="{67182200-4859-4C8D-BCBB-55B245C28BA3}"/>
          </ac:cxnSpMkLst>
        </pc:cxnChg>
        <pc:cxnChg chg="add del">
          <ac:chgData name="Satya Bhavani Gedela" userId="0373742a-f013-482d-baef-32c110c2c0f6" providerId="ADAL" clId="{F55DB57B-B377-4D6B-A2DE-A6441219ADEB}" dt="2022-06-29T06:24:52.067" v="217" actId="26606"/>
          <ac:cxnSpMkLst>
            <pc:docMk/>
            <pc:sldMk cId="580166518" sldId="257"/>
            <ac:cxnSpMk id="16" creationId="{67182200-4859-4C8D-BCBB-55B245C28BA3}"/>
          </ac:cxnSpMkLst>
        </pc:cxnChg>
      </pc:sldChg>
      <pc:sldChg chg="addSp delSp modSp new del mod setBg setClrOvrMap">
        <pc:chgData name="Satya Bhavani Gedela" userId="0373742a-f013-482d-baef-32c110c2c0f6" providerId="ADAL" clId="{F55DB57B-B377-4D6B-A2DE-A6441219ADEB}" dt="2022-06-29T06:19:02.967" v="116" actId="2696"/>
        <pc:sldMkLst>
          <pc:docMk/>
          <pc:sldMk cId="465965658" sldId="258"/>
        </pc:sldMkLst>
        <pc:spChg chg="mod">
          <ac:chgData name="Satya Bhavani Gedela" userId="0373742a-f013-482d-baef-32c110c2c0f6" providerId="ADAL" clId="{F55DB57B-B377-4D6B-A2DE-A6441219ADEB}" dt="2022-06-29T06:18:33.779" v="115" actId="26606"/>
          <ac:spMkLst>
            <pc:docMk/>
            <pc:sldMk cId="465965658" sldId="258"/>
            <ac:spMk id="2" creationId="{3EC6F710-B13F-B7F1-28CE-70C6032CCBD2}"/>
          </ac:spMkLst>
        </pc:spChg>
        <pc:spChg chg="mod">
          <ac:chgData name="Satya Bhavani Gedela" userId="0373742a-f013-482d-baef-32c110c2c0f6" providerId="ADAL" clId="{F55DB57B-B377-4D6B-A2DE-A6441219ADEB}" dt="2022-06-29T06:18:33.779" v="115" actId="26606"/>
          <ac:spMkLst>
            <pc:docMk/>
            <pc:sldMk cId="465965658" sldId="258"/>
            <ac:spMk id="3" creationId="{773631B8-EFB9-C0DF-C011-DB858572ED19}"/>
          </ac:spMkLst>
        </pc:spChg>
        <pc:spChg chg="add del">
          <ac:chgData name="Satya Bhavani Gedela" userId="0373742a-f013-482d-baef-32c110c2c0f6" providerId="ADAL" clId="{F55DB57B-B377-4D6B-A2DE-A6441219ADEB}" dt="2022-06-29T06:18:21.074" v="104" actId="26606"/>
          <ac:spMkLst>
            <pc:docMk/>
            <pc:sldMk cId="465965658" sldId="258"/>
            <ac:spMk id="8" creationId="{5A0118C5-4F8D-4CF4-BADD-53FEACC6C42A}"/>
          </ac:spMkLst>
        </pc:spChg>
        <pc:spChg chg="add del">
          <ac:chgData name="Satya Bhavani Gedela" userId="0373742a-f013-482d-baef-32c110c2c0f6" providerId="ADAL" clId="{F55DB57B-B377-4D6B-A2DE-A6441219ADEB}" dt="2022-06-29T06:18:24.713" v="106" actId="26606"/>
          <ac:spMkLst>
            <pc:docMk/>
            <pc:sldMk cId="465965658" sldId="258"/>
            <ac:spMk id="9" creationId="{C5E6CFF1-2F42-4E10-9A97-F116F46F53FE}"/>
          </ac:spMkLst>
        </pc:spChg>
        <pc:spChg chg="add del">
          <ac:chgData name="Satya Bhavani Gedela" userId="0373742a-f013-482d-baef-32c110c2c0f6" providerId="ADAL" clId="{F55DB57B-B377-4D6B-A2DE-A6441219ADEB}" dt="2022-06-29T06:18:21.074" v="104" actId="26606"/>
          <ac:spMkLst>
            <pc:docMk/>
            <pc:sldMk cId="465965658" sldId="258"/>
            <ac:spMk id="10" creationId="{4E0A5C5C-2A95-428E-9F6A-0D29EBD57C9F}"/>
          </ac:spMkLst>
        </pc:spChg>
        <pc:spChg chg="add del">
          <ac:chgData name="Satya Bhavani Gedela" userId="0373742a-f013-482d-baef-32c110c2c0f6" providerId="ADAL" clId="{F55DB57B-B377-4D6B-A2DE-A6441219ADEB}" dt="2022-06-29T06:18:21.074" v="104" actId="26606"/>
          <ac:spMkLst>
            <pc:docMk/>
            <pc:sldMk cId="465965658" sldId="258"/>
            <ac:spMk id="12" creationId="{1056F38F-7C4E-461D-8709-7D0024AE1F79}"/>
          </ac:spMkLst>
        </pc:spChg>
        <pc:spChg chg="add del">
          <ac:chgData name="Satya Bhavani Gedela" userId="0373742a-f013-482d-baef-32c110c2c0f6" providerId="ADAL" clId="{F55DB57B-B377-4D6B-A2DE-A6441219ADEB}" dt="2022-06-29T06:18:26.842" v="108" actId="26606"/>
          <ac:spMkLst>
            <pc:docMk/>
            <pc:sldMk cId="465965658" sldId="258"/>
            <ac:spMk id="13" creationId="{AD72D4D1-076F-49D3-9889-EFC4F6D7CA66}"/>
          </ac:spMkLst>
        </pc:spChg>
        <pc:spChg chg="add del">
          <ac:chgData name="Satya Bhavani Gedela" userId="0373742a-f013-482d-baef-32c110c2c0f6" providerId="ADAL" clId="{F55DB57B-B377-4D6B-A2DE-A6441219ADEB}" dt="2022-06-29T06:18:21.074" v="104" actId="26606"/>
          <ac:spMkLst>
            <pc:docMk/>
            <pc:sldMk cId="465965658" sldId="258"/>
            <ac:spMk id="14" creationId="{C7278469-3C3C-49CE-AEEE-E176A4900B78}"/>
          </ac:spMkLst>
        </pc:spChg>
        <pc:spChg chg="add del">
          <ac:chgData name="Satya Bhavani Gedela" userId="0373742a-f013-482d-baef-32c110c2c0f6" providerId="ADAL" clId="{F55DB57B-B377-4D6B-A2DE-A6441219ADEB}" dt="2022-06-29T06:18:28.924" v="110" actId="26606"/>
          <ac:spMkLst>
            <pc:docMk/>
            <pc:sldMk cId="465965658" sldId="258"/>
            <ac:spMk id="17" creationId="{5A0118C5-4F8D-4CF4-BADD-53FEACC6C42A}"/>
          </ac:spMkLst>
        </pc:spChg>
        <pc:spChg chg="add del">
          <ac:chgData name="Satya Bhavani Gedela" userId="0373742a-f013-482d-baef-32c110c2c0f6" providerId="ADAL" clId="{F55DB57B-B377-4D6B-A2DE-A6441219ADEB}" dt="2022-06-29T06:18:28.924" v="110" actId="26606"/>
          <ac:spMkLst>
            <pc:docMk/>
            <pc:sldMk cId="465965658" sldId="258"/>
            <ac:spMk id="18" creationId="{9E5C5460-229E-46C8-A712-CC317985420F}"/>
          </ac:spMkLst>
        </pc:spChg>
        <pc:spChg chg="add del">
          <ac:chgData name="Satya Bhavani Gedela" userId="0373742a-f013-482d-baef-32c110c2c0f6" providerId="ADAL" clId="{F55DB57B-B377-4D6B-A2DE-A6441219ADEB}" dt="2022-06-29T06:18:28.924" v="110" actId="26606"/>
          <ac:spMkLst>
            <pc:docMk/>
            <pc:sldMk cId="465965658" sldId="258"/>
            <ac:spMk id="19" creationId="{F98F79A4-A6C7-4101-B1E9-27E05CB7CFA0}"/>
          </ac:spMkLst>
        </pc:spChg>
        <pc:spChg chg="add del">
          <ac:chgData name="Satya Bhavani Gedela" userId="0373742a-f013-482d-baef-32c110c2c0f6" providerId="ADAL" clId="{F55DB57B-B377-4D6B-A2DE-A6441219ADEB}" dt="2022-06-29T06:18:21.074" v="104" actId="26606"/>
          <ac:spMkLst>
            <pc:docMk/>
            <pc:sldMk cId="465965658" sldId="258"/>
            <ac:spMk id="20" creationId="{4C6598AB-1C17-4D54-951C-A082D94ACB7A}"/>
          </ac:spMkLst>
        </pc:spChg>
        <pc:spChg chg="add del">
          <ac:chgData name="Satya Bhavani Gedela" userId="0373742a-f013-482d-baef-32c110c2c0f6" providerId="ADAL" clId="{F55DB57B-B377-4D6B-A2DE-A6441219ADEB}" dt="2022-06-29T06:18:28.924" v="110" actId="26606"/>
          <ac:spMkLst>
            <pc:docMk/>
            <pc:sldMk cId="465965658" sldId="258"/>
            <ac:spMk id="21" creationId="{31CE7A08-2184-4B99-ABC0-B40CD1D3F281}"/>
          </ac:spMkLst>
        </pc:spChg>
        <pc:spChg chg="add del">
          <ac:chgData name="Satya Bhavani Gedela" userId="0373742a-f013-482d-baef-32c110c2c0f6" providerId="ADAL" clId="{F55DB57B-B377-4D6B-A2DE-A6441219ADEB}" dt="2022-06-29T06:18:21.074" v="104" actId="26606"/>
          <ac:spMkLst>
            <pc:docMk/>
            <pc:sldMk cId="465965658" sldId="258"/>
            <ac:spMk id="22" creationId="{C83B66D7-137D-4AC1-B172-53D60F08BEB5}"/>
          </ac:spMkLst>
        </pc:spChg>
        <pc:spChg chg="add del">
          <ac:chgData name="Satya Bhavani Gedela" userId="0373742a-f013-482d-baef-32c110c2c0f6" providerId="ADAL" clId="{F55DB57B-B377-4D6B-A2DE-A6441219ADEB}" dt="2022-06-29T06:18:21.074" v="104" actId="26606"/>
          <ac:spMkLst>
            <pc:docMk/>
            <pc:sldMk cId="465965658" sldId="258"/>
            <ac:spMk id="24" creationId="{F6B92503-6984-4D15-8B98-8718709B785D}"/>
          </ac:spMkLst>
        </pc:spChg>
        <pc:spChg chg="add del">
          <ac:chgData name="Satya Bhavani Gedela" userId="0373742a-f013-482d-baef-32c110c2c0f6" providerId="ADAL" clId="{F55DB57B-B377-4D6B-A2DE-A6441219ADEB}" dt="2022-06-29T06:18:21.074" v="104" actId="26606"/>
          <ac:spMkLst>
            <pc:docMk/>
            <pc:sldMk cId="465965658" sldId="258"/>
            <ac:spMk id="26" creationId="{08DDF938-524E-4C18-A47D-C00627832366}"/>
          </ac:spMkLst>
        </pc:spChg>
        <pc:spChg chg="add del">
          <ac:chgData name="Satya Bhavani Gedela" userId="0373742a-f013-482d-baef-32c110c2c0f6" providerId="ADAL" clId="{F55DB57B-B377-4D6B-A2DE-A6441219ADEB}" dt="2022-06-29T06:18:28.924" v="110" actId="26606"/>
          <ac:spMkLst>
            <pc:docMk/>
            <pc:sldMk cId="465965658" sldId="258"/>
            <ac:spMk id="29" creationId="{79AFCB35-9C04-4524-A0B1-57FF6865D013}"/>
          </ac:spMkLst>
        </pc:spChg>
        <pc:spChg chg="add del">
          <ac:chgData name="Satya Bhavani Gedela" userId="0373742a-f013-482d-baef-32c110c2c0f6" providerId="ADAL" clId="{F55DB57B-B377-4D6B-A2DE-A6441219ADEB}" dt="2022-06-29T06:18:28.924" v="110" actId="26606"/>
          <ac:spMkLst>
            <pc:docMk/>
            <pc:sldMk cId="465965658" sldId="258"/>
            <ac:spMk id="30" creationId="{D11AD2AD-0BA0-4DD3-8EEA-84686A0E718C}"/>
          </ac:spMkLst>
        </pc:spChg>
        <pc:spChg chg="add del">
          <ac:chgData name="Satya Bhavani Gedela" userId="0373742a-f013-482d-baef-32c110c2c0f6" providerId="ADAL" clId="{F55DB57B-B377-4D6B-A2DE-A6441219ADEB}" dt="2022-06-29T06:18:28.924" v="110" actId="26606"/>
          <ac:spMkLst>
            <pc:docMk/>
            <pc:sldMk cId="465965658" sldId="258"/>
            <ac:spMk id="31" creationId="{2552FC29-9118-466F-940E-80C84EFDF07B}"/>
          </ac:spMkLst>
        </pc:spChg>
        <pc:spChg chg="add del">
          <ac:chgData name="Satya Bhavani Gedela" userId="0373742a-f013-482d-baef-32c110c2c0f6" providerId="ADAL" clId="{F55DB57B-B377-4D6B-A2DE-A6441219ADEB}" dt="2022-06-29T06:18:31.277" v="112" actId="26606"/>
          <ac:spMkLst>
            <pc:docMk/>
            <pc:sldMk cId="465965658" sldId="258"/>
            <ac:spMk id="38" creationId="{5A0118C5-4F8D-4CF4-BADD-53FEACC6C42A}"/>
          </ac:spMkLst>
        </pc:spChg>
        <pc:spChg chg="add del">
          <ac:chgData name="Satya Bhavani Gedela" userId="0373742a-f013-482d-baef-32c110c2c0f6" providerId="ADAL" clId="{F55DB57B-B377-4D6B-A2DE-A6441219ADEB}" dt="2022-06-29T06:18:31.277" v="112" actId="26606"/>
          <ac:spMkLst>
            <pc:docMk/>
            <pc:sldMk cId="465965658" sldId="258"/>
            <ac:spMk id="39" creationId="{CAEBFCD5-5356-4326-8D39-8235A46CD7B2}"/>
          </ac:spMkLst>
        </pc:spChg>
        <pc:spChg chg="add del">
          <ac:chgData name="Satya Bhavani Gedela" userId="0373742a-f013-482d-baef-32c110c2c0f6" providerId="ADAL" clId="{F55DB57B-B377-4D6B-A2DE-A6441219ADEB}" dt="2022-06-29T06:18:31.277" v="112" actId="26606"/>
          <ac:spMkLst>
            <pc:docMk/>
            <pc:sldMk cId="465965658" sldId="258"/>
            <ac:spMk id="40" creationId="{F6814848-248A-47DD-88E0-95099D951EF8}"/>
          </ac:spMkLst>
        </pc:spChg>
        <pc:spChg chg="add del">
          <ac:chgData name="Satya Bhavani Gedela" userId="0373742a-f013-482d-baef-32c110c2c0f6" providerId="ADAL" clId="{F55DB57B-B377-4D6B-A2DE-A6441219ADEB}" dt="2022-06-29T06:18:31.277" v="112" actId="26606"/>
          <ac:spMkLst>
            <pc:docMk/>
            <pc:sldMk cId="465965658" sldId="258"/>
            <ac:spMk id="41" creationId="{718BDA89-0D2C-4C4E-99F6-D7A220FE48D3}"/>
          </ac:spMkLst>
        </pc:spChg>
        <pc:spChg chg="add del">
          <ac:chgData name="Satya Bhavani Gedela" userId="0373742a-f013-482d-baef-32c110c2c0f6" providerId="ADAL" clId="{F55DB57B-B377-4D6B-A2DE-A6441219ADEB}" dt="2022-06-29T06:18:31.277" v="112" actId="26606"/>
          <ac:spMkLst>
            <pc:docMk/>
            <pc:sldMk cId="465965658" sldId="258"/>
            <ac:spMk id="45" creationId="{7CE98B01-ED41-482F-AFA1-19C7FA7C04A7}"/>
          </ac:spMkLst>
        </pc:spChg>
        <pc:spChg chg="add del">
          <ac:chgData name="Satya Bhavani Gedela" userId="0373742a-f013-482d-baef-32c110c2c0f6" providerId="ADAL" clId="{F55DB57B-B377-4D6B-A2DE-A6441219ADEB}" dt="2022-06-29T06:18:31.277" v="112" actId="26606"/>
          <ac:spMkLst>
            <pc:docMk/>
            <pc:sldMk cId="465965658" sldId="258"/>
            <ac:spMk id="46" creationId="{B9CABDD0-8DF6-4974-A224-9A2A81778003}"/>
          </ac:spMkLst>
        </pc:spChg>
        <pc:spChg chg="add del">
          <ac:chgData name="Satya Bhavani Gedela" userId="0373742a-f013-482d-baef-32c110c2c0f6" providerId="ADAL" clId="{F55DB57B-B377-4D6B-A2DE-A6441219ADEB}" dt="2022-06-29T06:18:33.765" v="114" actId="26606"/>
          <ac:spMkLst>
            <pc:docMk/>
            <pc:sldMk cId="465965658" sldId="258"/>
            <ac:spMk id="59" creationId="{AD72D4D1-076F-49D3-9889-EFC4F6D7CA66}"/>
          </ac:spMkLst>
        </pc:spChg>
        <pc:spChg chg="add">
          <ac:chgData name="Satya Bhavani Gedela" userId="0373742a-f013-482d-baef-32c110c2c0f6" providerId="ADAL" clId="{F55DB57B-B377-4D6B-A2DE-A6441219ADEB}" dt="2022-06-29T06:18:33.779" v="115" actId="26606"/>
          <ac:spMkLst>
            <pc:docMk/>
            <pc:sldMk cId="465965658" sldId="258"/>
            <ac:spMk id="62" creationId="{C5E6CFF1-2F42-4E10-9A97-F116F46F53FE}"/>
          </ac:spMkLst>
        </pc:spChg>
        <pc:grpChg chg="add del">
          <ac:chgData name="Satya Bhavani Gedela" userId="0373742a-f013-482d-baef-32c110c2c0f6" providerId="ADAL" clId="{F55DB57B-B377-4D6B-A2DE-A6441219ADEB}" dt="2022-06-29T06:18:21.074" v="104" actId="26606"/>
          <ac:grpSpMkLst>
            <pc:docMk/>
            <pc:sldMk cId="465965658" sldId="258"/>
            <ac:grpSpMk id="16" creationId="{93DC754C-7E09-422D-A8BB-AF632E90DFA2}"/>
          </ac:grpSpMkLst>
        </pc:grpChg>
        <pc:grpChg chg="add del">
          <ac:chgData name="Satya Bhavani Gedela" userId="0373742a-f013-482d-baef-32c110c2c0f6" providerId="ADAL" clId="{F55DB57B-B377-4D6B-A2DE-A6441219ADEB}" dt="2022-06-29T06:18:21.074" v="104" actId="26606"/>
          <ac:grpSpMkLst>
            <pc:docMk/>
            <pc:sldMk cId="465965658" sldId="258"/>
            <ac:grpSpMk id="28" creationId="{3773FAF5-C452-4455-9411-D6AF5EBD4CA9}"/>
          </ac:grpSpMkLst>
        </pc:grpChg>
        <pc:grpChg chg="add del">
          <ac:chgData name="Satya Bhavani Gedela" userId="0373742a-f013-482d-baef-32c110c2c0f6" providerId="ADAL" clId="{F55DB57B-B377-4D6B-A2DE-A6441219ADEB}" dt="2022-06-29T06:18:28.924" v="110" actId="26606"/>
          <ac:grpSpMkLst>
            <pc:docMk/>
            <pc:sldMk cId="465965658" sldId="258"/>
            <ac:grpSpMk id="32" creationId="{0C156BF8-7FF7-440F-BE2B-417DFFE8BFA5}"/>
          </ac:grpSpMkLst>
        </pc:grpChg>
        <pc:grpChg chg="add del">
          <ac:chgData name="Satya Bhavani Gedela" userId="0373742a-f013-482d-baef-32c110c2c0f6" providerId="ADAL" clId="{F55DB57B-B377-4D6B-A2DE-A6441219ADEB}" dt="2022-06-29T06:18:31.277" v="112" actId="26606"/>
          <ac:grpSpMkLst>
            <pc:docMk/>
            <pc:sldMk cId="465965658" sldId="258"/>
            <ac:grpSpMk id="42" creationId="{6B67BE95-96EF-433C-9F29-B0732AA6B6AC}"/>
          </ac:grpSpMkLst>
        </pc:grpChg>
        <pc:grpChg chg="add del">
          <ac:chgData name="Satya Bhavani Gedela" userId="0373742a-f013-482d-baef-32c110c2c0f6" providerId="ADAL" clId="{F55DB57B-B377-4D6B-A2DE-A6441219ADEB}" dt="2022-06-29T06:18:31.277" v="112" actId="26606"/>
          <ac:grpSpMkLst>
            <pc:docMk/>
            <pc:sldMk cId="465965658" sldId="258"/>
            <ac:grpSpMk id="47" creationId="{D6E8B984-55B9-4A62-A043-997D00F0AE09}"/>
          </ac:grpSpMkLst>
        </pc:grpChg>
        <pc:picChg chg="add del">
          <ac:chgData name="Satya Bhavani Gedela" userId="0373742a-f013-482d-baef-32c110c2c0f6" providerId="ADAL" clId="{F55DB57B-B377-4D6B-A2DE-A6441219ADEB}" dt="2022-06-29T06:18:24.713" v="106" actId="26606"/>
          <ac:picMkLst>
            <pc:docMk/>
            <pc:sldMk cId="465965658" sldId="258"/>
            <ac:picMk id="5" creationId="{22B3A4F5-116D-52EA-CEB8-62C11C4B1E05}"/>
          </ac:picMkLst>
        </pc:picChg>
        <pc:picChg chg="add">
          <ac:chgData name="Satya Bhavani Gedela" userId="0373742a-f013-482d-baef-32c110c2c0f6" providerId="ADAL" clId="{F55DB57B-B377-4D6B-A2DE-A6441219ADEB}" dt="2022-06-29T06:18:33.779" v="115" actId="26606"/>
          <ac:picMkLst>
            <pc:docMk/>
            <pc:sldMk cId="465965658" sldId="258"/>
            <ac:picMk id="63" creationId="{22B3A4F5-116D-52EA-CEB8-62C11C4B1E05}"/>
          </ac:picMkLst>
        </pc:picChg>
        <pc:cxnChg chg="add del">
          <ac:chgData name="Satya Bhavani Gedela" userId="0373742a-f013-482d-baef-32c110c2c0f6" providerId="ADAL" clId="{F55DB57B-B377-4D6B-A2DE-A6441219ADEB}" dt="2022-06-29T06:18:24.713" v="106" actId="26606"/>
          <ac:cxnSpMkLst>
            <pc:docMk/>
            <pc:sldMk cId="465965658" sldId="258"/>
            <ac:cxnSpMk id="11" creationId="{67182200-4859-4C8D-BCBB-55B245C28BA3}"/>
          </ac:cxnSpMkLst>
        </pc:cxnChg>
        <pc:cxnChg chg="add del">
          <ac:chgData name="Satya Bhavani Gedela" userId="0373742a-f013-482d-baef-32c110c2c0f6" providerId="ADAL" clId="{F55DB57B-B377-4D6B-A2DE-A6441219ADEB}" dt="2022-06-29T06:18:26.842" v="108" actId="26606"/>
          <ac:cxnSpMkLst>
            <pc:docMk/>
            <pc:sldMk cId="465965658" sldId="258"/>
            <ac:cxnSpMk id="15" creationId="{2D72A2C9-F3CA-4216-8BAD-FA4C970C3C4E}"/>
          </ac:cxnSpMkLst>
        </pc:cxnChg>
        <pc:cxnChg chg="add del">
          <ac:chgData name="Satya Bhavani Gedela" userId="0373742a-f013-482d-baef-32c110c2c0f6" providerId="ADAL" clId="{F55DB57B-B377-4D6B-A2DE-A6441219ADEB}" dt="2022-06-29T06:18:33.765" v="114" actId="26606"/>
          <ac:cxnSpMkLst>
            <pc:docMk/>
            <pc:sldMk cId="465965658" sldId="258"/>
            <ac:cxnSpMk id="60" creationId="{2D72A2C9-F3CA-4216-8BAD-FA4C970C3C4E}"/>
          </ac:cxnSpMkLst>
        </pc:cxnChg>
        <pc:cxnChg chg="add">
          <ac:chgData name="Satya Bhavani Gedela" userId="0373742a-f013-482d-baef-32c110c2c0f6" providerId="ADAL" clId="{F55DB57B-B377-4D6B-A2DE-A6441219ADEB}" dt="2022-06-29T06:18:33.779" v="115" actId="26606"/>
          <ac:cxnSpMkLst>
            <pc:docMk/>
            <pc:sldMk cId="465965658" sldId="258"/>
            <ac:cxnSpMk id="64" creationId="{67182200-4859-4C8D-BCBB-55B245C28BA3}"/>
          </ac:cxnSpMkLst>
        </pc:cxnChg>
      </pc:sldChg>
      <pc:sldChg chg="addSp delSp modSp new del mod setBg setClrOvrMap">
        <pc:chgData name="Satya Bhavani Gedela" userId="0373742a-f013-482d-baef-32c110c2c0f6" providerId="ADAL" clId="{F55DB57B-B377-4D6B-A2DE-A6441219ADEB}" dt="2022-06-29T06:16:14.495" v="76" actId="2696"/>
        <pc:sldMkLst>
          <pc:docMk/>
          <pc:sldMk cId="1730048258" sldId="258"/>
        </pc:sldMkLst>
        <pc:spChg chg="mod">
          <ac:chgData name="Satya Bhavani Gedela" userId="0373742a-f013-482d-baef-32c110c2c0f6" providerId="ADAL" clId="{F55DB57B-B377-4D6B-A2DE-A6441219ADEB}" dt="2022-06-29T06:14:02.343" v="69" actId="26606"/>
          <ac:spMkLst>
            <pc:docMk/>
            <pc:sldMk cId="1730048258" sldId="258"/>
            <ac:spMk id="2" creationId="{FC6264D3-1647-6598-7BFB-9F5FC499813C}"/>
          </ac:spMkLst>
        </pc:spChg>
        <pc:spChg chg="mod">
          <ac:chgData name="Satya Bhavani Gedela" userId="0373742a-f013-482d-baef-32c110c2c0f6" providerId="ADAL" clId="{F55DB57B-B377-4D6B-A2DE-A6441219ADEB}" dt="2022-06-29T06:16:08.461" v="75" actId="20577"/>
          <ac:spMkLst>
            <pc:docMk/>
            <pc:sldMk cId="1730048258" sldId="258"/>
            <ac:spMk id="3" creationId="{BD08A687-C2A3-AD86-6F9B-86C52AFD1D34}"/>
          </ac:spMkLst>
        </pc:spChg>
        <pc:spChg chg="add del">
          <ac:chgData name="Satya Bhavani Gedela" userId="0373742a-f013-482d-baef-32c110c2c0f6" providerId="ADAL" clId="{F55DB57B-B377-4D6B-A2DE-A6441219ADEB}" dt="2022-06-29T06:13:43.971" v="58" actId="26606"/>
          <ac:spMkLst>
            <pc:docMk/>
            <pc:sldMk cId="1730048258" sldId="258"/>
            <ac:spMk id="8" creationId="{907EF6B7-1338-4443-8C46-6A318D952DFD}"/>
          </ac:spMkLst>
        </pc:spChg>
        <pc:spChg chg="add del">
          <ac:chgData name="Satya Bhavani Gedela" userId="0373742a-f013-482d-baef-32c110c2c0f6" providerId="ADAL" clId="{F55DB57B-B377-4D6B-A2DE-A6441219ADEB}" dt="2022-06-29T06:13:43.971" v="58" actId="26606"/>
          <ac:spMkLst>
            <pc:docMk/>
            <pc:sldMk cId="1730048258" sldId="258"/>
            <ac:spMk id="10" creationId="{DAAE4CDD-124C-4DCF-9584-B6033B545DD5}"/>
          </ac:spMkLst>
        </pc:spChg>
        <pc:spChg chg="add del">
          <ac:chgData name="Satya Bhavani Gedela" userId="0373742a-f013-482d-baef-32c110c2c0f6" providerId="ADAL" clId="{F55DB57B-B377-4D6B-A2DE-A6441219ADEB}" dt="2022-06-29T06:13:43.971" v="58" actId="26606"/>
          <ac:spMkLst>
            <pc:docMk/>
            <pc:sldMk cId="1730048258" sldId="258"/>
            <ac:spMk id="12" creationId="{081E4A58-353D-44AE-B2FC-2A74E2E400F7}"/>
          </ac:spMkLst>
        </pc:spChg>
        <pc:spChg chg="add del">
          <ac:chgData name="Satya Bhavani Gedela" userId="0373742a-f013-482d-baef-32c110c2c0f6" providerId="ADAL" clId="{F55DB57B-B377-4D6B-A2DE-A6441219ADEB}" dt="2022-06-29T06:13:47.549" v="60" actId="26606"/>
          <ac:spMkLst>
            <pc:docMk/>
            <pc:sldMk cId="1730048258" sldId="258"/>
            <ac:spMk id="14" creationId="{4E65CDE2-194C-4A17-9E3C-017E8A8970E2}"/>
          </ac:spMkLst>
        </pc:spChg>
        <pc:spChg chg="add del">
          <ac:chgData name="Satya Bhavani Gedela" userId="0373742a-f013-482d-baef-32c110c2c0f6" providerId="ADAL" clId="{F55DB57B-B377-4D6B-A2DE-A6441219ADEB}" dt="2022-06-29T06:13:49.897" v="62" actId="26606"/>
          <ac:spMkLst>
            <pc:docMk/>
            <pc:sldMk cId="1730048258" sldId="258"/>
            <ac:spMk id="19" creationId="{5A0118C5-4F8D-4CF4-BADD-53FEACC6C42A}"/>
          </ac:spMkLst>
        </pc:spChg>
        <pc:spChg chg="add del">
          <ac:chgData name="Satya Bhavani Gedela" userId="0373742a-f013-482d-baef-32c110c2c0f6" providerId="ADAL" clId="{F55DB57B-B377-4D6B-A2DE-A6441219ADEB}" dt="2022-06-29T06:13:49.897" v="62" actId="26606"/>
          <ac:spMkLst>
            <pc:docMk/>
            <pc:sldMk cId="1730048258" sldId="258"/>
            <ac:spMk id="20" creationId="{4C6598AB-1C17-4D54-951C-A082D94ACB7A}"/>
          </ac:spMkLst>
        </pc:spChg>
        <pc:spChg chg="add del">
          <ac:chgData name="Satya Bhavani Gedela" userId="0373742a-f013-482d-baef-32c110c2c0f6" providerId="ADAL" clId="{F55DB57B-B377-4D6B-A2DE-A6441219ADEB}" dt="2022-06-29T06:13:49.897" v="62" actId="26606"/>
          <ac:spMkLst>
            <pc:docMk/>
            <pc:sldMk cId="1730048258" sldId="258"/>
            <ac:spMk id="21" creationId="{4E0A5C5C-2A95-428E-9F6A-0D29EBD57C9F}"/>
          </ac:spMkLst>
        </pc:spChg>
        <pc:spChg chg="add del">
          <ac:chgData name="Satya Bhavani Gedela" userId="0373742a-f013-482d-baef-32c110c2c0f6" providerId="ADAL" clId="{F55DB57B-B377-4D6B-A2DE-A6441219ADEB}" dt="2022-06-29T06:13:49.897" v="62" actId="26606"/>
          <ac:spMkLst>
            <pc:docMk/>
            <pc:sldMk cId="1730048258" sldId="258"/>
            <ac:spMk id="22" creationId="{C83B66D7-137D-4AC1-B172-53D60F08BEB5}"/>
          </ac:spMkLst>
        </pc:spChg>
        <pc:spChg chg="add del">
          <ac:chgData name="Satya Bhavani Gedela" userId="0373742a-f013-482d-baef-32c110c2c0f6" providerId="ADAL" clId="{F55DB57B-B377-4D6B-A2DE-A6441219ADEB}" dt="2022-06-29T06:13:49.897" v="62" actId="26606"/>
          <ac:spMkLst>
            <pc:docMk/>
            <pc:sldMk cId="1730048258" sldId="258"/>
            <ac:spMk id="23" creationId="{1056F38F-7C4E-461D-8709-7D0024AE1F79}"/>
          </ac:spMkLst>
        </pc:spChg>
        <pc:spChg chg="add del">
          <ac:chgData name="Satya Bhavani Gedela" userId="0373742a-f013-482d-baef-32c110c2c0f6" providerId="ADAL" clId="{F55DB57B-B377-4D6B-A2DE-A6441219ADEB}" dt="2022-06-29T06:13:49.897" v="62" actId="26606"/>
          <ac:spMkLst>
            <pc:docMk/>
            <pc:sldMk cId="1730048258" sldId="258"/>
            <ac:spMk id="24" creationId="{F6B92503-6984-4D15-8B98-8718709B785D}"/>
          </ac:spMkLst>
        </pc:spChg>
        <pc:spChg chg="add del">
          <ac:chgData name="Satya Bhavani Gedela" userId="0373742a-f013-482d-baef-32c110c2c0f6" providerId="ADAL" clId="{F55DB57B-B377-4D6B-A2DE-A6441219ADEB}" dt="2022-06-29T06:13:49.897" v="62" actId="26606"/>
          <ac:spMkLst>
            <pc:docMk/>
            <pc:sldMk cId="1730048258" sldId="258"/>
            <ac:spMk id="25" creationId="{C7278469-3C3C-49CE-AEEE-E176A4900B78}"/>
          </ac:spMkLst>
        </pc:spChg>
        <pc:spChg chg="add del">
          <ac:chgData name="Satya Bhavani Gedela" userId="0373742a-f013-482d-baef-32c110c2c0f6" providerId="ADAL" clId="{F55DB57B-B377-4D6B-A2DE-A6441219ADEB}" dt="2022-06-29T06:13:49.897" v="62" actId="26606"/>
          <ac:spMkLst>
            <pc:docMk/>
            <pc:sldMk cId="1730048258" sldId="258"/>
            <ac:spMk id="26" creationId="{08DDF938-524E-4C18-A47D-C00627832366}"/>
          </ac:spMkLst>
        </pc:spChg>
        <pc:spChg chg="add del">
          <ac:chgData name="Satya Bhavani Gedela" userId="0373742a-f013-482d-baef-32c110c2c0f6" providerId="ADAL" clId="{F55DB57B-B377-4D6B-A2DE-A6441219ADEB}" dt="2022-06-29T06:13:52.764" v="64" actId="26606"/>
          <ac:spMkLst>
            <pc:docMk/>
            <pc:sldMk cId="1730048258" sldId="258"/>
            <ac:spMk id="35" creationId="{E8A8EAB8-D2FF-444D-B34B-7D32F106AD0E}"/>
          </ac:spMkLst>
        </pc:spChg>
        <pc:spChg chg="add del">
          <ac:chgData name="Satya Bhavani Gedela" userId="0373742a-f013-482d-baef-32c110c2c0f6" providerId="ADAL" clId="{F55DB57B-B377-4D6B-A2DE-A6441219ADEB}" dt="2022-06-29T06:13:58.120" v="66" actId="26606"/>
          <ac:spMkLst>
            <pc:docMk/>
            <pc:sldMk cId="1730048258" sldId="258"/>
            <ac:spMk id="39" creationId="{A7AE9375-4664-4DB2-922D-2782A6E439AC}"/>
          </ac:spMkLst>
        </pc:spChg>
        <pc:spChg chg="add del">
          <ac:chgData name="Satya Bhavani Gedela" userId="0373742a-f013-482d-baef-32c110c2c0f6" providerId="ADAL" clId="{F55DB57B-B377-4D6B-A2DE-A6441219ADEB}" dt="2022-06-29T06:13:58.120" v="66" actId="26606"/>
          <ac:spMkLst>
            <pc:docMk/>
            <pc:sldMk cId="1730048258" sldId="258"/>
            <ac:spMk id="41" creationId="{9DD005C1-8C51-42D6-9BEE-B9B83849743D}"/>
          </ac:spMkLst>
        </pc:spChg>
        <pc:spChg chg="add del">
          <ac:chgData name="Satya Bhavani Gedela" userId="0373742a-f013-482d-baef-32c110c2c0f6" providerId="ADAL" clId="{F55DB57B-B377-4D6B-A2DE-A6441219ADEB}" dt="2022-06-29T06:14:02.332" v="68" actId="26606"/>
          <ac:spMkLst>
            <pc:docMk/>
            <pc:sldMk cId="1730048258" sldId="258"/>
            <ac:spMk id="43" creationId="{AD72D4D1-076F-49D3-9889-EFC4F6D7CA66}"/>
          </ac:spMkLst>
        </pc:spChg>
        <pc:spChg chg="add">
          <ac:chgData name="Satya Bhavani Gedela" userId="0373742a-f013-482d-baef-32c110c2c0f6" providerId="ADAL" clId="{F55DB57B-B377-4D6B-A2DE-A6441219ADEB}" dt="2022-06-29T06:14:02.343" v="69" actId="26606"/>
          <ac:spMkLst>
            <pc:docMk/>
            <pc:sldMk cId="1730048258" sldId="258"/>
            <ac:spMk id="46" creationId="{5A0118C5-4F8D-4CF4-BADD-53FEACC6C42A}"/>
          </ac:spMkLst>
        </pc:spChg>
        <pc:spChg chg="add">
          <ac:chgData name="Satya Bhavani Gedela" userId="0373742a-f013-482d-baef-32c110c2c0f6" providerId="ADAL" clId="{F55DB57B-B377-4D6B-A2DE-A6441219ADEB}" dt="2022-06-29T06:14:02.343" v="69" actId="26606"/>
          <ac:spMkLst>
            <pc:docMk/>
            <pc:sldMk cId="1730048258" sldId="258"/>
            <ac:spMk id="47" creationId="{4E0A5C5C-2A95-428E-9F6A-0D29EBD57C9F}"/>
          </ac:spMkLst>
        </pc:spChg>
        <pc:spChg chg="add">
          <ac:chgData name="Satya Bhavani Gedela" userId="0373742a-f013-482d-baef-32c110c2c0f6" providerId="ADAL" clId="{F55DB57B-B377-4D6B-A2DE-A6441219ADEB}" dt="2022-06-29T06:14:02.343" v="69" actId="26606"/>
          <ac:spMkLst>
            <pc:docMk/>
            <pc:sldMk cId="1730048258" sldId="258"/>
            <ac:spMk id="48" creationId="{1056F38F-7C4E-461D-8709-7D0024AE1F79}"/>
          </ac:spMkLst>
        </pc:spChg>
        <pc:spChg chg="add">
          <ac:chgData name="Satya Bhavani Gedela" userId="0373742a-f013-482d-baef-32c110c2c0f6" providerId="ADAL" clId="{F55DB57B-B377-4D6B-A2DE-A6441219ADEB}" dt="2022-06-29T06:14:02.343" v="69" actId="26606"/>
          <ac:spMkLst>
            <pc:docMk/>
            <pc:sldMk cId="1730048258" sldId="258"/>
            <ac:spMk id="49" creationId="{C7278469-3C3C-49CE-AEEE-E176A4900B78}"/>
          </ac:spMkLst>
        </pc:spChg>
        <pc:spChg chg="add">
          <ac:chgData name="Satya Bhavani Gedela" userId="0373742a-f013-482d-baef-32c110c2c0f6" providerId="ADAL" clId="{F55DB57B-B377-4D6B-A2DE-A6441219ADEB}" dt="2022-06-29T06:14:02.343" v="69" actId="26606"/>
          <ac:spMkLst>
            <pc:docMk/>
            <pc:sldMk cId="1730048258" sldId="258"/>
            <ac:spMk id="51" creationId="{4C6598AB-1C17-4D54-951C-A082D94ACB7A}"/>
          </ac:spMkLst>
        </pc:spChg>
        <pc:spChg chg="add">
          <ac:chgData name="Satya Bhavani Gedela" userId="0373742a-f013-482d-baef-32c110c2c0f6" providerId="ADAL" clId="{F55DB57B-B377-4D6B-A2DE-A6441219ADEB}" dt="2022-06-29T06:14:02.343" v="69" actId="26606"/>
          <ac:spMkLst>
            <pc:docMk/>
            <pc:sldMk cId="1730048258" sldId="258"/>
            <ac:spMk id="52" creationId="{C83B66D7-137D-4AC1-B172-53D60F08BEB5}"/>
          </ac:spMkLst>
        </pc:spChg>
        <pc:spChg chg="add">
          <ac:chgData name="Satya Bhavani Gedela" userId="0373742a-f013-482d-baef-32c110c2c0f6" providerId="ADAL" clId="{F55DB57B-B377-4D6B-A2DE-A6441219ADEB}" dt="2022-06-29T06:14:02.343" v="69" actId="26606"/>
          <ac:spMkLst>
            <pc:docMk/>
            <pc:sldMk cId="1730048258" sldId="258"/>
            <ac:spMk id="53" creationId="{F6B92503-6984-4D15-8B98-8718709B785D}"/>
          </ac:spMkLst>
        </pc:spChg>
        <pc:spChg chg="add">
          <ac:chgData name="Satya Bhavani Gedela" userId="0373742a-f013-482d-baef-32c110c2c0f6" providerId="ADAL" clId="{F55DB57B-B377-4D6B-A2DE-A6441219ADEB}" dt="2022-06-29T06:14:02.343" v="69" actId="26606"/>
          <ac:spMkLst>
            <pc:docMk/>
            <pc:sldMk cId="1730048258" sldId="258"/>
            <ac:spMk id="54" creationId="{08DDF938-524E-4C18-A47D-C00627832366}"/>
          </ac:spMkLst>
        </pc:spChg>
        <pc:grpChg chg="add del">
          <ac:chgData name="Satya Bhavani Gedela" userId="0373742a-f013-482d-baef-32c110c2c0f6" providerId="ADAL" clId="{F55DB57B-B377-4D6B-A2DE-A6441219ADEB}" dt="2022-06-29T06:13:49.897" v="62" actId="26606"/>
          <ac:grpSpMkLst>
            <pc:docMk/>
            <pc:sldMk cId="1730048258" sldId="258"/>
            <ac:grpSpMk id="16" creationId="{93DC754C-7E09-422D-A8BB-AF632E90DFA2}"/>
          </ac:grpSpMkLst>
        </pc:grpChg>
        <pc:grpChg chg="add del">
          <ac:chgData name="Satya Bhavani Gedela" userId="0373742a-f013-482d-baef-32c110c2c0f6" providerId="ADAL" clId="{F55DB57B-B377-4D6B-A2DE-A6441219ADEB}" dt="2022-06-29T06:13:49.897" v="62" actId="26606"/>
          <ac:grpSpMkLst>
            <pc:docMk/>
            <pc:sldMk cId="1730048258" sldId="258"/>
            <ac:grpSpMk id="28" creationId="{3773FAF5-C452-4455-9411-D6AF5EBD4CA9}"/>
          </ac:grpSpMkLst>
        </pc:grpChg>
        <pc:grpChg chg="add">
          <ac:chgData name="Satya Bhavani Gedela" userId="0373742a-f013-482d-baef-32c110c2c0f6" providerId="ADAL" clId="{F55DB57B-B377-4D6B-A2DE-A6441219ADEB}" dt="2022-06-29T06:14:02.343" v="69" actId="26606"/>
          <ac:grpSpMkLst>
            <pc:docMk/>
            <pc:sldMk cId="1730048258" sldId="258"/>
            <ac:grpSpMk id="50" creationId="{93DC754C-7E09-422D-A8BB-AF632E90DFA2}"/>
          </ac:grpSpMkLst>
        </pc:grpChg>
        <pc:grpChg chg="add">
          <ac:chgData name="Satya Bhavani Gedela" userId="0373742a-f013-482d-baef-32c110c2c0f6" providerId="ADAL" clId="{F55DB57B-B377-4D6B-A2DE-A6441219ADEB}" dt="2022-06-29T06:14:02.343" v="69" actId="26606"/>
          <ac:grpSpMkLst>
            <pc:docMk/>
            <pc:sldMk cId="1730048258" sldId="258"/>
            <ac:grpSpMk id="55" creationId="{3773FAF5-C452-4455-9411-D6AF5EBD4CA9}"/>
          </ac:grpSpMkLst>
        </pc:grpChg>
        <pc:cxnChg chg="add del">
          <ac:chgData name="Satya Bhavani Gedela" userId="0373742a-f013-482d-baef-32c110c2c0f6" providerId="ADAL" clId="{F55DB57B-B377-4D6B-A2DE-A6441219ADEB}" dt="2022-06-29T06:13:47.549" v="60" actId="26606"/>
          <ac:cxnSpMkLst>
            <pc:docMk/>
            <pc:sldMk cId="1730048258" sldId="258"/>
            <ac:cxnSpMk id="15" creationId="{F2AE495E-2AAF-4BC1-87A5-331009D82896}"/>
          </ac:cxnSpMkLst>
        </pc:cxnChg>
        <pc:cxnChg chg="add del">
          <ac:chgData name="Satya Bhavani Gedela" userId="0373742a-f013-482d-baef-32c110c2c0f6" providerId="ADAL" clId="{F55DB57B-B377-4D6B-A2DE-A6441219ADEB}" dt="2022-06-29T06:13:52.764" v="64" actId="26606"/>
          <ac:cxnSpMkLst>
            <pc:docMk/>
            <pc:sldMk cId="1730048258" sldId="258"/>
            <ac:cxnSpMk id="36" creationId="{067633D1-6EE6-4118-B9F0-B363477BEE7A}"/>
          </ac:cxnSpMkLst>
        </pc:cxnChg>
        <pc:cxnChg chg="add del">
          <ac:chgData name="Satya Bhavani Gedela" userId="0373742a-f013-482d-baef-32c110c2c0f6" providerId="ADAL" clId="{F55DB57B-B377-4D6B-A2DE-A6441219ADEB}" dt="2022-06-29T06:13:52.764" v="64" actId="26606"/>
          <ac:cxnSpMkLst>
            <pc:docMk/>
            <pc:sldMk cId="1730048258" sldId="258"/>
            <ac:cxnSpMk id="37" creationId="{4AD7FFC6-42A9-49CB-B5E9-B3F6B038331B}"/>
          </ac:cxnSpMkLst>
        </pc:cxnChg>
        <pc:cxnChg chg="add del">
          <ac:chgData name="Satya Bhavani Gedela" userId="0373742a-f013-482d-baef-32c110c2c0f6" providerId="ADAL" clId="{F55DB57B-B377-4D6B-A2DE-A6441219ADEB}" dt="2022-06-29T06:13:58.120" v="66" actId="26606"/>
          <ac:cxnSpMkLst>
            <pc:docMk/>
            <pc:sldMk cId="1730048258" sldId="258"/>
            <ac:cxnSpMk id="40" creationId="{EE504C98-6397-41C1-A8D8-2D9C4ED307E0}"/>
          </ac:cxnSpMkLst>
        </pc:cxnChg>
        <pc:cxnChg chg="add del">
          <ac:chgData name="Satya Bhavani Gedela" userId="0373742a-f013-482d-baef-32c110c2c0f6" providerId="ADAL" clId="{F55DB57B-B377-4D6B-A2DE-A6441219ADEB}" dt="2022-06-29T06:14:02.332" v="68" actId="26606"/>
          <ac:cxnSpMkLst>
            <pc:docMk/>
            <pc:sldMk cId="1730048258" sldId="258"/>
            <ac:cxnSpMk id="44" creationId="{2D72A2C9-F3CA-4216-8BAD-FA4C970C3C4E}"/>
          </ac:cxnSpMkLst>
        </pc:cxnChg>
      </pc:sldChg>
      <pc:sldChg chg="add del">
        <pc:chgData name="Satya Bhavani Gedela" userId="0373742a-f013-482d-baef-32c110c2c0f6" providerId="ADAL" clId="{F55DB57B-B377-4D6B-A2DE-A6441219ADEB}" dt="2022-06-29T06:19:52.075" v="142" actId="2696"/>
        <pc:sldMkLst>
          <pc:docMk/>
          <pc:sldMk cId="1961490542" sldId="258"/>
        </pc:sldMkLst>
      </pc:sldChg>
      <pc:sldChg chg="delSp add del setBg delDesignElem">
        <pc:chgData name="Satya Bhavani Gedela" userId="0373742a-f013-482d-baef-32c110c2c0f6" providerId="ADAL" clId="{F55DB57B-B377-4D6B-A2DE-A6441219ADEB}" dt="2022-06-29T06:19:42.888" v="140" actId="2696"/>
        <pc:sldMkLst>
          <pc:docMk/>
          <pc:sldMk cId="3990351537" sldId="258"/>
        </pc:sldMkLst>
        <pc:spChg chg="del">
          <ac:chgData name="Satya Bhavani Gedela" userId="0373742a-f013-482d-baef-32c110c2c0f6" providerId="ADAL" clId="{F55DB57B-B377-4D6B-A2DE-A6441219ADEB}" dt="2022-06-29T06:19:32.906" v="139"/>
          <ac:spMkLst>
            <pc:docMk/>
            <pc:sldMk cId="3990351537" sldId="258"/>
            <ac:spMk id="62" creationId="{C5E6CFF1-2F42-4E10-9A97-F116F46F53FE}"/>
          </ac:spMkLst>
        </pc:spChg>
        <pc:cxnChg chg="del">
          <ac:chgData name="Satya Bhavani Gedela" userId="0373742a-f013-482d-baef-32c110c2c0f6" providerId="ADAL" clId="{F55DB57B-B377-4D6B-A2DE-A6441219ADEB}" dt="2022-06-29T06:19:32.906" v="139"/>
          <ac:cxnSpMkLst>
            <pc:docMk/>
            <pc:sldMk cId="3990351537" sldId="258"/>
            <ac:cxnSpMk id="64" creationId="{67182200-4859-4C8D-BCBB-55B245C28BA3}"/>
          </ac:cxnSpMkLst>
        </pc:cxnChg>
      </pc:sldChg>
      <pc:sldChg chg="addSp delSp modSp new mod setBg delDesignElem">
        <pc:chgData name="Satya Bhavani Gedela" userId="0373742a-f013-482d-baef-32c110c2c0f6" providerId="ADAL" clId="{F55DB57B-B377-4D6B-A2DE-A6441219ADEB}" dt="2022-07-06T06:32:01.078" v="1486" actId="26606"/>
        <pc:sldMkLst>
          <pc:docMk/>
          <pc:sldMk cId="462282063" sldId="259"/>
        </pc:sldMkLst>
        <pc:spChg chg="mod">
          <ac:chgData name="Satya Bhavani Gedela" userId="0373742a-f013-482d-baef-32c110c2c0f6" providerId="ADAL" clId="{F55DB57B-B377-4D6B-A2DE-A6441219ADEB}" dt="2022-07-06T06:32:01.078" v="1486" actId="26606"/>
          <ac:spMkLst>
            <pc:docMk/>
            <pc:sldMk cId="462282063" sldId="259"/>
            <ac:spMk id="2" creationId="{34858C9C-2D80-12AA-0A73-71F0AEE04110}"/>
          </ac:spMkLst>
        </pc:spChg>
        <pc:spChg chg="mod">
          <ac:chgData name="Satya Bhavani Gedela" userId="0373742a-f013-482d-baef-32c110c2c0f6" providerId="ADAL" clId="{F55DB57B-B377-4D6B-A2DE-A6441219ADEB}" dt="2022-07-06T06:32:01.078" v="1486" actId="26606"/>
          <ac:spMkLst>
            <pc:docMk/>
            <pc:sldMk cId="462282063" sldId="259"/>
            <ac:spMk id="3" creationId="{C9412D45-8C89-D908-5514-4788AC045C68}"/>
          </ac:spMkLst>
        </pc:spChg>
        <pc:spChg chg="add del">
          <ac:chgData name="Satya Bhavani Gedela" userId="0373742a-f013-482d-baef-32c110c2c0f6" providerId="ADAL" clId="{F55DB57B-B377-4D6B-A2DE-A6441219ADEB}" dt="2022-06-29T07:11:10.568" v="622"/>
          <ac:spMkLst>
            <pc:docMk/>
            <pc:sldMk cId="462282063" sldId="259"/>
            <ac:spMk id="5" creationId="{5A0118C5-4F8D-4CF4-BADD-53FEACC6C42A}"/>
          </ac:spMkLst>
        </pc:spChg>
        <pc:spChg chg="add del">
          <ac:chgData name="Satya Bhavani Gedela" userId="0373742a-f013-482d-baef-32c110c2c0f6" providerId="ADAL" clId="{F55DB57B-B377-4D6B-A2DE-A6441219ADEB}" dt="2022-06-29T07:11:10.568" v="622"/>
          <ac:spMkLst>
            <pc:docMk/>
            <pc:sldMk cId="462282063" sldId="259"/>
            <ac:spMk id="6" creationId="{4E0A5C5C-2A95-428E-9F6A-0D29EBD57C9F}"/>
          </ac:spMkLst>
        </pc:spChg>
        <pc:spChg chg="add del">
          <ac:chgData name="Satya Bhavani Gedela" userId="0373742a-f013-482d-baef-32c110c2c0f6" providerId="ADAL" clId="{F55DB57B-B377-4D6B-A2DE-A6441219ADEB}" dt="2022-06-29T07:11:10.568" v="622"/>
          <ac:spMkLst>
            <pc:docMk/>
            <pc:sldMk cId="462282063" sldId="259"/>
            <ac:spMk id="7" creationId="{1056F38F-7C4E-461D-8709-7D0024AE1F79}"/>
          </ac:spMkLst>
        </pc:spChg>
        <pc:spChg chg="add del">
          <ac:chgData name="Satya Bhavani Gedela" userId="0373742a-f013-482d-baef-32c110c2c0f6" providerId="ADAL" clId="{F55DB57B-B377-4D6B-A2DE-A6441219ADEB}" dt="2022-06-29T06:54:03.896" v="411"/>
          <ac:spMkLst>
            <pc:docMk/>
            <pc:sldMk cId="462282063" sldId="259"/>
            <ac:spMk id="8" creationId="{5A0118C5-4F8D-4CF4-BADD-53FEACC6C42A}"/>
          </ac:spMkLst>
        </pc:spChg>
        <pc:spChg chg="add del">
          <ac:chgData name="Satya Bhavani Gedela" userId="0373742a-f013-482d-baef-32c110c2c0f6" providerId="ADAL" clId="{F55DB57B-B377-4D6B-A2DE-A6441219ADEB}" dt="2022-06-29T07:11:10.568" v="622"/>
          <ac:spMkLst>
            <pc:docMk/>
            <pc:sldMk cId="462282063" sldId="259"/>
            <ac:spMk id="9" creationId="{C7278469-3C3C-49CE-AEEE-E176A4900B78}"/>
          </ac:spMkLst>
        </pc:spChg>
        <pc:spChg chg="add del">
          <ac:chgData name="Satya Bhavani Gedela" userId="0373742a-f013-482d-baef-32c110c2c0f6" providerId="ADAL" clId="{F55DB57B-B377-4D6B-A2DE-A6441219ADEB}" dt="2022-06-29T06:54:03.896" v="411"/>
          <ac:spMkLst>
            <pc:docMk/>
            <pc:sldMk cId="462282063" sldId="259"/>
            <ac:spMk id="10" creationId="{4E0A5C5C-2A95-428E-9F6A-0D29EBD57C9F}"/>
          </ac:spMkLst>
        </pc:spChg>
        <pc:spChg chg="add del">
          <ac:chgData name="Satya Bhavani Gedela" userId="0373742a-f013-482d-baef-32c110c2c0f6" providerId="ADAL" clId="{F55DB57B-B377-4D6B-A2DE-A6441219ADEB}" dt="2022-06-29T06:54:03.896" v="411"/>
          <ac:spMkLst>
            <pc:docMk/>
            <pc:sldMk cId="462282063" sldId="259"/>
            <ac:spMk id="12" creationId="{1056F38F-7C4E-461D-8709-7D0024AE1F79}"/>
          </ac:spMkLst>
        </pc:spChg>
        <pc:spChg chg="add del">
          <ac:chgData name="Satya Bhavani Gedela" userId="0373742a-f013-482d-baef-32c110c2c0f6" providerId="ADAL" clId="{F55DB57B-B377-4D6B-A2DE-A6441219ADEB}" dt="2022-07-06T06:31:38.197" v="1484"/>
          <ac:spMkLst>
            <pc:docMk/>
            <pc:sldMk cId="462282063" sldId="259"/>
            <ac:spMk id="13" creationId="{5A0118C5-4F8D-4CF4-BADD-53FEACC6C42A}"/>
          </ac:spMkLst>
        </pc:spChg>
        <pc:spChg chg="add del">
          <ac:chgData name="Satya Bhavani Gedela" userId="0373742a-f013-482d-baef-32c110c2c0f6" providerId="ADAL" clId="{F55DB57B-B377-4D6B-A2DE-A6441219ADEB}" dt="2022-06-29T06:54:03.896" v="411"/>
          <ac:spMkLst>
            <pc:docMk/>
            <pc:sldMk cId="462282063" sldId="259"/>
            <ac:spMk id="14" creationId="{C7278469-3C3C-49CE-AEEE-E176A4900B78}"/>
          </ac:spMkLst>
        </pc:spChg>
        <pc:spChg chg="add del">
          <ac:chgData name="Satya Bhavani Gedela" userId="0373742a-f013-482d-baef-32c110c2c0f6" providerId="ADAL" clId="{F55DB57B-B377-4D6B-A2DE-A6441219ADEB}" dt="2022-07-06T06:31:38.197" v="1484"/>
          <ac:spMkLst>
            <pc:docMk/>
            <pc:sldMk cId="462282063" sldId="259"/>
            <ac:spMk id="15" creationId="{4E0A5C5C-2A95-428E-9F6A-0D29EBD57C9F}"/>
          </ac:spMkLst>
        </pc:spChg>
        <pc:spChg chg="add del">
          <ac:chgData name="Satya Bhavani Gedela" userId="0373742a-f013-482d-baef-32c110c2c0f6" providerId="ADAL" clId="{F55DB57B-B377-4D6B-A2DE-A6441219ADEB}" dt="2022-06-29T07:38:23.382" v="1306"/>
          <ac:spMkLst>
            <pc:docMk/>
            <pc:sldMk cId="462282063" sldId="259"/>
            <ac:spMk id="17" creationId="{5A0118C5-4F8D-4CF4-BADD-53FEACC6C42A}"/>
          </ac:spMkLst>
        </pc:spChg>
        <pc:spChg chg="add del">
          <ac:chgData name="Satya Bhavani Gedela" userId="0373742a-f013-482d-baef-32c110c2c0f6" providerId="ADAL" clId="{F55DB57B-B377-4D6B-A2DE-A6441219ADEB}" dt="2022-06-29T07:38:23.382" v="1306"/>
          <ac:spMkLst>
            <pc:docMk/>
            <pc:sldMk cId="462282063" sldId="259"/>
            <ac:spMk id="18" creationId="{E99F76E4-5DFD-4DBE-B042-66FBCD1182C9}"/>
          </ac:spMkLst>
        </pc:spChg>
        <pc:spChg chg="add del">
          <ac:chgData name="Satya Bhavani Gedela" userId="0373742a-f013-482d-baef-32c110c2c0f6" providerId="ADAL" clId="{F55DB57B-B377-4D6B-A2DE-A6441219ADEB}" dt="2022-06-29T07:11:10.568" v="622"/>
          <ac:spMkLst>
            <pc:docMk/>
            <pc:sldMk cId="462282063" sldId="259"/>
            <ac:spMk id="19" creationId="{4C6598AB-1C17-4D54-951C-A082D94ACB7A}"/>
          </ac:spMkLst>
        </pc:spChg>
        <pc:spChg chg="add del">
          <ac:chgData name="Satya Bhavani Gedela" userId="0373742a-f013-482d-baef-32c110c2c0f6" providerId="ADAL" clId="{F55DB57B-B377-4D6B-A2DE-A6441219ADEB}" dt="2022-06-29T06:54:03.896" v="411"/>
          <ac:spMkLst>
            <pc:docMk/>
            <pc:sldMk cId="462282063" sldId="259"/>
            <ac:spMk id="20" creationId="{4C6598AB-1C17-4D54-951C-A082D94ACB7A}"/>
          </ac:spMkLst>
        </pc:spChg>
        <pc:spChg chg="add del">
          <ac:chgData name="Satya Bhavani Gedela" userId="0373742a-f013-482d-baef-32c110c2c0f6" providerId="ADAL" clId="{F55DB57B-B377-4D6B-A2DE-A6441219ADEB}" dt="2022-06-29T07:11:10.568" v="622"/>
          <ac:spMkLst>
            <pc:docMk/>
            <pc:sldMk cId="462282063" sldId="259"/>
            <ac:spMk id="21" creationId="{C83B66D7-137D-4AC1-B172-53D60F08BEB5}"/>
          </ac:spMkLst>
        </pc:spChg>
        <pc:spChg chg="add del">
          <ac:chgData name="Satya Bhavani Gedela" userId="0373742a-f013-482d-baef-32c110c2c0f6" providerId="ADAL" clId="{F55DB57B-B377-4D6B-A2DE-A6441219ADEB}" dt="2022-06-29T06:54:03.896" v="411"/>
          <ac:spMkLst>
            <pc:docMk/>
            <pc:sldMk cId="462282063" sldId="259"/>
            <ac:spMk id="22" creationId="{C83B66D7-137D-4AC1-B172-53D60F08BEB5}"/>
          </ac:spMkLst>
        </pc:spChg>
        <pc:spChg chg="add del">
          <ac:chgData name="Satya Bhavani Gedela" userId="0373742a-f013-482d-baef-32c110c2c0f6" providerId="ADAL" clId="{F55DB57B-B377-4D6B-A2DE-A6441219ADEB}" dt="2022-06-29T07:11:10.568" v="622"/>
          <ac:spMkLst>
            <pc:docMk/>
            <pc:sldMk cId="462282063" sldId="259"/>
            <ac:spMk id="23" creationId="{F6B92503-6984-4D15-8B98-8718709B785D}"/>
          </ac:spMkLst>
        </pc:spChg>
        <pc:spChg chg="add del">
          <ac:chgData name="Satya Bhavani Gedela" userId="0373742a-f013-482d-baef-32c110c2c0f6" providerId="ADAL" clId="{F55DB57B-B377-4D6B-A2DE-A6441219ADEB}" dt="2022-06-29T06:54:03.896" v="411"/>
          <ac:spMkLst>
            <pc:docMk/>
            <pc:sldMk cId="462282063" sldId="259"/>
            <ac:spMk id="24" creationId="{F6B92503-6984-4D15-8B98-8718709B785D}"/>
          </ac:spMkLst>
        </pc:spChg>
        <pc:spChg chg="add del">
          <ac:chgData name="Satya Bhavani Gedela" userId="0373742a-f013-482d-baef-32c110c2c0f6" providerId="ADAL" clId="{F55DB57B-B377-4D6B-A2DE-A6441219ADEB}" dt="2022-06-29T07:11:10.568" v="622"/>
          <ac:spMkLst>
            <pc:docMk/>
            <pc:sldMk cId="462282063" sldId="259"/>
            <ac:spMk id="25" creationId="{08DDF938-524E-4C18-A47D-C00627832366}"/>
          </ac:spMkLst>
        </pc:spChg>
        <pc:spChg chg="add del">
          <ac:chgData name="Satya Bhavani Gedela" userId="0373742a-f013-482d-baef-32c110c2c0f6" providerId="ADAL" clId="{F55DB57B-B377-4D6B-A2DE-A6441219ADEB}" dt="2022-06-29T06:54:03.896" v="411"/>
          <ac:spMkLst>
            <pc:docMk/>
            <pc:sldMk cId="462282063" sldId="259"/>
            <ac:spMk id="26" creationId="{08DDF938-524E-4C18-A47D-C00627832366}"/>
          </ac:spMkLst>
        </pc:spChg>
        <pc:spChg chg="add">
          <ac:chgData name="Satya Bhavani Gedela" userId="0373742a-f013-482d-baef-32c110c2c0f6" providerId="ADAL" clId="{F55DB57B-B377-4D6B-A2DE-A6441219ADEB}" dt="2022-07-06T06:32:01.078" v="1486" actId="26606"/>
          <ac:spMkLst>
            <pc:docMk/>
            <pc:sldMk cId="462282063" sldId="259"/>
            <ac:spMk id="29" creationId="{09588DA8-065E-4F6F-8EFD-43104AB2E0CF}"/>
          </ac:spMkLst>
        </pc:spChg>
        <pc:spChg chg="add">
          <ac:chgData name="Satya Bhavani Gedela" userId="0373742a-f013-482d-baef-32c110c2c0f6" providerId="ADAL" clId="{F55DB57B-B377-4D6B-A2DE-A6441219ADEB}" dt="2022-07-06T06:32:01.078" v="1486" actId="26606"/>
          <ac:spMkLst>
            <pc:docMk/>
            <pc:sldMk cId="462282063" sldId="259"/>
            <ac:spMk id="30" creationId="{C4285719-470E-454C-AF62-8323075F1F5B}"/>
          </ac:spMkLst>
        </pc:spChg>
        <pc:spChg chg="add">
          <ac:chgData name="Satya Bhavani Gedela" userId="0373742a-f013-482d-baef-32c110c2c0f6" providerId="ADAL" clId="{F55DB57B-B377-4D6B-A2DE-A6441219ADEB}" dt="2022-07-06T06:32:01.078" v="1486" actId="26606"/>
          <ac:spMkLst>
            <pc:docMk/>
            <pc:sldMk cId="462282063" sldId="259"/>
            <ac:spMk id="31" creationId="{CD9FE4EF-C4D8-49A0-B2FF-81D8DB7D8A24}"/>
          </ac:spMkLst>
        </pc:spChg>
        <pc:spChg chg="add">
          <ac:chgData name="Satya Bhavani Gedela" userId="0373742a-f013-482d-baef-32c110c2c0f6" providerId="ADAL" clId="{F55DB57B-B377-4D6B-A2DE-A6441219ADEB}" dt="2022-07-06T06:32:01.078" v="1486" actId="26606"/>
          <ac:spMkLst>
            <pc:docMk/>
            <pc:sldMk cId="462282063" sldId="259"/>
            <ac:spMk id="32" creationId="{4300840D-0A0B-4512-BACA-B439D5B9C57C}"/>
          </ac:spMkLst>
        </pc:spChg>
        <pc:spChg chg="add">
          <ac:chgData name="Satya Bhavani Gedela" userId="0373742a-f013-482d-baef-32c110c2c0f6" providerId="ADAL" clId="{F55DB57B-B377-4D6B-A2DE-A6441219ADEB}" dt="2022-07-06T06:32:01.078" v="1486" actId="26606"/>
          <ac:spMkLst>
            <pc:docMk/>
            <pc:sldMk cId="462282063" sldId="259"/>
            <ac:spMk id="33" creationId="{D2B78728-A580-49A7-84F9-6EF6F583ADE0}"/>
          </ac:spMkLst>
        </pc:spChg>
        <pc:spChg chg="add del">
          <ac:chgData name="Satya Bhavani Gedela" userId="0373742a-f013-482d-baef-32c110c2c0f6" providerId="ADAL" clId="{F55DB57B-B377-4D6B-A2DE-A6441219ADEB}" dt="2022-07-06T06:31:38.197" v="1484"/>
          <ac:spMkLst>
            <pc:docMk/>
            <pc:sldMk cId="462282063" sldId="259"/>
            <ac:spMk id="34" creationId="{1056F38F-7C4E-461D-8709-7D0024AE1F79}"/>
          </ac:spMkLst>
        </pc:spChg>
        <pc:spChg chg="add del">
          <ac:chgData name="Satya Bhavani Gedela" userId="0373742a-f013-482d-baef-32c110c2c0f6" providerId="ADAL" clId="{F55DB57B-B377-4D6B-A2DE-A6441219ADEB}" dt="2022-07-06T06:31:38.197" v="1484"/>
          <ac:spMkLst>
            <pc:docMk/>
            <pc:sldMk cId="462282063" sldId="259"/>
            <ac:spMk id="35" creationId="{C7278469-3C3C-49CE-AEEE-E176A4900B78}"/>
          </ac:spMkLst>
        </pc:spChg>
        <pc:spChg chg="add">
          <ac:chgData name="Satya Bhavani Gedela" userId="0373742a-f013-482d-baef-32c110c2c0f6" providerId="ADAL" clId="{F55DB57B-B377-4D6B-A2DE-A6441219ADEB}" dt="2022-07-06T06:32:01.078" v="1486" actId="26606"/>
          <ac:spMkLst>
            <pc:docMk/>
            <pc:sldMk cId="462282063" sldId="259"/>
            <ac:spMk id="39" creationId="{38FAA1A1-D861-433F-88FA-1E9D6FD31D11}"/>
          </ac:spMkLst>
        </pc:spChg>
        <pc:spChg chg="add">
          <ac:chgData name="Satya Bhavani Gedela" userId="0373742a-f013-482d-baef-32c110c2c0f6" providerId="ADAL" clId="{F55DB57B-B377-4D6B-A2DE-A6441219ADEB}" dt="2022-07-06T06:32:01.078" v="1486" actId="26606"/>
          <ac:spMkLst>
            <pc:docMk/>
            <pc:sldMk cId="462282063" sldId="259"/>
            <ac:spMk id="40" creationId="{8D71EDA1-87BF-4D5D-AB79-F346FD19278A}"/>
          </ac:spMkLst>
        </pc:spChg>
        <pc:spChg chg="add del">
          <ac:chgData name="Satya Bhavani Gedela" userId="0373742a-f013-482d-baef-32c110c2c0f6" providerId="ADAL" clId="{F55DB57B-B377-4D6B-A2DE-A6441219ADEB}" dt="2022-06-29T07:38:23.382" v="1306"/>
          <ac:spMkLst>
            <pc:docMk/>
            <pc:sldMk cId="462282063" sldId="259"/>
            <ac:spMk id="190" creationId="{A99050EE-26AF-4253-BD50-F0FCD965A8F6}"/>
          </ac:spMkLst>
        </pc:spChg>
        <pc:spChg chg="add del">
          <ac:chgData name="Satya Bhavani Gedela" userId="0373742a-f013-482d-baef-32c110c2c0f6" providerId="ADAL" clId="{F55DB57B-B377-4D6B-A2DE-A6441219ADEB}" dt="2022-06-29T07:38:23.382" v="1306"/>
          <ac:spMkLst>
            <pc:docMk/>
            <pc:sldMk cId="462282063" sldId="259"/>
            <ac:spMk id="364" creationId="{D0C78466-EB6E-45A0-99A6-A00789ACD90A}"/>
          </ac:spMkLst>
        </pc:spChg>
        <pc:spChg chg="add del">
          <ac:chgData name="Satya Bhavani Gedela" userId="0373742a-f013-482d-baef-32c110c2c0f6" providerId="ADAL" clId="{F55DB57B-B377-4D6B-A2DE-A6441219ADEB}" dt="2022-07-06T06:31:38.197" v="1484"/>
          <ac:spMkLst>
            <pc:docMk/>
            <pc:sldMk cId="462282063" sldId="259"/>
            <ac:spMk id="379" creationId="{4C6598AB-1C17-4D54-951C-A082D94ACB7A}"/>
          </ac:spMkLst>
        </pc:spChg>
        <pc:spChg chg="add del">
          <ac:chgData name="Satya Bhavani Gedela" userId="0373742a-f013-482d-baef-32c110c2c0f6" providerId="ADAL" clId="{F55DB57B-B377-4D6B-A2DE-A6441219ADEB}" dt="2022-07-06T06:31:38.197" v="1484"/>
          <ac:spMkLst>
            <pc:docMk/>
            <pc:sldMk cId="462282063" sldId="259"/>
            <ac:spMk id="380" creationId="{C83B66D7-137D-4AC1-B172-53D60F08BEB5}"/>
          </ac:spMkLst>
        </pc:spChg>
        <pc:spChg chg="add del">
          <ac:chgData name="Satya Bhavani Gedela" userId="0373742a-f013-482d-baef-32c110c2c0f6" providerId="ADAL" clId="{F55DB57B-B377-4D6B-A2DE-A6441219ADEB}" dt="2022-07-06T06:31:38.197" v="1484"/>
          <ac:spMkLst>
            <pc:docMk/>
            <pc:sldMk cId="462282063" sldId="259"/>
            <ac:spMk id="381" creationId="{F6B92503-6984-4D15-8B98-8718709B785D}"/>
          </ac:spMkLst>
        </pc:spChg>
        <pc:spChg chg="add del">
          <ac:chgData name="Satya Bhavani Gedela" userId="0373742a-f013-482d-baef-32c110c2c0f6" providerId="ADAL" clId="{F55DB57B-B377-4D6B-A2DE-A6441219ADEB}" dt="2022-07-06T06:31:38.197" v="1484"/>
          <ac:spMkLst>
            <pc:docMk/>
            <pc:sldMk cId="462282063" sldId="259"/>
            <ac:spMk id="382" creationId="{08DDF938-524E-4C18-A47D-C00627832366}"/>
          </ac:spMkLst>
        </pc:spChg>
        <pc:grpChg chg="add del">
          <ac:chgData name="Satya Bhavani Gedela" userId="0373742a-f013-482d-baef-32c110c2c0f6" providerId="ADAL" clId="{F55DB57B-B377-4D6B-A2DE-A6441219ADEB}" dt="2022-06-29T07:11:10.568" v="622"/>
          <ac:grpSpMkLst>
            <pc:docMk/>
            <pc:sldMk cId="462282063" sldId="259"/>
            <ac:grpSpMk id="11" creationId="{93DC754C-7E09-422D-A8BB-AF632E90DFA2}"/>
          </ac:grpSpMkLst>
        </pc:grpChg>
        <pc:grpChg chg="add del">
          <ac:chgData name="Satya Bhavani Gedela" userId="0373742a-f013-482d-baef-32c110c2c0f6" providerId="ADAL" clId="{F55DB57B-B377-4D6B-A2DE-A6441219ADEB}" dt="2022-06-29T06:54:03.896" v="411"/>
          <ac:grpSpMkLst>
            <pc:docMk/>
            <pc:sldMk cId="462282063" sldId="259"/>
            <ac:grpSpMk id="16" creationId="{93DC754C-7E09-422D-A8BB-AF632E90DFA2}"/>
          </ac:grpSpMkLst>
        </pc:grpChg>
        <pc:grpChg chg="add del">
          <ac:chgData name="Satya Bhavani Gedela" userId="0373742a-f013-482d-baef-32c110c2c0f6" providerId="ADAL" clId="{F55DB57B-B377-4D6B-A2DE-A6441219ADEB}" dt="2022-06-29T07:11:10.568" v="622"/>
          <ac:grpSpMkLst>
            <pc:docMk/>
            <pc:sldMk cId="462282063" sldId="259"/>
            <ac:grpSpMk id="27" creationId="{3773FAF5-C452-4455-9411-D6AF5EBD4CA9}"/>
          </ac:grpSpMkLst>
        </pc:grpChg>
        <pc:grpChg chg="add del">
          <ac:chgData name="Satya Bhavani Gedela" userId="0373742a-f013-482d-baef-32c110c2c0f6" providerId="ADAL" clId="{F55DB57B-B377-4D6B-A2DE-A6441219ADEB}" dt="2022-06-29T06:54:03.896" v="411"/>
          <ac:grpSpMkLst>
            <pc:docMk/>
            <pc:sldMk cId="462282063" sldId="259"/>
            <ac:grpSpMk id="28" creationId="{3773FAF5-C452-4455-9411-D6AF5EBD4CA9}"/>
          </ac:grpSpMkLst>
        </pc:grpChg>
        <pc:grpChg chg="add del">
          <ac:chgData name="Satya Bhavani Gedela" userId="0373742a-f013-482d-baef-32c110c2c0f6" providerId="ADAL" clId="{F55DB57B-B377-4D6B-A2DE-A6441219ADEB}" dt="2022-07-06T06:31:38.197" v="1484"/>
          <ac:grpSpMkLst>
            <pc:docMk/>
            <pc:sldMk cId="462282063" sldId="259"/>
            <ac:grpSpMk id="36" creationId="{93DC754C-7E09-422D-A8BB-AF632E90DFA2}"/>
          </ac:grpSpMkLst>
        </pc:grpChg>
        <pc:grpChg chg="add del">
          <ac:chgData name="Satya Bhavani Gedela" userId="0373742a-f013-482d-baef-32c110c2c0f6" providerId="ADAL" clId="{F55DB57B-B377-4D6B-A2DE-A6441219ADEB}" dt="2022-06-29T07:38:23.382" v="1306"/>
          <ac:grpSpMkLst>
            <pc:docMk/>
            <pc:sldMk cId="462282063" sldId="259"/>
            <ac:grpSpMk id="191" creationId="{773717CC-ECEE-4ABF-BA61-C59F46801775}"/>
          </ac:grpSpMkLst>
        </pc:grpChg>
        <pc:grpChg chg="add del">
          <ac:chgData name="Satya Bhavani Gedela" userId="0373742a-f013-482d-baef-32c110c2c0f6" providerId="ADAL" clId="{F55DB57B-B377-4D6B-A2DE-A6441219ADEB}" dt="2022-06-29T07:38:23.382" v="1306"/>
          <ac:grpSpMkLst>
            <pc:docMk/>
            <pc:sldMk cId="462282063" sldId="259"/>
            <ac:grpSpMk id="361" creationId="{00E015F5-1A99-4E40-BC3D-7707802996B5}"/>
          </ac:grpSpMkLst>
        </pc:grpChg>
        <pc:grpChg chg="add del">
          <ac:chgData name="Satya Bhavani Gedela" userId="0373742a-f013-482d-baef-32c110c2c0f6" providerId="ADAL" clId="{F55DB57B-B377-4D6B-A2DE-A6441219ADEB}" dt="2022-06-29T07:38:23.382" v="1306"/>
          <ac:grpSpMkLst>
            <pc:docMk/>
            <pc:sldMk cId="462282063" sldId="259"/>
            <ac:grpSpMk id="365" creationId="{5468B3A9-705E-43C3-A742-0619B0D8F2EE}"/>
          </ac:grpSpMkLst>
        </pc:grpChg>
        <pc:grpChg chg="add del">
          <ac:chgData name="Satya Bhavani Gedela" userId="0373742a-f013-482d-baef-32c110c2c0f6" providerId="ADAL" clId="{F55DB57B-B377-4D6B-A2DE-A6441219ADEB}" dt="2022-07-06T06:31:38.197" v="1484"/>
          <ac:grpSpMkLst>
            <pc:docMk/>
            <pc:sldMk cId="462282063" sldId="259"/>
            <ac:grpSpMk id="383" creationId="{3773FAF5-C452-4455-9411-D6AF5EBD4CA9}"/>
          </ac:grpSpMkLst>
        </pc:grpChg>
      </pc:sldChg>
      <pc:sldChg chg="addSp delSp modSp new mod setBg delDesignElem">
        <pc:chgData name="Satya Bhavani Gedela" userId="0373742a-f013-482d-baef-32c110c2c0f6" providerId="ADAL" clId="{F55DB57B-B377-4D6B-A2DE-A6441219ADEB}" dt="2022-06-29T06:54:03.896" v="411"/>
        <pc:sldMkLst>
          <pc:docMk/>
          <pc:sldMk cId="1753583190" sldId="260"/>
        </pc:sldMkLst>
        <pc:spChg chg="add del">
          <ac:chgData name="Satya Bhavani Gedela" userId="0373742a-f013-482d-baef-32c110c2c0f6" providerId="ADAL" clId="{F55DB57B-B377-4D6B-A2DE-A6441219ADEB}" dt="2022-06-29T06:46:09.822" v="364" actId="26606"/>
          <ac:spMkLst>
            <pc:docMk/>
            <pc:sldMk cId="1753583190" sldId="260"/>
            <ac:spMk id="2" creationId="{D1D4DCC4-641C-DF71-6A99-C1FEF5B25046}"/>
          </ac:spMkLst>
        </pc:spChg>
        <pc:spChg chg="del">
          <ac:chgData name="Satya Bhavani Gedela" userId="0373742a-f013-482d-baef-32c110c2c0f6" providerId="ADAL" clId="{F55DB57B-B377-4D6B-A2DE-A6441219ADEB}" dt="2022-06-29T06:43:26.956" v="359"/>
          <ac:spMkLst>
            <pc:docMk/>
            <pc:sldMk cId="1753583190" sldId="260"/>
            <ac:spMk id="3" creationId="{D5CBD24D-AA03-073D-4467-771A4DC9C813}"/>
          </ac:spMkLst>
        </pc:spChg>
        <pc:spChg chg="add del">
          <ac:chgData name="Satya Bhavani Gedela" userId="0373742a-f013-482d-baef-32c110c2c0f6" providerId="ADAL" clId="{F55DB57B-B377-4D6B-A2DE-A6441219ADEB}" dt="2022-06-29T06:46:09.819" v="363" actId="26606"/>
          <ac:spMkLst>
            <pc:docMk/>
            <pc:sldMk cId="1753583190" sldId="260"/>
            <ac:spMk id="9" creationId="{22F15A2D-2324-487D-A02A-BF46C5C580EB}"/>
          </ac:spMkLst>
        </pc:spChg>
        <pc:spChg chg="add del">
          <ac:chgData name="Satya Bhavani Gedela" userId="0373742a-f013-482d-baef-32c110c2c0f6" providerId="ADAL" clId="{F55DB57B-B377-4D6B-A2DE-A6441219ADEB}" dt="2022-06-29T06:46:09.819" v="363" actId="26606"/>
          <ac:spMkLst>
            <pc:docMk/>
            <pc:sldMk cId="1753583190" sldId="260"/>
            <ac:spMk id="11" creationId="{17A7F34E-D418-47E2-9F86-2C45BBC31210}"/>
          </ac:spMkLst>
        </pc:spChg>
        <pc:spChg chg="add del">
          <ac:chgData name="Satya Bhavani Gedela" userId="0373742a-f013-482d-baef-32c110c2c0f6" providerId="ADAL" clId="{F55DB57B-B377-4D6B-A2DE-A6441219ADEB}" dt="2022-06-29T06:46:09.819" v="363" actId="26606"/>
          <ac:spMkLst>
            <pc:docMk/>
            <pc:sldMk cId="1753583190" sldId="260"/>
            <ac:spMk id="13" creationId="{2AEAFA59-923A-4F54-8B49-44C970BCC323}"/>
          </ac:spMkLst>
        </pc:spChg>
        <pc:spChg chg="add del">
          <ac:chgData name="Satya Bhavani Gedela" userId="0373742a-f013-482d-baef-32c110c2c0f6" providerId="ADAL" clId="{F55DB57B-B377-4D6B-A2DE-A6441219ADEB}" dt="2022-06-29T06:46:53.522" v="369" actId="26606"/>
          <ac:spMkLst>
            <pc:docMk/>
            <pc:sldMk cId="1753583190" sldId="260"/>
            <ac:spMk id="15" creationId="{22F15A2D-2324-487D-A02A-BF46C5C580EB}"/>
          </ac:spMkLst>
        </pc:spChg>
        <pc:spChg chg="add del">
          <ac:chgData name="Satya Bhavani Gedela" userId="0373742a-f013-482d-baef-32c110c2c0f6" providerId="ADAL" clId="{F55DB57B-B377-4D6B-A2DE-A6441219ADEB}" dt="2022-06-29T06:46:53.522" v="369" actId="26606"/>
          <ac:spMkLst>
            <pc:docMk/>
            <pc:sldMk cId="1753583190" sldId="260"/>
            <ac:spMk id="16" creationId="{2AEAFA59-923A-4F54-8B49-44C970BCC323}"/>
          </ac:spMkLst>
        </pc:spChg>
        <pc:spChg chg="add del">
          <ac:chgData name="Satya Bhavani Gedela" userId="0373742a-f013-482d-baef-32c110c2c0f6" providerId="ADAL" clId="{F55DB57B-B377-4D6B-A2DE-A6441219ADEB}" dt="2022-06-29T06:46:53.522" v="369" actId="26606"/>
          <ac:spMkLst>
            <pc:docMk/>
            <pc:sldMk cId="1753583190" sldId="260"/>
            <ac:spMk id="17" creationId="{C37E9D4B-7BFA-4D10-B666-547BAC499469}"/>
          </ac:spMkLst>
        </pc:spChg>
        <pc:spChg chg="add del">
          <ac:chgData name="Satya Bhavani Gedela" userId="0373742a-f013-482d-baef-32c110c2c0f6" providerId="ADAL" clId="{F55DB57B-B377-4D6B-A2DE-A6441219ADEB}" dt="2022-06-29T06:46:46.140" v="366" actId="26606"/>
          <ac:spMkLst>
            <pc:docMk/>
            <pc:sldMk cId="1753583190" sldId="260"/>
            <ac:spMk id="21" creationId="{4CEF91DE-EFAA-252D-4DA5-9EA9045521F5}"/>
          </ac:spMkLst>
        </pc:spChg>
        <pc:spChg chg="add del">
          <ac:chgData name="Satya Bhavani Gedela" userId="0373742a-f013-482d-baef-32c110c2c0f6" providerId="ADAL" clId="{F55DB57B-B377-4D6B-A2DE-A6441219ADEB}" dt="2022-06-29T06:47:33.262" v="374" actId="26606"/>
          <ac:spMkLst>
            <pc:docMk/>
            <pc:sldMk cId="1753583190" sldId="260"/>
            <ac:spMk id="22" creationId="{22F15A2D-2324-487D-A02A-BF46C5C580EB}"/>
          </ac:spMkLst>
        </pc:spChg>
        <pc:spChg chg="add del">
          <ac:chgData name="Satya Bhavani Gedela" userId="0373742a-f013-482d-baef-32c110c2c0f6" providerId="ADAL" clId="{F55DB57B-B377-4D6B-A2DE-A6441219ADEB}" dt="2022-06-29T06:46:46.140" v="366" actId="26606"/>
          <ac:spMkLst>
            <pc:docMk/>
            <pc:sldMk cId="1753583190" sldId="260"/>
            <ac:spMk id="24" creationId="{C232B152-3720-4D3B-97ED-45CE5483F16F}"/>
          </ac:spMkLst>
        </pc:spChg>
        <pc:spChg chg="add del">
          <ac:chgData name="Satya Bhavani Gedela" userId="0373742a-f013-482d-baef-32c110c2c0f6" providerId="ADAL" clId="{F55DB57B-B377-4D6B-A2DE-A6441219ADEB}" dt="2022-06-29T06:46:46.140" v="366" actId="26606"/>
          <ac:spMkLst>
            <pc:docMk/>
            <pc:sldMk cId="1753583190" sldId="260"/>
            <ac:spMk id="26" creationId="{11BAB570-FF10-4E96-8A3F-FA9804702B89}"/>
          </ac:spMkLst>
        </pc:spChg>
        <pc:spChg chg="add del">
          <ac:chgData name="Satya Bhavani Gedela" userId="0373742a-f013-482d-baef-32c110c2c0f6" providerId="ADAL" clId="{F55DB57B-B377-4D6B-A2DE-A6441219ADEB}" dt="2022-06-29T06:46:46.140" v="366" actId="26606"/>
          <ac:spMkLst>
            <pc:docMk/>
            <pc:sldMk cId="1753583190" sldId="260"/>
            <ac:spMk id="28" creationId="{4B9FAFB2-BEB5-4848-8018-BCAD99E2E1AA}"/>
          </ac:spMkLst>
        </pc:spChg>
        <pc:spChg chg="add del">
          <ac:chgData name="Satya Bhavani Gedela" userId="0373742a-f013-482d-baef-32c110c2c0f6" providerId="ADAL" clId="{F55DB57B-B377-4D6B-A2DE-A6441219ADEB}" dt="2022-06-29T06:46:53.519" v="368" actId="26606"/>
          <ac:spMkLst>
            <pc:docMk/>
            <pc:sldMk cId="1753583190" sldId="260"/>
            <ac:spMk id="31" creationId="{33CD251C-A887-4D2F-925B-FC097198538B}"/>
          </ac:spMkLst>
        </pc:spChg>
        <pc:spChg chg="add del">
          <ac:chgData name="Satya Bhavani Gedela" userId="0373742a-f013-482d-baef-32c110c2c0f6" providerId="ADAL" clId="{F55DB57B-B377-4D6B-A2DE-A6441219ADEB}" dt="2022-06-29T06:46:53.519" v="368" actId="26606"/>
          <ac:spMkLst>
            <pc:docMk/>
            <pc:sldMk cId="1753583190" sldId="260"/>
            <ac:spMk id="32" creationId="{3B2069EE-A08E-44F0-B3F9-3CF8CC2DCAD5}"/>
          </ac:spMkLst>
        </pc:spChg>
        <pc:spChg chg="add del">
          <ac:chgData name="Satya Bhavani Gedela" userId="0373742a-f013-482d-baef-32c110c2c0f6" providerId="ADAL" clId="{F55DB57B-B377-4D6B-A2DE-A6441219ADEB}" dt="2022-06-29T06:46:53.519" v="368" actId="26606"/>
          <ac:spMkLst>
            <pc:docMk/>
            <pc:sldMk cId="1753583190" sldId="260"/>
            <ac:spMk id="34" creationId="{47A608C2-3210-2442-8785-75B080A2181F}"/>
          </ac:spMkLst>
        </pc:spChg>
        <pc:spChg chg="add del">
          <ac:chgData name="Satya Bhavani Gedela" userId="0373742a-f013-482d-baef-32c110c2c0f6" providerId="ADAL" clId="{F55DB57B-B377-4D6B-A2DE-A6441219ADEB}" dt="2022-06-29T06:47:33.262" v="374" actId="26606"/>
          <ac:spMkLst>
            <pc:docMk/>
            <pc:sldMk cId="1753583190" sldId="260"/>
            <ac:spMk id="36" creationId="{17A7F34E-D418-47E2-9F86-2C45BBC31210}"/>
          </ac:spMkLst>
        </pc:spChg>
        <pc:spChg chg="add del">
          <ac:chgData name="Satya Bhavani Gedela" userId="0373742a-f013-482d-baef-32c110c2c0f6" providerId="ADAL" clId="{F55DB57B-B377-4D6B-A2DE-A6441219ADEB}" dt="2022-06-29T06:47:33.262" v="374" actId="26606"/>
          <ac:spMkLst>
            <pc:docMk/>
            <pc:sldMk cId="1753583190" sldId="260"/>
            <ac:spMk id="37" creationId="{2AEAFA59-923A-4F54-8B49-44C970BCC323}"/>
          </ac:spMkLst>
        </pc:spChg>
        <pc:spChg chg="add del">
          <ac:chgData name="Satya Bhavani Gedela" userId="0373742a-f013-482d-baef-32c110c2c0f6" providerId="ADAL" clId="{F55DB57B-B377-4D6B-A2DE-A6441219ADEB}" dt="2022-06-29T06:47:30.420" v="371" actId="26606"/>
          <ac:spMkLst>
            <pc:docMk/>
            <pc:sldMk cId="1753583190" sldId="260"/>
            <ac:spMk id="42" creationId="{B649E800-A5C8-49A0-A453-ED537DA3156A}"/>
          </ac:spMkLst>
        </pc:spChg>
        <pc:spChg chg="add del">
          <ac:chgData name="Satya Bhavani Gedela" userId="0373742a-f013-482d-baef-32c110c2c0f6" providerId="ADAL" clId="{F55DB57B-B377-4D6B-A2DE-A6441219ADEB}" dt="2022-06-29T06:47:30.420" v="371" actId="26606"/>
          <ac:spMkLst>
            <pc:docMk/>
            <pc:sldMk cId="1753583190" sldId="260"/>
            <ac:spMk id="44" creationId="{8BA67DD7-B75D-4A30-90A4-EEA9F64AF11B}"/>
          </ac:spMkLst>
        </pc:spChg>
        <pc:spChg chg="add del">
          <ac:chgData name="Satya Bhavani Gedela" userId="0373742a-f013-482d-baef-32c110c2c0f6" providerId="ADAL" clId="{F55DB57B-B377-4D6B-A2DE-A6441219ADEB}" dt="2022-06-29T06:47:33.257" v="373" actId="26606"/>
          <ac:spMkLst>
            <pc:docMk/>
            <pc:sldMk cId="1753583190" sldId="260"/>
            <ac:spMk id="50" creationId="{8950AD4C-6AF3-49F8-94E1-DBCAFB39478B}"/>
          </ac:spMkLst>
        </pc:spChg>
        <pc:spChg chg="add del">
          <ac:chgData name="Satya Bhavani Gedela" userId="0373742a-f013-482d-baef-32c110c2c0f6" providerId="ADAL" clId="{F55DB57B-B377-4D6B-A2DE-A6441219ADEB}" dt="2022-06-29T06:47:33.257" v="373" actId="26606"/>
          <ac:spMkLst>
            <pc:docMk/>
            <pc:sldMk cId="1753583190" sldId="260"/>
            <ac:spMk id="51" creationId="{2F0E00C3-4613-415F-BE3A-78FBAD9061C0}"/>
          </ac:spMkLst>
        </pc:spChg>
        <pc:spChg chg="add del">
          <ac:chgData name="Satya Bhavani Gedela" userId="0373742a-f013-482d-baef-32c110c2c0f6" providerId="ADAL" clId="{F55DB57B-B377-4D6B-A2DE-A6441219ADEB}" dt="2022-06-29T06:47:33.257" v="373" actId="26606"/>
          <ac:spMkLst>
            <pc:docMk/>
            <pc:sldMk cId="1753583190" sldId="260"/>
            <ac:spMk id="52" creationId="{8DBEAE55-3EA1-41D7-A212-5F7D8986C1F2}"/>
          </ac:spMkLst>
        </pc:spChg>
        <pc:spChg chg="add del">
          <ac:chgData name="Satya Bhavani Gedela" userId="0373742a-f013-482d-baef-32c110c2c0f6" providerId="ADAL" clId="{F55DB57B-B377-4D6B-A2DE-A6441219ADEB}" dt="2022-06-29T06:47:33.257" v="373" actId="26606"/>
          <ac:spMkLst>
            <pc:docMk/>
            <pc:sldMk cId="1753583190" sldId="260"/>
            <ac:spMk id="53" creationId="{CFC5F0E7-644F-4101-BE72-12825CF537E7}"/>
          </ac:spMkLst>
        </pc:spChg>
        <pc:spChg chg="add del">
          <ac:chgData name="Satya Bhavani Gedela" userId="0373742a-f013-482d-baef-32c110c2c0f6" providerId="ADAL" clId="{F55DB57B-B377-4D6B-A2DE-A6441219ADEB}" dt="2022-06-29T06:54:03.896" v="411"/>
          <ac:spMkLst>
            <pc:docMk/>
            <pc:sldMk cId="1753583190" sldId="260"/>
            <ac:spMk id="55" creationId="{B649E800-A5C8-49A0-A453-ED537DA3156A}"/>
          </ac:spMkLst>
        </pc:spChg>
        <pc:spChg chg="add del">
          <ac:chgData name="Satya Bhavani Gedela" userId="0373742a-f013-482d-baef-32c110c2c0f6" providerId="ADAL" clId="{F55DB57B-B377-4D6B-A2DE-A6441219ADEB}" dt="2022-06-29T06:54:03.896" v="411"/>
          <ac:spMkLst>
            <pc:docMk/>
            <pc:sldMk cId="1753583190" sldId="260"/>
            <ac:spMk id="56" creationId="{8BA67DD7-B75D-4A30-90A4-EEA9F64AF11B}"/>
          </ac:spMkLst>
        </pc:spChg>
        <pc:grpChg chg="add del">
          <ac:chgData name="Satya Bhavani Gedela" userId="0373742a-f013-482d-baef-32c110c2c0f6" providerId="ADAL" clId="{F55DB57B-B377-4D6B-A2DE-A6441219ADEB}" dt="2022-06-29T06:46:53.519" v="368" actId="26606"/>
          <ac:grpSpMkLst>
            <pc:docMk/>
            <pc:sldMk cId="1753583190" sldId="260"/>
            <ac:grpSpMk id="33" creationId="{C9888C69-11CC-40BA-BABF-F9B7E11C9156}"/>
          </ac:grpSpMkLst>
        </pc:grpChg>
        <pc:grpChg chg="add del">
          <ac:chgData name="Satya Bhavani Gedela" userId="0373742a-f013-482d-baef-32c110c2c0f6" providerId="ADAL" clId="{F55DB57B-B377-4D6B-A2DE-A6441219ADEB}" dt="2022-06-29T06:47:30.420" v="371" actId="26606"/>
          <ac:grpSpMkLst>
            <pc:docMk/>
            <pc:sldMk cId="1753583190" sldId="260"/>
            <ac:grpSpMk id="46" creationId="{E8C5FC48-0A3C-4D6D-A0D5-EEE93213DBBE}"/>
          </ac:grpSpMkLst>
        </pc:grpChg>
        <pc:grpChg chg="add del">
          <ac:chgData name="Satya Bhavani Gedela" userId="0373742a-f013-482d-baef-32c110c2c0f6" providerId="ADAL" clId="{F55DB57B-B377-4D6B-A2DE-A6441219ADEB}" dt="2022-06-29T06:54:03.896" v="411"/>
          <ac:grpSpMkLst>
            <pc:docMk/>
            <pc:sldMk cId="1753583190" sldId="260"/>
            <ac:grpSpMk id="57" creationId="{E8C5FC48-0A3C-4D6D-A0D5-EEE93213DBBE}"/>
          </ac:grpSpMkLst>
        </pc:grpChg>
        <pc:picChg chg="add mod">
          <ac:chgData name="Satya Bhavani Gedela" userId="0373742a-f013-482d-baef-32c110c2c0f6" providerId="ADAL" clId="{F55DB57B-B377-4D6B-A2DE-A6441219ADEB}" dt="2022-06-29T06:47:33.262" v="374" actId="26606"/>
          <ac:picMkLst>
            <pc:docMk/>
            <pc:sldMk cId="1753583190" sldId="260"/>
            <ac:picMk id="4" creationId="{F735DBBB-D46B-3D10-6FE9-C76F0C36EE84}"/>
          </ac:picMkLst>
        </pc:picChg>
      </pc:sldChg>
      <pc:sldChg chg="addSp delSp modSp new mod setBg setClrOvrMap delDesignElem">
        <pc:chgData name="Satya Bhavani Gedela" userId="0373742a-f013-482d-baef-32c110c2c0f6" providerId="ADAL" clId="{F55DB57B-B377-4D6B-A2DE-A6441219ADEB}" dt="2022-07-06T06:32:08.191" v="1487" actId="26606"/>
        <pc:sldMkLst>
          <pc:docMk/>
          <pc:sldMk cId="1756646882" sldId="261"/>
        </pc:sldMkLst>
        <pc:spChg chg="mod">
          <ac:chgData name="Satya Bhavani Gedela" userId="0373742a-f013-482d-baef-32c110c2c0f6" providerId="ADAL" clId="{F55DB57B-B377-4D6B-A2DE-A6441219ADEB}" dt="2022-07-06T06:32:08.191" v="1487" actId="26606"/>
          <ac:spMkLst>
            <pc:docMk/>
            <pc:sldMk cId="1756646882" sldId="261"/>
            <ac:spMk id="2" creationId="{9C5CAD6F-6F7D-5013-2749-8EC154719D0E}"/>
          </ac:spMkLst>
        </pc:spChg>
        <pc:spChg chg="mod">
          <ac:chgData name="Satya Bhavani Gedela" userId="0373742a-f013-482d-baef-32c110c2c0f6" providerId="ADAL" clId="{F55DB57B-B377-4D6B-A2DE-A6441219ADEB}" dt="2022-07-06T06:32:08.191" v="1487" actId="26606"/>
          <ac:spMkLst>
            <pc:docMk/>
            <pc:sldMk cId="1756646882" sldId="261"/>
            <ac:spMk id="3" creationId="{BCA22AAA-03EF-D140-F908-1EDD9487A6F6}"/>
          </ac:spMkLst>
        </pc:spChg>
        <pc:spChg chg="add del">
          <ac:chgData name="Satya Bhavani Gedela" userId="0373742a-f013-482d-baef-32c110c2c0f6" providerId="ADAL" clId="{F55DB57B-B377-4D6B-A2DE-A6441219ADEB}" dt="2022-06-29T07:38:23.382" v="1306"/>
          <ac:spMkLst>
            <pc:docMk/>
            <pc:sldMk cId="1756646882" sldId="261"/>
            <ac:spMk id="5" creationId="{5A0118C5-4F8D-4CF4-BADD-53FEACC6C42A}"/>
          </ac:spMkLst>
        </pc:spChg>
        <pc:spChg chg="add del">
          <ac:chgData name="Satya Bhavani Gedela" userId="0373742a-f013-482d-baef-32c110c2c0f6" providerId="ADAL" clId="{F55DB57B-B377-4D6B-A2DE-A6441219ADEB}" dt="2022-06-29T07:38:23.382" v="1306"/>
          <ac:spMkLst>
            <pc:docMk/>
            <pc:sldMk cId="1756646882" sldId="261"/>
            <ac:spMk id="6" creationId="{A99050EE-26AF-4253-BD50-F0FCD965A8F6}"/>
          </ac:spMkLst>
        </pc:spChg>
        <pc:spChg chg="add del">
          <ac:chgData name="Satya Bhavani Gedela" userId="0373742a-f013-482d-baef-32c110c2c0f6" providerId="ADAL" clId="{F55DB57B-B377-4D6B-A2DE-A6441219ADEB}" dt="2022-06-29T06:55:06.161" v="415" actId="26606"/>
          <ac:spMkLst>
            <pc:docMk/>
            <pc:sldMk cId="1756646882" sldId="261"/>
            <ac:spMk id="8" creationId="{5A0118C5-4F8D-4CF4-BADD-53FEACC6C42A}"/>
          </ac:spMkLst>
        </pc:spChg>
        <pc:spChg chg="add">
          <ac:chgData name="Satya Bhavani Gedela" userId="0373742a-f013-482d-baef-32c110c2c0f6" providerId="ADAL" clId="{F55DB57B-B377-4D6B-A2DE-A6441219ADEB}" dt="2022-07-06T06:32:08.191" v="1487" actId="26606"/>
          <ac:spMkLst>
            <pc:docMk/>
            <pc:sldMk cId="1756646882" sldId="261"/>
            <ac:spMk id="9" creationId="{76EFD3D9-44F0-4267-BCC1-1613E79D8274}"/>
          </ac:spMkLst>
        </pc:spChg>
        <pc:spChg chg="add del">
          <ac:chgData name="Satya Bhavani Gedela" userId="0373742a-f013-482d-baef-32c110c2c0f6" providerId="ADAL" clId="{F55DB57B-B377-4D6B-A2DE-A6441219ADEB}" dt="2022-06-29T06:55:06.161" v="415" actId="26606"/>
          <ac:spMkLst>
            <pc:docMk/>
            <pc:sldMk cId="1756646882" sldId="261"/>
            <ac:spMk id="10" creationId="{4E0A5C5C-2A95-428E-9F6A-0D29EBD57C9F}"/>
          </ac:spMkLst>
        </pc:spChg>
        <pc:spChg chg="add del">
          <ac:chgData name="Satya Bhavani Gedela" userId="0373742a-f013-482d-baef-32c110c2c0f6" providerId="ADAL" clId="{F55DB57B-B377-4D6B-A2DE-A6441219ADEB}" dt="2022-06-29T07:38:23.382" v="1306"/>
          <ac:spMkLst>
            <pc:docMk/>
            <pc:sldMk cId="1756646882" sldId="261"/>
            <ac:spMk id="11" creationId="{D0C78466-EB6E-45A0-99A6-A00789ACD90A}"/>
          </ac:spMkLst>
        </pc:spChg>
        <pc:spChg chg="add del">
          <ac:chgData name="Satya Bhavani Gedela" userId="0373742a-f013-482d-baef-32c110c2c0f6" providerId="ADAL" clId="{F55DB57B-B377-4D6B-A2DE-A6441219ADEB}" dt="2022-06-29T06:55:06.161" v="415" actId="26606"/>
          <ac:spMkLst>
            <pc:docMk/>
            <pc:sldMk cId="1756646882" sldId="261"/>
            <ac:spMk id="12" creationId="{1056F38F-7C4E-461D-8709-7D0024AE1F79}"/>
          </ac:spMkLst>
        </pc:spChg>
        <pc:spChg chg="add">
          <ac:chgData name="Satya Bhavani Gedela" userId="0373742a-f013-482d-baef-32c110c2c0f6" providerId="ADAL" clId="{F55DB57B-B377-4D6B-A2DE-A6441219ADEB}" dt="2022-07-06T06:32:08.191" v="1487" actId="26606"/>
          <ac:spMkLst>
            <pc:docMk/>
            <pc:sldMk cId="1756646882" sldId="261"/>
            <ac:spMk id="13" creationId="{A779A851-95D6-41AF-937A-B0E4B7F6FA8D}"/>
          </ac:spMkLst>
        </pc:spChg>
        <pc:spChg chg="add del">
          <ac:chgData name="Satya Bhavani Gedela" userId="0373742a-f013-482d-baef-32c110c2c0f6" providerId="ADAL" clId="{F55DB57B-B377-4D6B-A2DE-A6441219ADEB}" dt="2022-06-29T06:55:06.161" v="415" actId="26606"/>
          <ac:spMkLst>
            <pc:docMk/>
            <pc:sldMk cId="1756646882" sldId="261"/>
            <ac:spMk id="14" creationId="{C7278469-3C3C-49CE-AEEE-E176A4900B78}"/>
          </ac:spMkLst>
        </pc:spChg>
        <pc:spChg chg="add">
          <ac:chgData name="Satya Bhavani Gedela" userId="0373742a-f013-482d-baef-32c110c2c0f6" providerId="ADAL" clId="{F55DB57B-B377-4D6B-A2DE-A6441219ADEB}" dt="2022-07-06T06:32:08.191" v="1487" actId="26606"/>
          <ac:spMkLst>
            <pc:docMk/>
            <pc:sldMk cId="1756646882" sldId="261"/>
            <ac:spMk id="17" creationId="{953FB2E7-B6CB-429C-81EB-D9516D6D5C8D}"/>
          </ac:spMkLst>
        </pc:spChg>
        <pc:spChg chg="add del">
          <ac:chgData name="Satya Bhavani Gedela" userId="0373742a-f013-482d-baef-32c110c2c0f6" providerId="ADAL" clId="{F55DB57B-B377-4D6B-A2DE-A6441219ADEB}" dt="2022-06-29T07:38:23.382" v="1306"/>
          <ac:spMkLst>
            <pc:docMk/>
            <pc:sldMk cId="1756646882" sldId="261"/>
            <ac:spMk id="18" creationId="{E99F76E4-5DFD-4DBE-B042-66FBCD1182C9}"/>
          </ac:spMkLst>
        </pc:spChg>
        <pc:spChg chg="add">
          <ac:chgData name="Satya Bhavani Gedela" userId="0373742a-f013-482d-baef-32c110c2c0f6" providerId="ADAL" clId="{F55DB57B-B377-4D6B-A2DE-A6441219ADEB}" dt="2022-07-06T06:32:08.191" v="1487" actId="26606"/>
          <ac:spMkLst>
            <pc:docMk/>
            <pc:sldMk cId="1756646882" sldId="261"/>
            <ac:spMk id="19" creationId="{2EC40DB1-B719-4A13-9A4D-0966B4B27866}"/>
          </ac:spMkLst>
        </pc:spChg>
        <pc:spChg chg="add del">
          <ac:chgData name="Satya Bhavani Gedela" userId="0373742a-f013-482d-baef-32c110c2c0f6" providerId="ADAL" clId="{F55DB57B-B377-4D6B-A2DE-A6441219ADEB}" dt="2022-06-29T06:55:06.161" v="415" actId="26606"/>
          <ac:spMkLst>
            <pc:docMk/>
            <pc:sldMk cId="1756646882" sldId="261"/>
            <ac:spMk id="20" creationId="{4C6598AB-1C17-4D54-951C-A082D94ACB7A}"/>
          </ac:spMkLst>
        </pc:spChg>
        <pc:spChg chg="add">
          <ac:chgData name="Satya Bhavani Gedela" userId="0373742a-f013-482d-baef-32c110c2c0f6" providerId="ADAL" clId="{F55DB57B-B377-4D6B-A2DE-A6441219ADEB}" dt="2022-07-06T06:32:08.191" v="1487" actId="26606"/>
          <ac:spMkLst>
            <pc:docMk/>
            <pc:sldMk cId="1756646882" sldId="261"/>
            <ac:spMk id="21" creationId="{82211336-CFF3-412D-868A-6679C1004C45}"/>
          </ac:spMkLst>
        </pc:spChg>
        <pc:spChg chg="add del">
          <ac:chgData name="Satya Bhavani Gedela" userId="0373742a-f013-482d-baef-32c110c2c0f6" providerId="ADAL" clId="{F55DB57B-B377-4D6B-A2DE-A6441219ADEB}" dt="2022-06-29T06:55:06.161" v="415" actId="26606"/>
          <ac:spMkLst>
            <pc:docMk/>
            <pc:sldMk cId="1756646882" sldId="261"/>
            <ac:spMk id="22" creationId="{C83B66D7-137D-4AC1-B172-53D60F08BEB5}"/>
          </ac:spMkLst>
        </pc:spChg>
        <pc:spChg chg="add del">
          <ac:chgData name="Satya Bhavani Gedela" userId="0373742a-f013-482d-baef-32c110c2c0f6" providerId="ADAL" clId="{F55DB57B-B377-4D6B-A2DE-A6441219ADEB}" dt="2022-06-29T06:55:06.161" v="415" actId="26606"/>
          <ac:spMkLst>
            <pc:docMk/>
            <pc:sldMk cId="1756646882" sldId="261"/>
            <ac:spMk id="24" creationId="{F6B92503-6984-4D15-8B98-8718709B785D}"/>
          </ac:spMkLst>
        </pc:spChg>
        <pc:spChg chg="add del">
          <ac:chgData name="Satya Bhavani Gedela" userId="0373742a-f013-482d-baef-32c110c2c0f6" providerId="ADAL" clId="{F55DB57B-B377-4D6B-A2DE-A6441219ADEB}" dt="2022-06-29T06:55:06.161" v="415" actId="26606"/>
          <ac:spMkLst>
            <pc:docMk/>
            <pc:sldMk cId="1756646882" sldId="261"/>
            <ac:spMk id="26" creationId="{08DDF938-524E-4C18-A47D-C00627832366}"/>
          </ac:spMkLst>
        </pc:spChg>
        <pc:spChg chg="add del">
          <ac:chgData name="Satya Bhavani Gedela" userId="0373742a-f013-482d-baef-32c110c2c0f6" providerId="ADAL" clId="{F55DB57B-B377-4D6B-A2DE-A6441219ADEB}" dt="2022-06-29T06:55:19.756" v="421" actId="26606"/>
          <ac:spMkLst>
            <pc:docMk/>
            <pc:sldMk cId="1756646882" sldId="261"/>
            <ac:spMk id="29" creationId="{EC11F68A-CC71-4196-BBF3-20CDCD75D4E6}"/>
          </ac:spMkLst>
        </pc:spChg>
        <pc:spChg chg="add del">
          <ac:chgData name="Satya Bhavani Gedela" userId="0373742a-f013-482d-baef-32c110c2c0f6" providerId="ADAL" clId="{F55DB57B-B377-4D6B-A2DE-A6441219ADEB}" dt="2022-06-29T06:55:19.756" v="421" actId="26606"/>
          <ac:spMkLst>
            <pc:docMk/>
            <pc:sldMk cId="1756646882" sldId="261"/>
            <ac:spMk id="31" creationId="{085F9950-F10E-4E64-962B-F70345789875}"/>
          </ac:spMkLst>
        </pc:spChg>
        <pc:spChg chg="add del">
          <ac:chgData name="Satya Bhavani Gedela" userId="0373742a-f013-482d-baef-32c110c2c0f6" providerId="ADAL" clId="{F55DB57B-B377-4D6B-A2DE-A6441219ADEB}" dt="2022-06-29T06:55:11.448" v="417" actId="26606"/>
          <ac:spMkLst>
            <pc:docMk/>
            <pc:sldMk cId="1756646882" sldId="261"/>
            <ac:spMk id="35" creationId="{5A0118C5-4F8D-4CF4-BADD-53FEACC6C42A}"/>
          </ac:spMkLst>
        </pc:spChg>
        <pc:spChg chg="add del">
          <ac:chgData name="Satya Bhavani Gedela" userId="0373742a-f013-482d-baef-32c110c2c0f6" providerId="ADAL" clId="{F55DB57B-B377-4D6B-A2DE-A6441219ADEB}" dt="2022-06-29T06:55:11.448" v="417" actId="26606"/>
          <ac:spMkLst>
            <pc:docMk/>
            <pc:sldMk cId="1756646882" sldId="261"/>
            <ac:spMk id="36" creationId="{F98F79A4-A6C7-4101-B1E9-27E05CB7CFA0}"/>
          </ac:spMkLst>
        </pc:spChg>
        <pc:spChg chg="add del">
          <ac:chgData name="Satya Bhavani Gedela" userId="0373742a-f013-482d-baef-32c110c2c0f6" providerId="ADAL" clId="{F55DB57B-B377-4D6B-A2DE-A6441219ADEB}" dt="2022-06-29T06:55:11.448" v="417" actId="26606"/>
          <ac:spMkLst>
            <pc:docMk/>
            <pc:sldMk cId="1756646882" sldId="261"/>
            <ac:spMk id="37" creationId="{31CE7A08-2184-4B99-ABC0-B40CD1D3F281}"/>
          </ac:spMkLst>
        </pc:spChg>
        <pc:spChg chg="add del">
          <ac:chgData name="Satya Bhavani Gedela" userId="0373742a-f013-482d-baef-32c110c2c0f6" providerId="ADAL" clId="{F55DB57B-B377-4D6B-A2DE-A6441219ADEB}" dt="2022-06-29T06:55:11.448" v="417" actId="26606"/>
          <ac:spMkLst>
            <pc:docMk/>
            <pc:sldMk cId="1756646882" sldId="261"/>
            <ac:spMk id="38" creationId="{79AFCB35-9C04-4524-A0B1-57FF6865D013}"/>
          </ac:spMkLst>
        </pc:spChg>
        <pc:spChg chg="add del">
          <ac:chgData name="Satya Bhavani Gedela" userId="0373742a-f013-482d-baef-32c110c2c0f6" providerId="ADAL" clId="{F55DB57B-B377-4D6B-A2DE-A6441219ADEB}" dt="2022-06-29T06:55:11.448" v="417" actId="26606"/>
          <ac:spMkLst>
            <pc:docMk/>
            <pc:sldMk cId="1756646882" sldId="261"/>
            <ac:spMk id="39" creationId="{D11AD2AD-0BA0-4DD3-8EEA-84686A0E718C}"/>
          </ac:spMkLst>
        </pc:spChg>
        <pc:spChg chg="add del">
          <ac:chgData name="Satya Bhavani Gedela" userId="0373742a-f013-482d-baef-32c110c2c0f6" providerId="ADAL" clId="{F55DB57B-B377-4D6B-A2DE-A6441219ADEB}" dt="2022-06-29T06:55:11.448" v="417" actId="26606"/>
          <ac:spMkLst>
            <pc:docMk/>
            <pc:sldMk cId="1756646882" sldId="261"/>
            <ac:spMk id="40" creationId="{9E5C5460-229E-46C8-A712-CC317985420F}"/>
          </ac:spMkLst>
        </pc:spChg>
        <pc:spChg chg="add del">
          <ac:chgData name="Satya Bhavani Gedela" userId="0373742a-f013-482d-baef-32c110c2c0f6" providerId="ADAL" clId="{F55DB57B-B377-4D6B-A2DE-A6441219ADEB}" dt="2022-06-29T06:55:11.448" v="417" actId="26606"/>
          <ac:spMkLst>
            <pc:docMk/>
            <pc:sldMk cId="1756646882" sldId="261"/>
            <ac:spMk id="41" creationId="{2552FC29-9118-466F-940E-80C84EFDF07B}"/>
          </ac:spMkLst>
        </pc:spChg>
        <pc:spChg chg="add del">
          <ac:chgData name="Satya Bhavani Gedela" userId="0373742a-f013-482d-baef-32c110c2c0f6" providerId="ADAL" clId="{F55DB57B-B377-4D6B-A2DE-A6441219ADEB}" dt="2022-06-29T06:55:17.625" v="419" actId="26606"/>
          <ac:spMkLst>
            <pc:docMk/>
            <pc:sldMk cId="1756646882" sldId="261"/>
            <ac:spMk id="46" creationId="{5FEF463D-EE6B-46FF-B7C7-74B09A96C8AB}"/>
          </ac:spMkLst>
        </pc:spChg>
        <pc:spChg chg="add del">
          <ac:chgData name="Satya Bhavani Gedela" userId="0373742a-f013-482d-baef-32c110c2c0f6" providerId="ADAL" clId="{F55DB57B-B377-4D6B-A2DE-A6441219ADEB}" dt="2022-06-29T06:55:17.625" v="419" actId="26606"/>
          <ac:spMkLst>
            <pc:docMk/>
            <pc:sldMk cId="1756646882" sldId="261"/>
            <ac:spMk id="49" creationId="{30B5ED20-499B-41E7-95BE-8BBD3131456F}"/>
          </ac:spMkLst>
        </pc:spChg>
        <pc:spChg chg="add del">
          <ac:chgData name="Satya Bhavani Gedela" userId="0373742a-f013-482d-baef-32c110c2c0f6" providerId="ADAL" clId="{F55DB57B-B377-4D6B-A2DE-A6441219ADEB}" dt="2022-06-29T06:55:17.625" v="419" actId="26606"/>
          <ac:spMkLst>
            <pc:docMk/>
            <pc:sldMk cId="1756646882" sldId="261"/>
            <ac:spMk id="50" creationId="{35A51D22-76EA-4C70-B5C9-ED3946924CB7}"/>
          </ac:spMkLst>
        </pc:spChg>
        <pc:spChg chg="add del">
          <ac:chgData name="Satya Bhavani Gedela" userId="0373742a-f013-482d-baef-32c110c2c0f6" providerId="ADAL" clId="{F55DB57B-B377-4D6B-A2DE-A6441219ADEB}" dt="2022-06-29T06:55:19.756" v="421" actId="26606"/>
          <ac:spMkLst>
            <pc:docMk/>
            <pc:sldMk cId="1756646882" sldId="261"/>
            <ac:spMk id="52" creationId="{5A0118C5-4F8D-4CF4-BADD-53FEACC6C42A}"/>
          </ac:spMkLst>
        </pc:spChg>
        <pc:spChg chg="add del">
          <ac:chgData name="Satya Bhavani Gedela" userId="0373742a-f013-482d-baef-32c110c2c0f6" providerId="ADAL" clId="{F55DB57B-B377-4D6B-A2DE-A6441219ADEB}" dt="2022-06-29T07:11:10.568" v="622"/>
          <ac:spMkLst>
            <pc:docMk/>
            <pc:sldMk cId="1756646882" sldId="261"/>
            <ac:spMk id="63" creationId="{5A0118C5-4F8D-4CF4-BADD-53FEACC6C42A}"/>
          </ac:spMkLst>
        </pc:spChg>
        <pc:spChg chg="add del">
          <ac:chgData name="Satya Bhavani Gedela" userId="0373742a-f013-482d-baef-32c110c2c0f6" providerId="ADAL" clId="{F55DB57B-B377-4D6B-A2DE-A6441219ADEB}" dt="2022-06-29T07:11:10.568" v="622"/>
          <ac:spMkLst>
            <pc:docMk/>
            <pc:sldMk cId="1756646882" sldId="261"/>
            <ac:spMk id="64" creationId="{4E0A5C5C-2A95-428E-9F6A-0D29EBD57C9F}"/>
          </ac:spMkLst>
        </pc:spChg>
        <pc:spChg chg="add del">
          <ac:chgData name="Satya Bhavani Gedela" userId="0373742a-f013-482d-baef-32c110c2c0f6" providerId="ADAL" clId="{F55DB57B-B377-4D6B-A2DE-A6441219ADEB}" dt="2022-06-29T07:11:10.568" v="622"/>
          <ac:spMkLst>
            <pc:docMk/>
            <pc:sldMk cId="1756646882" sldId="261"/>
            <ac:spMk id="65" creationId="{1056F38F-7C4E-461D-8709-7D0024AE1F79}"/>
          </ac:spMkLst>
        </pc:spChg>
        <pc:spChg chg="add del">
          <ac:chgData name="Satya Bhavani Gedela" userId="0373742a-f013-482d-baef-32c110c2c0f6" providerId="ADAL" clId="{F55DB57B-B377-4D6B-A2DE-A6441219ADEB}" dt="2022-06-29T07:11:10.568" v="622"/>
          <ac:spMkLst>
            <pc:docMk/>
            <pc:sldMk cId="1756646882" sldId="261"/>
            <ac:spMk id="66" creationId="{C7278469-3C3C-49CE-AEEE-E176A4900B78}"/>
          </ac:spMkLst>
        </pc:spChg>
        <pc:spChg chg="add del">
          <ac:chgData name="Satya Bhavani Gedela" userId="0373742a-f013-482d-baef-32c110c2c0f6" providerId="ADAL" clId="{F55DB57B-B377-4D6B-A2DE-A6441219ADEB}" dt="2022-07-06T06:31:38.197" v="1484"/>
          <ac:spMkLst>
            <pc:docMk/>
            <pc:sldMk cId="1756646882" sldId="261"/>
            <ac:spMk id="68" creationId="{5A0118C5-4F8D-4CF4-BADD-53FEACC6C42A}"/>
          </ac:spMkLst>
        </pc:spChg>
        <pc:spChg chg="add del">
          <ac:chgData name="Satya Bhavani Gedela" userId="0373742a-f013-482d-baef-32c110c2c0f6" providerId="ADAL" clId="{F55DB57B-B377-4D6B-A2DE-A6441219ADEB}" dt="2022-07-06T06:31:38.197" v="1484"/>
          <ac:spMkLst>
            <pc:docMk/>
            <pc:sldMk cId="1756646882" sldId="261"/>
            <ac:spMk id="69" creationId="{4E0A5C5C-2A95-428E-9F6A-0D29EBD57C9F}"/>
          </ac:spMkLst>
        </pc:spChg>
        <pc:spChg chg="add del">
          <ac:chgData name="Satya Bhavani Gedela" userId="0373742a-f013-482d-baef-32c110c2c0f6" providerId="ADAL" clId="{F55DB57B-B377-4D6B-A2DE-A6441219ADEB}" dt="2022-06-29T07:11:10.568" v="622"/>
          <ac:spMkLst>
            <pc:docMk/>
            <pc:sldMk cId="1756646882" sldId="261"/>
            <ac:spMk id="70" creationId="{4C6598AB-1C17-4D54-951C-A082D94ACB7A}"/>
          </ac:spMkLst>
        </pc:spChg>
        <pc:spChg chg="add del">
          <ac:chgData name="Satya Bhavani Gedela" userId="0373742a-f013-482d-baef-32c110c2c0f6" providerId="ADAL" clId="{F55DB57B-B377-4D6B-A2DE-A6441219ADEB}" dt="2022-06-29T07:11:10.568" v="622"/>
          <ac:spMkLst>
            <pc:docMk/>
            <pc:sldMk cId="1756646882" sldId="261"/>
            <ac:spMk id="71" creationId="{C83B66D7-137D-4AC1-B172-53D60F08BEB5}"/>
          </ac:spMkLst>
        </pc:spChg>
        <pc:spChg chg="add del">
          <ac:chgData name="Satya Bhavani Gedela" userId="0373742a-f013-482d-baef-32c110c2c0f6" providerId="ADAL" clId="{F55DB57B-B377-4D6B-A2DE-A6441219ADEB}" dt="2022-06-29T07:11:10.568" v="622"/>
          <ac:spMkLst>
            <pc:docMk/>
            <pc:sldMk cId="1756646882" sldId="261"/>
            <ac:spMk id="72" creationId="{F6B92503-6984-4D15-8B98-8718709B785D}"/>
          </ac:spMkLst>
        </pc:spChg>
        <pc:spChg chg="add del">
          <ac:chgData name="Satya Bhavani Gedela" userId="0373742a-f013-482d-baef-32c110c2c0f6" providerId="ADAL" clId="{F55DB57B-B377-4D6B-A2DE-A6441219ADEB}" dt="2022-06-29T07:11:10.568" v="622"/>
          <ac:spMkLst>
            <pc:docMk/>
            <pc:sldMk cId="1756646882" sldId="261"/>
            <ac:spMk id="73" creationId="{08DDF938-524E-4C18-A47D-C00627832366}"/>
          </ac:spMkLst>
        </pc:spChg>
        <pc:spChg chg="add del">
          <ac:chgData name="Satya Bhavani Gedela" userId="0373742a-f013-482d-baef-32c110c2c0f6" providerId="ADAL" clId="{F55DB57B-B377-4D6B-A2DE-A6441219ADEB}" dt="2022-07-06T06:31:38.197" v="1484"/>
          <ac:spMkLst>
            <pc:docMk/>
            <pc:sldMk cId="1756646882" sldId="261"/>
            <ac:spMk id="75" creationId="{1056F38F-7C4E-461D-8709-7D0024AE1F79}"/>
          </ac:spMkLst>
        </pc:spChg>
        <pc:spChg chg="add del">
          <ac:chgData name="Satya Bhavani Gedela" userId="0373742a-f013-482d-baef-32c110c2c0f6" providerId="ADAL" clId="{F55DB57B-B377-4D6B-A2DE-A6441219ADEB}" dt="2022-07-06T06:31:38.197" v="1484"/>
          <ac:spMkLst>
            <pc:docMk/>
            <pc:sldMk cId="1756646882" sldId="261"/>
            <ac:spMk id="76" creationId="{C7278469-3C3C-49CE-AEEE-E176A4900B78}"/>
          </ac:spMkLst>
        </pc:spChg>
        <pc:spChg chg="add del">
          <ac:chgData name="Satya Bhavani Gedela" userId="0373742a-f013-482d-baef-32c110c2c0f6" providerId="ADAL" clId="{F55DB57B-B377-4D6B-A2DE-A6441219ADEB}" dt="2022-07-06T06:31:38.197" v="1484"/>
          <ac:spMkLst>
            <pc:docMk/>
            <pc:sldMk cId="1756646882" sldId="261"/>
            <ac:spMk id="399" creationId="{4C6598AB-1C17-4D54-951C-A082D94ACB7A}"/>
          </ac:spMkLst>
        </pc:spChg>
        <pc:spChg chg="add del">
          <ac:chgData name="Satya Bhavani Gedela" userId="0373742a-f013-482d-baef-32c110c2c0f6" providerId="ADAL" clId="{F55DB57B-B377-4D6B-A2DE-A6441219ADEB}" dt="2022-07-06T06:31:38.197" v="1484"/>
          <ac:spMkLst>
            <pc:docMk/>
            <pc:sldMk cId="1756646882" sldId="261"/>
            <ac:spMk id="400" creationId="{C83B66D7-137D-4AC1-B172-53D60F08BEB5}"/>
          </ac:spMkLst>
        </pc:spChg>
        <pc:spChg chg="add del">
          <ac:chgData name="Satya Bhavani Gedela" userId="0373742a-f013-482d-baef-32c110c2c0f6" providerId="ADAL" clId="{F55DB57B-B377-4D6B-A2DE-A6441219ADEB}" dt="2022-07-06T06:31:38.197" v="1484"/>
          <ac:spMkLst>
            <pc:docMk/>
            <pc:sldMk cId="1756646882" sldId="261"/>
            <ac:spMk id="401" creationId="{F6B92503-6984-4D15-8B98-8718709B785D}"/>
          </ac:spMkLst>
        </pc:spChg>
        <pc:spChg chg="add del">
          <ac:chgData name="Satya Bhavani Gedela" userId="0373742a-f013-482d-baef-32c110c2c0f6" providerId="ADAL" clId="{F55DB57B-B377-4D6B-A2DE-A6441219ADEB}" dt="2022-07-06T06:31:38.197" v="1484"/>
          <ac:spMkLst>
            <pc:docMk/>
            <pc:sldMk cId="1756646882" sldId="261"/>
            <ac:spMk id="402" creationId="{08DDF938-524E-4C18-A47D-C00627832366}"/>
          </ac:spMkLst>
        </pc:spChg>
        <pc:grpChg chg="add del">
          <ac:chgData name="Satya Bhavani Gedela" userId="0373742a-f013-482d-baef-32c110c2c0f6" providerId="ADAL" clId="{F55DB57B-B377-4D6B-A2DE-A6441219ADEB}" dt="2022-06-29T07:38:23.382" v="1306"/>
          <ac:grpSpMkLst>
            <pc:docMk/>
            <pc:sldMk cId="1756646882" sldId="261"/>
            <ac:grpSpMk id="7" creationId="{00E015F5-1A99-4E40-BC3D-7707802996B5}"/>
          </ac:grpSpMkLst>
        </pc:grpChg>
        <pc:grpChg chg="add del">
          <ac:chgData name="Satya Bhavani Gedela" userId="0373742a-f013-482d-baef-32c110c2c0f6" providerId="ADAL" clId="{F55DB57B-B377-4D6B-A2DE-A6441219ADEB}" dt="2022-06-29T07:38:23.382" v="1306"/>
          <ac:grpSpMkLst>
            <pc:docMk/>
            <pc:sldMk cId="1756646882" sldId="261"/>
            <ac:grpSpMk id="15" creationId="{5468B3A9-705E-43C3-A742-0619B0D8F2EE}"/>
          </ac:grpSpMkLst>
        </pc:grpChg>
        <pc:grpChg chg="add del">
          <ac:chgData name="Satya Bhavani Gedela" userId="0373742a-f013-482d-baef-32c110c2c0f6" providerId="ADAL" clId="{F55DB57B-B377-4D6B-A2DE-A6441219ADEB}" dt="2022-06-29T06:55:06.161" v="415" actId="26606"/>
          <ac:grpSpMkLst>
            <pc:docMk/>
            <pc:sldMk cId="1756646882" sldId="261"/>
            <ac:grpSpMk id="16" creationId="{93DC754C-7E09-422D-A8BB-AF632E90DFA2}"/>
          </ac:grpSpMkLst>
        </pc:grpChg>
        <pc:grpChg chg="add del">
          <ac:chgData name="Satya Bhavani Gedela" userId="0373742a-f013-482d-baef-32c110c2c0f6" providerId="ADAL" clId="{F55DB57B-B377-4D6B-A2DE-A6441219ADEB}" dt="2022-06-29T06:55:06.161" v="415" actId="26606"/>
          <ac:grpSpMkLst>
            <pc:docMk/>
            <pc:sldMk cId="1756646882" sldId="261"/>
            <ac:grpSpMk id="28" creationId="{3773FAF5-C452-4455-9411-D6AF5EBD4CA9}"/>
          </ac:grpSpMkLst>
        </pc:grpChg>
        <pc:grpChg chg="add del">
          <ac:chgData name="Satya Bhavani Gedela" userId="0373742a-f013-482d-baef-32c110c2c0f6" providerId="ADAL" clId="{F55DB57B-B377-4D6B-A2DE-A6441219ADEB}" dt="2022-06-29T06:55:11.448" v="417" actId="26606"/>
          <ac:grpSpMkLst>
            <pc:docMk/>
            <pc:sldMk cId="1756646882" sldId="261"/>
            <ac:grpSpMk id="42" creationId="{0C156BF8-7FF7-440F-BE2B-417DFFE8BFA5}"/>
          </ac:grpSpMkLst>
        </pc:grpChg>
        <pc:grpChg chg="add del">
          <ac:chgData name="Satya Bhavani Gedela" userId="0373742a-f013-482d-baef-32c110c2c0f6" providerId="ADAL" clId="{F55DB57B-B377-4D6B-A2DE-A6441219ADEB}" dt="2022-06-29T06:55:17.625" v="419" actId="26606"/>
          <ac:grpSpMkLst>
            <pc:docMk/>
            <pc:sldMk cId="1756646882" sldId="261"/>
            <ac:grpSpMk id="47" creationId="{11A27B3A-460C-4100-99B5-817F25979F6C}"/>
          </ac:grpSpMkLst>
        </pc:grpChg>
        <pc:grpChg chg="add del">
          <ac:chgData name="Satya Bhavani Gedela" userId="0373742a-f013-482d-baef-32c110c2c0f6" providerId="ADAL" clId="{F55DB57B-B377-4D6B-A2DE-A6441219ADEB}" dt="2022-06-29T06:55:19.756" v="421" actId="26606"/>
          <ac:grpSpMkLst>
            <pc:docMk/>
            <pc:sldMk cId="1756646882" sldId="261"/>
            <ac:grpSpMk id="53" creationId="{1E8369D0-2C3B-4E27-AC6C-A246AC28CDA1}"/>
          </ac:grpSpMkLst>
        </pc:grpChg>
        <pc:grpChg chg="add del">
          <ac:chgData name="Satya Bhavani Gedela" userId="0373742a-f013-482d-baef-32c110c2c0f6" providerId="ADAL" clId="{F55DB57B-B377-4D6B-A2DE-A6441219ADEB}" dt="2022-06-29T06:55:19.756" v="421" actId="26606"/>
          <ac:grpSpMkLst>
            <pc:docMk/>
            <pc:sldMk cId="1756646882" sldId="261"/>
            <ac:grpSpMk id="56" creationId="{C6F74901-2A71-43C3-837C-27CCD6B6D636}"/>
          </ac:grpSpMkLst>
        </pc:grpChg>
        <pc:grpChg chg="add del">
          <ac:chgData name="Satya Bhavani Gedela" userId="0373742a-f013-482d-baef-32c110c2c0f6" providerId="ADAL" clId="{F55DB57B-B377-4D6B-A2DE-A6441219ADEB}" dt="2022-06-29T07:11:10.568" v="622"/>
          <ac:grpSpMkLst>
            <pc:docMk/>
            <pc:sldMk cId="1756646882" sldId="261"/>
            <ac:grpSpMk id="67" creationId="{93DC754C-7E09-422D-A8BB-AF632E90DFA2}"/>
          </ac:grpSpMkLst>
        </pc:grpChg>
        <pc:grpChg chg="add del">
          <ac:chgData name="Satya Bhavani Gedela" userId="0373742a-f013-482d-baef-32c110c2c0f6" providerId="ADAL" clId="{F55DB57B-B377-4D6B-A2DE-A6441219ADEB}" dt="2022-06-29T07:11:10.568" v="622"/>
          <ac:grpSpMkLst>
            <pc:docMk/>
            <pc:sldMk cId="1756646882" sldId="261"/>
            <ac:grpSpMk id="74" creationId="{3773FAF5-C452-4455-9411-D6AF5EBD4CA9}"/>
          </ac:grpSpMkLst>
        </pc:grpChg>
        <pc:grpChg chg="add del">
          <ac:chgData name="Satya Bhavani Gedela" userId="0373742a-f013-482d-baef-32c110c2c0f6" providerId="ADAL" clId="{F55DB57B-B377-4D6B-A2DE-A6441219ADEB}" dt="2022-06-29T07:38:23.382" v="1306"/>
          <ac:grpSpMkLst>
            <pc:docMk/>
            <pc:sldMk cId="1756646882" sldId="261"/>
            <ac:grpSpMk id="191" creationId="{773717CC-ECEE-4ABF-BA61-C59F46801775}"/>
          </ac:grpSpMkLst>
        </pc:grpChg>
        <pc:grpChg chg="add del">
          <ac:chgData name="Satya Bhavani Gedela" userId="0373742a-f013-482d-baef-32c110c2c0f6" providerId="ADAL" clId="{F55DB57B-B377-4D6B-A2DE-A6441219ADEB}" dt="2022-07-06T06:31:38.197" v="1484"/>
          <ac:grpSpMkLst>
            <pc:docMk/>
            <pc:sldMk cId="1756646882" sldId="261"/>
            <ac:grpSpMk id="396" creationId="{93DC754C-7E09-422D-A8BB-AF632E90DFA2}"/>
          </ac:grpSpMkLst>
        </pc:grpChg>
        <pc:grpChg chg="add del">
          <ac:chgData name="Satya Bhavani Gedela" userId="0373742a-f013-482d-baef-32c110c2c0f6" providerId="ADAL" clId="{F55DB57B-B377-4D6B-A2DE-A6441219ADEB}" dt="2022-07-06T06:31:38.197" v="1484"/>
          <ac:grpSpMkLst>
            <pc:docMk/>
            <pc:sldMk cId="1756646882" sldId="261"/>
            <ac:grpSpMk id="403" creationId="{3773FAF5-C452-4455-9411-D6AF5EBD4CA9}"/>
          </ac:grpSpMkLst>
        </pc:grpChg>
      </pc:sldChg>
      <pc:sldChg chg="addSp delSp modSp new mod setBg setClrOvrMap delDesignElem">
        <pc:chgData name="Satya Bhavani Gedela" userId="0373742a-f013-482d-baef-32c110c2c0f6" providerId="ADAL" clId="{F55DB57B-B377-4D6B-A2DE-A6441219ADEB}" dt="2022-07-06T06:32:15.365" v="1488" actId="26606"/>
        <pc:sldMkLst>
          <pc:docMk/>
          <pc:sldMk cId="206472496" sldId="262"/>
        </pc:sldMkLst>
        <pc:spChg chg="mod ord">
          <ac:chgData name="Satya Bhavani Gedela" userId="0373742a-f013-482d-baef-32c110c2c0f6" providerId="ADAL" clId="{F55DB57B-B377-4D6B-A2DE-A6441219ADEB}" dt="2022-07-06T06:32:15.365" v="1488" actId="26606"/>
          <ac:spMkLst>
            <pc:docMk/>
            <pc:sldMk cId="206472496" sldId="262"/>
            <ac:spMk id="2" creationId="{1FD2432F-A390-D379-4ACE-350E65422F47}"/>
          </ac:spMkLst>
        </pc:spChg>
        <pc:spChg chg="del">
          <ac:chgData name="Satya Bhavani Gedela" userId="0373742a-f013-482d-baef-32c110c2c0f6" providerId="ADAL" clId="{F55DB57B-B377-4D6B-A2DE-A6441219ADEB}" dt="2022-06-29T06:58:22.637" v="467"/>
          <ac:spMkLst>
            <pc:docMk/>
            <pc:sldMk cId="206472496" sldId="262"/>
            <ac:spMk id="3" creationId="{54ADDD91-36D8-DB23-382B-D9D9FDECDAFA}"/>
          </ac:spMkLst>
        </pc:spChg>
        <pc:spChg chg="add del">
          <ac:chgData name="Satya Bhavani Gedela" userId="0373742a-f013-482d-baef-32c110c2c0f6" providerId="ADAL" clId="{F55DB57B-B377-4D6B-A2DE-A6441219ADEB}" dt="2022-06-29T07:38:23.382" v="1306"/>
          <ac:spMkLst>
            <pc:docMk/>
            <pc:sldMk cId="206472496" sldId="262"/>
            <ac:spMk id="6" creationId="{605494DE-B078-4D87-BB01-C84320618DAD}"/>
          </ac:spMkLst>
        </pc:spChg>
        <pc:spChg chg="add del">
          <ac:chgData name="Satya Bhavani Gedela" userId="0373742a-f013-482d-baef-32c110c2c0f6" providerId="ADAL" clId="{F55DB57B-B377-4D6B-A2DE-A6441219ADEB}" dt="2022-06-29T07:38:23.382" v="1306"/>
          <ac:spMkLst>
            <pc:docMk/>
            <pc:sldMk cId="206472496" sldId="262"/>
            <ac:spMk id="7" creationId="{9A0576B0-CD8C-4661-95C8-A9F2CE7CDDB0}"/>
          </ac:spMkLst>
        </pc:spChg>
        <pc:spChg chg="add del">
          <ac:chgData name="Satya Bhavani Gedela" userId="0373742a-f013-482d-baef-32c110c2c0f6" providerId="ADAL" clId="{F55DB57B-B377-4D6B-A2DE-A6441219ADEB}" dt="2022-06-29T06:58:46.106" v="471" actId="26606"/>
          <ac:spMkLst>
            <pc:docMk/>
            <pc:sldMk cId="206472496" sldId="262"/>
            <ac:spMk id="8" creationId="{2D3284CB-F1C3-3B41-332F-D4E90F666B3B}"/>
          </ac:spMkLst>
        </pc:spChg>
        <pc:spChg chg="add del">
          <ac:chgData name="Satya Bhavani Gedela" userId="0373742a-f013-482d-baef-32c110c2c0f6" providerId="ADAL" clId="{F55DB57B-B377-4D6B-A2DE-A6441219ADEB}" dt="2022-06-29T06:58:44.325" v="469" actId="26606"/>
          <ac:spMkLst>
            <pc:docMk/>
            <pc:sldMk cId="206472496" sldId="262"/>
            <ac:spMk id="9" creationId="{7CA0DAA6-33B8-4A25-810D-2F4D816FB40E}"/>
          </ac:spMkLst>
        </pc:spChg>
        <pc:spChg chg="add del">
          <ac:chgData name="Satya Bhavani Gedela" userId="0373742a-f013-482d-baef-32c110c2c0f6" providerId="ADAL" clId="{F55DB57B-B377-4D6B-A2DE-A6441219ADEB}" dt="2022-06-29T07:38:23.382" v="1306"/>
          <ac:spMkLst>
            <pc:docMk/>
            <pc:sldMk cId="206472496" sldId="262"/>
            <ac:spMk id="10" creationId="{3FF60E2B-3919-423C-B1FF-56CDE6681165}"/>
          </ac:spMkLst>
        </pc:spChg>
        <pc:spChg chg="add del">
          <ac:chgData name="Satya Bhavani Gedela" userId="0373742a-f013-482d-baef-32c110c2c0f6" providerId="ADAL" clId="{F55DB57B-B377-4D6B-A2DE-A6441219ADEB}" dt="2022-06-29T06:58:46.106" v="471" actId="26606"/>
          <ac:spMkLst>
            <pc:docMk/>
            <pc:sldMk cId="206472496" sldId="262"/>
            <ac:spMk id="11" creationId="{9AA72BD9-2C5A-4EDC-931F-5AA08EACA0F3}"/>
          </ac:spMkLst>
        </pc:spChg>
        <pc:spChg chg="add del">
          <ac:chgData name="Satya Bhavani Gedela" userId="0373742a-f013-482d-baef-32c110c2c0f6" providerId="ADAL" clId="{F55DB57B-B377-4D6B-A2DE-A6441219ADEB}" dt="2022-06-29T07:39:09.681" v="1311" actId="26606"/>
          <ac:spMkLst>
            <pc:docMk/>
            <pc:sldMk cId="206472496" sldId="262"/>
            <ac:spMk id="12" creationId="{605494DE-B078-4D87-BB01-C84320618DAD}"/>
          </ac:spMkLst>
        </pc:spChg>
        <pc:spChg chg="add del">
          <ac:chgData name="Satya Bhavani Gedela" userId="0373742a-f013-482d-baef-32c110c2c0f6" providerId="ADAL" clId="{F55DB57B-B377-4D6B-A2DE-A6441219ADEB}" dt="2022-06-29T06:58:46.106" v="471" actId="26606"/>
          <ac:spMkLst>
            <pc:docMk/>
            <pc:sldMk cId="206472496" sldId="262"/>
            <ac:spMk id="13" creationId="{DD3981AC-7B61-4947-BCF3-F7AA7FA385B9}"/>
          </ac:spMkLst>
        </pc:spChg>
        <pc:spChg chg="add del">
          <ac:chgData name="Satya Bhavani Gedela" userId="0373742a-f013-482d-baef-32c110c2c0f6" providerId="ADAL" clId="{F55DB57B-B377-4D6B-A2DE-A6441219ADEB}" dt="2022-06-29T07:39:09.681" v="1311" actId="26606"/>
          <ac:spMkLst>
            <pc:docMk/>
            <pc:sldMk cId="206472496" sldId="262"/>
            <ac:spMk id="14" creationId="{9A0576B0-CD8C-4661-95C8-A9F2CE7CDDB0}"/>
          </ac:spMkLst>
        </pc:spChg>
        <pc:spChg chg="add del">
          <ac:chgData name="Satya Bhavani Gedela" userId="0373742a-f013-482d-baef-32c110c2c0f6" providerId="ADAL" clId="{F55DB57B-B377-4D6B-A2DE-A6441219ADEB}" dt="2022-06-29T06:58:46.106" v="471" actId="26606"/>
          <ac:spMkLst>
            <pc:docMk/>
            <pc:sldMk cId="206472496" sldId="262"/>
            <ac:spMk id="15" creationId="{55D4142C-5077-457F-A6AD-3FECFDB39685}"/>
          </ac:spMkLst>
        </pc:spChg>
        <pc:spChg chg="add del">
          <ac:chgData name="Satya Bhavani Gedela" userId="0373742a-f013-482d-baef-32c110c2c0f6" providerId="ADAL" clId="{F55DB57B-B377-4D6B-A2DE-A6441219ADEB}" dt="2022-06-29T07:39:09.681" v="1311" actId="26606"/>
          <ac:spMkLst>
            <pc:docMk/>
            <pc:sldMk cId="206472496" sldId="262"/>
            <ac:spMk id="16" creationId="{3FF60E2B-3919-423C-B1FF-56CDE6681165}"/>
          </ac:spMkLst>
        </pc:spChg>
        <pc:spChg chg="add del">
          <ac:chgData name="Satya Bhavani Gedela" userId="0373742a-f013-482d-baef-32c110c2c0f6" providerId="ADAL" clId="{F55DB57B-B377-4D6B-A2DE-A6441219ADEB}" dt="2022-06-29T06:58:46.106" v="471" actId="26606"/>
          <ac:spMkLst>
            <pc:docMk/>
            <pc:sldMk cId="206472496" sldId="262"/>
            <ac:spMk id="17" creationId="{7A5F0580-5EE9-419F-96EE-B6529EF6E7D0}"/>
          </ac:spMkLst>
        </pc:spChg>
        <pc:spChg chg="add del">
          <ac:chgData name="Satya Bhavani Gedela" userId="0373742a-f013-482d-baef-32c110c2c0f6" providerId="ADAL" clId="{F55DB57B-B377-4D6B-A2DE-A6441219ADEB}" dt="2022-06-29T07:39:12.196" v="1313" actId="26606"/>
          <ac:spMkLst>
            <pc:docMk/>
            <pc:sldMk cId="206472496" sldId="262"/>
            <ac:spMk id="18" creationId="{D4771268-CB57-404A-9271-370EB28F6090}"/>
          </ac:spMkLst>
        </pc:spChg>
        <pc:spChg chg="add del">
          <ac:chgData name="Satya Bhavani Gedela" userId="0373742a-f013-482d-baef-32c110c2c0f6" providerId="ADAL" clId="{F55DB57B-B377-4D6B-A2DE-A6441219ADEB}" dt="2022-06-29T06:58:51.149" v="473" actId="26606"/>
          <ac:spMkLst>
            <pc:docMk/>
            <pc:sldMk cId="206472496" sldId="262"/>
            <ac:spMk id="19" creationId="{D11AD2AD-0BA0-4DD3-8EEA-84686A0E718C}"/>
          </ac:spMkLst>
        </pc:spChg>
        <pc:spChg chg="add del">
          <ac:chgData name="Satya Bhavani Gedela" userId="0373742a-f013-482d-baef-32c110c2c0f6" providerId="ADAL" clId="{F55DB57B-B377-4D6B-A2DE-A6441219ADEB}" dt="2022-06-29T06:58:51.149" v="473" actId="26606"/>
          <ac:spMkLst>
            <pc:docMk/>
            <pc:sldMk cId="206472496" sldId="262"/>
            <ac:spMk id="20" creationId="{5A0118C5-4F8D-4CF4-BADD-53FEACC6C42A}"/>
          </ac:spMkLst>
        </pc:spChg>
        <pc:spChg chg="add del">
          <ac:chgData name="Satya Bhavani Gedela" userId="0373742a-f013-482d-baef-32c110c2c0f6" providerId="ADAL" clId="{F55DB57B-B377-4D6B-A2DE-A6441219ADEB}" dt="2022-07-06T06:31:38.197" v="1484"/>
          <ac:spMkLst>
            <pc:docMk/>
            <pc:sldMk cId="206472496" sldId="262"/>
            <ac:spMk id="22" creationId="{605494DE-B078-4D87-BB01-C84320618DAD}"/>
          </ac:spMkLst>
        </pc:spChg>
        <pc:spChg chg="add del">
          <ac:chgData name="Satya Bhavani Gedela" userId="0373742a-f013-482d-baef-32c110c2c0f6" providerId="ADAL" clId="{F55DB57B-B377-4D6B-A2DE-A6441219ADEB}" dt="2022-06-29T06:58:56.563" v="479" actId="26606"/>
          <ac:spMkLst>
            <pc:docMk/>
            <pc:sldMk cId="206472496" sldId="262"/>
            <ac:spMk id="23" creationId="{B85A4DB3-61AA-49A1-85A9-B3397CD519AB}"/>
          </ac:spMkLst>
        </pc:spChg>
        <pc:spChg chg="add del">
          <ac:chgData name="Satya Bhavani Gedela" userId="0373742a-f013-482d-baef-32c110c2c0f6" providerId="ADAL" clId="{F55DB57B-B377-4D6B-A2DE-A6441219ADEB}" dt="2022-07-06T06:31:38.197" v="1484"/>
          <ac:spMkLst>
            <pc:docMk/>
            <pc:sldMk cId="206472496" sldId="262"/>
            <ac:spMk id="24" creationId="{9A0576B0-CD8C-4661-95C8-A9F2CE7CDDB0}"/>
          </ac:spMkLst>
        </pc:spChg>
        <pc:spChg chg="add del">
          <ac:chgData name="Satya Bhavani Gedela" userId="0373742a-f013-482d-baef-32c110c2c0f6" providerId="ADAL" clId="{F55DB57B-B377-4D6B-A2DE-A6441219ADEB}" dt="2022-07-06T06:31:38.197" v="1484"/>
          <ac:spMkLst>
            <pc:docMk/>
            <pc:sldMk cId="206472496" sldId="262"/>
            <ac:spMk id="26" creationId="{3FF60E2B-3919-423C-B1FF-56CDE6681165}"/>
          </ac:spMkLst>
        </pc:spChg>
        <pc:spChg chg="add del">
          <ac:chgData name="Satya Bhavani Gedela" userId="0373742a-f013-482d-baef-32c110c2c0f6" providerId="ADAL" clId="{F55DB57B-B377-4D6B-A2DE-A6441219ADEB}" dt="2022-06-29T06:58:51.149" v="473" actId="26606"/>
          <ac:spMkLst>
            <pc:docMk/>
            <pc:sldMk cId="206472496" sldId="262"/>
            <ac:spMk id="27" creationId="{3C1D1FA3-6212-4B97-9B1E-C7F81247C2B9}"/>
          </ac:spMkLst>
        </pc:spChg>
        <pc:spChg chg="add del">
          <ac:chgData name="Satya Bhavani Gedela" userId="0373742a-f013-482d-baef-32c110c2c0f6" providerId="ADAL" clId="{F55DB57B-B377-4D6B-A2DE-A6441219ADEB}" dt="2022-06-29T06:58:51.149" v="473" actId="26606"/>
          <ac:spMkLst>
            <pc:docMk/>
            <pc:sldMk cId="206472496" sldId="262"/>
            <ac:spMk id="28" creationId="{11C51958-04D4-4687-95A2-95DCDCF47464}"/>
          </ac:spMkLst>
        </pc:spChg>
        <pc:spChg chg="add del">
          <ac:chgData name="Satya Bhavani Gedela" userId="0373742a-f013-482d-baef-32c110c2c0f6" providerId="ADAL" clId="{F55DB57B-B377-4D6B-A2DE-A6441219ADEB}" dt="2022-06-29T06:58:51.149" v="473" actId="26606"/>
          <ac:spMkLst>
            <pc:docMk/>
            <pc:sldMk cId="206472496" sldId="262"/>
            <ac:spMk id="29" creationId="{79AFCB35-9C04-4524-A0B1-57FF6865D013}"/>
          </ac:spMkLst>
        </pc:spChg>
        <pc:spChg chg="add del">
          <ac:chgData name="Satya Bhavani Gedela" userId="0373742a-f013-482d-baef-32c110c2c0f6" providerId="ADAL" clId="{F55DB57B-B377-4D6B-A2DE-A6441219ADEB}" dt="2022-06-29T06:58:51.149" v="473" actId="26606"/>
          <ac:spMkLst>
            <pc:docMk/>
            <pc:sldMk cId="206472496" sldId="262"/>
            <ac:spMk id="30" creationId="{C40CA156-CF12-0A51-509D-C259392F0648}"/>
          </ac:spMkLst>
        </pc:spChg>
        <pc:spChg chg="add">
          <ac:chgData name="Satya Bhavani Gedela" userId="0373742a-f013-482d-baef-32c110c2c0f6" providerId="ADAL" clId="{F55DB57B-B377-4D6B-A2DE-A6441219ADEB}" dt="2022-07-06T06:32:15.365" v="1488" actId="26606"/>
          <ac:spMkLst>
            <pc:docMk/>
            <pc:sldMk cId="206472496" sldId="262"/>
            <ac:spMk id="31" creationId="{D4771268-CB57-404A-9271-370EB28F6090}"/>
          </ac:spMkLst>
        </pc:spChg>
        <pc:spChg chg="add del">
          <ac:chgData name="Satya Bhavani Gedela" userId="0373742a-f013-482d-baef-32c110c2c0f6" providerId="ADAL" clId="{F55DB57B-B377-4D6B-A2DE-A6441219ADEB}" dt="2022-06-29T06:58:53.445" v="475" actId="26606"/>
          <ac:spMkLst>
            <pc:docMk/>
            <pc:sldMk cId="206472496" sldId="262"/>
            <ac:spMk id="32" creationId="{D4771268-CB57-404A-9271-370EB28F6090}"/>
          </ac:spMkLst>
        </pc:spChg>
        <pc:spChg chg="add del">
          <ac:chgData name="Satya Bhavani Gedela" userId="0373742a-f013-482d-baef-32c110c2c0f6" providerId="ADAL" clId="{F55DB57B-B377-4D6B-A2DE-A6441219ADEB}" dt="2022-06-29T06:58:55.185" v="477" actId="26606"/>
          <ac:spMkLst>
            <pc:docMk/>
            <pc:sldMk cId="206472496" sldId="262"/>
            <ac:spMk id="34" creationId="{7CA0DAA6-33B8-4A25-810D-2F4D816FB40E}"/>
          </ac:spMkLst>
        </pc:spChg>
        <pc:spChg chg="add del">
          <ac:chgData name="Satya Bhavani Gedela" userId="0373742a-f013-482d-baef-32c110c2c0f6" providerId="ADAL" clId="{F55DB57B-B377-4D6B-A2DE-A6441219ADEB}" dt="2022-06-29T06:58:56.563" v="479" actId="26606"/>
          <ac:spMkLst>
            <pc:docMk/>
            <pc:sldMk cId="206472496" sldId="262"/>
            <ac:spMk id="36" creationId="{5A0118C5-4F8D-4CF4-BADD-53FEACC6C42A}"/>
          </ac:spMkLst>
        </pc:spChg>
        <pc:spChg chg="add del">
          <ac:chgData name="Satya Bhavani Gedela" userId="0373742a-f013-482d-baef-32c110c2c0f6" providerId="ADAL" clId="{F55DB57B-B377-4D6B-A2DE-A6441219ADEB}" dt="2022-06-29T06:58:56.563" v="479" actId="26606"/>
          <ac:spMkLst>
            <pc:docMk/>
            <pc:sldMk cId="206472496" sldId="262"/>
            <ac:spMk id="37" creationId="{F98F79A4-A6C7-4101-B1E9-27E05CB7CFA0}"/>
          </ac:spMkLst>
        </pc:spChg>
        <pc:spChg chg="add del">
          <ac:chgData name="Satya Bhavani Gedela" userId="0373742a-f013-482d-baef-32c110c2c0f6" providerId="ADAL" clId="{F55DB57B-B377-4D6B-A2DE-A6441219ADEB}" dt="2022-06-29T06:58:56.563" v="479" actId="26606"/>
          <ac:spMkLst>
            <pc:docMk/>
            <pc:sldMk cId="206472496" sldId="262"/>
            <ac:spMk id="38" creationId="{79AFCB35-9C04-4524-A0B1-57FF6865D013}"/>
          </ac:spMkLst>
        </pc:spChg>
        <pc:spChg chg="add del">
          <ac:chgData name="Satya Bhavani Gedela" userId="0373742a-f013-482d-baef-32c110c2c0f6" providerId="ADAL" clId="{F55DB57B-B377-4D6B-A2DE-A6441219ADEB}" dt="2022-06-29T06:58:56.563" v="479" actId="26606"/>
          <ac:spMkLst>
            <pc:docMk/>
            <pc:sldMk cId="206472496" sldId="262"/>
            <ac:spMk id="39" creationId="{D11AD2AD-0BA0-4DD3-8EEA-84686A0E718C}"/>
          </ac:spMkLst>
        </pc:spChg>
        <pc:spChg chg="add del">
          <ac:chgData name="Satya Bhavani Gedela" userId="0373742a-f013-482d-baef-32c110c2c0f6" providerId="ADAL" clId="{F55DB57B-B377-4D6B-A2DE-A6441219ADEB}" dt="2022-06-29T06:58:56.563" v="479" actId="26606"/>
          <ac:spMkLst>
            <pc:docMk/>
            <pc:sldMk cId="206472496" sldId="262"/>
            <ac:spMk id="40" creationId="{E0C46808-37FD-31E0-CE22-3BE81CD5A80E}"/>
          </ac:spMkLst>
        </pc:spChg>
        <pc:spChg chg="add del">
          <ac:chgData name="Satya Bhavani Gedela" userId="0373742a-f013-482d-baef-32c110c2c0f6" providerId="ADAL" clId="{F55DB57B-B377-4D6B-A2DE-A6441219ADEB}" dt="2022-06-29T06:58:56.563" v="479" actId="26606"/>
          <ac:spMkLst>
            <pc:docMk/>
            <pc:sldMk cId="206472496" sldId="262"/>
            <ac:spMk id="41" creationId="{83C8019B-3985-409B-9B87-494B974EE9A2}"/>
          </ac:spMkLst>
        </pc:spChg>
        <pc:spChg chg="add del">
          <ac:chgData name="Satya Bhavani Gedela" userId="0373742a-f013-482d-baef-32c110c2c0f6" providerId="ADAL" clId="{F55DB57B-B377-4D6B-A2DE-A6441219ADEB}" dt="2022-06-29T06:58:56.563" v="479" actId="26606"/>
          <ac:spMkLst>
            <pc:docMk/>
            <pc:sldMk cId="206472496" sldId="262"/>
            <ac:spMk id="42" creationId="{9E5C5460-229E-46C8-A712-CC317985420F}"/>
          </ac:spMkLst>
        </pc:spChg>
        <pc:spChg chg="add del">
          <ac:chgData name="Satya Bhavani Gedela" userId="0373742a-f013-482d-baef-32c110c2c0f6" providerId="ADAL" clId="{F55DB57B-B377-4D6B-A2DE-A6441219ADEB}" dt="2022-06-29T07:11:10.568" v="622"/>
          <ac:spMkLst>
            <pc:docMk/>
            <pc:sldMk cId="206472496" sldId="262"/>
            <ac:spMk id="48" creationId="{7CA0DAA6-33B8-4A25-810D-2F4D816FB40E}"/>
          </ac:spMkLst>
        </pc:spChg>
        <pc:grpChg chg="add del">
          <ac:chgData name="Satya Bhavani Gedela" userId="0373742a-f013-482d-baef-32c110c2c0f6" providerId="ADAL" clId="{F55DB57B-B377-4D6B-A2DE-A6441219ADEB}" dt="2022-06-29T06:58:51.149" v="473" actId="26606"/>
          <ac:grpSpMkLst>
            <pc:docMk/>
            <pc:sldMk cId="206472496" sldId="262"/>
            <ac:grpSpMk id="21" creationId="{0C156BF8-7FF7-440F-BE2B-417DFFE8BFA5}"/>
          </ac:grpSpMkLst>
        </pc:grpChg>
        <pc:grpChg chg="add del">
          <ac:chgData name="Satya Bhavani Gedela" userId="0373742a-f013-482d-baef-32c110c2c0f6" providerId="ADAL" clId="{F55DB57B-B377-4D6B-A2DE-A6441219ADEB}" dt="2022-06-29T06:58:56.563" v="479" actId="26606"/>
          <ac:grpSpMkLst>
            <pc:docMk/>
            <pc:sldMk cId="206472496" sldId="262"/>
            <ac:grpSpMk id="25" creationId="{0C156BF8-7FF7-440F-BE2B-417DFFE8BFA5}"/>
          </ac:grpSpMkLst>
        </pc:grpChg>
        <pc:picChg chg="add mod">
          <ac:chgData name="Satya Bhavani Gedela" userId="0373742a-f013-482d-baef-32c110c2c0f6" providerId="ADAL" clId="{F55DB57B-B377-4D6B-A2DE-A6441219ADEB}" dt="2022-07-06T06:32:15.365" v="1488" actId="26606"/>
          <ac:picMkLst>
            <pc:docMk/>
            <pc:sldMk cId="206472496" sldId="262"/>
            <ac:picMk id="4" creationId="{61ECA9C6-7310-662F-5CC4-7264A0C48C51}"/>
          </ac:picMkLst>
        </pc:picChg>
      </pc:sldChg>
      <pc:sldChg chg="addSp delSp modSp new mod setBg delDesignElem">
        <pc:chgData name="Satya Bhavani Gedela" userId="0373742a-f013-482d-baef-32c110c2c0f6" providerId="ADAL" clId="{F55DB57B-B377-4D6B-A2DE-A6441219ADEB}" dt="2022-07-06T06:32:21.237" v="1489" actId="26606"/>
        <pc:sldMkLst>
          <pc:docMk/>
          <pc:sldMk cId="4293848803" sldId="263"/>
        </pc:sldMkLst>
        <pc:spChg chg="mod">
          <ac:chgData name="Satya Bhavani Gedela" userId="0373742a-f013-482d-baef-32c110c2c0f6" providerId="ADAL" clId="{F55DB57B-B377-4D6B-A2DE-A6441219ADEB}" dt="2022-07-06T06:32:21.237" v="1489" actId="26606"/>
          <ac:spMkLst>
            <pc:docMk/>
            <pc:sldMk cId="4293848803" sldId="263"/>
            <ac:spMk id="2" creationId="{A6E71953-C004-D743-F847-FBCE411F9CB4}"/>
          </ac:spMkLst>
        </pc:spChg>
        <pc:spChg chg="del">
          <ac:chgData name="Satya Bhavani Gedela" userId="0373742a-f013-482d-baef-32c110c2c0f6" providerId="ADAL" clId="{F55DB57B-B377-4D6B-A2DE-A6441219ADEB}" dt="2022-06-29T07:01:15.227" v="511"/>
          <ac:spMkLst>
            <pc:docMk/>
            <pc:sldMk cId="4293848803" sldId="263"/>
            <ac:spMk id="3" creationId="{A35ECB02-BFEF-A6DC-79D4-109C2F31D2FB}"/>
          </ac:spMkLst>
        </pc:spChg>
        <pc:spChg chg="add del">
          <ac:chgData name="Satya Bhavani Gedela" userId="0373742a-f013-482d-baef-32c110c2c0f6" providerId="ADAL" clId="{F55DB57B-B377-4D6B-A2DE-A6441219ADEB}" dt="2022-06-29T07:12:09.855" v="628" actId="26606"/>
          <ac:spMkLst>
            <pc:docMk/>
            <pc:sldMk cId="4293848803" sldId="263"/>
            <ac:spMk id="6" creationId="{605494DE-B078-4D87-BB01-C84320618DAD}"/>
          </ac:spMkLst>
        </pc:spChg>
        <pc:spChg chg="add del">
          <ac:chgData name="Satya Bhavani Gedela" userId="0373742a-f013-482d-baef-32c110c2c0f6" providerId="ADAL" clId="{F55DB57B-B377-4D6B-A2DE-A6441219ADEB}" dt="2022-06-29T07:12:09.855" v="628" actId="26606"/>
          <ac:spMkLst>
            <pc:docMk/>
            <pc:sldMk cId="4293848803" sldId="263"/>
            <ac:spMk id="7" creationId="{9A0576B0-CD8C-4661-95C8-A9F2CE7CDDB0}"/>
          </ac:spMkLst>
        </pc:spChg>
        <pc:spChg chg="add del">
          <ac:chgData name="Satya Bhavani Gedela" userId="0373742a-f013-482d-baef-32c110c2c0f6" providerId="ADAL" clId="{F55DB57B-B377-4D6B-A2DE-A6441219ADEB}" dt="2022-06-29T07:12:09.855" v="628" actId="26606"/>
          <ac:spMkLst>
            <pc:docMk/>
            <pc:sldMk cId="4293848803" sldId="263"/>
            <ac:spMk id="8" creationId="{3FF60E2B-3919-423C-B1FF-56CDE6681165}"/>
          </ac:spMkLst>
        </pc:spChg>
        <pc:spChg chg="add del">
          <ac:chgData name="Satya Bhavani Gedela" userId="0373742a-f013-482d-baef-32c110c2c0f6" providerId="ADAL" clId="{F55DB57B-B377-4D6B-A2DE-A6441219ADEB}" dt="2022-06-29T07:02:05.184" v="526" actId="26606"/>
          <ac:spMkLst>
            <pc:docMk/>
            <pc:sldMk cId="4293848803" sldId="263"/>
            <ac:spMk id="9" creationId="{7CA0DAA6-33B8-4A25-810D-2F4D816FB40E}"/>
          </ac:spMkLst>
        </pc:spChg>
        <pc:spChg chg="add del">
          <ac:chgData name="Satya Bhavani Gedela" userId="0373742a-f013-482d-baef-32c110c2c0f6" providerId="ADAL" clId="{F55DB57B-B377-4D6B-A2DE-A6441219ADEB}" dt="2022-06-29T07:12:16.236" v="630" actId="26606"/>
          <ac:spMkLst>
            <pc:docMk/>
            <pc:sldMk cId="4293848803" sldId="263"/>
            <ac:spMk id="10" creationId="{7CA0DAA6-33B8-4A25-810D-2F4D816FB40E}"/>
          </ac:spMkLst>
        </pc:spChg>
        <pc:spChg chg="add del">
          <ac:chgData name="Satya Bhavani Gedela" userId="0373742a-f013-482d-baef-32c110c2c0f6" providerId="ADAL" clId="{F55DB57B-B377-4D6B-A2DE-A6441219ADEB}" dt="2022-06-29T07:02:07.611" v="528" actId="26606"/>
          <ac:spMkLst>
            <pc:docMk/>
            <pc:sldMk cId="4293848803" sldId="263"/>
            <ac:spMk id="11" creationId="{91E5A9A7-95C6-4F4F-B00E-C82E07FE62EF}"/>
          </ac:spMkLst>
        </pc:spChg>
        <pc:spChg chg="add del">
          <ac:chgData name="Satya Bhavani Gedela" userId="0373742a-f013-482d-baef-32c110c2c0f6" providerId="ADAL" clId="{F55DB57B-B377-4D6B-A2DE-A6441219ADEB}" dt="2022-06-29T07:02:07.611" v="528" actId="26606"/>
          <ac:spMkLst>
            <pc:docMk/>
            <pc:sldMk cId="4293848803" sldId="263"/>
            <ac:spMk id="12" creationId="{A8384FB5-9ADC-4DDC-881B-597D56F5B15D}"/>
          </ac:spMkLst>
        </pc:spChg>
        <pc:spChg chg="add del">
          <ac:chgData name="Satya Bhavani Gedela" userId="0373742a-f013-482d-baef-32c110c2c0f6" providerId="ADAL" clId="{F55DB57B-B377-4D6B-A2DE-A6441219ADEB}" dt="2022-06-29T07:02:07.611" v="528" actId="26606"/>
          <ac:spMkLst>
            <pc:docMk/>
            <pc:sldMk cId="4293848803" sldId="263"/>
            <ac:spMk id="13" creationId="{D07DD2DE-F619-49DD-B5E7-03A290FF4ED1}"/>
          </ac:spMkLst>
        </pc:spChg>
        <pc:spChg chg="add del">
          <ac:chgData name="Satya Bhavani Gedela" userId="0373742a-f013-482d-baef-32c110c2c0f6" providerId="ADAL" clId="{F55DB57B-B377-4D6B-A2DE-A6441219ADEB}" dt="2022-06-29T07:12:18.361" v="632" actId="26606"/>
          <ac:spMkLst>
            <pc:docMk/>
            <pc:sldMk cId="4293848803" sldId="263"/>
            <ac:spMk id="14" creationId="{605494DE-B078-4D87-BB01-C84320618DAD}"/>
          </ac:spMkLst>
        </pc:spChg>
        <pc:spChg chg="add del">
          <ac:chgData name="Satya Bhavani Gedela" userId="0373742a-f013-482d-baef-32c110c2c0f6" providerId="ADAL" clId="{F55DB57B-B377-4D6B-A2DE-A6441219ADEB}" dt="2022-06-29T07:02:07.611" v="528" actId="26606"/>
          <ac:spMkLst>
            <pc:docMk/>
            <pc:sldMk cId="4293848803" sldId="263"/>
            <ac:spMk id="15" creationId="{85149191-5F60-4A28-AAFF-039F96B0F3EC}"/>
          </ac:spMkLst>
        </pc:spChg>
        <pc:spChg chg="add del">
          <ac:chgData name="Satya Bhavani Gedela" userId="0373742a-f013-482d-baef-32c110c2c0f6" providerId="ADAL" clId="{F55DB57B-B377-4D6B-A2DE-A6441219ADEB}" dt="2022-06-29T07:12:18.361" v="632" actId="26606"/>
          <ac:spMkLst>
            <pc:docMk/>
            <pc:sldMk cId="4293848803" sldId="263"/>
            <ac:spMk id="16" creationId="{9A0576B0-CD8C-4661-95C8-A9F2CE7CDDB0}"/>
          </ac:spMkLst>
        </pc:spChg>
        <pc:spChg chg="add del">
          <ac:chgData name="Satya Bhavani Gedela" userId="0373742a-f013-482d-baef-32c110c2c0f6" providerId="ADAL" clId="{F55DB57B-B377-4D6B-A2DE-A6441219ADEB}" dt="2022-06-29T07:02:07.611" v="528" actId="26606"/>
          <ac:spMkLst>
            <pc:docMk/>
            <pc:sldMk cId="4293848803" sldId="263"/>
            <ac:spMk id="17" creationId="{F8260ED5-17F7-4158-B241-D51DD4CF1B7E}"/>
          </ac:spMkLst>
        </pc:spChg>
        <pc:spChg chg="add del">
          <ac:chgData name="Satya Bhavani Gedela" userId="0373742a-f013-482d-baef-32c110c2c0f6" providerId="ADAL" clId="{F55DB57B-B377-4D6B-A2DE-A6441219ADEB}" dt="2022-06-29T07:12:18.361" v="632" actId="26606"/>
          <ac:spMkLst>
            <pc:docMk/>
            <pc:sldMk cId="4293848803" sldId="263"/>
            <ac:spMk id="18" creationId="{3FF60E2B-3919-423C-B1FF-56CDE6681165}"/>
          </ac:spMkLst>
        </pc:spChg>
        <pc:spChg chg="add del">
          <ac:chgData name="Satya Bhavani Gedela" userId="0373742a-f013-482d-baef-32c110c2c0f6" providerId="ADAL" clId="{F55DB57B-B377-4D6B-A2DE-A6441219ADEB}" dt="2022-06-29T07:02:10.126" v="530" actId="26606"/>
          <ac:spMkLst>
            <pc:docMk/>
            <pc:sldMk cId="4293848803" sldId="263"/>
            <ac:spMk id="19" creationId="{7CA0DAA6-33B8-4A25-810D-2F4D816FB40E}"/>
          </ac:spMkLst>
        </pc:spChg>
        <pc:spChg chg="add del">
          <ac:chgData name="Satya Bhavani Gedela" userId="0373742a-f013-482d-baef-32c110c2c0f6" providerId="ADAL" clId="{F55DB57B-B377-4D6B-A2DE-A6441219ADEB}" dt="2022-06-29T07:38:23.382" v="1306"/>
          <ac:spMkLst>
            <pc:docMk/>
            <pc:sldMk cId="4293848803" sldId="263"/>
            <ac:spMk id="20" creationId="{7CA0DAA6-33B8-4A25-810D-2F4D816FB40E}"/>
          </ac:spMkLst>
        </pc:spChg>
        <pc:spChg chg="add del">
          <ac:chgData name="Satya Bhavani Gedela" userId="0373742a-f013-482d-baef-32c110c2c0f6" providerId="ADAL" clId="{F55DB57B-B377-4D6B-A2DE-A6441219ADEB}" dt="2022-06-29T07:02:17.868" v="532" actId="26606"/>
          <ac:spMkLst>
            <pc:docMk/>
            <pc:sldMk cId="4293848803" sldId="263"/>
            <ac:spMk id="21" creationId="{2E614F1C-2D93-42D0-B229-768199449923}"/>
          </ac:spMkLst>
        </pc:spChg>
        <pc:spChg chg="add del">
          <ac:chgData name="Satya Bhavani Gedela" userId="0373742a-f013-482d-baef-32c110c2c0f6" providerId="ADAL" clId="{F55DB57B-B377-4D6B-A2DE-A6441219ADEB}" dt="2022-06-29T07:39:21.363" v="1316" actId="26606"/>
          <ac:spMkLst>
            <pc:docMk/>
            <pc:sldMk cId="4293848803" sldId="263"/>
            <ac:spMk id="22" creationId="{605494DE-B078-4D87-BB01-C84320618DAD}"/>
          </ac:spMkLst>
        </pc:spChg>
        <pc:spChg chg="add del">
          <ac:chgData name="Satya Bhavani Gedela" userId="0373742a-f013-482d-baef-32c110c2c0f6" providerId="ADAL" clId="{F55DB57B-B377-4D6B-A2DE-A6441219ADEB}" dt="2022-06-29T07:11:10.568" v="622"/>
          <ac:spMkLst>
            <pc:docMk/>
            <pc:sldMk cId="4293848803" sldId="263"/>
            <ac:spMk id="23" creationId="{7CA0DAA6-33B8-4A25-810D-2F4D816FB40E}"/>
          </ac:spMkLst>
        </pc:spChg>
        <pc:spChg chg="add del">
          <ac:chgData name="Satya Bhavani Gedela" userId="0373742a-f013-482d-baef-32c110c2c0f6" providerId="ADAL" clId="{F55DB57B-B377-4D6B-A2DE-A6441219ADEB}" dt="2022-06-29T07:39:21.363" v="1316" actId="26606"/>
          <ac:spMkLst>
            <pc:docMk/>
            <pc:sldMk cId="4293848803" sldId="263"/>
            <ac:spMk id="24" creationId="{9A0576B0-CD8C-4661-95C8-A9F2CE7CDDB0}"/>
          </ac:spMkLst>
        </pc:spChg>
        <pc:spChg chg="add del">
          <ac:chgData name="Satya Bhavani Gedela" userId="0373742a-f013-482d-baef-32c110c2c0f6" providerId="ADAL" clId="{F55DB57B-B377-4D6B-A2DE-A6441219ADEB}" dt="2022-06-29T07:39:21.363" v="1316" actId="26606"/>
          <ac:spMkLst>
            <pc:docMk/>
            <pc:sldMk cId="4293848803" sldId="263"/>
            <ac:spMk id="25" creationId="{3FF60E2B-3919-423C-B1FF-56CDE6681165}"/>
          </ac:spMkLst>
        </pc:spChg>
        <pc:spChg chg="add">
          <ac:chgData name="Satya Bhavani Gedela" userId="0373742a-f013-482d-baef-32c110c2c0f6" providerId="ADAL" clId="{F55DB57B-B377-4D6B-A2DE-A6441219ADEB}" dt="2022-07-06T06:32:21.237" v="1489" actId="26606"/>
          <ac:spMkLst>
            <pc:docMk/>
            <pc:sldMk cId="4293848803" sldId="263"/>
            <ac:spMk id="26" creationId="{D4771268-CB57-404A-9271-370EB28F6090}"/>
          </ac:spMkLst>
        </pc:spChg>
        <pc:spChg chg="add del">
          <ac:chgData name="Satya Bhavani Gedela" userId="0373742a-f013-482d-baef-32c110c2c0f6" providerId="ADAL" clId="{F55DB57B-B377-4D6B-A2DE-A6441219ADEB}" dt="2022-07-06T06:31:38.197" v="1484"/>
          <ac:spMkLst>
            <pc:docMk/>
            <pc:sldMk cId="4293848803" sldId="263"/>
            <ac:spMk id="27" creationId="{7CA0DAA6-33B8-4A25-810D-2F4D816FB40E}"/>
          </ac:spMkLst>
        </pc:spChg>
        <pc:picChg chg="add mod">
          <ac:chgData name="Satya Bhavani Gedela" userId="0373742a-f013-482d-baef-32c110c2c0f6" providerId="ADAL" clId="{F55DB57B-B377-4D6B-A2DE-A6441219ADEB}" dt="2022-07-06T06:32:21.237" v="1489" actId="26606"/>
          <ac:picMkLst>
            <pc:docMk/>
            <pc:sldMk cId="4293848803" sldId="263"/>
            <ac:picMk id="4" creationId="{A5F96612-7F10-545F-B6AE-A6E9F058AF4B}"/>
          </ac:picMkLst>
        </pc:picChg>
      </pc:sldChg>
      <pc:sldChg chg="addSp delSp modSp new mod setBg setClrOvrMap delDesignElem">
        <pc:chgData name="Satya Bhavani Gedela" userId="0373742a-f013-482d-baef-32c110c2c0f6" providerId="ADAL" clId="{F55DB57B-B377-4D6B-A2DE-A6441219ADEB}" dt="2022-07-06T06:32:28.337" v="1490" actId="26606"/>
        <pc:sldMkLst>
          <pc:docMk/>
          <pc:sldMk cId="1444582863" sldId="264"/>
        </pc:sldMkLst>
        <pc:spChg chg="mod">
          <ac:chgData name="Satya Bhavani Gedela" userId="0373742a-f013-482d-baef-32c110c2c0f6" providerId="ADAL" clId="{F55DB57B-B377-4D6B-A2DE-A6441219ADEB}" dt="2022-07-06T06:32:28.337" v="1490" actId="26606"/>
          <ac:spMkLst>
            <pc:docMk/>
            <pc:sldMk cId="1444582863" sldId="264"/>
            <ac:spMk id="2" creationId="{DE42CB81-D64E-458A-C3E9-661498101266}"/>
          </ac:spMkLst>
        </pc:spChg>
        <pc:spChg chg="mod">
          <ac:chgData name="Satya Bhavani Gedela" userId="0373742a-f013-482d-baef-32c110c2c0f6" providerId="ADAL" clId="{F55DB57B-B377-4D6B-A2DE-A6441219ADEB}" dt="2022-07-06T06:32:28.337" v="1490" actId="26606"/>
          <ac:spMkLst>
            <pc:docMk/>
            <pc:sldMk cId="1444582863" sldId="264"/>
            <ac:spMk id="3" creationId="{671D58B9-6386-3C17-9F30-80FA20798A17}"/>
          </ac:spMkLst>
        </pc:spChg>
        <pc:spChg chg="add del">
          <ac:chgData name="Satya Bhavani Gedela" userId="0373742a-f013-482d-baef-32c110c2c0f6" providerId="ADAL" clId="{F55DB57B-B377-4D6B-A2DE-A6441219ADEB}" dt="2022-07-06T06:31:38.197" v="1484"/>
          <ac:spMkLst>
            <pc:docMk/>
            <pc:sldMk cId="1444582863" sldId="264"/>
            <ac:spMk id="5" creationId="{5A0118C5-4F8D-4CF4-BADD-53FEACC6C42A}"/>
          </ac:spMkLst>
        </pc:spChg>
        <pc:spChg chg="add del">
          <ac:chgData name="Satya Bhavani Gedela" userId="0373742a-f013-482d-baef-32c110c2c0f6" providerId="ADAL" clId="{F55DB57B-B377-4D6B-A2DE-A6441219ADEB}" dt="2022-07-06T06:31:38.197" v="1484"/>
          <ac:spMkLst>
            <pc:docMk/>
            <pc:sldMk cId="1444582863" sldId="264"/>
            <ac:spMk id="6" creationId="{4E0A5C5C-2A95-428E-9F6A-0D29EBD57C9F}"/>
          </ac:spMkLst>
        </pc:spChg>
        <pc:spChg chg="add del">
          <ac:chgData name="Satya Bhavani Gedela" userId="0373742a-f013-482d-baef-32c110c2c0f6" providerId="ADAL" clId="{F55DB57B-B377-4D6B-A2DE-A6441219ADEB}" dt="2022-07-06T06:31:38.197" v="1484"/>
          <ac:spMkLst>
            <pc:docMk/>
            <pc:sldMk cId="1444582863" sldId="264"/>
            <ac:spMk id="7" creationId="{1056F38F-7C4E-461D-8709-7D0024AE1F79}"/>
          </ac:spMkLst>
        </pc:spChg>
        <pc:spChg chg="add del">
          <ac:chgData name="Satya Bhavani Gedela" userId="0373742a-f013-482d-baef-32c110c2c0f6" providerId="ADAL" clId="{F55DB57B-B377-4D6B-A2DE-A6441219ADEB}" dt="2022-06-29T07:12:26.874" v="635" actId="26606"/>
          <ac:spMkLst>
            <pc:docMk/>
            <pc:sldMk cId="1444582863" sldId="264"/>
            <ac:spMk id="8" creationId="{5A0118C5-4F8D-4CF4-BADD-53FEACC6C42A}"/>
          </ac:spMkLst>
        </pc:spChg>
        <pc:spChg chg="add del">
          <ac:chgData name="Satya Bhavani Gedela" userId="0373742a-f013-482d-baef-32c110c2c0f6" providerId="ADAL" clId="{F55DB57B-B377-4D6B-A2DE-A6441219ADEB}" dt="2022-07-06T06:31:38.197" v="1484"/>
          <ac:spMkLst>
            <pc:docMk/>
            <pc:sldMk cId="1444582863" sldId="264"/>
            <ac:spMk id="9" creationId="{C7278469-3C3C-49CE-AEEE-E176A4900B78}"/>
          </ac:spMkLst>
        </pc:spChg>
        <pc:spChg chg="add del">
          <ac:chgData name="Satya Bhavani Gedela" userId="0373742a-f013-482d-baef-32c110c2c0f6" providerId="ADAL" clId="{F55DB57B-B377-4D6B-A2DE-A6441219ADEB}" dt="2022-07-06T06:31:38.197" v="1484"/>
          <ac:spMkLst>
            <pc:docMk/>
            <pc:sldMk cId="1444582863" sldId="264"/>
            <ac:spMk id="11" creationId="{C83B66D7-137D-4AC1-B172-53D60F08BEB5}"/>
          </ac:spMkLst>
        </pc:spChg>
        <pc:spChg chg="add del">
          <ac:chgData name="Satya Bhavani Gedela" userId="0373742a-f013-482d-baef-32c110c2c0f6" providerId="ADAL" clId="{F55DB57B-B377-4D6B-A2DE-A6441219ADEB}" dt="2022-06-29T07:38:23.382" v="1306"/>
          <ac:spMkLst>
            <pc:docMk/>
            <pc:sldMk cId="1444582863" sldId="264"/>
            <ac:spMk id="12" creationId="{2E4C95AB-2BD7-4E38-BDD5-1E41F3A9BCF3}"/>
          </ac:spMkLst>
        </pc:spChg>
        <pc:spChg chg="add del">
          <ac:chgData name="Satya Bhavani Gedela" userId="0373742a-f013-482d-baef-32c110c2c0f6" providerId="ADAL" clId="{F55DB57B-B377-4D6B-A2DE-A6441219ADEB}" dt="2022-07-06T06:31:38.197" v="1484"/>
          <ac:spMkLst>
            <pc:docMk/>
            <pc:sldMk cId="1444582863" sldId="264"/>
            <ac:spMk id="13" creationId="{F6B92503-6984-4D15-8B98-8718709B785D}"/>
          </ac:spMkLst>
        </pc:spChg>
        <pc:spChg chg="add del">
          <ac:chgData name="Satya Bhavani Gedela" userId="0373742a-f013-482d-baef-32c110c2c0f6" providerId="ADAL" clId="{F55DB57B-B377-4D6B-A2DE-A6441219ADEB}" dt="2022-07-06T06:31:38.197" v="1484"/>
          <ac:spMkLst>
            <pc:docMk/>
            <pc:sldMk cId="1444582863" sldId="264"/>
            <ac:spMk id="15" creationId="{08DDF938-524E-4C18-A47D-C00627832366}"/>
          </ac:spMkLst>
        </pc:spChg>
        <pc:spChg chg="add del">
          <ac:chgData name="Satya Bhavani Gedela" userId="0373742a-f013-482d-baef-32c110c2c0f6" providerId="ADAL" clId="{F55DB57B-B377-4D6B-A2DE-A6441219ADEB}" dt="2022-07-06T06:31:38.197" v="1484"/>
          <ac:spMkLst>
            <pc:docMk/>
            <pc:sldMk cId="1444582863" sldId="264"/>
            <ac:spMk id="20" creationId="{4C6598AB-1C17-4D54-951C-A082D94ACB7A}"/>
          </ac:spMkLst>
        </pc:spChg>
        <pc:spChg chg="add">
          <ac:chgData name="Satya Bhavani Gedela" userId="0373742a-f013-482d-baef-32c110c2c0f6" providerId="ADAL" clId="{F55DB57B-B377-4D6B-A2DE-A6441219ADEB}" dt="2022-07-06T06:32:28.337" v="1490" actId="26606"/>
          <ac:spMkLst>
            <pc:docMk/>
            <pc:sldMk cId="1444582863" sldId="264"/>
            <ac:spMk id="21" creationId="{09588DA8-065E-4F6F-8EFD-43104AB2E0CF}"/>
          </ac:spMkLst>
        </pc:spChg>
        <pc:spChg chg="add">
          <ac:chgData name="Satya Bhavani Gedela" userId="0373742a-f013-482d-baef-32c110c2c0f6" providerId="ADAL" clId="{F55DB57B-B377-4D6B-A2DE-A6441219ADEB}" dt="2022-07-06T06:32:28.337" v="1490" actId="26606"/>
          <ac:spMkLst>
            <pc:docMk/>
            <pc:sldMk cId="1444582863" sldId="264"/>
            <ac:spMk id="22" creationId="{C4285719-470E-454C-AF62-8323075F1F5B}"/>
          </ac:spMkLst>
        </pc:spChg>
        <pc:spChg chg="add">
          <ac:chgData name="Satya Bhavani Gedela" userId="0373742a-f013-482d-baef-32c110c2c0f6" providerId="ADAL" clId="{F55DB57B-B377-4D6B-A2DE-A6441219ADEB}" dt="2022-07-06T06:32:28.337" v="1490" actId="26606"/>
          <ac:spMkLst>
            <pc:docMk/>
            <pc:sldMk cId="1444582863" sldId="264"/>
            <ac:spMk id="23" creationId="{CD9FE4EF-C4D8-49A0-B2FF-81D8DB7D8A24}"/>
          </ac:spMkLst>
        </pc:spChg>
        <pc:spChg chg="add">
          <ac:chgData name="Satya Bhavani Gedela" userId="0373742a-f013-482d-baef-32c110c2c0f6" providerId="ADAL" clId="{F55DB57B-B377-4D6B-A2DE-A6441219ADEB}" dt="2022-07-06T06:32:28.337" v="1490" actId="26606"/>
          <ac:spMkLst>
            <pc:docMk/>
            <pc:sldMk cId="1444582863" sldId="264"/>
            <ac:spMk id="24" creationId="{4300840D-0A0B-4512-BACA-B439D5B9C57C}"/>
          </ac:spMkLst>
        </pc:spChg>
        <pc:spChg chg="add">
          <ac:chgData name="Satya Bhavani Gedela" userId="0373742a-f013-482d-baef-32c110c2c0f6" providerId="ADAL" clId="{F55DB57B-B377-4D6B-A2DE-A6441219ADEB}" dt="2022-07-06T06:32:28.337" v="1490" actId="26606"/>
          <ac:spMkLst>
            <pc:docMk/>
            <pc:sldMk cId="1444582863" sldId="264"/>
            <ac:spMk id="25" creationId="{D2B78728-A580-49A7-84F9-6EF6F583ADE0}"/>
          </ac:spMkLst>
        </pc:spChg>
        <pc:spChg chg="add">
          <ac:chgData name="Satya Bhavani Gedela" userId="0373742a-f013-482d-baef-32c110c2c0f6" providerId="ADAL" clId="{F55DB57B-B377-4D6B-A2DE-A6441219ADEB}" dt="2022-07-06T06:32:28.337" v="1490" actId="26606"/>
          <ac:spMkLst>
            <pc:docMk/>
            <pc:sldMk cId="1444582863" sldId="264"/>
            <ac:spMk id="26" creationId="{38FAA1A1-D861-433F-88FA-1E9D6FD31D11}"/>
          </ac:spMkLst>
        </pc:spChg>
        <pc:spChg chg="add">
          <ac:chgData name="Satya Bhavani Gedela" userId="0373742a-f013-482d-baef-32c110c2c0f6" providerId="ADAL" clId="{F55DB57B-B377-4D6B-A2DE-A6441219ADEB}" dt="2022-07-06T06:32:28.337" v="1490" actId="26606"/>
          <ac:spMkLst>
            <pc:docMk/>
            <pc:sldMk cId="1444582863" sldId="264"/>
            <ac:spMk id="27" creationId="{8D71EDA1-87BF-4D5D-AB79-F346FD19278A}"/>
          </ac:spMkLst>
        </pc:spChg>
        <pc:spChg chg="add del">
          <ac:chgData name="Satya Bhavani Gedela" userId="0373742a-f013-482d-baef-32c110c2c0f6" providerId="ADAL" clId="{F55DB57B-B377-4D6B-A2DE-A6441219ADEB}" dt="2022-06-29T07:12:26.874" v="635" actId="26606"/>
          <ac:spMkLst>
            <pc:docMk/>
            <pc:sldMk cId="1444582863" sldId="264"/>
            <ac:spMk id="29" creationId="{EC11F68A-CC71-4196-BBF3-20CDCD75D4E6}"/>
          </ac:spMkLst>
        </pc:spChg>
        <pc:spChg chg="add del">
          <ac:chgData name="Satya Bhavani Gedela" userId="0373742a-f013-482d-baef-32c110c2c0f6" providerId="ADAL" clId="{F55DB57B-B377-4D6B-A2DE-A6441219ADEB}" dt="2022-06-29T07:12:26.874" v="635" actId="26606"/>
          <ac:spMkLst>
            <pc:docMk/>
            <pc:sldMk cId="1444582863" sldId="264"/>
            <ac:spMk id="31" creationId="{085F9950-F10E-4E64-962B-F70345789875}"/>
          </ac:spMkLst>
        </pc:spChg>
        <pc:spChg chg="add del">
          <ac:chgData name="Satya Bhavani Gedela" userId="0373742a-f013-482d-baef-32c110c2c0f6" providerId="ADAL" clId="{F55DB57B-B377-4D6B-A2DE-A6441219ADEB}" dt="2022-06-29T07:12:31.834" v="637" actId="26606"/>
          <ac:spMkLst>
            <pc:docMk/>
            <pc:sldMk cId="1444582863" sldId="264"/>
            <ac:spMk id="33" creationId="{5A0118C5-4F8D-4CF4-BADD-53FEACC6C42A}"/>
          </ac:spMkLst>
        </pc:spChg>
        <pc:spChg chg="add del">
          <ac:chgData name="Satya Bhavani Gedela" userId="0373742a-f013-482d-baef-32c110c2c0f6" providerId="ADAL" clId="{F55DB57B-B377-4D6B-A2DE-A6441219ADEB}" dt="2022-06-29T07:12:31.834" v="637" actId="26606"/>
          <ac:spMkLst>
            <pc:docMk/>
            <pc:sldMk cId="1444582863" sldId="264"/>
            <ac:spMk id="34" creationId="{D0A98BBA-D3EA-45DC-B8A1-9C61397D4C21}"/>
          </ac:spMkLst>
        </pc:spChg>
        <pc:spChg chg="add del">
          <ac:chgData name="Satya Bhavani Gedela" userId="0373742a-f013-482d-baef-32c110c2c0f6" providerId="ADAL" clId="{F55DB57B-B377-4D6B-A2DE-A6441219ADEB}" dt="2022-06-29T07:12:31.834" v="637" actId="26606"/>
          <ac:spMkLst>
            <pc:docMk/>
            <pc:sldMk cId="1444582863" sldId="264"/>
            <ac:spMk id="35" creationId="{2E4C95AB-2BD7-4E38-BDD5-1E41F3A9BCF3}"/>
          </ac:spMkLst>
        </pc:spChg>
        <pc:spChg chg="add del">
          <ac:chgData name="Satya Bhavani Gedela" userId="0373742a-f013-482d-baef-32c110c2c0f6" providerId="ADAL" clId="{F55DB57B-B377-4D6B-A2DE-A6441219ADEB}" dt="2022-06-29T07:12:46.048" v="639" actId="26606"/>
          <ac:spMkLst>
            <pc:docMk/>
            <pc:sldMk cId="1444582863" sldId="264"/>
            <ac:spMk id="51" creationId="{B95B9BA8-1D69-4796-85F5-B6D0BD52354B}"/>
          </ac:spMkLst>
        </pc:spChg>
        <pc:spChg chg="add del">
          <ac:chgData name="Satya Bhavani Gedela" userId="0373742a-f013-482d-baef-32c110c2c0f6" providerId="ADAL" clId="{F55DB57B-B377-4D6B-A2DE-A6441219ADEB}" dt="2022-06-29T07:38:23.382" v="1306"/>
          <ac:spMkLst>
            <pc:docMk/>
            <pc:sldMk cId="1444582863" sldId="264"/>
            <ac:spMk id="55" creationId="{5A0118C5-4F8D-4CF4-BADD-53FEACC6C42A}"/>
          </ac:spMkLst>
        </pc:spChg>
        <pc:spChg chg="add del">
          <ac:chgData name="Satya Bhavani Gedela" userId="0373742a-f013-482d-baef-32c110c2c0f6" providerId="ADAL" clId="{F55DB57B-B377-4D6B-A2DE-A6441219ADEB}" dt="2022-06-29T07:38:23.382" v="1306"/>
          <ac:spMkLst>
            <pc:docMk/>
            <pc:sldMk cId="1444582863" sldId="264"/>
            <ac:spMk id="56" creationId="{D0A98BBA-D3EA-45DC-B8A1-9C61397D4C21}"/>
          </ac:spMkLst>
        </pc:spChg>
        <pc:grpChg chg="add del">
          <ac:chgData name="Satya Bhavani Gedela" userId="0373742a-f013-482d-baef-32c110c2c0f6" providerId="ADAL" clId="{F55DB57B-B377-4D6B-A2DE-A6441219ADEB}" dt="2022-06-29T07:12:26.874" v="635" actId="26606"/>
          <ac:grpSpMkLst>
            <pc:docMk/>
            <pc:sldMk cId="1444582863" sldId="264"/>
            <ac:grpSpMk id="10" creationId="{1E8369D0-2C3B-4E27-AC6C-A246AC28CDA1}"/>
          </ac:grpSpMkLst>
        </pc:grpChg>
        <pc:grpChg chg="add del">
          <ac:chgData name="Satya Bhavani Gedela" userId="0373742a-f013-482d-baef-32c110c2c0f6" providerId="ADAL" clId="{F55DB57B-B377-4D6B-A2DE-A6441219ADEB}" dt="2022-06-29T07:12:26.874" v="635" actId="26606"/>
          <ac:grpSpMkLst>
            <pc:docMk/>
            <pc:sldMk cId="1444582863" sldId="264"/>
            <ac:grpSpMk id="14" creationId="{C6F74901-2A71-43C3-837C-27CCD6B6D636}"/>
          </ac:grpSpMkLst>
        </pc:grpChg>
        <pc:grpChg chg="add del">
          <ac:chgData name="Satya Bhavani Gedela" userId="0373742a-f013-482d-baef-32c110c2c0f6" providerId="ADAL" clId="{F55DB57B-B377-4D6B-A2DE-A6441219ADEB}" dt="2022-07-06T06:31:38.197" v="1484"/>
          <ac:grpSpMkLst>
            <pc:docMk/>
            <pc:sldMk cId="1444582863" sldId="264"/>
            <ac:grpSpMk id="16" creationId="{93DC754C-7E09-422D-A8BB-AF632E90DFA2}"/>
          </ac:grpSpMkLst>
        </pc:grpChg>
        <pc:grpChg chg="add del">
          <ac:chgData name="Satya Bhavani Gedela" userId="0373742a-f013-482d-baef-32c110c2c0f6" providerId="ADAL" clId="{F55DB57B-B377-4D6B-A2DE-A6441219ADEB}" dt="2022-07-06T06:31:38.197" v="1484"/>
          <ac:grpSpMkLst>
            <pc:docMk/>
            <pc:sldMk cId="1444582863" sldId="264"/>
            <ac:grpSpMk id="28" creationId="{3773FAF5-C452-4455-9411-D6AF5EBD4CA9}"/>
          </ac:grpSpMkLst>
        </pc:grpChg>
        <pc:grpChg chg="add del">
          <ac:chgData name="Satya Bhavani Gedela" userId="0373742a-f013-482d-baef-32c110c2c0f6" providerId="ADAL" clId="{F55DB57B-B377-4D6B-A2DE-A6441219ADEB}" dt="2022-06-29T07:12:31.834" v="637" actId="26606"/>
          <ac:grpSpMkLst>
            <pc:docMk/>
            <pc:sldMk cId="1444582863" sldId="264"/>
            <ac:grpSpMk id="36" creationId="{85836128-58DE-4E5A-B27E-DFE747CA0B2B}"/>
          </ac:grpSpMkLst>
        </pc:grpChg>
        <pc:grpChg chg="add del">
          <ac:chgData name="Satya Bhavani Gedela" userId="0373742a-f013-482d-baef-32c110c2c0f6" providerId="ADAL" clId="{F55DB57B-B377-4D6B-A2DE-A6441219ADEB}" dt="2022-06-29T07:12:46.048" v="639" actId="26606"/>
          <ac:grpSpMkLst>
            <pc:docMk/>
            <pc:sldMk cId="1444582863" sldId="264"/>
            <ac:grpSpMk id="52" creationId="{5F892E19-92E7-4BB2-8C3F-DBDFE8D9D324}"/>
          </ac:grpSpMkLst>
        </pc:grpChg>
        <pc:grpChg chg="add del">
          <ac:chgData name="Satya Bhavani Gedela" userId="0373742a-f013-482d-baef-32c110c2c0f6" providerId="ADAL" clId="{F55DB57B-B377-4D6B-A2DE-A6441219ADEB}" dt="2022-06-29T07:38:23.382" v="1306"/>
          <ac:grpSpMkLst>
            <pc:docMk/>
            <pc:sldMk cId="1444582863" sldId="264"/>
            <ac:grpSpMk id="57" creationId="{85836128-58DE-4E5A-B27E-DFE747CA0B2B}"/>
          </ac:grpSpMkLst>
        </pc:grpChg>
      </pc:sldChg>
      <pc:sldChg chg="addSp delSp modSp new mod setBg setClrOvrMap delDesignElem">
        <pc:chgData name="Satya Bhavani Gedela" userId="0373742a-f013-482d-baef-32c110c2c0f6" providerId="ADAL" clId="{F55DB57B-B377-4D6B-A2DE-A6441219ADEB}" dt="2022-07-06T06:32:35.661" v="1491" actId="26606"/>
        <pc:sldMkLst>
          <pc:docMk/>
          <pc:sldMk cId="2527095736" sldId="265"/>
        </pc:sldMkLst>
        <pc:spChg chg="mod">
          <ac:chgData name="Satya Bhavani Gedela" userId="0373742a-f013-482d-baef-32c110c2c0f6" providerId="ADAL" clId="{F55DB57B-B377-4D6B-A2DE-A6441219ADEB}" dt="2022-07-06T06:32:35.661" v="1491" actId="26606"/>
          <ac:spMkLst>
            <pc:docMk/>
            <pc:sldMk cId="2527095736" sldId="265"/>
            <ac:spMk id="2" creationId="{38466F5F-8C4C-CE63-0F9B-F7E2880E3D0C}"/>
          </ac:spMkLst>
        </pc:spChg>
        <pc:spChg chg="mod">
          <ac:chgData name="Satya Bhavani Gedela" userId="0373742a-f013-482d-baef-32c110c2c0f6" providerId="ADAL" clId="{F55DB57B-B377-4D6B-A2DE-A6441219ADEB}" dt="2022-07-06T06:32:35.661" v="1491" actId="26606"/>
          <ac:spMkLst>
            <pc:docMk/>
            <pc:sldMk cId="2527095736" sldId="265"/>
            <ac:spMk id="3" creationId="{DDE379BD-191D-8556-383C-D53C93A41A1F}"/>
          </ac:spMkLst>
        </pc:spChg>
        <pc:spChg chg="add del">
          <ac:chgData name="Satya Bhavani Gedela" userId="0373742a-f013-482d-baef-32c110c2c0f6" providerId="ADAL" clId="{F55DB57B-B377-4D6B-A2DE-A6441219ADEB}" dt="2022-07-06T06:31:38.197" v="1484"/>
          <ac:spMkLst>
            <pc:docMk/>
            <pc:sldMk cId="2527095736" sldId="265"/>
            <ac:spMk id="5" creationId="{5A0118C5-4F8D-4CF4-BADD-53FEACC6C42A}"/>
          </ac:spMkLst>
        </pc:spChg>
        <pc:spChg chg="add del">
          <ac:chgData name="Satya Bhavani Gedela" userId="0373742a-f013-482d-baef-32c110c2c0f6" providerId="ADAL" clId="{F55DB57B-B377-4D6B-A2DE-A6441219ADEB}" dt="2022-07-06T06:31:38.197" v="1484"/>
          <ac:spMkLst>
            <pc:docMk/>
            <pc:sldMk cId="2527095736" sldId="265"/>
            <ac:spMk id="6" creationId="{4E0A5C5C-2A95-428E-9F6A-0D29EBD57C9F}"/>
          </ac:spMkLst>
        </pc:spChg>
        <pc:spChg chg="add del">
          <ac:chgData name="Satya Bhavani Gedela" userId="0373742a-f013-482d-baef-32c110c2c0f6" providerId="ADAL" clId="{F55DB57B-B377-4D6B-A2DE-A6441219ADEB}" dt="2022-07-06T06:31:38.197" v="1484"/>
          <ac:spMkLst>
            <pc:docMk/>
            <pc:sldMk cId="2527095736" sldId="265"/>
            <ac:spMk id="7" creationId="{1056F38F-7C4E-461D-8709-7D0024AE1F79}"/>
          </ac:spMkLst>
        </pc:spChg>
        <pc:spChg chg="add del">
          <ac:chgData name="Satya Bhavani Gedela" userId="0373742a-f013-482d-baef-32c110c2c0f6" providerId="ADAL" clId="{F55DB57B-B377-4D6B-A2DE-A6441219ADEB}" dt="2022-06-29T07:22:54.426" v="1095" actId="26606"/>
          <ac:spMkLst>
            <pc:docMk/>
            <pc:sldMk cId="2527095736" sldId="265"/>
            <ac:spMk id="8" creationId="{B95B9BA8-1D69-4796-85F5-B6D0BD52354B}"/>
          </ac:spMkLst>
        </pc:spChg>
        <pc:spChg chg="add del">
          <ac:chgData name="Satya Bhavani Gedela" userId="0373742a-f013-482d-baef-32c110c2c0f6" providerId="ADAL" clId="{F55DB57B-B377-4D6B-A2DE-A6441219ADEB}" dt="2022-07-06T06:31:38.197" v="1484"/>
          <ac:spMkLst>
            <pc:docMk/>
            <pc:sldMk cId="2527095736" sldId="265"/>
            <ac:spMk id="9" creationId="{C7278469-3C3C-49CE-AEEE-E176A4900B78}"/>
          </ac:spMkLst>
        </pc:spChg>
        <pc:spChg chg="add del">
          <ac:chgData name="Satya Bhavani Gedela" userId="0373742a-f013-482d-baef-32c110c2c0f6" providerId="ADAL" clId="{F55DB57B-B377-4D6B-A2DE-A6441219ADEB}" dt="2022-07-06T06:31:38.197" v="1484"/>
          <ac:spMkLst>
            <pc:docMk/>
            <pc:sldMk cId="2527095736" sldId="265"/>
            <ac:spMk id="11" creationId="{C83B66D7-137D-4AC1-B172-53D60F08BEB5}"/>
          </ac:spMkLst>
        </pc:spChg>
        <pc:spChg chg="add del">
          <ac:chgData name="Satya Bhavani Gedela" userId="0373742a-f013-482d-baef-32c110c2c0f6" providerId="ADAL" clId="{F55DB57B-B377-4D6B-A2DE-A6441219ADEB}" dt="2022-06-29T07:38:23.382" v="1306"/>
          <ac:spMkLst>
            <pc:docMk/>
            <pc:sldMk cId="2527095736" sldId="265"/>
            <ac:spMk id="12" creationId="{A580F890-B085-4E95-96AA-55AEBEC5CE6E}"/>
          </ac:spMkLst>
        </pc:spChg>
        <pc:spChg chg="add del">
          <ac:chgData name="Satya Bhavani Gedela" userId="0373742a-f013-482d-baef-32c110c2c0f6" providerId="ADAL" clId="{F55DB57B-B377-4D6B-A2DE-A6441219ADEB}" dt="2022-07-06T06:31:38.197" v="1484"/>
          <ac:spMkLst>
            <pc:docMk/>
            <pc:sldMk cId="2527095736" sldId="265"/>
            <ac:spMk id="13" creationId="{F6B92503-6984-4D15-8B98-8718709B785D}"/>
          </ac:spMkLst>
        </pc:spChg>
        <pc:spChg chg="add del">
          <ac:chgData name="Satya Bhavani Gedela" userId="0373742a-f013-482d-baef-32c110c2c0f6" providerId="ADAL" clId="{F55DB57B-B377-4D6B-A2DE-A6441219ADEB}" dt="2022-06-29T07:38:23.382" v="1306"/>
          <ac:spMkLst>
            <pc:docMk/>
            <pc:sldMk cId="2527095736" sldId="265"/>
            <ac:spMk id="14" creationId="{D3F51FEB-38FB-4F6C-9F7B-2F2AFAB65463}"/>
          </ac:spMkLst>
        </pc:spChg>
        <pc:spChg chg="add">
          <ac:chgData name="Satya Bhavani Gedela" userId="0373742a-f013-482d-baef-32c110c2c0f6" providerId="ADAL" clId="{F55DB57B-B377-4D6B-A2DE-A6441219ADEB}" dt="2022-07-06T06:32:35.661" v="1491" actId="26606"/>
          <ac:spMkLst>
            <pc:docMk/>
            <pc:sldMk cId="2527095736" sldId="265"/>
            <ac:spMk id="15" creationId="{09588DA8-065E-4F6F-8EFD-43104AB2E0CF}"/>
          </ac:spMkLst>
        </pc:spChg>
        <pc:spChg chg="add">
          <ac:chgData name="Satya Bhavani Gedela" userId="0373742a-f013-482d-baef-32c110c2c0f6" providerId="ADAL" clId="{F55DB57B-B377-4D6B-A2DE-A6441219ADEB}" dt="2022-07-06T06:32:35.661" v="1491" actId="26606"/>
          <ac:spMkLst>
            <pc:docMk/>
            <pc:sldMk cId="2527095736" sldId="265"/>
            <ac:spMk id="19" creationId="{C4285719-470E-454C-AF62-8323075F1F5B}"/>
          </ac:spMkLst>
        </pc:spChg>
        <pc:spChg chg="add del">
          <ac:chgData name="Satya Bhavani Gedela" userId="0373742a-f013-482d-baef-32c110c2c0f6" providerId="ADAL" clId="{F55DB57B-B377-4D6B-A2DE-A6441219ADEB}" dt="2022-07-06T06:31:38.197" v="1484"/>
          <ac:spMkLst>
            <pc:docMk/>
            <pc:sldMk cId="2527095736" sldId="265"/>
            <ac:spMk id="20" creationId="{4C6598AB-1C17-4D54-951C-A082D94ACB7A}"/>
          </ac:spMkLst>
        </pc:spChg>
        <pc:spChg chg="add">
          <ac:chgData name="Satya Bhavani Gedela" userId="0373742a-f013-482d-baef-32c110c2c0f6" providerId="ADAL" clId="{F55DB57B-B377-4D6B-A2DE-A6441219ADEB}" dt="2022-07-06T06:32:35.661" v="1491" actId="26606"/>
          <ac:spMkLst>
            <pc:docMk/>
            <pc:sldMk cId="2527095736" sldId="265"/>
            <ac:spMk id="21" creationId="{CD9FE4EF-C4D8-49A0-B2FF-81D8DB7D8A24}"/>
          </ac:spMkLst>
        </pc:spChg>
        <pc:spChg chg="add del">
          <ac:chgData name="Satya Bhavani Gedela" userId="0373742a-f013-482d-baef-32c110c2c0f6" providerId="ADAL" clId="{F55DB57B-B377-4D6B-A2DE-A6441219ADEB}" dt="2022-06-29T07:38:23.382" v="1306"/>
          <ac:spMkLst>
            <pc:docMk/>
            <pc:sldMk cId="2527095736" sldId="265"/>
            <ac:spMk id="22" creationId="{2B566528-1B12-4246-9431-5C2D7D081168}"/>
          </ac:spMkLst>
        </pc:spChg>
        <pc:spChg chg="add del">
          <ac:chgData name="Satya Bhavani Gedela" userId="0373742a-f013-482d-baef-32c110c2c0f6" providerId="ADAL" clId="{F55DB57B-B377-4D6B-A2DE-A6441219ADEB}" dt="2022-06-29T07:38:23.382" v="1306"/>
          <ac:spMkLst>
            <pc:docMk/>
            <pc:sldMk cId="2527095736" sldId="265"/>
            <ac:spMk id="23" creationId="{2E80C965-DB6D-4F81-9E9E-B027384D0BD6}"/>
          </ac:spMkLst>
        </pc:spChg>
        <pc:spChg chg="add del">
          <ac:chgData name="Satya Bhavani Gedela" userId="0373742a-f013-482d-baef-32c110c2c0f6" providerId="ADAL" clId="{F55DB57B-B377-4D6B-A2DE-A6441219ADEB}" dt="2022-06-29T07:38:23.382" v="1306"/>
          <ac:spMkLst>
            <pc:docMk/>
            <pc:sldMk cId="2527095736" sldId="265"/>
            <ac:spMk id="24" creationId="{1E547BA6-BAE0-43BB-A7CA-60F69CE252F0}"/>
          </ac:spMkLst>
        </pc:spChg>
        <pc:spChg chg="add">
          <ac:chgData name="Satya Bhavani Gedela" userId="0373742a-f013-482d-baef-32c110c2c0f6" providerId="ADAL" clId="{F55DB57B-B377-4D6B-A2DE-A6441219ADEB}" dt="2022-07-06T06:32:35.661" v="1491" actId="26606"/>
          <ac:spMkLst>
            <pc:docMk/>
            <pc:sldMk cId="2527095736" sldId="265"/>
            <ac:spMk id="25" creationId="{4300840D-0A0B-4512-BACA-B439D5B9C57C}"/>
          </ac:spMkLst>
        </pc:spChg>
        <pc:spChg chg="add del">
          <ac:chgData name="Satya Bhavani Gedela" userId="0373742a-f013-482d-baef-32c110c2c0f6" providerId="ADAL" clId="{F55DB57B-B377-4D6B-A2DE-A6441219ADEB}" dt="2022-07-06T06:31:38.197" v="1484"/>
          <ac:spMkLst>
            <pc:docMk/>
            <pc:sldMk cId="2527095736" sldId="265"/>
            <ac:spMk id="26" creationId="{08DDF938-524E-4C18-A47D-C00627832366}"/>
          </ac:spMkLst>
        </pc:spChg>
        <pc:spChg chg="add">
          <ac:chgData name="Satya Bhavani Gedela" userId="0373742a-f013-482d-baef-32c110c2c0f6" providerId="ADAL" clId="{F55DB57B-B377-4D6B-A2DE-A6441219ADEB}" dt="2022-07-06T06:32:35.661" v="1491" actId="26606"/>
          <ac:spMkLst>
            <pc:docMk/>
            <pc:sldMk cId="2527095736" sldId="265"/>
            <ac:spMk id="27" creationId="{D2B78728-A580-49A7-84F9-6EF6F583ADE0}"/>
          </ac:spMkLst>
        </pc:spChg>
        <pc:spChg chg="add">
          <ac:chgData name="Satya Bhavani Gedela" userId="0373742a-f013-482d-baef-32c110c2c0f6" providerId="ADAL" clId="{F55DB57B-B377-4D6B-A2DE-A6441219ADEB}" dt="2022-07-06T06:32:35.661" v="1491" actId="26606"/>
          <ac:spMkLst>
            <pc:docMk/>
            <pc:sldMk cId="2527095736" sldId="265"/>
            <ac:spMk id="34" creationId="{38FAA1A1-D861-433F-88FA-1E9D6FD31D11}"/>
          </ac:spMkLst>
        </pc:spChg>
        <pc:spChg chg="add">
          <ac:chgData name="Satya Bhavani Gedela" userId="0373742a-f013-482d-baef-32c110c2c0f6" providerId="ADAL" clId="{F55DB57B-B377-4D6B-A2DE-A6441219ADEB}" dt="2022-07-06T06:32:35.661" v="1491" actId="26606"/>
          <ac:spMkLst>
            <pc:docMk/>
            <pc:sldMk cId="2527095736" sldId="265"/>
            <ac:spMk id="35" creationId="{8D71EDA1-87BF-4D5D-AB79-F346FD19278A}"/>
          </ac:spMkLst>
        </pc:spChg>
        <pc:grpChg chg="add del">
          <ac:chgData name="Satya Bhavani Gedela" userId="0373742a-f013-482d-baef-32c110c2c0f6" providerId="ADAL" clId="{F55DB57B-B377-4D6B-A2DE-A6441219ADEB}" dt="2022-06-29T07:22:54.426" v="1095" actId="26606"/>
          <ac:grpSpMkLst>
            <pc:docMk/>
            <pc:sldMk cId="2527095736" sldId="265"/>
            <ac:grpSpMk id="10" creationId="{5F892E19-92E7-4BB2-8C3F-DBDFE8D9D324}"/>
          </ac:grpSpMkLst>
        </pc:grpChg>
        <pc:grpChg chg="add del">
          <ac:chgData name="Satya Bhavani Gedela" userId="0373742a-f013-482d-baef-32c110c2c0f6" providerId="ADAL" clId="{F55DB57B-B377-4D6B-A2DE-A6441219ADEB}" dt="2022-07-06T06:31:38.197" v="1484"/>
          <ac:grpSpMkLst>
            <pc:docMk/>
            <pc:sldMk cId="2527095736" sldId="265"/>
            <ac:grpSpMk id="16" creationId="{93DC754C-7E09-422D-A8BB-AF632E90DFA2}"/>
          </ac:grpSpMkLst>
        </pc:grpChg>
        <pc:grpChg chg="add del">
          <ac:chgData name="Satya Bhavani Gedela" userId="0373742a-f013-482d-baef-32c110c2c0f6" providerId="ADAL" clId="{F55DB57B-B377-4D6B-A2DE-A6441219ADEB}" dt="2022-07-06T06:31:38.197" v="1484"/>
          <ac:grpSpMkLst>
            <pc:docMk/>
            <pc:sldMk cId="2527095736" sldId="265"/>
            <ac:grpSpMk id="28" creationId="{3773FAF5-C452-4455-9411-D6AF5EBD4CA9}"/>
          </ac:grpSpMkLst>
        </pc:grpChg>
      </pc:sldChg>
      <pc:sldChg chg="addSp delSp modSp new mod setBg delDesignElem">
        <pc:chgData name="Satya Bhavani Gedela" userId="0373742a-f013-482d-baef-32c110c2c0f6" providerId="ADAL" clId="{F55DB57B-B377-4D6B-A2DE-A6441219ADEB}" dt="2022-07-06T06:32:42.322" v="1492" actId="26606"/>
        <pc:sldMkLst>
          <pc:docMk/>
          <pc:sldMk cId="2995167246" sldId="266"/>
        </pc:sldMkLst>
        <pc:spChg chg="mod">
          <ac:chgData name="Satya Bhavani Gedela" userId="0373742a-f013-482d-baef-32c110c2c0f6" providerId="ADAL" clId="{F55DB57B-B377-4D6B-A2DE-A6441219ADEB}" dt="2022-07-06T06:32:42.322" v="1492" actId="26606"/>
          <ac:spMkLst>
            <pc:docMk/>
            <pc:sldMk cId="2995167246" sldId="266"/>
            <ac:spMk id="2" creationId="{DC6535D8-C24D-AEB3-F540-7B87CDED58F8}"/>
          </ac:spMkLst>
        </pc:spChg>
        <pc:spChg chg="mod">
          <ac:chgData name="Satya Bhavani Gedela" userId="0373742a-f013-482d-baef-32c110c2c0f6" providerId="ADAL" clId="{F55DB57B-B377-4D6B-A2DE-A6441219ADEB}" dt="2022-07-06T06:32:42.322" v="1492" actId="26606"/>
          <ac:spMkLst>
            <pc:docMk/>
            <pc:sldMk cId="2995167246" sldId="266"/>
            <ac:spMk id="3" creationId="{F9A256E8-651F-829F-D84B-21437F9F2612}"/>
          </ac:spMkLst>
        </pc:spChg>
        <pc:spChg chg="add del">
          <ac:chgData name="Satya Bhavani Gedela" userId="0373742a-f013-482d-baef-32c110c2c0f6" providerId="ADAL" clId="{F55DB57B-B377-4D6B-A2DE-A6441219ADEB}" dt="2022-07-06T06:31:38.197" v="1484"/>
          <ac:spMkLst>
            <pc:docMk/>
            <pc:sldMk cId="2995167246" sldId="266"/>
            <ac:spMk id="8" creationId="{5A0118C5-4F8D-4CF4-BADD-53FEACC6C42A}"/>
          </ac:spMkLst>
        </pc:spChg>
        <pc:spChg chg="add">
          <ac:chgData name="Satya Bhavani Gedela" userId="0373742a-f013-482d-baef-32c110c2c0f6" providerId="ADAL" clId="{F55DB57B-B377-4D6B-A2DE-A6441219ADEB}" dt="2022-07-06T06:32:42.322" v="1492" actId="26606"/>
          <ac:spMkLst>
            <pc:docMk/>
            <pc:sldMk cId="2995167246" sldId="266"/>
            <ac:spMk id="9" creationId="{3AFE8227-C443-417B-BA91-520EB1EF4559}"/>
          </ac:spMkLst>
        </pc:spChg>
        <pc:spChg chg="add del">
          <ac:chgData name="Satya Bhavani Gedela" userId="0373742a-f013-482d-baef-32c110c2c0f6" providerId="ADAL" clId="{F55DB57B-B377-4D6B-A2DE-A6441219ADEB}" dt="2022-07-06T06:31:38.197" v="1484"/>
          <ac:spMkLst>
            <pc:docMk/>
            <pc:sldMk cId="2995167246" sldId="266"/>
            <ac:spMk id="10" creationId="{4E0A5C5C-2A95-428E-9F6A-0D29EBD57C9F}"/>
          </ac:spMkLst>
        </pc:spChg>
        <pc:spChg chg="add">
          <ac:chgData name="Satya Bhavani Gedela" userId="0373742a-f013-482d-baef-32c110c2c0f6" providerId="ADAL" clId="{F55DB57B-B377-4D6B-A2DE-A6441219ADEB}" dt="2022-07-06T06:32:42.322" v="1492" actId="26606"/>
          <ac:spMkLst>
            <pc:docMk/>
            <pc:sldMk cId="2995167246" sldId="266"/>
            <ac:spMk id="11" creationId="{907741FC-B544-4A6E-B831-6789D042333D}"/>
          </ac:spMkLst>
        </pc:spChg>
        <pc:spChg chg="add del">
          <ac:chgData name="Satya Bhavani Gedela" userId="0373742a-f013-482d-baef-32c110c2c0f6" providerId="ADAL" clId="{F55DB57B-B377-4D6B-A2DE-A6441219ADEB}" dt="2022-07-06T06:31:38.197" v="1484"/>
          <ac:spMkLst>
            <pc:docMk/>
            <pc:sldMk cId="2995167246" sldId="266"/>
            <ac:spMk id="12" creationId="{1056F38F-7C4E-461D-8709-7D0024AE1F79}"/>
          </ac:spMkLst>
        </pc:spChg>
        <pc:spChg chg="add">
          <ac:chgData name="Satya Bhavani Gedela" userId="0373742a-f013-482d-baef-32c110c2c0f6" providerId="ADAL" clId="{F55DB57B-B377-4D6B-A2DE-A6441219ADEB}" dt="2022-07-06T06:32:42.322" v="1492" actId="26606"/>
          <ac:spMkLst>
            <pc:docMk/>
            <pc:sldMk cId="2995167246" sldId="266"/>
            <ac:spMk id="13" creationId="{3F0BE7ED-7814-4273-B18A-F26CC0380380}"/>
          </ac:spMkLst>
        </pc:spChg>
        <pc:spChg chg="add del">
          <ac:chgData name="Satya Bhavani Gedela" userId="0373742a-f013-482d-baef-32c110c2c0f6" providerId="ADAL" clId="{F55DB57B-B377-4D6B-A2DE-A6441219ADEB}" dt="2022-07-06T06:31:38.197" v="1484"/>
          <ac:spMkLst>
            <pc:docMk/>
            <pc:sldMk cId="2995167246" sldId="266"/>
            <ac:spMk id="14" creationId="{C7278469-3C3C-49CE-AEEE-E176A4900B78}"/>
          </ac:spMkLst>
        </pc:spChg>
        <pc:spChg chg="add del">
          <ac:chgData name="Satya Bhavani Gedela" userId="0373742a-f013-482d-baef-32c110c2c0f6" providerId="ADAL" clId="{F55DB57B-B377-4D6B-A2DE-A6441219ADEB}" dt="2022-07-06T06:31:38.197" v="1484"/>
          <ac:spMkLst>
            <pc:docMk/>
            <pc:sldMk cId="2995167246" sldId="266"/>
            <ac:spMk id="20" creationId="{4C6598AB-1C17-4D54-951C-A082D94ACB7A}"/>
          </ac:spMkLst>
        </pc:spChg>
        <pc:spChg chg="add del">
          <ac:chgData name="Satya Bhavani Gedela" userId="0373742a-f013-482d-baef-32c110c2c0f6" providerId="ADAL" clId="{F55DB57B-B377-4D6B-A2DE-A6441219ADEB}" dt="2022-07-06T06:31:38.197" v="1484"/>
          <ac:spMkLst>
            <pc:docMk/>
            <pc:sldMk cId="2995167246" sldId="266"/>
            <ac:spMk id="22" creationId="{C83B66D7-137D-4AC1-B172-53D60F08BEB5}"/>
          </ac:spMkLst>
        </pc:spChg>
        <pc:spChg chg="add del">
          <ac:chgData name="Satya Bhavani Gedela" userId="0373742a-f013-482d-baef-32c110c2c0f6" providerId="ADAL" clId="{F55DB57B-B377-4D6B-A2DE-A6441219ADEB}" dt="2022-07-06T06:31:38.197" v="1484"/>
          <ac:spMkLst>
            <pc:docMk/>
            <pc:sldMk cId="2995167246" sldId="266"/>
            <ac:spMk id="24" creationId="{F6B92503-6984-4D15-8B98-8718709B785D}"/>
          </ac:spMkLst>
        </pc:spChg>
        <pc:spChg chg="add del">
          <ac:chgData name="Satya Bhavani Gedela" userId="0373742a-f013-482d-baef-32c110c2c0f6" providerId="ADAL" clId="{F55DB57B-B377-4D6B-A2DE-A6441219ADEB}" dt="2022-07-06T06:31:38.197" v="1484"/>
          <ac:spMkLst>
            <pc:docMk/>
            <pc:sldMk cId="2995167246" sldId="266"/>
            <ac:spMk id="26" creationId="{08DDF938-524E-4C18-A47D-C00627832366}"/>
          </ac:spMkLst>
        </pc:spChg>
        <pc:grpChg chg="add del">
          <ac:chgData name="Satya Bhavani Gedela" userId="0373742a-f013-482d-baef-32c110c2c0f6" providerId="ADAL" clId="{F55DB57B-B377-4D6B-A2DE-A6441219ADEB}" dt="2022-07-06T06:31:38.197" v="1484"/>
          <ac:grpSpMkLst>
            <pc:docMk/>
            <pc:sldMk cId="2995167246" sldId="266"/>
            <ac:grpSpMk id="16" creationId="{93DC754C-7E09-422D-A8BB-AF632E90DFA2}"/>
          </ac:grpSpMkLst>
        </pc:grpChg>
        <pc:grpChg chg="add del">
          <ac:chgData name="Satya Bhavani Gedela" userId="0373742a-f013-482d-baef-32c110c2c0f6" providerId="ADAL" clId="{F55DB57B-B377-4D6B-A2DE-A6441219ADEB}" dt="2022-07-06T06:31:38.197" v="1484"/>
          <ac:grpSpMkLst>
            <pc:docMk/>
            <pc:sldMk cId="2995167246" sldId="266"/>
            <ac:grpSpMk id="28" creationId="{3773FAF5-C452-4455-9411-D6AF5EBD4CA9}"/>
          </ac:grpSpMkLst>
        </pc:grpChg>
        <pc:picChg chg="add">
          <ac:chgData name="Satya Bhavani Gedela" userId="0373742a-f013-482d-baef-32c110c2c0f6" providerId="ADAL" clId="{F55DB57B-B377-4D6B-A2DE-A6441219ADEB}" dt="2022-07-06T06:32:42.322" v="1492" actId="26606"/>
          <ac:picMkLst>
            <pc:docMk/>
            <pc:sldMk cId="2995167246" sldId="266"/>
            <ac:picMk id="5" creationId="{E57F1AEA-3343-643A-4504-891BB0128777}"/>
          </ac:picMkLst>
        </pc:picChg>
      </pc:sldChg>
      <pc:sldChg chg="addSp delSp modSp new mod setBg">
        <pc:chgData name="Satya Bhavani Gedela" userId="0373742a-f013-482d-baef-32c110c2c0f6" providerId="ADAL" clId="{F55DB57B-B377-4D6B-A2DE-A6441219ADEB}" dt="2022-07-06T06:33:02.702" v="1502" actId="26606"/>
        <pc:sldMkLst>
          <pc:docMk/>
          <pc:sldMk cId="3252400072" sldId="267"/>
        </pc:sldMkLst>
        <pc:spChg chg="mod">
          <ac:chgData name="Satya Bhavani Gedela" userId="0373742a-f013-482d-baef-32c110c2c0f6" providerId="ADAL" clId="{F55DB57B-B377-4D6B-A2DE-A6441219ADEB}" dt="2022-07-06T06:33:02.702" v="1502" actId="26606"/>
          <ac:spMkLst>
            <pc:docMk/>
            <pc:sldMk cId="3252400072" sldId="267"/>
            <ac:spMk id="2" creationId="{7DBE7E40-39D7-29F1-50B2-4758B27B28C5}"/>
          </ac:spMkLst>
        </pc:spChg>
        <pc:spChg chg="del mod">
          <ac:chgData name="Satya Bhavani Gedela" userId="0373742a-f013-482d-baef-32c110c2c0f6" providerId="ADAL" clId="{F55DB57B-B377-4D6B-A2DE-A6441219ADEB}" dt="2022-07-06T06:33:02.702" v="1502" actId="26606"/>
          <ac:spMkLst>
            <pc:docMk/>
            <pc:sldMk cId="3252400072" sldId="267"/>
            <ac:spMk id="3" creationId="{2A3D51B8-BE29-A07F-6AAE-5AF3F0607602}"/>
          </ac:spMkLst>
        </pc:spChg>
        <pc:spChg chg="add">
          <ac:chgData name="Satya Bhavani Gedela" userId="0373742a-f013-482d-baef-32c110c2c0f6" providerId="ADAL" clId="{F55DB57B-B377-4D6B-A2DE-A6441219ADEB}" dt="2022-07-06T06:33:02.702" v="1502" actId="26606"/>
          <ac:spMkLst>
            <pc:docMk/>
            <pc:sldMk cId="3252400072" sldId="267"/>
            <ac:spMk id="9" creationId="{6CCA5F87-1D1E-45CB-8D83-FC7EEFAD9935}"/>
          </ac:spMkLst>
        </pc:spChg>
        <pc:spChg chg="add">
          <ac:chgData name="Satya Bhavani Gedela" userId="0373742a-f013-482d-baef-32c110c2c0f6" providerId="ADAL" clId="{F55DB57B-B377-4D6B-A2DE-A6441219ADEB}" dt="2022-07-06T06:33:02.702" v="1502" actId="26606"/>
          <ac:spMkLst>
            <pc:docMk/>
            <pc:sldMk cId="3252400072" sldId="267"/>
            <ac:spMk id="11" creationId="{7CCFC2C6-6238-4A2F-93DE-2ADF74AF635E}"/>
          </ac:spMkLst>
        </pc:spChg>
        <pc:spChg chg="add">
          <ac:chgData name="Satya Bhavani Gedela" userId="0373742a-f013-482d-baef-32c110c2c0f6" providerId="ADAL" clId="{F55DB57B-B377-4D6B-A2DE-A6441219ADEB}" dt="2022-07-06T06:33:02.702" v="1502" actId="26606"/>
          <ac:spMkLst>
            <pc:docMk/>
            <pc:sldMk cId="3252400072" sldId="267"/>
            <ac:spMk id="13" creationId="{AF2F604E-43BE-4DC3-B983-E071523364F8}"/>
          </ac:spMkLst>
        </pc:spChg>
        <pc:spChg chg="add">
          <ac:chgData name="Satya Bhavani Gedela" userId="0373742a-f013-482d-baef-32c110c2c0f6" providerId="ADAL" clId="{F55DB57B-B377-4D6B-A2DE-A6441219ADEB}" dt="2022-07-06T06:33:02.702" v="1502" actId="26606"/>
          <ac:spMkLst>
            <pc:docMk/>
            <pc:sldMk cId="3252400072" sldId="267"/>
            <ac:spMk id="15" creationId="{08C9B587-E65E-4B52-B37C-ABEBB6E87928}"/>
          </ac:spMkLst>
        </pc:spChg>
        <pc:picChg chg="add">
          <ac:chgData name="Satya Bhavani Gedela" userId="0373742a-f013-482d-baef-32c110c2c0f6" providerId="ADAL" clId="{F55DB57B-B377-4D6B-A2DE-A6441219ADEB}" dt="2022-07-06T06:33:02.702" v="1502" actId="26606"/>
          <ac:picMkLst>
            <pc:docMk/>
            <pc:sldMk cId="3252400072" sldId="267"/>
            <ac:picMk id="5" creationId="{55152DC3-F056-1FC6-2D5A-6EDB026B0C3E}"/>
          </ac:picMkLst>
        </pc:picChg>
      </pc:sldChg>
      <pc:sldChg chg="new del">
        <pc:chgData name="Satya Bhavani Gedela" userId="0373742a-f013-482d-baef-32c110c2c0f6" providerId="ADAL" clId="{F55DB57B-B377-4D6B-A2DE-A6441219ADEB}" dt="2022-07-06T06:29:58.996" v="1474" actId="2696"/>
        <pc:sldMkLst>
          <pc:docMk/>
          <pc:sldMk cId="4159357475" sldId="267"/>
        </pc:sldMkLst>
      </pc:sldChg>
      <pc:sldMasterChg chg="del delSldLayout">
        <pc:chgData name="Satya Bhavani Gedela" userId="0373742a-f013-482d-baef-32c110c2c0f6" providerId="ADAL" clId="{F55DB57B-B377-4D6B-A2DE-A6441219ADEB}" dt="2022-06-29T06:02:09.543" v="12" actId="26606"/>
        <pc:sldMasterMkLst>
          <pc:docMk/>
          <pc:sldMasterMk cId="3921818720" sldId="2147483744"/>
        </pc:sldMasterMkLst>
        <pc:sldLayoutChg chg="del">
          <pc:chgData name="Satya Bhavani Gedela" userId="0373742a-f013-482d-baef-32c110c2c0f6" providerId="ADAL" clId="{F55DB57B-B377-4D6B-A2DE-A6441219ADEB}" dt="2022-06-29T06:02:09.543" v="12" actId="26606"/>
          <pc:sldLayoutMkLst>
            <pc:docMk/>
            <pc:sldMasterMk cId="3921818720" sldId="2147483744"/>
            <pc:sldLayoutMk cId="3013859473" sldId="2147483745"/>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1100161466" sldId="2147483746"/>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2199743751" sldId="2147483747"/>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2420437813" sldId="2147483748"/>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2799608194" sldId="2147483749"/>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838176029" sldId="2147483750"/>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3132372196" sldId="2147483751"/>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236082209" sldId="2147483752"/>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377816123" sldId="2147483753"/>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3991935953" sldId="2147483754"/>
          </pc:sldLayoutMkLst>
        </pc:sldLayoutChg>
        <pc:sldLayoutChg chg="del">
          <pc:chgData name="Satya Bhavani Gedela" userId="0373742a-f013-482d-baef-32c110c2c0f6" providerId="ADAL" clId="{F55DB57B-B377-4D6B-A2DE-A6441219ADEB}" dt="2022-06-29T06:02:09.543" v="12" actId="26606"/>
          <pc:sldLayoutMkLst>
            <pc:docMk/>
            <pc:sldMasterMk cId="3921818720" sldId="2147483744"/>
            <pc:sldLayoutMk cId="4266126003" sldId="2147483755"/>
          </pc:sldLayoutMkLst>
        </pc:sldLayoutChg>
      </pc:sldMasterChg>
      <pc:sldMasterChg chg="add addSldLayout">
        <pc:chgData name="Satya Bhavani Gedela" userId="0373742a-f013-482d-baef-32c110c2c0f6" providerId="ADAL" clId="{F55DB57B-B377-4D6B-A2DE-A6441219ADEB}" dt="2022-06-29T06:02:09.543" v="12" actId="26606"/>
        <pc:sldMasterMkLst>
          <pc:docMk/>
          <pc:sldMasterMk cId="3586861830" sldId="2147483792"/>
        </pc:sldMasterMkLst>
        <pc:sldLayoutChg chg="add">
          <pc:chgData name="Satya Bhavani Gedela" userId="0373742a-f013-482d-baef-32c110c2c0f6" providerId="ADAL" clId="{F55DB57B-B377-4D6B-A2DE-A6441219ADEB}" dt="2022-06-29T06:02:09.543" v="12" actId="26606"/>
          <pc:sldLayoutMkLst>
            <pc:docMk/>
            <pc:sldMasterMk cId="3586861830" sldId="2147483792"/>
            <pc:sldLayoutMk cId="187968763" sldId="2147483781"/>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939150249" sldId="2147483782"/>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2885030983" sldId="2147483783"/>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2813163989" sldId="2147483784"/>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994058455" sldId="2147483785"/>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3370739587" sldId="2147483786"/>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1490310780" sldId="2147483787"/>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3399654955" sldId="2147483788"/>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3424259366" sldId="2147483789"/>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2817679446" sldId="2147483790"/>
          </pc:sldLayoutMkLst>
        </pc:sldLayoutChg>
        <pc:sldLayoutChg chg="add">
          <pc:chgData name="Satya Bhavani Gedela" userId="0373742a-f013-482d-baef-32c110c2c0f6" providerId="ADAL" clId="{F55DB57B-B377-4D6B-A2DE-A6441219ADEB}" dt="2022-06-29T06:02:09.543" v="12" actId="26606"/>
          <pc:sldLayoutMkLst>
            <pc:docMk/>
            <pc:sldMasterMk cId="3586861830" sldId="2147483792"/>
            <pc:sldLayoutMk cId="3356244879" sldId="2147483791"/>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294F-7A44-6D37-4431-0AA012757F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773B86-D2B9-6A1D-5251-456E0164E5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C73BCF-4B87-99B6-4C07-1196EA55AB30}"/>
              </a:ext>
            </a:extLst>
          </p:cNvPr>
          <p:cNvSpPr>
            <a:spLocks noGrp="1"/>
          </p:cNvSpPr>
          <p:nvPr>
            <p:ph type="dt" sz="half" idx="10"/>
          </p:nvPr>
        </p:nvSpPr>
        <p:spPr/>
        <p:txBody>
          <a:bodyPr/>
          <a:lstStyle/>
          <a:p>
            <a:fld id="{72345051-2045-45DA-935E-2E3CA1A69ADC}" type="datetimeFigureOut">
              <a:rPr lang="en-US" smtClean="0"/>
              <a:t>7/6/2022</a:t>
            </a:fld>
            <a:endParaRPr lang="en-US" dirty="0"/>
          </a:p>
        </p:txBody>
      </p:sp>
      <p:sp>
        <p:nvSpPr>
          <p:cNvPr id="5" name="Footer Placeholder 4">
            <a:extLst>
              <a:ext uri="{FF2B5EF4-FFF2-40B4-BE49-F238E27FC236}">
                <a16:creationId xmlns:a16="http://schemas.microsoft.com/office/drawing/2014/main" id="{31241101-2923-7EBB-D69C-AE0609E53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87C3A-DE2F-50DB-8382-8F8D0869D1A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96233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8F69-EA9E-5836-13C5-ED13D1E1DC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EC4751-7025-B6EE-0228-58087B0540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ED5BB2-4D3C-7329-D1B3-843E791B211F}"/>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5" name="Footer Placeholder 4">
            <a:extLst>
              <a:ext uri="{FF2B5EF4-FFF2-40B4-BE49-F238E27FC236}">
                <a16:creationId xmlns:a16="http://schemas.microsoft.com/office/drawing/2014/main" id="{FAC3A31D-0208-7EF1-C53E-DB97E137A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B58E2-3893-9D9A-BB28-044AD6F2190E}"/>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5983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872849-1842-9BB5-F3E3-032908820C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C8A298-5C59-D6C1-16D6-E12A1FAE51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F6744-2D59-C3A4-275E-A6340C02294C}"/>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5" name="Footer Placeholder 4">
            <a:extLst>
              <a:ext uri="{FF2B5EF4-FFF2-40B4-BE49-F238E27FC236}">
                <a16:creationId xmlns:a16="http://schemas.microsoft.com/office/drawing/2014/main" id="{709CDAD3-FD26-DDD9-7235-D89F71F45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1AEEA5-C988-459D-9B29-7DDBC70ADEF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1517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5259-2E4B-6E2F-0FA9-456A0F84B9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0E19C-583E-0923-C79D-55E2F58E5F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9A5DE-AEC8-67CD-9958-4BB3C7ACDA19}"/>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5" name="Footer Placeholder 4">
            <a:extLst>
              <a:ext uri="{FF2B5EF4-FFF2-40B4-BE49-F238E27FC236}">
                <a16:creationId xmlns:a16="http://schemas.microsoft.com/office/drawing/2014/main" id="{2199D69B-82CD-405D-AFD7-636FACB98B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94ED92-D9A6-26EC-E074-8C0EFACE2357}"/>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18484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3727-72EC-28E6-8682-29CC8D194E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D19868-49B1-70CD-16E2-B921F727B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C44AB-0394-F856-4E3A-9E8481961D08}"/>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5" name="Footer Placeholder 4">
            <a:extLst>
              <a:ext uri="{FF2B5EF4-FFF2-40B4-BE49-F238E27FC236}">
                <a16:creationId xmlns:a16="http://schemas.microsoft.com/office/drawing/2014/main" id="{7AAC530F-C32C-0811-4F0E-9B327DBDFE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B718E-A16A-875F-BB1A-F435AC91762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76903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E269F-48E7-6407-FDEF-D7CE56F44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71DCB1-F398-21F6-35F6-DB81E96576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E8FBFE8-0A10-03DD-4B58-ADE398EB3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61D40C-1526-DAB1-B8EC-1AA09829CF6D}"/>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6" name="Footer Placeholder 5">
            <a:extLst>
              <a:ext uri="{FF2B5EF4-FFF2-40B4-BE49-F238E27FC236}">
                <a16:creationId xmlns:a16="http://schemas.microsoft.com/office/drawing/2014/main" id="{413DE443-4B0F-E101-76C0-E5AAC39D8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9E512-0F21-6C25-3723-9C6230E60F9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1625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16EF-E748-C638-3BD1-E535A86D24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4E5D98-ABAA-3DA9-8356-1AFD2CC5A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BB25CF-E97F-8C61-C84A-9003606490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A1EEA52-5882-FFD3-39F5-DC238E0BE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B4DCCB-6BF3-CA54-A157-1D41653DE6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C26EB8-AD06-C6E5-6DAA-A37F9F8599D4}"/>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8" name="Footer Placeholder 7">
            <a:extLst>
              <a:ext uri="{FF2B5EF4-FFF2-40B4-BE49-F238E27FC236}">
                <a16:creationId xmlns:a16="http://schemas.microsoft.com/office/drawing/2014/main" id="{F32B57E7-71EC-696A-F7FF-0813DA704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373681-6D75-8BBF-AF11-4B7D9638D93F}"/>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85780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34CB6-D84C-250B-DD96-28529EE86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78C954-31E5-DCFE-1167-802384F47260}"/>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4" name="Footer Placeholder 3">
            <a:extLst>
              <a:ext uri="{FF2B5EF4-FFF2-40B4-BE49-F238E27FC236}">
                <a16:creationId xmlns:a16="http://schemas.microsoft.com/office/drawing/2014/main" id="{AEB68F3E-90B4-B343-53CF-876AD094B2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470DC-2130-4A96-7408-557D02ABDD5D}"/>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55025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538F30-30EC-B6FD-6E84-7AF4C26FC096}"/>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3" name="Footer Placeholder 2">
            <a:extLst>
              <a:ext uri="{FF2B5EF4-FFF2-40B4-BE49-F238E27FC236}">
                <a16:creationId xmlns:a16="http://schemas.microsoft.com/office/drawing/2014/main" id="{C87431E7-8460-D92B-9FF0-5E56ACE47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053DE1-540A-5513-3963-0D7702FB7FB2}"/>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17576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C36A9-72EC-BE04-4FB2-BDA1583068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603E33-1793-AAA3-D75D-822AC2232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530860-730A-BFF4-6740-4882E1B0E9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B07D95-3C2C-80A7-BC05-3BC4F0DC6244}"/>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6" name="Footer Placeholder 5">
            <a:extLst>
              <a:ext uri="{FF2B5EF4-FFF2-40B4-BE49-F238E27FC236}">
                <a16:creationId xmlns:a16="http://schemas.microsoft.com/office/drawing/2014/main" id="{AD9761A2-B0D0-25CE-AF73-7FE6BBE40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7EB3B-FD75-E901-5BAA-F737E5B417A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7809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8EB3D-8669-7FDC-4907-8B49A92DA7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EDE7506-8215-B058-B704-7A19FF381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A17990-3E60-4458-7FEC-A723BDF23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46B5B-EF97-7DCC-C266-CDB85FD39C85}"/>
              </a:ext>
            </a:extLst>
          </p:cNvPr>
          <p:cNvSpPr>
            <a:spLocks noGrp="1"/>
          </p:cNvSpPr>
          <p:nvPr>
            <p:ph type="dt" sz="half" idx="10"/>
          </p:nvPr>
        </p:nvSpPr>
        <p:spPr/>
        <p:txBody>
          <a:bodyPr/>
          <a:lstStyle/>
          <a:p>
            <a:fld id="{72345051-2045-45DA-935E-2E3CA1A69ADC}" type="datetimeFigureOut">
              <a:rPr lang="en-US" smtClean="0"/>
              <a:t>7/6/2022</a:t>
            </a:fld>
            <a:endParaRPr lang="en-US"/>
          </a:p>
        </p:txBody>
      </p:sp>
      <p:sp>
        <p:nvSpPr>
          <p:cNvPr id="6" name="Footer Placeholder 5">
            <a:extLst>
              <a:ext uri="{FF2B5EF4-FFF2-40B4-BE49-F238E27FC236}">
                <a16:creationId xmlns:a16="http://schemas.microsoft.com/office/drawing/2014/main" id="{5C33D198-D679-F878-2AB4-3CB933AFF3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AC375-6249-A699-D328-4D3EF0280D6A}"/>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5541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6FF9B2-E1B0-7601-6581-9A099CFB6E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2BABEB-FD5E-04A5-9F87-22BDAEC41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7B7439-7E30-9EBB-3DC8-93D49BC44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345051-2045-45DA-935E-2E3CA1A69ADC}" type="datetimeFigureOut">
              <a:rPr lang="en-US" smtClean="0"/>
              <a:t>7/6/2022</a:t>
            </a:fld>
            <a:endParaRPr lang="en-US" dirty="0"/>
          </a:p>
        </p:txBody>
      </p:sp>
      <p:sp>
        <p:nvSpPr>
          <p:cNvPr id="5" name="Footer Placeholder 4">
            <a:extLst>
              <a:ext uri="{FF2B5EF4-FFF2-40B4-BE49-F238E27FC236}">
                <a16:creationId xmlns:a16="http://schemas.microsoft.com/office/drawing/2014/main" id="{9650FCA6-CCC5-DF95-B7DC-2435637004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5834195-B7AD-C638-7889-E3C60C99E0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752834572"/>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3" descr="Pipette putting a sample on the tray">
            <a:extLst>
              <a:ext uri="{FF2B5EF4-FFF2-40B4-BE49-F238E27FC236}">
                <a16:creationId xmlns:a16="http://schemas.microsoft.com/office/drawing/2014/main" id="{3647BFC7-F917-E5E7-DEFC-D6D3DB26C6C0}"/>
              </a:ext>
            </a:extLst>
          </p:cNvPr>
          <p:cNvPicPr>
            <a:picLocks noChangeAspect="1"/>
          </p:cNvPicPr>
          <p:nvPr/>
        </p:nvPicPr>
        <p:blipFill rotWithShape="1">
          <a:blip r:embed="rId2">
            <a:alphaModFix amt="35000"/>
          </a:blip>
          <a:srcRect t="1185" b="14545"/>
          <a:stretch/>
        </p:blipFill>
        <p:spPr>
          <a:xfrm>
            <a:off x="21" y="192515"/>
            <a:ext cx="12191979" cy="6857990"/>
          </a:xfrm>
          <a:prstGeom prst="rect">
            <a:avLst/>
          </a:prstGeom>
        </p:spPr>
      </p:pic>
      <p:sp>
        <p:nvSpPr>
          <p:cNvPr id="2" name="Title 1">
            <a:extLst>
              <a:ext uri="{FF2B5EF4-FFF2-40B4-BE49-F238E27FC236}">
                <a16:creationId xmlns:a16="http://schemas.microsoft.com/office/drawing/2014/main" id="{578B9865-C8AB-9531-0FE6-B6A6C639D46F}"/>
              </a:ext>
            </a:extLst>
          </p:cNvPr>
          <p:cNvSpPr>
            <a:spLocks noGrp="1"/>
          </p:cNvSpPr>
          <p:nvPr>
            <p:ph type="ctrTitle"/>
          </p:nvPr>
        </p:nvSpPr>
        <p:spPr>
          <a:xfrm>
            <a:off x="838201" y="1065862"/>
            <a:ext cx="3313164" cy="4726276"/>
          </a:xfrm>
        </p:spPr>
        <p:txBody>
          <a:bodyPr vert="horz" lIns="91440" tIns="45720" rIns="91440" bIns="45720" rtlCol="0" anchor="ctr">
            <a:normAutofit/>
          </a:bodyPr>
          <a:lstStyle/>
          <a:p>
            <a:pPr algn="r"/>
            <a:r>
              <a:rPr lang="en-US" sz="4000">
                <a:solidFill>
                  <a:srgbClr val="FFFFFF"/>
                </a:solidFill>
              </a:rPr>
              <a:t>How testing is conducted</a:t>
            </a:r>
          </a:p>
        </p:txBody>
      </p:sp>
      <p:sp>
        <p:nvSpPr>
          <p:cNvPr id="3" name="Subtitle 2">
            <a:extLst>
              <a:ext uri="{FF2B5EF4-FFF2-40B4-BE49-F238E27FC236}">
                <a16:creationId xmlns:a16="http://schemas.microsoft.com/office/drawing/2014/main" id="{26D0FD0D-E171-A6E2-CDB3-8439C144A7E0}"/>
              </a:ext>
            </a:extLst>
          </p:cNvPr>
          <p:cNvSpPr>
            <a:spLocks noGrp="1"/>
          </p:cNvSpPr>
          <p:nvPr>
            <p:ph type="subTitle" idx="1"/>
          </p:nvPr>
        </p:nvSpPr>
        <p:spPr>
          <a:xfrm>
            <a:off x="5155379" y="1065862"/>
            <a:ext cx="5744685" cy="4726276"/>
          </a:xfrm>
        </p:spPr>
        <p:txBody>
          <a:bodyPr vert="horz" lIns="91440" tIns="45720" rIns="91440" bIns="45720" rtlCol="0" anchor="ctr">
            <a:normAutofit/>
          </a:bodyPr>
          <a:lstStyle/>
          <a:p>
            <a:pPr indent="-228600" algn="l">
              <a:buFont typeface="Arial" panose="020B0604020202020204" pitchFamily="34" charset="0"/>
              <a:buChar char="•"/>
            </a:pPr>
            <a:r>
              <a:rPr lang="en-US" sz="2000" b="0" i="0">
                <a:solidFill>
                  <a:srgbClr val="FFFFFF"/>
                </a:solidFill>
                <a:effectLst/>
              </a:rPr>
              <a:t>Testing is based on external expectations - Internal behavior of the application is unknown.</a:t>
            </a:r>
          </a:p>
          <a:p>
            <a:pPr indent="-228600" algn="l">
              <a:buFont typeface="Arial" panose="020B0604020202020204" pitchFamily="34" charset="0"/>
              <a:buChar char="•"/>
            </a:pPr>
            <a:r>
              <a:rPr lang="en-US" sz="2000" b="0" i="0">
                <a:solidFill>
                  <a:srgbClr val="FFFFFF"/>
                </a:solidFill>
                <a:effectLst/>
              </a:rPr>
              <a:t>Testing is done on the basis of high-level database diagrams and data flow diagramsInternal workings are fully known and the tester can design test data accordingly..</a:t>
            </a:r>
          </a:p>
          <a:p>
            <a:pPr indent="-228600" algn="l">
              <a:buFont typeface="Arial" panose="020B0604020202020204" pitchFamily="34" charset="0"/>
              <a:buChar char="•"/>
            </a:pPr>
            <a:r>
              <a:rPr lang="en-US" sz="2000" b="0" i="0">
                <a:solidFill>
                  <a:srgbClr val="FFFFFF"/>
                </a:solidFill>
                <a:effectLst/>
              </a:rPr>
              <a:t>Internal workings are fully known and the tester can design test data accordingly.</a:t>
            </a:r>
          </a:p>
          <a:p>
            <a:pPr indent="-228600" algn="l">
              <a:buFont typeface="Arial" panose="020B0604020202020204" pitchFamily="34" charset="0"/>
              <a:buChar char="•"/>
            </a:pPr>
            <a:endParaRPr lang="en-US" sz="2000" b="0" i="0">
              <a:solidFill>
                <a:srgbClr val="FFFFFF"/>
              </a:solidFill>
              <a:effectLst/>
            </a:endParaRPr>
          </a:p>
          <a:p>
            <a:pPr indent="-228600" algn="l">
              <a:buFont typeface="Arial" panose="020B0604020202020204" pitchFamily="34" charset="0"/>
              <a:buChar char="•"/>
            </a:pPr>
            <a:endParaRPr lang="en-US" sz="2000">
              <a:solidFill>
                <a:srgbClr val="FFFFFF"/>
              </a:solidFill>
            </a:endParaRPr>
          </a:p>
        </p:txBody>
      </p:sp>
    </p:spTree>
    <p:extLst>
      <p:ext uri="{BB962C8B-B14F-4D97-AF65-F5344CB8AC3E}">
        <p14:creationId xmlns:p14="http://schemas.microsoft.com/office/powerpoint/2010/main" val="299772199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6535D8-C24D-AEB3-F540-7B87CDED58F8}"/>
              </a:ext>
            </a:extLst>
          </p:cNvPr>
          <p:cNvSpPr>
            <a:spLocks noGrp="1"/>
          </p:cNvSpPr>
          <p:nvPr>
            <p:ph type="title"/>
          </p:nvPr>
        </p:nvSpPr>
        <p:spPr>
          <a:xfrm>
            <a:off x="8643193" y="489507"/>
            <a:ext cx="3091607" cy="1655483"/>
          </a:xfrm>
        </p:spPr>
        <p:txBody>
          <a:bodyPr anchor="b">
            <a:normAutofit/>
          </a:bodyPr>
          <a:lstStyle/>
          <a:p>
            <a:r>
              <a:rPr lang="en-US" sz="3700"/>
              <a:t>Limitations of software testing</a:t>
            </a:r>
            <a:endParaRPr lang="en-IN" sz="3700"/>
          </a:p>
        </p:txBody>
      </p:sp>
      <p:pic>
        <p:nvPicPr>
          <p:cNvPr id="5" name="Picture 4" descr="Computer script on a screen">
            <a:extLst>
              <a:ext uri="{FF2B5EF4-FFF2-40B4-BE49-F238E27FC236}">
                <a16:creationId xmlns:a16="http://schemas.microsoft.com/office/drawing/2014/main" id="{E57F1AEA-3343-643A-4504-891BB0128777}"/>
              </a:ext>
            </a:extLst>
          </p:cNvPr>
          <p:cNvPicPr>
            <a:picLocks noChangeAspect="1"/>
          </p:cNvPicPr>
          <p:nvPr/>
        </p:nvPicPr>
        <p:blipFill rotWithShape="1">
          <a:blip r:embed="rId2"/>
          <a:srcRect r="15469" b="-1"/>
          <a:stretch/>
        </p:blipFill>
        <p:spPr>
          <a:xfrm>
            <a:off x="20" y="431"/>
            <a:ext cx="8115280" cy="6408311"/>
          </a:xfrm>
          <a:prstGeom prst="rect">
            <a:avLst/>
          </a:prstGeom>
        </p:spPr>
      </p:pic>
      <p:sp>
        <p:nvSpPr>
          <p:cNvPr id="3" name="Content Placeholder 2">
            <a:extLst>
              <a:ext uri="{FF2B5EF4-FFF2-40B4-BE49-F238E27FC236}">
                <a16:creationId xmlns:a16="http://schemas.microsoft.com/office/drawing/2014/main" id="{F9A256E8-651F-829F-D84B-21437F9F2612}"/>
              </a:ext>
            </a:extLst>
          </p:cNvPr>
          <p:cNvSpPr>
            <a:spLocks noGrp="1"/>
          </p:cNvSpPr>
          <p:nvPr>
            <p:ph idx="1"/>
          </p:nvPr>
        </p:nvSpPr>
        <p:spPr>
          <a:xfrm>
            <a:off x="8643193" y="2418408"/>
            <a:ext cx="2942813" cy="3540265"/>
          </a:xfrm>
        </p:spPr>
        <p:txBody>
          <a:bodyPr>
            <a:normAutofit/>
          </a:bodyPr>
          <a:lstStyle/>
          <a:p>
            <a:r>
              <a:rPr lang="en-US" sz="1400"/>
              <a:t>Poor testing process</a:t>
            </a:r>
          </a:p>
          <a:p>
            <a:r>
              <a:rPr lang="en-US" sz="1400"/>
              <a:t>Future requirements not anticipated</a:t>
            </a:r>
          </a:p>
          <a:p>
            <a:r>
              <a:rPr lang="en-US" sz="1400"/>
              <a:t>Inadequate time</a:t>
            </a:r>
          </a:p>
          <a:p>
            <a:r>
              <a:rPr lang="en-US" sz="1400"/>
              <a:t>Inadequate test data</a:t>
            </a:r>
          </a:p>
          <a:p>
            <a:r>
              <a:rPr lang="en-US" sz="1400"/>
              <a:t>Software changes inadequately test</a:t>
            </a:r>
          </a:p>
          <a:p>
            <a:r>
              <a:rPr lang="en-US" sz="1400"/>
              <a:t>You can’t test program completely</a:t>
            </a:r>
          </a:p>
          <a:p>
            <a:r>
              <a:rPr lang="en-US" sz="1400"/>
              <a:t>You can’t test every path</a:t>
            </a:r>
          </a:p>
          <a:p>
            <a:r>
              <a:rPr lang="en-US" sz="1400"/>
              <a:t>You can’t test every valid path</a:t>
            </a:r>
          </a:p>
          <a:p>
            <a:r>
              <a:rPr lang="en-US" sz="1400"/>
              <a:t>You can’t test every invalid path</a:t>
            </a:r>
            <a:endParaRPr lang="en-IN" sz="1400"/>
          </a:p>
        </p:txBody>
      </p:sp>
      <p:sp>
        <p:nvSpPr>
          <p:cNvPr id="11" name="Rectangle 10">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5167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55152DC3-F056-1FC6-2D5A-6EDB026B0C3E}"/>
              </a:ext>
            </a:extLst>
          </p:cNvPr>
          <p:cNvPicPr>
            <a:picLocks noChangeAspect="1"/>
          </p:cNvPicPr>
          <p:nvPr/>
        </p:nvPicPr>
        <p:blipFill rotWithShape="1">
          <a:blip r:embed="rId2"/>
          <a:srcRect l="5200"/>
          <a:stretch/>
        </p:blipFill>
        <p:spPr>
          <a:xfrm>
            <a:off x="20" y="10"/>
            <a:ext cx="8668492" cy="6857990"/>
          </a:xfrm>
          <a:prstGeom prst="rect">
            <a:avLst/>
          </a:prstGeom>
        </p:spPr>
      </p:pic>
      <p:sp>
        <p:nvSpPr>
          <p:cNvPr id="11" name="Rectangle 10">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711652" y="0"/>
            <a:ext cx="8480347"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E7E40-39D7-29F1-50B2-4758B27B28C5}"/>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dirty="0"/>
              <a:t>THANK YOU</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400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9892-6B6A-7546-915C-8320E07E3C89}"/>
              </a:ext>
            </a:extLst>
          </p:cNvPr>
          <p:cNvSpPr>
            <a:spLocks noGrp="1"/>
          </p:cNvSpPr>
          <p:nvPr>
            <p:ph type="title"/>
          </p:nvPr>
        </p:nvSpPr>
        <p:spPr>
          <a:xfrm>
            <a:off x="804673" y="1445494"/>
            <a:ext cx="3616856" cy="4376572"/>
          </a:xfrm>
        </p:spPr>
        <p:txBody>
          <a:bodyPr anchor="ctr">
            <a:normAutofit/>
          </a:bodyPr>
          <a:lstStyle/>
          <a:p>
            <a:r>
              <a:rPr lang="en-US" sz="4800" b="1"/>
              <a:t>Scope of testing</a:t>
            </a:r>
            <a:endParaRPr lang="en-IN" sz="4800" b="1"/>
          </a:p>
        </p:txBody>
      </p:sp>
      <p:sp>
        <p:nvSpPr>
          <p:cNvPr id="44" name="Freeform: Shape 38">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40">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ontent Placeholder 2">
            <a:extLst>
              <a:ext uri="{FF2B5EF4-FFF2-40B4-BE49-F238E27FC236}">
                <a16:creationId xmlns:a16="http://schemas.microsoft.com/office/drawing/2014/main" id="{7CB418CE-FE3C-7E2D-3B7E-27617589F301}"/>
              </a:ext>
            </a:extLst>
          </p:cNvPr>
          <p:cNvSpPr>
            <a:spLocks noGrp="1"/>
          </p:cNvSpPr>
          <p:nvPr>
            <p:ph idx="1"/>
          </p:nvPr>
        </p:nvSpPr>
        <p:spPr>
          <a:xfrm>
            <a:off x="6096000" y="1399032"/>
            <a:ext cx="5501834" cy="4471416"/>
          </a:xfrm>
        </p:spPr>
        <p:txBody>
          <a:bodyPr anchor="ctr">
            <a:normAutofit/>
          </a:bodyPr>
          <a:lstStyle/>
          <a:p>
            <a:r>
              <a:rPr lang="en-US" sz="1500" b="0" i="0" dirty="0">
                <a:solidFill>
                  <a:schemeClr val="bg1"/>
                </a:solidFill>
                <a:effectLst/>
                <a:latin typeface="proxima-nova"/>
              </a:rPr>
              <a:t>The scope of a test defines what areas of a customer's product are supposed to get tested, what functionalities to focus on, what bug types the customer is interested in, and what areas or features should not be tested by any means.</a:t>
            </a:r>
          </a:p>
          <a:p>
            <a:pPr marL="0" indent="0">
              <a:buNone/>
            </a:pPr>
            <a:r>
              <a:rPr lang="en-US" sz="1500" b="1" dirty="0">
                <a:solidFill>
                  <a:schemeClr val="bg1"/>
                </a:solidFill>
                <a:latin typeface="proxima-nova"/>
              </a:rPr>
              <a:t>Factors influencing the scope of testing</a:t>
            </a:r>
            <a:endParaRPr lang="en-IN" sz="1500" b="1" dirty="0">
              <a:solidFill>
                <a:schemeClr val="bg1"/>
              </a:solidFill>
              <a:latin typeface="proxima-nova"/>
            </a:endParaRPr>
          </a:p>
          <a:p>
            <a:pPr>
              <a:buFont typeface="Arial" panose="020B0604020202020204" pitchFamily="34" charset="0"/>
              <a:buChar char="•"/>
            </a:pPr>
            <a:r>
              <a:rPr lang="en-US" sz="1500" b="0" i="0" dirty="0">
                <a:solidFill>
                  <a:schemeClr val="bg1"/>
                </a:solidFill>
                <a:effectLst/>
                <a:latin typeface="arial" panose="020B0604020202020204" pitchFamily="34" charset="0"/>
              </a:rPr>
              <a:t>Planning. Planning in software testing is essential. ...</a:t>
            </a:r>
          </a:p>
          <a:p>
            <a:pPr>
              <a:buFont typeface="Arial" panose="020B0604020202020204" pitchFamily="34" charset="0"/>
              <a:buChar char="•"/>
            </a:pPr>
            <a:r>
              <a:rPr lang="en-US" sz="1500" b="0" i="0" dirty="0">
                <a:solidFill>
                  <a:schemeClr val="bg1"/>
                </a:solidFill>
                <a:effectLst/>
                <a:latin typeface="arial" panose="020B0604020202020204" pitchFamily="34" charset="0"/>
              </a:rPr>
              <a:t>Time. As there are some projects where time pressure takes place, it is important to be careful with test estimation. ...</a:t>
            </a:r>
          </a:p>
          <a:p>
            <a:pPr>
              <a:buFont typeface="Arial" panose="020B0604020202020204" pitchFamily="34" charset="0"/>
              <a:buChar char="•"/>
            </a:pPr>
            <a:r>
              <a:rPr lang="en-US" sz="1500" b="0" i="0" dirty="0">
                <a:solidFill>
                  <a:schemeClr val="bg1"/>
                </a:solidFill>
                <a:effectLst/>
                <a:latin typeface="arial" panose="020B0604020202020204" pitchFamily="34" charset="0"/>
              </a:rPr>
              <a:t>Size &amp; Complexity. ...</a:t>
            </a:r>
          </a:p>
          <a:p>
            <a:pPr>
              <a:buFont typeface="Arial" panose="020B0604020202020204" pitchFamily="34" charset="0"/>
              <a:buChar char="•"/>
            </a:pPr>
            <a:r>
              <a:rPr lang="en-US" sz="1500" b="0" i="0" dirty="0">
                <a:solidFill>
                  <a:schemeClr val="bg1"/>
                </a:solidFill>
                <a:effectLst/>
                <a:latin typeface="arial" panose="020B0604020202020204" pitchFamily="34" charset="0"/>
              </a:rPr>
              <a:t>Documentation. ...</a:t>
            </a:r>
          </a:p>
          <a:p>
            <a:pPr>
              <a:buFont typeface="Arial" panose="020B0604020202020204" pitchFamily="34" charset="0"/>
              <a:buChar char="•"/>
            </a:pPr>
            <a:r>
              <a:rPr lang="en-US" sz="1500" b="0" i="0" dirty="0">
                <a:solidFill>
                  <a:schemeClr val="bg1"/>
                </a:solidFill>
                <a:effectLst/>
                <a:latin typeface="arial" panose="020B0604020202020204" pitchFamily="34" charset="0"/>
              </a:rPr>
              <a:t>Skills. ...</a:t>
            </a:r>
          </a:p>
          <a:p>
            <a:pPr>
              <a:buFont typeface="Arial" panose="020B0604020202020204" pitchFamily="34" charset="0"/>
              <a:buChar char="•"/>
            </a:pPr>
            <a:r>
              <a:rPr lang="en-US" sz="1500" b="0" i="0" dirty="0">
                <a:solidFill>
                  <a:schemeClr val="bg1"/>
                </a:solidFill>
                <a:effectLst/>
                <a:latin typeface="arial" panose="020B0604020202020204" pitchFamily="34" charset="0"/>
              </a:rPr>
              <a:t>Team interaction. ...</a:t>
            </a:r>
          </a:p>
          <a:p>
            <a:pPr>
              <a:buFont typeface="Arial" panose="020B0604020202020204" pitchFamily="34" charset="0"/>
              <a:buChar char="•"/>
            </a:pPr>
            <a:r>
              <a:rPr lang="en-US" sz="1500" b="0" i="0" dirty="0">
                <a:solidFill>
                  <a:schemeClr val="bg1"/>
                </a:solidFill>
                <a:effectLst/>
                <a:latin typeface="arial" panose="020B0604020202020204" pitchFamily="34" charset="0"/>
              </a:rPr>
              <a:t>Methodology. ...</a:t>
            </a:r>
          </a:p>
          <a:p>
            <a:pPr>
              <a:buFont typeface="Arial" panose="020B0604020202020204" pitchFamily="34" charset="0"/>
              <a:buChar char="•"/>
            </a:pPr>
            <a:r>
              <a:rPr lang="en-US" sz="1500" b="0" i="0" dirty="0">
                <a:solidFill>
                  <a:schemeClr val="bg1"/>
                </a:solidFill>
                <a:effectLst/>
                <a:latin typeface="arial" panose="020B0604020202020204" pitchFamily="34" charset="0"/>
              </a:rPr>
              <a:t>Trends.</a:t>
            </a:r>
          </a:p>
          <a:p>
            <a:pPr marL="0" indent="0">
              <a:buNone/>
            </a:pPr>
            <a:endParaRPr lang="en-US" sz="1500" b="1" dirty="0">
              <a:solidFill>
                <a:schemeClr val="bg1"/>
              </a:solidFill>
              <a:latin typeface="proxima-nova"/>
            </a:endParaRPr>
          </a:p>
        </p:txBody>
      </p:sp>
    </p:spTree>
    <p:extLst>
      <p:ext uri="{BB962C8B-B14F-4D97-AF65-F5344CB8AC3E}">
        <p14:creationId xmlns:p14="http://schemas.microsoft.com/office/powerpoint/2010/main" val="58016651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858C9C-2D80-12AA-0A73-71F0AEE04110}"/>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Risk Based Testing</a:t>
            </a:r>
            <a:endParaRPr lang="en-IN" sz="4000" b="1">
              <a:solidFill>
                <a:srgbClr val="FFFFFF"/>
              </a:solidFill>
            </a:endParaRPr>
          </a:p>
        </p:txBody>
      </p:sp>
      <p:sp>
        <p:nvSpPr>
          <p:cNvPr id="3" name="Content Placeholder 2">
            <a:extLst>
              <a:ext uri="{FF2B5EF4-FFF2-40B4-BE49-F238E27FC236}">
                <a16:creationId xmlns:a16="http://schemas.microsoft.com/office/drawing/2014/main" id="{C9412D45-8C89-D908-5514-4788AC045C68}"/>
              </a:ext>
            </a:extLst>
          </p:cNvPr>
          <p:cNvSpPr>
            <a:spLocks noGrp="1"/>
          </p:cNvSpPr>
          <p:nvPr>
            <p:ph idx="1"/>
          </p:nvPr>
        </p:nvSpPr>
        <p:spPr>
          <a:xfrm>
            <a:off x="4810259" y="649480"/>
            <a:ext cx="6555347" cy="5546047"/>
          </a:xfrm>
        </p:spPr>
        <p:txBody>
          <a:bodyPr anchor="ctr">
            <a:normAutofit/>
          </a:bodyPr>
          <a:lstStyle/>
          <a:p>
            <a:r>
              <a:rPr lang="en-US" sz="2000" b="0" i="0">
                <a:effectLst/>
                <a:latin typeface="inter-regular"/>
              </a:rPr>
              <a:t>"Tomorrow problems are today's risk." Hence, a clear definition of a "risk" is a problem that could cause some loss or threaten the progress of the project, but which has not happened yet.</a:t>
            </a:r>
            <a:r>
              <a:rPr lang="en-US" sz="2000" b="0" i="0">
                <a:effectLst/>
                <a:latin typeface="arial" panose="020B0604020202020204" pitchFamily="34" charset="0"/>
              </a:rPr>
              <a:t> </a:t>
            </a:r>
          </a:p>
          <a:p>
            <a:r>
              <a:rPr lang="en-US" sz="2000" b="0" i="0">
                <a:effectLst/>
                <a:latin typeface="arial" panose="020B0604020202020204" pitchFamily="34" charset="0"/>
              </a:rPr>
              <a:t>Some riskbased testing techniques are given below: </a:t>
            </a:r>
            <a:r>
              <a:rPr lang="en-US" sz="2000" b="1" i="0">
                <a:effectLst/>
                <a:latin typeface="arial" panose="020B0604020202020204" pitchFamily="34" charset="0"/>
              </a:rPr>
              <a:t>Product Risk Management (PRMa)</a:t>
            </a:r>
            <a:r>
              <a:rPr lang="en-US" sz="2000" b="0" i="0">
                <a:effectLst/>
                <a:latin typeface="arial" panose="020B0604020202020204" pitchFamily="34" charset="0"/>
              </a:rPr>
              <a:t> </a:t>
            </a:r>
            <a:r>
              <a:rPr lang="en-US" sz="2000" b="1" i="0">
                <a:effectLst/>
                <a:latin typeface="arial" panose="020B0604020202020204" pitchFamily="34" charset="0"/>
              </a:rPr>
              <a:t>Pragmatic Risk Analysis and Management (PRAM)</a:t>
            </a:r>
            <a:r>
              <a:rPr lang="en-US" sz="2000" b="0" i="0">
                <a:effectLst/>
                <a:latin typeface="arial" panose="020B0604020202020204" pitchFamily="34" charset="0"/>
              </a:rPr>
              <a:t> </a:t>
            </a:r>
            <a:r>
              <a:rPr lang="en-US" sz="2000" b="1" i="0">
                <a:effectLst/>
                <a:latin typeface="arial" panose="020B0604020202020204" pitchFamily="34" charset="0"/>
              </a:rPr>
              <a:t>Systematic Software Testing (SST)</a:t>
            </a:r>
            <a:r>
              <a:rPr lang="en-US" sz="2000" b="0" i="0">
                <a:effectLst/>
                <a:latin typeface="arial" panose="020B0604020202020204" pitchFamily="34" charset="0"/>
              </a:rPr>
              <a:t> </a:t>
            </a:r>
          </a:p>
          <a:p>
            <a:r>
              <a:rPr lang="en-US" sz="2000" b="0" i="0">
                <a:effectLst/>
                <a:latin typeface="arial" panose="020B0604020202020204" pitchFamily="34" charset="0"/>
              </a:rPr>
              <a:t>Risk based testing is basically a testing done for the project based on risks. Risk based testing uses risk </a:t>
            </a:r>
            <a:r>
              <a:rPr lang="en-US" sz="2000" b="1" i="0">
                <a:effectLst/>
                <a:latin typeface="arial" panose="020B0604020202020204" pitchFamily="34" charset="0"/>
              </a:rPr>
              <a:t>to prioritize and emphasize the appropriate tests during test execution</a:t>
            </a:r>
            <a:r>
              <a:rPr lang="en-US" sz="2000" b="0" i="0">
                <a:effectLst/>
                <a:latin typeface="arial" panose="020B0604020202020204" pitchFamily="34" charset="0"/>
              </a:rPr>
              <a:t>. In simple terms – Risk is the probability of occurrence of an undesirable outcome. This outcome is also associated with an impact.</a:t>
            </a:r>
          </a:p>
          <a:p>
            <a:endParaRPr lang="en-US" sz="2000" b="1" i="0">
              <a:effectLst/>
              <a:latin typeface="arial" panose="020B0604020202020204" pitchFamily="34" charset="0"/>
            </a:endParaRPr>
          </a:p>
          <a:p>
            <a:endParaRPr lang="en-US" sz="2000" b="0" i="0">
              <a:effectLst/>
              <a:latin typeface="arial" panose="020B0604020202020204" pitchFamily="34" charset="0"/>
            </a:endParaRPr>
          </a:p>
          <a:p>
            <a:endParaRPr lang="en-US" sz="2000" b="0" i="0">
              <a:effectLst/>
              <a:latin typeface="inter-regular"/>
            </a:endParaRPr>
          </a:p>
          <a:p>
            <a:endParaRPr lang="en-IN" sz="2000"/>
          </a:p>
        </p:txBody>
      </p:sp>
    </p:spTree>
    <p:extLst>
      <p:ext uri="{BB962C8B-B14F-4D97-AF65-F5344CB8AC3E}">
        <p14:creationId xmlns:p14="http://schemas.microsoft.com/office/powerpoint/2010/main" val="46228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735DBBB-D46B-3D10-6FE9-C76F0C36EE84}"/>
              </a:ext>
            </a:extLst>
          </p:cNvPr>
          <p:cNvPicPr>
            <a:picLocks noGrp="1" noChangeAspect="1"/>
          </p:cNvPicPr>
          <p:nvPr>
            <p:ph idx="1"/>
          </p:nvPr>
        </p:nvPicPr>
        <p:blipFill>
          <a:blip r:embed="rId2"/>
          <a:stretch>
            <a:fillRect/>
          </a:stretch>
        </p:blipFill>
        <p:spPr>
          <a:xfrm>
            <a:off x="626912" y="1216495"/>
            <a:ext cx="7125016" cy="4425009"/>
          </a:xfrm>
          <a:prstGeom prst="rect">
            <a:avLst/>
          </a:prstGeom>
        </p:spPr>
      </p:pic>
    </p:spTree>
    <p:extLst>
      <p:ext uri="{BB962C8B-B14F-4D97-AF65-F5344CB8AC3E}">
        <p14:creationId xmlns:p14="http://schemas.microsoft.com/office/powerpoint/2010/main" val="175358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C5CAD6F-6F7D-5013-2749-8EC154719D0E}"/>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Needs of Independent testing</a:t>
            </a:r>
            <a:endParaRPr lang="en-IN" sz="4000">
              <a:solidFill>
                <a:srgbClr val="FFFFFF"/>
              </a:solidFill>
            </a:endParaRPr>
          </a:p>
        </p:txBody>
      </p:sp>
      <p:sp>
        <p:nvSpPr>
          <p:cNvPr id="21"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BCA22AAA-03EF-D140-F908-1EDD9487A6F6}"/>
              </a:ext>
            </a:extLst>
          </p:cNvPr>
          <p:cNvSpPr>
            <a:spLocks noGrp="1"/>
          </p:cNvSpPr>
          <p:nvPr>
            <p:ph idx="1"/>
          </p:nvPr>
        </p:nvSpPr>
        <p:spPr>
          <a:xfrm>
            <a:off x="5221862" y="1719618"/>
            <a:ext cx="5948831" cy="4334629"/>
          </a:xfrm>
        </p:spPr>
        <p:txBody>
          <a:bodyPr anchor="ctr">
            <a:normAutofit/>
          </a:bodyPr>
          <a:lstStyle/>
          <a:p>
            <a:pPr fontAlgn="base">
              <a:buFont typeface="+mj-lt"/>
              <a:buAutoNum type="arabicPeriod"/>
            </a:pPr>
            <a:r>
              <a:rPr lang="en-US" sz="1700" b="0" i="0">
                <a:solidFill>
                  <a:srgbClr val="FEFFFF"/>
                </a:solidFill>
                <a:effectLst/>
                <a:latin typeface="urw-din"/>
              </a:rPr>
              <a:t>Finds out more defects as compared to other testers working inside the programming team.</a:t>
            </a:r>
          </a:p>
          <a:p>
            <a:pPr fontAlgn="base">
              <a:buFont typeface="+mj-lt"/>
              <a:buAutoNum type="arabicPeriod"/>
            </a:pPr>
            <a:r>
              <a:rPr lang="en-US" sz="1700" b="0" i="0">
                <a:solidFill>
                  <a:srgbClr val="FEFFFF"/>
                </a:solidFill>
                <a:effectLst/>
                <a:latin typeface="urw-din"/>
              </a:rPr>
              <a:t>Unique side assumptions and ideas of independent testers result in identifying hidden defects.</a:t>
            </a:r>
          </a:p>
          <a:p>
            <a:pPr fontAlgn="base">
              <a:buFont typeface="+mj-lt"/>
              <a:buAutoNum type="arabicPeriod"/>
            </a:pPr>
            <a:r>
              <a:rPr lang="en-US" sz="1700" b="0" i="0">
                <a:solidFill>
                  <a:srgbClr val="FEFFFF"/>
                </a:solidFill>
                <a:effectLst/>
                <a:latin typeface="urw-din"/>
              </a:rPr>
              <a:t>The independent testers are unbiased.</a:t>
            </a:r>
          </a:p>
          <a:p>
            <a:pPr fontAlgn="base">
              <a:buFont typeface="+mj-lt"/>
              <a:buAutoNum type="arabicPeriod"/>
            </a:pPr>
            <a:r>
              <a:rPr lang="en-US" sz="1700" b="0" i="0">
                <a:solidFill>
                  <a:srgbClr val="FEFFFF"/>
                </a:solidFill>
                <a:effectLst/>
                <a:latin typeface="urw-din"/>
              </a:rPr>
              <a:t>Cost-effective as it has a separate budget, which helps in tracking money spent on training, testing tools, equipment.</a:t>
            </a:r>
          </a:p>
          <a:p>
            <a:pPr fontAlgn="base">
              <a:buFont typeface="+mj-lt"/>
              <a:buAutoNum type="arabicPeriod"/>
            </a:pPr>
            <a:r>
              <a:rPr lang="en-US" sz="1700" b="0" i="0">
                <a:solidFill>
                  <a:srgbClr val="FEFFFF"/>
                </a:solidFill>
                <a:effectLst/>
                <a:latin typeface="urw-din"/>
              </a:rPr>
              <a:t>Provides improved Software Quality.</a:t>
            </a:r>
          </a:p>
          <a:p>
            <a:pPr fontAlgn="base">
              <a:buFont typeface="+mj-lt"/>
              <a:buAutoNum type="arabicPeriod"/>
            </a:pPr>
            <a:r>
              <a:rPr lang="en-US" sz="1700" b="0" i="0">
                <a:solidFill>
                  <a:srgbClr val="FEFFFF"/>
                </a:solidFill>
                <a:effectLst/>
                <a:latin typeface="urw-din"/>
              </a:rPr>
              <a:t>Supplies more Experienced and skilled power.</a:t>
            </a:r>
          </a:p>
          <a:p>
            <a:pPr fontAlgn="base">
              <a:buFont typeface="+mj-lt"/>
              <a:buAutoNum type="arabicPeriod"/>
            </a:pPr>
            <a:r>
              <a:rPr lang="en-US" sz="1700" b="0" i="0">
                <a:solidFill>
                  <a:srgbClr val="FEFFFF"/>
                </a:solidFill>
                <a:effectLst/>
                <a:latin typeface="urw-din"/>
              </a:rPr>
              <a:t>One can easily switch between manual and automation testing using independent testing due to being more flexible.</a:t>
            </a:r>
          </a:p>
          <a:p>
            <a:pPr fontAlgn="base">
              <a:buFont typeface="+mj-lt"/>
              <a:buAutoNum type="arabicPeriod"/>
            </a:pPr>
            <a:r>
              <a:rPr lang="en-US" sz="1700" b="0" i="0">
                <a:solidFill>
                  <a:srgbClr val="FEFFFF"/>
                </a:solidFill>
                <a:effectLst/>
                <a:latin typeface="urw-din"/>
              </a:rPr>
              <a:t>Reduces time to market by providing access to expert skills in test automation skills ensures faster testing cycles.</a:t>
            </a:r>
          </a:p>
          <a:p>
            <a:endParaRPr lang="en-IN" sz="1700">
              <a:solidFill>
                <a:srgbClr val="FEFFFF"/>
              </a:solidFill>
            </a:endParaRPr>
          </a:p>
        </p:txBody>
      </p:sp>
    </p:spTree>
    <p:extLst>
      <p:ext uri="{BB962C8B-B14F-4D97-AF65-F5344CB8AC3E}">
        <p14:creationId xmlns:p14="http://schemas.microsoft.com/office/powerpoint/2010/main" val="1756646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D2432F-A390-D379-4ACE-350E65422F4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Activities in fundamental test process</a:t>
            </a:r>
          </a:p>
        </p:txBody>
      </p:sp>
      <p:pic>
        <p:nvPicPr>
          <p:cNvPr id="4" name="Content Placeholder 3">
            <a:extLst>
              <a:ext uri="{FF2B5EF4-FFF2-40B4-BE49-F238E27FC236}">
                <a16:creationId xmlns:a16="http://schemas.microsoft.com/office/drawing/2014/main" id="{61ECA9C6-7310-662F-5CC4-7264A0C48C51}"/>
              </a:ext>
            </a:extLst>
          </p:cNvPr>
          <p:cNvPicPr>
            <a:picLocks noGrp="1" noChangeAspect="1"/>
          </p:cNvPicPr>
          <p:nvPr>
            <p:ph idx="1"/>
          </p:nvPr>
        </p:nvPicPr>
        <p:blipFill>
          <a:blip r:embed="rId2"/>
          <a:stretch>
            <a:fillRect/>
          </a:stretch>
        </p:blipFill>
        <p:spPr>
          <a:xfrm>
            <a:off x="4777316" y="791839"/>
            <a:ext cx="6780700" cy="5271993"/>
          </a:xfrm>
          <a:prstGeom prst="rect">
            <a:avLst/>
          </a:prstGeom>
        </p:spPr>
      </p:pic>
    </p:spTree>
    <p:extLst>
      <p:ext uri="{BB962C8B-B14F-4D97-AF65-F5344CB8AC3E}">
        <p14:creationId xmlns:p14="http://schemas.microsoft.com/office/powerpoint/2010/main" val="206472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E71953-C004-D743-F847-FBCE411F9CB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Attributes Of a Good Tester</a:t>
            </a:r>
          </a:p>
        </p:txBody>
      </p:sp>
      <p:pic>
        <p:nvPicPr>
          <p:cNvPr id="4" name="Content Placeholder 3">
            <a:extLst>
              <a:ext uri="{FF2B5EF4-FFF2-40B4-BE49-F238E27FC236}">
                <a16:creationId xmlns:a16="http://schemas.microsoft.com/office/drawing/2014/main" id="{A5F96612-7F10-545F-B6AE-A6E9F058AF4B}"/>
              </a:ext>
            </a:extLst>
          </p:cNvPr>
          <p:cNvPicPr>
            <a:picLocks noGrp="1" noChangeAspect="1"/>
          </p:cNvPicPr>
          <p:nvPr>
            <p:ph idx="1"/>
          </p:nvPr>
        </p:nvPicPr>
        <p:blipFill>
          <a:blip r:embed="rId2"/>
          <a:stretch>
            <a:fillRect/>
          </a:stretch>
        </p:blipFill>
        <p:spPr>
          <a:xfrm>
            <a:off x="4948742" y="643466"/>
            <a:ext cx="6437848" cy="5568739"/>
          </a:xfrm>
          <a:prstGeom prst="rect">
            <a:avLst/>
          </a:prstGeom>
        </p:spPr>
      </p:pic>
    </p:spTree>
    <p:extLst>
      <p:ext uri="{BB962C8B-B14F-4D97-AF65-F5344CB8AC3E}">
        <p14:creationId xmlns:p14="http://schemas.microsoft.com/office/powerpoint/2010/main" val="429384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42CB81-D64E-458A-C3E9-661498101266}"/>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Psychology for testing</a:t>
            </a:r>
            <a:endParaRPr lang="en-IN" sz="4000" b="1">
              <a:solidFill>
                <a:srgbClr val="FFFFFF"/>
              </a:solidFill>
            </a:endParaRPr>
          </a:p>
        </p:txBody>
      </p:sp>
      <p:sp>
        <p:nvSpPr>
          <p:cNvPr id="3" name="Content Placeholder 2">
            <a:extLst>
              <a:ext uri="{FF2B5EF4-FFF2-40B4-BE49-F238E27FC236}">
                <a16:creationId xmlns:a16="http://schemas.microsoft.com/office/drawing/2014/main" id="{671D58B9-6386-3C17-9F30-80FA20798A17}"/>
              </a:ext>
            </a:extLst>
          </p:cNvPr>
          <p:cNvSpPr>
            <a:spLocks noGrp="1"/>
          </p:cNvSpPr>
          <p:nvPr>
            <p:ph idx="1"/>
          </p:nvPr>
        </p:nvSpPr>
        <p:spPr>
          <a:xfrm>
            <a:off x="4810259" y="649480"/>
            <a:ext cx="6555347" cy="5546047"/>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In software testing, psychology plays an extremely important role. It is one of those factors that stays behind the scene, but has a great impact of the end result. Categorized into three sections, the psychology of testing enables smooth testing as well as makes the process hassle free. It is mainly dependent on the mindset of the developers and testers, as well as the quality of communication between them. Moreover, the psychology of testing improves mutual understanding among team members and helps them work towards a common goal.</a:t>
            </a:r>
          </a:p>
          <a:p>
            <a:r>
              <a:rPr lang="en-US" sz="2000" b="0" i="0">
                <a:effectLst/>
                <a:latin typeface="Times New Roman" panose="02020603050405020304" pitchFamily="18" charset="0"/>
                <a:cs typeface="Times New Roman" panose="02020603050405020304" pitchFamily="18" charset="0"/>
              </a:rPr>
              <a:t>The three sections of psychology of testing are:</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Mindset of Developers and Testers.</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Communication in a Constructive Manner.</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Test Independence.</a:t>
            </a:r>
          </a:p>
          <a:p>
            <a:pPr>
              <a:buFont typeface="+mj-lt"/>
              <a:buAutoNum type="arabicPeriod"/>
            </a:pPr>
            <a:endParaRPr lang="en-US" sz="2000" b="0" i="0">
              <a:effectLst/>
              <a:latin typeface="Raleway" panose="020B0604020202020204" pitchFamily="2" charset="0"/>
            </a:endParaRPr>
          </a:p>
          <a:p>
            <a:endParaRPr lang="en-IN" sz="2000"/>
          </a:p>
        </p:txBody>
      </p:sp>
    </p:spTree>
    <p:extLst>
      <p:ext uri="{BB962C8B-B14F-4D97-AF65-F5344CB8AC3E}">
        <p14:creationId xmlns:p14="http://schemas.microsoft.com/office/powerpoint/2010/main" val="1444582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66F5F-8C4C-CE63-0F9B-F7E2880E3D0C}"/>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rPr>
              <a:t>Code of Ethics for Tester</a:t>
            </a:r>
            <a:endParaRPr lang="en-IN" sz="4000" b="1">
              <a:solidFill>
                <a:srgbClr val="FFFFFF"/>
              </a:solidFill>
            </a:endParaRPr>
          </a:p>
        </p:txBody>
      </p:sp>
      <p:sp>
        <p:nvSpPr>
          <p:cNvPr id="3" name="Content Placeholder 2">
            <a:extLst>
              <a:ext uri="{FF2B5EF4-FFF2-40B4-BE49-F238E27FC236}">
                <a16:creationId xmlns:a16="http://schemas.microsoft.com/office/drawing/2014/main" id="{DDE379BD-191D-8556-383C-D53C93A41A1F}"/>
              </a:ext>
            </a:extLst>
          </p:cNvPr>
          <p:cNvSpPr>
            <a:spLocks noGrp="1"/>
          </p:cNvSpPr>
          <p:nvPr>
            <p:ph idx="1"/>
          </p:nvPr>
        </p:nvSpPr>
        <p:spPr>
          <a:xfrm>
            <a:off x="4810259" y="649480"/>
            <a:ext cx="6555347" cy="5546047"/>
          </a:xfrm>
        </p:spPr>
        <p:txBody>
          <a:bodyPr anchor="ctr">
            <a:normAutofit/>
          </a:bodyPr>
          <a:lstStyle/>
          <a:p>
            <a:r>
              <a:rPr lang="en-US" sz="2000"/>
              <a:t>Software engineers shall commit themselves to making the analysis, specification , design, development, testing and maintenance of software a beneficial and respected profession. In accordance with their commitment to the health, safety and welfare of the public, software engineers shall adhere to the following eight principles:</a:t>
            </a:r>
          </a:p>
          <a:p>
            <a:r>
              <a:rPr lang="en-US" sz="2000"/>
              <a:t>Product</a:t>
            </a:r>
          </a:p>
          <a:p>
            <a:r>
              <a:rPr lang="en-US" sz="2000"/>
              <a:t>Public</a:t>
            </a:r>
          </a:p>
          <a:p>
            <a:r>
              <a:rPr lang="en-US" sz="2000"/>
              <a:t>Judgment</a:t>
            </a:r>
          </a:p>
          <a:p>
            <a:r>
              <a:rPr lang="en-US" sz="2000"/>
              <a:t>Client and employer</a:t>
            </a:r>
          </a:p>
          <a:p>
            <a:r>
              <a:rPr lang="en-US" sz="2000"/>
              <a:t>Management</a:t>
            </a:r>
          </a:p>
          <a:p>
            <a:r>
              <a:rPr lang="en-US" sz="2000"/>
              <a:t>Profession</a:t>
            </a:r>
          </a:p>
          <a:p>
            <a:r>
              <a:rPr lang="en-US" sz="2000"/>
              <a:t>Self</a:t>
            </a:r>
          </a:p>
          <a:p>
            <a:r>
              <a:rPr lang="en-US" sz="2000"/>
              <a:t>colleagues </a:t>
            </a:r>
            <a:endParaRPr lang="en-IN" sz="2000"/>
          </a:p>
        </p:txBody>
      </p:sp>
    </p:spTree>
    <p:extLst>
      <p:ext uri="{BB962C8B-B14F-4D97-AF65-F5344CB8AC3E}">
        <p14:creationId xmlns:p14="http://schemas.microsoft.com/office/powerpoint/2010/main" val="2527095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
  <TotalTime>448</TotalTime>
  <Words>652</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vt:lpstr>
      <vt:lpstr>Calibri</vt:lpstr>
      <vt:lpstr>Calibri Light</vt:lpstr>
      <vt:lpstr>inter-regular</vt:lpstr>
      <vt:lpstr>proxima-nova</vt:lpstr>
      <vt:lpstr>Raleway</vt:lpstr>
      <vt:lpstr>Times New Roman</vt:lpstr>
      <vt:lpstr>urw-din</vt:lpstr>
      <vt:lpstr>Office Theme</vt:lpstr>
      <vt:lpstr>How testing is conducted</vt:lpstr>
      <vt:lpstr>Scope of testing</vt:lpstr>
      <vt:lpstr>Risk Based Testing</vt:lpstr>
      <vt:lpstr>PowerPoint Presentation</vt:lpstr>
      <vt:lpstr>Needs of Independent testing</vt:lpstr>
      <vt:lpstr>Activities in fundamental test process</vt:lpstr>
      <vt:lpstr>Attributes Of a Good Tester</vt:lpstr>
      <vt:lpstr>Psychology for testing</vt:lpstr>
      <vt:lpstr>Code of Ethics for Tester</vt:lpstr>
      <vt:lpstr>Limitations of software testing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testing is conducted</dc:title>
  <dc:creator>Satya Bhavani Gedela</dc:creator>
  <cp:lastModifiedBy>Satya Bhavani Gedela</cp:lastModifiedBy>
  <cp:revision>1</cp:revision>
  <dcterms:created xsi:type="dcterms:W3CDTF">2022-06-29T05:53:32Z</dcterms:created>
  <dcterms:modified xsi:type="dcterms:W3CDTF">2022-07-06T06:33:12Z</dcterms:modified>
</cp:coreProperties>
</file>