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6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704" y="56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17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2ACF8-64B7-17E0-5F81-4C3D527ACF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1CFB-2B52-25D4-2E4E-F6688E5E1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4A46CC-49D6-DBAA-7C7D-C79DBC4C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6381637" cy="2724151"/>
          </a:xfrm>
        </p:spPr>
        <p:txBody>
          <a:bodyPr>
            <a:normAutofit/>
          </a:bodyPr>
          <a:lstStyle/>
          <a:p>
            <a:r>
              <a:rPr lang="en-US" dirty="0"/>
              <a:t>Agile Workspace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40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77C7B-3377-CCA8-2E8A-6FDD693FC1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76F71-596D-7EE3-9F1E-AA386161A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C09A71-A37D-687B-1E8E-5C79A50D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876299"/>
            <a:ext cx="9277451" cy="5062164"/>
          </a:xfrm>
        </p:spPr>
        <p:txBody>
          <a:bodyPr/>
          <a:lstStyle/>
          <a:p>
            <a:r>
              <a:rPr lang="en-IN" dirty="0"/>
              <a:t>          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64067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0DB0C1-72AE-8D05-3E1E-9CD6139A94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9219" y="1362076"/>
            <a:ext cx="10063106" cy="46807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Agile Model is an iterative model of software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Agile SDLC model is a combination of iterative and incremental process models with focus on process adaptability and customer satisfaction by rapid delivery of working software product.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Each iteration typically lasts from about one to three 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At the end of the iteration, a working product is displayed to the customer and important stakeholders.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EC3650-EF05-3A39-E7A6-B2C0310C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18" y="593146"/>
            <a:ext cx="10353563" cy="768930"/>
          </a:xfrm>
        </p:spPr>
        <p:txBody>
          <a:bodyPr>
            <a:normAutofit/>
          </a:bodyPr>
          <a:lstStyle/>
          <a:p>
            <a:r>
              <a:rPr lang="en-US" sz="4000" dirty="0"/>
              <a:t>What is Agile Model?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3732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1BB62-4A00-F77C-4F84-A1DBAEBA5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D4DA8-2D4A-4F06-BECA-044AF4113FB4}" type="datetime1">
              <a:rPr lang="en-US" smtClean="0"/>
              <a:pPr>
                <a:spcAft>
                  <a:spcPts val="600"/>
                </a:spcAft>
              </a:pPr>
              <a:t>7/5/2022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72298-582D-A1CD-920D-5030427E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2050" name="Picture 2" descr="SDLC Agile Model">
            <a:extLst>
              <a:ext uri="{FF2B5EF4-FFF2-40B4-BE49-F238E27FC236}">
                <a16:creationId xmlns:a16="http://schemas.microsoft.com/office/drawing/2014/main" id="{D55588A4-071E-8F4D-FBA0-97599F92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1572" y="1625600"/>
            <a:ext cx="6524731" cy="486092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itle 4">
            <a:extLst>
              <a:ext uri="{FF2B5EF4-FFF2-40B4-BE49-F238E27FC236}">
                <a16:creationId xmlns:a16="http://schemas.microsoft.com/office/drawing/2014/main" id="{E7D0A137-E1C9-AD15-D766-4E4FCF9A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074" y="122239"/>
            <a:ext cx="10499725" cy="1355724"/>
          </a:xfrm>
        </p:spPr>
        <p:txBody>
          <a:bodyPr/>
          <a:lstStyle/>
          <a:p>
            <a:r>
              <a:rPr lang="en-US" dirty="0"/>
              <a:t>Agile Model Workflow Example.</a:t>
            </a:r>
          </a:p>
        </p:txBody>
      </p:sp>
    </p:spTree>
    <p:extLst>
      <p:ext uri="{BB962C8B-B14F-4D97-AF65-F5344CB8AC3E}">
        <p14:creationId xmlns:p14="http://schemas.microsoft.com/office/powerpoint/2010/main" val="29701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239AF7-CE52-B818-D266-35D041C9FF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401" y="1314450"/>
            <a:ext cx="10744087" cy="5172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Agile is based on the adaptive software development methods, whereas the traditional SDLC models like the waterfall model is based on a predictive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Predictive methods entirely depend on the requirement analysis and planning done in the beginning of cycle. Any changes to be incorporated go through a strict change control management and prioritization.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Agile uses an adaptive approach where there is no detailed planning and there is clarity on future tasks only in respect of what features need to be developed.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 Interaction is the backbone of this Agile methodology, and open communication with minimum documentation are the typical features of Agile development environment. </a:t>
            </a:r>
            <a:endParaRPr lang="en-IN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5A3971-DB90-F9FA-2CD8-6CC88138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2" y="574094"/>
            <a:ext cx="10744087" cy="740356"/>
          </a:xfrm>
        </p:spPr>
        <p:txBody>
          <a:bodyPr>
            <a:normAutofit/>
          </a:bodyPr>
          <a:lstStyle/>
          <a:p>
            <a:r>
              <a:rPr lang="en-US" sz="4000" dirty="0"/>
              <a:t>Why use Agile??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25441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7256D-5E07-8D6B-2A03-CDF103E1BAC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68BC0C-215B-18B4-B0A1-0C4F45A7E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1C7384-EEE0-309F-B6DA-D57A93A5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29" y="554454"/>
            <a:ext cx="10142646" cy="883822"/>
          </a:xfrm>
        </p:spPr>
        <p:txBody>
          <a:bodyPr/>
          <a:lstStyle/>
          <a:p>
            <a:r>
              <a:rPr lang="en-IN" sz="4000" dirty="0"/>
              <a:t>Advantages: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FD8C4-FAC5-5221-DF23-EE0B7263001E}"/>
              </a:ext>
            </a:extLst>
          </p:cNvPr>
          <p:cNvSpPr txBox="1"/>
          <p:nvPr/>
        </p:nvSpPr>
        <p:spPr>
          <a:xfrm>
            <a:off x="581764" y="1808146"/>
            <a:ext cx="107727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Interaction between teams and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Fast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Easy recognition to the work done in short periods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Bond between the team members is stronger.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Change will be occurring frequently.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1537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78934-E193-844E-9762-F89FB4BFCE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53EA80-260A-4EE9-83BB-E6DD04DEA906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44153-DF27-F7A7-C8A1-228A36F31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95240E-FC74-500E-84BC-6358212C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29" y="554453"/>
            <a:ext cx="10156826" cy="893347"/>
          </a:xfrm>
        </p:spPr>
        <p:txBody>
          <a:bodyPr/>
          <a:lstStyle/>
          <a:p>
            <a:r>
              <a:rPr lang="en-IN" sz="4400" dirty="0"/>
              <a:t>Disadvantages: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31C68-8239-9913-A414-A85A9B583E04}"/>
              </a:ext>
            </a:extLst>
          </p:cNvPr>
          <p:cNvSpPr txBox="1"/>
          <p:nvPr/>
        </p:nvSpPr>
        <p:spPr>
          <a:xfrm>
            <a:off x="1066800" y="1447800"/>
            <a:ext cx="986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useful for small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Need expert member to take the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 cost.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340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8519B-9DA1-6E2F-D0AD-07B6486849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E7D64-4C45-FDF6-8ED7-F4D47E91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614FBF8A-EA65-E28E-0921-8C8134D51027}"/>
              </a:ext>
            </a:extLst>
          </p:cNvPr>
          <p:cNvSpPr txBox="1">
            <a:spLocks/>
          </p:cNvSpPr>
          <p:nvPr/>
        </p:nvSpPr>
        <p:spPr>
          <a:xfrm>
            <a:off x="742950" y="1409700"/>
            <a:ext cx="10906124" cy="46331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1. Incremental, iterative, and ready to evolve.</a:t>
            </a:r>
          </a:p>
          <a:p>
            <a:r>
              <a:rPr lang="en-US" dirty="0"/>
              <a:t> 2. Face to face communication.</a:t>
            </a:r>
          </a:p>
          <a:p>
            <a:r>
              <a:rPr lang="en-US" dirty="0"/>
              <a:t> 3. Feed back loop.</a:t>
            </a:r>
            <a:endParaRPr lang="en-IN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6993B11-2EB5-08BA-9EF0-F85404DCA3A6}"/>
              </a:ext>
            </a:extLst>
          </p:cNvPr>
          <p:cNvSpPr txBox="1">
            <a:spLocks/>
          </p:cNvSpPr>
          <p:nvPr/>
        </p:nvSpPr>
        <p:spPr>
          <a:xfrm>
            <a:off x="924037" y="602668"/>
            <a:ext cx="10725037" cy="6451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2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IN" sz="4400" dirty="0"/>
              <a:t>Characteristics:</a:t>
            </a:r>
          </a:p>
        </p:txBody>
      </p:sp>
    </p:spTree>
    <p:extLst>
      <p:ext uri="{BB962C8B-B14F-4D97-AF65-F5344CB8AC3E}">
        <p14:creationId xmlns:p14="http://schemas.microsoft.com/office/powerpoint/2010/main" val="40873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71A6D6-876D-7F8D-58C1-67216F6D12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512" y="1119884"/>
            <a:ext cx="10089110" cy="5219272"/>
          </a:xfrm>
        </p:spPr>
        <p:txBody>
          <a:bodyPr>
            <a:normAutofit/>
          </a:bodyPr>
          <a:lstStyle/>
          <a:p>
            <a:r>
              <a:rPr lang="en-US" sz="2400" dirty="0"/>
              <a:t> 1. Customer satisfaction.</a:t>
            </a:r>
          </a:p>
          <a:p>
            <a:r>
              <a:rPr lang="en-US" sz="2400" dirty="0"/>
              <a:t> 2. Welcome change.</a:t>
            </a:r>
          </a:p>
          <a:p>
            <a:r>
              <a:rPr lang="en-US" sz="2400" dirty="0"/>
              <a:t> 3. Deliver the working software frequently.</a:t>
            </a:r>
          </a:p>
          <a:p>
            <a:r>
              <a:rPr lang="en-US" sz="2400" dirty="0"/>
              <a:t> 4. Collaboration.</a:t>
            </a:r>
          </a:p>
          <a:p>
            <a:r>
              <a:rPr lang="en-US" sz="2400" dirty="0"/>
              <a:t> 5. Motivation.</a:t>
            </a:r>
          </a:p>
          <a:p>
            <a:r>
              <a:rPr lang="en-US" sz="2400" dirty="0"/>
              <a:t> 6. Face to face conversation.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D0F1B-6EAA-BDCE-64B9-F3B43DEC67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A20BB-6825-FACE-0D1F-1E631DC1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021301-CA8F-D1BE-365D-03BE69D3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1" y="413962"/>
            <a:ext cx="10089109" cy="562083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Principles:</a:t>
            </a:r>
          </a:p>
        </p:txBody>
      </p:sp>
    </p:spTree>
    <p:extLst>
      <p:ext uri="{BB962C8B-B14F-4D97-AF65-F5344CB8AC3E}">
        <p14:creationId xmlns:p14="http://schemas.microsoft.com/office/powerpoint/2010/main" val="195825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1EE421-AC75-8807-0C50-EE0A8FB754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4673" y="729466"/>
            <a:ext cx="8835775" cy="4669622"/>
          </a:xfrm>
        </p:spPr>
        <p:txBody>
          <a:bodyPr>
            <a:normAutofit/>
          </a:bodyPr>
          <a:lstStyle/>
          <a:p>
            <a:r>
              <a:rPr lang="en-US" sz="2400" dirty="0"/>
              <a:t> 7. Measure the progress as per working software.</a:t>
            </a:r>
          </a:p>
          <a:p>
            <a:r>
              <a:rPr lang="en-US" sz="2400" dirty="0"/>
              <a:t> 8. maintain constant pace.</a:t>
            </a:r>
          </a:p>
          <a:p>
            <a:r>
              <a:rPr lang="en-US" sz="2400" dirty="0"/>
              <a:t> 9. Monitoring.</a:t>
            </a:r>
          </a:p>
          <a:p>
            <a:r>
              <a:rPr lang="en-US" sz="2400" dirty="0"/>
              <a:t> 10.Simplicity</a:t>
            </a:r>
          </a:p>
          <a:p>
            <a:r>
              <a:rPr lang="en-US" sz="2400" dirty="0"/>
              <a:t> 11.Self-organised teams.</a:t>
            </a:r>
          </a:p>
          <a:p>
            <a:r>
              <a:rPr lang="en-US" sz="2400" dirty="0"/>
              <a:t> 12.Review the work regularly.</a:t>
            </a:r>
            <a:endParaRPr lang="en-IN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48ABD-7A5F-0AF4-BC69-61E2FF1E81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D4DA8-2D4A-4F06-BECA-044AF4113FB4}" type="datetime1">
              <a:rPr lang="en-US" smtClean="0"/>
              <a:t>7/5/2022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38892-9935-CFDD-CB09-06853666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{B268A757-49EB-4780-95FB-D3424CA655C8}tf16411245_win32</Template>
  <TotalTime>451</TotalTime>
  <Words>388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Biome Light</vt:lpstr>
      <vt:lpstr>Calibri</vt:lpstr>
      <vt:lpstr>Office Theme</vt:lpstr>
      <vt:lpstr>Agile Workspace</vt:lpstr>
      <vt:lpstr>What is Agile Model?</vt:lpstr>
      <vt:lpstr>Agile Model Workflow Example.</vt:lpstr>
      <vt:lpstr>Why use Agile??</vt:lpstr>
      <vt:lpstr>Advantages: </vt:lpstr>
      <vt:lpstr>Disadvantages:</vt:lpstr>
      <vt:lpstr>PowerPoint Presentation</vt:lpstr>
      <vt:lpstr>Principles:</vt:lpstr>
      <vt:lpstr>PowerPoint Presentation</vt:lpstr>
      <vt:lpstr>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Workspace</dc:title>
  <dc:creator>Satya Naga Krishna Sai Nitin Bogavarapu</dc:creator>
  <cp:lastModifiedBy>Satya Naga Krishna Sai Nitin Bogavarapu</cp:lastModifiedBy>
  <cp:revision>1</cp:revision>
  <dcterms:created xsi:type="dcterms:W3CDTF">2022-07-05T05:53:40Z</dcterms:created>
  <dcterms:modified xsi:type="dcterms:W3CDTF">2022-07-05T13:25:20Z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