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91" r:id="rId5"/>
    <p:sldId id="263" r:id="rId6"/>
    <p:sldId id="264" r:id="rId7"/>
    <p:sldId id="260" r:id="rId8"/>
    <p:sldId id="261" r:id="rId9"/>
    <p:sldId id="262" r:id="rId10"/>
    <p:sldId id="266" r:id="rId11"/>
    <p:sldId id="267" r:id="rId12"/>
    <p:sldId id="268" r:id="rId13"/>
    <p:sldId id="269" r:id="rId14"/>
    <p:sldId id="270" r:id="rId15"/>
    <p:sldId id="271" r:id="rId16"/>
    <p:sldId id="272" r:id="rId17"/>
    <p:sldId id="265" r:id="rId18"/>
    <p:sldId id="273" r:id="rId19"/>
    <p:sldId id="274" r:id="rId20"/>
    <p:sldId id="275" r:id="rId21"/>
    <p:sldId id="276" r:id="rId22"/>
    <p:sldId id="277" r:id="rId23"/>
    <p:sldId id="278" r:id="rId24"/>
    <p:sldId id="279" r:id="rId25"/>
    <p:sldId id="280" r:id="rId26"/>
    <p:sldId id="283" r:id="rId27"/>
    <p:sldId id="282" r:id="rId28"/>
    <p:sldId id="284" r:id="rId29"/>
    <p:sldId id="285" r:id="rId30"/>
    <p:sldId id="286" r:id="rId31"/>
    <p:sldId id="287" r:id="rId32"/>
    <p:sldId id="288" r:id="rId33"/>
    <p:sldId id="289" r:id="rId34"/>
    <p:sldId id="294" r:id="rId35"/>
    <p:sldId id="292" r:id="rId36"/>
    <p:sldId id="295" r:id="rId37"/>
    <p:sldId id="296" r:id="rId38"/>
    <p:sldId id="297" r:id="rId39"/>
    <p:sldId id="301" r:id="rId40"/>
    <p:sldId id="300" r:id="rId41"/>
    <p:sldId id="298" r:id="rId42"/>
    <p:sldId id="299" r:id="rId43"/>
    <p:sldId id="293" r:id="rId44"/>
    <p:sldId id="302" r:id="rId45"/>
    <p:sldId id="303" r:id="rId46"/>
    <p:sldId id="304" r:id="rId47"/>
    <p:sldId id="305" r:id="rId48"/>
    <p:sldId id="30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45530B-6F9D-43FD-B1D9-8F57A236EBB7}" v="350" dt="2022-07-05T12:05:33.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ta Bhogapuram" userId="a8d0f682-e697-4aa5-b613-06e1867db987" providerId="ADAL" clId="{9145530B-6F9D-43FD-B1D9-8F57A236EBB7}"/>
    <pc:docChg chg="undo custSel addSld delSld modSld sldOrd modMainMaster">
      <pc:chgData name="Ruchita Bhogapuram" userId="a8d0f682-e697-4aa5-b613-06e1867db987" providerId="ADAL" clId="{9145530B-6F9D-43FD-B1D9-8F57A236EBB7}" dt="2022-07-05T12:05:44.194" v="2717" actId="20577"/>
      <pc:docMkLst>
        <pc:docMk/>
      </pc:docMkLst>
      <pc:sldChg chg="modSp mod modTransition">
        <pc:chgData name="Ruchita Bhogapuram" userId="a8d0f682-e697-4aa5-b613-06e1867db987" providerId="ADAL" clId="{9145530B-6F9D-43FD-B1D9-8F57A236EBB7}" dt="2022-07-05T12:05:33.079" v="2711" actId="20577"/>
        <pc:sldMkLst>
          <pc:docMk/>
          <pc:sldMk cId="1435757819" sldId="257"/>
        </pc:sldMkLst>
        <pc:graphicFrameChg chg="mod">
          <ac:chgData name="Ruchita Bhogapuram" userId="a8d0f682-e697-4aa5-b613-06e1867db987" providerId="ADAL" clId="{9145530B-6F9D-43FD-B1D9-8F57A236EBB7}" dt="2022-07-05T12:05:33.079" v="2711" actId="20577"/>
          <ac:graphicFrameMkLst>
            <pc:docMk/>
            <pc:sldMk cId="1435757819" sldId="257"/>
            <ac:graphicFrameMk id="83" creationId="{5ADAEA10-9CAC-24B1-31BE-CFA54443BC9F}"/>
          </ac:graphicFrameMkLst>
        </pc:graphicFrameChg>
      </pc:sldChg>
      <pc:sldChg chg="modSp mod modTransition">
        <pc:chgData name="Ruchita Bhogapuram" userId="a8d0f682-e697-4aa5-b613-06e1867db987" providerId="ADAL" clId="{9145530B-6F9D-43FD-B1D9-8F57A236EBB7}" dt="2022-07-05T12:05:19.236" v="2695" actId="20577"/>
        <pc:sldMkLst>
          <pc:docMk/>
          <pc:sldMk cId="2081980670" sldId="258"/>
        </pc:sldMkLst>
        <pc:spChg chg="mod">
          <ac:chgData name="Ruchita Bhogapuram" userId="a8d0f682-e697-4aa5-b613-06e1867db987" providerId="ADAL" clId="{9145530B-6F9D-43FD-B1D9-8F57A236EBB7}" dt="2022-07-05T12:05:19.236" v="2695" actId="20577"/>
          <ac:spMkLst>
            <pc:docMk/>
            <pc:sldMk cId="2081980670" sldId="258"/>
            <ac:spMk id="4" creationId="{3CECF475-9150-9C82-9704-08890EE5D886}"/>
          </ac:spMkLst>
        </pc:spChg>
      </pc:sldChg>
      <pc:sldChg chg="addSp delSp modSp mod modTransition setBg">
        <pc:chgData name="Ruchita Bhogapuram" userId="a8d0f682-e697-4aa5-b613-06e1867db987" providerId="ADAL" clId="{9145530B-6F9D-43FD-B1D9-8F57A236EBB7}" dt="2022-07-05T12:05:44.194" v="2717" actId="20577"/>
        <pc:sldMkLst>
          <pc:docMk/>
          <pc:sldMk cId="3499383802" sldId="259"/>
        </pc:sldMkLst>
        <pc:spChg chg="add mod">
          <ac:chgData name="Ruchita Bhogapuram" userId="a8d0f682-e697-4aa5-b613-06e1867db987" providerId="ADAL" clId="{9145530B-6F9D-43FD-B1D9-8F57A236EBB7}" dt="2022-07-05T12:05:44.194" v="2717" actId="20577"/>
          <ac:spMkLst>
            <pc:docMk/>
            <pc:sldMk cId="3499383802" sldId="259"/>
            <ac:spMk id="3" creationId="{0D8CE383-BF51-30D8-836A-0971587D2A44}"/>
          </ac:spMkLst>
        </pc:spChg>
        <pc:grpChg chg="add">
          <ac:chgData name="Ruchita Bhogapuram" userId="a8d0f682-e697-4aa5-b613-06e1867db987" providerId="ADAL" clId="{9145530B-6F9D-43FD-B1D9-8F57A236EBB7}" dt="2022-07-05T05:54:54.610" v="6" actId="26606"/>
          <ac:grpSpMkLst>
            <pc:docMk/>
            <pc:sldMk cId="3499383802" sldId="259"/>
            <ac:grpSpMk id="11" creationId="{9795E515-5F57-431F-9A0D-3A0419DF7572}"/>
          </ac:grpSpMkLst>
        </pc:grpChg>
        <pc:grpChg chg="add">
          <ac:chgData name="Ruchita Bhogapuram" userId="a8d0f682-e697-4aa5-b613-06e1867db987" providerId="ADAL" clId="{9145530B-6F9D-43FD-B1D9-8F57A236EBB7}" dt="2022-07-05T05:54:54.610" v="6" actId="26606"/>
          <ac:grpSpMkLst>
            <pc:docMk/>
            <pc:sldMk cId="3499383802" sldId="259"/>
            <ac:grpSpMk id="67" creationId="{1351B104-9B78-4A2B-B970-FA8ABE1CE12D}"/>
          </ac:grpSpMkLst>
        </pc:grpChg>
        <pc:grpChg chg="add">
          <ac:chgData name="Ruchita Bhogapuram" userId="a8d0f682-e697-4aa5-b613-06e1867db987" providerId="ADAL" clId="{9145530B-6F9D-43FD-B1D9-8F57A236EBB7}" dt="2022-07-05T05:54:54.610" v="6" actId="26606"/>
          <ac:grpSpMkLst>
            <pc:docMk/>
            <pc:sldMk cId="3499383802" sldId="259"/>
            <ac:grpSpMk id="71" creationId="{D4116A08-770E-4DC3-AAB6-E3E8E6CEC832}"/>
          </ac:grpSpMkLst>
        </pc:grpChg>
        <pc:grpChg chg="add">
          <ac:chgData name="Ruchita Bhogapuram" userId="a8d0f682-e697-4aa5-b613-06e1867db987" providerId="ADAL" clId="{9145530B-6F9D-43FD-B1D9-8F57A236EBB7}" dt="2022-07-05T05:54:54.610" v="6" actId="26606"/>
          <ac:grpSpMkLst>
            <pc:docMk/>
            <pc:sldMk cId="3499383802" sldId="259"/>
            <ac:grpSpMk id="127" creationId="{77EB1C59-16D1-4C5E-9775-50CB40E022FE}"/>
          </ac:grpSpMkLst>
        </pc:grpChg>
        <pc:picChg chg="add del mod">
          <ac:chgData name="Ruchita Bhogapuram" userId="a8d0f682-e697-4aa5-b613-06e1867db987" providerId="ADAL" clId="{9145530B-6F9D-43FD-B1D9-8F57A236EBB7}" dt="2022-07-05T05:54:49.919" v="5" actId="478"/>
          <ac:picMkLst>
            <pc:docMk/>
            <pc:sldMk cId="3499383802" sldId="259"/>
            <ac:picMk id="5" creationId="{FA8B5010-A3C7-7E08-4939-76B876A7FBA0}"/>
          </ac:picMkLst>
        </pc:picChg>
        <pc:picChg chg="add">
          <ac:chgData name="Ruchita Bhogapuram" userId="a8d0f682-e697-4aa5-b613-06e1867db987" providerId="ADAL" clId="{9145530B-6F9D-43FD-B1D9-8F57A236EBB7}" dt="2022-07-05T05:54:54.610" v="6" actId="26606"/>
          <ac:picMkLst>
            <pc:docMk/>
            <pc:sldMk cId="3499383802" sldId="259"/>
            <ac:picMk id="6" creationId="{9B418491-3309-7C64-DF1F-D06B0893F13C}"/>
          </ac:picMkLst>
        </pc:picChg>
        <pc:picChg chg="add">
          <ac:chgData name="Ruchita Bhogapuram" userId="a8d0f682-e697-4aa5-b613-06e1867db987" providerId="ADAL" clId="{9145530B-6F9D-43FD-B1D9-8F57A236EBB7}" dt="2022-07-05T05:54:54.610" v="6" actId="26606"/>
          <ac:picMkLst>
            <pc:docMk/>
            <pc:sldMk cId="3499383802" sldId="259"/>
            <ac:picMk id="9" creationId="{50C065C3-0FE3-4452-B765-CB05BBB2A983}"/>
          </ac:picMkLst>
        </pc:picChg>
      </pc:sldChg>
      <pc:sldChg chg="addSp delSp modSp mod ord modTransition setBg setClrOvrMap">
        <pc:chgData name="Ruchita Bhogapuram" userId="a8d0f682-e697-4aa5-b613-06e1867db987" providerId="ADAL" clId="{9145530B-6F9D-43FD-B1D9-8F57A236EBB7}" dt="2022-07-05T09:17:39.706" v="2620"/>
        <pc:sldMkLst>
          <pc:docMk/>
          <pc:sldMk cId="3408491459" sldId="260"/>
        </pc:sldMkLst>
        <pc:spChg chg="add del mod">
          <ac:chgData name="Ruchita Bhogapuram" userId="a8d0f682-e697-4aa5-b613-06e1867db987" providerId="ADAL" clId="{9145530B-6F9D-43FD-B1D9-8F57A236EBB7}" dt="2022-07-05T06:08:50.949" v="253"/>
          <ac:spMkLst>
            <pc:docMk/>
            <pc:sldMk cId="3408491459" sldId="260"/>
            <ac:spMk id="3" creationId="{3790050B-27FF-8306-3B93-3CE8ADA3AB47}"/>
          </ac:spMkLst>
        </pc:spChg>
        <pc:spChg chg="add mod">
          <ac:chgData name="Ruchita Bhogapuram" userId="a8d0f682-e697-4aa5-b613-06e1867db987" providerId="ADAL" clId="{9145530B-6F9D-43FD-B1D9-8F57A236EBB7}" dt="2022-07-05T06:20:35.061" v="379" actId="26606"/>
          <ac:spMkLst>
            <pc:docMk/>
            <pc:sldMk cId="3408491459" sldId="260"/>
            <ac:spMk id="7" creationId="{F0A1E87F-93E7-8066-3D76-E7006C9D776A}"/>
          </ac:spMkLst>
        </pc:spChg>
        <pc:spChg chg="add del">
          <ac:chgData name="Ruchita Bhogapuram" userId="a8d0f682-e697-4aa5-b613-06e1867db987" providerId="ADAL" clId="{9145530B-6F9D-43FD-B1D9-8F57A236EBB7}" dt="2022-07-05T06:20:35.021" v="378" actId="26606"/>
          <ac:spMkLst>
            <pc:docMk/>
            <pc:sldMk cId="3408491459" sldId="260"/>
            <ac:spMk id="70" creationId="{2F0EACBB-AB1D-4D11-AE26-0A672B872FCE}"/>
          </ac:spMkLst>
        </pc:spChg>
        <pc:spChg chg="add">
          <ac:chgData name="Ruchita Bhogapuram" userId="a8d0f682-e697-4aa5-b613-06e1867db987" providerId="ADAL" clId="{9145530B-6F9D-43FD-B1D9-8F57A236EBB7}" dt="2022-07-05T06:20:35.061" v="379" actId="26606"/>
          <ac:spMkLst>
            <pc:docMk/>
            <pc:sldMk cId="3408491459" sldId="260"/>
            <ac:spMk id="74" creationId="{4B24F6DB-F114-44A7-BB56-D401884E4E7F}"/>
          </ac:spMkLst>
        </pc:spChg>
        <pc:grpChg chg="add del">
          <ac:chgData name="Ruchita Bhogapuram" userId="a8d0f682-e697-4aa5-b613-06e1867db987" providerId="ADAL" clId="{9145530B-6F9D-43FD-B1D9-8F57A236EBB7}" dt="2022-07-05T06:20:35.021" v="378" actId="26606"/>
          <ac:grpSpMkLst>
            <pc:docMk/>
            <pc:sldMk cId="3408491459" sldId="260"/>
            <ac:grpSpMk id="14" creationId="{FF5EAD09-B81D-415F-8BCF-73C81AE05F21}"/>
          </ac:grpSpMkLst>
        </pc:grpChg>
        <pc:grpChg chg="add del">
          <ac:chgData name="Ruchita Bhogapuram" userId="a8d0f682-e697-4aa5-b613-06e1867db987" providerId="ADAL" clId="{9145530B-6F9D-43FD-B1D9-8F57A236EBB7}" dt="2022-07-05T06:20:35.021" v="378" actId="26606"/>
          <ac:grpSpMkLst>
            <pc:docMk/>
            <pc:sldMk cId="3408491459" sldId="260"/>
            <ac:grpSpMk id="72" creationId="{EDEE0B57-C901-4422-9C96-B0E1A0D4D0E7}"/>
          </ac:grpSpMkLst>
        </pc:grpChg>
        <pc:grpChg chg="add">
          <ac:chgData name="Ruchita Bhogapuram" userId="a8d0f682-e697-4aa5-b613-06e1867db987" providerId="ADAL" clId="{9145530B-6F9D-43FD-B1D9-8F57A236EBB7}" dt="2022-07-05T06:20:35.061" v="379" actId="26606"/>
          <ac:grpSpMkLst>
            <pc:docMk/>
            <pc:sldMk cId="3408491459" sldId="260"/>
            <ac:grpSpMk id="76" creationId="{4DB50ECD-225E-4F81-AF7B-706DD05F3BA8}"/>
          </ac:grpSpMkLst>
        </pc:grpChg>
        <pc:grpChg chg="add del">
          <ac:chgData name="Ruchita Bhogapuram" userId="a8d0f682-e697-4aa5-b613-06e1867db987" providerId="ADAL" clId="{9145530B-6F9D-43FD-B1D9-8F57A236EBB7}" dt="2022-07-05T06:20:35.021" v="378" actId="26606"/>
          <ac:grpSpMkLst>
            <pc:docMk/>
            <pc:sldMk cId="3408491459" sldId="260"/>
            <ac:grpSpMk id="128" creationId="{B8DE5EA2-C86F-45CC-A9F1-5100DE1D1986}"/>
          </ac:grpSpMkLst>
        </pc:grpChg>
        <pc:grpChg chg="add">
          <ac:chgData name="Ruchita Bhogapuram" userId="a8d0f682-e697-4aa5-b613-06e1867db987" providerId="ADAL" clId="{9145530B-6F9D-43FD-B1D9-8F57A236EBB7}" dt="2022-07-05T06:20:35.061" v="379" actId="26606"/>
          <ac:grpSpMkLst>
            <pc:docMk/>
            <pc:sldMk cId="3408491459" sldId="260"/>
            <ac:grpSpMk id="141" creationId="{FF5EAD09-B81D-415F-8BCF-73C81AE05F21}"/>
          </ac:grpSpMkLst>
        </pc:grpChg>
        <pc:grpChg chg="add">
          <ac:chgData name="Ruchita Bhogapuram" userId="a8d0f682-e697-4aa5-b613-06e1867db987" providerId="ADAL" clId="{9145530B-6F9D-43FD-B1D9-8F57A236EBB7}" dt="2022-07-05T06:20:35.061" v="379" actId="26606"/>
          <ac:grpSpMkLst>
            <pc:docMk/>
            <pc:sldMk cId="3408491459" sldId="260"/>
            <ac:grpSpMk id="142" creationId="{9BE10567-6165-46A7-867D-4690A16B46D6}"/>
          </ac:grpSpMkLst>
        </pc:grpChg>
        <pc:picChg chg="add del mod">
          <ac:chgData name="Ruchita Bhogapuram" userId="a8d0f682-e697-4aa5-b613-06e1867db987" providerId="ADAL" clId="{9145530B-6F9D-43FD-B1D9-8F57A236EBB7}" dt="2022-07-05T06:14:15.654" v="332" actId="478"/>
          <ac:picMkLst>
            <pc:docMk/>
            <pc:sldMk cId="3408491459" sldId="260"/>
            <ac:picMk id="5" creationId="{0E3D1336-65D5-07EB-DE78-C88735CD29C8}"/>
          </ac:picMkLst>
        </pc:picChg>
        <pc:picChg chg="add del">
          <ac:chgData name="Ruchita Bhogapuram" userId="a8d0f682-e697-4aa5-b613-06e1867db987" providerId="ADAL" clId="{9145530B-6F9D-43FD-B1D9-8F57A236EBB7}" dt="2022-07-05T06:20:35.021" v="378" actId="26606"/>
          <ac:picMkLst>
            <pc:docMk/>
            <pc:sldMk cId="3408491459" sldId="260"/>
            <ac:picMk id="12" creationId="{9ACD3AF8-B16E-4174-8C1A-41F683C4AF8A}"/>
          </ac:picMkLst>
        </pc:picChg>
        <pc:picChg chg="add">
          <ac:chgData name="Ruchita Bhogapuram" userId="a8d0f682-e697-4aa5-b613-06e1867db987" providerId="ADAL" clId="{9145530B-6F9D-43FD-B1D9-8F57A236EBB7}" dt="2022-07-05T06:20:35.061" v="379" actId="26606"/>
          <ac:picMkLst>
            <pc:docMk/>
            <pc:sldMk cId="3408491459" sldId="260"/>
            <ac:picMk id="140" creationId="{9ACD3AF8-B16E-4174-8C1A-41F683C4AF8A}"/>
          </ac:picMkLst>
        </pc:picChg>
      </pc:sldChg>
      <pc:sldChg chg="addSp delSp modSp mod modTransition setBg">
        <pc:chgData name="Ruchita Bhogapuram" userId="a8d0f682-e697-4aa5-b613-06e1867db987" providerId="ADAL" clId="{9145530B-6F9D-43FD-B1D9-8F57A236EBB7}" dt="2022-07-05T09:24:12.368" v="2674" actId="12"/>
        <pc:sldMkLst>
          <pc:docMk/>
          <pc:sldMk cId="1787389297" sldId="261"/>
        </pc:sldMkLst>
        <pc:spChg chg="add mod">
          <ac:chgData name="Ruchita Bhogapuram" userId="a8d0f682-e697-4aa5-b613-06e1867db987" providerId="ADAL" clId="{9145530B-6F9D-43FD-B1D9-8F57A236EBB7}" dt="2022-07-05T06:15:58.401" v="360" actId="26606"/>
          <ac:spMkLst>
            <pc:docMk/>
            <pc:sldMk cId="1787389297" sldId="261"/>
            <ac:spMk id="3" creationId="{B4B79F0F-8C63-2B0A-30BB-740CB94C75D6}"/>
          </ac:spMkLst>
        </pc:spChg>
        <pc:spChg chg="add del mod">
          <ac:chgData name="Ruchita Bhogapuram" userId="a8d0f682-e697-4aa5-b613-06e1867db987" providerId="ADAL" clId="{9145530B-6F9D-43FD-B1D9-8F57A236EBB7}" dt="2022-07-05T06:12:10.966" v="271" actId="478"/>
          <ac:spMkLst>
            <pc:docMk/>
            <pc:sldMk cId="1787389297" sldId="261"/>
            <ac:spMk id="4" creationId="{61A73823-9FC7-FFA6-52C2-FB320AEC0F19}"/>
          </ac:spMkLst>
        </pc:spChg>
        <pc:spChg chg="add mod ord">
          <ac:chgData name="Ruchita Bhogapuram" userId="a8d0f682-e697-4aa5-b613-06e1867db987" providerId="ADAL" clId="{9145530B-6F9D-43FD-B1D9-8F57A236EBB7}" dt="2022-07-05T09:24:12.368" v="2674" actId="12"/>
          <ac:spMkLst>
            <pc:docMk/>
            <pc:sldMk cId="1787389297" sldId="261"/>
            <ac:spMk id="5" creationId="{1D1D7F23-FF20-B192-36DA-5E97A24A119F}"/>
          </ac:spMkLst>
        </pc:spChg>
        <pc:spChg chg="add del">
          <ac:chgData name="Ruchita Bhogapuram" userId="a8d0f682-e697-4aa5-b613-06e1867db987" providerId="ADAL" clId="{9145530B-6F9D-43FD-B1D9-8F57A236EBB7}" dt="2022-07-05T06:15:58.401" v="360" actId="26606"/>
          <ac:spMkLst>
            <pc:docMk/>
            <pc:sldMk cId="1787389297" sldId="261"/>
            <ac:spMk id="51" creationId="{B61375F2-60B1-44ED-B60A-019C4BD5A62A}"/>
          </ac:spMkLst>
        </pc:spChg>
        <pc:spChg chg="add del">
          <ac:chgData name="Ruchita Bhogapuram" userId="a8d0f682-e697-4aa5-b613-06e1867db987" providerId="ADAL" clId="{9145530B-6F9D-43FD-B1D9-8F57A236EBB7}" dt="2022-07-05T06:15:58.366" v="359" actId="26606"/>
          <ac:spMkLst>
            <pc:docMk/>
            <pc:sldMk cId="1787389297" sldId="261"/>
            <ac:spMk id="140" creationId="{C2E4E997-8672-4FFD-B8EC-9932A8E4714B}"/>
          </ac:spMkLst>
        </pc:spChg>
        <pc:grpChg chg="add del">
          <ac:chgData name="Ruchita Bhogapuram" userId="a8d0f682-e697-4aa5-b613-06e1867db987" providerId="ADAL" clId="{9145530B-6F9D-43FD-B1D9-8F57A236EBB7}" dt="2022-07-05T06:15:58.401" v="360" actId="26606"/>
          <ac:grpSpMkLst>
            <pc:docMk/>
            <pc:sldMk cId="1787389297" sldId="261"/>
            <ac:grpSpMk id="10" creationId="{3BAEF7DA-43C4-4736-B5A3-B48E6125AB2D}"/>
          </ac:grpSpMkLst>
        </pc:grpChg>
        <pc:grpChg chg="add del">
          <ac:chgData name="Ruchita Bhogapuram" userId="a8d0f682-e697-4aa5-b613-06e1867db987" providerId="ADAL" clId="{9145530B-6F9D-43FD-B1D9-8F57A236EBB7}" dt="2022-07-05T06:15:58.401" v="360" actId="26606"/>
          <ac:grpSpMkLst>
            <pc:docMk/>
            <pc:sldMk cId="1787389297" sldId="261"/>
            <ac:grpSpMk id="53" creationId="{4ADB9295-9645-4BF2-ADFD-75800B7FAD06}"/>
          </ac:grpSpMkLst>
        </pc:grpChg>
        <pc:grpChg chg="add del">
          <ac:chgData name="Ruchita Bhogapuram" userId="a8d0f682-e697-4aa5-b613-06e1867db987" providerId="ADAL" clId="{9145530B-6F9D-43FD-B1D9-8F57A236EBB7}" dt="2022-07-05T06:15:58.401" v="360" actId="26606"/>
          <ac:grpSpMkLst>
            <pc:docMk/>
            <pc:sldMk cId="1787389297" sldId="261"/>
            <ac:grpSpMk id="82" creationId="{B485B3F6-654D-4842-A2DE-677D12FED460}"/>
          </ac:grpSpMkLst>
        </pc:grpChg>
        <pc:grpChg chg="add del">
          <ac:chgData name="Ruchita Bhogapuram" userId="a8d0f682-e697-4aa5-b613-06e1867db987" providerId="ADAL" clId="{9145530B-6F9D-43FD-B1D9-8F57A236EBB7}" dt="2022-07-05T06:15:58.366" v="359" actId="26606"/>
          <ac:grpSpMkLst>
            <pc:docMk/>
            <pc:sldMk cId="1787389297" sldId="261"/>
            <ac:grpSpMk id="99" creationId="{EB95AFDF-FA7D-4311-9C65-6D507D92F474}"/>
          </ac:grpSpMkLst>
        </pc:grpChg>
        <pc:grpChg chg="add del">
          <ac:chgData name="Ruchita Bhogapuram" userId="a8d0f682-e697-4aa5-b613-06e1867db987" providerId="ADAL" clId="{9145530B-6F9D-43FD-B1D9-8F57A236EBB7}" dt="2022-07-05T06:15:58.366" v="359" actId="26606"/>
          <ac:grpSpMkLst>
            <pc:docMk/>
            <pc:sldMk cId="1787389297" sldId="261"/>
            <ac:grpSpMk id="144" creationId="{453E4DEE-E996-40F8-8635-0FF43D7348F9}"/>
          </ac:grpSpMkLst>
        </pc:grpChg>
        <pc:grpChg chg="add">
          <ac:chgData name="Ruchita Bhogapuram" userId="a8d0f682-e697-4aa5-b613-06e1867db987" providerId="ADAL" clId="{9145530B-6F9D-43FD-B1D9-8F57A236EBB7}" dt="2022-07-05T06:15:58.401" v="360" actId="26606"/>
          <ac:grpSpMkLst>
            <pc:docMk/>
            <pc:sldMk cId="1787389297" sldId="261"/>
            <ac:grpSpMk id="174" creationId="{EB95AFDF-FA7D-4311-9C65-6D507D92F474}"/>
          </ac:grpSpMkLst>
        </pc:grpChg>
        <pc:picChg chg="add mod">
          <ac:chgData name="Ruchita Bhogapuram" userId="a8d0f682-e697-4aa5-b613-06e1867db987" providerId="ADAL" clId="{9145530B-6F9D-43FD-B1D9-8F57A236EBB7}" dt="2022-07-05T06:15:58.401" v="360" actId="26606"/>
          <ac:picMkLst>
            <pc:docMk/>
            <pc:sldMk cId="1787389297" sldId="261"/>
            <ac:picMk id="7" creationId="{4C7E8712-A9E4-686E-FFFE-15DDEF2A8785}"/>
          </ac:picMkLst>
        </pc:picChg>
        <pc:picChg chg="add del">
          <ac:chgData name="Ruchita Bhogapuram" userId="a8d0f682-e697-4aa5-b613-06e1867db987" providerId="ADAL" clId="{9145530B-6F9D-43FD-B1D9-8F57A236EBB7}" dt="2022-07-05T06:15:58.401" v="360" actId="26606"/>
          <ac:picMkLst>
            <pc:docMk/>
            <pc:sldMk cId="1787389297" sldId="261"/>
            <ac:picMk id="8" creationId="{9FBB3149-8289-4060-BB01-ED3047C53146}"/>
          </ac:picMkLst>
        </pc:picChg>
        <pc:picChg chg="add del">
          <ac:chgData name="Ruchita Bhogapuram" userId="a8d0f682-e697-4aa5-b613-06e1867db987" providerId="ADAL" clId="{9145530B-6F9D-43FD-B1D9-8F57A236EBB7}" dt="2022-07-05T06:15:58.366" v="359" actId="26606"/>
          <ac:picMkLst>
            <pc:docMk/>
            <pc:sldMk cId="1787389297" sldId="261"/>
            <ac:picMk id="97" creationId="{5FF7B57D-FF7B-48B3-9F60-9BCEEECF9E76}"/>
          </ac:picMkLst>
        </pc:picChg>
        <pc:picChg chg="add del">
          <ac:chgData name="Ruchita Bhogapuram" userId="a8d0f682-e697-4aa5-b613-06e1867db987" providerId="ADAL" clId="{9145530B-6F9D-43FD-B1D9-8F57A236EBB7}" dt="2022-07-05T06:15:58.366" v="359" actId="26606"/>
          <ac:picMkLst>
            <pc:docMk/>
            <pc:sldMk cId="1787389297" sldId="261"/>
            <ac:picMk id="142" creationId="{FE6BA9E6-1D9E-4D30-B528-D49FA1342E4E}"/>
          </ac:picMkLst>
        </pc:picChg>
        <pc:picChg chg="add">
          <ac:chgData name="Ruchita Bhogapuram" userId="a8d0f682-e697-4aa5-b613-06e1867db987" providerId="ADAL" clId="{9145530B-6F9D-43FD-B1D9-8F57A236EBB7}" dt="2022-07-05T06:15:58.401" v="360" actId="26606"/>
          <ac:picMkLst>
            <pc:docMk/>
            <pc:sldMk cId="1787389297" sldId="261"/>
            <ac:picMk id="173" creationId="{5FF7B57D-FF7B-48B3-9F60-9BCEEECF9E76}"/>
          </ac:picMkLst>
        </pc:picChg>
      </pc:sldChg>
      <pc:sldChg chg="addSp delSp modSp mod modTransition">
        <pc:chgData name="Ruchita Bhogapuram" userId="a8d0f682-e697-4aa5-b613-06e1867db987" providerId="ADAL" clId="{9145530B-6F9D-43FD-B1D9-8F57A236EBB7}" dt="2022-07-05T09:17:39.706" v="2620"/>
        <pc:sldMkLst>
          <pc:docMk/>
          <pc:sldMk cId="4256206164" sldId="262"/>
        </pc:sldMkLst>
        <pc:spChg chg="add mod">
          <ac:chgData name="Ruchita Bhogapuram" userId="a8d0f682-e697-4aa5-b613-06e1867db987" providerId="ADAL" clId="{9145530B-6F9D-43FD-B1D9-8F57A236EBB7}" dt="2022-07-05T06:23:03.220" v="437" actId="20577"/>
          <ac:spMkLst>
            <pc:docMk/>
            <pc:sldMk cId="4256206164" sldId="262"/>
            <ac:spMk id="3" creationId="{E81D0CC2-A9B1-31DB-63B8-57843153A8DD}"/>
          </ac:spMkLst>
        </pc:spChg>
        <pc:picChg chg="add del mod">
          <ac:chgData name="Ruchita Bhogapuram" userId="a8d0f682-e697-4aa5-b613-06e1867db987" providerId="ADAL" clId="{9145530B-6F9D-43FD-B1D9-8F57A236EBB7}" dt="2022-07-05T06:25:13.990" v="449" actId="478"/>
          <ac:picMkLst>
            <pc:docMk/>
            <pc:sldMk cId="4256206164" sldId="262"/>
            <ac:picMk id="5" creationId="{53D100E0-AA8B-2B82-60B5-FF507FF10083}"/>
          </ac:picMkLst>
        </pc:picChg>
        <pc:picChg chg="add del mod">
          <ac:chgData name="Ruchita Bhogapuram" userId="a8d0f682-e697-4aa5-b613-06e1867db987" providerId="ADAL" clId="{9145530B-6F9D-43FD-B1D9-8F57A236EBB7}" dt="2022-07-05T06:24:33.524" v="448" actId="478"/>
          <ac:picMkLst>
            <pc:docMk/>
            <pc:sldMk cId="4256206164" sldId="262"/>
            <ac:picMk id="7" creationId="{AAC65735-E86B-04A8-953C-699EE41098D2}"/>
          </ac:picMkLst>
        </pc:picChg>
        <pc:picChg chg="add mod">
          <ac:chgData name="Ruchita Bhogapuram" userId="a8d0f682-e697-4aa5-b613-06e1867db987" providerId="ADAL" clId="{9145530B-6F9D-43FD-B1D9-8F57A236EBB7}" dt="2022-07-05T06:27:10.037" v="458" actId="1076"/>
          <ac:picMkLst>
            <pc:docMk/>
            <pc:sldMk cId="4256206164" sldId="262"/>
            <ac:picMk id="9" creationId="{69F91713-A247-49E7-BEB5-56328A2B6F83}"/>
          </ac:picMkLst>
        </pc:picChg>
      </pc:sldChg>
      <pc:sldChg chg="addSp delSp modSp mod ord modTransition setBg">
        <pc:chgData name="Ruchita Bhogapuram" userId="a8d0f682-e697-4aa5-b613-06e1867db987" providerId="ADAL" clId="{9145530B-6F9D-43FD-B1D9-8F57A236EBB7}" dt="2022-07-05T09:17:39.706" v="2620"/>
        <pc:sldMkLst>
          <pc:docMk/>
          <pc:sldMk cId="247871006" sldId="263"/>
        </pc:sldMkLst>
        <pc:spChg chg="add mod">
          <ac:chgData name="Ruchita Bhogapuram" userId="a8d0f682-e697-4aa5-b613-06e1867db987" providerId="ADAL" clId="{9145530B-6F9D-43FD-B1D9-8F57A236EBB7}" dt="2022-07-05T06:30:57.910" v="505" actId="1076"/>
          <ac:spMkLst>
            <pc:docMk/>
            <pc:sldMk cId="247871006" sldId="263"/>
            <ac:spMk id="5" creationId="{61D77113-4439-8ED6-1FC5-2961BFA03B8E}"/>
          </ac:spMkLst>
        </pc:spChg>
        <pc:spChg chg="add del">
          <ac:chgData name="Ruchita Bhogapuram" userId="a8d0f682-e697-4aa5-b613-06e1867db987" providerId="ADAL" clId="{9145530B-6F9D-43FD-B1D9-8F57A236EBB7}" dt="2022-07-05T06:27:43.557" v="460" actId="26606"/>
          <ac:spMkLst>
            <pc:docMk/>
            <pc:sldMk cId="247871006" sldId="263"/>
            <ac:spMk id="9" creationId="{3D66C6E3-EBD2-40B7-8FD8-D6D2250FC482}"/>
          </ac:spMkLst>
        </pc:spChg>
        <pc:spChg chg="add del">
          <ac:chgData name="Ruchita Bhogapuram" userId="a8d0f682-e697-4aa5-b613-06e1867db987" providerId="ADAL" clId="{9145530B-6F9D-43FD-B1D9-8F57A236EBB7}" dt="2022-07-05T06:27:45.197" v="462" actId="26606"/>
          <ac:spMkLst>
            <pc:docMk/>
            <pc:sldMk cId="247871006" sldId="263"/>
            <ac:spMk id="11" creationId="{657D9EFE-4243-4017-9315-63206084D089}"/>
          </ac:spMkLst>
        </pc:spChg>
        <pc:spChg chg="add del">
          <ac:chgData name="Ruchita Bhogapuram" userId="a8d0f682-e697-4aa5-b613-06e1867db987" providerId="ADAL" clId="{9145530B-6F9D-43FD-B1D9-8F57A236EBB7}" dt="2022-07-05T06:27:45.197" v="462" actId="26606"/>
          <ac:spMkLst>
            <pc:docMk/>
            <pc:sldMk cId="247871006" sldId="263"/>
            <ac:spMk id="12" creationId="{AA2EC7FB-B6D7-468A-8D97-D703FEC194AF}"/>
          </ac:spMkLst>
        </pc:spChg>
        <pc:spChg chg="add del">
          <ac:chgData name="Ruchita Bhogapuram" userId="a8d0f682-e697-4aa5-b613-06e1867db987" providerId="ADAL" clId="{9145530B-6F9D-43FD-B1D9-8F57A236EBB7}" dt="2022-07-05T06:27:45.197" v="462" actId="26606"/>
          <ac:spMkLst>
            <pc:docMk/>
            <pc:sldMk cId="247871006" sldId="263"/>
            <ac:spMk id="13" creationId="{C98BB248-BA08-4E0B-8C30-EF9826CAAB97}"/>
          </ac:spMkLst>
        </pc:spChg>
        <pc:spChg chg="add">
          <ac:chgData name="Ruchita Bhogapuram" userId="a8d0f682-e697-4aa5-b613-06e1867db987" providerId="ADAL" clId="{9145530B-6F9D-43FD-B1D9-8F57A236EBB7}" dt="2022-07-05T06:30:45.095" v="504" actId="26606"/>
          <ac:spMkLst>
            <pc:docMk/>
            <pc:sldMk cId="247871006" sldId="263"/>
            <ac:spMk id="80" creationId="{2F0EACBB-AB1D-4D11-AE26-0A672B872FCE}"/>
          </ac:spMkLst>
        </pc:spChg>
        <pc:grpChg chg="add del">
          <ac:chgData name="Ruchita Bhogapuram" userId="a8d0f682-e697-4aa5-b613-06e1867db987" providerId="ADAL" clId="{9145530B-6F9D-43FD-B1D9-8F57A236EBB7}" dt="2022-07-05T06:30:45.095" v="504" actId="26606"/>
          <ac:grpSpMkLst>
            <pc:docMk/>
            <pc:sldMk cId="247871006" sldId="263"/>
            <ac:grpSpMk id="15" creationId="{08AFDCCA-EC08-414E-B480-1D1877FE7448}"/>
          </ac:grpSpMkLst>
        </pc:grpChg>
        <pc:grpChg chg="add">
          <ac:chgData name="Ruchita Bhogapuram" userId="a8d0f682-e697-4aa5-b613-06e1867db987" providerId="ADAL" clId="{9145530B-6F9D-43FD-B1D9-8F57A236EBB7}" dt="2022-07-05T06:30:45.095" v="504" actId="26606"/>
          <ac:grpSpMkLst>
            <pc:docMk/>
            <pc:sldMk cId="247871006" sldId="263"/>
            <ac:grpSpMk id="24" creationId="{FF5EAD09-B81D-415F-8BCF-73C81AE05F21}"/>
          </ac:grpSpMkLst>
        </pc:grpChg>
        <pc:grpChg chg="add">
          <ac:chgData name="Ruchita Bhogapuram" userId="a8d0f682-e697-4aa5-b613-06e1867db987" providerId="ADAL" clId="{9145530B-6F9D-43FD-B1D9-8F57A236EBB7}" dt="2022-07-05T06:30:45.095" v="504" actId="26606"/>
          <ac:grpSpMkLst>
            <pc:docMk/>
            <pc:sldMk cId="247871006" sldId="263"/>
            <ac:grpSpMk id="82" creationId="{EDEE0B57-C901-4422-9C96-B0E1A0D4D0E7}"/>
          </ac:grpSpMkLst>
        </pc:grpChg>
        <pc:grpChg chg="add">
          <ac:chgData name="Ruchita Bhogapuram" userId="a8d0f682-e697-4aa5-b613-06e1867db987" providerId="ADAL" clId="{9145530B-6F9D-43FD-B1D9-8F57A236EBB7}" dt="2022-07-05T06:30:45.095" v="504" actId="26606"/>
          <ac:grpSpMkLst>
            <pc:docMk/>
            <pc:sldMk cId="247871006" sldId="263"/>
            <ac:grpSpMk id="138" creationId="{B8DE5EA2-C86F-45CC-A9F1-5100DE1D1986}"/>
          </ac:grpSpMkLst>
        </pc:grpChg>
        <pc:picChg chg="add del mod">
          <ac:chgData name="Ruchita Bhogapuram" userId="a8d0f682-e697-4aa5-b613-06e1867db987" providerId="ADAL" clId="{9145530B-6F9D-43FD-B1D9-8F57A236EBB7}" dt="2022-07-05T06:29:07.092" v="464" actId="478"/>
          <ac:picMkLst>
            <pc:docMk/>
            <pc:sldMk cId="247871006" sldId="263"/>
            <ac:picMk id="2" creationId="{B8A703A1-C19F-CC51-AA8A-660B978F9F31}"/>
          </ac:picMkLst>
        </pc:picChg>
        <pc:picChg chg="add del mod">
          <ac:chgData name="Ruchita Bhogapuram" userId="a8d0f682-e697-4aa5-b613-06e1867db987" providerId="ADAL" clId="{9145530B-6F9D-43FD-B1D9-8F57A236EBB7}" dt="2022-07-05T06:30:05.735" v="474" actId="478"/>
          <ac:picMkLst>
            <pc:docMk/>
            <pc:sldMk cId="247871006" sldId="263"/>
            <ac:picMk id="4" creationId="{55401CAD-940B-E4C5-2B53-F1E6421A2661}"/>
          </ac:picMkLst>
        </pc:picChg>
        <pc:picChg chg="add del">
          <ac:chgData name="Ruchita Bhogapuram" userId="a8d0f682-e697-4aa5-b613-06e1867db987" providerId="ADAL" clId="{9145530B-6F9D-43FD-B1D9-8F57A236EBB7}" dt="2022-07-05T06:27:43.557" v="460" actId="26606"/>
          <ac:picMkLst>
            <pc:docMk/>
            <pc:sldMk cId="247871006" sldId="263"/>
            <ac:picMk id="7" creationId="{6D651BB0-1DFD-4941-83DD-704006F6B139}"/>
          </ac:picMkLst>
        </pc:picChg>
        <pc:picChg chg="add del">
          <ac:chgData name="Ruchita Bhogapuram" userId="a8d0f682-e697-4aa5-b613-06e1867db987" providerId="ADAL" clId="{9145530B-6F9D-43FD-B1D9-8F57A236EBB7}" dt="2022-07-05T06:30:45.095" v="504" actId="26606"/>
          <ac:picMkLst>
            <pc:docMk/>
            <pc:sldMk cId="247871006" sldId="263"/>
            <ac:picMk id="17" creationId="{1DE10DE7-9D2C-4BED-BB15-10A57A4852D5}"/>
          </ac:picMkLst>
        </pc:picChg>
        <pc:picChg chg="add">
          <ac:chgData name="Ruchita Bhogapuram" userId="a8d0f682-e697-4aa5-b613-06e1867db987" providerId="ADAL" clId="{9145530B-6F9D-43FD-B1D9-8F57A236EBB7}" dt="2022-07-05T06:30:45.095" v="504" actId="26606"/>
          <ac:picMkLst>
            <pc:docMk/>
            <pc:sldMk cId="247871006" sldId="263"/>
            <ac:picMk id="22" creationId="{9ACD3AF8-B16E-4174-8C1A-41F683C4AF8A}"/>
          </ac:picMkLst>
        </pc:picChg>
      </pc:sldChg>
      <pc:sldChg chg="addSp delSp modSp mod ord modTransition">
        <pc:chgData name="Ruchita Bhogapuram" userId="a8d0f682-e697-4aa5-b613-06e1867db987" providerId="ADAL" clId="{9145530B-6F9D-43FD-B1D9-8F57A236EBB7}" dt="2022-07-05T09:17:39.706" v="2620"/>
        <pc:sldMkLst>
          <pc:docMk/>
          <pc:sldMk cId="4240244687" sldId="264"/>
        </pc:sldMkLst>
        <pc:spChg chg="add mod">
          <ac:chgData name="Ruchita Bhogapuram" userId="a8d0f682-e697-4aa5-b613-06e1867db987" providerId="ADAL" clId="{9145530B-6F9D-43FD-B1D9-8F57A236EBB7}" dt="2022-07-05T06:49:31.270" v="650" actId="1076"/>
          <ac:spMkLst>
            <pc:docMk/>
            <pc:sldMk cId="4240244687" sldId="264"/>
            <ac:spMk id="6" creationId="{9DFB879E-21F8-0A55-93DE-86DDB2D42DF4}"/>
          </ac:spMkLst>
        </pc:spChg>
        <pc:spChg chg="add mod">
          <ac:chgData name="Ruchita Bhogapuram" userId="a8d0f682-e697-4aa5-b613-06e1867db987" providerId="ADAL" clId="{9145530B-6F9D-43FD-B1D9-8F57A236EBB7}" dt="2022-07-05T06:49:35.436" v="651" actId="1076"/>
          <ac:spMkLst>
            <pc:docMk/>
            <pc:sldMk cId="4240244687" sldId="264"/>
            <ac:spMk id="9" creationId="{20EEF9CA-691B-9F75-039D-3E402B6298E8}"/>
          </ac:spMkLst>
        </pc:spChg>
        <pc:picChg chg="add mod">
          <ac:chgData name="Ruchita Bhogapuram" userId="a8d0f682-e697-4aa5-b613-06e1867db987" providerId="ADAL" clId="{9145530B-6F9D-43FD-B1D9-8F57A236EBB7}" dt="2022-07-05T06:47:37.803" v="635" actId="1076"/>
          <ac:picMkLst>
            <pc:docMk/>
            <pc:sldMk cId="4240244687" sldId="264"/>
            <ac:picMk id="3" creationId="{2B8DA579-0DC5-6118-EF6D-D42B9DEC35C3}"/>
          </ac:picMkLst>
        </pc:picChg>
        <pc:picChg chg="add mod">
          <ac:chgData name="Ruchita Bhogapuram" userId="a8d0f682-e697-4aa5-b613-06e1867db987" providerId="ADAL" clId="{9145530B-6F9D-43FD-B1D9-8F57A236EBB7}" dt="2022-07-05T06:47:34.987" v="634" actId="1076"/>
          <ac:picMkLst>
            <pc:docMk/>
            <pc:sldMk cId="4240244687" sldId="264"/>
            <ac:picMk id="4" creationId="{B81420DB-5212-6264-6B20-6F618122E5D5}"/>
          </ac:picMkLst>
        </pc:picChg>
        <pc:picChg chg="add del mod">
          <ac:chgData name="Ruchita Bhogapuram" userId="a8d0f682-e697-4aa5-b613-06e1867db987" providerId="ADAL" clId="{9145530B-6F9D-43FD-B1D9-8F57A236EBB7}" dt="2022-07-05T06:48:04.187" v="638" actId="478"/>
          <ac:picMkLst>
            <pc:docMk/>
            <pc:sldMk cId="4240244687" sldId="264"/>
            <ac:picMk id="7" creationId="{09B58502-F9D8-3886-8F82-5AD405931420}"/>
          </ac:picMkLst>
        </pc:picChg>
      </pc:sldChg>
      <pc:sldChg chg="addSp delSp modSp add mod ord modTransition">
        <pc:chgData name="Ruchita Bhogapuram" userId="a8d0f682-e697-4aa5-b613-06e1867db987" providerId="ADAL" clId="{9145530B-6F9D-43FD-B1D9-8F57A236EBB7}" dt="2022-07-05T09:17:39.706" v="2620"/>
        <pc:sldMkLst>
          <pc:docMk/>
          <pc:sldMk cId="2116641731" sldId="265"/>
        </pc:sldMkLst>
        <pc:spChg chg="add mod">
          <ac:chgData name="Ruchita Bhogapuram" userId="a8d0f682-e697-4aa5-b613-06e1867db987" providerId="ADAL" clId="{9145530B-6F9D-43FD-B1D9-8F57A236EBB7}" dt="2022-07-05T07:25:14.212" v="1417" actId="20577"/>
          <ac:spMkLst>
            <pc:docMk/>
            <pc:sldMk cId="2116641731" sldId="265"/>
            <ac:spMk id="4" creationId="{09DE214F-362B-AD6B-210B-8467167C4AF4}"/>
          </ac:spMkLst>
        </pc:spChg>
        <pc:spChg chg="add mod">
          <ac:chgData name="Ruchita Bhogapuram" userId="a8d0f682-e697-4aa5-b613-06e1867db987" providerId="ADAL" clId="{9145530B-6F9D-43FD-B1D9-8F57A236EBB7}" dt="2022-07-05T07:11:17.603" v="804" actId="14100"/>
          <ac:spMkLst>
            <pc:docMk/>
            <pc:sldMk cId="2116641731" sldId="265"/>
            <ac:spMk id="5" creationId="{B9BE57F5-78EA-C7C5-1B75-C9F728BE7C54}"/>
          </ac:spMkLst>
        </pc:spChg>
        <pc:picChg chg="add mod">
          <ac:chgData name="Ruchita Bhogapuram" userId="a8d0f682-e697-4aa5-b613-06e1867db987" providerId="ADAL" clId="{9145530B-6F9D-43FD-B1D9-8F57A236EBB7}" dt="2022-07-05T07:11:38.828" v="811" actId="1076"/>
          <ac:picMkLst>
            <pc:docMk/>
            <pc:sldMk cId="2116641731" sldId="265"/>
            <ac:picMk id="3" creationId="{C57C18F3-2EAF-9A14-8881-F9B43AF8013D}"/>
          </ac:picMkLst>
        </pc:picChg>
        <pc:picChg chg="del">
          <ac:chgData name="Ruchita Bhogapuram" userId="a8d0f682-e697-4aa5-b613-06e1867db987" providerId="ADAL" clId="{9145530B-6F9D-43FD-B1D9-8F57A236EBB7}" dt="2022-07-05T07:02:23.358" v="749" actId="478"/>
          <ac:picMkLst>
            <pc:docMk/>
            <pc:sldMk cId="2116641731" sldId="265"/>
            <ac:picMk id="7" creationId="{DC8E3B0E-D31B-EA6F-ED57-30114D4E053B}"/>
          </ac:picMkLst>
        </pc:picChg>
      </pc:sldChg>
      <pc:sldChg chg="addSp delSp modSp del mod ord">
        <pc:chgData name="Ruchita Bhogapuram" userId="a8d0f682-e697-4aa5-b613-06e1867db987" providerId="ADAL" clId="{9145530B-6F9D-43FD-B1D9-8F57A236EBB7}" dt="2022-07-05T07:02:13.982" v="747" actId="47"/>
        <pc:sldMkLst>
          <pc:docMk/>
          <pc:sldMk cId="4162246625" sldId="265"/>
        </pc:sldMkLst>
        <pc:picChg chg="add del mod">
          <ac:chgData name="Ruchita Bhogapuram" userId="a8d0f682-e697-4aa5-b613-06e1867db987" providerId="ADAL" clId="{9145530B-6F9D-43FD-B1D9-8F57A236EBB7}" dt="2022-07-05T06:40:15.051" v="535" actId="478"/>
          <ac:picMkLst>
            <pc:docMk/>
            <pc:sldMk cId="4162246625" sldId="265"/>
            <ac:picMk id="3" creationId="{F4A24280-2D04-AA61-74FF-F0D429ED4B9F}"/>
          </ac:picMkLst>
        </pc:picChg>
        <pc:picChg chg="add del mod">
          <ac:chgData name="Ruchita Bhogapuram" userId="a8d0f682-e697-4aa5-b613-06e1867db987" providerId="ADAL" clId="{9145530B-6F9D-43FD-B1D9-8F57A236EBB7}" dt="2022-07-05T06:40:03.488" v="533" actId="478"/>
          <ac:picMkLst>
            <pc:docMk/>
            <pc:sldMk cId="4162246625" sldId="265"/>
            <ac:picMk id="5" creationId="{75639FDF-F728-7540-2CF3-4A99C50A396C}"/>
          </ac:picMkLst>
        </pc:picChg>
        <pc:picChg chg="add mod">
          <ac:chgData name="Ruchita Bhogapuram" userId="a8d0f682-e697-4aa5-b613-06e1867db987" providerId="ADAL" clId="{9145530B-6F9D-43FD-B1D9-8F57A236EBB7}" dt="2022-07-05T06:36:51.268" v="524" actId="1076"/>
          <ac:picMkLst>
            <pc:docMk/>
            <pc:sldMk cId="4162246625" sldId="265"/>
            <ac:picMk id="7" creationId="{DC8E3B0E-D31B-EA6F-ED57-30114D4E053B}"/>
          </ac:picMkLst>
        </pc:picChg>
        <pc:picChg chg="add del mod">
          <ac:chgData name="Ruchita Bhogapuram" userId="a8d0f682-e697-4aa5-b613-06e1867db987" providerId="ADAL" clId="{9145530B-6F9D-43FD-B1D9-8F57A236EBB7}" dt="2022-07-05T06:47:48.003" v="636" actId="478"/>
          <ac:picMkLst>
            <pc:docMk/>
            <pc:sldMk cId="4162246625" sldId="265"/>
            <ac:picMk id="9" creationId="{536882DB-B224-49E5-3F9C-1D497559B149}"/>
          </ac:picMkLst>
        </pc:picChg>
        <pc:picChg chg="add del mod">
          <ac:chgData name="Ruchita Bhogapuram" userId="a8d0f682-e697-4aa5-b613-06e1867db987" providerId="ADAL" clId="{9145530B-6F9D-43FD-B1D9-8F57A236EBB7}" dt="2022-07-05T06:46:47.666" v="624" actId="478"/>
          <ac:picMkLst>
            <pc:docMk/>
            <pc:sldMk cId="4162246625" sldId="265"/>
            <ac:picMk id="11" creationId="{3693C4E8-EA5B-3D4A-62B0-BEA948F0C0F4}"/>
          </ac:picMkLst>
        </pc:picChg>
      </pc:sldChg>
      <pc:sldChg chg="addSp delSp modSp mod modTransition">
        <pc:chgData name="Ruchita Bhogapuram" userId="a8d0f682-e697-4aa5-b613-06e1867db987" providerId="ADAL" clId="{9145530B-6F9D-43FD-B1D9-8F57A236EBB7}" dt="2022-07-05T09:17:39.706" v="2620"/>
        <pc:sldMkLst>
          <pc:docMk/>
          <pc:sldMk cId="1255100768" sldId="266"/>
        </pc:sldMkLst>
        <pc:spChg chg="add mod">
          <ac:chgData name="Ruchita Bhogapuram" userId="a8d0f682-e697-4aa5-b613-06e1867db987" providerId="ADAL" clId="{9145530B-6F9D-43FD-B1D9-8F57A236EBB7}" dt="2022-07-05T06:42:04.194" v="592" actId="20577"/>
          <ac:spMkLst>
            <pc:docMk/>
            <pc:sldMk cId="1255100768" sldId="266"/>
            <ac:spMk id="5" creationId="{64C1CC56-6B31-F58B-7552-11A265B98F89}"/>
          </ac:spMkLst>
        </pc:spChg>
        <pc:picChg chg="add del mod">
          <ac:chgData name="Ruchita Bhogapuram" userId="a8d0f682-e697-4aa5-b613-06e1867db987" providerId="ADAL" clId="{9145530B-6F9D-43FD-B1D9-8F57A236EBB7}" dt="2022-07-05T06:42:11.255" v="594" actId="478"/>
          <ac:picMkLst>
            <pc:docMk/>
            <pc:sldMk cId="1255100768" sldId="266"/>
            <ac:picMk id="2" creationId="{491C0CDB-356A-4077-2E10-5507F8FDDA4F}"/>
          </ac:picMkLst>
        </pc:picChg>
        <pc:picChg chg="add del mod">
          <ac:chgData name="Ruchita Bhogapuram" userId="a8d0f682-e697-4aa5-b613-06e1867db987" providerId="ADAL" clId="{9145530B-6F9D-43FD-B1D9-8F57A236EBB7}" dt="2022-07-05T06:42:09.540" v="593" actId="478"/>
          <ac:picMkLst>
            <pc:docMk/>
            <pc:sldMk cId="1255100768" sldId="266"/>
            <ac:picMk id="3" creationId="{55093277-CC24-9B4B-7A7A-4C7D2B59CFE1}"/>
          </ac:picMkLst>
        </pc:picChg>
        <pc:picChg chg="add del mod">
          <ac:chgData name="Ruchita Bhogapuram" userId="a8d0f682-e697-4aa5-b613-06e1867db987" providerId="ADAL" clId="{9145530B-6F9D-43FD-B1D9-8F57A236EBB7}" dt="2022-07-05T06:45:47.675" v="610" actId="478"/>
          <ac:picMkLst>
            <pc:docMk/>
            <pc:sldMk cId="1255100768" sldId="266"/>
            <ac:picMk id="7" creationId="{F3A07963-E09E-172D-7514-3CE23004D0B0}"/>
          </ac:picMkLst>
        </pc:picChg>
        <pc:picChg chg="add mod">
          <ac:chgData name="Ruchita Bhogapuram" userId="a8d0f682-e697-4aa5-b613-06e1867db987" providerId="ADAL" clId="{9145530B-6F9D-43FD-B1D9-8F57A236EBB7}" dt="2022-07-05T06:45:52.116" v="612" actId="1076"/>
          <ac:picMkLst>
            <pc:docMk/>
            <pc:sldMk cId="1255100768" sldId="266"/>
            <ac:picMk id="9" creationId="{3DD6037A-25D9-C79F-4A2C-1582CC75AB49}"/>
          </ac:picMkLst>
        </pc:picChg>
        <pc:picChg chg="add mod">
          <ac:chgData name="Ruchita Bhogapuram" userId="a8d0f682-e697-4aa5-b613-06e1867db987" providerId="ADAL" clId="{9145530B-6F9D-43FD-B1D9-8F57A236EBB7}" dt="2022-07-05T06:45:56.667" v="614" actId="14100"/>
          <ac:picMkLst>
            <pc:docMk/>
            <pc:sldMk cId="1255100768" sldId="266"/>
            <ac:picMk id="11" creationId="{84299DFC-7256-59BD-45B5-B8EC4EDC48E5}"/>
          </ac:picMkLst>
        </pc:picChg>
      </pc:sldChg>
      <pc:sldChg chg="addSp delSp modSp mod ord modTransition setBg">
        <pc:chgData name="Ruchita Bhogapuram" userId="a8d0f682-e697-4aa5-b613-06e1867db987" providerId="ADAL" clId="{9145530B-6F9D-43FD-B1D9-8F57A236EBB7}" dt="2022-07-05T09:17:39.706" v="2620"/>
        <pc:sldMkLst>
          <pc:docMk/>
          <pc:sldMk cId="3895068890" sldId="267"/>
        </pc:sldMkLst>
        <pc:spChg chg="add del mod ord">
          <ac:chgData name="Ruchita Bhogapuram" userId="a8d0f682-e697-4aa5-b613-06e1867db987" providerId="ADAL" clId="{9145530B-6F9D-43FD-B1D9-8F57A236EBB7}" dt="2022-07-05T07:01:20.998" v="744"/>
          <ac:spMkLst>
            <pc:docMk/>
            <pc:sldMk cId="3895068890" sldId="267"/>
            <ac:spMk id="3" creationId="{CAB162C6-BC49-2910-C18F-E9F01902E7FC}"/>
          </ac:spMkLst>
        </pc:spChg>
        <pc:spChg chg="add">
          <ac:chgData name="Ruchita Bhogapuram" userId="a8d0f682-e697-4aa5-b613-06e1867db987" providerId="ADAL" clId="{9145530B-6F9D-43FD-B1D9-8F57A236EBB7}" dt="2022-07-05T07:01:10.735" v="742" actId="26606"/>
          <ac:spMkLst>
            <pc:docMk/>
            <pc:sldMk cId="3895068890" sldId="267"/>
            <ac:spMk id="11" creationId="{1E43660D-412A-41EF-9745-E92C0AC60448}"/>
          </ac:spMkLst>
        </pc:spChg>
        <pc:picChg chg="add mod">
          <ac:chgData name="Ruchita Bhogapuram" userId="a8d0f682-e697-4aa5-b613-06e1867db987" providerId="ADAL" clId="{9145530B-6F9D-43FD-B1D9-8F57A236EBB7}" dt="2022-07-05T07:01:10.735" v="742" actId="26606"/>
          <ac:picMkLst>
            <pc:docMk/>
            <pc:sldMk cId="3895068890" sldId="267"/>
            <ac:picMk id="4" creationId="{6EB4F48A-F13D-47E9-0AE5-B08E692ACF60}"/>
          </ac:picMkLst>
        </pc:picChg>
        <pc:picChg chg="add">
          <ac:chgData name="Ruchita Bhogapuram" userId="a8d0f682-e697-4aa5-b613-06e1867db987" providerId="ADAL" clId="{9145530B-6F9D-43FD-B1D9-8F57A236EBB7}" dt="2022-07-05T07:01:10.735" v="742" actId="26606"/>
          <ac:picMkLst>
            <pc:docMk/>
            <pc:sldMk cId="3895068890" sldId="267"/>
            <ac:picMk id="9" creationId="{705E34FB-F15B-4B97-A591-8EE92E5FAEB1}"/>
          </ac:picMkLst>
        </pc:picChg>
      </pc:sldChg>
      <pc:sldChg chg="addSp delSp modSp mod modTransition setBg">
        <pc:chgData name="Ruchita Bhogapuram" userId="a8d0f682-e697-4aa5-b613-06e1867db987" providerId="ADAL" clId="{9145530B-6F9D-43FD-B1D9-8F57A236EBB7}" dt="2022-07-05T09:26:22.581" v="2675" actId="33524"/>
        <pc:sldMkLst>
          <pc:docMk/>
          <pc:sldMk cId="2631589923" sldId="268"/>
        </pc:sldMkLst>
        <pc:spChg chg="add del mod ord">
          <ac:chgData name="Ruchita Bhogapuram" userId="a8d0f682-e697-4aa5-b613-06e1867db987" providerId="ADAL" clId="{9145530B-6F9D-43FD-B1D9-8F57A236EBB7}" dt="2022-07-05T06:52:00.299" v="669" actId="478"/>
          <ac:spMkLst>
            <pc:docMk/>
            <pc:sldMk cId="2631589923" sldId="268"/>
            <ac:spMk id="2" creationId="{A6FE091C-31D1-AA83-7728-56AE5AD200F7}"/>
          </ac:spMkLst>
        </pc:spChg>
        <pc:spChg chg="add mod">
          <ac:chgData name="Ruchita Bhogapuram" userId="a8d0f682-e697-4aa5-b613-06e1867db987" providerId="ADAL" clId="{9145530B-6F9D-43FD-B1D9-8F57A236EBB7}" dt="2022-07-05T09:26:22.581" v="2675" actId="33524"/>
          <ac:spMkLst>
            <pc:docMk/>
            <pc:sldMk cId="2631589923" sldId="268"/>
            <ac:spMk id="46" creationId="{EFCE007E-9114-B4B6-0BF4-F6430C71E4C7}"/>
          </ac:spMkLst>
        </pc:spChg>
        <pc:grpChg chg="add del">
          <ac:chgData name="Ruchita Bhogapuram" userId="a8d0f682-e697-4aa5-b613-06e1867db987" providerId="ADAL" clId="{9145530B-6F9D-43FD-B1D9-8F57A236EBB7}" dt="2022-07-05T06:51:45.674" v="664" actId="26606"/>
          <ac:grpSpMkLst>
            <pc:docMk/>
            <pc:sldMk cId="2631589923" sldId="268"/>
            <ac:grpSpMk id="1033" creationId="{EB95AFDF-FA7D-4311-9C65-6D507D92F474}"/>
          </ac:grpSpMkLst>
        </pc:grpChg>
        <pc:picChg chg="add mod">
          <ac:chgData name="Ruchita Bhogapuram" userId="a8d0f682-e697-4aa5-b613-06e1867db987" providerId="ADAL" clId="{9145530B-6F9D-43FD-B1D9-8F57A236EBB7}" dt="2022-07-05T09:20:25.833" v="2662" actId="1076"/>
          <ac:picMkLst>
            <pc:docMk/>
            <pc:sldMk cId="2631589923" sldId="268"/>
            <ac:picMk id="5" creationId="{AD79E5A0-7938-4103-C533-9012030E748D}"/>
          </ac:picMkLst>
        </pc:picChg>
        <pc:picChg chg="add del mod">
          <ac:chgData name="Ruchita Bhogapuram" userId="a8d0f682-e697-4aa5-b613-06e1867db987" providerId="ADAL" clId="{9145530B-6F9D-43FD-B1D9-8F57A236EBB7}" dt="2022-07-05T06:52:00.299" v="669" actId="478"/>
          <ac:picMkLst>
            <pc:docMk/>
            <pc:sldMk cId="2631589923" sldId="268"/>
            <ac:picMk id="1026" creationId="{3A54D155-1BA1-186D-2B0D-5CBB4F7AD8BE}"/>
          </ac:picMkLst>
        </pc:picChg>
        <pc:picChg chg="add del">
          <ac:chgData name="Ruchita Bhogapuram" userId="a8d0f682-e697-4aa5-b613-06e1867db987" providerId="ADAL" clId="{9145530B-6F9D-43FD-B1D9-8F57A236EBB7}" dt="2022-07-05T06:51:45.674" v="664" actId="26606"/>
          <ac:picMkLst>
            <pc:docMk/>
            <pc:sldMk cId="2631589923" sldId="268"/>
            <ac:picMk id="1031" creationId="{5FF7B57D-FF7B-48B3-9F60-9BCEEECF9E76}"/>
          </ac:picMkLst>
        </pc:picChg>
      </pc:sldChg>
      <pc:sldChg chg="addSp delSp modSp mod modTransition">
        <pc:chgData name="Ruchita Bhogapuram" userId="a8d0f682-e697-4aa5-b613-06e1867db987" providerId="ADAL" clId="{9145530B-6F9D-43FD-B1D9-8F57A236EBB7}" dt="2022-07-05T09:19:55.876" v="2658" actId="255"/>
        <pc:sldMkLst>
          <pc:docMk/>
          <pc:sldMk cId="232211143" sldId="269"/>
        </pc:sldMkLst>
        <pc:spChg chg="add mod">
          <ac:chgData name="Ruchita Bhogapuram" userId="a8d0f682-e697-4aa5-b613-06e1867db987" providerId="ADAL" clId="{9145530B-6F9D-43FD-B1D9-8F57A236EBB7}" dt="2022-07-05T09:19:55.876" v="2658" actId="255"/>
          <ac:spMkLst>
            <pc:docMk/>
            <pc:sldMk cId="232211143" sldId="269"/>
            <ac:spMk id="3" creationId="{C1353AB3-383D-E1E4-6FC0-C8CA78A6EC73}"/>
          </ac:spMkLst>
        </pc:spChg>
        <pc:picChg chg="add mod">
          <ac:chgData name="Ruchita Bhogapuram" userId="a8d0f682-e697-4aa5-b613-06e1867db987" providerId="ADAL" clId="{9145530B-6F9D-43FD-B1D9-8F57A236EBB7}" dt="2022-07-05T09:19:30.962" v="2623" actId="1076"/>
          <ac:picMkLst>
            <pc:docMk/>
            <pc:sldMk cId="232211143" sldId="269"/>
            <ac:picMk id="5" creationId="{EB1E6662-F85E-9D0F-344F-2F642D076636}"/>
          </ac:picMkLst>
        </pc:picChg>
        <pc:picChg chg="add del mod">
          <ac:chgData name="Ruchita Bhogapuram" userId="a8d0f682-e697-4aa5-b613-06e1867db987" providerId="ADAL" clId="{9145530B-6F9D-43FD-B1D9-8F57A236EBB7}" dt="2022-07-05T07:00:01.212" v="728" actId="478"/>
          <ac:picMkLst>
            <pc:docMk/>
            <pc:sldMk cId="232211143" sldId="269"/>
            <ac:picMk id="7" creationId="{AE077ABF-CECE-4BFB-9F62-01488664B62F}"/>
          </ac:picMkLst>
        </pc:picChg>
      </pc:sldChg>
      <pc:sldChg chg="addSp delSp modSp mod modTransition setBg">
        <pc:chgData name="Ruchita Bhogapuram" userId="a8d0f682-e697-4aa5-b613-06e1867db987" providerId="ADAL" clId="{9145530B-6F9D-43FD-B1D9-8F57A236EBB7}" dt="2022-07-05T09:17:39.706" v="2620"/>
        <pc:sldMkLst>
          <pc:docMk/>
          <pc:sldMk cId="1014218614" sldId="270"/>
        </pc:sldMkLst>
        <pc:spChg chg="add mod">
          <ac:chgData name="Ruchita Bhogapuram" userId="a8d0f682-e697-4aa5-b613-06e1867db987" providerId="ADAL" clId="{9145530B-6F9D-43FD-B1D9-8F57A236EBB7}" dt="2022-07-05T07:07:01.675" v="768" actId="26606"/>
          <ac:spMkLst>
            <pc:docMk/>
            <pc:sldMk cId="1014218614" sldId="270"/>
            <ac:spMk id="3" creationId="{CBDEBC64-6078-1F22-48A4-22735D39A0AB}"/>
          </ac:spMkLst>
        </pc:spChg>
        <pc:grpChg chg="add del">
          <ac:chgData name="Ruchita Bhogapuram" userId="a8d0f682-e697-4aa5-b613-06e1867db987" providerId="ADAL" clId="{9145530B-6F9D-43FD-B1D9-8F57A236EBB7}" dt="2022-07-05T07:07:01.675" v="768" actId="26606"/>
          <ac:grpSpMkLst>
            <pc:docMk/>
            <pc:sldMk cId="1014218614" sldId="270"/>
            <ac:grpSpMk id="11" creationId="{A838DBA2-246D-4087-AE0A-6EA2B4B65AF3}"/>
          </ac:grpSpMkLst>
        </pc:grpChg>
        <pc:grpChg chg="add del">
          <ac:chgData name="Ruchita Bhogapuram" userId="a8d0f682-e697-4aa5-b613-06e1867db987" providerId="ADAL" clId="{9145530B-6F9D-43FD-B1D9-8F57A236EBB7}" dt="2022-07-05T07:07:01.675" v="768" actId="26606"/>
          <ac:grpSpMkLst>
            <pc:docMk/>
            <pc:sldMk cId="1014218614" sldId="270"/>
            <ac:grpSpMk id="52" creationId="{8E1DDAD8-1D10-4640-A034-BE90015E37B6}"/>
          </ac:grpSpMkLst>
        </pc:grpChg>
        <pc:grpChg chg="add del">
          <ac:chgData name="Ruchita Bhogapuram" userId="a8d0f682-e697-4aa5-b613-06e1867db987" providerId="ADAL" clId="{9145530B-6F9D-43FD-B1D9-8F57A236EBB7}" dt="2022-07-05T07:07:01.675" v="768" actId="26606"/>
          <ac:grpSpMkLst>
            <pc:docMk/>
            <pc:sldMk cId="1014218614" sldId="270"/>
            <ac:grpSpMk id="56" creationId="{FD642FB6-2808-4BC5-AE0B-7302C24B78A5}"/>
          </ac:grpSpMkLst>
        </pc:grpChg>
        <pc:grpChg chg="add">
          <ac:chgData name="Ruchita Bhogapuram" userId="a8d0f682-e697-4aa5-b613-06e1867db987" providerId="ADAL" clId="{9145530B-6F9D-43FD-B1D9-8F57A236EBB7}" dt="2022-07-05T07:07:01.675" v="768" actId="26606"/>
          <ac:grpSpMkLst>
            <pc:docMk/>
            <pc:sldMk cId="1014218614" sldId="270"/>
            <ac:grpSpMk id="117" creationId="{9795E515-5F57-431F-9A0D-3A0419DF7572}"/>
          </ac:grpSpMkLst>
        </pc:grpChg>
        <pc:grpChg chg="add">
          <ac:chgData name="Ruchita Bhogapuram" userId="a8d0f682-e697-4aa5-b613-06e1867db987" providerId="ADAL" clId="{9145530B-6F9D-43FD-B1D9-8F57A236EBB7}" dt="2022-07-05T07:07:01.675" v="768" actId="26606"/>
          <ac:grpSpMkLst>
            <pc:docMk/>
            <pc:sldMk cId="1014218614" sldId="270"/>
            <ac:grpSpMk id="173" creationId="{316DCFC9-6877-407C-8170-608FCB8E35AE}"/>
          </ac:grpSpMkLst>
        </pc:grpChg>
        <pc:grpChg chg="add">
          <ac:chgData name="Ruchita Bhogapuram" userId="a8d0f682-e697-4aa5-b613-06e1867db987" providerId="ADAL" clId="{9145530B-6F9D-43FD-B1D9-8F57A236EBB7}" dt="2022-07-05T07:07:01.675" v="768" actId="26606"/>
          <ac:grpSpMkLst>
            <pc:docMk/>
            <pc:sldMk cId="1014218614" sldId="270"/>
            <ac:grpSpMk id="177" creationId="{89353FE7-0D03-4AD2-8B8A-60A06F6BDA4C}"/>
          </ac:grpSpMkLst>
        </pc:grpChg>
        <pc:picChg chg="add mod">
          <ac:chgData name="Ruchita Bhogapuram" userId="a8d0f682-e697-4aa5-b613-06e1867db987" providerId="ADAL" clId="{9145530B-6F9D-43FD-B1D9-8F57A236EBB7}" dt="2022-07-05T07:07:01.675" v="768" actId="26606"/>
          <ac:picMkLst>
            <pc:docMk/>
            <pc:sldMk cId="1014218614" sldId="270"/>
            <ac:picMk id="5" creationId="{99A425AF-26C0-867E-5BFB-1651584F1168}"/>
          </ac:picMkLst>
        </pc:picChg>
        <pc:picChg chg="add del">
          <ac:chgData name="Ruchita Bhogapuram" userId="a8d0f682-e697-4aa5-b613-06e1867db987" providerId="ADAL" clId="{9145530B-6F9D-43FD-B1D9-8F57A236EBB7}" dt="2022-07-05T07:07:01.675" v="768" actId="26606"/>
          <ac:picMkLst>
            <pc:docMk/>
            <pc:sldMk cId="1014218614" sldId="270"/>
            <ac:picMk id="9" creationId="{59FACE42-44B0-4185-8ED4-9043A78C8600}"/>
          </ac:picMkLst>
        </pc:picChg>
        <pc:picChg chg="add">
          <ac:chgData name="Ruchita Bhogapuram" userId="a8d0f682-e697-4aa5-b613-06e1867db987" providerId="ADAL" clId="{9145530B-6F9D-43FD-B1D9-8F57A236EBB7}" dt="2022-07-05T07:07:01.675" v="768" actId="26606"/>
          <ac:picMkLst>
            <pc:docMk/>
            <pc:sldMk cId="1014218614" sldId="270"/>
            <ac:picMk id="115" creationId="{50C065C3-0FE3-4452-B765-CB05BBB2A983}"/>
          </ac:picMkLst>
        </pc:picChg>
      </pc:sldChg>
      <pc:sldChg chg="addSp delSp modSp mod modTransition">
        <pc:chgData name="Ruchita Bhogapuram" userId="a8d0f682-e697-4aa5-b613-06e1867db987" providerId="ADAL" clId="{9145530B-6F9D-43FD-B1D9-8F57A236EBB7}" dt="2022-07-05T09:27:37.006" v="2677" actId="1076"/>
        <pc:sldMkLst>
          <pc:docMk/>
          <pc:sldMk cId="646343281" sldId="271"/>
        </pc:sldMkLst>
        <pc:spChg chg="add mod">
          <ac:chgData name="Ruchita Bhogapuram" userId="a8d0f682-e697-4aa5-b613-06e1867db987" providerId="ADAL" clId="{9145530B-6F9D-43FD-B1D9-8F57A236EBB7}" dt="2022-07-05T07:03:04.038" v="757" actId="1076"/>
          <ac:spMkLst>
            <pc:docMk/>
            <pc:sldMk cId="646343281" sldId="271"/>
            <ac:spMk id="3" creationId="{790974C2-47A8-A054-9169-BE5E10AE628A}"/>
          </ac:spMkLst>
        </pc:spChg>
        <pc:spChg chg="add mod">
          <ac:chgData name="Ruchita Bhogapuram" userId="a8d0f682-e697-4aa5-b613-06e1867db987" providerId="ADAL" clId="{9145530B-6F9D-43FD-B1D9-8F57A236EBB7}" dt="2022-07-05T09:27:37.006" v="2677" actId="1076"/>
          <ac:spMkLst>
            <pc:docMk/>
            <pc:sldMk cId="646343281" sldId="271"/>
            <ac:spMk id="7" creationId="{856E5570-B647-9778-BA10-787DA8769664}"/>
          </ac:spMkLst>
        </pc:spChg>
        <pc:picChg chg="add del mod">
          <ac:chgData name="Ruchita Bhogapuram" userId="a8d0f682-e697-4aa5-b613-06e1867db987" providerId="ADAL" clId="{9145530B-6F9D-43FD-B1D9-8F57A236EBB7}" dt="2022-07-05T07:04:18.308" v="759" actId="478"/>
          <ac:picMkLst>
            <pc:docMk/>
            <pc:sldMk cId="646343281" sldId="271"/>
            <ac:picMk id="4" creationId="{C23800AE-7815-447D-DAA7-5E023B9B043B}"/>
          </ac:picMkLst>
        </pc:picChg>
        <pc:picChg chg="add mod">
          <ac:chgData name="Ruchita Bhogapuram" userId="a8d0f682-e697-4aa5-b613-06e1867db987" providerId="ADAL" clId="{9145530B-6F9D-43FD-B1D9-8F57A236EBB7}" dt="2022-07-05T07:09:19.136" v="787" actId="1076"/>
          <ac:picMkLst>
            <pc:docMk/>
            <pc:sldMk cId="646343281" sldId="271"/>
            <ac:picMk id="8" creationId="{F45C0EFC-9401-F291-AE23-EA001ADBB859}"/>
          </ac:picMkLst>
        </pc:picChg>
        <pc:picChg chg="add del mod">
          <ac:chgData name="Ruchita Bhogapuram" userId="a8d0f682-e697-4aa5-b613-06e1867db987" providerId="ADAL" clId="{9145530B-6F9D-43FD-B1D9-8F57A236EBB7}" dt="2022-07-05T07:08:23.869" v="777" actId="478"/>
          <ac:picMkLst>
            <pc:docMk/>
            <pc:sldMk cId="646343281" sldId="271"/>
            <ac:picMk id="2050" creationId="{57B6E834-7507-3007-2989-FFC482B8878F}"/>
          </ac:picMkLst>
        </pc:picChg>
      </pc:sldChg>
      <pc:sldChg chg="addSp delSp modSp mod modTransition setBg">
        <pc:chgData name="Ruchita Bhogapuram" userId="a8d0f682-e697-4aa5-b613-06e1867db987" providerId="ADAL" clId="{9145530B-6F9D-43FD-B1D9-8F57A236EBB7}" dt="2022-07-05T09:17:39.706" v="2620"/>
        <pc:sldMkLst>
          <pc:docMk/>
          <pc:sldMk cId="664365399" sldId="272"/>
        </pc:sldMkLst>
        <pc:spChg chg="add mod">
          <ac:chgData name="Ruchita Bhogapuram" userId="a8d0f682-e697-4aa5-b613-06e1867db987" providerId="ADAL" clId="{9145530B-6F9D-43FD-B1D9-8F57A236EBB7}" dt="2022-07-05T07:10:58.363" v="798" actId="26606"/>
          <ac:spMkLst>
            <pc:docMk/>
            <pc:sldMk cId="664365399" sldId="272"/>
            <ac:spMk id="3" creationId="{3FBEFC72-2A54-474B-3901-A7D4AF0A8F45}"/>
          </ac:spMkLst>
        </pc:spChg>
        <pc:grpChg chg="add del">
          <ac:chgData name="Ruchita Bhogapuram" userId="a8d0f682-e697-4aa5-b613-06e1867db987" providerId="ADAL" clId="{9145530B-6F9D-43FD-B1D9-8F57A236EBB7}" dt="2022-07-05T07:10:51.763" v="795" actId="26606"/>
          <ac:grpSpMkLst>
            <pc:docMk/>
            <pc:sldMk cId="664365399" sldId="272"/>
            <ac:grpSpMk id="11" creationId="{9795E515-5F57-431F-9A0D-3A0419DF7572}"/>
          </ac:grpSpMkLst>
        </pc:grpChg>
        <pc:grpChg chg="add del">
          <ac:chgData name="Ruchita Bhogapuram" userId="a8d0f682-e697-4aa5-b613-06e1867db987" providerId="ADAL" clId="{9145530B-6F9D-43FD-B1D9-8F57A236EBB7}" dt="2022-07-05T07:10:51.763" v="795" actId="26606"/>
          <ac:grpSpMkLst>
            <pc:docMk/>
            <pc:sldMk cId="664365399" sldId="272"/>
            <ac:grpSpMk id="67" creationId="{1351B104-9B78-4A2B-B970-FA8ABE1CE12D}"/>
          </ac:grpSpMkLst>
        </pc:grpChg>
        <pc:grpChg chg="add del">
          <ac:chgData name="Ruchita Bhogapuram" userId="a8d0f682-e697-4aa5-b613-06e1867db987" providerId="ADAL" clId="{9145530B-6F9D-43FD-B1D9-8F57A236EBB7}" dt="2022-07-05T07:10:51.763" v="795" actId="26606"/>
          <ac:grpSpMkLst>
            <pc:docMk/>
            <pc:sldMk cId="664365399" sldId="272"/>
            <ac:grpSpMk id="71" creationId="{D4116A08-770E-4DC3-AAB6-E3E8E6CEC832}"/>
          </ac:grpSpMkLst>
        </pc:grpChg>
        <pc:grpChg chg="add del">
          <ac:chgData name="Ruchita Bhogapuram" userId="a8d0f682-e697-4aa5-b613-06e1867db987" providerId="ADAL" clId="{9145530B-6F9D-43FD-B1D9-8F57A236EBB7}" dt="2022-07-05T07:10:51.763" v="795" actId="26606"/>
          <ac:grpSpMkLst>
            <pc:docMk/>
            <pc:sldMk cId="664365399" sldId="272"/>
            <ac:grpSpMk id="127" creationId="{77EB1C59-16D1-4C5E-9775-50CB40E022FE}"/>
          </ac:grpSpMkLst>
        </pc:grpChg>
        <pc:grpChg chg="add del">
          <ac:chgData name="Ruchita Bhogapuram" userId="a8d0f682-e697-4aa5-b613-06e1867db987" providerId="ADAL" clId="{9145530B-6F9D-43FD-B1D9-8F57A236EBB7}" dt="2022-07-05T07:10:58.281" v="797" actId="26606"/>
          <ac:grpSpMkLst>
            <pc:docMk/>
            <pc:sldMk cId="664365399" sldId="272"/>
            <ac:grpSpMk id="140" creationId="{9795E515-5F57-431F-9A0D-3A0419DF7572}"/>
          </ac:grpSpMkLst>
        </pc:grpChg>
        <pc:grpChg chg="add del">
          <ac:chgData name="Ruchita Bhogapuram" userId="a8d0f682-e697-4aa5-b613-06e1867db987" providerId="ADAL" clId="{9145530B-6F9D-43FD-B1D9-8F57A236EBB7}" dt="2022-07-05T07:10:58.281" v="797" actId="26606"/>
          <ac:grpSpMkLst>
            <pc:docMk/>
            <pc:sldMk cId="664365399" sldId="272"/>
            <ac:grpSpMk id="141" creationId="{6C68F39D-867D-4AFF-94C4-C3829AD5C5B5}"/>
          </ac:grpSpMkLst>
        </pc:grpChg>
        <pc:grpChg chg="add del">
          <ac:chgData name="Ruchita Bhogapuram" userId="a8d0f682-e697-4aa5-b613-06e1867db987" providerId="ADAL" clId="{9145530B-6F9D-43FD-B1D9-8F57A236EBB7}" dt="2022-07-05T07:10:58.281" v="797" actId="26606"/>
          <ac:grpSpMkLst>
            <pc:docMk/>
            <pc:sldMk cId="664365399" sldId="272"/>
            <ac:grpSpMk id="144" creationId="{4466CCD0-FEF9-460D-9FB6-11613A492B66}"/>
          </ac:grpSpMkLst>
        </pc:grpChg>
        <pc:grpChg chg="add del">
          <ac:chgData name="Ruchita Bhogapuram" userId="a8d0f682-e697-4aa5-b613-06e1867db987" providerId="ADAL" clId="{9145530B-6F9D-43FD-B1D9-8F57A236EBB7}" dt="2022-07-05T07:10:58.281" v="797" actId="26606"/>
          <ac:grpSpMkLst>
            <pc:docMk/>
            <pc:sldMk cId="664365399" sldId="272"/>
            <ac:grpSpMk id="145" creationId="{176E1971-1C4C-46C8-A821-63766428014D}"/>
          </ac:grpSpMkLst>
        </pc:grpChg>
        <pc:grpChg chg="add">
          <ac:chgData name="Ruchita Bhogapuram" userId="a8d0f682-e697-4aa5-b613-06e1867db987" providerId="ADAL" clId="{9145530B-6F9D-43FD-B1D9-8F57A236EBB7}" dt="2022-07-05T07:10:58.363" v="798" actId="26606"/>
          <ac:grpSpMkLst>
            <pc:docMk/>
            <pc:sldMk cId="664365399" sldId="272"/>
            <ac:grpSpMk id="148" creationId="{9795E515-5F57-431F-9A0D-3A0419DF7572}"/>
          </ac:grpSpMkLst>
        </pc:grpChg>
        <pc:grpChg chg="add">
          <ac:chgData name="Ruchita Bhogapuram" userId="a8d0f682-e697-4aa5-b613-06e1867db987" providerId="ADAL" clId="{9145530B-6F9D-43FD-B1D9-8F57A236EBB7}" dt="2022-07-05T07:10:58.363" v="798" actId="26606"/>
          <ac:grpSpMkLst>
            <pc:docMk/>
            <pc:sldMk cId="664365399" sldId="272"/>
            <ac:grpSpMk id="149" creationId="{1351B104-9B78-4A2B-B970-FA8ABE1CE12D}"/>
          </ac:grpSpMkLst>
        </pc:grpChg>
        <pc:grpChg chg="add">
          <ac:chgData name="Ruchita Bhogapuram" userId="a8d0f682-e697-4aa5-b613-06e1867db987" providerId="ADAL" clId="{9145530B-6F9D-43FD-B1D9-8F57A236EBB7}" dt="2022-07-05T07:10:58.363" v="798" actId="26606"/>
          <ac:grpSpMkLst>
            <pc:docMk/>
            <pc:sldMk cId="664365399" sldId="272"/>
            <ac:grpSpMk id="151" creationId="{D4116A08-770E-4DC3-AAB6-E3E8E6CEC832}"/>
          </ac:grpSpMkLst>
        </pc:grpChg>
        <pc:grpChg chg="add">
          <ac:chgData name="Ruchita Bhogapuram" userId="a8d0f682-e697-4aa5-b613-06e1867db987" providerId="ADAL" clId="{9145530B-6F9D-43FD-B1D9-8F57A236EBB7}" dt="2022-07-05T07:10:58.363" v="798" actId="26606"/>
          <ac:grpSpMkLst>
            <pc:docMk/>
            <pc:sldMk cId="664365399" sldId="272"/>
            <ac:grpSpMk id="152" creationId="{77EB1C59-16D1-4C5E-9775-50CB40E022FE}"/>
          </ac:grpSpMkLst>
        </pc:grpChg>
        <pc:picChg chg="add del">
          <ac:chgData name="Ruchita Bhogapuram" userId="a8d0f682-e697-4aa5-b613-06e1867db987" providerId="ADAL" clId="{9145530B-6F9D-43FD-B1D9-8F57A236EBB7}" dt="2022-07-05T07:10:51.763" v="795" actId="26606"/>
          <ac:picMkLst>
            <pc:docMk/>
            <pc:sldMk cId="664365399" sldId="272"/>
            <ac:picMk id="5" creationId="{585B652F-2A43-0DC7-416D-32DF9692364A}"/>
          </ac:picMkLst>
        </pc:picChg>
        <pc:picChg chg="add del">
          <ac:chgData name="Ruchita Bhogapuram" userId="a8d0f682-e697-4aa5-b613-06e1867db987" providerId="ADAL" clId="{9145530B-6F9D-43FD-B1D9-8F57A236EBB7}" dt="2022-07-05T07:10:51.763" v="795" actId="26606"/>
          <ac:picMkLst>
            <pc:docMk/>
            <pc:sldMk cId="664365399" sldId="272"/>
            <ac:picMk id="9" creationId="{50C065C3-0FE3-4452-B765-CB05BBB2A983}"/>
          </ac:picMkLst>
        </pc:picChg>
        <pc:picChg chg="add del">
          <ac:chgData name="Ruchita Bhogapuram" userId="a8d0f682-e697-4aa5-b613-06e1867db987" providerId="ADAL" clId="{9145530B-6F9D-43FD-B1D9-8F57A236EBB7}" dt="2022-07-05T07:10:58.281" v="797" actId="26606"/>
          <ac:picMkLst>
            <pc:docMk/>
            <pc:sldMk cId="664365399" sldId="272"/>
            <ac:picMk id="139" creationId="{50C065C3-0FE3-4452-B765-CB05BBB2A983}"/>
          </ac:picMkLst>
        </pc:picChg>
        <pc:picChg chg="add del">
          <ac:chgData name="Ruchita Bhogapuram" userId="a8d0f682-e697-4aa5-b613-06e1867db987" providerId="ADAL" clId="{9145530B-6F9D-43FD-B1D9-8F57A236EBB7}" dt="2022-07-05T07:10:58.281" v="797" actId="26606"/>
          <ac:picMkLst>
            <pc:docMk/>
            <pc:sldMk cId="664365399" sldId="272"/>
            <ac:picMk id="143" creationId="{836B0B06-1D07-092D-EE8C-545E63AB317B}"/>
          </ac:picMkLst>
        </pc:picChg>
        <pc:picChg chg="add">
          <ac:chgData name="Ruchita Bhogapuram" userId="a8d0f682-e697-4aa5-b613-06e1867db987" providerId="ADAL" clId="{9145530B-6F9D-43FD-B1D9-8F57A236EBB7}" dt="2022-07-05T07:10:58.363" v="798" actId="26606"/>
          <ac:picMkLst>
            <pc:docMk/>
            <pc:sldMk cId="664365399" sldId="272"/>
            <ac:picMk id="147" creationId="{50C065C3-0FE3-4452-B765-CB05BBB2A983}"/>
          </ac:picMkLst>
        </pc:picChg>
        <pc:picChg chg="add">
          <ac:chgData name="Ruchita Bhogapuram" userId="a8d0f682-e697-4aa5-b613-06e1867db987" providerId="ADAL" clId="{9145530B-6F9D-43FD-B1D9-8F57A236EBB7}" dt="2022-07-05T07:10:58.363" v="798" actId="26606"/>
          <ac:picMkLst>
            <pc:docMk/>
            <pc:sldMk cId="664365399" sldId="272"/>
            <ac:picMk id="150" creationId="{585B652F-2A43-0DC7-416D-32DF9692364A}"/>
          </ac:picMkLst>
        </pc:picChg>
      </pc:sldChg>
      <pc:sldChg chg="addSp delSp modSp mod modTransition">
        <pc:chgData name="Ruchita Bhogapuram" userId="a8d0f682-e697-4aa5-b613-06e1867db987" providerId="ADAL" clId="{9145530B-6F9D-43FD-B1D9-8F57A236EBB7}" dt="2022-07-05T09:29:44.588" v="2689" actId="1076"/>
        <pc:sldMkLst>
          <pc:docMk/>
          <pc:sldMk cId="42452536" sldId="273"/>
        </pc:sldMkLst>
        <pc:spChg chg="add mod">
          <ac:chgData name="Ruchita Bhogapuram" userId="a8d0f682-e697-4aa5-b613-06e1867db987" providerId="ADAL" clId="{9145530B-6F9D-43FD-B1D9-8F57A236EBB7}" dt="2022-07-05T09:29:44.588" v="2689" actId="1076"/>
          <ac:spMkLst>
            <pc:docMk/>
            <pc:sldMk cId="42452536" sldId="273"/>
            <ac:spMk id="3" creationId="{A85A3AE8-33FB-D112-60D3-A2E976823D0A}"/>
          </ac:spMkLst>
        </pc:spChg>
        <pc:picChg chg="add del mod">
          <ac:chgData name="Ruchita Bhogapuram" userId="a8d0f682-e697-4aa5-b613-06e1867db987" providerId="ADAL" clId="{9145530B-6F9D-43FD-B1D9-8F57A236EBB7}" dt="2022-07-05T09:29:20.986" v="2688" actId="478"/>
          <ac:picMkLst>
            <pc:docMk/>
            <pc:sldMk cId="42452536" sldId="273"/>
            <ac:picMk id="27650" creationId="{9F37B987-BC06-9244-826C-60CC3A16CB4A}"/>
          </ac:picMkLst>
        </pc:picChg>
      </pc:sldChg>
      <pc:sldChg chg="addSp modSp mod ord modTransition">
        <pc:chgData name="Ruchita Bhogapuram" userId="a8d0f682-e697-4aa5-b613-06e1867db987" providerId="ADAL" clId="{9145530B-6F9D-43FD-B1D9-8F57A236EBB7}" dt="2022-07-05T09:27:54.127" v="2679"/>
        <pc:sldMkLst>
          <pc:docMk/>
          <pc:sldMk cId="1561139042" sldId="274"/>
        </pc:sldMkLst>
        <pc:spChg chg="add mod">
          <ac:chgData name="Ruchita Bhogapuram" userId="a8d0f682-e697-4aa5-b613-06e1867db987" providerId="ADAL" clId="{9145530B-6F9D-43FD-B1D9-8F57A236EBB7}" dt="2022-07-05T07:19:10.060" v="1149" actId="1076"/>
          <ac:spMkLst>
            <pc:docMk/>
            <pc:sldMk cId="1561139042" sldId="274"/>
            <ac:spMk id="3" creationId="{10454D53-5AE8-7643-E217-AFF4E98B252F}"/>
          </ac:spMkLst>
        </pc:spChg>
      </pc:sldChg>
      <pc:sldChg chg="addSp modSp mod modTransition">
        <pc:chgData name="Ruchita Bhogapuram" userId="a8d0f682-e697-4aa5-b613-06e1867db987" providerId="ADAL" clId="{9145530B-6F9D-43FD-B1D9-8F57A236EBB7}" dt="2022-07-05T09:17:39.706" v="2620"/>
        <pc:sldMkLst>
          <pc:docMk/>
          <pc:sldMk cId="3762281859" sldId="275"/>
        </pc:sldMkLst>
        <pc:spChg chg="add mod">
          <ac:chgData name="Ruchita Bhogapuram" userId="a8d0f682-e697-4aa5-b613-06e1867db987" providerId="ADAL" clId="{9145530B-6F9D-43FD-B1D9-8F57A236EBB7}" dt="2022-07-05T07:21:43.584" v="1286" actId="1076"/>
          <ac:spMkLst>
            <pc:docMk/>
            <pc:sldMk cId="3762281859" sldId="275"/>
            <ac:spMk id="3" creationId="{04DBEFC3-EE4F-E5EA-5F8B-835F49ADE3EE}"/>
          </ac:spMkLst>
        </pc:spChg>
      </pc:sldChg>
      <pc:sldChg chg="addSp modSp mod modTransition">
        <pc:chgData name="Ruchita Bhogapuram" userId="a8d0f682-e697-4aa5-b613-06e1867db987" providerId="ADAL" clId="{9145530B-6F9D-43FD-B1D9-8F57A236EBB7}" dt="2022-07-05T09:17:39.706" v="2620"/>
        <pc:sldMkLst>
          <pc:docMk/>
          <pc:sldMk cId="2955899198" sldId="276"/>
        </pc:sldMkLst>
        <pc:spChg chg="add mod">
          <ac:chgData name="Ruchita Bhogapuram" userId="a8d0f682-e697-4aa5-b613-06e1867db987" providerId="ADAL" clId="{9145530B-6F9D-43FD-B1D9-8F57A236EBB7}" dt="2022-07-05T07:22:51.957" v="1382" actId="1076"/>
          <ac:spMkLst>
            <pc:docMk/>
            <pc:sldMk cId="2955899198" sldId="276"/>
            <ac:spMk id="3" creationId="{7D8A367E-4015-6C51-CF14-32B4244BB980}"/>
          </ac:spMkLst>
        </pc:spChg>
      </pc:sldChg>
      <pc:sldChg chg="addSp modSp mod modTransition setBg">
        <pc:chgData name="Ruchita Bhogapuram" userId="a8d0f682-e697-4aa5-b613-06e1867db987" providerId="ADAL" clId="{9145530B-6F9D-43FD-B1D9-8F57A236EBB7}" dt="2022-07-05T09:17:39.706" v="2620"/>
        <pc:sldMkLst>
          <pc:docMk/>
          <pc:sldMk cId="3430290412" sldId="277"/>
        </pc:sldMkLst>
        <pc:spChg chg="add mod">
          <ac:chgData name="Ruchita Bhogapuram" userId="a8d0f682-e697-4aa5-b613-06e1867db987" providerId="ADAL" clId="{9145530B-6F9D-43FD-B1D9-8F57A236EBB7}" dt="2022-07-05T07:26:16.465" v="1423" actId="26606"/>
          <ac:spMkLst>
            <pc:docMk/>
            <pc:sldMk cId="3430290412" sldId="277"/>
            <ac:spMk id="3" creationId="{B452B814-9136-AE4A-0729-CCF89F242411}"/>
          </ac:spMkLst>
        </pc:spChg>
        <pc:grpChg chg="add">
          <ac:chgData name="Ruchita Bhogapuram" userId="a8d0f682-e697-4aa5-b613-06e1867db987" providerId="ADAL" clId="{9145530B-6F9D-43FD-B1D9-8F57A236EBB7}" dt="2022-07-05T07:26:16.465" v="1423" actId="26606"/>
          <ac:grpSpMkLst>
            <pc:docMk/>
            <pc:sldMk cId="3430290412" sldId="277"/>
            <ac:grpSpMk id="11" creationId="{9795E515-5F57-431F-9A0D-3A0419DF7572}"/>
          </ac:grpSpMkLst>
        </pc:grpChg>
        <pc:grpChg chg="add">
          <ac:chgData name="Ruchita Bhogapuram" userId="a8d0f682-e697-4aa5-b613-06e1867db987" providerId="ADAL" clId="{9145530B-6F9D-43FD-B1D9-8F57A236EBB7}" dt="2022-07-05T07:26:16.465" v="1423" actId="26606"/>
          <ac:grpSpMkLst>
            <pc:docMk/>
            <pc:sldMk cId="3430290412" sldId="277"/>
            <ac:grpSpMk id="67" creationId="{6C68F39D-867D-4AFF-94C4-C3829AD5C5B5}"/>
          </ac:grpSpMkLst>
        </pc:grpChg>
        <pc:grpChg chg="add">
          <ac:chgData name="Ruchita Bhogapuram" userId="a8d0f682-e697-4aa5-b613-06e1867db987" providerId="ADAL" clId="{9145530B-6F9D-43FD-B1D9-8F57A236EBB7}" dt="2022-07-05T07:26:16.465" v="1423" actId="26606"/>
          <ac:grpSpMkLst>
            <pc:docMk/>
            <pc:sldMk cId="3430290412" sldId="277"/>
            <ac:grpSpMk id="71" creationId="{4466CCD0-FEF9-460D-9FB6-11613A492B66}"/>
          </ac:grpSpMkLst>
        </pc:grpChg>
        <pc:grpChg chg="add">
          <ac:chgData name="Ruchita Bhogapuram" userId="a8d0f682-e697-4aa5-b613-06e1867db987" providerId="ADAL" clId="{9145530B-6F9D-43FD-B1D9-8F57A236EBB7}" dt="2022-07-05T07:26:16.465" v="1423" actId="26606"/>
          <ac:grpSpMkLst>
            <pc:docMk/>
            <pc:sldMk cId="3430290412" sldId="277"/>
            <ac:grpSpMk id="127" creationId="{176E1971-1C4C-46C8-A821-63766428014D}"/>
          </ac:grpSpMkLst>
        </pc:grpChg>
        <pc:picChg chg="add">
          <ac:chgData name="Ruchita Bhogapuram" userId="a8d0f682-e697-4aa5-b613-06e1867db987" providerId="ADAL" clId="{9145530B-6F9D-43FD-B1D9-8F57A236EBB7}" dt="2022-07-05T07:26:16.465" v="1423" actId="26606"/>
          <ac:picMkLst>
            <pc:docMk/>
            <pc:sldMk cId="3430290412" sldId="277"/>
            <ac:picMk id="5" creationId="{C0060E3F-3FFB-547F-26E5-4335AB8BD617}"/>
          </ac:picMkLst>
        </pc:picChg>
        <pc:picChg chg="add">
          <ac:chgData name="Ruchita Bhogapuram" userId="a8d0f682-e697-4aa5-b613-06e1867db987" providerId="ADAL" clId="{9145530B-6F9D-43FD-B1D9-8F57A236EBB7}" dt="2022-07-05T07:26:16.465" v="1423" actId="26606"/>
          <ac:picMkLst>
            <pc:docMk/>
            <pc:sldMk cId="3430290412" sldId="277"/>
            <ac:picMk id="9" creationId="{50C065C3-0FE3-4452-B765-CB05BBB2A983}"/>
          </ac:picMkLst>
        </pc:picChg>
      </pc:sldChg>
      <pc:sldChg chg="addSp modSp mod modTransition">
        <pc:chgData name="Ruchita Bhogapuram" userId="a8d0f682-e697-4aa5-b613-06e1867db987" providerId="ADAL" clId="{9145530B-6F9D-43FD-B1D9-8F57A236EBB7}" dt="2022-07-05T09:17:39.706" v="2620"/>
        <pc:sldMkLst>
          <pc:docMk/>
          <pc:sldMk cId="1338791912" sldId="278"/>
        </pc:sldMkLst>
        <pc:spChg chg="add mod">
          <ac:chgData name="Ruchita Bhogapuram" userId="a8d0f682-e697-4aa5-b613-06e1867db987" providerId="ADAL" clId="{9145530B-6F9D-43FD-B1D9-8F57A236EBB7}" dt="2022-07-05T07:26:05.598" v="1422" actId="1076"/>
          <ac:spMkLst>
            <pc:docMk/>
            <pc:sldMk cId="1338791912" sldId="278"/>
            <ac:spMk id="3" creationId="{C0A3FC45-268E-EFAC-2BE3-4E210928754C}"/>
          </ac:spMkLst>
        </pc:spChg>
        <pc:spChg chg="add mod">
          <ac:chgData name="Ruchita Bhogapuram" userId="a8d0f682-e697-4aa5-b613-06e1867db987" providerId="ADAL" clId="{9145530B-6F9D-43FD-B1D9-8F57A236EBB7}" dt="2022-07-05T07:28:48.916" v="1462" actId="15"/>
          <ac:spMkLst>
            <pc:docMk/>
            <pc:sldMk cId="1338791912" sldId="278"/>
            <ac:spMk id="6" creationId="{A89ACF2F-35E9-3A6C-A3DF-FBD8F282F878}"/>
          </ac:spMkLst>
        </pc:spChg>
        <pc:picChg chg="add mod">
          <ac:chgData name="Ruchita Bhogapuram" userId="a8d0f682-e697-4aa5-b613-06e1867db987" providerId="ADAL" clId="{9145530B-6F9D-43FD-B1D9-8F57A236EBB7}" dt="2022-07-05T07:28:55.336" v="1463" actId="1076"/>
          <ac:picMkLst>
            <pc:docMk/>
            <pc:sldMk cId="1338791912" sldId="278"/>
            <ac:picMk id="3074" creationId="{F4105846-7FC5-44DA-A74C-D0312F212325}"/>
          </ac:picMkLst>
        </pc:picChg>
      </pc:sldChg>
      <pc:sldChg chg="addSp delSp modSp mod modTransition">
        <pc:chgData name="Ruchita Bhogapuram" userId="a8d0f682-e697-4aa5-b613-06e1867db987" providerId="ADAL" clId="{9145530B-6F9D-43FD-B1D9-8F57A236EBB7}" dt="2022-07-05T09:17:39.706" v="2620"/>
        <pc:sldMkLst>
          <pc:docMk/>
          <pc:sldMk cId="2714333695" sldId="279"/>
        </pc:sldMkLst>
        <pc:spChg chg="add del mod">
          <ac:chgData name="Ruchita Bhogapuram" userId="a8d0f682-e697-4aa5-b613-06e1867db987" providerId="ADAL" clId="{9145530B-6F9D-43FD-B1D9-8F57A236EBB7}" dt="2022-07-05T07:32:08.615" v="1478"/>
          <ac:spMkLst>
            <pc:docMk/>
            <pc:sldMk cId="2714333695" sldId="279"/>
            <ac:spMk id="3" creationId="{B98AF9AF-D0C2-C4A0-2BD4-704D4050F0D6}"/>
          </ac:spMkLst>
        </pc:spChg>
        <pc:picChg chg="add mod">
          <ac:chgData name="Ruchita Bhogapuram" userId="a8d0f682-e697-4aa5-b613-06e1867db987" providerId="ADAL" clId="{9145530B-6F9D-43FD-B1D9-8F57A236EBB7}" dt="2022-07-05T07:32:06.981" v="1476" actId="1076"/>
          <ac:picMkLst>
            <pc:docMk/>
            <pc:sldMk cId="2714333695" sldId="279"/>
            <ac:picMk id="5122" creationId="{920DC741-89BA-6164-6584-4C7226495AEC}"/>
          </ac:picMkLst>
        </pc:picChg>
      </pc:sldChg>
      <pc:sldChg chg="addSp delSp modSp mod modTransition">
        <pc:chgData name="Ruchita Bhogapuram" userId="a8d0f682-e697-4aa5-b613-06e1867db987" providerId="ADAL" clId="{9145530B-6F9D-43FD-B1D9-8F57A236EBB7}" dt="2022-07-05T09:17:39.706" v="2620"/>
        <pc:sldMkLst>
          <pc:docMk/>
          <pc:sldMk cId="444939911" sldId="280"/>
        </pc:sldMkLst>
        <pc:spChg chg="add mod">
          <ac:chgData name="Ruchita Bhogapuram" userId="a8d0f682-e697-4aa5-b613-06e1867db987" providerId="ADAL" clId="{9145530B-6F9D-43FD-B1D9-8F57A236EBB7}" dt="2022-07-05T07:29:48.238" v="1469" actId="1076"/>
          <ac:spMkLst>
            <pc:docMk/>
            <pc:sldMk cId="444939911" sldId="280"/>
            <ac:spMk id="3" creationId="{03A143B9-6B39-F9C1-12F7-EBB08F7CD6B4}"/>
          </ac:spMkLst>
        </pc:spChg>
        <pc:spChg chg="add mod">
          <ac:chgData name="Ruchita Bhogapuram" userId="a8d0f682-e697-4aa5-b613-06e1867db987" providerId="ADAL" clId="{9145530B-6F9D-43FD-B1D9-8F57A236EBB7}" dt="2022-07-05T07:35:01.481" v="1517" actId="1076"/>
          <ac:spMkLst>
            <pc:docMk/>
            <pc:sldMk cId="444939911" sldId="280"/>
            <ac:spMk id="8" creationId="{9D8452C6-55C5-8D55-0ABE-33898DDC31F4}"/>
          </ac:spMkLst>
        </pc:spChg>
        <pc:picChg chg="add del mod">
          <ac:chgData name="Ruchita Bhogapuram" userId="a8d0f682-e697-4aa5-b613-06e1867db987" providerId="ADAL" clId="{9145530B-6F9D-43FD-B1D9-8F57A236EBB7}" dt="2022-07-05T07:33:14.015" v="1488" actId="478"/>
          <ac:picMkLst>
            <pc:docMk/>
            <pc:sldMk cId="444939911" sldId="280"/>
            <ac:picMk id="6146" creationId="{D7D081F4-5576-8714-E99C-DE53D13BE993}"/>
          </ac:picMkLst>
        </pc:picChg>
        <pc:picChg chg="add mod">
          <ac:chgData name="Ruchita Bhogapuram" userId="a8d0f682-e697-4aa5-b613-06e1867db987" providerId="ADAL" clId="{9145530B-6F9D-43FD-B1D9-8F57A236EBB7}" dt="2022-07-05T07:33:22.315" v="1492" actId="1076"/>
          <ac:picMkLst>
            <pc:docMk/>
            <pc:sldMk cId="444939911" sldId="280"/>
            <ac:picMk id="6148" creationId="{093D1B0C-441B-66D0-C8DB-4F48FABC2CDB}"/>
          </ac:picMkLst>
        </pc:picChg>
        <pc:picChg chg="add mod">
          <ac:chgData name="Ruchita Bhogapuram" userId="a8d0f682-e697-4aa5-b613-06e1867db987" providerId="ADAL" clId="{9145530B-6F9D-43FD-B1D9-8F57A236EBB7}" dt="2022-07-05T07:33:31.127" v="1494" actId="1076"/>
          <ac:picMkLst>
            <pc:docMk/>
            <pc:sldMk cId="444939911" sldId="280"/>
            <ac:picMk id="6150" creationId="{C5B1A78C-6548-D3A0-E246-B16444B93E6E}"/>
          </ac:picMkLst>
        </pc:picChg>
      </pc:sldChg>
      <pc:sldChg chg="addSp delSp modSp del mod setBg">
        <pc:chgData name="Ruchita Bhogapuram" userId="a8d0f682-e697-4aa5-b613-06e1867db987" providerId="ADAL" clId="{9145530B-6F9D-43FD-B1D9-8F57A236EBB7}" dt="2022-07-05T07:40:50.933" v="1543" actId="2696"/>
        <pc:sldMkLst>
          <pc:docMk/>
          <pc:sldMk cId="3583811278" sldId="281"/>
        </pc:sldMkLst>
        <pc:spChg chg="add del mod ord">
          <ac:chgData name="Ruchita Bhogapuram" userId="a8d0f682-e697-4aa5-b613-06e1867db987" providerId="ADAL" clId="{9145530B-6F9D-43FD-B1D9-8F57A236EBB7}" dt="2022-07-05T07:39:52.053" v="1539"/>
          <ac:spMkLst>
            <pc:docMk/>
            <pc:sldMk cId="3583811278" sldId="281"/>
            <ac:spMk id="3" creationId="{7E2D0809-27F3-3D77-2954-BD723BD5E5C6}"/>
          </ac:spMkLst>
        </pc:spChg>
        <pc:spChg chg="add">
          <ac:chgData name="Ruchita Bhogapuram" userId="a8d0f682-e697-4aa5-b613-06e1867db987" providerId="ADAL" clId="{9145530B-6F9D-43FD-B1D9-8F57A236EBB7}" dt="2022-07-05T07:39:49.312" v="1537" actId="26606"/>
          <ac:spMkLst>
            <pc:docMk/>
            <pc:sldMk cId="3583811278" sldId="281"/>
            <ac:spMk id="7175" creationId="{933B46D5-42D5-4194-B895-B45DCFF2230F}"/>
          </ac:spMkLst>
        </pc:spChg>
        <pc:spChg chg="add">
          <ac:chgData name="Ruchita Bhogapuram" userId="a8d0f682-e697-4aa5-b613-06e1867db987" providerId="ADAL" clId="{9145530B-6F9D-43FD-B1D9-8F57A236EBB7}" dt="2022-07-05T07:39:49.312" v="1537" actId="26606"/>
          <ac:spMkLst>
            <pc:docMk/>
            <pc:sldMk cId="3583811278" sldId="281"/>
            <ac:spMk id="7213" creationId="{083A6575-45DF-4CD7-8E7D-50E51B82D5C2}"/>
          </ac:spMkLst>
        </pc:spChg>
        <pc:grpChg chg="add">
          <ac:chgData name="Ruchita Bhogapuram" userId="a8d0f682-e697-4aa5-b613-06e1867db987" providerId="ADAL" clId="{9145530B-6F9D-43FD-B1D9-8F57A236EBB7}" dt="2022-07-05T07:39:49.312" v="1537" actId="26606"/>
          <ac:grpSpMkLst>
            <pc:docMk/>
            <pc:sldMk cId="3583811278" sldId="281"/>
            <ac:grpSpMk id="7177" creationId="{18896DCC-8879-4CF3-BB2D-0C535C80597E}"/>
          </ac:grpSpMkLst>
        </pc:grpChg>
        <pc:picChg chg="add del mod">
          <ac:chgData name="Ruchita Bhogapuram" userId="a8d0f682-e697-4aa5-b613-06e1867db987" providerId="ADAL" clId="{9145530B-6F9D-43FD-B1D9-8F57A236EBB7}" dt="2022-07-05T07:40:42.741" v="1542" actId="478"/>
          <ac:picMkLst>
            <pc:docMk/>
            <pc:sldMk cId="3583811278" sldId="281"/>
            <ac:picMk id="7170" creationId="{23AAE00E-7E53-ECD4-4686-4167AEAB5119}"/>
          </ac:picMkLst>
        </pc:picChg>
      </pc:sldChg>
      <pc:sldChg chg="addSp modSp mod modTransition">
        <pc:chgData name="Ruchita Bhogapuram" userId="a8d0f682-e697-4aa5-b613-06e1867db987" providerId="ADAL" clId="{9145530B-6F9D-43FD-B1D9-8F57A236EBB7}" dt="2022-07-05T09:17:39.706" v="2620"/>
        <pc:sldMkLst>
          <pc:docMk/>
          <pc:sldMk cId="2037568817" sldId="282"/>
        </pc:sldMkLst>
        <pc:spChg chg="add mod">
          <ac:chgData name="Ruchita Bhogapuram" userId="a8d0f682-e697-4aa5-b613-06e1867db987" providerId="ADAL" clId="{9145530B-6F9D-43FD-B1D9-8F57A236EBB7}" dt="2022-07-05T07:38:04.353" v="1529" actId="20577"/>
          <ac:spMkLst>
            <pc:docMk/>
            <pc:sldMk cId="2037568817" sldId="282"/>
            <ac:spMk id="3" creationId="{429E68B1-88E5-3C3A-7FD8-C46DDB8D71E7}"/>
          </ac:spMkLst>
        </pc:spChg>
        <pc:spChg chg="add mod">
          <ac:chgData name="Ruchita Bhogapuram" userId="a8d0f682-e697-4aa5-b613-06e1867db987" providerId="ADAL" clId="{9145530B-6F9D-43FD-B1D9-8F57A236EBB7}" dt="2022-07-05T07:45:18.319" v="1669" actId="1076"/>
          <ac:spMkLst>
            <pc:docMk/>
            <pc:sldMk cId="2037568817" sldId="282"/>
            <ac:spMk id="7" creationId="{BE9838AD-68D7-C87E-9E4D-B4DB7EEDCA93}"/>
          </ac:spMkLst>
        </pc:spChg>
        <pc:picChg chg="add mod">
          <ac:chgData name="Ruchita Bhogapuram" userId="a8d0f682-e697-4aa5-b613-06e1867db987" providerId="ADAL" clId="{9145530B-6F9D-43FD-B1D9-8F57A236EBB7}" dt="2022-07-05T07:42:38.138" v="1568" actId="14100"/>
          <ac:picMkLst>
            <pc:docMk/>
            <pc:sldMk cId="2037568817" sldId="282"/>
            <ac:picMk id="8194" creationId="{70AB7C2B-558F-F80D-FE54-34D49A7A1DF7}"/>
          </ac:picMkLst>
        </pc:picChg>
        <pc:picChg chg="add mod">
          <ac:chgData name="Ruchita Bhogapuram" userId="a8d0f682-e697-4aa5-b613-06e1867db987" providerId="ADAL" clId="{9145530B-6F9D-43FD-B1D9-8F57A236EBB7}" dt="2022-07-05T07:43:32.116" v="1583" actId="1076"/>
          <ac:picMkLst>
            <pc:docMk/>
            <pc:sldMk cId="2037568817" sldId="282"/>
            <ac:picMk id="8196" creationId="{6D22D039-B2D8-7B72-5849-CD399E7E0619}"/>
          </ac:picMkLst>
        </pc:picChg>
      </pc:sldChg>
      <pc:sldChg chg="addSp modSp mod ord modTransition setBg">
        <pc:chgData name="Ruchita Bhogapuram" userId="a8d0f682-e697-4aa5-b613-06e1867db987" providerId="ADAL" clId="{9145530B-6F9D-43FD-B1D9-8F57A236EBB7}" dt="2022-07-05T09:17:39.706" v="2620"/>
        <pc:sldMkLst>
          <pc:docMk/>
          <pc:sldMk cId="2579090898" sldId="283"/>
        </pc:sldMkLst>
        <pc:spChg chg="add mod">
          <ac:chgData name="Ruchita Bhogapuram" userId="a8d0f682-e697-4aa5-b613-06e1867db987" providerId="ADAL" clId="{9145530B-6F9D-43FD-B1D9-8F57A236EBB7}" dt="2022-07-05T07:41:52.134" v="1560" actId="26606"/>
          <ac:spMkLst>
            <pc:docMk/>
            <pc:sldMk cId="2579090898" sldId="283"/>
            <ac:spMk id="2" creationId="{47657B8F-2EA3-EF01-E5BA-5A4351CDCFAC}"/>
          </ac:spMkLst>
        </pc:spChg>
        <pc:grpChg chg="add">
          <ac:chgData name="Ruchita Bhogapuram" userId="a8d0f682-e697-4aa5-b613-06e1867db987" providerId="ADAL" clId="{9145530B-6F9D-43FD-B1D9-8F57A236EBB7}" dt="2022-07-05T07:41:52.134" v="1560" actId="26606"/>
          <ac:grpSpMkLst>
            <pc:docMk/>
            <pc:sldMk cId="2579090898" sldId="283"/>
            <ac:grpSpMk id="9225" creationId="{9795E515-5F57-431F-9A0D-3A0419DF7572}"/>
          </ac:grpSpMkLst>
        </pc:grpChg>
        <pc:grpChg chg="add">
          <ac:chgData name="Ruchita Bhogapuram" userId="a8d0f682-e697-4aa5-b613-06e1867db987" providerId="ADAL" clId="{9145530B-6F9D-43FD-B1D9-8F57A236EBB7}" dt="2022-07-05T07:41:52.134" v="1560" actId="26606"/>
          <ac:grpSpMkLst>
            <pc:docMk/>
            <pc:sldMk cId="2579090898" sldId="283"/>
            <ac:grpSpMk id="9281" creationId="{316DCFC9-6877-407C-8170-608FCB8E35AE}"/>
          </ac:grpSpMkLst>
        </pc:grpChg>
        <pc:grpChg chg="add">
          <ac:chgData name="Ruchita Bhogapuram" userId="a8d0f682-e697-4aa5-b613-06e1867db987" providerId="ADAL" clId="{9145530B-6F9D-43FD-B1D9-8F57A236EBB7}" dt="2022-07-05T07:41:52.134" v="1560" actId="26606"/>
          <ac:grpSpMkLst>
            <pc:docMk/>
            <pc:sldMk cId="2579090898" sldId="283"/>
            <ac:grpSpMk id="9285" creationId="{89353FE7-0D03-4AD2-8B8A-60A06F6BDA4C}"/>
          </ac:grpSpMkLst>
        </pc:grpChg>
        <pc:picChg chg="add mod">
          <ac:chgData name="Ruchita Bhogapuram" userId="a8d0f682-e697-4aa5-b613-06e1867db987" providerId="ADAL" clId="{9145530B-6F9D-43FD-B1D9-8F57A236EBB7}" dt="2022-07-05T07:42:00.724" v="1561" actId="1076"/>
          <ac:picMkLst>
            <pc:docMk/>
            <pc:sldMk cId="2579090898" sldId="283"/>
            <ac:picMk id="9218" creationId="{7E8B467D-1EDC-D5DB-3EB2-DC1B08690F66}"/>
          </ac:picMkLst>
        </pc:picChg>
        <pc:picChg chg="add">
          <ac:chgData name="Ruchita Bhogapuram" userId="a8d0f682-e697-4aa5-b613-06e1867db987" providerId="ADAL" clId="{9145530B-6F9D-43FD-B1D9-8F57A236EBB7}" dt="2022-07-05T07:41:52.134" v="1560" actId="26606"/>
          <ac:picMkLst>
            <pc:docMk/>
            <pc:sldMk cId="2579090898" sldId="283"/>
            <ac:picMk id="9223" creationId="{50C065C3-0FE3-4452-B765-CB05BBB2A983}"/>
          </ac:picMkLst>
        </pc:picChg>
      </pc:sldChg>
      <pc:sldChg chg="addSp modSp mod modTransition">
        <pc:chgData name="Ruchita Bhogapuram" userId="a8d0f682-e697-4aa5-b613-06e1867db987" providerId="ADAL" clId="{9145530B-6F9D-43FD-B1D9-8F57A236EBB7}" dt="2022-07-05T09:17:39.706" v="2620"/>
        <pc:sldMkLst>
          <pc:docMk/>
          <pc:sldMk cId="837090946" sldId="284"/>
        </pc:sldMkLst>
        <pc:spChg chg="add mod">
          <ac:chgData name="Ruchita Bhogapuram" userId="a8d0f682-e697-4aa5-b613-06e1867db987" providerId="ADAL" clId="{9145530B-6F9D-43FD-B1D9-8F57A236EBB7}" dt="2022-07-05T07:46:09.250" v="1674" actId="1076"/>
          <ac:spMkLst>
            <pc:docMk/>
            <pc:sldMk cId="837090946" sldId="284"/>
            <ac:spMk id="3" creationId="{AD7F85F0-99FD-CD36-5CB0-A58BD8017251}"/>
          </ac:spMkLst>
        </pc:spChg>
      </pc:sldChg>
      <pc:sldChg chg="addSp modSp mod modTransition">
        <pc:chgData name="Ruchita Bhogapuram" userId="a8d0f682-e697-4aa5-b613-06e1867db987" providerId="ADAL" clId="{9145530B-6F9D-43FD-B1D9-8F57A236EBB7}" dt="2022-07-05T09:17:39.706" v="2620"/>
        <pc:sldMkLst>
          <pc:docMk/>
          <pc:sldMk cId="1309309399" sldId="285"/>
        </pc:sldMkLst>
        <pc:spChg chg="add mod">
          <ac:chgData name="Ruchita Bhogapuram" userId="a8d0f682-e697-4aa5-b613-06e1867db987" providerId="ADAL" clId="{9145530B-6F9D-43FD-B1D9-8F57A236EBB7}" dt="2022-07-05T07:46:31.536" v="1678" actId="1076"/>
          <ac:spMkLst>
            <pc:docMk/>
            <pc:sldMk cId="1309309399" sldId="285"/>
            <ac:spMk id="3" creationId="{664E5DA5-A485-643A-4EDF-CB6F9B4C11DC}"/>
          </ac:spMkLst>
        </pc:spChg>
        <pc:spChg chg="add mod">
          <ac:chgData name="Ruchita Bhogapuram" userId="a8d0f682-e697-4aa5-b613-06e1867db987" providerId="ADAL" clId="{9145530B-6F9D-43FD-B1D9-8F57A236EBB7}" dt="2022-07-05T07:50:45.590" v="1839" actId="1076"/>
          <ac:spMkLst>
            <pc:docMk/>
            <pc:sldMk cId="1309309399" sldId="285"/>
            <ac:spMk id="4" creationId="{85FB5CE9-B15A-49B1-6DB7-9B4C51F02FC9}"/>
          </ac:spMkLst>
        </pc:spChg>
        <pc:picChg chg="add mod">
          <ac:chgData name="Ruchita Bhogapuram" userId="a8d0f682-e697-4aa5-b613-06e1867db987" providerId="ADAL" clId="{9145530B-6F9D-43FD-B1D9-8F57A236EBB7}" dt="2022-07-05T07:50:48.313" v="1840" actId="1076"/>
          <ac:picMkLst>
            <pc:docMk/>
            <pc:sldMk cId="1309309399" sldId="285"/>
            <ac:picMk id="10242" creationId="{5EC1FCB9-1A54-8AF9-79CE-3FC529BDC32D}"/>
          </ac:picMkLst>
        </pc:picChg>
      </pc:sldChg>
      <pc:sldChg chg="addSp delSp modSp mod modTransition">
        <pc:chgData name="Ruchita Bhogapuram" userId="a8d0f682-e697-4aa5-b613-06e1867db987" providerId="ADAL" clId="{9145530B-6F9D-43FD-B1D9-8F57A236EBB7}" dt="2022-07-05T09:17:39.706" v="2620"/>
        <pc:sldMkLst>
          <pc:docMk/>
          <pc:sldMk cId="2943989568" sldId="286"/>
        </pc:sldMkLst>
        <pc:spChg chg="add del">
          <ac:chgData name="Ruchita Bhogapuram" userId="a8d0f682-e697-4aa5-b613-06e1867db987" providerId="ADAL" clId="{9145530B-6F9D-43FD-B1D9-8F57A236EBB7}" dt="2022-07-05T07:52:27.839" v="1842"/>
          <ac:spMkLst>
            <pc:docMk/>
            <pc:sldMk cId="2943989568" sldId="286"/>
            <ac:spMk id="2" creationId="{07BE30E5-ACBE-762C-D570-1F0C4316FE37}"/>
          </ac:spMkLst>
        </pc:spChg>
        <pc:spChg chg="add mod">
          <ac:chgData name="Ruchita Bhogapuram" userId="a8d0f682-e697-4aa5-b613-06e1867db987" providerId="ADAL" clId="{9145530B-6F9D-43FD-B1D9-8F57A236EBB7}" dt="2022-07-05T07:53:46.221" v="1859" actId="12"/>
          <ac:spMkLst>
            <pc:docMk/>
            <pc:sldMk cId="2943989568" sldId="286"/>
            <ac:spMk id="5" creationId="{4713B31A-14AC-1038-702F-D86AB755BA84}"/>
          </ac:spMkLst>
        </pc:spChg>
        <pc:spChg chg="add mod">
          <ac:chgData name="Ruchita Bhogapuram" userId="a8d0f682-e697-4aa5-b613-06e1867db987" providerId="ADAL" clId="{9145530B-6F9D-43FD-B1D9-8F57A236EBB7}" dt="2022-07-05T07:55:20.269" v="1873" actId="1076"/>
          <ac:spMkLst>
            <pc:docMk/>
            <pc:sldMk cId="2943989568" sldId="286"/>
            <ac:spMk id="7" creationId="{7B5A1B17-FD2B-BD43-EECE-40ABFFC3ED86}"/>
          </ac:spMkLst>
        </pc:spChg>
        <pc:picChg chg="add del">
          <ac:chgData name="Ruchita Bhogapuram" userId="a8d0f682-e697-4aa5-b613-06e1867db987" providerId="ADAL" clId="{9145530B-6F9D-43FD-B1D9-8F57A236EBB7}" dt="2022-07-05T07:52:27.839" v="1842"/>
          <ac:picMkLst>
            <pc:docMk/>
            <pc:sldMk cId="2943989568" sldId="286"/>
            <ac:picMk id="11266" creationId="{03ECF9D2-AAD4-DFCB-59AA-FF0332AA0BAC}"/>
          </ac:picMkLst>
        </pc:picChg>
        <pc:picChg chg="add mod">
          <ac:chgData name="Ruchita Bhogapuram" userId="a8d0f682-e697-4aa5-b613-06e1867db987" providerId="ADAL" clId="{9145530B-6F9D-43FD-B1D9-8F57A236EBB7}" dt="2022-07-05T07:55:22.354" v="1874" actId="1076"/>
          <ac:picMkLst>
            <pc:docMk/>
            <pc:sldMk cId="2943989568" sldId="286"/>
            <ac:picMk id="11268" creationId="{40348EB4-4F47-35F4-174E-B3A1E4A659FF}"/>
          </ac:picMkLst>
        </pc:picChg>
      </pc:sldChg>
      <pc:sldChg chg="addSp delSp modSp mod modTransition">
        <pc:chgData name="Ruchita Bhogapuram" userId="a8d0f682-e697-4aa5-b613-06e1867db987" providerId="ADAL" clId="{9145530B-6F9D-43FD-B1D9-8F57A236EBB7}" dt="2022-07-05T09:17:39.706" v="2620"/>
        <pc:sldMkLst>
          <pc:docMk/>
          <pc:sldMk cId="3887627392" sldId="287"/>
        </pc:sldMkLst>
        <pc:spChg chg="add mod">
          <ac:chgData name="Ruchita Bhogapuram" userId="a8d0f682-e697-4aa5-b613-06e1867db987" providerId="ADAL" clId="{9145530B-6F9D-43FD-B1D9-8F57A236EBB7}" dt="2022-07-05T08:00:33.832" v="1964" actId="1076"/>
          <ac:spMkLst>
            <pc:docMk/>
            <pc:sldMk cId="3887627392" sldId="287"/>
            <ac:spMk id="3" creationId="{40530F3D-C1BD-C2C4-A603-A341643E7250}"/>
          </ac:spMkLst>
        </pc:spChg>
        <pc:spChg chg="add mod">
          <ac:chgData name="Ruchita Bhogapuram" userId="a8d0f682-e697-4aa5-b613-06e1867db987" providerId="ADAL" clId="{9145530B-6F9D-43FD-B1D9-8F57A236EBB7}" dt="2022-07-05T08:00:30.279" v="1963" actId="1076"/>
          <ac:spMkLst>
            <pc:docMk/>
            <pc:sldMk cId="3887627392" sldId="287"/>
            <ac:spMk id="5" creationId="{CCA1C37F-B9CF-87A9-3A65-ED5782752057}"/>
          </ac:spMkLst>
        </pc:spChg>
        <pc:picChg chg="add del mod">
          <ac:chgData name="Ruchita Bhogapuram" userId="a8d0f682-e697-4aa5-b613-06e1867db987" providerId="ADAL" clId="{9145530B-6F9D-43FD-B1D9-8F57A236EBB7}" dt="2022-07-05T07:59:26.932" v="1927" actId="478"/>
          <ac:picMkLst>
            <pc:docMk/>
            <pc:sldMk cId="3887627392" sldId="287"/>
            <ac:picMk id="8" creationId="{334AE08C-AE4E-E51A-4D1B-14D2C6F5D9FE}"/>
          </ac:picMkLst>
        </pc:picChg>
        <pc:picChg chg="add mod">
          <ac:chgData name="Ruchita Bhogapuram" userId="a8d0f682-e697-4aa5-b613-06e1867db987" providerId="ADAL" clId="{9145530B-6F9D-43FD-B1D9-8F57A236EBB7}" dt="2022-07-05T07:59:34.659" v="1930" actId="1076"/>
          <ac:picMkLst>
            <pc:docMk/>
            <pc:sldMk cId="3887627392" sldId="287"/>
            <ac:picMk id="9" creationId="{67FF81B7-4F30-4244-62E6-6CD9CD432CAE}"/>
          </ac:picMkLst>
        </pc:picChg>
        <pc:picChg chg="add del mod">
          <ac:chgData name="Ruchita Bhogapuram" userId="a8d0f682-e697-4aa5-b613-06e1867db987" providerId="ADAL" clId="{9145530B-6F9D-43FD-B1D9-8F57A236EBB7}" dt="2022-07-05T07:59:37.242" v="1931" actId="1076"/>
          <ac:picMkLst>
            <pc:docMk/>
            <pc:sldMk cId="3887627392" sldId="287"/>
            <ac:picMk id="12290" creationId="{8F4CB71D-A0E7-27F3-3240-45AE88EBED41}"/>
          </ac:picMkLst>
        </pc:picChg>
        <pc:picChg chg="add del mod">
          <ac:chgData name="Ruchita Bhogapuram" userId="a8d0f682-e697-4aa5-b613-06e1867db987" providerId="ADAL" clId="{9145530B-6F9D-43FD-B1D9-8F57A236EBB7}" dt="2022-07-05T07:59:03.751" v="1918"/>
          <ac:picMkLst>
            <pc:docMk/>
            <pc:sldMk cId="3887627392" sldId="287"/>
            <ac:picMk id="12292" creationId="{5E120A18-4611-E423-8B2D-2331712A8F1B}"/>
          </ac:picMkLst>
        </pc:picChg>
      </pc:sldChg>
      <pc:sldChg chg="addSp delSp modSp mod modTransition">
        <pc:chgData name="Ruchita Bhogapuram" userId="a8d0f682-e697-4aa5-b613-06e1867db987" providerId="ADAL" clId="{9145530B-6F9D-43FD-B1D9-8F57A236EBB7}" dt="2022-07-05T09:17:39.706" v="2620"/>
        <pc:sldMkLst>
          <pc:docMk/>
          <pc:sldMk cId="4208308288" sldId="288"/>
        </pc:sldMkLst>
        <pc:spChg chg="add mod">
          <ac:chgData name="Ruchita Bhogapuram" userId="a8d0f682-e697-4aa5-b613-06e1867db987" providerId="ADAL" clId="{9145530B-6F9D-43FD-B1D9-8F57A236EBB7}" dt="2022-07-05T08:06:05.011" v="2007" actId="1076"/>
          <ac:spMkLst>
            <pc:docMk/>
            <pc:sldMk cId="4208308288" sldId="288"/>
            <ac:spMk id="3" creationId="{4215F0D9-AE15-0783-C4C9-A85B80625E6B}"/>
          </ac:spMkLst>
        </pc:spChg>
        <pc:spChg chg="add mod">
          <ac:chgData name="Ruchita Bhogapuram" userId="a8d0f682-e697-4aa5-b613-06e1867db987" providerId="ADAL" clId="{9145530B-6F9D-43FD-B1D9-8F57A236EBB7}" dt="2022-07-05T08:06:25.172" v="2012" actId="1076"/>
          <ac:spMkLst>
            <pc:docMk/>
            <pc:sldMk cId="4208308288" sldId="288"/>
            <ac:spMk id="8" creationId="{C282CAD7-F696-2D8B-A4AD-D4C46D32DF6E}"/>
          </ac:spMkLst>
        </pc:spChg>
        <pc:picChg chg="add mod">
          <ac:chgData name="Ruchita Bhogapuram" userId="a8d0f682-e697-4aa5-b613-06e1867db987" providerId="ADAL" clId="{9145530B-6F9D-43FD-B1D9-8F57A236EBB7}" dt="2022-07-05T08:04:43.787" v="1998" actId="1076"/>
          <ac:picMkLst>
            <pc:docMk/>
            <pc:sldMk cId="4208308288" sldId="288"/>
            <ac:picMk id="13314" creationId="{1BE16D3A-F3C4-B82A-E50D-97AF3D0C0DDC}"/>
          </ac:picMkLst>
        </pc:picChg>
        <pc:picChg chg="add del mod">
          <ac:chgData name="Ruchita Bhogapuram" userId="a8d0f682-e697-4aa5-b613-06e1867db987" providerId="ADAL" clId="{9145530B-6F9D-43FD-B1D9-8F57A236EBB7}" dt="2022-07-05T08:04:18.147" v="1988"/>
          <ac:picMkLst>
            <pc:docMk/>
            <pc:sldMk cId="4208308288" sldId="288"/>
            <ac:picMk id="13316" creationId="{9DF5E321-B71F-8D29-703E-C2E378487144}"/>
          </ac:picMkLst>
        </pc:picChg>
        <pc:picChg chg="add mod">
          <ac:chgData name="Ruchita Bhogapuram" userId="a8d0f682-e697-4aa5-b613-06e1867db987" providerId="ADAL" clId="{9145530B-6F9D-43FD-B1D9-8F57A236EBB7}" dt="2022-07-05T08:04:45.684" v="1999" actId="1076"/>
          <ac:picMkLst>
            <pc:docMk/>
            <pc:sldMk cId="4208308288" sldId="288"/>
            <ac:picMk id="13318" creationId="{EA7263F5-BEFD-547D-9B28-3865063BDF92}"/>
          </ac:picMkLst>
        </pc:picChg>
      </pc:sldChg>
      <pc:sldChg chg="addSp modSp mod modTransition">
        <pc:chgData name="Ruchita Bhogapuram" userId="a8d0f682-e697-4aa5-b613-06e1867db987" providerId="ADAL" clId="{9145530B-6F9D-43FD-B1D9-8F57A236EBB7}" dt="2022-07-05T09:17:39.706" v="2620"/>
        <pc:sldMkLst>
          <pc:docMk/>
          <pc:sldMk cId="2132933067" sldId="289"/>
        </pc:sldMkLst>
        <pc:spChg chg="add mod">
          <ac:chgData name="Ruchita Bhogapuram" userId="a8d0f682-e697-4aa5-b613-06e1867db987" providerId="ADAL" clId="{9145530B-6F9D-43FD-B1D9-8F57A236EBB7}" dt="2022-07-05T08:07:01.666" v="2020" actId="1076"/>
          <ac:spMkLst>
            <pc:docMk/>
            <pc:sldMk cId="2132933067" sldId="289"/>
            <ac:spMk id="3" creationId="{31603134-5E88-4A3F-B4DE-588D943D0DBB}"/>
          </ac:spMkLst>
        </pc:spChg>
        <pc:spChg chg="add mod">
          <ac:chgData name="Ruchita Bhogapuram" userId="a8d0f682-e697-4aa5-b613-06e1867db987" providerId="ADAL" clId="{9145530B-6F9D-43FD-B1D9-8F57A236EBB7}" dt="2022-07-05T08:08:01.726" v="2032" actId="1076"/>
          <ac:spMkLst>
            <pc:docMk/>
            <pc:sldMk cId="2132933067" sldId="289"/>
            <ac:spMk id="5" creationId="{00D2644A-7A5E-969F-6B55-B97ADE068DC9}"/>
          </ac:spMkLst>
        </pc:spChg>
        <pc:picChg chg="add mod">
          <ac:chgData name="Ruchita Bhogapuram" userId="a8d0f682-e697-4aa5-b613-06e1867db987" providerId="ADAL" clId="{9145530B-6F9D-43FD-B1D9-8F57A236EBB7}" dt="2022-07-05T08:10:09.130" v="2041" actId="1076"/>
          <ac:picMkLst>
            <pc:docMk/>
            <pc:sldMk cId="2132933067" sldId="289"/>
            <ac:picMk id="14338" creationId="{CE4F15EF-BE16-0483-DB72-F16B82245B58}"/>
          </ac:picMkLst>
        </pc:picChg>
      </pc:sldChg>
      <pc:sldChg chg="addSp delSp modSp del mod setBg">
        <pc:chgData name="Ruchita Bhogapuram" userId="a8d0f682-e697-4aa5-b613-06e1867db987" providerId="ADAL" clId="{9145530B-6F9D-43FD-B1D9-8F57A236EBB7}" dt="2022-07-05T08:23:04.627" v="2109" actId="2696"/>
        <pc:sldMkLst>
          <pc:docMk/>
          <pc:sldMk cId="2727717770" sldId="290"/>
        </pc:sldMkLst>
        <pc:spChg chg="add del mod ord">
          <ac:chgData name="Ruchita Bhogapuram" userId="a8d0f682-e697-4aa5-b613-06e1867db987" providerId="ADAL" clId="{9145530B-6F9D-43FD-B1D9-8F57A236EBB7}" dt="2022-07-05T08:21:54.938" v="2097"/>
          <ac:spMkLst>
            <pc:docMk/>
            <pc:sldMk cId="2727717770" sldId="290"/>
            <ac:spMk id="3" creationId="{6A3B5C72-AE55-F9E1-1DCB-6E01F1FBC93D}"/>
          </ac:spMkLst>
        </pc:spChg>
        <pc:spChg chg="add">
          <ac:chgData name="Ruchita Bhogapuram" userId="a8d0f682-e697-4aa5-b613-06e1867db987" providerId="ADAL" clId="{9145530B-6F9D-43FD-B1D9-8F57A236EBB7}" dt="2022-07-05T08:21:53.078" v="2095" actId="26606"/>
          <ac:spMkLst>
            <pc:docMk/>
            <pc:sldMk cId="2727717770" sldId="290"/>
            <ac:spMk id="9" creationId="{933B46D5-42D5-4194-B895-B45DCFF2230F}"/>
          </ac:spMkLst>
        </pc:spChg>
        <pc:spChg chg="add">
          <ac:chgData name="Ruchita Bhogapuram" userId="a8d0f682-e697-4aa5-b613-06e1867db987" providerId="ADAL" clId="{9145530B-6F9D-43FD-B1D9-8F57A236EBB7}" dt="2022-07-05T08:21:53.078" v="2095" actId="26606"/>
          <ac:spMkLst>
            <pc:docMk/>
            <pc:sldMk cId="2727717770" sldId="290"/>
            <ac:spMk id="47" creationId="{083A6575-45DF-4CD7-8E7D-50E51B82D5C2}"/>
          </ac:spMkLst>
        </pc:spChg>
        <pc:grpChg chg="add">
          <ac:chgData name="Ruchita Bhogapuram" userId="a8d0f682-e697-4aa5-b613-06e1867db987" providerId="ADAL" clId="{9145530B-6F9D-43FD-B1D9-8F57A236EBB7}" dt="2022-07-05T08:21:53.078" v="2095" actId="26606"/>
          <ac:grpSpMkLst>
            <pc:docMk/>
            <pc:sldMk cId="2727717770" sldId="290"/>
            <ac:grpSpMk id="11" creationId="{18896DCC-8879-4CF3-BB2D-0C535C80597E}"/>
          </ac:grpSpMkLst>
        </pc:grpChg>
        <pc:picChg chg="add mod">
          <ac:chgData name="Ruchita Bhogapuram" userId="a8d0f682-e697-4aa5-b613-06e1867db987" providerId="ADAL" clId="{9145530B-6F9D-43FD-B1D9-8F57A236EBB7}" dt="2022-07-05T08:21:53.078" v="2095" actId="26606"/>
          <ac:picMkLst>
            <pc:docMk/>
            <pc:sldMk cId="2727717770" sldId="290"/>
            <ac:picMk id="4" creationId="{4F8B533C-2977-E546-5F3B-B4B29F911E9D}"/>
          </ac:picMkLst>
        </pc:picChg>
      </pc:sldChg>
      <pc:sldChg chg="addSp modSp add mod modTransition">
        <pc:chgData name="Ruchita Bhogapuram" userId="a8d0f682-e697-4aa5-b613-06e1867db987" providerId="ADAL" clId="{9145530B-6F9D-43FD-B1D9-8F57A236EBB7}" dt="2022-07-05T09:22:04.194" v="2670" actId="20577"/>
        <pc:sldMkLst>
          <pc:docMk/>
          <pc:sldMk cId="78089114" sldId="291"/>
        </pc:sldMkLst>
        <pc:spChg chg="add mod">
          <ac:chgData name="Ruchita Bhogapuram" userId="a8d0f682-e697-4aa5-b613-06e1867db987" providerId="ADAL" clId="{9145530B-6F9D-43FD-B1D9-8F57A236EBB7}" dt="2022-07-05T09:22:04.194" v="2670" actId="20577"/>
          <ac:spMkLst>
            <pc:docMk/>
            <pc:sldMk cId="78089114" sldId="291"/>
            <ac:spMk id="3" creationId="{816FABBC-4983-7A53-CFD9-E8FD0688B3A1}"/>
          </ac:spMkLst>
        </pc:spChg>
        <pc:spChg chg="add mod">
          <ac:chgData name="Ruchita Bhogapuram" userId="a8d0f682-e697-4aa5-b613-06e1867db987" providerId="ADAL" clId="{9145530B-6F9D-43FD-B1D9-8F57A236EBB7}" dt="2022-07-05T05:56:59.903" v="13" actId="1076"/>
          <ac:spMkLst>
            <pc:docMk/>
            <pc:sldMk cId="78089114" sldId="291"/>
            <ac:spMk id="5" creationId="{01DD33B7-A0E0-FF36-9FAE-585E405BE50A}"/>
          </ac:spMkLst>
        </pc:spChg>
        <pc:picChg chg="add mod">
          <ac:chgData name="Ruchita Bhogapuram" userId="a8d0f682-e697-4aa5-b613-06e1867db987" providerId="ADAL" clId="{9145530B-6F9D-43FD-B1D9-8F57A236EBB7}" dt="2022-07-05T06:02:28.412" v="244" actId="1076"/>
          <ac:picMkLst>
            <pc:docMk/>
            <pc:sldMk cId="78089114" sldId="291"/>
            <ac:picMk id="7" creationId="{2D664121-61B4-A219-69ED-D9686D8FDB93}"/>
          </ac:picMkLst>
        </pc:picChg>
      </pc:sldChg>
      <pc:sldChg chg="addSp delSp modSp new mod modTransition">
        <pc:chgData name="Ruchita Bhogapuram" userId="a8d0f682-e697-4aa5-b613-06e1867db987" providerId="ADAL" clId="{9145530B-6F9D-43FD-B1D9-8F57A236EBB7}" dt="2022-07-05T09:17:39.706" v="2620"/>
        <pc:sldMkLst>
          <pc:docMk/>
          <pc:sldMk cId="1868811270" sldId="292"/>
        </pc:sldMkLst>
        <pc:spChg chg="add mod">
          <ac:chgData name="Ruchita Bhogapuram" userId="a8d0f682-e697-4aa5-b613-06e1867db987" providerId="ADAL" clId="{9145530B-6F9D-43FD-B1D9-8F57A236EBB7}" dt="2022-07-05T08:23:50.705" v="2114"/>
          <ac:spMkLst>
            <pc:docMk/>
            <pc:sldMk cId="1868811270" sldId="292"/>
            <ac:spMk id="3" creationId="{633EF5EC-0295-52FF-BF29-5B8D3E98C539}"/>
          </ac:spMkLst>
        </pc:spChg>
        <pc:spChg chg="add mod">
          <ac:chgData name="Ruchita Bhogapuram" userId="a8d0f682-e697-4aa5-b613-06e1867db987" providerId="ADAL" clId="{9145530B-6F9D-43FD-B1D9-8F57A236EBB7}" dt="2022-07-05T08:25:22.697" v="2242" actId="1076"/>
          <ac:spMkLst>
            <pc:docMk/>
            <pc:sldMk cId="1868811270" sldId="292"/>
            <ac:spMk id="5" creationId="{34AF6FEC-D800-5F4D-74AB-DFCB93FD8CAC}"/>
          </ac:spMkLst>
        </pc:spChg>
        <pc:picChg chg="add del mod">
          <ac:chgData name="Ruchita Bhogapuram" userId="a8d0f682-e697-4aa5-b613-06e1867db987" providerId="ADAL" clId="{9145530B-6F9D-43FD-B1D9-8F57A236EBB7}" dt="2022-07-05T08:27:17.845" v="2256" actId="1076"/>
          <ac:picMkLst>
            <pc:docMk/>
            <pc:sldMk cId="1868811270" sldId="292"/>
            <ac:picMk id="6" creationId="{C608D024-DBE9-D8B4-F358-1FA4643755BF}"/>
          </ac:picMkLst>
        </pc:picChg>
        <pc:picChg chg="add del mod">
          <ac:chgData name="Ruchita Bhogapuram" userId="a8d0f682-e697-4aa5-b613-06e1867db987" providerId="ADAL" clId="{9145530B-6F9D-43FD-B1D9-8F57A236EBB7}" dt="2022-07-05T08:27:04.654" v="2250"/>
          <ac:picMkLst>
            <pc:docMk/>
            <pc:sldMk cId="1868811270" sldId="292"/>
            <ac:picMk id="16386" creationId="{C517171B-3175-A4A2-B79E-388227EE416F}"/>
          </ac:picMkLst>
        </pc:picChg>
        <pc:picChg chg="add mod">
          <ac:chgData name="Ruchita Bhogapuram" userId="a8d0f682-e697-4aa5-b613-06e1867db987" providerId="ADAL" clId="{9145530B-6F9D-43FD-B1D9-8F57A236EBB7}" dt="2022-07-05T08:27:15.190" v="2255" actId="1076"/>
          <ac:picMkLst>
            <pc:docMk/>
            <pc:sldMk cId="1868811270" sldId="292"/>
            <ac:picMk id="16388" creationId="{9D788E81-6742-EBF6-1BC4-4BBD944D0828}"/>
          </ac:picMkLst>
        </pc:picChg>
      </pc:sldChg>
      <pc:sldChg chg="addSp delSp modSp new mod ord modTransition">
        <pc:chgData name="Ruchita Bhogapuram" userId="a8d0f682-e697-4aa5-b613-06e1867db987" providerId="ADAL" clId="{9145530B-6F9D-43FD-B1D9-8F57A236EBB7}" dt="2022-07-05T09:17:39.706" v="2620"/>
        <pc:sldMkLst>
          <pc:docMk/>
          <pc:sldMk cId="2321784147" sldId="293"/>
        </pc:sldMkLst>
        <pc:spChg chg="add mod">
          <ac:chgData name="Ruchita Bhogapuram" userId="a8d0f682-e697-4aa5-b613-06e1867db987" providerId="ADAL" clId="{9145530B-6F9D-43FD-B1D9-8F57A236EBB7}" dt="2022-07-05T08:59:33.961" v="2464"/>
          <ac:spMkLst>
            <pc:docMk/>
            <pc:sldMk cId="2321784147" sldId="293"/>
            <ac:spMk id="13" creationId="{2D45B882-9BE2-1631-AAA4-70728F4EEEDF}"/>
          </ac:spMkLst>
        </pc:spChg>
        <pc:spChg chg="add mod">
          <ac:chgData name="Ruchita Bhogapuram" userId="a8d0f682-e697-4aa5-b613-06e1867db987" providerId="ADAL" clId="{9145530B-6F9D-43FD-B1D9-8F57A236EBB7}" dt="2022-07-05T09:00:03.903" v="2471" actId="1076"/>
          <ac:spMkLst>
            <pc:docMk/>
            <pc:sldMk cId="2321784147" sldId="293"/>
            <ac:spMk id="15" creationId="{015ED4BA-07C1-DA98-9531-8F4DA7C1E63F}"/>
          </ac:spMkLst>
        </pc:spChg>
        <pc:picChg chg="add mod">
          <ac:chgData name="Ruchita Bhogapuram" userId="a8d0f682-e697-4aa5-b613-06e1867db987" providerId="ADAL" clId="{9145530B-6F9D-43FD-B1D9-8F57A236EBB7}" dt="2022-07-05T08:58:56.340" v="2459" actId="1076"/>
          <ac:picMkLst>
            <pc:docMk/>
            <pc:sldMk cId="2321784147" sldId="293"/>
            <ac:picMk id="15362" creationId="{BCA73BBB-1213-87EC-E4EC-502EB864254E}"/>
          </ac:picMkLst>
        </pc:picChg>
        <pc:picChg chg="add del mod">
          <ac:chgData name="Ruchita Bhogapuram" userId="a8d0f682-e697-4aa5-b613-06e1867db987" providerId="ADAL" clId="{9145530B-6F9D-43FD-B1D9-8F57A236EBB7}" dt="2022-07-05T08:13:29.631" v="2072"/>
          <ac:picMkLst>
            <pc:docMk/>
            <pc:sldMk cId="2321784147" sldId="293"/>
            <ac:picMk id="15364" creationId="{EE8E5319-30B0-575F-6A8B-A75E136E6CD3}"/>
          </ac:picMkLst>
        </pc:picChg>
        <pc:picChg chg="add del mod">
          <ac:chgData name="Ruchita Bhogapuram" userId="a8d0f682-e697-4aa5-b613-06e1867db987" providerId="ADAL" clId="{9145530B-6F9D-43FD-B1D9-8F57A236EBB7}" dt="2022-07-05T08:43:33.533" v="2400" actId="478"/>
          <ac:picMkLst>
            <pc:docMk/>
            <pc:sldMk cId="2321784147" sldId="293"/>
            <ac:picMk id="15366" creationId="{26E2F996-2F0A-44E5-5614-1D01DE5E7718}"/>
          </ac:picMkLst>
        </pc:picChg>
        <pc:picChg chg="add del mod">
          <ac:chgData name="Ruchita Bhogapuram" userId="a8d0f682-e697-4aa5-b613-06e1867db987" providerId="ADAL" clId="{9145530B-6F9D-43FD-B1D9-8F57A236EBB7}" dt="2022-07-05T08:30:28.465" v="2293" actId="478"/>
          <ac:picMkLst>
            <pc:docMk/>
            <pc:sldMk cId="2321784147" sldId="293"/>
            <ac:picMk id="15368" creationId="{528BEE12-DB2F-D4AC-1445-79686F6D0EF0}"/>
          </ac:picMkLst>
        </pc:picChg>
        <pc:picChg chg="add del mod">
          <ac:chgData name="Ruchita Bhogapuram" userId="a8d0f682-e697-4aa5-b613-06e1867db987" providerId="ADAL" clId="{9145530B-6F9D-43FD-B1D9-8F57A236EBB7}" dt="2022-07-05T08:21:26.751" v="2090" actId="478"/>
          <ac:picMkLst>
            <pc:docMk/>
            <pc:sldMk cId="2321784147" sldId="293"/>
            <ac:picMk id="15370" creationId="{299DE922-7679-AA8D-8B12-873246D78F44}"/>
          </ac:picMkLst>
        </pc:picChg>
        <pc:picChg chg="add del mod">
          <ac:chgData name="Ruchita Bhogapuram" userId="a8d0f682-e697-4aa5-b613-06e1867db987" providerId="ADAL" clId="{9145530B-6F9D-43FD-B1D9-8F57A236EBB7}" dt="2022-07-05T08:25:44.551" v="2243" actId="478"/>
          <ac:picMkLst>
            <pc:docMk/>
            <pc:sldMk cId="2321784147" sldId="293"/>
            <ac:picMk id="15372" creationId="{0983374C-C713-DE42-EFA0-BE8562992124}"/>
          </ac:picMkLst>
        </pc:picChg>
        <pc:picChg chg="add del mod">
          <ac:chgData name="Ruchita Bhogapuram" userId="a8d0f682-e697-4aa5-b613-06e1867db987" providerId="ADAL" clId="{9145530B-6F9D-43FD-B1D9-8F57A236EBB7}" dt="2022-07-05T08:35:29.176" v="2349" actId="478"/>
          <ac:picMkLst>
            <pc:docMk/>
            <pc:sldMk cId="2321784147" sldId="293"/>
            <ac:picMk id="15374" creationId="{97473F25-F36C-7306-9EE6-25BCBE7F084C}"/>
          </ac:picMkLst>
        </pc:picChg>
        <pc:picChg chg="add del mod">
          <ac:chgData name="Ruchita Bhogapuram" userId="a8d0f682-e697-4aa5-b613-06e1867db987" providerId="ADAL" clId="{9145530B-6F9D-43FD-B1D9-8F57A236EBB7}" dt="2022-07-05T08:41:54.667" v="2386" actId="478"/>
          <ac:picMkLst>
            <pc:docMk/>
            <pc:sldMk cId="2321784147" sldId="293"/>
            <ac:picMk id="15376" creationId="{FA4B0919-0E97-27EC-9551-4F993311FC75}"/>
          </ac:picMkLst>
        </pc:picChg>
        <pc:picChg chg="add del mod">
          <ac:chgData name="Ruchita Bhogapuram" userId="a8d0f682-e697-4aa5-b613-06e1867db987" providerId="ADAL" clId="{9145530B-6F9D-43FD-B1D9-8F57A236EBB7}" dt="2022-07-05T08:45:57.358" v="2433" actId="478"/>
          <ac:picMkLst>
            <pc:docMk/>
            <pc:sldMk cId="2321784147" sldId="293"/>
            <ac:picMk id="15378" creationId="{D02B2157-CC10-F4D9-B3EF-5C7E4908A3E2}"/>
          </ac:picMkLst>
        </pc:picChg>
        <pc:picChg chg="add del mod">
          <ac:chgData name="Ruchita Bhogapuram" userId="a8d0f682-e697-4aa5-b613-06e1867db987" providerId="ADAL" clId="{9145530B-6F9D-43FD-B1D9-8F57A236EBB7}" dt="2022-07-05T08:46:15.162" v="2438" actId="478"/>
          <ac:picMkLst>
            <pc:docMk/>
            <pc:sldMk cId="2321784147" sldId="293"/>
            <ac:picMk id="15380" creationId="{346597EC-6433-AFAC-8FEC-BE0D9ABD4C78}"/>
          </ac:picMkLst>
        </pc:picChg>
      </pc:sldChg>
      <pc:sldChg chg="addSp delSp modSp new mod ord modTransition setBg">
        <pc:chgData name="Ruchita Bhogapuram" userId="a8d0f682-e697-4aa5-b613-06e1867db987" providerId="ADAL" clId="{9145530B-6F9D-43FD-B1D9-8F57A236EBB7}" dt="2022-07-05T09:17:39.706" v="2620"/>
        <pc:sldMkLst>
          <pc:docMk/>
          <pc:sldMk cId="3062329329" sldId="294"/>
        </pc:sldMkLst>
        <pc:spChg chg="add mod">
          <ac:chgData name="Ruchita Bhogapuram" userId="a8d0f682-e697-4aa5-b613-06e1867db987" providerId="ADAL" clId="{9145530B-6F9D-43FD-B1D9-8F57A236EBB7}" dt="2022-07-05T08:22:55.060" v="2106" actId="26606"/>
          <ac:spMkLst>
            <pc:docMk/>
            <pc:sldMk cId="3062329329" sldId="294"/>
            <ac:spMk id="3" creationId="{06B0D9A7-7722-06CC-D98C-EC41403BCDBB}"/>
          </ac:spMkLst>
        </pc:spChg>
        <pc:grpChg chg="add del">
          <ac:chgData name="Ruchita Bhogapuram" userId="a8d0f682-e697-4aa5-b613-06e1867db987" providerId="ADAL" clId="{9145530B-6F9D-43FD-B1D9-8F57A236EBB7}" dt="2022-07-05T08:22:25.671" v="2100" actId="26606"/>
          <ac:grpSpMkLst>
            <pc:docMk/>
            <pc:sldMk cId="3062329329" sldId="294"/>
            <ac:grpSpMk id="11" creationId="{A838DBA2-246D-4087-AE0A-6EA2B4B65AF3}"/>
          </ac:grpSpMkLst>
        </pc:grpChg>
        <pc:grpChg chg="add del">
          <ac:chgData name="Ruchita Bhogapuram" userId="a8d0f682-e697-4aa5-b613-06e1867db987" providerId="ADAL" clId="{9145530B-6F9D-43FD-B1D9-8F57A236EBB7}" dt="2022-07-05T08:22:25.671" v="2100" actId="26606"/>
          <ac:grpSpMkLst>
            <pc:docMk/>
            <pc:sldMk cId="3062329329" sldId="294"/>
            <ac:grpSpMk id="52" creationId="{74872A0B-8668-4500-9509-EAA581B26C24}"/>
          </ac:grpSpMkLst>
        </pc:grpChg>
        <pc:grpChg chg="add del">
          <ac:chgData name="Ruchita Bhogapuram" userId="a8d0f682-e697-4aa5-b613-06e1867db987" providerId="ADAL" clId="{9145530B-6F9D-43FD-B1D9-8F57A236EBB7}" dt="2022-07-05T08:22:25.671" v="2100" actId="26606"/>
          <ac:grpSpMkLst>
            <pc:docMk/>
            <pc:sldMk cId="3062329329" sldId="294"/>
            <ac:grpSpMk id="56" creationId="{240590EE-5428-41AA-95B2-96FCC1CE67A7}"/>
          </ac:grpSpMkLst>
        </pc:grpChg>
        <pc:grpChg chg="add del">
          <ac:chgData name="Ruchita Bhogapuram" userId="a8d0f682-e697-4aa5-b613-06e1867db987" providerId="ADAL" clId="{9145530B-6F9D-43FD-B1D9-8F57A236EBB7}" dt="2022-07-05T08:22:55.060" v="2106" actId="26606"/>
          <ac:grpSpMkLst>
            <pc:docMk/>
            <pc:sldMk cId="3062329329" sldId="294"/>
            <ac:grpSpMk id="113" creationId="{A838DBA2-246D-4087-AE0A-6EA2B4B65AF3}"/>
          </ac:grpSpMkLst>
        </pc:grpChg>
        <pc:grpChg chg="add del">
          <ac:chgData name="Ruchita Bhogapuram" userId="a8d0f682-e697-4aa5-b613-06e1867db987" providerId="ADAL" clId="{9145530B-6F9D-43FD-B1D9-8F57A236EBB7}" dt="2022-07-05T08:22:55.060" v="2106" actId="26606"/>
          <ac:grpSpMkLst>
            <pc:docMk/>
            <pc:sldMk cId="3062329329" sldId="294"/>
            <ac:grpSpMk id="114" creationId="{9AE4726C-1831-4FE3-9A11-227F0DC2F0BC}"/>
          </ac:grpSpMkLst>
        </pc:grpChg>
        <pc:grpChg chg="add del">
          <ac:chgData name="Ruchita Bhogapuram" userId="a8d0f682-e697-4aa5-b613-06e1867db987" providerId="ADAL" clId="{9145530B-6F9D-43FD-B1D9-8F57A236EBB7}" dt="2022-07-05T08:22:55.060" v="2106" actId="26606"/>
          <ac:grpSpMkLst>
            <pc:docMk/>
            <pc:sldMk cId="3062329329" sldId="294"/>
            <ac:grpSpMk id="117" creationId="{E916825F-759B-4F1A-BA80-AF7137691EC5}"/>
          </ac:grpSpMkLst>
        </pc:grpChg>
        <pc:grpChg chg="add del">
          <ac:chgData name="Ruchita Bhogapuram" userId="a8d0f682-e697-4aa5-b613-06e1867db987" providerId="ADAL" clId="{9145530B-6F9D-43FD-B1D9-8F57A236EBB7}" dt="2022-07-05T08:22:55.007" v="2105" actId="26606"/>
          <ac:grpSpMkLst>
            <pc:docMk/>
            <pc:sldMk cId="3062329329" sldId="294"/>
            <ac:grpSpMk id="124" creationId="{9795E515-5F57-431F-9A0D-3A0419DF7572}"/>
          </ac:grpSpMkLst>
        </pc:grpChg>
        <pc:grpChg chg="add del">
          <ac:chgData name="Ruchita Bhogapuram" userId="a8d0f682-e697-4aa5-b613-06e1867db987" providerId="ADAL" clId="{9145530B-6F9D-43FD-B1D9-8F57A236EBB7}" dt="2022-07-05T08:22:55.007" v="2105" actId="26606"/>
          <ac:grpSpMkLst>
            <pc:docMk/>
            <pc:sldMk cId="3062329329" sldId="294"/>
            <ac:grpSpMk id="180" creationId="{068ACACB-DD9E-4155-84BF-8E4D43DEC13D}"/>
          </ac:grpSpMkLst>
        </pc:grpChg>
        <pc:grpChg chg="add del">
          <ac:chgData name="Ruchita Bhogapuram" userId="a8d0f682-e697-4aa5-b613-06e1867db987" providerId="ADAL" clId="{9145530B-6F9D-43FD-B1D9-8F57A236EBB7}" dt="2022-07-05T08:22:55.007" v="2105" actId="26606"/>
          <ac:grpSpMkLst>
            <pc:docMk/>
            <pc:sldMk cId="3062329329" sldId="294"/>
            <ac:grpSpMk id="184" creationId="{BF3AEE19-128A-4FF8-954B-A9724F42E0D4}"/>
          </ac:grpSpMkLst>
        </pc:grpChg>
        <pc:grpChg chg="add">
          <ac:chgData name="Ruchita Bhogapuram" userId="a8d0f682-e697-4aa5-b613-06e1867db987" providerId="ADAL" clId="{9145530B-6F9D-43FD-B1D9-8F57A236EBB7}" dt="2022-07-05T08:22:55.060" v="2106" actId="26606"/>
          <ac:grpSpMkLst>
            <pc:docMk/>
            <pc:sldMk cId="3062329329" sldId="294"/>
            <ac:grpSpMk id="209" creationId="{9795E515-5F57-431F-9A0D-3A0419DF7572}"/>
          </ac:grpSpMkLst>
        </pc:grpChg>
        <pc:grpChg chg="add">
          <ac:chgData name="Ruchita Bhogapuram" userId="a8d0f682-e697-4aa5-b613-06e1867db987" providerId="ADAL" clId="{9145530B-6F9D-43FD-B1D9-8F57A236EBB7}" dt="2022-07-05T08:22:55.060" v="2106" actId="26606"/>
          <ac:grpSpMkLst>
            <pc:docMk/>
            <pc:sldMk cId="3062329329" sldId="294"/>
            <ac:grpSpMk id="210" creationId="{316DCFC9-6877-407C-8170-608FCB8E35AE}"/>
          </ac:grpSpMkLst>
        </pc:grpChg>
        <pc:grpChg chg="add">
          <ac:chgData name="Ruchita Bhogapuram" userId="a8d0f682-e697-4aa5-b613-06e1867db987" providerId="ADAL" clId="{9145530B-6F9D-43FD-B1D9-8F57A236EBB7}" dt="2022-07-05T08:22:55.060" v="2106" actId="26606"/>
          <ac:grpSpMkLst>
            <pc:docMk/>
            <pc:sldMk cId="3062329329" sldId="294"/>
            <ac:grpSpMk id="212" creationId="{89353FE7-0D03-4AD2-8B8A-60A06F6BDA4C}"/>
          </ac:grpSpMkLst>
        </pc:grpChg>
        <pc:picChg chg="add del">
          <ac:chgData name="Ruchita Bhogapuram" userId="a8d0f682-e697-4aa5-b613-06e1867db987" providerId="ADAL" clId="{9145530B-6F9D-43FD-B1D9-8F57A236EBB7}" dt="2022-07-05T08:22:25.671" v="2100" actId="26606"/>
          <ac:picMkLst>
            <pc:docMk/>
            <pc:sldMk cId="3062329329" sldId="294"/>
            <ac:picMk id="5" creationId="{990FA562-AA6B-8D65-EEC9-C72628DA7D47}"/>
          </ac:picMkLst>
        </pc:picChg>
        <pc:picChg chg="add del">
          <ac:chgData name="Ruchita Bhogapuram" userId="a8d0f682-e697-4aa5-b613-06e1867db987" providerId="ADAL" clId="{9145530B-6F9D-43FD-B1D9-8F57A236EBB7}" dt="2022-07-05T08:22:25.671" v="2100" actId="26606"/>
          <ac:picMkLst>
            <pc:docMk/>
            <pc:sldMk cId="3062329329" sldId="294"/>
            <ac:picMk id="9" creationId="{59FACE42-44B0-4185-8ED4-9043A78C8600}"/>
          </ac:picMkLst>
        </pc:picChg>
        <pc:picChg chg="add del">
          <ac:chgData name="Ruchita Bhogapuram" userId="a8d0f682-e697-4aa5-b613-06e1867db987" providerId="ADAL" clId="{9145530B-6F9D-43FD-B1D9-8F57A236EBB7}" dt="2022-07-05T08:22:55.060" v="2106" actId="26606"/>
          <ac:picMkLst>
            <pc:docMk/>
            <pc:sldMk cId="3062329329" sldId="294"/>
            <ac:picMk id="112" creationId="{59FACE42-44B0-4185-8ED4-9043A78C8600}"/>
          </ac:picMkLst>
        </pc:picChg>
        <pc:picChg chg="add mod">
          <ac:chgData name="Ruchita Bhogapuram" userId="a8d0f682-e697-4aa5-b613-06e1867db987" providerId="ADAL" clId="{9145530B-6F9D-43FD-B1D9-8F57A236EBB7}" dt="2022-07-05T08:22:55.060" v="2106" actId="26606"/>
          <ac:picMkLst>
            <pc:docMk/>
            <pc:sldMk cId="3062329329" sldId="294"/>
            <ac:picMk id="116" creationId="{E4582521-5827-4C8D-B950-F2B192A197F0}"/>
          </ac:picMkLst>
        </pc:picChg>
        <pc:picChg chg="add del">
          <ac:chgData name="Ruchita Bhogapuram" userId="a8d0f682-e697-4aa5-b613-06e1867db987" providerId="ADAL" clId="{9145530B-6F9D-43FD-B1D9-8F57A236EBB7}" dt="2022-07-05T08:22:55.007" v="2105" actId="26606"/>
          <ac:picMkLst>
            <pc:docMk/>
            <pc:sldMk cId="3062329329" sldId="294"/>
            <ac:picMk id="122" creationId="{50C065C3-0FE3-4452-B765-CB05BBB2A983}"/>
          </ac:picMkLst>
        </pc:picChg>
        <pc:picChg chg="add">
          <ac:chgData name="Ruchita Bhogapuram" userId="a8d0f682-e697-4aa5-b613-06e1867db987" providerId="ADAL" clId="{9145530B-6F9D-43FD-B1D9-8F57A236EBB7}" dt="2022-07-05T08:22:55.060" v="2106" actId="26606"/>
          <ac:picMkLst>
            <pc:docMk/>
            <pc:sldMk cId="3062329329" sldId="294"/>
            <ac:picMk id="208" creationId="{50C065C3-0FE3-4452-B765-CB05BBB2A983}"/>
          </ac:picMkLst>
        </pc:picChg>
      </pc:sldChg>
      <pc:sldChg chg="addSp delSp modSp new mod modTransition setBg addAnim setClrOvrMap">
        <pc:chgData name="Ruchita Bhogapuram" userId="a8d0f682-e697-4aa5-b613-06e1867db987" providerId="ADAL" clId="{9145530B-6F9D-43FD-B1D9-8F57A236EBB7}" dt="2022-07-05T09:17:39.706" v="2620"/>
        <pc:sldMkLst>
          <pc:docMk/>
          <pc:sldMk cId="3909166290" sldId="295"/>
        </pc:sldMkLst>
        <pc:spChg chg="add mod">
          <ac:chgData name="Ruchita Bhogapuram" userId="a8d0f682-e697-4aa5-b613-06e1867db987" providerId="ADAL" clId="{9145530B-6F9D-43FD-B1D9-8F57A236EBB7}" dt="2022-07-05T08:28:49.883" v="2273" actId="1076"/>
          <ac:spMkLst>
            <pc:docMk/>
            <pc:sldMk cId="3909166290" sldId="295"/>
            <ac:spMk id="3" creationId="{3CFFA31E-C3ED-08B6-FBCD-99CB19DF1992}"/>
          </ac:spMkLst>
        </pc:spChg>
        <pc:spChg chg="add del">
          <ac:chgData name="Ruchita Bhogapuram" userId="a8d0f682-e697-4aa5-b613-06e1867db987" providerId="ADAL" clId="{9145530B-6F9D-43FD-B1D9-8F57A236EBB7}" dt="2022-07-05T08:28:39.712" v="2271" actId="26606"/>
          <ac:spMkLst>
            <pc:docMk/>
            <pc:sldMk cId="3909166290" sldId="295"/>
            <ac:spMk id="68" creationId="{81B1BC20-CC70-4C30-B9BE-C23E121CA60E}"/>
          </ac:spMkLst>
        </pc:spChg>
        <pc:spChg chg="add del">
          <ac:chgData name="Ruchita Bhogapuram" userId="a8d0f682-e697-4aa5-b613-06e1867db987" providerId="ADAL" clId="{9145530B-6F9D-43FD-B1D9-8F57A236EBB7}" dt="2022-07-05T08:28:39.712" v="2271" actId="26606"/>
          <ac:spMkLst>
            <pc:docMk/>
            <pc:sldMk cId="3909166290" sldId="295"/>
            <ac:spMk id="128" creationId="{4683B8BC-85C4-41F2-9CD3-B074823B6BBD}"/>
          </ac:spMkLst>
        </pc:spChg>
        <pc:spChg chg="add del">
          <ac:chgData name="Ruchita Bhogapuram" userId="a8d0f682-e697-4aa5-b613-06e1867db987" providerId="ADAL" clId="{9145530B-6F9D-43FD-B1D9-8F57A236EBB7}" dt="2022-07-05T08:28:39.674" v="2270" actId="26606"/>
          <ac:spMkLst>
            <pc:docMk/>
            <pc:sldMk cId="3909166290" sldId="295"/>
            <ac:spMk id="251" creationId="{487719ED-1FF5-4BE5-BB4B-ABA2A6667B3B}"/>
          </ac:spMkLst>
        </pc:spChg>
        <pc:spChg chg="add del">
          <ac:chgData name="Ruchita Bhogapuram" userId="a8d0f682-e697-4aa5-b613-06e1867db987" providerId="ADAL" clId="{9145530B-6F9D-43FD-B1D9-8F57A236EBB7}" dt="2022-07-05T08:28:39.674" v="2270" actId="26606"/>
          <ac:spMkLst>
            <pc:docMk/>
            <pc:sldMk cId="3909166290" sldId="295"/>
            <ac:spMk id="252" creationId="{F0D9B597-44FE-4382-844F-37B189AA3364}"/>
          </ac:spMkLst>
        </pc:spChg>
        <pc:grpChg chg="add del">
          <ac:chgData name="Ruchita Bhogapuram" userId="a8d0f682-e697-4aa5-b613-06e1867db987" providerId="ADAL" clId="{9145530B-6F9D-43FD-B1D9-8F57A236EBB7}" dt="2022-07-05T08:28:39.712" v="2271" actId="26606"/>
          <ac:grpSpMkLst>
            <pc:docMk/>
            <pc:sldMk cId="3909166290" sldId="295"/>
            <ac:grpSpMk id="12" creationId="{AB86F577-8905-4B21-8AF3-C1BB3433775D}"/>
          </ac:grpSpMkLst>
        </pc:grpChg>
        <pc:grpChg chg="add del">
          <ac:chgData name="Ruchita Bhogapuram" userId="a8d0f682-e697-4aa5-b613-06e1867db987" providerId="ADAL" clId="{9145530B-6F9D-43FD-B1D9-8F57A236EBB7}" dt="2022-07-05T08:28:39.712" v="2271" actId="26606"/>
          <ac:grpSpMkLst>
            <pc:docMk/>
            <pc:sldMk cId="3909166290" sldId="295"/>
            <ac:grpSpMk id="72" creationId="{D5E95061-A9DC-4C67-BCAF-F560690997E8}"/>
          </ac:grpSpMkLst>
        </pc:grpChg>
        <pc:grpChg chg="add del">
          <ac:chgData name="Ruchita Bhogapuram" userId="a8d0f682-e697-4aa5-b613-06e1867db987" providerId="ADAL" clId="{9145530B-6F9D-43FD-B1D9-8F57A236EBB7}" dt="2022-07-05T08:28:36.515" v="2266" actId="26606"/>
          <ac:grpSpMkLst>
            <pc:docMk/>
            <pc:sldMk cId="3909166290" sldId="295"/>
            <ac:grpSpMk id="135" creationId="{AB86F577-8905-4B21-8AF3-C1BB3433775D}"/>
          </ac:grpSpMkLst>
        </pc:grpChg>
        <pc:grpChg chg="add del">
          <ac:chgData name="Ruchita Bhogapuram" userId="a8d0f682-e697-4aa5-b613-06e1867db987" providerId="ADAL" clId="{9145530B-6F9D-43FD-B1D9-8F57A236EBB7}" dt="2022-07-05T08:28:38.446" v="2268" actId="26606"/>
          <ac:grpSpMkLst>
            <pc:docMk/>
            <pc:sldMk cId="3909166290" sldId="295"/>
            <ac:grpSpMk id="192" creationId="{AB86F577-8905-4B21-8AF3-C1BB3433775D}"/>
          </ac:grpSpMkLst>
        </pc:grpChg>
        <pc:grpChg chg="add del">
          <ac:chgData name="Ruchita Bhogapuram" userId="a8d0f682-e697-4aa5-b613-06e1867db987" providerId="ADAL" clId="{9145530B-6F9D-43FD-B1D9-8F57A236EBB7}" dt="2022-07-05T08:28:39.674" v="2270" actId="26606"/>
          <ac:grpSpMkLst>
            <pc:docMk/>
            <pc:sldMk cId="3909166290" sldId="295"/>
            <ac:grpSpMk id="193" creationId="{C8C3EE31-9653-4721-B82E-FB6A877A17F9}"/>
          </ac:grpSpMkLst>
        </pc:grpChg>
        <pc:grpChg chg="add del">
          <ac:chgData name="Ruchita Bhogapuram" userId="a8d0f682-e697-4aa5-b613-06e1867db987" providerId="ADAL" clId="{9145530B-6F9D-43FD-B1D9-8F57A236EBB7}" dt="2022-07-05T08:28:39.674" v="2270" actId="26606"/>
          <ac:grpSpMkLst>
            <pc:docMk/>
            <pc:sldMk cId="3909166290" sldId="295"/>
            <ac:grpSpMk id="250" creationId="{AB86F577-8905-4B21-8AF3-C1BB3433775D}"/>
          </ac:grpSpMkLst>
        </pc:grpChg>
        <pc:grpChg chg="add">
          <ac:chgData name="Ruchita Bhogapuram" userId="a8d0f682-e697-4aa5-b613-06e1867db987" providerId="ADAL" clId="{9145530B-6F9D-43FD-B1D9-8F57A236EBB7}" dt="2022-07-05T08:28:39.712" v="2271" actId="26606"/>
          <ac:grpSpMkLst>
            <pc:docMk/>
            <pc:sldMk cId="3909166290" sldId="295"/>
            <ac:grpSpMk id="255" creationId="{AB86F577-8905-4B21-8AF3-C1BB3433775D}"/>
          </ac:grpSpMkLst>
        </pc:grpChg>
        <pc:picChg chg="add mod">
          <ac:chgData name="Ruchita Bhogapuram" userId="a8d0f682-e697-4aa5-b613-06e1867db987" providerId="ADAL" clId="{9145530B-6F9D-43FD-B1D9-8F57A236EBB7}" dt="2022-07-05T08:28:39.712" v="2271" actId="26606"/>
          <ac:picMkLst>
            <pc:docMk/>
            <pc:sldMk cId="3909166290" sldId="295"/>
            <ac:picMk id="7" creationId="{B9BD674C-B3D2-02DE-5B3E-061B7B3396CF}"/>
          </ac:picMkLst>
        </pc:picChg>
        <pc:picChg chg="add del">
          <ac:chgData name="Ruchita Bhogapuram" userId="a8d0f682-e697-4aa5-b613-06e1867db987" providerId="ADAL" clId="{9145530B-6F9D-43FD-B1D9-8F57A236EBB7}" dt="2022-07-05T08:28:39.712" v="2271" actId="26606"/>
          <ac:picMkLst>
            <pc:docMk/>
            <pc:sldMk cId="3909166290" sldId="295"/>
            <ac:picMk id="10" creationId="{678E285C-BE9E-45B7-A3EE-B9792DAE9917}"/>
          </ac:picMkLst>
        </pc:picChg>
        <pc:picChg chg="add del">
          <ac:chgData name="Ruchita Bhogapuram" userId="a8d0f682-e697-4aa5-b613-06e1867db987" providerId="ADAL" clId="{9145530B-6F9D-43FD-B1D9-8F57A236EBB7}" dt="2022-07-05T08:28:39.712" v="2271" actId="26606"/>
          <ac:picMkLst>
            <pc:docMk/>
            <pc:sldMk cId="3909166290" sldId="295"/>
            <ac:picMk id="70" creationId="{BED7CCD5-D3A4-4162-9CC4-03DF5AB89D07}"/>
          </ac:picMkLst>
        </pc:picChg>
        <pc:picChg chg="add del">
          <ac:chgData name="Ruchita Bhogapuram" userId="a8d0f682-e697-4aa5-b613-06e1867db987" providerId="ADAL" clId="{9145530B-6F9D-43FD-B1D9-8F57A236EBB7}" dt="2022-07-05T08:28:36.515" v="2266" actId="26606"/>
          <ac:picMkLst>
            <pc:docMk/>
            <pc:sldMk cId="3909166290" sldId="295"/>
            <ac:picMk id="133" creationId="{678E285C-BE9E-45B7-A3EE-B9792DAE9917}"/>
          </ac:picMkLst>
        </pc:picChg>
        <pc:picChg chg="add del">
          <ac:chgData name="Ruchita Bhogapuram" userId="a8d0f682-e697-4aa5-b613-06e1867db987" providerId="ADAL" clId="{9145530B-6F9D-43FD-B1D9-8F57A236EBB7}" dt="2022-07-05T08:28:38.446" v="2268" actId="26606"/>
          <ac:picMkLst>
            <pc:docMk/>
            <pc:sldMk cId="3909166290" sldId="295"/>
            <ac:picMk id="191" creationId="{678E285C-BE9E-45B7-A3EE-B9792DAE9917}"/>
          </ac:picMkLst>
        </pc:picChg>
        <pc:picChg chg="add del">
          <ac:chgData name="Ruchita Bhogapuram" userId="a8d0f682-e697-4aa5-b613-06e1867db987" providerId="ADAL" clId="{9145530B-6F9D-43FD-B1D9-8F57A236EBB7}" dt="2022-07-05T08:28:39.674" v="2270" actId="26606"/>
          <ac:picMkLst>
            <pc:docMk/>
            <pc:sldMk cId="3909166290" sldId="295"/>
            <ac:picMk id="248" creationId="{678E285C-BE9E-45B7-A3EE-B9792DAE9917}"/>
          </ac:picMkLst>
        </pc:picChg>
        <pc:picChg chg="add del">
          <ac:chgData name="Ruchita Bhogapuram" userId="a8d0f682-e697-4aa5-b613-06e1867db987" providerId="ADAL" clId="{9145530B-6F9D-43FD-B1D9-8F57A236EBB7}" dt="2022-07-05T08:28:39.674" v="2270" actId="26606"/>
          <ac:picMkLst>
            <pc:docMk/>
            <pc:sldMk cId="3909166290" sldId="295"/>
            <ac:picMk id="249" creationId="{4AD7CCAE-23DD-43CB-AAE6-77536DABC04B}"/>
          </ac:picMkLst>
        </pc:picChg>
        <pc:picChg chg="add">
          <ac:chgData name="Ruchita Bhogapuram" userId="a8d0f682-e697-4aa5-b613-06e1867db987" providerId="ADAL" clId="{9145530B-6F9D-43FD-B1D9-8F57A236EBB7}" dt="2022-07-05T08:28:39.712" v="2271" actId="26606"/>
          <ac:picMkLst>
            <pc:docMk/>
            <pc:sldMk cId="3909166290" sldId="295"/>
            <ac:picMk id="254" creationId="{678E285C-BE9E-45B7-A3EE-B9792DAE9917}"/>
          </ac:picMkLst>
        </pc:picChg>
      </pc:sldChg>
      <pc:sldChg chg="addSp modSp new mod modTransition">
        <pc:chgData name="Ruchita Bhogapuram" userId="a8d0f682-e697-4aa5-b613-06e1867db987" providerId="ADAL" clId="{9145530B-6F9D-43FD-B1D9-8F57A236EBB7}" dt="2022-07-05T09:17:39.706" v="2620"/>
        <pc:sldMkLst>
          <pc:docMk/>
          <pc:sldMk cId="2333559019" sldId="296"/>
        </pc:sldMkLst>
        <pc:spChg chg="add mod">
          <ac:chgData name="Ruchita Bhogapuram" userId="a8d0f682-e697-4aa5-b613-06e1867db987" providerId="ADAL" clId="{9145530B-6F9D-43FD-B1D9-8F57A236EBB7}" dt="2022-07-05T08:29:20.312" v="2277" actId="1076"/>
          <ac:spMkLst>
            <pc:docMk/>
            <pc:sldMk cId="2333559019" sldId="296"/>
            <ac:spMk id="3" creationId="{D0C4875B-865C-0B85-BB03-B752843DAE62}"/>
          </ac:spMkLst>
        </pc:spChg>
        <pc:spChg chg="add mod">
          <ac:chgData name="Ruchita Bhogapuram" userId="a8d0f682-e697-4aa5-b613-06e1867db987" providerId="ADAL" clId="{9145530B-6F9D-43FD-B1D9-8F57A236EBB7}" dt="2022-07-05T08:30:17.718" v="2291" actId="15"/>
          <ac:spMkLst>
            <pc:docMk/>
            <pc:sldMk cId="2333559019" sldId="296"/>
            <ac:spMk id="5" creationId="{6F7C79A4-7855-ADAD-0213-83399BAAC961}"/>
          </ac:spMkLst>
        </pc:spChg>
        <pc:picChg chg="add mod">
          <ac:chgData name="Ruchita Bhogapuram" userId="a8d0f682-e697-4aa5-b613-06e1867db987" providerId="ADAL" clId="{9145530B-6F9D-43FD-B1D9-8F57A236EBB7}" dt="2022-07-05T08:30:38.790" v="2297" actId="1076"/>
          <ac:picMkLst>
            <pc:docMk/>
            <pc:sldMk cId="2333559019" sldId="296"/>
            <ac:picMk id="6" creationId="{91BE9125-20F4-3265-7AA3-09ED1CCF18B7}"/>
          </ac:picMkLst>
        </pc:picChg>
      </pc:sldChg>
      <pc:sldChg chg="addSp modSp new mod modTransition">
        <pc:chgData name="Ruchita Bhogapuram" userId="a8d0f682-e697-4aa5-b613-06e1867db987" providerId="ADAL" clId="{9145530B-6F9D-43FD-B1D9-8F57A236EBB7}" dt="2022-07-05T09:17:39.706" v="2620"/>
        <pc:sldMkLst>
          <pc:docMk/>
          <pc:sldMk cId="3710928856" sldId="297"/>
        </pc:sldMkLst>
        <pc:spChg chg="add mod">
          <ac:chgData name="Ruchita Bhogapuram" userId="a8d0f682-e697-4aa5-b613-06e1867db987" providerId="ADAL" clId="{9145530B-6F9D-43FD-B1D9-8F57A236EBB7}" dt="2022-07-05T08:36:06.212" v="2354" actId="1076"/>
          <ac:spMkLst>
            <pc:docMk/>
            <pc:sldMk cId="3710928856" sldId="297"/>
            <ac:spMk id="3" creationId="{24EAD81B-5E2E-F190-69DB-7ACE64E01222}"/>
          </ac:spMkLst>
        </pc:spChg>
        <pc:picChg chg="add mod">
          <ac:chgData name="Ruchita Bhogapuram" userId="a8d0f682-e697-4aa5-b613-06e1867db987" providerId="ADAL" clId="{9145530B-6F9D-43FD-B1D9-8F57A236EBB7}" dt="2022-07-05T08:36:08.765" v="2355" actId="1076"/>
          <ac:picMkLst>
            <pc:docMk/>
            <pc:sldMk cId="3710928856" sldId="297"/>
            <ac:picMk id="4" creationId="{1B41CB01-4B0A-8EDE-60B8-5AE97C53D0A3}"/>
          </ac:picMkLst>
        </pc:picChg>
      </pc:sldChg>
      <pc:sldChg chg="addSp modSp new mod ord modTransition">
        <pc:chgData name="Ruchita Bhogapuram" userId="a8d0f682-e697-4aa5-b613-06e1867db987" providerId="ADAL" clId="{9145530B-6F9D-43FD-B1D9-8F57A236EBB7}" dt="2022-07-05T09:17:39.706" v="2620"/>
        <pc:sldMkLst>
          <pc:docMk/>
          <pc:sldMk cId="2579102332" sldId="298"/>
        </pc:sldMkLst>
        <pc:spChg chg="add mod">
          <ac:chgData name="Ruchita Bhogapuram" userId="a8d0f682-e697-4aa5-b613-06e1867db987" providerId="ADAL" clId="{9145530B-6F9D-43FD-B1D9-8F57A236EBB7}" dt="2022-07-05T08:45:51.080" v="2432" actId="14100"/>
          <ac:spMkLst>
            <pc:docMk/>
            <pc:sldMk cId="2579102332" sldId="298"/>
            <ac:spMk id="3" creationId="{19DA0DF4-C66F-417A-FDEF-A1405C83CF7D}"/>
          </ac:spMkLst>
        </pc:spChg>
        <pc:spChg chg="add mod">
          <ac:chgData name="Ruchita Bhogapuram" userId="a8d0f682-e697-4aa5-b613-06e1867db987" providerId="ADAL" clId="{9145530B-6F9D-43FD-B1D9-8F57A236EBB7}" dt="2022-07-05T08:45:40.908" v="2431" actId="1076"/>
          <ac:spMkLst>
            <pc:docMk/>
            <pc:sldMk cId="2579102332" sldId="298"/>
            <ac:spMk id="5" creationId="{57990B53-A980-14DE-703E-EB5155B86DDC}"/>
          </ac:spMkLst>
        </pc:spChg>
        <pc:picChg chg="add mod">
          <ac:chgData name="Ruchita Bhogapuram" userId="a8d0f682-e697-4aa5-b613-06e1867db987" providerId="ADAL" clId="{9145530B-6F9D-43FD-B1D9-8F57A236EBB7}" dt="2022-07-05T08:46:32.238" v="2443" actId="14100"/>
          <ac:picMkLst>
            <pc:docMk/>
            <pc:sldMk cId="2579102332" sldId="298"/>
            <ac:picMk id="6" creationId="{255083FE-C878-DD00-1BC9-79EB47D7429C}"/>
          </ac:picMkLst>
        </pc:picChg>
        <pc:picChg chg="add mod">
          <ac:chgData name="Ruchita Bhogapuram" userId="a8d0f682-e697-4aa5-b613-06e1867db987" providerId="ADAL" clId="{9145530B-6F9D-43FD-B1D9-8F57A236EBB7}" dt="2022-07-05T08:46:22.634" v="2441" actId="1076"/>
          <ac:picMkLst>
            <pc:docMk/>
            <pc:sldMk cId="2579102332" sldId="298"/>
            <ac:picMk id="7" creationId="{C6037E34-6670-204D-2131-10B8D2AB7F0F}"/>
          </ac:picMkLst>
        </pc:picChg>
      </pc:sldChg>
      <pc:sldChg chg="addSp delSp modSp new mod ord modTransition setBg">
        <pc:chgData name="Ruchita Bhogapuram" userId="a8d0f682-e697-4aa5-b613-06e1867db987" providerId="ADAL" clId="{9145530B-6F9D-43FD-B1D9-8F57A236EBB7}" dt="2022-07-05T09:17:39.706" v="2620"/>
        <pc:sldMkLst>
          <pc:docMk/>
          <pc:sldMk cId="3743295099" sldId="299"/>
        </pc:sldMkLst>
        <pc:spChg chg="add del mod">
          <ac:chgData name="Ruchita Bhogapuram" userId="a8d0f682-e697-4aa5-b613-06e1867db987" providerId="ADAL" clId="{9145530B-6F9D-43FD-B1D9-8F57A236EBB7}" dt="2022-07-05T08:44:52.029" v="2417"/>
          <ac:spMkLst>
            <pc:docMk/>
            <pc:sldMk cId="3743295099" sldId="299"/>
            <ac:spMk id="3" creationId="{C40DE329-8CE2-ACF2-C184-92C33E7B6D5F}"/>
          </ac:spMkLst>
        </pc:spChg>
        <pc:spChg chg="add mod">
          <ac:chgData name="Ruchita Bhogapuram" userId="a8d0f682-e697-4aa5-b613-06e1867db987" providerId="ADAL" clId="{9145530B-6F9D-43FD-B1D9-8F57A236EBB7}" dt="2022-07-05T08:49:47.174" v="2456" actId="26606"/>
          <ac:spMkLst>
            <pc:docMk/>
            <pc:sldMk cId="3743295099" sldId="299"/>
            <ac:spMk id="5" creationId="{5CD9DFB8-C019-66F8-233B-44C21C0E9DAF}"/>
          </ac:spMkLst>
        </pc:spChg>
        <pc:grpChg chg="add del">
          <ac:chgData name="Ruchita Bhogapuram" userId="a8d0f682-e697-4aa5-b613-06e1867db987" providerId="ADAL" clId="{9145530B-6F9D-43FD-B1D9-8F57A236EBB7}" dt="2022-07-05T08:49:47.106" v="2455" actId="26606"/>
          <ac:grpSpMkLst>
            <pc:docMk/>
            <pc:sldMk cId="3743295099" sldId="299"/>
            <ac:grpSpMk id="12" creationId="{FF5EAD09-B81D-415F-8BCF-73C81AE05F21}"/>
          </ac:grpSpMkLst>
        </pc:grpChg>
        <pc:grpChg chg="add">
          <ac:chgData name="Ruchita Bhogapuram" userId="a8d0f682-e697-4aa5-b613-06e1867db987" providerId="ADAL" clId="{9145530B-6F9D-43FD-B1D9-8F57A236EBB7}" dt="2022-07-05T08:49:47.174" v="2456" actId="26606"/>
          <ac:grpSpMkLst>
            <pc:docMk/>
            <pc:sldMk cId="3743295099" sldId="299"/>
            <ac:grpSpMk id="13" creationId="{9795E515-5F57-431F-9A0D-3A0419DF7572}"/>
          </ac:grpSpMkLst>
        </pc:grpChg>
        <pc:grpChg chg="add del">
          <ac:chgData name="Ruchita Bhogapuram" userId="a8d0f682-e697-4aa5-b613-06e1867db987" providerId="ADAL" clId="{9145530B-6F9D-43FD-B1D9-8F57A236EBB7}" dt="2022-07-05T08:49:47.106" v="2455" actId="26606"/>
          <ac:grpSpMkLst>
            <pc:docMk/>
            <pc:sldMk cId="3743295099" sldId="299"/>
            <ac:grpSpMk id="68" creationId="{82EEA7F3-64E0-47B1-9B06-0677EA6FD79E}"/>
          </ac:grpSpMkLst>
        </pc:grpChg>
        <pc:grpChg chg="add">
          <ac:chgData name="Ruchita Bhogapuram" userId="a8d0f682-e697-4aa5-b613-06e1867db987" providerId="ADAL" clId="{9145530B-6F9D-43FD-B1D9-8F57A236EBB7}" dt="2022-07-05T08:49:47.174" v="2456" actId="26606"/>
          <ac:grpSpMkLst>
            <pc:docMk/>
            <pc:sldMk cId="3743295099" sldId="299"/>
            <ac:grpSpMk id="72" creationId="{1351B104-9B78-4A2B-B970-FA8ABE1CE12D}"/>
          </ac:grpSpMkLst>
        </pc:grpChg>
        <pc:grpChg chg="add">
          <ac:chgData name="Ruchita Bhogapuram" userId="a8d0f682-e697-4aa5-b613-06e1867db987" providerId="ADAL" clId="{9145530B-6F9D-43FD-B1D9-8F57A236EBB7}" dt="2022-07-05T08:49:47.174" v="2456" actId="26606"/>
          <ac:grpSpMkLst>
            <pc:docMk/>
            <pc:sldMk cId="3743295099" sldId="299"/>
            <ac:grpSpMk id="73" creationId="{D4116A08-770E-4DC3-AAB6-E3E8E6CEC832}"/>
          </ac:grpSpMkLst>
        </pc:grpChg>
        <pc:grpChg chg="add">
          <ac:chgData name="Ruchita Bhogapuram" userId="a8d0f682-e697-4aa5-b613-06e1867db987" providerId="ADAL" clId="{9145530B-6F9D-43FD-B1D9-8F57A236EBB7}" dt="2022-07-05T08:49:47.174" v="2456" actId="26606"/>
          <ac:grpSpMkLst>
            <pc:docMk/>
            <pc:sldMk cId="3743295099" sldId="299"/>
            <ac:grpSpMk id="129" creationId="{77EB1C59-16D1-4C5E-9775-50CB40E022FE}"/>
          </ac:grpSpMkLst>
        </pc:grpChg>
        <pc:picChg chg="add">
          <ac:chgData name="Ruchita Bhogapuram" userId="a8d0f682-e697-4aa5-b613-06e1867db987" providerId="ADAL" clId="{9145530B-6F9D-43FD-B1D9-8F57A236EBB7}" dt="2022-07-05T08:49:47.174" v="2456" actId="26606"/>
          <ac:picMkLst>
            <pc:docMk/>
            <pc:sldMk cId="3743295099" sldId="299"/>
            <ac:picMk id="7" creationId="{57FE9664-9460-9C1D-B033-AB473FC1E82A}"/>
          </ac:picMkLst>
        </pc:picChg>
        <pc:picChg chg="add del">
          <ac:chgData name="Ruchita Bhogapuram" userId="a8d0f682-e697-4aa5-b613-06e1867db987" providerId="ADAL" clId="{9145530B-6F9D-43FD-B1D9-8F57A236EBB7}" dt="2022-07-05T08:49:47.106" v="2455" actId="26606"/>
          <ac:picMkLst>
            <pc:docMk/>
            <pc:sldMk cId="3743295099" sldId="299"/>
            <ac:picMk id="10" creationId="{9ACD3AF8-B16E-4174-8C1A-41F683C4AF8A}"/>
          </ac:picMkLst>
        </pc:picChg>
        <pc:picChg chg="add">
          <ac:chgData name="Ruchita Bhogapuram" userId="a8d0f682-e697-4aa5-b613-06e1867db987" providerId="ADAL" clId="{9145530B-6F9D-43FD-B1D9-8F57A236EBB7}" dt="2022-07-05T08:49:47.174" v="2456" actId="26606"/>
          <ac:picMkLst>
            <pc:docMk/>
            <pc:sldMk cId="3743295099" sldId="299"/>
            <ac:picMk id="11" creationId="{50C065C3-0FE3-4452-B765-CB05BBB2A983}"/>
          </ac:picMkLst>
        </pc:picChg>
      </pc:sldChg>
      <pc:sldChg chg="addSp modSp new mod ord modTransition">
        <pc:chgData name="Ruchita Bhogapuram" userId="a8d0f682-e697-4aa5-b613-06e1867db987" providerId="ADAL" clId="{9145530B-6F9D-43FD-B1D9-8F57A236EBB7}" dt="2022-07-05T09:17:39.706" v="2620"/>
        <pc:sldMkLst>
          <pc:docMk/>
          <pc:sldMk cId="2683751917" sldId="300"/>
        </pc:sldMkLst>
        <pc:spChg chg="add mod">
          <ac:chgData name="Ruchita Bhogapuram" userId="a8d0f682-e697-4aa5-b613-06e1867db987" providerId="ADAL" clId="{9145530B-6F9D-43FD-B1D9-8F57A236EBB7}" dt="2022-07-05T08:43:18.026" v="2399" actId="255"/>
          <ac:spMkLst>
            <pc:docMk/>
            <pc:sldMk cId="2683751917" sldId="300"/>
            <ac:spMk id="3" creationId="{11D7FB05-9669-AB5E-4494-02DE7121A6AB}"/>
          </ac:spMkLst>
        </pc:spChg>
        <pc:picChg chg="add mod">
          <ac:chgData name="Ruchita Bhogapuram" userId="a8d0f682-e697-4aa5-b613-06e1867db987" providerId="ADAL" clId="{9145530B-6F9D-43FD-B1D9-8F57A236EBB7}" dt="2022-07-05T08:43:49.293" v="2404" actId="14100"/>
          <ac:picMkLst>
            <pc:docMk/>
            <pc:sldMk cId="2683751917" sldId="300"/>
            <ac:picMk id="4" creationId="{22D6692C-D3AD-711A-8C86-185D06E24E6A}"/>
          </ac:picMkLst>
        </pc:picChg>
      </pc:sldChg>
      <pc:sldChg chg="addSp modSp new mod ord modTransition">
        <pc:chgData name="Ruchita Bhogapuram" userId="a8d0f682-e697-4aa5-b613-06e1867db987" providerId="ADAL" clId="{9145530B-6F9D-43FD-B1D9-8F57A236EBB7}" dt="2022-07-05T09:17:39.706" v="2620"/>
        <pc:sldMkLst>
          <pc:docMk/>
          <pc:sldMk cId="3475690048" sldId="301"/>
        </pc:sldMkLst>
        <pc:spChg chg="add mod">
          <ac:chgData name="Ruchita Bhogapuram" userId="a8d0f682-e697-4aa5-b613-06e1867db987" providerId="ADAL" clId="{9145530B-6F9D-43FD-B1D9-8F57A236EBB7}" dt="2022-07-05T08:41:46.652" v="2384" actId="1076"/>
          <ac:spMkLst>
            <pc:docMk/>
            <pc:sldMk cId="3475690048" sldId="301"/>
            <ac:spMk id="3" creationId="{FA843EBB-E50B-A2DE-DABE-508B7BDA181D}"/>
          </ac:spMkLst>
        </pc:spChg>
        <pc:picChg chg="add mod">
          <ac:chgData name="Ruchita Bhogapuram" userId="a8d0f682-e697-4aa5-b613-06e1867db987" providerId="ADAL" clId="{9145530B-6F9D-43FD-B1D9-8F57A236EBB7}" dt="2022-07-05T08:42:09.007" v="2390" actId="14100"/>
          <ac:picMkLst>
            <pc:docMk/>
            <pc:sldMk cId="3475690048" sldId="301"/>
            <ac:picMk id="4" creationId="{96804960-02D4-8C6E-B23D-F14E656FAEA8}"/>
          </ac:picMkLst>
        </pc:picChg>
      </pc:sldChg>
      <pc:sldChg chg="addSp delSp modSp new mod modTransition">
        <pc:chgData name="Ruchita Bhogapuram" userId="a8d0f682-e697-4aa5-b613-06e1867db987" providerId="ADAL" clId="{9145530B-6F9D-43FD-B1D9-8F57A236EBB7}" dt="2022-07-05T09:17:39.706" v="2620"/>
        <pc:sldMkLst>
          <pc:docMk/>
          <pc:sldMk cId="3492779888" sldId="302"/>
        </pc:sldMkLst>
        <pc:spChg chg="add mod">
          <ac:chgData name="Ruchita Bhogapuram" userId="a8d0f682-e697-4aa5-b613-06e1867db987" providerId="ADAL" clId="{9145530B-6F9D-43FD-B1D9-8F57A236EBB7}" dt="2022-07-05T09:10:41.804" v="2584" actId="1076"/>
          <ac:spMkLst>
            <pc:docMk/>
            <pc:sldMk cId="3492779888" sldId="302"/>
            <ac:spMk id="3" creationId="{856D1D96-B23E-6C6C-B41D-2A04CD9BD26F}"/>
          </ac:spMkLst>
        </pc:spChg>
        <pc:picChg chg="add del mod">
          <ac:chgData name="Ruchita Bhogapuram" userId="a8d0f682-e697-4aa5-b613-06e1867db987" providerId="ADAL" clId="{9145530B-6F9D-43FD-B1D9-8F57A236EBB7}" dt="2022-07-05T09:10:00.839" v="2574"/>
          <ac:picMkLst>
            <pc:docMk/>
            <pc:sldMk cId="3492779888" sldId="302"/>
            <ac:picMk id="17410" creationId="{BA60CFCB-7E25-E61B-ECDD-7EC9549A2636}"/>
          </ac:picMkLst>
        </pc:picChg>
        <pc:picChg chg="add mod">
          <ac:chgData name="Ruchita Bhogapuram" userId="a8d0f682-e697-4aa5-b613-06e1867db987" providerId="ADAL" clId="{9145530B-6F9D-43FD-B1D9-8F57A236EBB7}" dt="2022-07-05T09:10:33.522" v="2583" actId="14100"/>
          <ac:picMkLst>
            <pc:docMk/>
            <pc:sldMk cId="3492779888" sldId="302"/>
            <ac:picMk id="17412" creationId="{FD49468E-2A9A-DC3C-007D-8A2A36DF3FB9}"/>
          </ac:picMkLst>
        </pc:picChg>
        <pc:picChg chg="add mod">
          <ac:chgData name="Ruchita Bhogapuram" userId="a8d0f682-e697-4aa5-b613-06e1867db987" providerId="ADAL" clId="{9145530B-6F9D-43FD-B1D9-8F57A236EBB7}" dt="2022-07-05T09:10:28.443" v="2581" actId="1076"/>
          <ac:picMkLst>
            <pc:docMk/>
            <pc:sldMk cId="3492779888" sldId="302"/>
            <ac:picMk id="17414" creationId="{FC71CD51-516D-BB68-8D50-7918A5B95B57}"/>
          </ac:picMkLst>
        </pc:picChg>
      </pc:sldChg>
      <pc:sldChg chg="addSp modSp new mod modTransition">
        <pc:chgData name="Ruchita Bhogapuram" userId="a8d0f682-e697-4aa5-b613-06e1867db987" providerId="ADAL" clId="{9145530B-6F9D-43FD-B1D9-8F57A236EBB7}" dt="2022-07-05T09:17:39.706" v="2620"/>
        <pc:sldMkLst>
          <pc:docMk/>
          <pc:sldMk cId="2588758431" sldId="303"/>
        </pc:sldMkLst>
        <pc:spChg chg="add mod">
          <ac:chgData name="Ruchita Bhogapuram" userId="a8d0f682-e697-4aa5-b613-06e1867db987" providerId="ADAL" clId="{9145530B-6F9D-43FD-B1D9-8F57A236EBB7}" dt="2022-07-05T09:03:59.260" v="2506" actId="20577"/>
          <ac:spMkLst>
            <pc:docMk/>
            <pc:sldMk cId="2588758431" sldId="303"/>
            <ac:spMk id="3" creationId="{8CD9B0C1-A78A-1643-3D14-11DC3AE3D157}"/>
          </ac:spMkLst>
        </pc:spChg>
        <pc:spChg chg="add mod">
          <ac:chgData name="Ruchita Bhogapuram" userId="a8d0f682-e697-4aa5-b613-06e1867db987" providerId="ADAL" clId="{9145530B-6F9D-43FD-B1D9-8F57A236EBB7}" dt="2022-07-05T09:12:02.565" v="2587" actId="14100"/>
          <ac:spMkLst>
            <pc:docMk/>
            <pc:sldMk cId="2588758431" sldId="303"/>
            <ac:spMk id="5" creationId="{DD2C27C5-5878-F2C2-A5F7-4FB629EDF832}"/>
          </ac:spMkLst>
        </pc:spChg>
        <pc:picChg chg="add mod">
          <ac:chgData name="Ruchita Bhogapuram" userId="a8d0f682-e697-4aa5-b613-06e1867db987" providerId="ADAL" clId="{9145530B-6F9D-43FD-B1D9-8F57A236EBB7}" dt="2022-07-05T09:12:09.790" v="2590" actId="1076"/>
          <ac:picMkLst>
            <pc:docMk/>
            <pc:sldMk cId="2588758431" sldId="303"/>
            <ac:picMk id="23554" creationId="{7EAE5C12-CAF1-7E11-5B3B-44ED96147001}"/>
          </ac:picMkLst>
        </pc:picChg>
      </pc:sldChg>
      <pc:sldChg chg="addSp modSp new mod modTransition">
        <pc:chgData name="Ruchita Bhogapuram" userId="a8d0f682-e697-4aa5-b613-06e1867db987" providerId="ADAL" clId="{9145530B-6F9D-43FD-B1D9-8F57A236EBB7}" dt="2022-07-05T09:17:39.706" v="2620"/>
        <pc:sldMkLst>
          <pc:docMk/>
          <pc:sldMk cId="4264363427" sldId="304"/>
        </pc:sldMkLst>
        <pc:spChg chg="add mod">
          <ac:chgData name="Ruchita Bhogapuram" userId="a8d0f682-e697-4aa5-b613-06e1867db987" providerId="ADAL" clId="{9145530B-6F9D-43FD-B1D9-8F57A236EBB7}" dt="2022-07-05T09:13:36.825" v="2598" actId="1076"/>
          <ac:spMkLst>
            <pc:docMk/>
            <pc:sldMk cId="4264363427" sldId="304"/>
            <ac:spMk id="3" creationId="{5DB9A7E6-2CBE-2F1A-8655-F5CAE42901FC}"/>
          </ac:spMkLst>
        </pc:spChg>
        <pc:picChg chg="add mod">
          <ac:chgData name="Ruchita Bhogapuram" userId="a8d0f682-e697-4aa5-b613-06e1867db987" providerId="ADAL" clId="{9145530B-6F9D-43FD-B1D9-8F57A236EBB7}" dt="2022-07-05T09:13:44.778" v="2602" actId="1076"/>
          <ac:picMkLst>
            <pc:docMk/>
            <pc:sldMk cId="4264363427" sldId="304"/>
            <ac:picMk id="24578" creationId="{2571E98C-DE7D-F62F-1EE9-1BFD1741FD45}"/>
          </ac:picMkLst>
        </pc:picChg>
        <pc:picChg chg="add mod">
          <ac:chgData name="Ruchita Bhogapuram" userId="a8d0f682-e697-4aa5-b613-06e1867db987" providerId="ADAL" clId="{9145530B-6F9D-43FD-B1D9-8F57A236EBB7}" dt="2022-07-05T09:13:42.275" v="2601" actId="1076"/>
          <ac:picMkLst>
            <pc:docMk/>
            <pc:sldMk cId="4264363427" sldId="304"/>
            <ac:picMk id="24580" creationId="{C7FD7507-71E4-EE13-2C8B-1DF2884F0AB1}"/>
          </ac:picMkLst>
        </pc:picChg>
      </pc:sldChg>
      <pc:sldChg chg="addSp modSp new mod modTransition">
        <pc:chgData name="Ruchita Bhogapuram" userId="a8d0f682-e697-4aa5-b613-06e1867db987" providerId="ADAL" clId="{9145530B-6F9D-43FD-B1D9-8F57A236EBB7}" dt="2022-07-05T09:17:39.706" v="2620"/>
        <pc:sldMkLst>
          <pc:docMk/>
          <pc:sldMk cId="2998603911" sldId="305"/>
        </pc:sldMkLst>
        <pc:spChg chg="add mod">
          <ac:chgData name="Ruchita Bhogapuram" userId="a8d0f682-e697-4aa5-b613-06e1867db987" providerId="ADAL" clId="{9145530B-6F9D-43FD-B1D9-8F57A236EBB7}" dt="2022-07-05T09:15:45.601" v="2612" actId="20577"/>
          <ac:spMkLst>
            <pc:docMk/>
            <pc:sldMk cId="2998603911" sldId="305"/>
            <ac:spMk id="3" creationId="{947073F8-A0AD-FB2E-7DB0-2A8910AF8755}"/>
          </ac:spMkLst>
        </pc:spChg>
        <pc:picChg chg="add mod">
          <ac:chgData name="Ruchita Bhogapuram" userId="a8d0f682-e697-4aa5-b613-06e1867db987" providerId="ADAL" clId="{9145530B-6F9D-43FD-B1D9-8F57A236EBB7}" dt="2022-07-05T09:14:46.724" v="2608" actId="1076"/>
          <ac:picMkLst>
            <pc:docMk/>
            <pc:sldMk cId="2998603911" sldId="305"/>
            <ac:picMk id="25602" creationId="{B392CE38-440C-C3CB-AC78-53CD19745098}"/>
          </ac:picMkLst>
        </pc:picChg>
        <pc:picChg chg="add mod">
          <ac:chgData name="Ruchita Bhogapuram" userId="a8d0f682-e697-4aa5-b613-06e1867db987" providerId="ADAL" clId="{9145530B-6F9D-43FD-B1D9-8F57A236EBB7}" dt="2022-07-05T09:15:54.143" v="2615" actId="1076"/>
          <ac:picMkLst>
            <pc:docMk/>
            <pc:sldMk cId="2998603911" sldId="305"/>
            <ac:picMk id="25604" creationId="{7C75DB01-97E0-B97D-5A65-492F509DE19C}"/>
          </ac:picMkLst>
        </pc:picChg>
      </pc:sldChg>
      <pc:sldChg chg="addSp modSp new modTransition">
        <pc:chgData name="Ruchita Bhogapuram" userId="a8d0f682-e697-4aa5-b613-06e1867db987" providerId="ADAL" clId="{9145530B-6F9D-43FD-B1D9-8F57A236EBB7}" dt="2022-07-05T09:17:39.706" v="2620"/>
        <pc:sldMkLst>
          <pc:docMk/>
          <pc:sldMk cId="4279786545" sldId="306"/>
        </pc:sldMkLst>
        <pc:picChg chg="add mod">
          <ac:chgData name="Ruchita Bhogapuram" userId="a8d0f682-e697-4aa5-b613-06e1867db987" providerId="ADAL" clId="{9145530B-6F9D-43FD-B1D9-8F57A236EBB7}" dt="2022-07-05T09:17:08.642" v="2618" actId="14100"/>
          <ac:picMkLst>
            <pc:docMk/>
            <pc:sldMk cId="4279786545" sldId="306"/>
            <ac:picMk id="26626" creationId="{5E0A5D62-C894-9237-E519-4371CC2815C7}"/>
          </ac:picMkLst>
        </pc:picChg>
      </pc:sldChg>
      <pc:sldChg chg="new del">
        <pc:chgData name="Ruchita Bhogapuram" userId="a8d0f682-e697-4aa5-b613-06e1867db987" providerId="ADAL" clId="{9145530B-6F9D-43FD-B1D9-8F57A236EBB7}" dt="2022-07-05T09:07:37.468" v="2570" actId="2696"/>
        <pc:sldMkLst>
          <pc:docMk/>
          <pc:sldMk cId="1113502714" sldId="307"/>
        </pc:sldMkLst>
      </pc:sldChg>
      <pc:sldChg chg="new del">
        <pc:chgData name="Ruchita Bhogapuram" userId="a8d0f682-e697-4aa5-b613-06e1867db987" providerId="ADAL" clId="{9145530B-6F9D-43FD-B1D9-8F57A236EBB7}" dt="2022-07-05T09:07:34.243" v="2569" actId="2696"/>
        <pc:sldMkLst>
          <pc:docMk/>
          <pc:sldMk cId="889667839" sldId="308"/>
        </pc:sldMkLst>
      </pc:sldChg>
      <pc:sldMasterChg chg="modTransition modSldLayout">
        <pc:chgData name="Ruchita Bhogapuram" userId="a8d0f682-e697-4aa5-b613-06e1867db987" providerId="ADAL" clId="{9145530B-6F9D-43FD-B1D9-8F57A236EBB7}" dt="2022-07-05T09:17:39.706" v="2620"/>
        <pc:sldMasterMkLst>
          <pc:docMk/>
          <pc:sldMasterMk cId="3617170839" sldId="2147483660"/>
        </pc:sldMasterMkLst>
        <pc:sldLayoutChg chg="modTransition">
          <pc:chgData name="Ruchita Bhogapuram" userId="a8d0f682-e697-4aa5-b613-06e1867db987" providerId="ADAL" clId="{9145530B-6F9D-43FD-B1D9-8F57A236EBB7}" dt="2022-07-05T09:17:39.706" v="2620"/>
          <pc:sldLayoutMkLst>
            <pc:docMk/>
            <pc:sldMasterMk cId="3617170839" sldId="2147483660"/>
            <pc:sldLayoutMk cId="4141036476" sldId="2147483661"/>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891372044" sldId="2147483662"/>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4142265240" sldId="2147483663"/>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2339695881" sldId="2147483664"/>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2608881405" sldId="2147483665"/>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1743498769" sldId="2147483666"/>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336735752" sldId="2147483667"/>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1646297664" sldId="2147483668"/>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661567298" sldId="2147483669"/>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899453731" sldId="2147483670"/>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129415010" sldId="2147483671"/>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2060981401" sldId="2147483672"/>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419738904" sldId="2147483673"/>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193261671" sldId="2147483674"/>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518200623" sldId="2147483675"/>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2074764215" sldId="2147483676"/>
          </pc:sldLayoutMkLst>
        </pc:sldLayoutChg>
        <pc:sldLayoutChg chg="modTransition">
          <pc:chgData name="Ruchita Bhogapuram" userId="a8d0f682-e697-4aa5-b613-06e1867db987" providerId="ADAL" clId="{9145530B-6F9D-43FD-B1D9-8F57A236EBB7}" dt="2022-07-05T09:17:39.706" v="2620"/>
          <pc:sldLayoutMkLst>
            <pc:docMk/>
            <pc:sldMasterMk cId="3617170839" sldId="2147483660"/>
            <pc:sldLayoutMk cId="3121111600" sldId="214748367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2D7A43-B9CB-45AB-A45B-117F817985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9F9E3DE-C34F-4852-8380-8A81780ECA8D}">
      <dgm:prSet/>
      <dgm:spPr/>
      <dgm:t>
        <a:bodyPr/>
        <a:lstStyle/>
        <a:p>
          <a:r>
            <a:rPr lang="en-US"/>
            <a:t>AGENDA</a:t>
          </a:r>
        </a:p>
      </dgm:t>
    </dgm:pt>
    <dgm:pt modelId="{3CCC28E8-5F26-4C38-BC13-354E2C0188B8}" type="parTrans" cxnId="{AAB997BB-FBE1-4074-A951-BC141EC5984E}">
      <dgm:prSet/>
      <dgm:spPr/>
      <dgm:t>
        <a:bodyPr/>
        <a:lstStyle/>
        <a:p>
          <a:endParaRPr lang="en-US"/>
        </a:p>
      </dgm:t>
    </dgm:pt>
    <dgm:pt modelId="{A33D5DB8-ED9B-4EB9-83E6-ADE8F8734B69}" type="sibTrans" cxnId="{AAB997BB-FBE1-4074-A951-BC141EC5984E}">
      <dgm:prSet/>
      <dgm:spPr/>
      <dgm:t>
        <a:bodyPr/>
        <a:lstStyle/>
        <a:p>
          <a:endParaRPr lang="en-US"/>
        </a:p>
      </dgm:t>
    </dgm:pt>
    <dgm:pt modelId="{5112B52B-973A-4B4D-87C2-CF179C4DD469}">
      <dgm:prSet/>
      <dgm:spPr/>
      <dgm:t>
        <a:bodyPr/>
        <a:lstStyle/>
        <a:p>
          <a:r>
            <a:rPr lang="en-US" dirty="0"/>
            <a:t>AGILE MODEL</a:t>
          </a:r>
        </a:p>
      </dgm:t>
    </dgm:pt>
    <dgm:pt modelId="{C71D01C4-64F3-4E6F-8467-EA9B2069E5FA}" type="parTrans" cxnId="{5568F800-BFFC-4150-B44C-243320C6042B}">
      <dgm:prSet/>
      <dgm:spPr/>
      <dgm:t>
        <a:bodyPr/>
        <a:lstStyle/>
        <a:p>
          <a:endParaRPr lang="en-US"/>
        </a:p>
      </dgm:t>
    </dgm:pt>
    <dgm:pt modelId="{AD2C6716-452E-4697-ABA5-A6BE2D90FBC7}" type="sibTrans" cxnId="{5568F800-BFFC-4150-B44C-243320C6042B}">
      <dgm:prSet/>
      <dgm:spPr/>
      <dgm:t>
        <a:bodyPr/>
        <a:lstStyle/>
        <a:p>
          <a:endParaRPr lang="en-US"/>
        </a:p>
      </dgm:t>
    </dgm:pt>
    <dgm:pt modelId="{176EBAE2-BF70-4DB2-AD47-D401723AA585}">
      <dgm:prSet/>
      <dgm:spPr/>
      <dgm:t>
        <a:bodyPr/>
        <a:lstStyle/>
        <a:p>
          <a:r>
            <a:rPr lang="en-US" dirty="0"/>
            <a:t>ROLES IN AGILE METHODOLOGY</a:t>
          </a:r>
        </a:p>
      </dgm:t>
    </dgm:pt>
    <dgm:pt modelId="{272D8CB0-D433-431C-8239-3D7B73F8E9E0}" type="parTrans" cxnId="{284CD0EF-768C-48FB-A9DD-6B7BCDE24DA6}">
      <dgm:prSet/>
      <dgm:spPr/>
      <dgm:t>
        <a:bodyPr/>
        <a:lstStyle/>
        <a:p>
          <a:endParaRPr lang="en-US"/>
        </a:p>
      </dgm:t>
    </dgm:pt>
    <dgm:pt modelId="{405B6367-851C-4DCE-ADE9-21874DE692A5}" type="sibTrans" cxnId="{284CD0EF-768C-48FB-A9DD-6B7BCDE24DA6}">
      <dgm:prSet/>
      <dgm:spPr/>
      <dgm:t>
        <a:bodyPr/>
        <a:lstStyle/>
        <a:p>
          <a:endParaRPr lang="en-US"/>
        </a:p>
      </dgm:t>
    </dgm:pt>
    <dgm:pt modelId="{566AF5E1-022D-425E-8BF4-17331547165D}">
      <dgm:prSet/>
      <dgm:spPr/>
      <dgm:t>
        <a:bodyPr/>
        <a:lstStyle/>
        <a:p>
          <a:r>
            <a:rPr lang="en-US" dirty="0"/>
            <a:t>ADVANTAGES AND DISADVANTAGES OF AGILE METHODOLOGY</a:t>
          </a:r>
        </a:p>
      </dgm:t>
    </dgm:pt>
    <dgm:pt modelId="{1BFA91DF-5B86-439B-8D66-98480A079C87}" type="parTrans" cxnId="{16EEB484-573E-4BB3-9285-2DACBFBA7E40}">
      <dgm:prSet/>
      <dgm:spPr/>
      <dgm:t>
        <a:bodyPr/>
        <a:lstStyle/>
        <a:p>
          <a:endParaRPr lang="en-US"/>
        </a:p>
      </dgm:t>
    </dgm:pt>
    <dgm:pt modelId="{4515CBE3-D387-4DF1-9A22-911F6700F73F}" type="sibTrans" cxnId="{16EEB484-573E-4BB3-9285-2DACBFBA7E40}">
      <dgm:prSet/>
      <dgm:spPr/>
      <dgm:t>
        <a:bodyPr/>
        <a:lstStyle/>
        <a:p>
          <a:endParaRPr lang="en-US"/>
        </a:p>
      </dgm:t>
    </dgm:pt>
    <dgm:pt modelId="{22C0B618-DADF-47CF-ACAF-E5421C2B3E24}">
      <dgm:prSet/>
      <dgm:spPr/>
      <dgm:t>
        <a:bodyPr/>
        <a:lstStyle/>
        <a:p>
          <a:r>
            <a:rPr lang="en-US" dirty="0"/>
            <a:t>AGILE MANIFESTO</a:t>
          </a:r>
        </a:p>
      </dgm:t>
    </dgm:pt>
    <dgm:pt modelId="{63DED11B-EE44-4DCE-8C1E-39B51D33DE17}" type="parTrans" cxnId="{D6707B66-6462-4281-AD35-A4B62696C1BB}">
      <dgm:prSet/>
      <dgm:spPr/>
      <dgm:t>
        <a:bodyPr/>
        <a:lstStyle/>
        <a:p>
          <a:endParaRPr lang="en-US"/>
        </a:p>
      </dgm:t>
    </dgm:pt>
    <dgm:pt modelId="{0499E222-15C3-4933-BCAD-841B9633A2F6}" type="sibTrans" cxnId="{D6707B66-6462-4281-AD35-A4B62696C1BB}">
      <dgm:prSet/>
      <dgm:spPr/>
      <dgm:t>
        <a:bodyPr/>
        <a:lstStyle/>
        <a:p>
          <a:endParaRPr lang="en-US"/>
        </a:p>
      </dgm:t>
    </dgm:pt>
    <dgm:pt modelId="{CDC78D75-626E-4392-9C34-F89E3A2D155A}">
      <dgm:prSet/>
      <dgm:spPr/>
      <dgm:t>
        <a:bodyPr/>
        <a:lstStyle/>
        <a:p>
          <a:r>
            <a:rPr lang="en-US" dirty="0"/>
            <a:t>PRINCIPLES OF AGILE MANIFESTO</a:t>
          </a:r>
        </a:p>
      </dgm:t>
    </dgm:pt>
    <dgm:pt modelId="{2411A141-DB6A-4BCC-98E2-3A96F564FCE1}" type="parTrans" cxnId="{9356A4A1-99C3-4E24-B9DE-29438ECA31D4}">
      <dgm:prSet/>
      <dgm:spPr/>
      <dgm:t>
        <a:bodyPr/>
        <a:lstStyle/>
        <a:p>
          <a:endParaRPr lang="en-US"/>
        </a:p>
      </dgm:t>
    </dgm:pt>
    <dgm:pt modelId="{3487F321-AC4C-44D0-803B-6CFB9E9B5E15}" type="sibTrans" cxnId="{9356A4A1-99C3-4E24-B9DE-29438ECA31D4}">
      <dgm:prSet/>
      <dgm:spPr/>
      <dgm:t>
        <a:bodyPr/>
        <a:lstStyle/>
        <a:p>
          <a:endParaRPr lang="en-US"/>
        </a:p>
      </dgm:t>
    </dgm:pt>
    <dgm:pt modelId="{5410364D-5850-4225-B0FC-92977CE75FD4}">
      <dgm:prSet/>
      <dgm:spPr/>
      <dgm:t>
        <a:bodyPr/>
        <a:lstStyle/>
        <a:p>
          <a:r>
            <a:rPr lang="en-US" dirty="0"/>
            <a:t>AGILE CHARACTERISTIC</a:t>
          </a:r>
        </a:p>
      </dgm:t>
    </dgm:pt>
    <dgm:pt modelId="{F1306842-46F3-43B2-BEA2-E611E449AF04}" type="parTrans" cxnId="{D0A33AD1-0CA0-45E0-8B74-A73D920E686F}">
      <dgm:prSet/>
      <dgm:spPr/>
      <dgm:t>
        <a:bodyPr/>
        <a:lstStyle/>
        <a:p>
          <a:endParaRPr lang="en-US"/>
        </a:p>
      </dgm:t>
    </dgm:pt>
    <dgm:pt modelId="{EABC681F-02BC-4F84-B82D-AD510FC40FB4}" type="sibTrans" cxnId="{D0A33AD1-0CA0-45E0-8B74-A73D920E686F}">
      <dgm:prSet/>
      <dgm:spPr/>
      <dgm:t>
        <a:bodyPr/>
        <a:lstStyle/>
        <a:p>
          <a:endParaRPr lang="en-US"/>
        </a:p>
      </dgm:t>
    </dgm:pt>
    <dgm:pt modelId="{251922F0-660F-4606-9B5C-F8496C984955}">
      <dgm:prSet/>
      <dgm:spPr/>
      <dgm:t>
        <a:bodyPr/>
        <a:lstStyle/>
        <a:p>
          <a:r>
            <a:rPr lang="en-US" dirty="0"/>
            <a:t>SCRUM</a:t>
          </a:r>
        </a:p>
      </dgm:t>
    </dgm:pt>
    <dgm:pt modelId="{DF6DCCD6-026D-401D-B1FB-E719F05EFD0A}" type="parTrans" cxnId="{E0683135-F2E8-432D-90D3-91DD333BFA3E}">
      <dgm:prSet/>
      <dgm:spPr/>
      <dgm:t>
        <a:bodyPr/>
        <a:lstStyle/>
        <a:p>
          <a:endParaRPr lang="en-US"/>
        </a:p>
      </dgm:t>
    </dgm:pt>
    <dgm:pt modelId="{1D341A26-D267-4215-B133-C33E4CD9A662}" type="sibTrans" cxnId="{E0683135-F2E8-432D-90D3-91DD333BFA3E}">
      <dgm:prSet/>
      <dgm:spPr/>
      <dgm:t>
        <a:bodyPr/>
        <a:lstStyle/>
        <a:p>
          <a:endParaRPr lang="en-US"/>
        </a:p>
      </dgm:t>
    </dgm:pt>
    <dgm:pt modelId="{695E9567-F99C-41A5-AEB6-6D485709C41B}">
      <dgm:prSet/>
      <dgm:spPr/>
      <dgm:t>
        <a:bodyPr/>
        <a:lstStyle/>
        <a:p>
          <a:r>
            <a:rPr lang="en-US" dirty="0"/>
            <a:t>KANBAN</a:t>
          </a:r>
        </a:p>
      </dgm:t>
    </dgm:pt>
    <dgm:pt modelId="{0A6B8831-AAA3-4735-BB81-D23DE3B42518}" type="parTrans" cxnId="{9CAE83D3-2ED3-4596-8BF3-233356B80524}">
      <dgm:prSet/>
      <dgm:spPr/>
      <dgm:t>
        <a:bodyPr/>
        <a:lstStyle/>
        <a:p>
          <a:endParaRPr lang="en-US"/>
        </a:p>
      </dgm:t>
    </dgm:pt>
    <dgm:pt modelId="{2B1DBD91-E170-474C-925C-01504E9A6F11}" type="sibTrans" cxnId="{9CAE83D3-2ED3-4596-8BF3-233356B80524}">
      <dgm:prSet/>
      <dgm:spPr/>
      <dgm:t>
        <a:bodyPr/>
        <a:lstStyle/>
        <a:p>
          <a:endParaRPr lang="en-US"/>
        </a:p>
      </dgm:t>
    </dgm:pt>
    <dgm:pt modelId="{E568616F-098D-4EB8-BB0C-9A5141DF6B58}">
      <dgm:prSet/>
      <dgm:spPr/>
      <dgm:t>
        <a:bodyPr/>
        <a:lstStyle/>
        <a:p>
          <a:r>
            <a:rPr lang="en-US" dirty="0"/>
            <a:t>PRINCIPLE OF KANBAN</a:t>
          </a:r>
        </a:p>
      </dgm:t>
    </dgm:pt>
    <dgm:pt modelId="{638EFE88-EE5B-43C3-8666-1D0C9C6C86CF}" type="parTrans" cxnId="{157CA72F-6884-4117-9170-8DD17766CEEA}">
      <dgm:prSet/>
      <dgm:spPr/>
      <dgm:t>
        <a:bodyPr/>
        <a:lstStyle/>
        <a:p>
          <a:endParaRPr lang="en-US"/>
        </a:p>
      </dgm:t>
    </dgm:pt>
    <dgm:pt modelId="{EE7899DD-55B5-4654-8FB7-BE027B643B70}" type="sibTrans" cxnId="{157CA72F-6884-4117-9170-8DD17766CEEA}">
      <dgm:prSet/>
      <dgm:spPr/>
      <dgm:t>
        <a:bodyPr/>
        <a:lstStyle/>
        <a:p>
          <a:endParaRPr lang="en-US"/>
        </a:p>
      </dgm:t>
    </dgm:pt>
    <dgm:pt modelId="{6EAB457B-C082-4915-8F5E-DDF03B6EB536}">
      <dgm:prSet/>
      <dgm:spPr/>
      <dgm:t>
        <a:bodyPr/>
        <a:lstStyle/>
        <a:p>
          <a:r>
            <a:rPr lang="en-US" dirty="0"/>
            <a:t>EXTREME PROGRAMMING</a:t>
          </a:r>
        </a:p>
      </dgm:t>
    </dgm:pt>
    <dgm:pt modelId="{AC24D24A-466B-4E2A-9C23-6207826F061B}" type="parTrans" cxnId="{E273CC2C-7649-4AA1-8BF5-A271605C8BBB}">
      <dgm:prSet/>
      <dgm:spPr/>
      <dgm:t>
        <a:bodyPr/>
        <a:lstStyle/>
        <a:p>
          <a:endParaRPr lang="en-US"/>
        </a:p>
      </dgm:t>
    </dgm:pt>
    <dgm:pt modelId="{B972FD3E-7ABC-4BAA-BEDE-6FD03C9C28F1}" type="sibTrans" cxnId="{E273CC2C-7649-4AA1-8BF5-A271605C8BBB}">
      <dgm:prSet/>
      <dgm:spPr/>
      <dgm:t>
        <a:bodyPr/>
        <a:lstStyle/>
        <a:p>
          <a:endParaRPr lang="en-US"/>
        </a:p>
      </dgm:t>
    </dgm:pt>
    <dgm:pt modelId="{9182CD43-B524-4283-B864-AE5A2FB199EA}">
      <dgm:prSet/>
      <dgm:spPr/>
      <dgm:t>
        <a:bodyPr/>
        <a:lstStyle/>
        <a:p>
          <a:r>
            <a:rPr lang="en-US" dirty="0"/>
            <a:t>VALUES OF EXTREME PROGRAMMING</a:t>
          </a:r>
        </a:p>
      </dgm:t>
    </dgm:pt>
    <dgm:pt modelId="{67F41148-3C6B-4886-BF9F-9291DF3EEF12}" type="parTrans" cxnId="{56A9B720-13A4-457A-8662-31D05BF1E02F}">
      <dgm:prSet/>
      <dgm:spPr/>
      <dgm:t>
        <a:bodyPr/>
        <a:lstStyle/>
        <a:p>
          <a:endParaRPr lang="en-US"/>
        </a:p>
      </dgm:t>
    </dgm:pt>
    <dgm:pt modelId="{18780F38-245C-4678-8AC9-1DC0F0BD8097}" type="sibTrans" cxnId="{56A9B720-13A4-457A-8662-31D05BF1E02F}">
      <dgm:prSet/>
      <dgm:spPr/>
      <dgm:t>
        <a:bodyPr/>
        <a:lstStyle/>
        <a:p>
          <a:endParaRPr lang="en-US"/>
        </a:p>
      </dgm:t>
    </dgm:pt>
    <dgm:pt modelId="{879D2935-921C-4B98-8FB9-56C88DF0A64F}">
      <dgm:prSet/>
      <dgm:spPr/>
      <dgm:t>
        <a:bodyPr/>
        <a:lstStyle/>
        <a:p>
          <a:r>
            <a:rPr lang="en-US" dirty="0"/>
            <a:t>PRINCIPLE OF EXTREME PROGRAMMING</a:t>
          </a:r>
        </a:p>
      </dgm:t>
    </dgm:pt>
    <dgm:pt modelId="{B0ED50F9-C54D-49C7-A8C7-1E0340E11146}" type="parTrans" cxnId="{F7B2041B-C2CB-4B92-BEC4-010179226B27}">
      <dgm:prSet/>
      <dgm:spPr/>
      <dgm:t>
        <a:bodyPr/>
        <a:lstStyle/>
        <a:p>
          <a:endParaRPr lang="en-US"/>
        </a:p>
      </dgm:t>
    </dgm:pt>
    <dgm:pt modelId="{FF3A8920-9242-4F67-A986-946FB9596C70}" type="sibTrans" cxnId="{F7B2041B-C2CB-4B92-BEC4-010179226B27}">
      <dgm:prSet/>
      <dgm:spPr/>
      <dgm:t>
        <a:bodyPr/>
        <a:lstStyle/>
        <a:p>
          <a:endParaRPr lang="en-US"/>
        </a:p>
      </dgm:t>
    </dgm:pt>
    <dgm:pt modelId="{0E755D13-5EE6-4D21-9295-F41E82A03A97}">
      <dgm:prSet/>
      <dgm:spPr/>
      <dgm:t>
        <a:bodyPr/>
        <a:lstStyle/>
        <a:p>
          <a:r>
            <a:rPr lang="en-US" dirty="0"/>
            <a:t>AGILE METHODOLOGY</a:t>
          </a:r>
        </a:p>
      </dgm:t>
    </dgm:pt>
    <dgm:pt modelId="{38CD1A8F-0354-4BD3-A11E-431020B9DC73}" type="parTrans" cxnId="{CC94674E-39C3-41F5-9E30-319B5D5ABDBC}">
      <dgm:prSet/>
      <dgm:spPr/>
      <dgm:t>
        <a:bodyPr/>
        <a:lstStyle/>
        <a:p>
          <a:endParaRPr lang="en-IN"/>
        </a:p>
      </dgm:t>
    </dgm:pt>
    <dgm:pt modelId="{3C80CAA4-868E-4D5D-827A-7C1C66620671}" type="sibTrans" cxnId="{CC94674E-39C3-41F5-9E30-319B5D5ABDBC}">
      <dgm:prSet/>
      <dgm:spPr/>
      <dgm:t>
        <a:bodyPr/>
        <a:lstStyle/>
        <a:p>
          <a:endParaRPr lang="en-IN"/>
        </a:p>
      </dgm:t>
    </dgm:pt>
    <dgm:pt modelId="{48D81FE1-D783-49A8-B2A9-1389E04D942B}" type="pres">
      <dgm:prSet presAssocID="{E02D7A43-B9CB-45AB-A45B-117F817985AE}" presName="linear" presStyleCnt="0">
        <dgm:presLayoutVars>
          <dgm:animLvl val="lvl"/>
          <dgm:resizeHandles val="exact"/>
        </dgm:presLayoutVars>
      </dgm:prSet>
      <dgm:spPr/>
    </dgm:pt>
    <dgm:pt modelId="{5A37AD62-F8EF-4643-AAF2-D5BB825C6883}" type="pres">
      <dgm:prSet presAssocID="{B9F9E3DE-C34F-4852-8380-8A81780ECA8D}" presName="parentText" presStyleLbl="node1" presStyleIdx="0" presStyleCnt="1" custLinFactNeighborX="628" custLinFactNeighborY="-5080">
        <dgm:presLayoutVars>
          <dgm:chMax val="0"/>
          <dgm:bulletEnabled val="1"/>
        </dgm:presLayoutVars>
      </dgm:prSet>
      <dgm:spPr/>
    </dgm:pt>
    <dgm:pt modelId="{58D1348D-ABE9-49FA-8237-0E10054C56CA}" type="pres">
      <dgm:prSet presAssocID="{B9F9E3DE-C34F-4852-8380-8A81780ECA8D}" presName="childText" presStyleLbl="revTx" presStyleIdx="0" presStyleCnt="1">
        <dgm:presLayoutVars>
          <dgm:bulletEnabled val="1"/>
        </dgm:presLayoutVars>
      </dgm:prSet>
      <dgm:spPr/>
    </dgm:pt>
  </dgm:ptLst>
  <dgm:cxnLst>
    <dgm:cxn modelId="{5568F800-BFFC-4150-B44C-243320C6042B}" srcId="{B9F9E3DE-C34F-4852-8380-8A81780ECA8D}" destId="{5112B52B-973A-4B4D-87C2-CF179C4DD469}" srcOrd="0" destOrd="0" parTransId="{C71D01C4-64F3-4E6F-8467-EA9B2069E5FA}" sibTransId="{AD2C6716-452E-4697-ABA5-A6BE2D90FBC7}"/>
    <dgm:cxn modelId="{F4358515-E347-464D-A25C-5D3E3DF83D57}" type="presOf" srcId="{5410364D-5850-4225-B0FC-92977CE75FD4}" destId="{58D1348D-ABE9-49FA-8237-0E10054C56CA}" srcOrd="0" destOrd="6" presId="urn:microsoft.com/office/officeart/2005/8/layout/vList2"/>
    <dgm:cxn modelId="{F7B2041B-C2CB-4B92-BEC4-010179226B27}" srcId="{B9F9E3DE-C34F-4852-8380-8A81780ECA8D}" destId="{879D2935-921C-4B98-8FB9-56C88DF0A64F}" srcOrd="12" destOrd="0" parTransId="{B0ED50F9-C54D-49C7-A8C7-1E0340E11146}" sibTransId="{FF3A8920-9242-4F67-A986-946FB9596C70}"/>
    <dgm:cxn modelId="{56A9B720-13A4-457A-8662-31D05BF1E02F}" srcId="{B9F9E3DE-C34F-4852-8380-8A81780ECA8D}" destId="{9182CD43-B524-4283-B864-AE5A2FB199EA}" srcOrd="11" destOrd="0" parTransId="{67F41148-3C6B-4886-BF9F-9291DF3EEF12}" sibTransId="{18780F38-245C-4678-8AC9-1DC0F0BD8097}"/>
    <dgm:cxn modelId="{E273CC2C-7649-4AA1-8BF5-A271605C8BBB}" srcId="{B9F9E3DE-C34F-4852-8380-8A81780ECA8D}" destId="{6EAB457B-C082-4915-8F5E-DDF03B6EB536}" srcOrd="10" destOrd="0" parTransId="{AC24D24A-466B-4E2A-9C23-6207826F061B}" sibTransId="{B972FD3E-7ABC-4BAA-BEDE-6FD03C9C28F1}"/>
    <dgm:cxn modelId="{157CA72F-6884-4117-9170-8DD17766CEEA}" srcId="{B9F9E3DE-C34F-4852-8380-8A81780ECA8D}" destId="{E568616F-098D-4EB8-BB0C-9A5141DF6B58}" srcOrd="9" destOrd="0" parTransId="{638EFE88-EE5B-43C3-8666-1D0C9C6C86CF}" sibTransId="{EE7899DD-55B5-4654-8FB7-BE027B643B70}"/>
    <dgm:cxn modelId="{E0683135-F2E8-432D-90D3-91DD333BFA3E}" srcId="{B9F9E3DE-C34F-4852-8380-8A81780ECA8D}" destId="{251922F0-660F-4606-9B5C-F8496C984955}" srcOrd="7" destOrd="0" parTransId="{DF6DCCD6-026D-401D-B1FB-E719F05EFD0A}" sibTransId="{1D341A26-D267-4215-B133-C33E4CD9A662}"/>
    <dgm:cxn modelId="{AF8B483A-A8BD-4A85-B708-38F0FF3D920B}" type="presOf" srcId="{22C0B618-DADF-47CF-ACAF-E5421C2B3E24}" destId="{58D1348D-ABE9-49FA-8237-0E10054C56CA}" srcOrd="0" destOrd="4" presId="urn:microsoft.com/office/officeart/2005/8/layout/vList2"/>
    <dgm:cxn modelId="{11659462-AB26-4CFF-8663-52F66FA49BDB}" type="presOf" srcId="{6EAB457B-C082-4915-8F5E-DDF03B6EB536}" destId="{58D1348D-ABE9-49FA-8237-0E10054C56CA}" srcOrd="0" destOrd="10" presId="urn:microsoft.com/office/officeart/2005/8/layout/vList2"/>
    <dgm:cxn modelId="{D6707B66-6462-4281-AD35-A4B62696C1BB}" srcId="{B9F9E3DE-C34F-4852-8380-8A81780ECA8D}" destId="{22C0B618-DADF-47CF-ACAF-E5421C2B3E24}" srcOrd="4" destOrd="0" parTransId="{63DED11B-EE44-4DCE-8C1E-39B51D33DE17}" sibTransId="{0499E222-15C3-4933-BCAD-841B9633A2F6}"/>
    <dgm:cxn modelId="{D44C0D47-0D5C-4804-99BB-484942AFB49F}" type="presOf" srcId="{566AF5E1-022D-425E-8BF4-17331547165D}" destId="{58D1348D-ABE9-49FA-8237-0E10054C56CA}" srcOrd="0" destOrd="3" presId="urn:microsoft.com/office/officeart/2005/8/layout/vList2"/>
    <dgm:cxn modelId="{CC94674E-39C3-41F5-9E30-319B5D5ABDBC}" srcId="{B9F9E3DE-C34F-4852-8380-8A81780ECA8D}" destId="{0E755D13-5EE6-4D21-9295-F41E82A03A97}" srcOrd="1" destOrd="0" parTransId="{38CD1A8F-0354-4BD3-A11E-431020B9DC73}" sibTransId="{3C80CAA4-868E-4D5D-827A-7C1C66620671}"/>
    <dgm:cxn modelId="{0F45356F-CEEB-49C9-B46E-7710E52917A9}" type="presOf" srcId="{251922F0-660F-4606-9B5C-F8496C984955}" destId="{58D1348D-ABE9-49FA-8237-0E10054C56CA}" srcOrd="0" destOrd="7" presId="urn:microsoft.com/office/officeart/2005/8/layout/vList2"/>
    <dgm:cxn modelId="{721D177C-212F-41E9-A0F2-142512F1282E}" type="presOf" srcId="{176EBAE2-BF70-4DB2-AD47-D401723AA585}" destId="{58D1348D-ABE9-49FA-8237-0E10054C56CA}" srcOrd="0" destOrd="2" presId="urn:microsoft.com/office/officeart/2005/8/layout/vList2"/>
    <dgm:cxn modelId="{F2D05081-34B4-48CE-AD38-502D72BA309B}" type="presOf" srcId="{CDC78D75-626E-4392-9C34-F89E3A2D155A}" destId="{58D1348D-ABE9-49FA-8237-0E10054C56CA}" srcOrd="0" destOrd="5" presId="urn:microsoft.com/office/officeart/2005/8/layout/vList2"/>
    <dgm:cxn modelId="{16EEB484-573E-4BB3-9285-2DACBFBA7E40}" srcId="{B9F9E3DE-C34F-4852-8380-8A81780ECA8D}" destId="{566AF5E1-022D-425E-8BF4-17331547165D}" srcOrd="3" destOrd="0" parTransId="{1BFA91DF-5B86-439B-8D66-98480A079C87}" sibTransId="{4515CBE3-D387-4DF1-9A22-911F6700F73F}"/>
    <dgm:cxn modelId="{9083EA9F-83B0-46F6-A95C-684BB939D0F4}" type="presOf" srcId="{5112B52B-973A-4B4D-87C2-CF179C4DD469}" destId="{58D1348D-ABE9-49FA-8237-0E10054C56CA}" srcOrd="0" destOrd="0" presId="urn:microsoft.com/office/officeart/2005/8/layout/vList2"/>
    <dgm:cxn modelId="{9356A4A1-99C3-4E24-B9DE-29438ECA31D4}" srcId="{B9F9E3DE-C34F-4852-8380-8A81780ECA8D}" destId="{CDC78D75-626E-4392-9C34-F89E3A2D155A}" srcOrd="5" destOrd="0" parTransId="{2411A141-DB6A-4BCC-98E2-3A96F564FCE1}" sibTransId="{3487F321-AC4C-44D0-803B-6CFB9E9B5E15}"/>
    <dgm:cxn modelId="{AAB997BB-FBE1-4074-A951-BC141EC5984E}" srcId="{E02D7A43-B9CB-45AB-A45B-117F817985AE}" destId="{B9F9E3DE-C34F-4852-8380-8A81780ECA8D}" srcOrd="0" destOrd="0" parTransId="{3CCC28E8-5F26-4C38-BC13-354E2C0188B8}" sibTransId="{A33D5DB8-ED9B-4EB9-83E6-ADE8F8734B69}"/>
    <dgm:cxn modelId="{0A9DEAC9-22A0-4BB3-BE39-64BC9A762FD9}" type="presOf" srcId="{0E755D13-5EE6-4D21-9295-F41E82A03A97}" destId="{58D1348D-ABE9-49FA-8237-0E10054C56CA}" srcOrd="0" destOrd="1" presId="urn:microsoft.com/office/officeart/2005/8/layout/vList2"/>
    <dgm:cxn modelId="{F10505D0-950B-4FDF-AAFB-B79CB5ACFDE7}" type="presOf" srcId="{B9F9E3DE-C34F-4852-8380-8A81780ECA8D}" destId="{5A37AD62-F8EF-4643-AAF2-D5BB825C6883}" srcOrd="0" destOrd="0" presId="urn:microsoft.com/office/officeart/2005/8/layout/vList2"/>
    <dgm:cxn modelId="{D0A33AD1-0CA0-45E0-8B74-A73D920E686F}" srcId="{B9F9E3DE-C34F-4852-8380-8A81780ECA8D}" destId="{5410364D-5850-4225-B0FC-92977CE75FD4}" srcOrd="6" destOrd="0" parTransId="{F1306842-46F3-43B2-BEA2-E611E449AF04}" sibTransId="{EABC681F-02BC-4F84-B82D-AD510FC40FB4}"/>
    <dgm:cxn modelId="{9CAE83D3-2ED3-4596-8BF3-233356B80524}" srcId="{B9F9E3DE-C34F-4852-8380-8A81780ECA8D}" destId="{695E9567-F99C-41A5-AEB6-6D485709C41B}" srcOrd="8" destOrd="0" parTransId="{0A6B8831-AAA3-4735-BB81-D23DE3B42518}" sibTransId="{2B1DBD91-E170-474C-925C-01504E9A6F11}"/>
    <dgm:cxn modelId="{465218DE-57DB-4256-9536-9F80AAE27134}" type="presOf" srcId="{879D2935-921C-4B98-8FB9-56C88DF0A64F}" destId="{58D1348D-ABE9-49FA-8237-0E10054C56CA}" srcOrd="0" destOrd="12" presId="urn:microsoft.com/office/officeart/2005/8/layout/vList2"/>
    <dgm:cxn modelId="{E6A851E1-7237-41B3-BD62-F2F902680566}" type="presOf" srcId="{E568616F-098D-4EB8-BB0C-9A5141DF6B58}" destId="{58D1348D-ABE9-49FA-8237-0E10054C56CA}" srcOrd="0" destOrd="9" presId="urn:microsoft.com/office/officeart/2005/8/layout/vList2"/>
    <dgm:cxn modelId="{1AC39FE9-3142-4483-800D-6B31A17F54A7}" type="presOf" srcId="{9182CD43-B524-4283-B864-AE5A2FB199EA}" destId="{58D1348D-ABE9-49FA-8237-0E10054C56CA}" srcOrd="0" destOrd="11" presId="urn:microsoft.com/office/officeart/2005/8/layout/vList2"/>
    <dgm:cxn modelId="{418A57EC-0ECF-4C25-9BF5-FCBCB8088A5C}" type="presOf" srcId="{695E9567-F99C-41A5-AEB6-6D485709C41B}" destId="{58D1348D-ABE9-49FA-8237-0E10054C56CA}" srcOrd="0" destOrd="8" presId="urn:microsoft.com/office/officeart/2005/8/layout/vList2"/>
    <dgm:cxn modelId="{83C975EF-EDBE-43D5-B9BD-16355694B726}" type="presOf" srcId="{E02D7A43-B9CB-45AB-A45B-117F817985AE}" destId="{48D81FE1-D783-49A8-B2A9-1389E04D942B}" srcOrd="0" destOrd="0" presId="urn:microsoft.com/office/officeart/2005/8/layout/vList2"/>
    <dgm:cxn modelId="{284CD0EF-768C-48FB-A9DD-6B7BCDE24DA6}" srcId="{B9F9E3DE-C34F-4852-8380-8A81780ECA8D}" destId="{176EBAE2-BF70-4DB2-AD47-D401723AA585}" srcOrd="2" destOrd="0" parTransId="{272D8CB0-D433-431C-8239-3D7B73F8E9E0}" sibTransId="{405B6367-851C-4DCE-ADE9-21874DE692A5}"/>
    <dgm:cxn modelId="{BC6BDE9E-1839-488B-BDF4-49BE72E534A4}" type="presParOf" srcId="{48D81FE1-D783-49A8-B2A9-1389E04D942B}" destId="{5A37AD62-F8EF-4643-AAF2-D5BB825C6883}" srcOrd="0" destOrd="0" presId="urn:microsoft.com/office/officeart/2005/8/layout/vList2"/>
    <dgm:cxn modelId="{226B5244-0FBC-4AA9-A2BD-E3867CC6E2DA}" type="presParOf" srcId="{48D81FE1-D783-49A8-B2A9-1389E04D942B}" destId="{58D1348D-ABE9-49FA-8237-0E10054C56C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7AD62-F8EF-4643-AAF2-D5BB825C6883}">
      <dsp:nvSpPr>
        <dsp:cNvPr id="0" name=""/>
        <dsp:cNvSpPr/>
      </dsp:nvSpPr>
      <dsp:spPr>
        <a:xfrm>
          <a:off x="0" y="0"/>
          <a:ext cx="5831943" cy="730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AGENDA</a:t>
          </a:r>
        </a:p>
      </dsp:txBody>
      <dsp:txXfrm>
        <a:off x="35640" y="35640"/>
        <a:ext cx="5760663" cy="658799"/>
      </dsp:txXfrm>
    </dsp:sp>
    <dsp:sp modelId="{58D1348D-ABE9-49FA-8237-0E10054C56CA}">
      <dsp:nvSpPr>
        <dsp:cNvPr id="0" name=""/>
        <dsp:cNvSpPr/>
      </dsp:nvSpPr>
      <dsp:spPr>
        <a:xfrm>
          <a:off x="0" y="814751"/>
          <a:ext cx="5831943" cy="569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AGILE MODEL</a:t>
          </a:r>
        </a:p>
        <a:p>
          <a:pPr marL="228600" lvl="1" indent="-228600" algn="l" defTabSz="1111250">
            <a:lnSpc>
              <a:spcPct val="90000"/>
            </a:lnSpc>
            <a:spcBef>
              <a:spcPct val="0"/>
            </a:spcBef>
            <a:spcAft>
              <a:spcPct val="20000"/>
            </a:spcAft>
            <a:buChar char="•"/>
          </a:pPr>
          <a:r>
            <a:rPr lang="en-US" sz="2500" kern="1200" dirty="0"/>
            <a:t>AGILE METHODOLOGY</a:t>
          </a:r>
        </a:p>
        <a:p>
          <a:pPr marL="228600" lvl="1" indent="-228600" algn="l" defTabSz="1111250">
            <a:lnSpc>
              <a:spcPct val="90000"/>
            </a:lnSpc>
            <a:spcBef>
              <a:spcPct val="0"/>
            </a:spcBef>
            <a:spcAft>
              <a:spcPct val="20000"/>
            </a:spcAft>
            <a:buChar char="•"/>
          </a:pPr>
          <a:r>
            <a:rPr lang="en-US" sz="2500" kern="1200" dirty="0"/>
            <a:t>ROLES IN AGILE METHODOLOGY</a:t>
          </a:r>
        </a:p>
        <a:p>
          <a:pPr marL="228600" lvl="1" indent="-228600" algn="l" defTabSz="1111250">
            <a:lnSpc>
              <a:spcPct val="90000"/>
            </a:lnSpc>
            <a:spcBef>
              <a:spcPct val="0"/>
            </a:spcBef>
            <a:spcAft>
              <a:spcPct val="20000"/>
            </a:spcAft>
            <a:buChar char="•"/>
          </a:pPr>
          <a:r>
            <a:rPr lang="en-US" sz="2500" kern="1200" dirty="0"/>
            <a:t>ADVANTAGES AND DISADVANTAGES OF AGILE METHODOLOGY</a:t>
          </a:r>
        </a:p>
        <a:p>
          <a:pPr marL="228600" lvl="1" indent="-228600" algn="l" defTabSz="1111250">
            <a:lnSpc>
              <a:spcPct val="90000"/>
            </a:lnSpc>
            <a:spcBef>
              <a:spcPct val="0"/>
            </a:spcBef>
            <a:spcAft>
              <a:spcPct val="20000"/>
            </a:spcAft>
            <a:buChar char="•"/>
          </a:pPr>
          <a:r>
            <a:rPr lang="en-US" sz="2500" kern="1200" dirty="0"/>
            <a:t>AGILE MANIFESTO</a:t>
          </a:r>
        </a:p>
        <a:p>
          <a:pPr marL="228600" lvl="1" indent="-228600" algn="l" defTabSz="1111250">
            <a:lnSpc>
              <a:spcPct val="90000"/>
            </a:lnSpc>
            <a:spcBef>
              <a:spcPct val="0"/>
            </a:spcBef>
            <a:spcAft>
              <a:spcPct val="20000"/>
            </a:spcAft>
            <a:buChar char="•"/>
          </a:pPr>
          <a:r>
            <a:rPr lang="en-US" sz="2500" kern="1200" dirty="0"/>
            <a:t>PRINCIPLES OF AGILE MANIFESTO</a:t>
          </a:r>
        </a:p>
        <a:p>
          <a:pPr marL="228600" lvl="1" indent="-228600" algn="l" defTabSz="1111250">
            <a:lnSpc>
              <a:spcPct val="90000"/>
            </a:lnSpc>
            <a:spcBef>
              <a:spcPct val="0"/>
            </a:spcBef>
            <a:spcAft>
              <a:spcPct val="20000"/>
            </a:spcAft>
            <a:buChar char="•"/>
          </a:pPr>
          <a:r>
            <a:rPr lang="en-US" sz="2500" kern="1200" dirty="0"/>
            <a:t>AGILE CHARACTERISTIC</a:t>
          </a:r>
        </a:p>
        <a:p>
          <a:pPr marL="228600" lvl="1" indent="-228600" algn="l" defTabSz="1111250">
            <a:lnSpc>
              <a:spcPct val="90000"/>
            </a:lnSpc>
            <a:spcBef>
              <a:spcPct val="0"/>
            </a:spcBef>
            <a:spcAft>
              <a:spcPct val="20000"/>
            </a:spcAft>
            <a:buChar char="•"/>
          </a:pPr>
          <a:r>
            <a:rPr lang="en-US" sz="2500" kern="1200" dirty="0"/>
            <a:t>SCRUM</a:t>
          </a:r>
        </a:p>
        <a:p>
          <a:pPr marL="228600" lvl="1" indent="-228600" algn="l" defTabSz="1111250">
            <a:lnSpc>
              <a:spcPct val="90000"/>
            </a:lnSpc>
            <a:spcBef>
              <a:spcPct val="0"/>
            </a:spcBef>
            <a:spcAft>
              <a:spcPct val="20000"/>
            </a:spcAft>
            <a:buChar char="•"/>
          </a:pPr>
          <a:r>
            <a:rPr lang="en-US" sz="2500" kern="1200" dirty="0"/>
            <a:t>KANBAN</a:t>
          </a:r>
        </a:p>
        <a:p>
          <a:pPr marL="228600" lvl="1" indent="-228600" algn="l" defTabSz="1111250">
            <a:lnSpc>
              <a:spcPct val="90000"/>
            </a:lnSpc>
            <a:spcBef>
              <a:spcPct val="0"/>
            </a:spcBef>
            <a:spcAft>
              <a:spcPct val="20000"/>
            </a:spcAft>
            <a:buChar char="•"/>
          </a:pPr>
          <a:r>
            <a:rPr lang="en-US" sz="2500" kern="1200" dirty="0"/>
            <a:t>PRINCIPLE OF KANBAN</a:t>
          </a:r>
        </a:p>
        <a:p>
          <a:pPr marL="228600" lvl="1" indent="-228600" algn="l" defTabSz="1111250">
            <a:lnSpc>
              <a:spcPct val="90000"/>
            </a:lnSpc>
            <a:spcBef>
              <a:spcPct val="0"/>
            </a:spcBef>
            <a:spcAft>
              <a:spcPct val="20000"/>
            </a:spcAft>
            <a:buChar char="•"/>
          </a:pPr>
          <a:r>
            <a:rPr lang="en-US" sz="2500" kern="1200" dirty="0"/>
            <a:t>EXTREME PROGRAMMING</a:t>
          </a:r>
        </a:p>
        <a:p>
          <a:pPr marL="228600" lvl="1" indent="-228600" algn="l" defTabSz="1111250">
            <a:lnSpc>
              <a:spcPct val="90000"/>
            </a:lnSpc>
            <a:spcBef>
              <a:spcPct val="0"/>
            </a:spcBef>
            <a:spcAft>
              <a:spcPct val="20000"/>
            </a:spcAft>
            <a:buChar char="•"/>
          </a:pPr>
          <a:r>
            <a:rPr lang="en-US" sz="2500" kern="1200" dirty="0"/>
            <a:t>VALUES OF EXTREME PROGRAMMING</a:t>
          </a:r>
        </a:p>
        <a:p>
          <a:pPr marL="228600" lvl="1" indent="-228600" algn="l" defTabSz="1111250">
            <a:lnSpc>
              <a:spcPct val="90000"/>
            </a:lnSpc>
            <a:spcBef>
              <a:spcPct val="0"/>
            </a:spcBef>
            <a:spcAft>
              <a:spcPct val="20000"/>
            </a:spcAft>
            <a:buChar char="•"/>
          </a:pPr>
          <a:r>
            <a:rPr lang="en-US" sz="2500" kern="1200" dirty="0"/>
            <a:t>PRINCIPLE OF EXTREME PROGRAMMING</a:t>
          </a:r>
        </a:p>
      </dsp:txBody>
      <dsp:txXfrm>
        <a:off x="0" y="814751"/>
        <a:ext cx="5831943" cy="5696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1285E6E-04F1-4D75-AEEB-7E4EF56A27AF}" type="datetimeFigureOut">
              <a:rPr lang="en-IN" smtClean="0"/>
              <a:t>05-07-2022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414103647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8994537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12941501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098140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41973890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285E6E-04F1-4D75-AEEB-7E4EF56A27AF}"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19326167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285E6E-04F1-4D75-AEEB-7E4EF56A27AF}"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51820062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5E6E-04F1-4D75-AEEB-7E4EF56A27AF}"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20747642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5E6E-04F1-4D75-AEEB-7E4EF56A27AF}"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1211116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5E6E-04F1-4D75-AEEB-7E4EF56A27AF}"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89137204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85E6E-04F1-4D75-AEEB-7E4EF56A27AF}"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414226524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233969588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85E6E-04F1-4D75-AEEB-7E4EF56A27AF}"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26088814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85E6E-04F1-4D75-AEEB-7E4EF56A27AF}"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17434987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85E6E-04F1-4D75-AEEB-7E4EF56A27AF}"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33673575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164629766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85E6E-04F1-4D75-AEEB-7E4EF56A27AF}"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8CEF6-A39A-4677-BDE8-20EF6EED1712}" type="slidenum">
              <a:rPr lang="en-IN" smtClean="0"/>
              <a:t>‹#›</a:t>
            </a:fld>
            <a:endParaRPr lang="en-IN"/>
          </a:p>
        </p:txBody>
      </p:sp>
    </p:spTree>
    <p:extLst>
      <p:ext uri="{BB962C8B-B14F-4D97-AF65-F5344CB8AC3E}">
        <p14:creationId xmlns:p14="http://schemas.microsoft.com/office/powerpoint/2010/main" val="366156729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285E6E-04F1-4D75-AEEB-7E4EF56A27AF}" type="datetimeFigureOut">
              <a:rPr lang="en-IN" smtClean="0"/>
              <a:t>05-07-2022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C8CEF6-A39A-4677-BDE8-20EF6EED1712}" type="slidenum">
              <a:rPr lang="en-IN" smtClean="0"/>
              <a:t>‹#›</a:t>
            </a:fld>
            <a:endParaRPr lang="en-IN"/>
          </a:p>
        </p:txBody>
      </p:sp>
    </p:spTree>
    <p:extLst>
      <p:ext uri="{BB962C8B-B14F-4D97-AF65-F5344CB8AC3E}">
        <p14:creationId xmlns:p14="http://schemas.microsoft.com/office/powerpoint/2010/main" val="3617170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6.jpeg"/></Relationships>
</file>

<file path=ppt/slides/_rels/slide4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 name="Group 1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76" name="Group 75">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7" name="Rectangle 76">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3" name="Picture 2" descr="Graphical user interface&#10;&#10;Description automatically generated with medium confidence">
            <a:extLst>
              <a:ext uri="{FF2B5EF4-FFF2-40B4-BE49-F238E27FC236}">
                <a16:creationId xmlns:a16="http://schemas.microsoft.com/office/drawing/2014/main" id="{707F804D-C4C7-7378-5795-9B8FF3F911BC}"/>
              </a:ext>
            </a:extLst>
          </p:cNvPr>
          <p:cNvPicPr>
            <a:picLocks noChangeAspect="1"/>
          </p:cNvPicPr>
          <p:nvPr/>
        </p:nvPicPr>
        <p:blipFill rotWithShape="1">
          <a:blip r:embed="rId4">
            <a:duotone>
              <a:prstClr val="black"/>
              <a:schemeClr val="accent5">
                <a:tint val="45000"/>
                <a:satMod val="400000"/>
              </a:schemeClr>
            </a:duotone>
            <a:alphaModFix/>
            <a:extLst>
              <a:ext uri="{28A0092B-C50C-407E-A947-70E740481C1C}">
                <a14:useLocalDpi xmlns:a14="http://schemas.microsoft.com/office/drawing/2010/main" val="0"/>
              </a:ext>
            </a:extLst>
          </a:blip>
          <a:srcRect l="1578" r="8669" b="-1"/>
          <a:stretch/>
        </p:blipFill>
        <p:spPr>
          <a:xfrm>
            <a:off x="3611" y="-152390"/>
            <a:ext cx="12188389" cy="6857990"/>
          </a:xfrm>
          <a:prstGeom prst="rect">
            <a:avLst/>
          </a:prstGeom>
        </p:spPr>
      </p:pic>
      <p:grpSp>
        <p:nvGrpSpPr>
          <p:cNvPr id="80" name="Group 79">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1"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83"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7"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8"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9"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0"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1"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4" name="TextBox 3">
            <a:extLst>
              <a:ext uri="{FF2B5EF4-FFF2-40B4-BE49-F238E27FC236}">
                <a16:creationId xmlns:a16="http://schemas.microsoft.com/office/drawing/2014/main" id="{3CECF475-9150-9C82-9704-08890EE5D886}"/>
              </a:ext>
            </a:extLst>
          </p:cNvPr>
          <p:cNvSpPr txBox="1"/>
          <p:nvPr/>
        </p:nvSpPr>
        <p:spPr>
          <a:xfrm>
            <a:off x="2667000" y="2328334"/>
            <a:ext cx="6858000" cy="136789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cap="all" dirty="0">
                <a:latin typeface="+mj-lt"/>
                <a:ea typeface="+mj-ea"/>
                <a:cs typeface="+mj-cs"/>
              </a:rPr>
              <a:t>AGILE model</a:t>
            </a:r>
          </a:p>
        </p:txBody>
      </p:sp>
    </p:spTree>
    <p:extLst>
      <p:ext uri="{BB962C8B-B14F-4D97-AF65-F5344CB8AC3E}">
        <p14:creationId xmlns:p14="http://schemas.microsoft.com/office/powerpoint/2010/main" val="208198067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C1CC56-6B31-F58B-7552-11A265B98F89}"/>
              </a:ext>
            </a:extLst>
          </p:cNvPr>
          <p:cNvSpPr txBox="1"/>
          <p:nvPr/>
        </p:nvSpPr>
        <p:spPr>
          <a:xfrm>
            <a:off x="1059180" y="702310"/>
            <a:ext cx="6101080" cy="5324535"/>
          </a:xfrm>
          <a:prstGeom prst="rect">
            <a:avLst/>
          </a:prstGeom>
          <a:noFill/>
        </p:spPr>
        <p:txBody>
          <a:bodyPr wrap="square">
            <a:spAutoFit/>
          </a:bodyPr>
          <a:lstStyle/>
          <a:p>
            <a:pPr algn="just"/>
            <a:r>
              <a:rPr lang="en-US" sz="4000" i="0" dirty="0">
                <a:effectLst/>
                <a:latin typeface="erdana"/>
              </a:rPr>
              <a:t>Product Owner:</a:t>
            </a:r>
          </a:p>
          <a:p>
            <a:pPr algn="just"/>
            <a:r>
              <a:rPr lang="en-US" sz="2000" i="0" dirty="0">
                <a:effectLst/>
                <a:latin typeface="inter-regular"/>
              </a:rPr>
              <a:t>                                 The Product Owner is one who runs the product from a business perspective. The Product Owner plays the following responsibilities:</a:t>
            </a:r>
          </a:p>
          <a:p>
            <a:pPr algn="just"/>
            <a:endParaRPr lang="en-US" sz="2000" i="0" dirty="0">
              <a:effectLst/>
              <a:latin typeface="inter-regular"/>
            </a:endParaRPr>
          </a:p>
          <a:p>
            <a:pPr lvl="2" algn="just">
              <a:buFont typeface="Arial" panose="020B0604020202020204" pitchFamily="34" charset="0"/>
              <a:buChar char="•"/>
            </a:pPr>
            <a:r>
              <a:rPr lang="en-US" sz="2000" i="0" dirty="0">
                <a:effectLst/>
                <a:latin typeface="inter-regular"/>
              </a:rPr>
              <a:t>He defines the requirements and prioritizes their values.</a:t>
            </a:r>
          </a:p>
          <a:p>
            <a:pPr lvl="2" algn="just">
              <a:buFont typeface="Arial" panose="020B0604020202020204" pitchFamily="34" charset="0"/>
              <a:buChar char="•"/>
            </a:pPr>
            <a:r>
              <a:rPr lang="en-US" sz="2000" i="0" dirty="0">
                <a:effectLst/>
                <a:latin typeface="inter-regular"/>
              </a:rPr>
              <a:t>He sets the release date and contents.</a:t>
            </a:r>
          </a:p>
          <a:p>
            <a:pPr lvl="2" algn="just">
              <a:buFont typeface="Arial" panose="020B0604020202020204" pitchFamily="34" charset="0"/>
              <a:buChar char="•"/>
            </a:pPr>
            <a:r>
              <a:rPr lang="en-US" sz="2000" i="0" dirty="0">
                <a:effectLst/>
                <a:latin typeface="inter-regular"/>
              </a:rPr>
              <a:t>He takes an active role in iteration and releasing planning meetings.</a:t>
            </a:r>
          </a:p>
          <a:p>
            <a:pPr lvl="2" algn="just">
              <a:buFont typeface="Arial" panose="020B0604020202020204" pitchFamily="34" charset="0"/>
              <a:buChar char="•"/>
            </a:pPr>
            <a:r>
              <a:rPr lang="en-US" sz="2000" i="0" dirty="0">
                <a:effectLst/>
                <a:latin typeface="inter-regular"/>
              </a:rPr>
              <a:t>He ensures that the team is working on the most valued requirement.</a:t>
            </a:r>
          </a:p>
          <a:p>
            <a:pPr lvl="2" algn="just">
              <a:buFont typeface="Arial" panose="020B0604020202020204" pitchFamily="34" charset="0"/>
              <a:buChar char="•"/>
            </a:pPr>
            <a:r>
              <a:rPr lang="en-US" sz="2000" i="0" dirty="0">
                <a:effectLst/>
                <a:latin typeface="inter-regular"/>
              </a:rPr>
              <a:t>He represents the voice of the customer.</a:t>
            </a:r>
          </a:p>
          <a:p>
            <a:pPr lvl="2" algn="just">
              <a:buFont typeface="Arial" panose="020B0604020202020204" pitchFamily="34" charset="0"/>
              <a:buChar char="•"/>
            </a:pPr>
            <a:r>
              <a:rPr lang="en-US" sz="2000" i="0" dirty="0">
                <a:effectLst/>
                <a:latin typeface="inter-regular"/>
              </a:rPr>
              <a:t>He accepts the user stories that meet the definition of done and defined acceptance criteria.</a:t>
            </a:r>
          </a:p>
        </p:txBody>
      </p:sp>
      <p:pic>
        <p:nvPicPr>
          <p:cNvPr id="9" name="Picture 8" descr="Diagram&#10;&#10;Description automatically generated">
            <a:extLst>
              <a:ext uri="{FF2B5EF4-FFF2-40B4-BE49-F238E27FC236}">
                <a16:creationId xmlns:a16="http://schemas.microsoft.com/office/drawing/2014/main" id="{3DD6037A-25D9-C79F-4A2C-1582CC75A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631" y="794684"/>
            <a:ext cx="3464560" cy="2206962"/>
          </a:xfrm>
          <a:prstGeom prst="rect">
            <a:avLst/>
          </a:prstGeom>
        </p:spPr>
      </p:pic>
      <p:pic>
        <p:nvPicPr>
          <p:cNvPr id="11" name="Picture 10" descr="Diagram&#10;&#10;Description automatically generated">
            <a:extLst>
              <a:ext uri="{FF2B5EF4-FFF2-40B4-BE49-F238E27FC236}">
                <a16:creationId xmlns:a16="http://schemas.microsoft.com/office/drawing/2014/main" id="{84299DFC-7256-59BD-45B5-B8EC4EDC4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631" y="3364577"/>
            <a:ext cx="3464560" cy="2346960"/>
          </a:xfrm>
          <a:prstGeom prst="rect">
            <a:avLst/>
          </a:prstGeom>
        </p:spPr>
      </p:pic>
    </p:spTree>
    <p:extLst>
      <p:ext uri="{BB962C8B-B14F-4D97-AF65-F5344CB8AC3E}">
        <p14:creationId xmlns:p14="http://schemas.microsoft.com/office/powerpoint/2010/main" val="12551007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1"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Teams&#10;&#10;Description automatically generated">
            <a:extLst>
              <a:ext uri="{FF2B5EF4-FFF2-40B4-BE49-F238E27FC236}">
                <a16:creationId xmlns:a16="http://schemas.microsoft.com/office/drawing/2014/main" id="{6EB4F48A-F13D-47E9-0AE5-B08E692ACF60}"/>
              </a:ext>
            </a:extLst>
          </p:cNvPr>
          <p:cNvPicPr>
            <a:picLocks noChangeAspect="1"/>
          </p:cNvPicPr>
          <p:nvPr/>
        </p:nvPicPr>
        <p:blipFill rotWithShape="1">
          <a:blip r:embed="rId4">
            <a:extLst>
              <a:ext uri="{28A0092B-C50C-407E-A947-70E740481C1C}">
                <a14:useLocalDpi xmlns:a14="http://schemas.microsoft.com/office/drawing/2010/main" val="0"/>
              </a:ext>
            </a:extLst>
          </a:blip>
          <a:srcRect b="9171"/>
          <a:stretch/>
        </p:blipFill>
        <p:spPr>
          <a:xfrm>
            <a:off x="1302278" y="1136606"/>
            <a:ext cx="9584265" cy="4577297"/>
          </a:xfrm>
          <a:prstGeom prst="rect">
            <a:avLst/>
          </a:prstGeom>
        </p:spPr>
      </p:pic>
    </p:spTree>
    <p:extLst>
      <p:ext uri="{BB962C8B-B14F-4D97-AF65-F5344CB8AC3E}">
        <p14:creationId xmlns:p14="http://schemas.microsoft.com/office/powerpoint/2010/main" val="389506889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EFCE007E-9114-B4B6-0BF4-F6430C71E4C7}"/>
              </a:ext>
            </a:extLst>
          </p:cNvPr>
          <p:cNvSpPr txBox="1"/>
          <p:nvPr/>
        </p:nvSpPr>
        <p:spPr>
          <a:xfrm>
            <a:off x="1212215" y="111761"/>
            <a:ext cx="10589259" cy="3927357"/>
          </a:xfrm>
          <a:prstGeom prst="rect">
            <a:avLst/>
          </a:prstGeom>
          <a:noFill/>
        </p:spPr>
        <p:txBody>
          <a:bodyPr wrap="square">
            <a:spAutoFit/>
          </a:bodyPr>
          <a:lstStyle/>
          <a:p>
            <a:pPr algn="just"/>
            <a:r>
              <a:rPr lang="en-US" sz="3600" b="0" i="0" dirty="0">
                <a:effectLst/>
                <a:latin typeface="erdana"/>
              </a:rPr>
              <a:t>Advantages of Agile Methodology:</a:t>
            </a:r>
          </a:p>
          <a:p>
            <a:pPr algn="just">
              <a:lnSpc>
                <a:spcPct val="150000"/>
              </a:lnSpc>
              <a:buFont typeface="+mj-lt"/>
              <a:buAutoNum type="arabicPeriod"/>
            </a:pPr>
            <a:r>
              <a:rPr lang="en-US" b="0" i="0" dirty="0">
                <a:effectLst/>
                <a:latin typeface="inter-regular"/>
              </a:rPr>
              <a:t>Customer satisfaction is rapid, continuous development and delivery of useful software.</a:t>
            </a:r>
          </a:p>
          <a:p>
            <a:pPr algn="just">
              <a:lnSpc>
                <a:spcPct val="150000"/>
              </a:lnSpc>
              <a:buFont typeface="+mj-lt"/>
              <a:buAutoNum type="arabicPeriod"/>
            </a:pPr>
            <a:r>
              <a:rPr lang="en-US" b="0" i="0" dirty="0">
                <a:effectLst/>
                <a:latin typeface="inter-regular"/>
              </a:rPr>
              <a:t>Customer, Developer, and Product Owner interact regularly to emphasize rather than processes and tools.</a:t>
            </a:r>
          </a:p>
          <a:p>
            <a:pPr algn="just">
              <a:lnSpc>
                <a:spcPct val="150000"/>
              </a:lnSpc>
              <a:buFont typeface="+mj-lt"/>
              <a:buAutoNum type="arabicPeriod"/>
            </a:pPr>
            <a:r>
              <a:rPr lang="en-US" b="0" i="0" dirty="0">
                <a:effectLst/>
                <a:latin typeface="inter-regular"/>
              </a:rPr>
              <a:t>Product is developed fast and frequently delivered (weeks rather than months.)</a:t>
            </a:r>
          </a:p>
          <a:p>
            <a:pPr algn="just">
              <a:lnSpc>
                <a:spcPct val="150000"/>
              </a:lnSpc>
              <a:buFont typeface="+mj-lt"/>
              <a:buAutoNum type="arabicPeriod"/>
            </a:pPr>
            <a:r>
              <a:rPr lang="en-US" b="0" i="0" dirty="0">
                <a:effectLst/>
                <a:latin typeface="inter-regular"/>
              </a:rPr>
              <a:t>A face-to-face conversation is the best form of communication.</a:t>
            </a:r>
          </a:p>
          <a:p>
            <a:pPr algn="just">
              <a:lnSpc>
                <a:spcPct val="150000"/>
              </a:lnSpc>
              <a:buFont typeface="+mj-lt"/>
              <a:buAutoNum type="arabicPeriod"/>
            </a:pPr>
            <a:r>
              <a:rPr lang="en-US" b="0" i="0" dirty="0">
                <a:effectLst/>
                <a:latin typeface="inter-regular"/>
              </a:rPr>
              <a:t>It continuously gave attention to technical excellence and good design.</a:t>
            </a:r>
          </a:p>
          <a:p>
            <a:pPr algn="just">
              <a:lnSpc>
                <a:spcPct val="150000"/>
              </a:lnSpc>
              <a:buFont typeface="+mj-lt"/>
              <a:buAutoNum type="arabicPeriod"/>
            </a:pPr>
            <a:r>
              <a:rPr lang="en-US" b="0" i="0" dirty="0">
                <a:effectLst/>
                <a:latin typeface="inter-regular"/>
              </a:rPr>
              <a:t>Daily and close cooperation between businesspeople and developers.</a:t>
            </a:r>
          </a:p>
          <a:p>
            <a:pPr algn="just">
              <a:lnSpc>
                <a:spcPct val="150000"/>
              </a:lnSpc>
              <a:buFont typeface="+mj-lt"/>
              <a:buAutoNum type="arabicPeriod"/>
            </a:pPr>
            <a:r>
              <a:rPr lang="en-US" b="0" i="0" dirty="0">
                <a:effectLst/>
                <a:latin typeface="inter-regular"/>
              </a:rPr>
              <a:t>Regular adaptation to changing circumstances.</a:t>
            </a:r>
          </a:p>
          <a:p>
            <a:pPr algn="just">
              <a:lnSpc>
                <a:spcPct val="150000"/>
              </a:lnSpc>
              <a:buFont typeface="+mj-lt"/>
              <a:buAutoNum type="arabicPeriod"/>
            </a:pPr>
            <a:r>
              <a:rPr lang="en-US" b="0" i="0" dirty="0">
                <a:effectLst/>
                <a:latin typeface="inter-regular"/>
              </a:rPr>
              <a:t>Even late changes in requirements are welcomed.</a:t>
            </a:r>
          </a:p>
        </p:txBody>
      </p:sp>
      <p:pic>
        <p:nvPicPr>
          <p:cNvPr id="5" name="Picture 4" descr="A picture containing diagram&#10;&#10;Description automatically generated">
            <a:extLst>
              <a:ext uri="{FF2B5EF4-FFF2-40B4-BE49-F238E27FC236}">
                <a16:creationId xmlns:a16="http://schemas.microsoft.com/office/drawing/2014/main" id="{AD79E5A0-7938-4103-C533-9012030E7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75" y="4039118"/>
            <a:ext cx="5588000" cy="2618857"/>
          </a:xfrm>
          <a:prstGeom prst="rect">
            <a:avLst/>
          </a:prstGeom>
        </p:spPr>
      </p:pic>
    </p:spTree>
    <p:extLst>
      <p:ext uri="{BB962C8B-B14F-4D97-AF65-F5344CB8AC3E}">
        <p14:creationId xmlns:p14="http://schemas.microsoft.com/office/powerpoint/2010/main" val="263158992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353AB3-383D-E1E4-6FC0-C8CA78A6EC73}"/>
              </a:ext>
            </a:extLst>
          </p:cNvPr>
          <p:cNvSpPr txBox="1"/>
          <p:nvPr/>
        </p:nvSpPr>
        <p:spPr>
          <a:xfrm>
            <a:off x="1440180" y="240089"/>
            <a:ext cx="6456045" cy="5523050"/>
          </a:xfrm>
          <a:prstGeom prst="rect">
            <a:avLst/>
          </a:prstGeom>
          <a:noFill/>
        </p:spPr>
        <p:txBody>
          <a:bodyPr wrap="square">
            <a:spAutoFit/>
          </a:bodyPr>
          <a:lstStyle/>
          <a:p>
            <a:pPr algn="just"/>
            <a:r>
              <a:rPr lang="en-US" sz="2800" b="0" i="0" dirty="0">
                <a:effectLst/>
                <a:latin typeface="erdana"/>
              </a:rPr>
              <a:t>          Disadvantages of Agile methodology:</a:t>
            </a:r>
          </a:p>
          <a:p>
            <a:pPr algn="just"/>
            <a:endParaRPr lang="en-US" sz="2800" b="0" i="0" dirty="0">
              <a:effectLst/>
              <a:latin typeface="erdana"/>
            </a:endParaRPr>
          </a:p>
          <a:p>
            <a:pPr algn="just">
              <a:lnSpc>
                <a:spcPct val="150000"/>
              </a:lnSpc>
              <a:buFont typeface="+mj-lt"/>
              <a:buAutoNum type="arabicPeriod"/>
            </a:pPr>
            <a:r>
              <a:rPr lang="en-US" sz="2000" b="0" i="0" dirty="0">
                <a:effectLst/>
                <a:latin typeface="inter-regular"/>
              </a:rPr>
              <a:t>It is not useful for small development projects.</a:t>
            </a:r>
          </a:p>
          <a:p>
            <a:pPr algn="just">
              <a:lnSpc>
                <a:spcPct val="150000"/>
              </a:lnSpc>
              <a:buFont typeface="+mj-lt"/>
              <a:buAutoNum type="arabicPeriod"/>
            </a:pPr>
            <a:r>
              <a:rPr lang="en-US" sz="2000" b="0" i="0" dirty="0">
                <a:effectLst/>
                <a:latin typeface="inter-regular"/>
              </a:rPr>
              <a:t>There is a lack of intensity on necessary designing and documentation.</a:t>
            </a:r>
          </a:p>
          <a:p>
            <a:pPr algn="just">
              <a:lnSpc>
                <a:spcPct val="150000"/>
              </a:lnSpc>
              <a:buFont typeface="+mj-lt"/>
              <a:buAutoNum type="arabicPeriod"/>
            </a:pPr>
            <a:r>
              <a:rPr lang="en-US" sz="2000" b="0" i="0" dirty="0">
                <a:effectLst/>
                <a:latin typeface="inter-regular"/>
              </a:rPr>
              <a:t>It requires an expert project member to take crucial decisions in the meeting.</a:t>
            </a:r>
          </a:p>
          <a:p>
            <a:pPr algn="just">
              <a:lnSpc>
                <a:spcPct val="150000"/>
              </a:lnSpc>
              <a:buFont typeface="+mj-lt"/>
              <a:buAutoNum type="arabicPeriod"/>
            </a:pPr>
            <a:r>
              <a:rPr lang="en-US" sz="2000" b="0" i="0" dirty="0">
                <a:effectLst/>
                <a:latin typeface="inter-regular"/>
              </a:rPr>
              <a:t>Cost of Agile development methodology is slightly more as compared to other development methodology.</a:t>
            </a:r>
          </a:p>
          <a:p>
            <a:pPr algn="just">
              <a:lnSpc>
                <a:spcPct val="150000"/>
              </a:lnSpc>
              <a:buFont typeface="+mj-lt"/>
              <a:buAutoNum type="arabicPeriod"/>
            </a:pPr>
            <a:r>
              <a:rPr lang="en-US" sz="2000" b="0" i="0" dirty="0">
                <a:effectLst/>
                <a:latin typeface="inter-regular"/>
              </a:rPr>
              <a:t>The project can quickly go out off track if the project manager is not clear about requirements and what outcome he/she wants.</a:t>
            </a:r>
          </a:p>
        </p:txBody>
      </p:sp>
      <p:pic>
        <p:nvPicPr>
          <p:cNvPr id="5" name="Picture 4" descr="Diagram, text&#10;&#10;Description automatically generated">
            <a:extLst>
              <a:ext uri="{FF2B5EF4-FFF2-40B4-BE49-F238E27FC236}">
                <a16:creationId xmlns:a16="http://schemas.microsoft.com/office/drawing/2014/main" id="{EB1E6662-F85E-9D0F-344F-2F642D0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950" y="1569661"/>
            <a:ext cx="3835400" cy="2876550"/>
          </a:xfrm>
          <a:prstGeom prst="rect">
            <a:avLst/>
          </a:prstGeom>
        </p:spPr>
      </p:pic>
    </p:spTree>
    <p:extLst>
      <p:ext uri="{BB962C8B-B14F-4D97-AF65-F5344CB8AC3E}">
        <p14:creationId xmlns:p14="http://schemas.microsoft.com/office/powerpoint/2010/main" val="23221114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7" name="Group 11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73" name="Group 172">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4" name="Rectangle 173">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Two people holding each other's hands">
            <a:extLst>
              <a:ext uri="{FF2B5EF4-FFF2-40B4-BE49-F238E27FC236}">
                <a16:creationId xmlns:a16="http://schemas.microsoft.com/office/drawing/2014/main" id="{99A425AF-26C0-867E-5BFB-1651584F1168}"/>
              </a:ext>
            </a:extLst>
          </p:cNvPr>
          <p:cNvPicPr>
            <a:picLocks noChangeAspect="1"/>
          </p:cNvPicPr>
          <p:nvPr/>
        </p:nvPicPr>
        <p:blipFill rotWithShape="1">
          <a:blip r:embed="rId4">
            <a:alphaModFix/>
          </a:blip>
          <a:srcRect t="7853" b="7853"/>
          <a:stretch/>
        </p:blipFill>
        <p:spPr>
          <a:xfrm>
            <a:off x="3611" y="10"/>
            <a:ext cx="12188389" cy="6857990"/>
          </a:xfrm>
          <a:prstGeom prst="rect">
            <a:avLst/>
          </a:prstGeom>
        </p:spPr>
      </p:pic>
      <p:grpSp>
        <p:nvGrpSpPr>
          <p:cNvPr id="177" name="Group 176">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78"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9" name="Group 178">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80"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1"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2"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3"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4"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5"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6"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7"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8"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9"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90"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1"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2"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3"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4"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5"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6"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7"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8"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9"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3" name="TextBox 2">
            <a:extLst>
              <a:ext uri="{FF2B5EF4-FFF2-40B4-BE49-F238E27FC236}">
                <a16:creationId xmlns:a16="http://schemas.microsoft.com/office/drawing/2014/main" id="{CBDEBC64-6078-1F22-48A4-22735D39A0AB}"/>
              </a:ext>
            </a:extLst>
          </p:cNvPr>
          <p:cNvSpPr txBox="1"/>
          <p:nvPr/>
        </p:nvSpPr>
        <p:spPr>
          <a:xfrm>
            <a:off x="2667000" y="2328334"/>
            <a:ext cx="6858000" cy="1367896"/>
          </a:xfrm>
          <a:prstGeom prst="rect">
            <a:avLst/>
          </a:prstGeom>
        </p:spPr>
        <p:txBody>
          <a:bodyPr vert="horz" lIns="91440" tIns="45720" rIns="91440" bIns="45720" rtlCol="0" anchor="b">
            <a:normAutofit/>
          </a:bodyPr>
          <a:lstStyle/>
          <a:p>
            <a:pPr lvl="0" algn="ctr" defTabSz="914400">
              <a:lnSpc>
                <a:spcPct val="90000"/>
              </a:lnSpc>
              <a:spcBef>
                <a:spcPct val="0"/>
              </a:spcBef>
              <a:spcAft>
                <a:spcPts val="600"/>
              </a:spcAft>
              <a:buSzPct val="125000"/>
            </a:pPr>
            <a:r>
              <a:rPr lang="en-US" sz="4800" cap="all">
                <a:latin typeface="+mj-lt"/>
                <a:ea typeface="+mj-ea"/>
                <a:cs typeface="+mj-cs"/>
              </a:rPr>
              <a:t>AGILE MANIFESTO</a:t>
            </a:r>
          </a:p>
        </p:txBody>
      </p:sp>
    </p:spTree>
    <p:extLst>
      <p:ext uri="{BB962C8B-B14F-4D97-AF65-F5344CB8AC3E}">
        <p14:creationId xmlns:p14="http://schemas.microsoft.com/office/powerpoint/2010/main" val="101421861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974C2-47A8-A054-9169-BE5E10AE628A}"/>
              </a:ext>
            </a:extLst>
          </p:cNvPr>
          <p:cNvSpPr txBox="1"/>
          <p:nvPr/>
        </p:nvSpPr>
        <p:spPr>
          <a:xfrm>
            <a:off x="4196082" y="186174"/>
            <a:ext cx="6105524" cy="646331"/>
          </a:xfrm>
          <a:prstGeom prst="rect">
            <a:avLst/>
          </a:prstGeom>
          <a:noFill/>
        </p:spPr>
        <p:txBody>
          <a:bodyPr wrap="square">
            <a:spAutoFit/>
          </a:bodyPr>
          <a:lstStyle/>
          <a:p>
            <a:pPr lvl="0"/>
            <a:r>
              <a:rPr lang="en-US" sz="3600" dirty="0"/>
              <a:t>AGILE MANIFESTO</a:t>
            </a:r>
          </a:p>
        </p:txBody>
      </p:sp>
      <p:sp>
        <p:nvSpPr>
          <p:cNvPr id="7" name="TextBox 6">
            <a:extLst>
              <a:ext uri="{FF2B5EF4-FFF2-40B4-BE49-F238E27FC236}">
                <a16:creationId xmlns:a16="http://schemas.microsoft.com/office/drawing/2014/main" id="{856E5570-B647-9778-BA10-787DA8769664}"/>
              </a:ext>
            </a:extLst>
          </p:cNvPr>
          <p:cNvSpPr txBox="1"/>
          <p:nvPr/>
        </p:nvSpPr>
        <p:spPr>
          <a:xfrm>
            <a:off x="1181100" y="904875"/>
            <a:ext cx="6684645" cy="55846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inter-regular"/>
              </a:rPr>
              <a:t>We are uncovering the better ways of developing software by doing it and helping others to do it. Through this meeting, we have come to value -</a:t>
            </a:r>
          </a:p>
          <a:p>
            <a:pPr lvl="2" algn="just">
              <a:lnSpc>
                <a:spcPct val="150000"/>
              </a:lnSpc>
              <a:buFont typeface="Arial" panose="020B0604020202020204" pitchFamily="34" charset="0"/>
              <a:buChar char="•"/>
            </a:pPr>
            <a:r>
              <a:rPr lang="en-US" sz="2000" b="0" i="0" dirty="0">
                <a:effectLst/>
                <a:latin typeface="inter-regular"/>
              </a:rPr>
              <a:t>Individuals and interactions over Processes and tools.</a:t>
            </a:r>
          </a:p>
          <a:p>
            <a:pPr lvl="2" algn="just">
              <a:lnSpc>
                <a:spcPct val="150000"/>
              </a:lnSpc>
              <a:buFont typeface="Arial" panose="020B0604020202020204" pitchFamily="34" charset="0"/>
              <a:buChar char="•"/>
            </a:pPr>
            <a:r>
              <a:rPr lang="en-US" sz="2000" b="0" i="0" dirty="0">
                <a:effectLst/>
                <a:latin typeface="inter-regular"/>
              </a:rPr>
              <a:t>Working software over comprehensive documentation.</a:t>
            </a:r>
          </a:p>
          <a:p>
            <a:pPr lvl="2" algn="just">
              <a:lnSpc>
                <a:spcPct val="150000"/>
              </a:lnSpc>
              <a:buFont typeface="Arial" panose="020B0604020202020204" pitchFamily="34" charset="0"/>
              <a:buChar char="•"/>
            </a:pPr>
            <a:r>
              <a:rPr lang="en-US" sz="2000" b="0" i="0" dirty="0">
                <a:effectLst/>
                <a:latin typeface="inter-regular"/>
              </a:rPr>
              <a:t>Customers are collaboration over contact negotiation.</a:t>
            </a:r>
          </a:p>
          <a:p>
            <a:pPr lvl="2" algn="just">
              <a:lnSpc>
                <a:spcPct val="150000"/>
              </a:lnSpc>
              <a:buFont typeface="Arial" panose="020B0604020202020204" pitchFamily="34" charset="0"/>
              <a:buChar char="•"/>
            </a:pPr>
            <a:r>
              <a:rPr lang="en-US" sz="2000" b="0" i="0" dirty="0">
                <a:effectLst/>
                <a:latin typeface="inter-regular"/>
              </a:rPr>
              <a:t>Responding to change over following a plan.</a:t>
            </a:r>
          </a:p>
          <a:p>
            <a:pPr marL="285750" indent="-285750" algn="just">
              <a:lnSpc>
                <a:spcPct val="150000"/>
              </a:lnSpc>
              <a:buFont typeface="Arial" panose="020B0604020202020204" pitchFamily="34" charset="0"/>
              <a:buChar char="•"/>
            </a:pPr>
            <a:r>
              <a:rPr lang="en-US" sz="2000" b="0" i="0" dirty="0">
                <a:effectLst/>
                <a:latin typeface="inter-regular"/>
              </a:rPr>
              <a:t>So that, while there is value in the items on the right, we value the items on the left more.</a:t>
            </a:r>
          </a:p>
        </p:txBody>
      </p:sp>
      <p:pic>
        <p:nvPicPr>
          <p:cNvPr id="8" name="Picture 7" descr="Diagram&#10;&#10;Description automatically generated">
            <a:extLst>
              <a:ext uri="{FF2B5EF4-FFF2-40B4-BE49-F238E27FC236}">
                <a16:creationId xmlns:a16="http://schemas.microsoft.com/office/drawing/2014/main" id="{F45C0EFC-9401-F291-AE23-EA001ADBB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1686561"/>
            <a:ext cx="3829127" cy="2794000"/>
          </a:xfrm>
          <a:prstGeom prst="rect">
            <a:avLst/>
          </a:prstGeom>
        </p:spPr>
      </p:pic>
    </p:spTree>
    <p:extLst>
      <p:ext uri="{BB962C8B-B14F-4D97-AF65-F5344CB8AC3E}">
        <p14:creationId xmlns:p14="http://schemas.microsoft.com/office/powerpoint/2010/main" val="64634328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8"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49" name="Group 66">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3" name="TextBox 2">
            <a:extLst>
              <a:ext uri="{FF2B5EF4-FFF2-40B4-BE49-F238E27FC236}">
                <a16:creationId xmlns:a16="http://schemas.microsoft.com/office/drawing/2014/main" id="{3FBEFC72-2A54-474B-3901-A7D4AF0A8F45}"/>
              </a:ext>
            </a:extLst>
          </p:cNvPr>
          <p:cNvSpPr txBox="1"/>
          <p:nvPr/>
        </p:nvSpPr>
        <p:spPr>
          <a:xfrm>
            <a:off x="6615112" y="1122363"/>
            <a:ext cx="4052887" cy="2387600"/>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pPr>
            <a:r>
              <a:rPr lang="en-US" sz="4800" cap="all">
                <a:latin typeface="+mj-lt"/>
                <a:ea typeface="+mj-ea"/>
                <a:cs typeface="+mj-cs"/>
              </a:rPr>
              <a:t>PRINCIPLES OF AGILE MANIFESTO</a:t>
            </a:r>
          </a:p>
        </p:txBody>
      </p:sp>
      <p:pic>
        <p:nvPicPr>
          <p:cNvPr id="150" name="Picture 4" descr="Close-up of hopscotch on a sidewalk">
            <a:extLst>
              <a:ext uri="{FF2B5EF4-FFF2-40B4-BE49-F238E27FC236}">
                <a16:creationId xmlns:a16="http://schemas.microsoft.com/office/drawing/2014/main" id="{585B652F-2A43-0DC7-416D-32DF9692364A}"/>
              </a:ext>
            </a:extLst>
          </p:cNvPr>
          <p:cNvPicPr>
            <a:picLocks noChangeAspect="1"/>
          </p:cNvPicPr>
          <p:nvPr/>
        </p:nvPicPr>
        <p:blipFill rotWithShape="1">
          <a:blip r:embed="rId4"/>
          <a:srcRect l="21024" r="19588" b="-1"/>
          <a:stretch/>
        </p:blipFill>
        <p:spPr>
          <a:xfrm>
            <a:off x="-5597" y="10"/>
            <a:ext cx="6101597" cy="6857990"/>
          </a:xfrm>
          <a:prstGeom prst="rect">
            <a:avLst/>
          </a:prstGeom>
        </p:spPr>
      </p:pic>
      <p:grpSp>
        <p:nvGrpSpPr>
          <p:cNvPr id="151" name="Group 70">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52" name="Group 126">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6643653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w To Make 12 Agile Manifesto Principles Work In Everyday Life -  ShriLearning">
            <a:extLst>
              <a:ext uri="{FF2B5EF4-FFF2-40B4-BE49-F238E27FC236}">
                <a16:creationId xmlns:a16="http://schemas.microsoft.com/office/drawing/2014/main" id="{C57C18F3-2EAF-9A14-8881-F9B43AF80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1365104"/>
            <a:ext cx="3648075" cy="2567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BE57F5-78EA-C7C5-1B75-C9F728BE7C54}"/>
              </a:ext>
            </a:extLst>
          </p:cNvPr>
          <p:cNvSpPr txBox="1"/>
          <p:nvPr/>
        </p:nvSpPr>
        <p:spPr>
          <a:xfrm>
            <a:off x="1983104" y="314959"/>
            <a:ext cx="7751445" cy="646331"/>
          </a:xfrm>
          <a:prstGeom prst="rect">
            <a:avLst/>
          </a:prstGeom>
          <a:noFill/>
        </p:spPr>
        <p:txBody>
          <a:bodyPr wrap="square">
            <a:spAutoFit/>
          </a:bodyPr>
          <a:lstStyle/>
          <a:p>
            <a:pPr lvl="0"/>
            <a:r>
              <a:rPr lang="en-US" sz="3600" dirty="0"/>
              <a:t>PRINCIPLES OF AGILE MANIFESTO</a:t>
            </a:r>
          </a:p>
        </p:txBody>
      </p:sp>
      <p:sp>
        <p:nvSpPr>
          <p:cNvPr id="4" name="TextBox 3">
            <a:extLst>
              <a:ext uri="{FF2B5EF4-FFF2-40B4-BE49-F238E27FC236}">
                <a16:creationId xmlns:a16="http://schemas.microsoft.com/office/drawing/2014/main" id="{09DE214F-362B-AD6B-210B-8467167C4AF4}"/>
              </a:ext>
            </a:extLst>
          </p:cNvPr>
          <p:cNvSpPr txBox="1"/>
          <p:nvPr/>
        </p:nvSpPr>
        <p:spPr>
          <a:xfrm>
            <a:off x="1304925" y="1180438"/>
            <a:ext cx="6734175" cy="9941183"/>
          </a:xfrm>
          <a:prstGeom prst="rect">
            <a:avLst/>
          </a:prstGeom>
          <a:noFill/>
        </p:spPr>
        <p:txBody>
          <a:bodyPr wrap="square" rtlCol="0">
            <a:spAutoFit/>
          </a:bodyPr>
          <a:lstStyle/>
          <a:p>
            <a:r>
              <a:rPr lang="en-US" sz="2000" dirty="0"/>
              <a:t>There are 12 principles in agile manifesto. They are:</a:t>
            </a:r>
          </a:p>
          <a:p>
            <a:endParaRPr lang="en-US" sz="2000" dirty="0"/>
          </a:p>
          <a:p>
            <a:pPr marL="1828800" lvl="3" indent="-457200">
              <a:buFont typeface="+mj-lt"/>
              <a:buAutoNum type="arabicPeriod"/>
            </a:pPr>
            <a:r>
              <a:rPr lang="en-US" sz="2000" i="0" dirty="0">
                <a:effectLst/>
                <a:latin typeface="inter-bold"/>
              </a:rPr>
              <a:t>Customer Satisfaction</a:t>
            </a:r>
          </a:p>
          <a:p>
            <a:pPr marL="1828800" lvl="3" indent="-457200">
              <a:buFont typeface="+mj-lt"/>
              <a:buAutoNum type="arabicPeriod"/>
            </a:pPr>
            <a:r>
              <a:rPr lang="en-US" sz="2000" i="0" dirty="0">
                <a:effectLst/>
                <a:latin typeface="inter-bold"/>
              </a:rPr>
              <a:t>Welcome Change</a:t>
            </a:r>
          </a:p>
          <a:p>
            <a:pPr marL="1828800" lvl="3" indent="-457200">
              <a:buFont typeface="+mj-lt"/>
              <a:buAutoNum type="arabicPeriod"/>
            </a:pPr>
            <a:r>
              <a:rPr lang="en-US" sz="2000" i="0" dirty="0">
                <a:effectLst/>
                <a:latin typeface="inter-bold"/>
              </a:rPr>
              <a:t>Deliver the Working Software</a:t>
            </a:r>
          </a:p>
          <a:p>
            <a:pPr marL="1828800" lvl="3" indent="-457200">
              <a:buFont typeface="+mj-lt"/>
              <a:buAutoNum type="arabicPeriod"/>
            </a:pPr>
            <a:r>
              <a:rPr lang="en-US" sz="2000" i="0" dirty="0">
                <a:effectLst/>
                <a:latin typeface="inter-bold"/>
              </a:rPr>
              <a:t>Collaboration</a:t>
            </a:r>
          </a:p>
          <a:p>
            <a:pPr marL="1828800" lvl="3" indent="-457200">
              <a:buFont typeface="+mj-lt"/>
              <a:buAutoNum type="arabicPeriod"/>
            </a:pPr>
            <a:r>
              <a:rPr lang="en-US" sz="2000" i="0" dirty="0">
                <a:effectLst/>
                <a:latin typeface="inter-bold"/>
              </a:rPr>
              <a:t>Motivation</a:t>
            </a:r>
            <a:r>
              <a:rPr lang="en-US" sz="2000" i="0" dirty="0">
                <a:effectLst/>
                <a:latin typeface="inter-regular"/>
              </a:rPr>
              <a:t> </a:t>
            </a:r>
          </a:p>
          <a:p>
            <a:pPr marL="1828800" lvl="3" indent="-457200">
              <a:buFont typeface="+mj-lt"/>
              <a:buAutoNum type="arabicPeriod"/>
            </a:pPr>
            <a:r>
              <a:rPr lang="en-US" sz="2000" i="0" dirty="0">
                <a:effectLst/>
                <a:latin typeface="inter-bold"/>
              </a:rPr>
              <a:t>Face-to-face Conversation</a:t>
            </a:r>
          </a:p>
          <a:p>
            <a:pPr marL="1828800" lvl="3" indent="-457200">
              <a:buFont typeface="+mj-lt"/>
              <a:buAutoNum type="arabicPeriod"/>
            </a:pPr>
            <a:r>
              <a:rPr lang="en-US" sz="2000" i="0" dirty="0">
                <a:effectLst/>
                <a:latin typeface="inter-bold"/>
              </a:rPr>
              <a:t>Measure the Progress as per the Working Software</a:t>
            </a:r>
          </a:p>
          <a:p>
            <a:pPr marL="1828800" lvl="3" indent="-457200">
              <a:buFont typeface="+mj-lt"/>
              <a:buAutoNum type="arabicPeriod"/>
            </a:pPr>
            <a:r>
              <a:rPr lang="en-US" sz="2000" i="0" dirty="0">
                <a:effectLst/>
                <a:latin typeface="inter-bold"/>
              </a:rPr>
              <a:t>Maintain Constant Pace</a:t>
            </a:r>
          </a:p>
          <a:p>
            <a:pPr marL="1828800" lvl="3" indent="-457200">
              <a:buFont typeface="+mj-lt"/>
              <a:buAutoNum type="arabicPeriod"/>
            </a:pPr>
            <a:r>
              <a:rPr lang="en-US" sz="2000" i="0" dirty="0">
                <a:effectLst/>
                <a:latin typeface="inter-bold"/>
              </a:rPr>
              <a:t>Monitoring</a:t>
            </a:r>
          </a:p>
          <a:p>
            <a:pPr marL="1828800" lvl="3" indent="-457200">
              <a:buFont typeface="+mj-lt"/>
              <a:buAutoNum type="arabicPeriod"/>
            </a:pPr>
            <a:r>
              <a:rPr lang="en-US" sz="2000" i="0" dirty="0">
                <a:effectLst/>
                <a:latin typeface="inter-bold"/>
              </a:rPr>
              <a:t>Simplicity</a:t>
            </a:r>
          </a:p>
          <a:p>
            <a:pPr marL="1828800" lvl="3" indent="-457200">
              <a:buFont typeface="+mj-lt"/>
              <a:buAutoNum type="arabicPeriod"/>
            </a:pPr>
            <a:r>
              <a:rPr lang="en-US" sz="2000" i="0" dirty="0">
                <a:effectLst/>
                <a:latin typeface="inter-bold"/>
              </a:rPr>
              <a:t>Self-organized Teams</a:t>
            </a:r>
          </a:p>
          <a:p>
            <a:pPr marL="1828800" lvl="3" indent="-457200">
              <a:buFont typeface="+mj-lt"/>
              <a:buAutoNum type="arabicPeriod"/>
            </a:pPr>
            <a:r>
              <a:rPr lang="en-US" sz="2000" i="0" dirty="0">
                <a:effectLst/>
                <a:latin typeface="inter-bold"/>
              </a:rPr>
              <a:t>Review the Work Regularly</a:t>
            </a:r>
            <a:endParaRPr lang="en-US" sz="2000" i="0" dirty="0">
              <a:effectLst/>
              <a:latin typeface="inter-regular"/>
            </a:endParaRPr>
          </a:p>
          <a:p>
            <a:pPr marL="1828800" lvl="3" indent="-457200">
              <a:buFont typeface="+mj-lt"/>
              <a:buAutoNum type="arabicPeriod"/>
            </a:pPr>
            <a:endParaRPr lang="en-US" sz="2000" i="0" dirty="0">
              <a:effectLst/>
              <a:latin typeface="inter-bold"/>
            </a:endParaRPr>
          </a:p>
          <a:p>
            <a:pPr marL="1828800" lvl="3" indent="-457200">
              <a:buFont typeface="+mj-lt"/>
              <a:buAutoNum type="arabicPeriod"/>
            </a:pPr>
            <a:endParaRPr lang="en-US" sz="2000" i="0" dirty="0">
              <a:effectLst/>
              <a:latin typeface="inter-regular"/>
            </a:endParaRPr>
          </a:p>
          <a:p>
            <a:endParaRPr lang="en-US" sz="2000" i="0" dirty="0">
              <a:effectLst/>
              <a:latin typeface="inter-bold"/>
            </a:endParaRPr>
          </a:p>
          <a:p>
            <a:endParaRPr lang="en-US" sz="2000" i="0" dirty="0">
              <a:effectLst/>
              <a:latin typeface="inter-bold"/>
            </a:endParaRPr>
          </a:p>
          <a:p>
            <a:endParaRPr lang="en-US" sz="2000" i="0" dirty="0">
              <a:effectLst/>
              <a:latin typeface="inter-bold"/>
            </a:endParaRPr>
          </a:p>
          <a:p>
            <a:endParaRPr lang="en-US" sz="2000" i="0" dirty="0">
              <a:effectLst/>
              <a:latin typeface="inter-regular"/>
            </a:endParaRPr>
          </a:p>
          <a:p>
            <a:endParaRPr lang="en-US" sz="2000" i="0" dirty="0">
              <a:effectLst/>
              <a:latin typeface="inter-bold"/>
            </a:endParaRPr>
          </a:p>
          <a:p>
            <a:endParaRPr lang="en-US" sz="2000" i="0" dirty="0">
              <a:effectLst/>
              <a:latin typeface="inter-regular"/>
            </a:endParaRPr>
          </a:p>
          <a:p>
            <a:endParaRPr lang="en-US" sz="2000" i="0" dirty="0">
              <a:effectLst/>
              <a:latin typeface="inter-bold"/>
            </a:endParaRPr>
          </a:p>
          <a:p>
            <a:endParaRPr lang="en-US" sz="2000" i="0" dirty="0">
              <a:effectLst/>
              <a:latin typeface="inter-regular"/>
            </a:endParaRPr>
          </a:p>
          <a:p>
            <a:endParaRPr lang="en-US" sz="2000" i="0" dirty="0">
              <a:effectLst/>
              <a:latin typeface="inter-regular"/>
            </a:endParaRPr>
          </a:p>
          <a:p>
            <a:endParaRPr lang="en-US" sz="2000" i="0" dirty="0">
              <a:effectLst/>
              <a:latin typeface="inter-bold"/>
            </a:endParaRPr>
          </a:p>
          <a:p>
            <a:endParaRPr lang="en-US" sz="2000" i="0" dirty="0">
              <a:effectLst/>
              <a:latin typeface="inter-regular"/>
            </a:endParaRPr>
          </a:p>
          <a:p>
            <a:endParaRPr lang="en-US" sz="2000" i="0" dirty="0">
              <a:effectLst/>
              <a:latin typeface="inter-bold"/>
            </a:endParaRPr>
          </a:p>
          <a:p>
            <a:endParaRPr lang="en-US" sz="2000" dirty="0">
              <a:latin typeface="inter-regular"/>
            </a:endParaRPr>
          </a:p>
          <a:p>
            <a:endParaRPr lang="en-US" sz="2000" i="0" dirty="0">
              <a:effectLst/>
              <a:latin typeface="inter-regular"/>
            </a:endParaRPr>
          </a:p>
          <a:p>
            <a:endParaRPr lang="en-IN" sz="2000" dirty="0"/>
          </a:p>
        </p:txBody>
      </p:sp>
    </p:spTree>
    <p:extLst>
      <p:ext uri="{BB962C8B-B14F-4D97-AF65-F5344CB8AC3E}">
        <p14:creationId xmlns:p14="http://schemas.microsoft.com/office/powerpoint/2010/main" val="21166417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5A3AE8-33FB-D112-60D3-A2E976823D0A}"/>
              </a:ext>
            </a:extLst>
          </p:cNvPr>
          <p:cNvSpPr txBox="1"/>
          <p:nvPr/>
        </p:nvSpPr>
        <p:spPr>
          <a:xfrm>
            <a:off x="1133476" y="-96262"/>
            <a:ext cx="10077450" cy="6801862"/>
          </a:xfrm>
          <a:prstGeom prst="rect">
            <a:avLst/>
          </a:prstGeom>
          <a:noFill/>
        </p:spPr>
        <p:txBody>
          <a:bodyPr wrap="square">
            <a:spAutoFit/>
          </a:bodyPr>
          <a:lstStyle/>
          <a:p>
            <a:pPr algn="just"/>
            <a:r>
              <a:rPr lang="en-US" sz="2800" i="0" dirty="0">
                <a:effectLst/>
                <a:latin typeface="erdana"/>
              </a:rPr>
              <a:t>The Twelve Principle of Agile Manifesto:</a:t>
            </a:r>
          </a:p>
          <a:p>
            <a:pPr algn="just"/>
            <a:endParaRPr lang="en-US" sz="2800" i="0" dirty="0">
              <a:effectLst/>
              <a:latin typeface="erdana"/>
            </a:endParaRPr>
          </a:p>
          <a:p>
            <a:pPr algn="just">
              <a:lnSpc>
                <a:spcPct val="150000"/>
              </a:lnSpc>
              <a:buFont typeface="+mj-lt"/>
              <a:buAutoNum type="arabicPeriod"/>
            </a:pPr>
            <a:r>
              <a:rPr lang="en-US" sz="2000" i="0" dirty="0">
                <a:effectLst/>
                <a:latin typeface="inter-bold"/>
              </a:rPr>
              <a:t>Customer Satisfaction:</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Manifesto provides high priority to satisfy the costumer's requirements. This is done through early and continuous delivery of valuable software.</a:t>
            </a:r>
          </a:p>
          <a:p>
            <a:pPr algn="just">
              <a:lnSpc>
                <a:spcPct val="150000"/>
              </a:lnSpc>
              <a:buFont typeface="+mj-lt"/>
              <a:buAutoNum type="arabicPeriod"/>
            </a:pPr>
            <a:endParaRPr lang="en-US" sz="2000" i="0" dirty="0">
              <a:effectLst/>
              <a:latin typeface="inter-regular"/>
            </a:endParaRPr>
          </a:p>
          <a:p>
            <a:pPr algn="just">
              <a:lnSpc>
                <a:spcPct val="150000"/>
              </a:lnSpc>
            </a:pPr>
            <a:r>
              <a:rPr lang="en-US" sz="2000" i="0" dirty="0">
                <a:effectLst/>
                <a:latin typeface="inter-bold"/>
              </a:rPr>
              <a:t>2.Welcome Change:</a:t>
            </a:r>
            <a:endParaRPr lang="en-US" sz="2000" dirty="0">
              <a:latin typeface="inter-regular"/>
            </a:endParaRPr>
          </a:p>
          <a:p>
            <a:pPr algn="just">
              <a:lnSpc>
                <a:spcPct val="150000"/>
              </a:lnSpc>
            </a:pPr>
            <a:r>
              <a:rPr lang="en-US" sz="2000" i="0" dirty="0">
                <a:effectLst/>
                <a:latin typeface="inter-regular"/>
              </a:rPr>
              <a:t>                                   Making changes during software development is common and inevitable. Every changing requirement should be welcome, even in the late development phase. Agile process works to increase the customers' competitive advantage.</a:t>
            </a:r>
          </a:p>
          <a:p>
            <a:pPr algn="just">
              <a:lnSpc>
                <a:spcPct val="150000"/>
              </a:lnSpc>
              <a:buFont typeface="+mj-lt"/>
              <a:buAutoNum type="arabicPeriod"/>
            </a:pPr>
            <a:endParaRPr lang="en-US" sz="2000" i="0" dirty="0">
              <a:effectLst/>
              <a:latin typeface="inter-regular"/>
            </a:endParaRPr>
          </a:p>
          <a:p>
            <a:pPr algn="just">
              <a:lnSpc>
                <a:spcPct val="150000"/>
              </a:lnSpc>
            </a:pPr>
            <a:r>
              <a:rPr lang="en-US" sz="2000" i="0" dirty="0">
                <a:effectLst/>
                <a:latin typeface="inter-bold"/>
              </a:rPr>
              <a:t>3.Deliver the Working Software:</a:t>
            </a:r>
          </a:p>
          <a:p>
            <a:pPr algn="just">
              <a:lnSpc>
                <a:spcPct val="150000"/>
              </a:lnSpc>
            </a:pPr>
            <a:r>
              <a:rPr lang="en-US" sz="2000" dirty="0">
                <a:latin typeface="inter-bold"/>
              </a:rPr>
              <a:t>                                       </a:t>
            </a:r>
            <a:r>
              <a:rPr lang="en-US" sz="2000" i="0" dirty="0">
                <a:effectLst/>
                <a:latin typeface="inter-regular"/>
              </a:rPr>
              <a:t> Deliver the working software frequently, ranging from a few weeks to a few months with considering the shortest </a:t>
            </a:r>
            <a:r>
              <a:rPr lang="en-US" sz="2000" i="0" dirty="0" err="1">
                <a:effectLst/>
                <a:latin typeface="inter-regular"/>
              </a:rPr>
              <a:t>timeperiod</a:t>
            </a:r>
            <a:r>
              <a:rPr lang="en-US" sz="2000" i="0" dirty="0">
                <a:effectLst/>
                <a:latin typeface="inter-regular"/>
              </a:rPr>
              <a:t>.</a:t>
            </a:r>
          </a:p>
          <a:p>
            <a:pPr algn="just">
              <a:buFont typeface="+mj-lt"/>
              <a:buAutoNum type="arabicPeriod"/>
            </a:pPr>
            <a:endParaRPr lang="en-US" sz="2000" i="0" dirty="0">
              <a:effectLst/>
              <a:latin typeface="inter-regular"/>
            </a:endParaRPr>
          </a:p>
        </p:txBody>
      </p:sp>
    </p:spTree>
    <p:extLst>
      <p:ext uri="{BB962C8B-B14F-4D97-AF65-F5344CB8AC3E}">
        <p14:creationId xmlns:p14="http://schemas.microsoft.com/office/powerpoint/2010/main" val="4245253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454D53-5AE8-7643-E217-AFF4E98B252F}"/>
              </a:ext>
            </a:extLst>
          </p:cNvPr>
          <p:cNvSpPr txBox="1"/>
          <p:nvPr/>
        </p:nvSpPr>
        <p:spPr>
          <a:xfrm>
            <a:off x="1114426" y="95250"/>
            <a:ext cx="10325100" cy="6372225"/>
          </a:xfrm>
          <a:prstGeom prst="rect">
            <a:avLst/>
          </a:prstGeom>
          <a:noFill/>
        </p:spPr>
        <p:txBody>
          <a:bodyPr wrap="square">
            <a:spAutoFit/>
          </a:bodyPr>
          <a:lstStyle/>
          <a:p>
            <a:pPr algn="just">
              <a:lnSpc>
                <a:spcPct val="150000"/>
              </a:lnSpc>
            </a:pPr>
            <a:r>
              <a:rPr lang="en-US" sz="2000" i="0" dirty="0">
                <a:effectLst/>
                <a:latin typeface="inter-bold"/>
              </a:rPr>
              <a:t>4.Collaboration:</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Businesspeople (Scrum Master and Project Owner) and developers must work together during the entire life of a project development phase.</a:t>
            </a:r>
          </a:p>
          <a:p>
            <a:pPr algn="just">
              <a:lnSpc>
                <a:spcPct val="150000"/>
              </a:lnSpc>
            </a:pPr>
            <a:endParaRPr lang="en-US" sz="2000" i="0" dirty="0">
              <a:effectLst/>
              <a:latin typeface="inter-regular"/>
            </a:endParaRPr>
          </a:p>
          <a:p>
            <a:pPr algn="just">
              <a:lnSpc>
                <a:spcPct val="150000"/>
              </a:lnSpc>
            </a:pPr>
            <a:r>
              <a:rPr lang="en-US" sz="2000" i="0" dirty="0">
                <a:effectLst/>
                <a:latin typeface="inter-bold"/>
              </a:rPr>
              <a:t>5.Motivation:</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Projects should be build around motivated team members. Provide such environment that supports individual team members and trust them. It makes them feel responsible for getting the job done thoroughly.</a:t>
            </a:r>
          </a:p>
          <a:p>
            <a:pPr algn="just">
              <a:lnSpc>
                <a:spcPct val="150000"/>
              </a:lnSpc>
            </a:pPr>
            <a:endParaRPr lang="en-US" sz="2000" i="0" dirty="0">
              <a:effectLst/>
              <a:latin typeface="inter-regular"/>
            </a:endParaRPr>
          </a:p>
          <a:p>
            <a:pPr algn="just">
              <a:lnSpc>
                <a:spcPct val="150000"/>
              </a:lnSpc>
            </a:pPr>
            <a:r>
              <a:rPr lang="en-US" sz="2000" i="0" dirty="0">
                <a:effectLst/>
                <a:latin typeface="inter-bold"/>
              </a:rPr>
              <a:t>6.Face-to-face Conversation:</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Face-to-face conversation between Scrum Master and development team and between the Scrum Master and customers for the most efficient and effective method of conveying information to and within a development team.</a:t>
            </a:r>
          </a:p>
          <a:p>
            <a:pPr algn="just"/>
            <a:endParaRPr lang="en-US" sz="2000" i="0" dirty="0">
              <a:effectLst/>
              <a:latin typeface="inter-regular"/>
            </a:endParaRPr>
          </a:p>
        </p:txBody>
      </p:sp>
    </p:spTree>
    <p:extLst>
      <p:ext uri="{BB962C8B-B14F-4D97-AF65-F5344CB8AC3E}">
        <p14:creationId xmlns:p14="http://schemas.microsoft.com/office/powerpoint/2010/main" val="156113904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 name="Group 9">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1" name="Group 10">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50" name="Rectangle 4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8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3" name="TextBox 1">
            <a:extLst>
              <a:ext uri="{FF2B5EF4-FFF2-40B4-BE49-F238E27FC236}">
                <a16:creationId xmlns:a16="http://schemas.microsoft.com/office/drawing/2014/main" id="{5ADAEA10-9CAC-24B1-31BE-CFA54443BC9F}"/>
              </a:ext>
            </a:extLst>
          </p:cNvPr>
          <p:cNvGraphicFramePr/>
          <p:nvPr>
            <p:extLst>
              <p:ext uri="{D42A27DB-BD31-4B8C-83A1-F6EECF244321}">
                <p14:modId xmlns:p14="http://schemas.microsoft.com/office/powerpoint/2010/main" val="4096749184"/>
              </p:ext>
            </p:extLst>
          </p:nvPr>
        </p:nvGraphicFramePr>
        <p:xfrm>
          <a:off x="5215467" y="247650"/>
          <a:ext cx="5831944" cy="6596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icture containing electronics&#10;&#10;Description automatically generated">
            <a:extLst>
              <a:ext uri="{FF2B5EF4-FFF2-40B4-BE49-F238E27FC236}">
                <a16:creationId xmlns:a16="http://schemas.microsoft.com/office/drawing/2014/main" id="{D4BE23CA-5578-0C58-58CD-395D1AE4F0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5" y="-14288"/>
            <a:ext cx="4589461" cy="6848475"/>
          </a:xfrm>
          <a:prstGeom prst="rect">
            <a:avLst/>
          </a:prstGeom>
        </p:spPr>
      </p:pic>
    </p:spTree>
    <p:extLst>
      <p:ext uri="{BB962C8B-B14F-4D97-AF65-F5344CB8AC3E}">
        <p14:creationId xmlns:p14="http://schemas.microsoft.com/office/powerpoint/2010/main" val="143575781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BEFC3-EE4F-E5EA-5F8B-835F49ADE3EE}"/>
              </a:ext>
            </a:extLst>
          </p:cNvPr>
          <p:cNvSpPr txBox="1"/>
          <p:nvPr/>
        </p:nvSpPr>
        <p:spPr>
          <a:xfrm>
            <a:off x="1404938" y="285750"/>
            <a:ext cx="8348662" cy="5584606"/>
          </a:xfrm>
          <a:prstGeom prst="rect">
            <a:avLst/>
          </a:prstGeom>
          <a:noFill/>
        </p:spPr>
        <p:txBody>
          <a:bodyPr wrap="square">
            <a:spAutoFit/>
          </a:bodyPr>
          <a:lstStyle/>
          <a:p>
            <a:pPr algn="just">
              <a:lnSpc>
                <a:spcPct val="150000"/>
              </a:lnSpc>
            </a:pPr>
            <a:r>
              <a:rPr lang="en-US" sz="1800" i="0" dirty="0">
                <a:effectLst/>
                <a:latin typeface="inter-bold"/>
              </a:rPr>
              <a:t>7</a:t>
            </a:r>
            <a:r>
              <a:rPr lang="en-US" sz="2000" i="0" dirty="0">
                <a:effectLst/>
                <a:latin typeface="inter-bold"/>
              </a:rPr>
              <a:t>.Measure the Progress as per the Working Software:</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The working software is the key and primary measure of the progress.</a:t>
            </a:r>
          </a:p>
          <a:p>
            <a:pPr algn="just">
              <a:lnSpc>
                <a:spcPct val="150000"/>
              </a:lnSpc>
            </a:pPr>
            <a:endParaRPr lang="en-US" sz="2000" i="0" dirty="0">
              <a:effectLst/>
              <a:latin typeface="inter-regular"/>
            </a:endParaRPr>
          </a:p>
          <a:p>
            <a:pPr algn="just">
              <a:lnSpc>
                <a:spcPct val="150000"/>
              </a:lnSpc>
            </a:pPr>
            <a:r>
              <a:rPr lang="en-US" sz="2000" i="0" dirty="0">
                <a:effectLst/>
                <a:latin typeface="inter-bold"/>
              </a:rPr>
              <a:t>8.Maintain Constant Pace:</a:t>
            </a:r>
            <a:r>
              <a:rPr lang="en-US" sz="2000" i="0" dirty="0">
                <a:effectLst/>
                <a:latin typeface="inter-regular"/>
              </a:rPr>
              <a:t> </a:t>
            </a:r>
          </a:p>
          <a:p>
            <a:pPr algn="just">
              <a:lnSpc>
                <a:spcPct val="150000"/>
              </a:lnSpc>
            </a:pPr>
            <a:r>
              <a:rPr lang="en-US" sz="2000" i="0" dirty="0">
                <a:effectLst/>
                <a:latin typeface="inter-regular"/>
              </a:rPr>
              <a:t>                                        The aim of agile development is sustainable development. All the businesses and users should be able to maintain a constant pace with the project.</a:t>
            </a:r>
          </a:p>
          <a:p>
            <a:pPr algn="just">
              <a:lnSpc>
                <a:spcPct val="150000"/>
              </a:lnSpc>
            </a:pPr>
            <a:endParaRPr lang="en-US" sz="2000" i="0" dirty="0">
              <a:effectLst/>
              <a:latin typeface="inter-regular"/>
            </a:endParaRPr>
          </a:p>
          <a:p>
            <a:pPr algn="just">
              <a:lnSpc>
                <a:spcPct val="150000"/>
              </a:lnSpc>
            </a:pPr>
            <a:r>
              <a:rPr lang="en-US" sz="2000" i="0" dirty="0">
                <a:effectLst/>
                <a:latin typeface="inter-bold"/>
              </a:rPr>
              <a:t>9.Monitoring:</a:t>
            </a:r>
          </a:p>
          <a:p>
            <a:pPr algn="just">
              <a:lnSpc>
                <a:spcPct val="150000"/>
              </a:lnSpc>
            </a:pPr>
            <a:r>
              <a:rPr lang="en-US" sz="2000" dirty="0">
                <a:latin typeface="inter-bold"/>
              </a:rPr>
              <a:t>                     </a:t>
            </a:r>
            <a:r>
              <a:rPr lang="en-US" sz="2000" i="0" dirty="0">
                <a:effectLst/>
                <a:latin typeface="inter-regular"/>
              </a:rPr>
              <a:t> Pay regular attention to technical excellence and good design to maximize agility.</a:t>
            </a:r>
          </a:p>
        </p:txBody>
      </p:sp>
    </p:spTree>
    <p:extLst>
      <p:ext uri="{BB962C8B-B14F-4D97-AF65-F5344CB8AC3E}">
        <p14:creationId xmlns:p14="http://schemas.microsoft.com/office/powerpoint/2010/main" val="376228185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A367E-4015-6C51-CF14-32B4244BB980}"/>
              </a:ext>
            </a:extLst>
          </p:cNvPr>
          <p:cNvSpPr txBox="1"/>
          <p:nvPr/>
        </p:nvSpPr>
        <p:spPr>
          <a:xfrm>
            <a:off x="1414462" y="298014"/>
            <a:ext cx="8872537" cy="5584606"/>
          </a:xfrm>
          <a:prstGeom prst="rect">
            <a:avLst/>
          </a:prstGeom>
          <a:noFill/>
        </p:spPr>
        <p:txBody>
          <a:bodyPr wrap="square">
            <a:spAutoFit/>
          </a:bodyPr>
          <a:lstStyle/>
          <a:p>
            <a:pPr algn="just">
              <a:lnSpc>
                <a:spcPct val="150000"/>
              </a:lnSpc>
            </a:pPr>
            <a:r>
              <a:rPr lang="en-US" sz="2000" i="0" dirty="0">
                <a:effectLst/>
                <a:latin typeface="inter-bold"/>
              </a:rPr>
              <a:t>10.Simplicity:</a:t>
            </a:r>
          </a:p>
          <a:p>
            <a:pPr algn="just">
              <a:lnSpc>
                <a:spcPct val="150000"/>
              </a:lnSpc>
            </a:pPr>
            <a:r>
              <a:rPr lang="en-US" sz="2000" dirty="0">
                <a:latin typeface="inter-bold"/>
              </a:rPr>
              <a:t>                  </a:t>
            </a:r>
            <a:r>
              <a:rPr lang="en-US" sz="2000" i="0" dirty="0">
                <a:effectLst/>
                <a:latin typeface="inter-regular"/>
              </a:rPr>
              <a:t> Keep things simple and use simple terms to measure the work that is not completed.</a:t>
            </a:r>
          </a:p>
          <a:p>
            <a:pPr algn="just">
              <a:lnSpc>
                <a:spcPct val="150000"/>
              </a:lnSpc>
            </a:pPr>
            <a:endParaRPr lang="en-US" sz="2000" i="0" dirty="0">
              <a:effectLst/>
              <a:latin typeface="inter-regular"/>
            </a:endParaRPr>
          </a:p>
          <a:p>
            <a:pPr algn="just">
              <a:lnSpc>
                <a:spcPct val="150000"/>
              </a:lnSpc>
            </a:pPr>
            <a:r>
              <a:rPr lang="en-US" sz="2000" i="0" dirty="0">
                <a:effectLst/>
                <a:latin typeface="inter-bold"/>
              </a:rPr>
              <a:t>11.Self-organized Teams:</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The Agile team should be self-organized. They should not be depending heavily on other teams because the best architectures, requirements, and designs emerge from self-organized teams.</a:t>
            </a:r>
          </a:p>
          <a:p>
            <a:pPr algn="just">
              <a:lnSpc>
                <a:spcPct val="150000"/>
              </a:lnSpc>
            </a:pPr>
            <a:endParaRPr lang="en-US" sz="2000" i="0" dirty="0">
              <a:effectLst/>
              <a:latin typeface="inter-regular"/>
            </a:endParaRPr>
          </a:p>
          <a:p>
            <a:pPr algn="just">
              <a:lnSpc>
                <a:spcPct val="150000"/>
              </a:lnSpc>
            </a:pPr>
            <a:r>
              <a:rPr lang="en-US" sz="2000" i="0" dirty="0">
                <a:effectLst/>
                <a:latin typeface="inter-bold"/>
              </a:rPr>
              <a:t>12.Review the Work Regularly:</a:t>
            </a:r>
            <a:r>
              <a:rPr lang="en-US" sz="2000" i="0" dirty="0">
                <a:effectLst/>
                <a:latin typeface="inter-regular"/>
              </a:rPr>
              <a:t> </a:t>
            </a:r>
          </a:p>
          <a:p>
            <a:pPr algn="just">
              <a:lnSpc>
                <a:spcPct val="150000"/>
              </a:lnSpc>
            </a:pPr>
            <a:r>
              <a:rPr lang="en-US" sz="2000" dirty="0">
                <a:latin typeface="inter-regular"/>
              </a:rPr>
              <a:t>                         </a:t>
            </a:r>
            <a:r>
              <a:rPr lang="en-US" sz="2000" i="0" dirty="0">
                <a:effectLst/>
                <a:latin typeface="inter-regular"/>
              </a:rPr>
              <a:t>The work should be reviewed at regular intervals, so that the team can reflect on how to become more productive and adjust its behavior accordingly.</a:t>
            </a:r>
          </a:p>
        </p:txBody>
      </p:sp>
    </p:spTree>
    <p:extLst>
      <p:ext uri="{BB962C8B-B14F-4D97-AF65-F5344CB8AC3E}">
        <p14:creationId xmlns:p14="http://schemas.microsoft.com/office/powerpoint/2010/main" val="295589919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3" name="TextBox 2">
            <a:extLst>
              <a:ext uri="{FF2B5EF4-FFF2-40B4-BE49-F238E27FC236}">
                <a16:creationId xmlns:a16="http://schemas.microsoft.com/office/drawing/2014/main" id="{B452B814-9136-AE4A-0729-CCF89F242411}"/>
              </a:ext>
            </a:extLst>
          </p:cNvPr>
          <p:cNvSpPr txBox="1"/>
          <p:nvPr/>
        </p:nvSpPr>
        <p:spPr>
          <a:xfrm>
            <a:off x="5270066" y="1122363"/>
            <a:ext cx="5397933" cy="2387600"/>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pPr>
            <a:r>
              <a:rPr lang="en-US" sz="4800" cap="all">
                <a:latin typeface="+mj-lt"/>
                <a:ea typeface="+mj-ea"/>
                <a:cs typeface="+mj-cs"/>
              </a:rPr>
              <a:t>AGILE CHARACTERISTIC</a:t>
            </a:r>
          </a:p>
        </p:txBody>
      </p:sp>
      <p:pic>
        <p:nvPicPr>
          <p:cNvPr id="5" name="Picture 4" descr="Blue arrows pointing at a red button">
            <a:extLst>
              <a:ext uri="{FF2B5EF4-FFF2-40B4-BE49-F238E27FC236}">
                <a16:creationId xmlns:a16="http://schemas.microsoft.com/office/drawing/2014/main" id="{C0060E3F-3FFB-547F-26E5-4335AB8BD617}"/>
              </a:ext>
            </a:extLst>
          </p:cNvPr>
          <p:cNvPicPr>
            <a:picLocks noChangeAspect="1"/>
          </p:cNvPicPr>
          <p:nvPr/>
        </p:nvPicPr>
        <p:blipFill rotWithShape="1">
          <a:blip r:embed="rId4"/>
          <a:srcRect l="31627" r="23253" b="-1"/>
          <a:stretch/>
        </p:blipFill>
        <p:spPr>
          <a:xfrm>
            <a:off x="-5597" y="10"/>
            <a:ext cx="4635583" cy="6857990"/>
          </a:xfrm>
          <a:prstGeom prst="rect">
            <a:avLst/>
          </a:prstGeom>
        </p:spPr>
      </p:pic>
      <p:grpSp>
        <p:nvGrpSpPr>
          <p:cNvPr id="71" name="Group 70">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4302904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3FC45-268E-EFAC-2BE3-4E210928754C}"/>
              </a:ext>
            </a:extLst>
          </p:cNvPr>
          <p:cNvSpPr txBox="1"/>
          <p:nvPr/>
        </p:nvSpPr>
        <p:spPr>
          <a:xfrm>
            <a:off x="3548063" y="310634"/>
            <a:ext cx="6105524" cy="646331"/>
          </a:xfrm>
          <a:prstGeom prst="rect">
            <a:avLst/>
          </a:prstGeom>
          <a:noFill/>
        </p:spPr>
        <p:txBody>
          <a:bodyPr wrap="square">
            <a:spAutoFit/>
          </a:bodyPr>
          <a:lstStyle/>
          <a:p>
            <a:pPr lvl="0"/>
            <a:r>
              <a:rPr lang="en-US" sz="3600" dirty="0"/>
              <a:t>AGILE CHARACTERISTIC</a:t>
            </a:r>
          </a:p>
        </p:txBody>
      </p:sp>
      <p:pic>
        <p:nvPicPr>
          <p:cNvPr id="3074" name="Picture 2" descr="Agile Characteristics">
            <a:extLst>
              <a:ext uri="{FF2B5EF4-FFF2-40B4-BE49-F238E27FC236}">
                <a16:creationId xmlns:a16="http://schemas.microsoft.com/office/drawing/2014/main" id="{F4105846-7FC5-44DA-A74C-D0312F21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44" y="2643188"/>
            <a:ext cx="4515485" cy="24348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9ACF2F-35E9-3A6C-A3DF-FBD8F282F878}"/>
              </a:ext>
            </a:extLst>
          </p:cNvPr>
          <p:cNvSpPr txBox="1"/>
          <p:nvPr/>
        </p:nvSpPr>
        <p:spPr>
          <a:xfrm>
            <a:off x="1051558" y="1275681"/>
            <a:ext cx="6344286" cy="4306638"/>
          </a:xfrm>
          <a:prstGeom prst="rect">
            <a:avLst/>
          </a:prstGeom>
          <a:noFill/>
        </p:spPr>
        <p:txBody>
          <a:bodyPr wrap="square">
            <a:spAutoFit/>
          </a:bodyPr>
          <a:lstStyle/>
          <a:p>
            <a:pPr algn="just">
              <a:lnSpc>
                <a:spcPct val="150000"/>
              </a:lnSpc>
            </a:pPr>
            <a:r>
              <a:rPr lang="en-US" sz="2400" i="0" dirty="0">
                <a:effectLst/>
                <a:latin typeface="Google Sans"/>
              </a:rPr>
              <a:t>Characteristics of agile development success: </a:t>
            </a:r>
          </a:p>
          <a:p>
            <a:pPr algn="just">
              <a:lnSpc>
                <a:spcPct val="150000"/>
              </a:lnSpc>
            </a:pPr>
            <a:endParaRPr lang="en-US" i="0" dirty="0">
              <a:effectLst/>
              <a:latin typeface="Google Sans"/>
            </a:endParaRPr>
          </a:p>
          <a:p>
            <a:pPr lvl="1" algn="just">
              <a:lnSpc>
                <a:spcPct val="150000"/>
              </a:lnSpc>
              <a:buFont typeface="Arial" panose="020B0604020202020204" pitchFamily="34" charset="0"/>
              <a:buChar char="•"/>
            </a:pPr>
            <a:r>
              <a:rPr lang="en-US" i="0" dirty="0">
                <a:effectLst/>
                <a:latin typeface="arial" panose="020B0604020202020204" pitchFamily="34" charset="0"/>
              </a:rPr>
              <a:t>Agile development releases and fixed-length iterations. </a:t>
            </a:r>
          </a:p>
          <a:p>
            <a:pPr lvl="1" algn="just">
              <a:lnSpc>
                <a:spcPct val="150000"/>
              </a:lnSpc>
              <a:buFont typeface="Arial" panose="020B0604020202020204" pitchFamily="34" charset="0"/>
              <a:buChar char="•"/>
            </a:pPr>
            <a:r>
              <a:rPr lang="en-US" i="0" dirty="0">
                <a:effectLst/>
                <a:latin typeface="arial" panose="020B0604020202020204" pitchFamily="34" charset="0"/>
              </a:rPr>
              <a:t>Agile development delivers working, tested software. </a:t>
            </a:r>
          </a:p>
          <a:p>
            <a:pPr lvl="1" algn="just">
              <a:lnSpc>
                <a:spcPct val="150000"/>
              </a:lnSpc>
              <a:buFont typeface="Arial" panose="020B0604020202020204" pitchFamily="34" charset="0"/>
              <a:buChar char="•"/>
            </a:pPr>
            <a:r>
              <a:rPr lang="en-US" i="0" dirty="0">
                <a:effectLst/>
                <a:latin typeface="arial" panose="020B0604020202020204" pitchFamily="34" charset="0"/>
              </a:rPr>
              <a:t>Value-driven development. </a:t>
            </a:r>
          </a:p>
          <a:p>
            <a:pPr lvl="1" algn="just">
              <a:lnSpc>
                <a:spcPct val="150000"/>
              </a:lnSpc>
              <a:buFont typeface="Arial" panose="020B0604020202020204" pitchFamily="34" charset="0"/>
              <a:buChar char="•"/>
            </a:pPr>
            <a:r>
              <a:rPr lang="en-US" i="0" dirty="0">
                <a:effectLst/>
                <a:latin typeface="arial" panose="020B0604020202020204" pitchFamily="34" charset="0"/>
              </a:rPr>
              <a:t>Continuous (adaptive) planning. </a:t>
            </a:r>
          </a:p>
          <a:p>
            <a:pPr lvl="1" algn="just">
              <a:lnSpc>
                <a:spcPct val="150000"/>
              </a:lnSpc>
              <a:buFont typeface="Arial" panose="020B0604020202020204" pitchFamily="34" charset="0"/>
              <a:buChar char="•"/>
            </a:pPr>
            <a:r>
              <a:rPr lang="en-US" i="0" dirty="0">
                <a:effectLst/>
                <a:latin typeface="arial" panose="020B0604020202020204" pitchFamily="34" charset="0"/>
              </a:rPr>
              <a:t>Multi-level planning in agile development. </a:t>
            </a:r>
          </a:p>
          <a:p>
            <a:pPr lvl="1" algn="just">
              <a:lnSpc>
                <a:spcPct val="150000"/>
              </a:lnSpc>
              <a:buFont typeface="Arial" panose="020B0604020202020204" pitchFamily="34" charset="0"/>
              <a:buChar char="•"/>
            </a:pPr>
            <a:r>
              <a:rPr lang="en-US" i="0" dirty="0">
                <a:effectLst/>
                <a:latin typeface="arial" panose="020B0604020202020204" pitchFamily="34" charset="0"/>
              </a:rPr>
              <a:t>Relative estimation. </a:t>
            </a:r>
          </a:p>
          <a:p>
            <a:pPr lvl="1" algn="just">
              <a:lnSpc>
                <a:spcPct val="150000"/>
              </a:lnSpc>
              <a:buFont typeface="Arial" panose="020B0604020202020204" pitchFamily="34" charset="0"/>
              <a:buChar char="•"/>
            </a:pPr>
            <a:r>
              <a:rPr lang="en-US" i="0" dirty="0">
                <a:effectLst/>
                <a:latin typeface="arial" panose="020B0604020202020204" pitchFamily="34" charset="0"/>
              </a:rPr>
              <a:t>Emergent feature discovery. </a:t>
            </a:r>
          </a:p>
          <a:p>
            <a:pPr lvl="1" algn="just">
              <a:lnSpc>
                <a:spcPct val="150000"/>
              </a:lnSpc>
              <a:buFont typeface="Arial" panose="020B0604020202020204" pitchFamily="34" charset="0"/>
              <a:buChar char="•"/>
            </a:pPr>
            <a:r>
              <a:rPr lang="en-US" i="0" dirty="0">
                <a:effectLst/>
                <a:latin typeface="arial" panose="020B0604020202020204" pitchFamily="34" charset="0"/>
              </a:rPr>
              <a:t>Continuous testing.</a:t>
            </a:r>
          </a:p>
        </p:txBody>
      </p:sp>
    </p:spTree>
    <p:extLst>
      <p:ext uri="{BB962C8B-B14F-4D97-AF65-F5344CB8AC3E}">
        <p14:creationId xmlns:p14="http://schemas.microsoft.com/office/powerpoint/2010/main" val="13387919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ion to Agile Development and Scrum | Coursera">
            <a:extLst>
              <a:ext uri="{FF2B5EF4-FFF2-40B4-BE49-F238E27FC236}">
                <a16:creationId xmlns:a16="http://schemas.microsoft.com/office/drawing/2014/main" id="{920DC741-89BA-6164-6584-4C7226495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0" y="368082"/>
            <a:ext cx="8976043" cy="597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33369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143B9-6B39-F9C1-12F7-EBB08F7CD6B4}"/>
              </a:ext>
            </a:extLst>
          </p:cNvPr>
          <p:cNvSpPr txBox="1"/>
          <p:nvPr/>
        </p:nvSpPr>
        <p:spPr>
          <a:xfrm>
            <a:off x="4900613" y="263009"/>
            <a:ext cx="6105524" cy="646331"/>
          </a:xfrm>
          <a:prstGeom prst="rect">
            <a:avLst/>
          </a:prstGeom>
          <a:noFill/>
        </p:spPr>
        <p:txBody>
          <a:bodyPr wrap="square">
            <a:spAutoFit/>
          </a:bodyPr>
          <a:lstStyle/>
          <a:p>
            <a:pPr lvl="0"/>
            <a:r>
              <a:rPr lang="en-US" sz="3600" dirty="0"/>
              <a:t>SCRUM</a:t>
            </a:r>
          </a:p>
        </p:txBody>
      </p:sp>
      <p:pic>
        <p:nvPicPr>
          <p:cNvPr id="6148" name="Picture 4" descr="Online Scrum Pocket Class “The Scrum Values” (Module 1) on 17 June 2022 –  Ullizee-Inc">
            <a:extLst>
              <a:ext uri="{FF2B5EF4-FFF2-40B4-BE49-F238E27FC236}">
                <a16:creationId xmlns:a16="http://schemas.microsoft.com/office/drawing/2014/main" id="{093D1B0C-441B-66D0-C8DB-4F48FABC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675" y="3525308"/>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gile Scrum">
            <a:extLst>
              <a:ext uri="{FF2B5EF4-FFF2-40B4-BE49-F238E27FC236}">
                <a16:creationId xmlns:a16="http://schemas.microsoft.com/office/drawing/2014/main" id="{C5B1A78C-6548-D3A0-E246-B16444B93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454" y="688552"/>
            <a:ext cx="2855721" cy="2379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8452C6-55C5-8D55-0ABE-33898DDC31F4}"/>
              </a:ext>
            </a:extLst>
          </p:cNvPr>
          <p:cNvSpPr txBox="1"/>
          <p:nvPr/>
        </p:nvSpPr>
        <p:spPr>
          <a:xfrm>
            <a:off x="1030605" y="1170817"/>
            <a:ext cx="7170420" cy="4708981"/>
          </a:xfrm>
          <a:prstGeom prst="rect">
            <a:avLst/>
          </a:prstGeom>
          <a:noFill/>
        </p:spPr>
        <p:txBody>
          <a:bodyPr wrap="square">
            <a:spAutoFit/>
          </a:bodyPr>
          <a:lstStyle/>
          <a:p>
            <a:pPr marL="342900" indent="-342900" algn="just">
              <a:buFont typeface="Arial" panose="020B0604020202020204" pitchFamily="34" charset="0"/>
              <a:buChar char="•"/>
            </a:pPr>
            <a:r>
              <a:rPr lang="en-US" sz="2000" i="0" dirty="0">
                <a:effectLst/>
                <a:latin typeface="inter-bold"/>
              </a:rPr>
              <a:t>Scrum is a framework</a:t>
            </a:r>
            <a:r>
              <a:rPr lang="en-US" sz="2000" i="0" dirty="0">
                <a:effectLst/>
                <a:latin typeface="inter-regular"/>
              </a:rPr>
              <a:t> </a:t>
            </a:r>
            <a:r>
              <a:rPr lang="en-US" sz="2000" b="0" i="0" dirty="0">
                <a:effectLst/>
                <a:latin typeface="inter-regular"/>
              </a:rPr>
              <a:t>that helps agile teams to work together.</a:t>
            </a:r>
          </a:p>
          <a:p>
            <a:pPr marL="342900" indent="-342900" algn="just">
              <a:buFont typeface="Arial" panose="020B0604020202020204" pitchFamily="34" charset="0"/>
              <a:buChar char="•"/>
            </a:pPr>
            <a:r>
              <a:rPr lang="en-US" sz="2000" b="0" i="0" dirty="0">
                <a:effectLst/>
                <a:latin typeface="inter-regular"/>
              </a:rPr>
              <a:t> Using it, the team members can deliver and sustain the complex product. </a:t>
            </a:r>
          </a:p>
          <a:p>
            <a:pPr marL="342900" indent="-342900" algn="just">
              <a:buFont typeface="Arial" panose="020B0604020202020204" pitchFamily="34" charset="0"/>
              <a:buChar char="•"/>
            </a:pPr>
            <a:r>
              <a:rPr lang="en-US" sz="2000" b="0" i="0" dirty="0">
                <a:effectLst/>
                <a:latin typeface="inter-regular"/>
              </a:rPr>
              <a:t>It encourages the team to learn through practice, self-organize while working on the problem. </a:t>
            </a:r>
          </a:p>
          <a:p>
            <a:pPr marL="342900" indent="-342900" algn="just">
              <a:buFont typeface="Arial" panose="020B0604020202020204" pitchFamily="34" charset="0"/>
              <a:buChar char="•"/>
            </a:pPr>
            <a:r>
              <a:rPr lang="en-US" sz="2000" b="0" i="0" dirty="0">
                <a:effectLst/>
                <a:latin typeface="inter-regular"/>
              </a:rPr>
              <a:t>Scum is a work done through the framework and continuously shipping values to customers.</a:t>
            </a:r>
          </a:p>
          <a:p>
            <a:pPr marL="342900" indent="-342900" algn="just">
              <a:buFont typeface="Arial" panose="020B0604020202020204" pitchFamily="34" charset="0"/>
              <a:buChar char="•"/>
            </a:pPr>
            <a:r>
              <a:rPr lang="en-US" sz="2000" b="0" i="0" dirty="0">
                <a:effectLst/>
                <a:latin typeface="inter-regular"/>
              </a:rPr>
              <a:t>It is the most frequent software that is used by the development team. </a:t>
            </a:r>
          </a:p>
          <a:p>
            <a:pPr marL="342900" indent="-342900" algn="just">
              <a:buFont typeface="Arial" panose="020B0604020202020204" pitchFamily="34" charset="0"/>
              <a:buChar char="•"/>
            </a:pPr>
            <a:r>
              <a:rPr lang="en-US" sz="2000" b="0" i="0" dirty="0">
                <a:effectLst/>
                <a:latin typeface="inter-regular"/>
              </a:rPr>
              <a:t>Its principle and lessons can be applied to all kinds of teamwork.</a:t>
            </a:r>
          </a:p>
          <a:p>
            <a:pPr marL="342900" indent="-342900" algn="just">
              <a:buFont typeface="Arial" panose="020B0604020202020204" pitchFamily="34" charset="0"/>
              <a:buChar char="•"/>
            </a:pPr>
            <a:r>
              <a:rPr lang="en-US" sz="2000" b="0" i="0" dirty="0">
                <a:effectLst/>
                <a:latin typeface="inter-regular"/>
              </a:rPr>
              <a:t> Its policy and experiences is a reason of popularity of Scrum framework. </a:t>
            </a:r>
            <a:endParaRPr lang="en-US" sz="2000" dirty="0">
              <a:latin typeface="inter-regular"/>
            </a:endParaRPr>
          </a:p>
          <a:p>
            <a:pPr marL="342900" indent="-342900" algn="just">
              <a:buFont typeface="Arial" panose="020B0604020202020204" pitchFamily="34" charset="0"/>
              <a:buChar char="•"/>
            </a:pPr>
            <a:r>
              <a:rPr lang="en-US" sz="2000" b="0" i="0" dirty="0">
                <a:effectLst/>
                <a:latin typeface="inter-regular"/>
              </a:rPr>
              <a:t>The Scrum describes a set of tools, meetings, and roles that help the teams structure. </a:t>
            </a:r>
          </a:p>
          <a:p>
            <a:pPr marL="342900" indent="-342900" algn="just">
              <a:buFont typeface="Arial" panose="020B0604020202020204" pitchFamily="34" charset="0"/>
              <a:buChar char="•"/>
            </a:pPr>
            <a:r>
              <a:rPr lang="en-US" sz="2000" b="0" i="0" dirty="0">
                <a:effectLst/>
                <a:latin typeface="inter-regular"/>
              </a:rPr>
              <a:t>It also manages the work done by the team.</a:t>
            </a:r>
          </a:p>
        </p:txBody>
      </p:sp>
    </p:spTree>
    <p:extLst>
      <p:ext uri="{BB962C8B-B14F-4D97-AF65-F5344CB8AC3E}">
        <p14:creationId xmlns:p14="http://schemas.microsoft.com/office/powerpoint/2010/main" val="44493991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2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9225" name="Group 922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22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2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2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2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3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3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4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5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5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26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6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7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9281" name="Group 9280">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282" name="Rectangle 9281">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83"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9218" name="Picture 2" descr="leanlabsio / kanban · GitLab">
            <a:extLst>
              <a:ext uri="{FF2B5EF4-FFF2-40B4-BE49-F238E27FC236}">
                <a16:creationId xmlns:a16="http://schemas.microsoft.com/office/drawing/2014/main" id="{7E8B467D-1EDC-D5DB-3EB2-DC1B08690F66}"/>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28343" r="1" b="15391"/>
          <a:stretch/>
        </p:blipFill>
        <p:spPr bwMode="auto">
          <a:xfrm>
            <a:off x="3611" y="-15239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9285" name="Group 9284">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9286"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287" name="Group 9286">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9288"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89"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0"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1"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2"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3"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4"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5"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6"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7"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9298"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99"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0"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1"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2"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3"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4"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5"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6"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07"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extBox 1">
            <a:extLst>
              <a:ext uri="{FF2B5EF4-FFF2-40B4-BE49-F238E27FC236}">
                <a16:creationId xmlns:a16="http://schemas.microsoft.com/office/drawing/2014/main" id="{47657B8F-2EA3-EF01-E5BA-5A4351CDCFAC}"/>
              </a:ext>
            </a:extLst>
          </p:cNvPr>
          <p:cNvSpPr txBox="1"/>
          <p:nvPr/>
        </p:nvSpPr>
        <p:spPr>
          <a:xfrm>
            <a:off x="2667000" y="2328334"/>
            <a:ext cx="6858000" cy="136789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cap="all">
                <a:latin typeface="+mj-lt"/>
                <a:ea typeface="+mj-ea"/>
                <a:cs typeface="+mj-cs"/>
              </a:rPr>
              <a:t>KANBAN</a:t>
            </a:r>
          </a:p>
        </p:txBody>
      </p:sp>
    </p:spTree>
    <p:extLst>
      <p:ext uri="{BB962C8B-B14F-4D97-AF65-F5344CB8AC3E}">
        <p14:creationId xmlns:p14="http://schemas.microsoft.com/office/powerpoint/2010/main" val="257909089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E68B1-88E5-3C3A-7FD8-C46DDB8D71E7}"/>
              </a:ext>
            </a:extLst>
          </p:cNvPr>
          <p:cNvSpPr txBox="1"/>
          <p:nvPr/>
        </p:nvSpPr>
        <p:spPr>
          <a:xfrm>
            <a:off x="4910138" y="263009"/>
            <a:ext cx="6105524" cy="646331"/>
          </a:xfrm>
          <a:prstGeom prst="rect">
            <a:avLst/>
          </a:prstGeom>
          <a:noFill/>
        </p:spPr>
        <p:txBody>
          <a:bodyPr wrap="square">
            <a:spAutoFit/>
          </a:bodyPr>
          <a:lstStyle/>
          <a:p>
            <a:pPr lvl="0"/>
            <a:r>
              <a:rPr lang="en-US" sz="3600" dirty="0"/>
              <a:t>KANBAN</a:t>
            </a:r>
          </a:p>
        </p:txBody>
      </p:sp>
      <p:pic>
        <p:nvPicPr>
          <p:cNvPr id="8194" name="Picture 2" descr="The Top 12 Benefits of Kanban System | StarAgile">
            <a:extLst>
              <a:ext uri="{FF2B5EF4-FFF2-40B4-BE49-F238E27FC236}">
                <a16:creationId xmlns:a16="http://schemas.microsoft.com/office/drawing/2014/main" id="{70AB7C2B-558F-F80D-FE54-34D49A7A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036" y="1022350"/>
            <a:ext cx="238861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Using Kanban in Project Management: 5 Good Reasons">
            <a:extLst>
              <a:ext uri="{FF2B5EF4-FFF2-40B4-BE49-F238E27FC236}">
                <a16:creationId xmlns:a16="http://schemas.microsoft.com/office/drawing/2014/main" id="{6D22D039-B2D8-7B72-5849-CD399E7E0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2036" y="3606801"/>
            <a:ext cx="2388619" cy="20072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E9838AD-68D7-C87E-9E4D-B4DB7EEDCA93}"/>
              </a:ext>
            </a:extLst>
          </p:cNvPr>
          <p:cNvSpPr txBox="1"/>
          <p:nvPr/>
        </p:nvSpPr>
        <p:spPr>
          <a:xfrm>
            <a:off x="1430655" y="1226275"/>
            <a:ext cx="6101080" cy="3737946"/>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000" i="0" dirty="0">
                <a:effectLst/>
                <a:latin typeface="inter-regular"/>
              </a:rPr>
              <a:t>Kanban is a popular framework which is used to implement agile software development.</a:t>
            </a:r>
          </a:p>
          <a:p>
            <a:pPr marL="342900" indent="-342900" algn="just">
              <a:lnSpc>
                <a:spcPct val="150000"/>
              </a:lnSpc>
              <a:buFont typeface="Wingdings" panose="05000000000000000000" pitchFamily="2" charset="2"/>
              <a:buChar char="ü"/>
            </a:pPr>
            <a:r>
              <a:rPr lang="en-US" sz="2000" i="0" dirty="0">
                <a:effectLst/>
                <a:latin typeface="inter-regular"/>
              </a:rPr>
              <a:t>It takes real time communication of capacity and complete transparency of work. </a:t>
            </a:r>
          </a:p>
          <a:p>
            <a:pPr marL="342900" indent="-342900" algn="just">
              <a:lnSpc>
                <a:spcPct val="150000"/>
              </a:lnSpc>
              <a:buFont typeface="Wingdings" panose="05000000000000000000" pitchFamily="2" charset="2"/>
              <a:buChar char="ü"/>
            </a:pPr>
            <a:r>
              <a:rPr lang="en-US" sz="2000" i="0" dirty="0">
                <a:effectLst/>
                <a:latin typeface="inter-regular"/>
              </a:rPr>
              <a:t>The work items are represented in a Kanban board visually, allowing team members to see the state of every piece of work at any time.</a:t>
            </a:r>
          </a:p>
          <a:p>
            <a:pPr marL="285750" indent="-285750" algn="just">
              <a:lnSpc>
                <a:spcPct val="150000"/>
              </a:lnSpc>
              <a:buFont typeface="Wingdings" panose="05000000000000000000" pitchFamily="2" charset="2"/>
              <a:buChar char="ü"/>
            </a:pPr>
            <a:r>
              <a:rPr lang="en-US" sz="2000" b="0" i="0" dirty="0">
                <a:effectLst/>
                <a:latin typeface="erdana"/>
              </a:rPr>
              <a:t>This is k</a:t>
            </a:r>
            <a:r>
              <a:rPr lang="en-US" sz="2000" dirty="0">
                <a:latin typeface="erdana"/>
              </a:rPr>
              <a:t>nown as Kanban.</a:t>
            </a:r>
            <a:endParaRPr lang="en-US" sz="2000" b="0" i="0" dirty="0">
              <a:effectLst/>
              <a:latin typeface="erdana"/>
            </a:endParaRPr>
          </a:p>
        </p:txBody>
      </p:sp>
    </p:spTree>
    <p:extLst>
      <p:ext uri="{BB962C8B-B14F-4D97-AF65-F5344CB8AC3E}">
        <p14:creationId xmlns:p14="http://schemas.microsoft.com/office/powerpoint/2010/main" val="20375688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7F85F0-99FD-CD36-5CB0-A58BD8017251}"/>
              </a:ext>
            </a:extLst>
          </p:cNvPr>
          <p:cNvSpPr txBox="1"/>
          <p:nvPr/>
        </p:nvSpPr>
        <p:spPr>
          <a:xfrm>
            <a:off x="2128838" y="2749034"/>
            <a:ext cx="8901112" cy="1127641"/>
          </a:xfrm>
          <a:prstGeom prst="rect">
            <a:avLst/>
          </a:prstGeom>
          <a:noFill/>
        </p:spPr>
        <p:txBody>
          <a:bodyPr wrap="square">
            <a:spAutoFit/>
          </a:bodyPr>
          <a:lstStyle/>
          <a:p>
            <a:pPr lvl="0"/>
            <a:r>
              <a:rPr lang="en-US" sz="6600" dirty="0"/>
              <a:t>PRINCIPLE OF KANBAN</a:t>
            </a:r>
          </a:p>
        </p:txBody>
      </p:sp>
    </p:spTree>
    <p:extLst>
      <p:ext uri="{BB962C8B-B14F-4D97-AF65-F5344CB8AC3E}">
        <p14:creationId xmlns:p14="http://schemas.microsoft.com/office/powerpoint/2010/main" val="83709094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5DA5-A485-643A-4EDF-CB6F9B4C11DC}"/>
              </a:ext>
            </a:extLst>
          </p:cNvPr>
          <p:cNvSpPr txBox="1"/>
          <p:nvPr/>
        </p:nvSpPr>
        <p:spPr>
          <a:xfrm>
            <a:off x="3776663" y="186809"/>
            <a:ext cx="6105524" cy="707886"/>
          </a:xfrm>
          <a:prstGeom prst="rect">
            <a:avLst/>
          </a:prstGeom>
          <a:noFill/>
        </p:spPr>
        <p:txBody>
          <a:bodyPr wrap="square">
            <a:spAutoFit/>
          </a:bodyPr>
          <a:lstStyle/>
          <a:p>
            <a:pPr lvl="0"/>
            <a:r>
              <a:rPr lang="en-US" sz="4000" dirty="0"/>
              <a:t>PRINCIPLE OF KANBAN</a:t>
            </a:r>
          </a:p>
        </p:txBody>
      </p:sp>
      <p:pic>
        <p:nvPicPr>
          <p:cNvPr id="10242" name="Picture 2" descr="What is Kanban? How can we use in Software Development">
            <a:extLst>
              <a:ext uri="{FF2B5EF4-FFF2-40B4-BE49-F238E27FC236}">
                <a16:creationId xmlns:a16="http://schemas.microsoft.com/office/drawing/2014/main" id="{5EC1FCB9-1A54-8AF9-79CE-3FC529BDC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725" y="1896745"/>
            <a:ext cx="3001010" cy="2533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FB5CE9-B15A-49B1-6DB7-9B4C51F02FC9}"/>
              </a:ext>
            </a:extLst>
          </p:cNvPr>
          <p:cNvSpPr txBox="1"/>
          <p:nvPr/>
        </p:nvSpPr>
        <p:spPr>
          <a:xfrm>
            <a:off x="1272540" y="1534160"/>
            <a:ext cx="6722110" cy="2802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There are four principles in Kanban. They are :</a:t>
            </a:r>
          </a:p>
          <a:p>
            <a:pPr marL="914400" lvl="1" indent="-457200">
              <a:lnSpc>
                <a:spcPct val="150000"/>
              </a:lnSpc>
              <a:buFont typeface="+mj-lt"/>
              <a:buAutoNum type="arabicPeriod"/>
            </a:pPr>
            <a:r>
              <a:rPr lang="en-US" sz="2400" dirty="0"/>
              <a:t>Visualize workflow</a:t>
            </a:r>
          </a:p>
          <a:p>
            <a:pPr marL="914400" lvl="1" indent="-457200">
              <a:lnSpc>
                <a:spcPct val="150000"/>
              </a:lnSpc>
              <a:buFont typeface="+mj-lt"/>
              <a:buAutoNum type="arabicPeriod"/>
            </a:pPr>
            <a:r>
              <a:rPr lang="en-US" sz="2400" dirty="0"/>
              <a:t>WIP (work in progress)</a:t>
            </a:r>
          </a:p>
          <a:p>
            <a:pPr marL="914400" lvl="1" indent="-457200">
              <a:lnSpc>
                <a:spcPct val="150000"/>
              </a:lnSpc>
              <a:buFont typeface="+mj-lt"/>
              <a:buAutoNum type="arabicPeriod"/>
            </a:pPr>
            <a:r>
              <a:rPr lang="en-US" sz="2400" dirty="0"/>
              <a:t>Focus on the flow</a:t>
            </a:r>
          </a:p>
          <a:p>
            <a:pPr marL="914400" lvl="1" indent="-457200">
              <a:lnSpc>
                <a:spcPct val="150000"/>
              </a:lnSpc>
              <a:buFont typeface="+mj-lt"/>
              <a:buAutoNum type="arabicPeriod"/>
            </a:pPr>
            <a:r>
              <a:rPr lang="en-US" sz="2400" dirty="0"/>
              <a:t>Continues increment</a:t>
            </a:r>
            <a:endParaRPr lang="en-IN" sz="2400" dirty="0"/>
          </a:p>
        </p:txBody>
      </p:sp>
    </p:spTree>
    <p:extLst>
      <p:ext uri="{BB962C8B-B14F-4D97-AF65-F5344CB8AC3E}">
        <p14:creationId xmlns:p14="http://schemas.microsoft.com/office/powerpoint/2010/main" val="13093093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3" name="TextBox 2">
            <a:extLst>
              <a:ext uri="{FF2B5EF4-FFF2-40B4-BE49-F238E27FC236}">
                <a16:creationId xmlns:a16="http://schemas.microsoft.com/office/drawing/2014/main" id="{0D8CE383-BF51-30D8-836A-0971587D2A44}"/>
              </a:ext>
            </a:extLst>
          </p:cNvPr>
          <p:cNvSpPr txBox="1"/>
          <p:nvPr/>
        </p:nvSpPr>
        <p:spPr>
          <a:xfrm>
            <a:off x="6615112" y="1122363"/>
            <a:ext cx="4052887" cy="2387600"/>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pPr>
            <a:r>
              <a:rPr lang="en-US" sz="4800" cap="all" dirty="0">
                <a:latin typeface="+mj-lt"/>
                <a:ea typeface="+mj-ea"/>
                <a:cs typeface="+mj-cs"/>
              </a:rPr>
              <a:t>AGILE MODEL</a:t>
            </a:r>
          </a:p>
        </p:txBody>
      </p:sp>
      <p:pic>
        <p:nvPicPr>
          <p:cNvPr id="6" name="Picture 4" descr="Black and white spiralling staircase">
            <a:extLst>
              <a:ext uri="{FF2B5EF4-FFF2-40B4-BE49-F238E27FC236}">
                <a16:creationId xmlns:a16="http://schemas.microsoft.com/office/drawing/2014/main" id="{9B418491-3309-7C64-DF1F-D06B0893F13C}"/>
              </a:ext>
            </a:extLst>
          </p:cNvPr>
          <p:cNvPicPr>
            <a:picLocks noChangeAspect="1"/>
          </p:cNvPicPr>
          <p:nvPr/>
        </p:nvPicPr>
        <p:blipFill rotWithShape="1">
          <a:blip r:embed="rId4"/>
          <a:srcRect l="26613" r="13999" b="-1"/>
          <a:stretch/>
        </p:blipFill>
        <p:spPr>
          <a:xfrm>
            <a:off x="-5597" y="10"/>
            <a:ext cx="6101597" cy="6857990"/>
          </a:xfrm>
          <a:prstGeom prst="rect">
            <a:avLst/>
          </a:prstGeom>
        </p:spPr>
      </p:pic>
      <p:grpSp>
        <p:nvGrpSpPr>
          <p:cNvPr id="71" name="Group 70">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49938380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13B31A-14AC-1038-702F-D86AB755BA84}"/>
              </a:ext>
            </a:extLst>
          </p:cNvPr>
          <p:cNvSpPr txBox="1"/>
          <p:nvPr/>
        </p:nvSpPr>
        <p:spPr>
          <a:xfrm>
            <a:off x="971549" y="1466852"/>
            <a:ext cx="10201275" cy="4198137"/>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000" b="0" i="0" dirty="0">
                <a:effectLst/>
                <a:latin typeface="Open Sans" panose="020B0606030504020204" pitchFamily="34" charset="0"/>
              </a:rPr>
              <a:t>In its simplest form a Kanban board features three stages:</a:t>
            </a:r>
          </a:p>
          <a:p>
            <a:pPr marL="2628900" lvl="5" indent="-342900">
              <a:lnSpc>
                <a:spcPct val="150000"/>
              </a:lnSpc>
              <a:buFont typeface="Arial" panose="020B0604020202020204" pitchFamily="34" charset="0"/>
              <a:buChar char="•"/>
            </a:pPr>
            <a:r>
              <a:rPr lang="en-US" sz="2000" b="0" i="0" dirty="0">
                <a:effectLst/>
                <a:latin typeface="Open Sans" panose="020B0606030504020204" pitchFamily="34" charset="0"/>
              </a:rPr>
              <a:t>To-Do</a:t>
            </a:r>
          </a:p>
          <a:p>
            <a:pPr marL="2628900" lvl="5" indent="-342900">
              <a:lnSpc>
                <a:spcPct val="150000"/>
              </a:lnSpc>
              <a:buFont typeface="Arial" panose="020B0604020202020204" pitchFamily="34" charset="0"/>
              <a:buChar char="•"/>
            </a:pPr>
            <a:r>
              <a:rPr lang="en-US" sz="2000" b="0" i="0" dirty="0">
                <a:effectLst/>
                <a:latin typeface="Open Sans" panose="020B0606030504020204" pitchFamily="34" charset="0"/>
              </a:rPr>
              <a:t>In Progress</a:t>
            </a:r>
          </a:p>
          <a:p>
            <a:pPr marL="2628900" lvl="5" indent="-342900">
              <a:lnSpc>
                <a:spcPct val="150000"/>
              </a:lnSpc>
              <a:buFont typeface="Arial" panose="020B0604020202020204" pitchFamily="34" charset="0"/>
              <a:buChar char="•"/>
            </a:pPr>
            <a:r>
              <a:rPr lang="en-US" sz="2000" b="0" i="0" dirty="0">
                <a:effectLst/>
                <a:latin typeface="Open Sans" panose="020B0606030504020204" pitchFamily="34" charset="0"/>
              </a:rPr>
              <a:t>Completed </a:t>
            </a:r>
          </a:p>
          <a:p>
            <a:pPr marL="342900" indent="-342900" algn="l">
              <a:lnSpc>
                <a:spcPct val="150000"/>
              </a:lnSpc>
              <a:buFont typeface="Wingdings" panose="05000000000000000000" pitchFamily="2" charset="2"/>
              <a:buChar char="Ø"/>
            </a:pPr>
            <a:r>
              <a:rPr lang="en-US" sz="2000" b="0" i="0" dirty="0">
                <a:effectLst/>
                <a:latin typeface="Open Sans" panose="020B0606030504020204" pitchFamily="34" charset="0"/>
              </a:rPr>
              <a:t>You can add more stages to best serve a particular process too. For example, adding a ‘Review’ stage between In Progress and Done.</a:t>
            </a:r>
          </a:p>
          <a:p>
            <a:pPr marL="342900" indent="-342900" algn="l">
              <a:lnSpc>
                <a:spcPct val="150000"/>
              </a:lnSpc>
              <a:buFont typeface="Wingdings" panose="05000000000000000000" pitchFamily="2" charset="2"/>
              <a:buChar char="Ø"/>
            </a:pPr>
            <a:r>
              <a:rPr lang="en-US" sz="2000" b="0" i="0" dirty="0">
                <a:effectLst/>
                <a:latin typeface="Open Sans" panose="020B0606030504020204" pitchFamily="34" charset="0"/>
              </a:rPr>
              <a:t>The sequence across the stages is referred to as the workflow. It starts with discovery activities (</a:t>
            </a:r>
            <a:r>
              <a:rPr lang="en-US" sz="2000" b="0" i="0" dirty="0" err="1">
                <a:effectLst/>
                <a:latin typeface="Open Sans" panose="020B0606030504020204" pitchFamily="34" charset="0"/>
              </a:rPr>
              <a:t>eg.</a:t>
            </a:r>
            <a:r>
              <a:rPr lang="en-US" sz="2000" b="0" i="0" dirty="0">
                <a:effectLst/>
                <a:latin typeface="Open Sans" panose="020B0606030504020204" pitchFamily="34" charset="0"/>
              </a:rPr>
              <a:t> a request being made) and ends with delivery — the feature that has been completed and delivered back to the customer.</a:t>
            </a:r>
          </a:p>
        </p:txBody>
      </p:sp>
      <p:sp>
        <p:nvSpPr>
          <p:cNvPr id="7" name="TextBox 6">
            <a:extLst>
              <a:ext uri="{FF2B5EF4-FFF2-40B4-BE49-F238E27FC236}">
                <a16:creationId xmlns:a16="http://schemas.microsoft.com/office/drawing/2014/main" id="{7B5A1B17-FD2B-BD43-EECE-40ABFFC3ED86}"/>
              </a:ext>
            </a:extLst>
          </p:cNvPr>
          <p:cNvSpPr txBox="1"/>
          <p:nvPr/>
        </p:nvSpPr>
        <p:spPr>
          <a:xfrm>
            <a:off x="482572" y="424188"/>
            <a:ext cx="4983508" cy="834074"/>
          </a:xfrm>
          <a:prstGeom prst="rect">
            <a:avLst/>
          </a:prstGeom>
          <a:noFill/>
        </p:spPr>
        <p:txBody>
          <a:bodyPr wrap="square">
            <a:spAutoFit/>
          </a:bodyPr>
          <a:lstStyle/>
          <a:p>
            <a:pPr marL="914400" lvl="1" indent="-457200">
              <a:lnSpc>
                <a:spcPct val="150000"/>
              </a:lnSpc>
              <a:buFont typeface="+mj-lt"/>
              <a:buAutoNum type="arabicPeriod"/>
            </a:pPr>
            <a:r>
              <a:rPr lang="en-US" sz="3600" dirty="0"/>
              <a:t>Visualize workflow:</a:t>
            </a:r>
          </a:p>
        </p:txBody>
      </p:sp>
      <p:pic>
        <p:nvPicPr>
          <p:cNvPr id="11268" name="Picture 4" descr="Image">
            <a:extLst>
              <a:ext uri="{FF2B5EF4-FFF2-40B4-BE49-F238E27FC236}">
                <a16:creationId xmlns:a16="http://schemas.microsoft.com/office/drawing/2014/main" id="{40348EB4-4F47-35F4-174E-B3A1E4A65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5680" y="1035740"/>
            <a:ext cx="2887028" cy="205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9895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30F3D-C1BD-C2C4-A603-A341643E7250}"/>
              </a:ext>
            </a:extLst>
          </p:cNvPr>
          <p:cNvSpPr txBox="1"/>
          <p:nvPr/>
        </p:nvSpPr>
        <p:spPr>
          <a:xfrm>
            <a:off x="1093043" y="1288753"/>
            <a:ext cx="7513321" cy="4659802"/>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dirty="0">
                <a:effectLst/>
                <a:latin typeface="Open Sans" panose="020B0606030504020204" pitchFamily="34" charset="0"/>
              </a:rPr>
              <a:t>Limiting WIP ensures that at any point in time there is never too much or too little work to do.</a:t>
            </a:r>
          </a:p>
          <a:p>
            <a:pPr marL="342900" indent="-342900" algn="l">
              <a:lnSpc>
                <a:spcPct val="150000"/>
              </a:lnSpc>
              <a:buFont typeface="Wingdings" panose="05000000000000000000" pitchFamily="2" charset="2"/>
              <a:buChar char="§"/>
            </a:pPr>
            <a:r>
              <a:rPr lang="en-US" sz="2000" b="0" i="0" dirty="0">
                <a:effectLst/>
                <a:latin typeface="Open Sans" panose="020B0606030504020204" pitchFamily="34" charset="0"/>
              </a:rPr>
              <a:t> You want to have just the right number of cards on a Kanban board that can be handled by resources available.</a:t>
            </a:r>
          </a:p>
          <a:p>
            <a:pPr marL="342900" indent="-342900" algn="l">
              <a:lnSpc>
                <a:spcPct val="150000"/>
              </a:lnSpc>
              <a:buFont typeface="Wingdings" panose="05000000000000000000" pitchFamily="2" charset="2"/>
              <a:buChar char="§"/>
            </a:pPr>
            <a:r>
              <a:rPr lang="en-US" sz="2000" b="0" i="0" dirty="0">
                <a:effectLst/>
                <a:latin typeface="Open Sans" panose="020B0606030504020204" pitchFamily="34" charset="0"/>
              </a:rPr>
              <a:t>This is achieved by implementing a pull system where new work is only ‘pulled’ in when there is enough capacity to handle it. </a:t>
            </a:r>
          </a:p>
          <a:p>
            <a:pPr marL="342900" indent="-342900" algn="l">
              <a:lnSpc>
                <a:spcPct val="150000"/>
              </a:lnSpc>
              <a:buFont typeface="Wingdings" panose="05000000000000000000" pitchFamily="2" charset="2"/>
              <a:buChar char="§"/>
            </a:pPr>
            <a:r>
              <a:rPr lang="en-US" sz="2000" b="0" i="0" dirty="0">
                <a:effectLst/>
                <a:latin typeface="Open Sans" panose="020B0606030504020204" pitchFamily="34" charset="0"/>
              </a:rPr>
              <a:t>For this to work, limits to WIP need to be set and adjusted.</a:t>
            </a:r>
          </a:p>
          <a:p>
            <a:pPr marL="342900" indent="-342900" algn="l">
              <a:lnSpc>
                <a:spcPct val="150000"/>
              </a:lnSpc>
              <a:buFont typeface="Wingdings" panose="05000000000000000000" pitchFamily="2" charset="2"/>
              <a:buChar char="§"/>
            </a:pPr>
            <a:r>
              <a:rPr lang="en-US" sz="2000" b="0" i="0" dirty="0">
                <a:effectLst/>
                <a:latin typeface="Open Sans" panose="020B0606030504020204" pitchFamily="34" charset="0"/>
              </a:rPr>
              <a:t>For example, to have a team of 20 engineers and operators build 10 cars a week.</a:t>
            </a:r>
          </a:p>
        </p:txBody>
      </p:sp>
      <p:sp>
        <p:nvSpPr>
          <p:cNvPr id="5" name="TextBox 4">
            <a:extLst>
              <a:ext uri="{FF2B5EF4-FFF2-40B4-BE49-F238E27FC236}">
                <a16:creationId xmlns:a16="http://schemas.microsoft.com/office/drawing/2014/main" id="{CCA1C37F-B9CF-87A9-3A65-ED5782752057}"/>
              </a:ext>
            </a:extLst>
          </p:cNvPr>
          <p:cNvSpPr txBox="1"/>
          <p:nvPr/>
        </p:nvSpPr>
        <p:spPr>
          <a:xfrm>
            <a:off x="741875" y="252219"/>
            <a:ext cx="6105524" cy="916469"/>
          </a:xfrm>
          <a:prstGeom prst="rect">
            <a:avLst/>
          </a:prstGeom>
          <a:noFill/>
        </p:spPr>
        <p:txBody>
          <a:bodyPr wrap="square">
            <a:spAutoFit/>
          </a:bodyPr>
          <a:lstStyle/>
          <a:p>
            <a:pPr lvl="1">
              <a:lnSpc>
                <a:spcPct val="150000"/>
              </a:lnSpc>
            </a:pPr>
            <a:r>
              <a:rPr lang="en-US" sz="4000" dirty="0"/>
              <a:t>2. WIP (work in progress):</a:t>
            </a:r>
          </a:p>
        </p:txBody>
      </p:sp>
      <p:pic>
        <p:nvPicPr>
          <p:cNvPr id="12290" name="Picture 2" descr="Do Less to Do More: WIP Limits in Kanban | Nave">
            <a:extLst>
              <a:ext uri="{FF2B5EF4-FFF2-40B4-BE49-F238E27FC236}">
                <a16:creationId xmlns:a16="http://schemas.microsoft.com/office/drawing/2014/main" id="{8F4CB71D-A0E7-27F3-3240-45AE88EBE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5525" y="1274158"/>
            <a:ext cx="3276733" cy="20094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hat Is a WIP Limit in Kanban, and Why Is It Important?">
            <a:extLst>
              <a:ext uri="{FF2B5EF4-FFF2-40B4-BE49-F238E27FC236}">
                <a16:creationId xmlns:a16="http://schemas.microsoft.com/office/drawing/2014/main" id="{67FF81B7-4F30-4244-62E6-6CD9CD43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5525" y="3703724"/>
            <a:ext cx="3385001" cy="218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739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5F0D9-AE15-0783-C4C9-A85B80625E6B}"/>
              </a:ext>
            </a:extLst>
          </p:cNvPr>
          <p:cNvSpPr txBox="1"/>
          <p:nvPr/>
        </p:nvSpPr>
        <p:spPr>
          <a:xfrm>
            <a:off x="700549" y="188959"/>
            <a:ext cx="6100916" cy="916469"/>
          </a:xfrm>
          <a:prstGeom prst="rect">
            <a:avLst/>
          </a:prstGeom>
          <a:noFill/>
        </p:spPr>
        <p:txBody>
          <a:bodyPr wrap="square">
            <a:spAutoFit/>
          </a:bodyPr>
          <a:lstStyle/>
          <a:p>
            <a:pPr lvl="1">
              <a:lnSpc>
                <a:spcPct val="150000"/>
              </a:lnSpc>
            </a:pPr>
            <a:r>
              <a:rPr lang="en-US" sz="4000" dirty="0"/>
              <a:t>3.Focus on the flow:</a:t>
            </a:r>
          </a:p>
        </p:txBody>
      </p:sp>
      <p:pic>
        <p:nvPicPr>
          <p:cNvPr id="13314" name="Picture 2" descr="Get a Kanban! (or Scrum board) | Mauveweb">
            <a:extLst>
              <a:ext uri="{FF2B5EF4-FFF2-40B4-BE49-F238E27FC236}">
                <a16:creationId xmlns:a16="http://schemas.microsoft.com/office/drawing/2014/main" id="{1BE16D3A-F3C4-B82A-E50D-97AF3D0C0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773" y="1098987"/>
            <a:ext cx="3539447" cy="207776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EA7263F5-BEFD-547D-9B28-3865063BD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773" y="3681250"/>
            <a:ext cx="3539447" cy="20777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82CAD7-F696-2D8B-A4AD-D4C46D32DF6E}"/>
              </a:ext>
            </a:extLst>
          </p:cNvPr>
          <p:cNvSpPr txBox="1"/>
          <p:nvPr/>
        </p:nvSpPr>
        <p:spPr>
          <a:xfrm>
            <a:off x="1162631" y="1195728"/>
            <a:ext cx="6681418" cy="446654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i="0" dirty="0">
                <a:effectLst/>
                <a:latin typeface="Univers LT W01_55 Roman"/>
              </a:rPr>
              <a:t>The third principle pertains to focusing on the flow of production and the process. </a:t>
            </a:r>
          </a:p>
          <a:p>
            <a:pPr marL="342900" indent="-342900">
              <a:lnSpc>
                <a:spcPct val="150000"/>
              </a:lnSpc>
              <a:buFont typeface="Wingdings" panose="05000000000000000000" pitchFamily="2" charset="2"/>
              <a:buChar char="Ø"/>
            </a:pPr>
            <a:r>
              <a:rPr lang="en-US" sz="2400" b="0" i="0" dirty="0">
                <a:effectLst/>
                <a:latin typeface="Univers LT W01_55 Roman"/>
              </a:rPr>
              <a:t>The Kanban board implemented in the first step provides a great tool to observe how work is moving from one operation to the next. </a:t>
            </a:r>
          </a:p>
          <a:p>
            <a:pPr marL="342900" indent="-342900">
              <a:lnSpc>
                <a:spcPct val="150000"/>
              </a:lnSpc>
              <a:buFont typeface="Wingdings" panose="05000000000000000000" pitchFamily="2" charset="2"/>
              <a:buChar char="Ø"/>
            </a:pPr>
            <a:r>
              <a:rPr lang="en-US" sz="2400" b="0" i="0" dirty="0">
                <a:effectLst/>
                <a:latin typeface="Univers LT W01_55 Roman"/>
              </a:rPr>
              <a:t>This will highlight any potential bottlenecks and allow managers to focus on interruptions in the normal flow.</a:t>
            </a:r>
            <a:endParaRPr lang="en-IN" sz="2400" dirty="0"/>
          </a:p>
        </p:txBody>
      </p:sp>
    </p:spTree>
    <p:extLst>
      <p:ext uri="{BB962C8B-B14F-4D97-AF65-F5344CB8AC3E}">
        <p14:creationId xmlns:p14="http://schemas.microsoft.com/office/powerpoint/2010/main" val="420830828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603134-5E88-4A3F-B4DE-588D943D0DBB}"/>
              </a:ext>
            </a:extLst>
          </p:cNvPr>
          <p:cNvSpPr txBox="1"/>
          <p:nvPr/>
        </p:nvSpPr>
        <p:spPr>
          <a:xfrm>
            <a:off x="867697" y="0"/>
            <a:ext cx="6100916" cy="998928"/>
          </a:xfrm>
          <a:prstGeom prst="rect">
            <a:avLst/>
          </a:prstGeom>
          <a:noFill/>
        </p:spPr>
        <p:txBody>
          <a:bodyPr wrap="square">
            <a:spAutoFit/>
          </a:bodyPr>
          <a:lstStyle/>
          <a:p>
            <a:pPr lvl="1">
              <a:lnSpc>
                <a:spcPct val="150000"/>
              </a:lnSpc>
            </a:pPr>
            <a:r>
              <a:rPr lang="en-US" sz="4400" dirty="0"/>
              <a:t>4.Continues increment:</a:t>
            </a:r>
            <a:endParaRPr lang="en-IN" sz="4400" dirty="0"/>
          </a:p>
        </p:txBody>
      </p:sp>
      <p:sp>
        <p:nvSpPr>
          <p:cNvPr id="5" name="TextBox 4">
            <a:extLst>
              <a:ext uri="{FF2B5EF4-FFF2-40B4-BE49-F238E27FC236}">
                <a16:creationId xmlns:a16="http://schemas.microsoft.com/office/drawing/2014/main" id="{00D2644A-7A5E-969F-6B55-B97ADE068DC9}"/>
              </a:ext>
            </a:extLst>
          </p:cNvPr>
          <p:cNvSpPr txBox="1"/>
          <p:nvPr/>
        </p:nvSpPr>
        <p:spPr>
          <a:xfrm>
            <a:off x="1280652" y="998928"/>
            <a:ext cx="7243916" cy="502054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i="0" dirty="0">
                <a:effectLst/>
                <a:latin typeface="Univers LT W01_55 Roman"/>
              </a:rPr>
              <a:t>The last principle of Kanban is continuous improvement.</a:t>
            </a:r>
          </a:p>
          <a:p>
            <a:pPr marL="342900" indent="-342900">
              <a:lnSpc>
                <a:spcPct val="150000"/>
              </a:lnSpc>
              <a:buFont typeface="Wingdings" panose="05000000000000000000" pitchFamily="2" charset="2"/>
              <a:buChar char="Ø"/>
            </a:pPr>
            <a:r>
              <a:rPr lang="en-US" sz="2400" b="0" i="0" dirty="0">
                <a:effectLst/>
                <a:latin typeface="Univers LT W01_55 Roman"/>
              </a:rPr>
              <a:t> This is a common theme in most lean manufacturing methods. </a:t>
            </a:r>
          </a:p>
          <a:p>
            <a:pPr marL="342900" indent="-342900">
              <a:lnSpc>
                <a:spcPct val="150000"/>
              </a:lnSpc>
              <a:buFont typeface="Wingdings" panose="05000000000000000000" pitchFamily="2" charset="2"/>
              <a:buChar char="Ø"/>
            </a:pPr>
            <a:r>
              <a:rPr lang="en-US" sz="2400" b="0" i="0" dirty="0">
                <a:effectLst/>
                <a:latin typeface="Univers LT W01_55 Roman"/>
              </a:rPr>
              <a:t>Unless you are operating at maximum efficiency, you will need to keep improving. </a:t>
            </a:r>
          </a:p>
          <a:p>
            <a:pPr marL="342900" indent="-342900">
              <a:lnSpc>
                <a:spcPct val="150000"/>
              </a:lnSpc>
              <a:buFont typeface="Wingdings" panose="05000000000000000000" pitchFamily="2" charset="2"/>
              <a:buChar char="Ø"/>
            </a:pPr>
            <a:r>
              <a:rPr lang="en-US" sz="2400" b="0" i="0" dirty="0">
                <a:effectLst/>
                <a:latin typeface="Univers LT W01_55 Roman"/>
              </a:rPr>
              <a:t>As you start implementing Kanban and lean manufacturing principles within your operations, you will need to adjust to keep this improvement.</a:t>
            </a:r>
            <a:endParaRPr lang="en-IN" sz="2400" dirty="0"/>
          </a:p>
        </p:txBody>
      </p:sp>
      <p:pic>
        <p:nvPicPr>
          <p:cNvPr id="14338" name="Picture 2" descr="Continuous increment Vector Icons free download in SVG, PNG Format">
            <a:extLst>
              <a:ext uri="{FF2B5EF4-FFF2-40B4-BE49-F238E27FC236}">
                <a16:creationId xmlns:a16="http://schemas.microsoft.com/office/drawing/2014/main" id="{CE4F15EF-BE16-0483-DB72-F16B82245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275" y="1224016"/>
            <a:ext cx="3191414" cy="398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3306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9" name="Group 12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10" name="Group 179">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11" name="Rectangle 180">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2"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16" name="Picture 4" descr="Computer script on a screen">
            <a:extLst>
              <a:ext uri="{FF2B5EF4-FFF2-40B4-BE49-F238E27FC236}">
                <a16:creationId xmlns:a16="http://schemas.microsoft.com/office/drawing/2014/main" id="{E4582521-5827-4C8D-B950-F2B192A197F0}"/>
              </a:ext>
            </a:extLst>
          </p:cNvPr>
          <p:cNvPicPr>
            <a:picLocks noChangeAspect="1"/>
          </p:cNvPicPr>
          <p:nvPr/>
        </p:nvPicPr>
        <p:blipFill rotWithShape="1">
          <a:blip r:embed="rId4">
            <a:alphaModFix/>
          </a:blip>
          <a:srcRect t="7005" b="8701"/>
          <a:stretch/>
        </p:blipFill>
        <p:spPr>
          <a:xfrm>
            <a:off x="3611" y="10"/>
            <a:ext cx="12188389" cy="6857990"/>
          </a:xfrm>
          <a:prstGeom prst="rect">
            <a:avLst/>
          </a:prstGeom>
        </p:spPr>
      </p:pic>
      <p:grpSp>
        <p:nvGrpSpPr>
          <p:cNvPr id="212" name="Group 183">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13"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87"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8"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9"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0"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1"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2"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3"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4"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5"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6"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97"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8"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9"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0"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1"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2"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3"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4"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5"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6"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3" name="TextBox 2">
            <a:extLst>
              <a:ext uri="{FF2B5EF4-FFF2-40B4-BE49-F238E27FC236}">
                <a16:creationId xmlns:a16="http://schemas.microsoft.com/office/drawing/2014/main" id="{06B0D9A7-7722-06CC-D98C-EC41403BCDBB}"/>
              </a:ext>
            </a:extLst>
          </p:cNvPr>
          <p:cNvSpPr txBox="1"/>
          <p:nvPr/>
        </p:nvSpPr>
        <p:spPr>
          <a:xfrm>
            <a:off x="2667000" y="2328334"/>
            <a:ext cx="6858000" cy="1367896"/>
          </a:xfrm>
          <a:prstGeom prst="rect">
            <a:avLst/>
          </a:prstGeom>
        </p:spPr>
        <p:txBody>
          <a:bodyPr vert="horz" lIns="91440" tIns="45720" rIns="91440" bIns="45720" rtlCol="0" anchor="b">
            <a:normAutofit/>
          </a:bodyPr>
          <a:lstStyle/>
          <a:p>
            <a:pPr lvl="0" algn="ctr" defTabSz="914400">
              <a:lnSpc>
                <a:spcPct val="90000"/>
              </a:lnSpc>
              <a:spcBef>
                <a:spcPct val="0"/>
              </a:spcBef>
              <a:spcAft>
                <a:spcPts val="600"/>
              </a:spcAft>
              <a:buSzPct val="125000"/>
            </a:pPr>
            <a:r>
              <a:rPr lang="en-US" sz="4800" cap="all">
                <a:latin typeface="+mj-lt"/>
                <a:ea typeface="+mj-ea"/>
                <a:cs typeface="+mj-cs"/>
              </a:rPr>
              <a:t>EXTREME PROGRAMMING</a:t>
            </a:r>
          </a:p>
        </p:txBody>
      </p:sp>
    </p:spTree>
    <p:extLst>
      <p:ext uri="{BB962C8B-B14F-4D97-AF65-F5344CB8AC3E}">
        <p14:creationId xmlns:p14="http://schemas.microsoft.com/office/powerpoint/2010/main" val="306232932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EF5EC-0295-52FF-BF29-5B8D3E98C539}"/>
              </a:ext>
            </a:extLst>
          </p:cNvPr>
          <p:cNvSpPr txBox="1"/>
          <p:nvPr/>
        </p:nvSpPr>
        <p:spPr>
          <a:xfrm>
            <a:off x="3483078" y="375773"/>
            <a:ext cx="6100916" cy="646331"/>
          </a:xfrm>
          <a:prstGeom prst="rect">
            <a:avLst/>
          </a:prstGeom>
          <a:noFill/>
        </p:spPr>
        <p:txBody>
          <a:bodyPr wrap="square">
            <a:spAutoFit/>
          </a:bodyPr>
          <a:lstStyle/>
          <a:p>
            <a:pPr lvl="0"/>
            <a:r>
              <a:rPr lang="en-US" sz="3600"/>
              <a:t>EXTREME PROGRAMMING</a:t>
            </a:r>
            <a:endParaRPr lang="en-US" sz="3600" dirty="0"/>
          </a:p>
        </p:txBody>
      </p:sp>
      <p:sp>
        <p:nvSpPr>
          <p:cNvPr id="5" name="TextBox 4">
            <a:extLst>
              <a:ext uri="{FF2B5EF4-FFF2-40B4-BE49-F238E27FC236}">
                <a16:creationId xmlns:a16="http://schemas.microsoft.com/office/drawing/2014/main" id="{34AF6FEC-D800-5F4D-74AB-DFCB93FD8CAC}"/>
              </a:ext>
            </a:extLst>
          </p:cNvPr>
          <p:cNvSpPr txBox="1"/>
          <p:nvPr/>
        </p:nvSpPr>
        <p:spPr>
          <a:xfrm>
            <a:off x="1152831" y="1425281"/>
            <a:ext cx="7155427" cy="3416320"/>
          </a:xfrm>
          <a:prstGeom prst="rect">
            <a:avLst/>
          </a:prstGeom>
          <a:noFill/>
        </p:spPr>
        <p:txBody>
          <a:bodyPr wrap="square">
            <a:spAutoFit/>
          </a:bodyPr>
          <a:lstStyle/>
          <a:p>
            <a:pPr marL="457200" indent="-457200">
              <a:buFont typeface="Arial" panose="020B0604020202020204" pitchFamily="34" charset="0"/>
              <a:buChar char="•"/>
            </a:pPr>
            <a:r>
              <a:rPr lang="en-US" sz="2400" b="0" i="0" dirty="0">
                <a:effectLst/>
                <a:latin typeface="Nunito" pitchFamily="2" charset="0"/>
              </a:rPr>
              <a:t>XP sets out to lower the cost of change by introducing basic values, principles and practices.</a:t>
            </a:r>
          </a:p>
          <a:p>
            <a:pPr marL="457200" indent="-457200">
              <a:buFont typeface="Arial" panose="020B0604020202020204" pitchFamily="34" charset="0"/>
              <a:buChar char="•"/>
            </a:pPr>
            <a:r>
              <a:rPr lang="en-US" sz="2400" b="0" i="0" dirty="0">
                <a:effectLst/>
                <a:latin typeface="Nunito" pitchFamily="2" charset="0"/>
              </a:rPr>
              <a:t>By applying XP, a system development project should be more flexible with respect to changes.</a:t>
            </a:r>
          </a:p>
          <a:p>
            <a:pPr marL="457200" indent="-457200">
              <a:buFont typeface="Arial" panose="020B0604020202020204" pitchFamily="34" charset="0"/>
              <a:buChar char="•"/>
            </a:pPr>
            <a:r>
              <a:rPr lang="en-US" sz="2400" dirty="0">
                <a:latin typeface="Nunito" pitchFamily="2" charset="0"/>
              </a:rPr>
              <a:t>There are some value and principles in this extreme programming.</a:t>
            </a:r>
          </a:p>
          <a:p>
            <a:pPr marL="457200" indent="-457200">
              <a:buFont typeface="Arial" panose="020B0604020202020204" pitchFamily="34" charset="0"/>
              <a:buChar char="•"/>
            </a:pPr>
            <a:r>
              <a:rPr lang="en-US" sz="2400" dirty="0">
                <a:latin typeface="Nunito" pitchFamily="2" charset="0"/>
              </a:rPr>
              <a:t>This is known as extreme programming.</a:t>
            </a:r>
            <a:endParaRPr lang="en-IN" dirty="0"/>
          </a:p>
        </p:txBody>
      </p:sp>
      <p:pic>
        <p:nvPicPr>
          <p:cNvPr id="6" name="Picture 12" descr="Extreme Programming Meets Real-time Data">
            <a:extLst>
              <a:ext uri="{FF2B5EF4-FFF2-40B4-BE49-F238E27FC236}">
                <a16:creationId xmlns:a16="http://schemas.microsoft.com/office/drawing/2014/main" id="{C608D024-DBE9-D8B4-F358-1FA464375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1491" y="34290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eXtreme Programming - XP Values Principles and Practices for Software  Engineering - YouTube">
            <a:extLst>
              <a:ext uri="{FF2B5EF4-FFF2-40B4-BE49-F238E27FC236}">
                <a16:creationId xmlns:a16="http://schemas.microsoft.com/office/drawing/2014/main" id="{9D788E81-6742-EBF6-1BC4-4BBD944D0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016" y="1484675"/>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81127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55" name="Group 13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3" name="TextBox 2">
            <a:extLst>
              <a:ext uri="{FF2B5EF4-FFF2-40B4-BE49-F238E27FC236}">
                <a16:creationId xmlns:a16="http://schemas.microsoft.com/office/drawing/2014/main" id="{3CFFA31E-C3ED-08B6-FBCD-99CB19DF1992}"/>
              </a:ext>
            </a:extLst>
          </p:cNvPr>
          <p:cNvSpPr txBox="1"/>
          <p:nvPr/>
        </p:nvSpPr>
        <p:spPr>
          <a:xfrm>
            <a:off x="2266949" y="3964865"/>
            <a:ext cx="9786938" cy="1147858"/>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pPr>
            <a:r>
              <a:rPr lang="en-US" sz="4400" cap="all" dirty="0">
                <a:latin typeface="+mj-lt"/>
                <a:ea typeface="+mj-ea"/>
                <a:cs typeface="+mj-cs"/>
              </a:rPr>
              <a:t>VALUES OF EXTREME PROGRAMMING</a:t>
            </a:r>
          </a:p>
        </p:txBody>
      </p:sp>
      <p:pic>
        <p:nvPicPr>
          <p:cNvPr id="7" name="Graphic 6" descr="Checkmark">
            <a:extLst>
              <a:ext uri="{FF2B5EF4-FFF2-40B4-BE49-F238E27FC236}">
                <a16:creationId xmlns:a16="http://schemas.microsoft.com/office/drawing/2014/main" id="{B9BD674C-B3D2-02DE-5B3E-061B7B3396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307" y="1108038"/>
            <a:ext cx="289380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90916629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C4875B-865C-0B85-BB03-B752843DAE62}"/>
              </a:ext>
            </a:extLst>
          </p:cNvPr>
          <p:cNvSpPr txBox="1"/>
          <p:nvPr/>
        </p:nvSpPr>
        <p:spPr>
          <a:xfrm>
            <a:off x="3072158" y="293386"/>
            <a:ext cx="7091346" cy="584775"/>
          </a:xfrm>
          <a:prstGeom prst="rect">
            <a:avLst/>
          </a:prstGeom>
          <a:noFill/>
        </p:spPr>
        <p:txBody>
          <a:bodyPr wrap="square">
            <a:spAutoFit/>
          </a:bodyPr>
          <a:lstStyle/>
          <a:p>
            <a:pPr lvl="0"/>
            <a:r>
              <a:rPr lang="en-US" sz="3200" dirty="0"/>
              <a:t>VALUES OF EXTREME PROGRAMMING</a:t>
            </a:r>
          </a:p>
        </p:txBody>
      </p:sp>
      <p:sp>
        <p:nvSpPr>
          <p:cNvPr id="5" name="TextBox 4">
            <a:extLst>
              <a:ext uri="{FF2B5EF4-FFF2-40B4-BE49-F238E27FC236}">
                <a16:creationId xmlns:a16="http://schemas.microsoft.com/office/drawing/2014/main" id="{6F7C79A4-7855-ADAD-0213-83399BAAC961}"/>
              </a:ext>
            </a:extLst>
          </p:cNvPr>
          <p:cNvSpPr txBox="1"/>
          <p:nvPr/>
        </p:nvSpPr>
        <p:spPr>
          <a:xfrm>
            <a:off x="1624273" y="1128787"/>
            <a:ext cx="6101254" cy="392415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0" i="0" dirty="0">
                <a:effectLst/>
                <a:latin typeface="Nunito" pitchFamily="2" charset="0"/>
              </a:rPr>
              <a:t>Extreme Programming (XP) is based on the five values −</a:t>
            </a:r>
          </a:p>
          <a:p>
            <a:pPr marL="2171700" lvl="4" indent="-342900" algn="just">
              <a:lnSpc>
                <a:spcPct val="150000"/>
              </a:lnSpc>
              <a:buFont typeface="Wingdings" panose="05000000000000000000" pitchFamily="2" charset="2"/>
              <a:buChar char="§"/>
            </a:pPr>
            <a:r>
              <a:rPr lang="en-US" sz="2400" b="0" i="0" dirty="0">
                <a:effectLst/>
                <a:latin typeface="Nunito" pitchFamily="2" charset="0"/>
              </a:rPr>
              <a:t>Communication</a:t>
            </a:r>
          </a:p>
          <a:p>
            <a:pPr marL="2171700" lvl="4" indent="-342900" algn="just">
              <a:lnSpc>
                <a:spcPct val="150000"/>
              </a:lnSpc>
              <a:buFont typeface="Wingdings" panose="05000000000000000000" pitchFamily="2" charset="2"/>
              <a:buChar char="§"/>
            </a:pPr>
            <a:r>
              <a:rPr lang="en-US" sz="2400" b="0" i="0" dirty="0">
                <a:effectLst/>
                <a:latin typeface="Nunito" pitchFamily="2" charset="0"/>
              </a:rPr>
              <a:t>Simplicity</a:t>
            </a:r>
          </a:p>
          <a:p>
            <a:pPr marL="2171700" lvl="4" indent="-342900" algn="just">
              <a:lnSpc>
                <a:spcPct val="150000"/>
              </a:lnSpc>
              <a:buFont typeface="Wingdings" panose="05000000000000000000" pitchFamily="2" charset="2"/>
              <a:buChar char="§"/>
            </a:pPr>
            <a:r>
              <a:rPr lang="en-US" sz="2400" b="0" i="0" dirty="0">
                <a:effectLst/>
                <a:latin typeface="Nunito" pitchFamily="2" charset="0"/>
              </a:rPr>
              <a:t>Feedback</a:t>
            </a:r>
          </a:p>
          <a:p>
            <a:pPr marL="2171700" lvl="4" indent="-342900" algn="just">
              <a:lnSpc>
                <a:spcPct val="150000"/>
              </a:lnSpc>
              <a:buFont typeface="Wingdings" panose="05000000000000000000" pitchFamily="2" charset="2"/>
              <a:buChar char="§"/>
            </a:pPr>
            <a:r>
              <a:rPr lang="en-US" sz="2400" b="0" i="0" dirty="0">
                <a:effectLst/>
                <a:latin typeface="Nunito" pitchFamily="2" charset="0"/>
              </a:rPr>
              <a:t>Courage</a:t>
            </a:r>
          </a:p>
          <a:p>
            <a:pPr marL="2171700" lvl="4" indent="-342900" algn="just">
              <a:lnSpc>
                <a:spcPct val="150000"/>
              </a:lnSpc>
              <a:buFont typeface="Wingdings" panose="05000000000000000000" pitchFamily="2" charset="2"/>
              <a:buChar char="§"/>
            </a:pPr>
            <a:r>
              <a:rPr lang="en-US" sz="2400" b="0" i="0" dirty="0">
                <a:effectLst/>
                <a:latin typeface="Nunito" pitchFamily="2" charset="0"/>
              </a:rPr>
              <a:t>Respect</a:t>
            </a:r>
          </a:p>
        </p:txBody>
      </p:sp>
      <p:pic>
        <p:nvPicPr>
          <p:cNvPr id="6" name="Picture 8" descr="What is extreme programming and how it makes your code better? | by Omkar  Birade | interleap | Medium">
            <a:extLst>
              <a:ext uri="{FF2B5EF4-FFF2-40B4-BE49-F238E27FC236}">
                <a16:creationId xmlns:a16="http://schemas.microsoft.com/office/drawing/2014/main" id="{91BE9125-20F4-3265-7AA3-09ED1CCF1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866" y="1873448"/>
            <a:ext cx="3899966" cy="317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55901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EAD81B-5E2E-F190-69DB-7ACE64E01222}"/>
              </a:ext>
            </a:extLst>
          </p:cNvPr>
          <p:cNvSpPr txBox="1"/>
          <p:nvPr/>
        </p:nvSpPr>
        <p:spPr>
          <a:xfrm>
            <a:off x="973772" y="803791"/>
            <a:ext cx="11025188" cy="5909310"/>
          </a:xfrm>
          <a:prstGeom prst="rect">
            <a:avLst/>
          </a:prstGeom>
          <a:noFill/>
        </p:spPr>
        <p:txBody>
          <a:bodyPr wrap="square">
            <a:spAutoFit/>
          </a:bodyPr>
          <a:lstStyle/>
          <a:p>
            <a:pPr algn="l">
              <a:lnSpc>
                <a:spcPct val="150000"/>
              </a:lnSpc>
            </a:pPr>
            <a:r>
              <a:rPr lang="en-US" sz="2000" b="0" i="0" dirty="0">
                <a:effectLst/>
                <a:latin typeface="Heebo" panose="020B0604020202020204" pitchFamily="2" charset="-79"/>
                <a:cs typeface="Heebo" panose="020B0604020202020204" pitchFamily="2" charset="-79"/>
              </a:rPr>
              <a:t>Communication:</a:t>
            </a:r>
          </a:p>
          <a:p>
            <a:pPr marL="342900" indent="-342900" algn="just">
              <a:lnSpc>
                <a:spcPct val="150000"/>
              </a:lnSpc>
              <a:buFont typeface="Wingdings" panose="05000000000000000000" pitchFamily="2" charset="2"/>
              <a:buChar char="Ø"/>
            </a:pPr>
            <a:r>
              <a:rPr lang="en-US" sz="2000" b="0" i="0" dirty="0">
                <a:effectLst/>
                <a:latin typeface="Nunito" pitchFamily="2" charset="0"/>
              </a:rPr>
              <a:t>Communication plays a major role in the success of a project. </a:t>
            </a:r>
          </a:p>
          <a:p>
            <a:pPr marL="342900" indent="-342900" algn="just">
              <a:lnSpc>
                <a:spcPct val="150000"/>
              </a:lnSpc>
              <a:buFont typeface="Wingdings" panose="05000000000000000000" pitchFamily="2" charset="2"/>
              <a:buChar char="Ø"/>
            </a:pPr>
            <a:r>
              <a:rPr lang="en-US" sz="2000" b="0" i="0" dirty="0">
                <a:effectLst/>
                <a:latin typeface="Nunito" pitchFamily="2" charset="0"/>
              </a:rPr>
              <a:t>Problems with projects often arise due to lack of communication. </a:t>
            </a:r>
          </a:p>
          <a:p>
            <a:pPr marL="342900" indent="-342900" algn="just">
              <a:lnSpc>
                <a:spcPct val="150000"/>
              </a:lnSpc>
              <a:buFont typeface="Wingdings" panose="05000000000000000000" pitchFamily="2" charset="2"/>
              <a:buChar char="Ø"/>
            </a:pPr>
            <a:r>
              <a:rPr lang="en-US" sz="2000" b="0" i="0" dirty="0">
                <a:effectLst/>
                <a:latin typeface="Nunito" pitchFamily="2" charset="0"/>
              </a:rPr>
              <a:t>Many circumstances may lead to the breakdown in communication.</a:t>
            </a:r>
          </a:p>
          <a:p>
            <a:pPr marL="342900" indent="-342900" algn="just">
              <a:lnSpc>
                <a:spcPct val="150000"/>
              </a:lnSpc>
              <a:buFont typeface="Wingdings" panose="05000000000000000000" pitchFamily="2" charset="2"/>
              <a:buChar char="Ø"/>
            </a:pPr>
            <a:r>
              <a:rPr lang="en-US" sz="2000" b="0" i="0" dirty="0">
                <a:effectLst/>
                <a:latin typeface="Nunito" pitchFamily="2" charset="0"/>
              </a:rPr>
              <a:t>Some of the common problems are −</a:t>
            </a:r>
          </a:p>
          <a:p>
            <a:pPr lvl="2" algn="just">
              <a:lnSpc>
                <a:spcPct val="150000"/>
              </a:lnSpc>
              <a:buFont typeface="Arial" panose="020B0604020202020204" pitchFamily="34" charset="0"/>
              <a:buChar char="•"/>
            </a:pPr>
            <a:r>
              <a:rPr lang="en-US" sz="2000" b="0" i="0" dirty="0">
                <a:effectLst/>
                <a:latin typeface="Nunito" pitchFamily="2" charset="0"/>
              </a:rPr>
              <a:t>A developer may not tell someone else about a critical change in the design.</a:t>
            </a:r>
          </a:p>
          <a:p>
            <a:pPr lvl="2" algn="just">
              <a:lnSpc>
                <a:spcPct val="150000"/>
              </a:lnSpc>
              <a:buFont typeface="Arial" panose="020B0604020202020204" pitchFamily="34" charset="0"/>
              <a:buChar char="•"/>
            </a:pPr>
            <a:r>
              <a:rPr lang="en-US" sz="2000" b="0" i="0" dirty="0">
                <a:effectLst/>
                <a:latin typeface="Nunito" pitchFamily="2" charset="0"/>
              </a:rPr>
              <a:t>A developer may not ask the customer the right questions, and so a critical domain decision is blown.</a:t>
            </a:r>
          </a:p>
          <a:p>
            <a:pPr lvl="2" algn="just">
              <a:lnSpc>
                <a:spcPct val="150000"/>
              </a:lnSpc>
              <a:buFont typeface="Arial" panose="020B0604020202020204" pitchFamily="34" charset="0"/>
              <a:buChar char="•"/>
            </a:pPr>
            <a:r>
              <a:rPr lang="en-US" sz="2000" b="0" i="0" dirty="0">
                <a:effectLst/>
                <a:latin typeface="Nunito" pitchFamily="2" charset="0"/>
              </a:rPr>
              <a:t>A manager may not ask a developer the right question, and project progress is misreported.</a:t>
            </a:r>
          </a:p>
          <a:p>
            <a:pPr lvl="2" algn="just">
              <a:lnSpc>
                <a:spcPct val="150000"/>
              </a:lnSpc>
              <a:buFont typeface="Arial" panose="020B0604020202020204" pitchFamily="34" charset="0"/>
              <a:buChar char="•"/>
            </a:pPr>
            <a:r>
              <a:rPr lang="en-US" sz="2000" b="0" i="0" dirty="0">
                <a:effectLst/>
                <a:latin typeface="Nunito" pitchFamily="2" charset="0"/>
              </a:rPr>
              <a:t>A developer may ignore something important conveyed by the customer.</a:t>
            </a:r>
          </a:p>
          <a:p>
            <a:pPr algn="just">
              <a:lnSpc>
                <a:spcPct val="150000"/>
              </a:lnSpc>
            </a:pPr>
            <a:endParaRPr lang="en-US" sz="2000" b="0" i="0" dirty="0">
              <a:effectLst/>
              <a:latin typeface="Nunito" pitchFamily="2" charset="0"/>
            </a:endParaRPr>
          </a:p>
          <a:p>
            <a:pPr algn="l"/>
            <a:endParaRPr lang="en-US" b="0" i="0" dirty="0">
              <a:solidFill>
                <a:srgbClr val="000000"/>
              </a:solidFill>
              <a:effectLst/>
              <a:latin typeface="Nunito" pitchFamily="2" charset="0"/>
            </a:endParaRPr>
          </a:p>
        </p:txBody>
      </p:sp>
      <p:pic>
        <p:nvPicPr>
          <p:cNvPr id="4" name="Picture 14" descr="99,882 Communication skills Images, Stock Photos &amp; Vectors | Shutterstock">
            <a:extLst>
              <a:ext uri="{FF2B5EF4-FFF2-40B4-BE49-F238E27FC236}">
                <a16:creationId xmlns:a16="http://schemas.microsoft.com/office/drawing/2014/main" id="{1B41CB01-4B0A-8EDE-60B8-5AE97C53D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410" y="803791"/>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288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43EBB-E50B-A2DE-DABE-508B7BDA181D}"/>
              </a:ext>
            </a:extLst>
          </p:cNvPr>
          <p:cNvSpPr txBox="1"/>
          <p:nvPr/>
        </p:nvSpPr>
        <p:spPr>
          <a:xfrm>
            <a:off x="1314449" y="359351"/>
            <a:ext cx="10229851" cy="4401205"/>
          </a:xfrm>
          <a:prstGeom prst="rect">
            <a:avLst/>
          </a:prstGeom>
          <a:noFill/>
        </p:spPr>
        <p:txBody>
          <a:bodyPr wrap="square">
            <a:spAutoFit/>
          </a:bodyPr>
          <a:lstStyle/>
          <a:p>
            <a:pPr algn="l"/>
            <a:r>
              <a:rPr lang="en-US" sz="2000" b="0" i="0" dirty="0">
                <a:effectLst/>
                <a:latin typeface="Heebo" panose="020B0604020202020204" pitchFamily="2" charset="-79"/>
                <a:cs typeface="Heebo" panose="020B0604020202020204" pitchFamily="2" charset="-79"/>
              </a:rPr>
              <a:t>Simplicity:</a:t>
            </a:r>
          </a:p>
          <a:p>
            <a:pPr marL="342900" indent="-342900" algn="just">
              <a:buFont typeface="Wingdings" panose="05000000000000000000" pitchFamily="2" charset="2"/>
              <a:buChar char="Ø"/>
            </a:pPr>
            <a:r>
              <a:rPr lang="en-US" sz="2000" b="0" i="0" dirty="0">
                <a:effectLst/>
                <a:latin typeface="Nunito" pitchFamily="2" charset="0"/>
              </a:rPr>
              <a:t>Extreme Programming believes in ‘it is better to do a simple thing today and pay a little more tomorrow to change it’ than ‘to do a more complicated thing today that may never be used anyway’.</a:t>
            </a:r>
          </a:p>
          <a:p>
            <a:pPr lvl="4" algn="just">
              <a:buFont typeface="Arial" panose="020B0604020202020204" pitchFamily="34" charset="0"/>
              <a:buChar char="•"/>
            </a:pPr>
            <a:r>
              <a:rPr lang="en-US" sz="2000" b="0" i="0" dirty="0">
                <a:effectLst/>
                <a:latin typeface="Nunito" pitchFamily="2" charset="0"/>
              </a:rPr>
              <a:t>Take small simple steps to your goal and mitigate failures as they happen.</a:t>
            </a:r>
          </a:p>
          <a:p>
            <a:pPr lvl="4" algn="just">
              <a:buFont typeface="Arial" panose="020B0604020202020204" pitchFamily="34" charset="0"/>
              <a:buChar char="•"/>
            </a:pPr>
            <a:r>
              <a:rPr lang="en-US" sz="2000" b="0" i="0" dirty="0">
                <a:effectLst/>
                <a:latin typeface="Nunito" pitchFamily="2" charset="0"/>
              </a:rPr>
              <a:t>Create something that you are proud of and maintain it for a long term for reasonable costs.</a:t>
            </a:r>
          </a:p>
          <a:p>
            <a:pPr lvl="4" algn="just">
              <a:buFont typeface="Arial" panose="020B0604020202020204" pitchFamily="34" charset="0"/>
              <a:buChar char="•"/>
            </a:pPr>
            <a:r>
              <a:rPr lang="en-US" sz="2000" b="0" i="0" dirty="0">
                <a:effectLst/>
                <a:latin typeface="Nunito" pitchFamily="2" charset="0"/>
              </a:rPr>
              <a:t>Never implement a feature you do not need now i.e. the ‘You Aren’t Going to Need It’ (YAGNI) principle.</a:t>
            </a:r>
          </a:p>
          <a:p>
            <a:pPr marL="342900" indent="-342900" algn="just">
              <a:buFont typeface="Wingdings" panose="05000000000000000000" pitchFamily="2" charset="2"/>
              <a:buChar char="Ø"/>
            </a:pPr>
            <a:r>
              <a:rPr lang="en-US" sz="2000" b="0" i="0" dirty="0">
                <a:effectLst/>
                <a:latin typeface="Nunito" pitchFamily="2" charset="0"/>
              </a:rPr>
              <a:t>Communication and Simplicity support each other.</a:t>
            </a:r>
            <a:endParaRPr lang="en-US" sz="2000" dirty="0">
              <a:latin typeface="Nunito" pitchFamily="2" charset="0"/>
            </a:endParaRPr>
          </a:p>
          <a:p>
            <a:pPr marL="342900" indent="-342900" algn="just">
              <a:buFont typeface="Wingdings" panose="05000000000000000000" pitchFamily="2" charset="2"/>
              <a:buChar char="Ø"/>
            </a:pPr>
            <a:r>
              <a:rPr lang="en-US" sz="2000" b="0" i="0" dirty="0">
                <a:effectLst/>
                <a:latin typeface="Nunito" pitchFamily="2" charset="0"/>
              </a:rPr>
              <a:t>The simpler your system is, the less you have to communicate about the fewer developers that you require. </a:t>
            </a:r>
          </a:p>
          <a:p>
            <a:pPr marL="342900" indent="-342900" algn="just">
              <a:buFont typeface="Wingdings" panose="05000000000000000000" pitchFamily="2" charset="2"/>
              <a:buChar char="Ø"/>
            </a:pPr>
            <a:r>
              <a:rPr lang="en-US" sz="2000" b="0" i="0" dirty="0">
                <a:effectLst/>
                <a:latin typeface="Nunito" pitchFamily="2" charset="0"/>
              </a:rPr>
              <a:t>This leads to better communication.</a:t>
            </a:r>
          </a:p>
        </p:txBody>
      </p:sp>
      <p:pic>
        <p:nvPicPr>
          <p:cNvPr id="4" name="Picture 16" descr="8 Laws of Simplicity for Product Design and Development">
            <a:extLst>
              <a:ext uri="{FF2B5EF4-FFF2-40B4-BE49-F238E27FC236}">
                <a16:creationId xmlns:a16="http://schemas.microsoft.com/office/drawing/2014/main" id="{96804960-02D4-8C6E-B23D-F14E656FA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020" y="4353747"/>
            <a:ext cx="4694780" cy="236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900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FABBC-4983-7A53-CFD9-E8FD0688B3A1}"/>
              </a:ext>
            </a:extLst>
          </p:cNvPr>
          <p:cNvSpPr txBox="1"/>
          <p:nvPr/>
        </p:nvSpPr>
        <p:spPr>
          <a:xfrm>
            <a:off x="1168083" y="1209675"/>
            <a:ext cx="6356668" cy="489024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0" i="0" dirty="0">
                <a:effectLst/>
                <a:latin typeface="inter-regular"/>
              </a:rPr>
              <a:t>Our Agile  is designed for beginners and professionals.</a:t>
            </a:r>
          </a:p>
          <a:p>
            <a:pPr marL="342900" indent="-342900" algn="just">
              <a:lnSpc>
                <a:spcPct val="150000"/>
              </a:lnSpc>
              <a:buFont typeface="Wingdings" panose="05000000000000000000" pitchFamily="2" charset="2"/>
              <a:buChar char="Ø"/>
            </a:pPr>
            <a:r>
              <a:rPr lang="en-US" sz="2000" b="0" i="0" dirty="0">
                <a:effectLst/>
                <a:latin typeface="inter-regular"/>
              </a:rPr>
              <a:t> Agile is an iterative approach of software development methodology using short iterations of 1 to 4 weeks.</a:t>
            </a:r>
          </a:p>
          <a:p>
            <a:pPr marL="342900" indent="-342900" algn="just">
              <a:lnSpc>
                <a:spcPct val="150000"/>
              </a:lnSpc>
              <a:buFont typeface="Wingdings" panose="05000000000000000000" pitchFamily="2" charset="2"/>
              <a:buChar char="Ø"/>
            </a:pPr>
            <a:r>
              <a:rPr lang="en-US" sz="2000" b="0" i="0" dirty="0">
                <a:effectLst/>
                <a:latin typeface="inter-regular"/>
              </a:rPr>
              <a:t>Using Agile methodology, the software is distributed with fastest and fewer changes. </a:t>
            </a:r>
          </a:p>
          <a:p>
            <a:pPr marL="342900" indent="-342900" algn="l">
              <a:lnSpc>
                <a:spcPct val="150000"/>
              </a:lnSpc>
              <a:buFont typeface="Wingdings" panose="05000000000000000000" pitchFamily="2" charset="2"/>
              <a:buChar char="Ø"/>
            </a:pPr>
            <a:r>
              <a:rPr lang="en-IN" i="0" dirty="0">
                <a:effectLst/>
                <a:latin typeface="arial" panose="020B0604020202020204" pitchFamily="34" charset="0"/>
              </a:rPr>
              <a:t>Agile software development -- also referred to simply as Agile -- is a type of development methodology that anticipates the need for flexibility and applies a level of pragmatism to the delivery of the finished product.</a:t>
            </a:r>
          </a:p>
          <a:p>
            <a:pPr marL="342900" indent="-342900">
              <a:lnSpc>
                <a:spcPct val="150000"/>
              </a:lnSpc>
              <a:buFont typeface="Wingdings" panose="05000000000000000000" pitchFamily="2" charset="2"/>
              <a:buChar char="Ø"/>
            </a:pPr>
            <a:r>
              <a:rPr lang="en-IN" dirty="0">
                <a:latin typeface="arial" panose="020B0604020202020204" pitchFamily="34" charset="0"/>
              </a:rPr>
              <a:t>This is known as agile software development.</a:t>
            </a:r>
            <a:br>
              <a:rPr lang="en-IN" sz="2000" b="0" i="0" dirty="0">
                <a:solidFill>
                  <a:srgbClr val="BDC1C6"/>
                </a:solidFill>
                <a:effectLst/>
                <a:latin typeface="arial" panose="020B0604020202020204" pitchFamily="34" charset="0"/>
              </a:rPr>
            </a:br>
            <a:endParaRPr lang="en-IN" sz="2000" dirty="0"/>
          </a:p>
        </p:txBody>
      </p:sp>
      <p:sp>
        <p:nvSpPr>
          <p:cNvPr id="5" name="TextBox 4">
            <a:extLst>
              <a:ext uri="{FF2B5EF4-FFF2-40B4-BE49-F238E27FC236}">
                <a16:creationId xmlns:a16="http://schemas.microsoft.com/office/drawing/2014/main" id="{01DD33B7-A0E0-FF36-9FAE-585E405BE50A}"/>
              </a:ext>
            </a:extLst>
          </p:cNvPr>
          <p:cNvSpPr txBox="1"/>
          <p:nvPr/>
        </p:nvSpPr>
        <p:spPr>
          <a:xfrm>
            <a:off x="4918393" y="534034"/>
            <a:ext cx="6105524" cy="840230"/>
          </a:xfrm>
          <a:prstGeom prst="rect">
            <a:avLst/>
          </a:prstGeom>
          <a:noFill/>
        </p:spPr>
        <p:txBody>
          <a:bodyPr wrap="square">
            <a:spAutoFit/>
          </a:bodyPr>
          <a:lstStyle/>
          <a:p>
            <a:pPr lvl="0" defTabSz="914400">
              <a:lnSpc>
                <a:spcPct val="90000"/>
              </a:lnSpc>
              <a:spcBef>
                <a:spcPct val="0"/>
              </a:spcBef>
              <a:spcAft>
                <a:spcPts val="600"/>
              </a:spcAft>
            </a:pPr>
            <a:r>
              <a:rPr lang="en-US" sz="5400" cap="all" dirty="0">
                <a:latin typeface="+mj-lt"/>
                <a:ea typeface="+mj-ea"/>
                <a:cs typeface="+mj-cs"/>
              </a:rPr>
              <a:t>AGILE</a:t>
            </a:r>
          </a:p>
        </p:txBody>
      </p:sp>
      <p:pic>
        <p:nvPicPr>
          <p:cNvPr id="7" name="Picture 6" descr="Diagram&#10;&#10;Description automatically generated">
            <a:extLst>
              <a:ext uri="{FF2B5EF4-FFF2-40B4-BE49-F238E27FC236}">
                <a16:creationId xmlns:a16="http://schemas.microsoft.com/office/drawing/2014/main" id="{2D664121-61B4-A219-69ED-D9686D8F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922" y="1859597"/>
            <a:ext cx="3370238" cy="3138805"/>
          </a:xfrm>
          <a:prstGeom prst="rect">
            <a:avLst/>
          </a:prstGeom>
        </p:spPr>
      </p:pic>
    </p:spTree>
    <p:extLst>
      <p:ext uri="{BB962C8B-B14F-4D97-AF65-F5344CB8AC3E}">
        <p14:creationId xmlns:p14="http://schemas.microsoft.com/office/powerpoint/2010/main" val="7808911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7FB05-9669-AB5E-4494-02DE7121A6AB}"/>
              </a:ext>
            </a:extLst>
          </p:cNvPr>
          <p:cNvSpPr txBox="1"/>
          <p:nvPr/>
        </p:nvSpPr>
        <p:spPr>
          <a:xfrm>
            <a:off x="947737" y="275600"/>
            <a:ext cx="10296525" cy="5827877"/>
          </a:xfrm>
          <a:prstGeom prst="rect">
            <a:avLst/>
          </a:prstGeom>
          <a:noFill/>
        </p:spPr>
        <p:txBody>
          <a:bodyPr wrap="square">
            <a:spAutoFit/>
          </a:bodyPr>
          <a:lstStyle/>
          <a:p>
            <a:pPr algn="l"/>
            <a:r>
              <a:rPr lang="en-US" sz="2400" b="0" i="0" dirty="0">
                <a:effectLst/>
                <a:latin typeface="Heebo" panose="020B0604020202020204" pitchFamily="2" charset="-79"/>
                <a:cs typeface="Heebo" panose="020B0604020202020204" pitchFamily="2" charset="-79"/>
              </a:rPr>
              <a:t>Feedback:</a:t>
            </a:r>
          </a:p>
          <a:p>
            <a:pPr algn="just">
              <a:lnSpc>
                <a:spcPct val="150000"/>
              </a:lnSpc>
              <a:buFont typeface="Arial" panose="020B0604020202020204" pitchFamily="34" charset="0"/>
              <a:buChar char="•"/>
            </a:pPr>
            <a:r>
              <a:rPr lang="en-US" b="0" i="0" dirty="0">
                <a:effectLst/>
                <a:latin typeface="Nunito" pitchFamily="2" charset="0"/>
              </a:rPr>
              <a:t>Customers tell the developers what features they are interested in so that the developers can focus only on those features.</a:t>
            </a:r>
          </a:p>
          <a:p>
            <a:pPr algn="just">
              <a:lnSpc>
                <a:spcPct val="150000"/>
              </a:lnSpc>
              <a:buFont typeface="Arial" panose="020B0604020202020204" pitchFamily="34" charset="0"/>
              <a:buChar char="•"/>
            </a:pPr>
            <a:r>
              <a:rPr lang="en-US" b="0" i="0" dirty="0">
                <a:effectLst/>
                <a:latin typeface="Nunito" pitchFamily="2" charset="0"/>
              </a:rPr>
              <a:t>Unit tests tell the developers the status of the system.</a:t>
            </a:r>
          </a:p>
          <a:p>
            <a:pPr algn="just">
              <a:lnSpc>
                <a:spcPct val="150000"/>
              </a:lnSpc>
              <a:buFont typeface="Arial" panose="020B0604020202020204" pitchFamily="34" charset="0"/>
              <a:buChar char="•"/>
            </a:pPr>
            <a:r>
              <a:rPr lang="en-US" b="0" i="0" dirty="0">
                <a:effectLst/>
                <a:latin typeface="Nunito" pitchFamily="2" charset="0"/>
              </a:rPr>
              <a:t>The system and the code provides feedback on the state of development to the managers, stakeholders and the customers.</a:t>
            </a:r>
          </a:p>
          <a:p>
            <a:pPr algn="just">
              <a:lnSpc>
                <a:spcPct val="150000"/>
              </a:lnSpc>
              <a:buFont typeface="Arial" panose="020B0604020202020204" pitchFamily="34" charset="0"/>
              <a:buChar char="•"/>
            </a:pPr>
            <a:r>
              <a:rPr lang="en-US" b="0" i="0" dirty="0">
                <a:effectLst/>
                <a:latin typeface="Nunito" pitchFamily="2" charset="0"/>
              </a:rPr>
              <a:t>Frequent releases enable the customer to perform acceptance tests and provide feedback and developers to work based on that feedback.</a:t>
            </a:r>
          </a:p>
          <a:p>
            <a:pPr algn="just">
              <a:lnSpc>
                <a:spcPct val="150000"/>
              </a:lnSpc>
              <a:buFont typeface="Arial" panose="020B0604020202020204" pitchFamily="34" charset="0"/>
              <a:buChar char="•"/>
            </a:pPr>
            <a:r>
              <a:rPr lang="en-US" b="0" i="0" dirty="0">
                <a:effectLst/>
                <a:latin typeface="Nunito" pitchFamily="2" charset="0"/>
              </a:rPr>
              <a:t>When the customers write new features/user stories, the developers estimate the time required to deliver the changes, to set the expectations with the customer and managers.</a:t>
            </a:r>
          </a:p>
          <a:p>
            <a:pPr algn="just">
              <a:lnSpc>
                <a:spcPct val="150000"/>
              </a:lnSpc>
            </a:pPr>
            <a:r>
              <a:rPr lang="en-US" b="0" i="0" dirty="0">
                <a:effectLst/>
                <a:latin typeface="Nunito" pitchFamily="2" charset="0"/>
              </a:rPr>
              <a:t>Thus, in Extreme Programming the feedback −</a:t>
            </a:r>
          </a:p>
          <a:p>
            <a:pPr algn="just">
              <a:lnSpc>
                <a:spcPct val="150000"/>
              </a:lnSpc>
              <a:buFont typeface="Arial" panose="020B0604020202020204" pitchFamily="34" charset="0"/>
              <a:buChar char="•"/>
            </a:pPr>
            <a:r>
              <a:rPr lang="en-US" b="0" i="0" dirty="0">
                <a:effectLst/>
                <a:latin typeface="Nunito" pitchFamily="2" charset="0"/>
              </a:rPr>
              <a:t>Works as a catalyst for change</a:t>
            </a:r>
          </a:p>
          <a:p>
            <a:pPr algn="just">
              <a:lnSpc>
                <a:spcPct val="150000"/>
              </a:lnSpc>
              <a:buFont typeface="Arial" panose="020B0604020202020204" pitchFamily="34" charset="0"/>
              <a:buChar char="•"/>
            </a:pPr>
            <a:r>
              <a:rPr lang="en-US" b="0" i="0" dirty="0">
                <a:effectLst/>
                <a:latin typeface="Nunito" pitchFamily="2" charset="0"/>
              </a:rPr>
              <a:t>Indicates progress</a:t>
            </a:r>
          </a:p>
          <a:p>
            <a:pPr algn="just">
              <a:lnSpc>
                <a:spcPct val="150000"/>
              </a:lnSpc>
              <a:buFont typeface="Arial" panose="020B0604020202020204" pitchFamily="34" charset="0"/>
              <a:buChar char="•"/>
            </a:pPr>
            <a:r>
              <a:rPr lang="en-US" b="0" i="0" dirty="0">
                <a:effectLst/>
                <a:latin typeface="Nunito" pitchFamily="2" charset="0"/>
              </a:rPr>
              <a:t>Gives confidence to the developers that they are on the right track</a:t>
            </a:r>
            <a:endParaRPr lang="en-IN" dirty="0"/>
          </a:p>
        </p:txBody>
      </p:sp>
      <p:pic>
        <p:nvPicPr>
          <p:cNvPr id="4" name="Picture 6" descr="Extreme Programming (XP): Values, Principles, and Practices | AltexSoft">
            <a:extLst>
              <a:ext uri="{FF2B5EF4-FFF2-40B4-BE49-F238E27FC236}">
                <a16:creationId xmlns:a16="http://schemas.microsoft.com/office/drawing/2014/main" id="{22D6692C-D3AD-711A-8C86-185D06E24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3012" y="4512387"/>
            <a:ext cx="2953068" cy="2213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519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A0DF4-C66F-417A-FDEF-A1405C83CF7D}"/>
              </a:ext>
            </a:extLst>
          </p:cNvPr>
          <p:cNvSpPr txBox="1"/>
          <p:nvPr/>
        </p:nvSpPr>
        <p:spPr>
          <a:xfrm>
            <a:off x="985837" y="289679"/>
            <a:ext cx="8996363" cy="3477875"/>
          </a:xfrm>
          <a:prstGeom prst="rect">
            <a:avLst/>
          </a:prstGeom>
          <a:noFill/>
        </p:spPr>
        <p:txBody>
          <a:bodyPr wrap="square">
            <a:spAutoFit/>
          </a:bodyPr>
          <a:lstStyle/>
          <a:p>
            <a:pPr algn="l"/>
            <a:r>
              <a:rPr lang="en-US" sz="2000" b="0" i="0" dirty="0">
                <a:effectLst/>
                <a:latin typeface="Heebo" panose="020B0604020202020204" pitchFamily="2" charset="-79"/>
                <a:cs typeface="Heebo" panose="020B0604020202020204" pitchFamily="2" charset="-79"/>
              </a:rPr>
              <a:t>Courage:</a:t>
            </a:r>
          </a:p>
          <a:p>
            <a:pPr algn="just"/>
            <a:r>
              <a:rPr lang="en-US" sz="2000" b="0" i="0" dirty="0">
                <a:effectLst/>
                <a:latin typeface="Nunito" pitchFamily="2" charset="0"/>
              </a:rPr>
              <a:t>Extreme Programming provides courage to the developers in the following way −</a:t>
            </a:r>
          </a:p>
          <a:p>
            <a:pPr algn="just">
              <a:buFont typeface="Arial" panose="020B0604020202020204" pitchFamily="34" charset="0"/>
              <a:buChar char="•"/>
            </a:pPr>
            <a:r>
              <a:rPr lang="en-US" sz="2000" b="0" i="0" dirty="0">
                <a:effectLst/>
                <a:latin typeface="Nunito" pitchFamily="2" charset="0"/>
              </a:rPr>
              <a:t>To focus on only what is required</a:t>
            </a:r>
          </a:p>
          <a:p>
            <a:pPr algn="just">
              <a:buFont typeface="Arial" panose="020B0604020202020204" pitchFamily="34" charset="0"/>
              <a:buChar char="•"/>
            </a:pPr>
            <a:r>
              <a:rPr lang="en-US" sz="2000" b="0" i="0" dirty="0">
                <a:effectLst/>
                <a:latin typeface="Nunito" pitchFamily="2" charset="0"/>
              </a:rPr>
              <a:t>To communicate and accept feedback</a:t>
            </a:r>
          </a:p>
          <a:p>
            <a:pPr algn="just">
              <a:buFont typeface="Arial" panose="020B0604020202020204" pitchFamily="34" charset="0"/>
              <a:buChar char="•"/>
            </a:pPr>
            <a:r>
              <a:rPr lang="en-US" sz="2000" b="0" i="0" dirty="0">
                <a:effectLst/>
                <a:latin typeface="Nunito" pitchFamily="2" charset="0"/>
              </a:rPr>
              <a:t>To tell the truth about progress and estimates</a:t>
            </a:r>
          </a:p>
          <a:p>
            <a:pPr algn="just">
              <a:buFont typeface="Arial" panose="020B0604020202020204" pitchFamily="34" charset="0"/>
              <a:buChar char="•"/>
            </a:pPr>
            <a:r>
              <a:rPr lang="en-US" sz="2000" b="0" i="0" dirty="0">
                <a:effectLst/>
                <a:latin typeface="Nunito" pitchFamily="2" charset="0"/>
              </a:rPr>
              <a:t>To refactor the code</a:t>
            </a:r>
          </a:p>
          <a:p>
            <a:pPr algn="just">
              <a:buFont typeface="Arial" panose="020B0604020202020204" pitchFamily="34" charset="0"/>
              <a:buChar char="•"/>
            </a:pPr>
            <a:r>
              <a:rPr lang="en-US" sz="2000" b="0" i="0" dirty="0">
                <a:effectLst/>
                <a:latin typeface="Nunito" pitchFamily="2" charset="0"/>
              </a:rPr>
              <a:t>To adapt to changes whenever they happen</a:t>
            </a:r>
          </a:p>
          <a:p>
            <a:pPr algn="just">
              <a:buFont typeface="Arial" panose="020B0604020202020204" pitchFamily="34" charset="0"/>
              <a:buChar char="•"/>
            </a:pPr>
            <a:r>
              <a:rPr lang="en-US" sz="2000" b="0" i="0" dirty="0">
                <a:effectLst/>
                <a:latin typeface="Nunito" pitchFamily="2" charset="0"/>
              </a:rPr>
              <a:t>To throw the code away (prototypes)</a:t>
            </a:r>
          </a:p>
          <a:p>
            <a:pPr algn="just"/>
            <a:r>
              <a:rPr lang="en-US" sz="2000" b="0" i="0" dirty="0">
                <a:effectLst/>
                <a:latin typeface="Nunito" pitchFamily="2" charset="0"/>
              </a:rPr>
              <a:t>This is possible as no one is working alone and the coach guides the team continuously.</a:t>
            </a:r>
          </a:p>
        </p:txBody>
      </p:sp>
      <p:sp>
        <p:nvSpPr>
          <p:cNvPr id="5" name="TextBox 4">
            <a:extLst>
              <a:ext uri="{FF2B5EF4-FFF2-40B4-BE49-F238E27FC236}">
                <a16:creationId xmlns:a16="http://schemas.microsoft.com/office/drawing/2014/main" id="{57990B53-A980-14DE-703E-EB5155B86DDC}"/>
              </a:ext>
            </a:extLst>
          </p:cNvPr>
          <p:cNvSpPr txBox="1"/>
          <p:nvPr/>
        </p:nvSpPr>
        <p:spPr>
          <a:xfrm>
            <a:off x="1052512" y="3757672"/>
            <a:ext cx="8148638" cy="2862322"/>
          </a:xfrm>
          <a:prstGeom prst="rect">
            <a:avLst/>
          </a:prstGeom>
          <a:noFill/>
        </p:spPr>
        <p:txBody>
          <a:bodyPr wrap="square">
            <a:spAutoFit/>
          </a:bodyPr>
          <a:lstStyle/>
          <a:p>
            <a:pPr algn="l"/>
            <a:r>
              <a:rPr lang="en-US" b="0" i="0" dirty="0">
                <a:effectLst/>
                <a:latin typeface="Heebo" panose="020B0604020202020204" pitchFamily="2" charset="-79"/>
                <a:cs typeface="Heebo" panose="020B0604020202020204" pitchFamily="2" charset="-79"/>
              </a:rPr>
              <a:t>Respect:</a:t>
            </a:r>
          </a:p>
          <a:p>
            <a:pPr algn="just"/>
            <a:r>
              <a:rPr lang="en-US" b="0" i="0" dirty="0">
                <a:effectLst/>
                <a:latin typeface="Nunito" pitchFamily="2" charset="0"/>
              </a:rPr>
              <a:t>Respect is a deep value, one that lies below the surface of the other four values. In Extreme Programming,</a:t>
            </a:r>
          </a:p>
          <a:p>
            <a:pPr algn="just">
              <a:buFont typeface="Arial" panose="020B0604020202020204" pitchFamily="34" charset="0"/>
              <a:buChar char="•"/>
            </a:pPr>
            <a:r>
              <a:rPr lang="en-US" b="0" i="0" dirty="0">
                <a:effectLst/>
                <a:latin typeface="Nunito" pitchFamily="2" charset="0"/>
              </a:rPr>
              <a:t>Everyone respects each other as a valued team member.</a:t>
            </a:r>
          </a:p>
          <a:p>
            <a:pPr algn="just">
              <a:buFont typeface="Arial" panose="020B0604020202020204" pitchFamily="34" charset="0"/>
              <a:buChar char="•"/>
            </a:pPr>
            <a:r>
              <a:rPr lang="en-US" b="0" i="0" dirty="0">
                <a:effectLst/>
                <a:latin typeface="Nunito" pitchFamily="2" charset="0"/>
              </a:rPr>
              <a:t>Everyone contributes value such as enthusiasm.</a:t>
            </a:r>
          </a:p>
          <a:p>
            <a:pPr algn="just">
              <a:buFont typeface="Arial" panose="020B0604020202020204" pitchFamily="34" charset="0"/>
              <a:buChar char="•"/>
            </a:pPr>
            <a:r>
              <a:rPr lang="en-US" b="0" i="0" dirty="0">
                <a:effectLst/>
                <a:latin typeface="Nunito" pitchFamily="2" charset="0"/>
              </a:rPr>
              <a:t>Developers respect the expertise of the customers and vice versa.</a:t>
            </a:r>
          </a:p>
          <a:p>
            <a:pPr algn="just">
              <a:buFont typeface="Arial" panose="020B0604020202020204" pitchFamily="34" charset="0"/>
              <a:buChar char="•"/>
            </a:pPr>
            <a:r>
              <a:rPr lang="en-US" b="0" i="0" dirty="0">
                <a:effectLst/>
                <a:latin typeface="Nunito" pitchFamily="2" charset="0"/>
              </a:rPr>
              <a:t>Management respects the right of the developers to accept the responsibility and receive authority over their own work.</a:t>
            </a:r>
          </a:p>
          <a:p>
            <a:pPr algn="just"/>
            <a:r>
              <a:rPr lang="en-US" b="0" i="0" dirty="0">
                <a:effectLst/>
                <a:latin typeface="Nunito" pitchFamily="2" charset="0"/>
              </a:rPr>
              <a:t>Combined with communication, simplicity, and concrete feedback, courage becomes extremely valuable.</a:t>
            </a:r>
          </a:p>
        </p:txBody>
      </p:sp>
      <p:pic>
        <p:nvPicPr>
          <p:cNvPr id="6" name="Picture 18" descr="Courage Gold Faux Foil Metallic Glitter Bravery Quote Isolated on White  Background Stock Photo - Alamy">
            <a:extLst>
              <a:ext uri="{FF2B5EF4-FFF2-40B4-BE49-F238E27FC236}">
                <a16:creationId xmlns:a16="http://schemas.microsoft.com/office/drawing/2014/main" id="{255083FE-C878-DD00-1BC9-79EB47D74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411" y="972783"/>
            <a:ext cx="2134388" cy="19797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 descr="Respect Show - YouTube">
            <a:extLst>
              <a:ext uri="{FF2B5EF4-FFF2-40B4-BE49-F238E27FC236}">
                <a16:creationId xmlns:a16="http://schemas.microsoft.com/office/drawing/2014/main" id="{C6037E34-6670-204D-2131-10B8D2AB7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74" y="41172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10233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72" name="Group 68">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TextBox 4">
            <a:extLst>
              <a:ext uri="{FF2B5EF4-FFF2-40B4-BE49-F238E27FC236}">
                <a16:creationId xmlns:a16="http://schemas.microsoft.com/office/drawing/2014/main" id="{5CD9DFB8-C019-66F8-233B-44C21C0E9DAF}"/>
              </a:ext>
            </a:extLst>
          </p:cNvPr>
          <p:cNvSpPr txBox="1"/>
          <p:nvPr/>
        </p:nvSpPr>
        <p:spPr>
          <a:xfrm>
            <a:off x="6615112" y="1122363"/>
            <a:ext cx="4052887" cy="2387600"/>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pPr>
            <a:r>
              <a:rPr lang="en-US" sz="4400" cap="all" dirty="0">
                <a:latin typeface="+mj-lt"/>
                <a:ea typeface="+mj-ea"/>
                <a:cs typeface="+mj-cs"/>
              </a:rPr>
              <a:t>PRINCIPLE OF EXTREME PROGRAMMING</a:t>
            </a:r>
          </a:p>
        </p:txBody>
      </p:sp>
      <p:pic>
        <p:nvPicPr>
          <p:cNvPr id="7" name="Picture 6" descr="Complex maths formulae on a blackboard">
            <a:extLst>
              <a:ext uri="{FF2B5EF4-FFF2-40B4-BE49-F238E27FC236}">
                <a16:creationId xmlns:a16="http://schemas.microsoft.com/office/drawing/2014/main" id="{57FE9664-9460-9C1D-B033-AB473FC1E82A}"/>
              </a:ext>
            </a:extLst>
          </p:cNvPr>
          <p:cNvPicPr>
            <a:picLocks noChangeAspect="1"/>
          </p:cNvPicPr>
          <p:nvPr/>
        </p:nvPicPr>
        <p:blipFill rotWithShape="1">
          <a:blip r:embed="rId4"/>
          <a:srcRect l="24487" r="10564" b="-1"/>
          <a:stretch/>
        </p:blipFill>
        <p:spPr>
          <a:xfrm>
            <a:off x="-5597" y="10"/>
            <a:ext cx="6101597" cy="6857990"/>
          </a:xfrm>
          <a:prstGeom prst="rect">
            <a:avLst/>
          </a:prstGeom>
        </p:spPr>
      </p:pic>
      <p:grpSp>
        <p:nvGrpSpPr>
          <p:cNvPr id="73" name="Group 72">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7432950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Jose Cuéllar .net | Extreme Programming. Principles">
            <a:extLst>
              <a:ext uri="{FF2B5EF4-FFF2-40B4-BE49-F238E27FC236}">
                <a16:creationId xmlns:a16="http://schemas.microsoft.com/office/drawing/2014/main" id="{BCA73BBB-1213-87EC-E4EC-502EB8642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720" y="1342390"/>
            <a:ext cx="3300689" cy="34429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D45B882-9BE2-1631-AAA4-70728F4EEEDF}"/>
              </a:ext>
            </a:extLst>
          </p:cNvPr>
          <p:cNvSpPr txBox="1"/>
          <p:nvPr/>
        </p:nvSpPr>
        <p:spPr>
          <a:xfrm>
            <a:off x="2702560" y="132834"/>
            <a:ext cx="8197532" cy="584775"/>
          </a:xfrm>
          <a:prstGeom prst="rect">
            <a:avLst/>
          </a:prstGeom>
          <a:noFill/>
        </p:spPr>
        <p:txBody>
          <a:bodyPr wrap="square">
            <a:spAutoFit/>
          </a:bodyPr>
          <a:lstStyle/>
          <a:p>
            <a:pPr lvl="0"/>
            <a:r>
              <a:rPr lang="en-US" sz="3200"/>
              <a:t>PRINCIPLE OF EXTREME PROGRAMMING</a:t>
            </a:r>
            <a:endParaRPr lang="en-US" sz="3200" dirty="0"/>
          </a:p>
        </p:txBody>
      </p:sp>
      <p:sp>
        <p:nvSpPr>
          <p:cNvPr id="15" name="TextBox 14">
            <a:extLst>
              <a:ext uri="{FF2B5EF4-FFF2-40B4-BE49-F238E27FC236}">
                <a16:creationId xmlns:a16="http://schemas.microsoft.com/office/drawing/2014/main" id="{015ED4BA-07C1-DA98-9531-8F4DA7C1E63F}"/>
              </a:ext>
            </a:extLst>
          </p:cNvPr>
          <p:cNvSpPr txBox="1"/>
          <p:nvPr/>
        </p:nvSpPr>
        <p:spPr>
          <a:xfrm>
            <a:off x="1185863" y="1451314"/>
            <a:ext cx="7967662" cy="2823850"/>
          </a:xfrm>
          <a:prstGeom prst="rect">
            <a:avLst/>
          </a:prstGeom>
          <a:noFill/>
        </p:spPr>
        <p:txBody>
          <a:bodyPr wrap="square">
            <a:spAutoFit/>
          </a:bodyPr>
          <a:lstStyle/>
          <a:p>
            <a:pPr algn="just">
              <a:lnSpc>
                <a:spcPct val="150000"/>
              </a:lnSpc>
            </a:pPr>
            <a:r>
              <a:rPr lang="en-US" sz="2000" b="0" i="0" dirty="0">
                <a:effectLst/>
                <a:latin typeface="Nunito" pitchFamily="2" charset="0"/>
              </a:rPr>
              <a:t>The fundamental principles of Extreme Programming are −</a:t>
            </a:r>
          </a:p>
          <a:p>
            <a:pPr algn="just">
              <a:lnSpc>
                <a:spcPct val="150000"/>
              </a:lnSpc>
              <a:buFont typeface="Arial" panose="020B0604020202020204" pitchFamily="34" charset="0"/>
              <a:buChar char="•"/>
            </a:pPr>
            <a:r>
              <a:rPr lang="en-US" sz="2000" b="0" i="0" dirty="0">
                <a:effectLst/>
                <a:latin typeface="Nunito" pitchFamily="2" charset="0"/>
              </a:rPr>
              <a:t>Rapid feedback</a:t>
            </a:r>
          </a:p>
          <a:p>
            <a:pPr algn="just">
              <a:lnSpc>
                <a:spcPct val="150000"/>
              </a:lnSpc>
              <a:buFont typeface="Arial" panose="020B0604020202020204" pitchFamily="34" charset="0"/>
              <a:buChar char="•"/>
            </a:pPr>
            <a:r>
              <a:rPr lang="en-US" sz="2000" b="0" i="0" dirty="0">
                <a:effectLst/>
                <a:latin typeface="Nunito" pitchFamily="2" charset="0"/>
              </a:rPr>
              <a:t>Assume simplicity</a:t>
            </a:r>
          </a:p>
          <a:p>
            <a:pPr algn="just">
              <a:lnSpc>
                <a:spcPct val="150000"/>
              </a:lnSpc>
              <a:buFont typeface="Arial" panose="020B0604020202020204" pitchFamily="34" charset="0"/>
              <a:buChar char="•"/>
            </a:pPr>
            <a:r>
              <a:rPr lang="en-US" sz="2000" b="0" i="0" dirty="0">
                <a:effectLst/>
                <a:latin typeface="Nunito" pitchFamily="2" charset="0"/>
              </a:rPr>
              <a:t>Incremental change</a:t>
            </a:r>
          </a:p>
          <a:p>
            <a:pPr algn="just">
              <a:lnSpc>
                <a:spcPct val="150000"/>
              </a:lnSpc>
              <a:buFont typeface="Arial" panose="020B0604020202020204" pitchFamily="34" charset="0"/>
              <a:buChar char="•"/>
            </a:pPr>
            <a:r>
              <a:rPr lang="en-US" sz="2000" b="0" i="0" dirty="0">
                <a:effectLst/>
                <a:latin typeface="Nunito" pitchFamily="2" charset="0"/>
              </a:rPr>
              <a:t>Embracing change</a:t>
            </a:r>
          </a:p>
          <a:p>
            <a:pPr algn="just">
              <a:lnSpc>
                <a:spcPct val="150000"/>
              </a:lnSpc>
              <a:buFont typeface="Arial" panose="020B0604020202020204" pitchFamily="34" charset="0"/>
              <a:buChar char="•"/>
            </a:pPr>
            <a:r>
              <a:rPr lang="en-US" sz="2000" b="0" i="0" dirty="0">
                <a:effectLst/>
                <a:latin typeface="Nunito" pitchFamily="2" charset="0"/>
              </a:rPr>
              <a:t>Quality work</a:t>
            </a:r>
          </a:p>
        </p:txBody>
      </p:sp>
    </p:spTree>
    <p:extLst>
      <p:ext uri="{BB962C8B-B14F-4D97-AF65-F5344CB8AC3E}">
        <p14:creationId xmlns:p14="http://schemas.microsoft.com/office/powerpoint/2010/main" val="23217841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D1D96-B23E-6C6C-B41D-2A04CD9BD26F}"/>
              </a:ext>
            </a:extLst>
          </p:cNvPr>
          <p:cNvSpPr txBox="1"/>
          <p:nvPr/>
        </p:nvSpPr>
        <p:spPr>
          <a:xfrm>
            <a:off x="909637" y="515114"/>
            <a:ext cx="10372725" cy="3562514"/>
          </a:xfrm>
          <a:prstGeom prst="rect">
            <a:avLst/>
          </a:prstGeom>
          <a:noFill/>
        </p:spPr>
        <p:txBody>
          <a:bodyPr wrap="square">
            <a:spAutoFit/>
          </a:bodyPr>
          <a:lstStyle/>
          <a:p>
            <a:pPr algn="l">
              <a:lnSpc>
                <a:spcPct val="150000"/>
              </a:lnSpc>
            </a:pPr>
            <a:r>
              <a:rPr lang="en-US" sz="3200" b="0" i="0" dirty="0">
                <a:effectLst/>
                <a:latin typeface="Heebo" pitchFamily="2" charset="-79"/>
                <a:cs typeface="Heebo" pitchFamily="2" charset="-79"/>
              </a:rPr>
              <a:t>Rapid Feedback:</a:t>
            </a:r>
          </a:p>
          <a:p>
            <a:pPr algn="just">
              <a:lnSpc>
                <a:spcPct val="150000"/>
              </a:lnSpc>
            </a:pPr>
            <a:r>
              <a:rPr lang="en-US" sz="2000" b="0" i="0" dirty="0">
                <a:effectLst/>
                <a:latin typeface="Nunito" pitchFamily="2" charset="0"/>
              </a:rPr>
              <a:t>Rapid feedback is to get the feedback, understand it, and put the learning back into the system as quickly as possible.</a:t>
            </a:r>
          </a:p>
          <a:p>
            <a:pPr lvl="2" algn="just">
              <a:lnSpc>
                <a:spcPct val="150000"/>
              </a:lnSpc>
              <a:buFont typeface="Arial" panose="020B0604020202020204" pitchFamily="34" charset="0"/>
              <a:buChar char="•"/>
            </a:pPr>
            <a:r>
              <a:rPr lang="en-US" sz="2000" b="0" i="0" dirty="0">
                <a:effectLst/>
                <a:latin typeface="Nunito" pitchFamily="2" charset="0"/>
              </a:rPr>
              <a:t>The developers design, implement and test the system, and use that feedback in seconds or minutes instead of days, weeks, or months.</a:t>
            </a:r>
          </a:p>
          <a:p>
            <a:pPr lvl="2" algn="just">
              <a:lnSpc>
                <a:spcPct val="150000"/>
              </a:lnSpc>
              <a:buFont typeface="Arial" panose="020B0604020202020204" pitchFamily="34" charset="0"/>
              <a:buChar char="•"/>
            </a:pPr>
            <a:r>
              <a:rPr lang="en-US" sz="2000" b="0" i="0" dirty="0">
                <a:effectLst/>
                <a:latin typeface="Nunito" pitchFamily="2" charset="0"/>
              </a:rPr>
              <a:t>The customers review the system to check how best it can contribute, and give feedback in days or weeks instead of months or years.</a:t>
            </a:r>
          </a:p>
        </p:txBody>
      </p:sp>
      <p:pic>
        <p:nvPicPr>
          <p:cNvPr id="17412" name="Picture 4" descr="Software Development Rapid Feedback Cycles Deliver">
            <a:extLst>
              <a:ext uri="{FF2B5EF4-FFF2-40B4-BE49-F238E27FC236}">
                <a16:creationId xmlns:a16="http://schemas.microsoft.com/office/drawing/2014/main" id="{FD49468E-2A9A-DC3C-007D-8A2A36DF3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799" y="4333239"/>
            <a:ext cx="3270569"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Why we need agile research teams. How rapid feedback cycles can… | by  Oliver Wueseke | UX Collective">
            <a:extLst>
              <a:ext uri="{FF2B5EF4-FFF2-40B4-BE49-F238E27FC236}">
                <a16:creationId xmlns:a16="http://schemas.microsoft.com/office/drawing/2014/main" id="{FC71CD51-516D-BB68-8D50-7918A5B95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633" y="4333239"/>
            <a:ext cx="3449559"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77988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D9B0C1-A78A-1643-3D14-11DC3AE3D157}"/>
              </a:ext>
            </a:extLst>
          </p:cNvPr>
          <p:cNvSpPr txBox="1"/>
          <p:nvPr/>
        </p:nvSpPr>
        <p:spPr>
          <a:xfrm>
            <a:off x="1271587" y="862310"/>
            <a:ext cx="9748838" cy="1469633"/>
          </a:xfrm>
          <a:prstGeom prst="rect">
            <a:avLst/>
          </a:prstGeom>
          <a:noFill/>
        </p:spPr>
        <p:txBody>
          <a:bodyPr wrap="square">
            <a:spAutoFit/>
          </a:bodyPr>
          <a:lstStyle/>
          <a:p>
            <a:pPr algn="l"/>
            <a:r>
              <a:rPr lang="en-US" sz="3200" b="0" i="0" dirty="0">
                <a:effectLst/>
                <a:latin typeface="Heebo" pitchFamily="2" charset="-79"/>
                <a:cs typeface="Heebo" pitchFamily="2" charset="-79"/>
              </a:rPr>
              <a:t>Assume Simplicity:</a:t>
            </a:r>
          </a:p>
          <a:p>
            <a:pPr marL="342900" indent="-342900" algn="just">
              <a:lnSpc>
                <a:spcPct val="150000"/>
              </a:lnSpc>
              <a:buFont typeface="Wingdings" panose="05000000000000000000" pitchFamily="2" charset="2"/>
              <a:buChar char="Ø"/>
            </a:pPr>
            <a:r>
              <a:rPr lang="en-US" sz="2000" b="0" i="0" dirty="0">
                <a:effectLst/>
                <a:latin typeface="Nunito" pitchFamily="2" charset="0"/>
              </a:rPr>
              <a:t>To assume simplicity is to treat every problem as if it can be solved with simplicity.</a:t>
            </a:r>
          </a:p>
        </p:txBody>
      </p:sp>
      <p:sp>
        <p:nvSpPr>
          <p:cNvPr id="5" name="TextBox 4">
            <a:extLst>
              <a:ext uri="{FF2B5EF4-FFF2-40B4-BE49-F238E27FC236}">
                <a16:creationId xmlns:a16="http://schemas.microsoft.com/office/drawing/2014/main" id="{DD2C27C5-5878-F2C2-A5F7-4FB629EDF832}"/>
              </a:ext>
            </a:extLst>
          </p:cNvPr>
          <p:cNvSpPr txBox="1"/>
          <p:nvPr/>
        </p:nvSpPr>
        <p:spPr>
          <a:xfrm>
            <a:off x="1271587" y="2331943"/>
            <a:ext cx="6084253" cy="282314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0" i="0" dirty="0">
                <a:effectLst/>
                <a:latin typeface="Nunito" pitchFamily="2" charset="0"/>
              </a:rPr>
              <a:t>‘Assume Simplicity’ means ‘do a good job of solving today's job today and trust your ability to add complexity in the future where you need it.’</a:t>
            </a:r>
          </a:p>
          <a:p>
            <a:pPr marL="342900" indent="-342900">
              <a:lnSpc>
                <a:spcPct val="150000"/>
              </a:lnSpc>
              <a:buFont typeface="Wingdings" panose="05000000000000000000" pitchFamily="2" charset="2"/>
              <a:buChar char="Ø"/>
            </a:pPr>
            <a:r>
              <a:rPr lang="en-US" sz="2000" b="0" i="0" dirty="0">
                <a:effectLst/>
                <a:latin typeface="Nunito" pitchFamily="2" charset="0"/>
              </a:rPr>
              <a:t>In Extreme Programming, you are told to do a good job (tests, refactoring, and communication) focusing on what is important today.</a:t>
            </a:r>
            <a:endParaRPr lang="en-IN" sz="2000" dirty="0"/>
          </a:p>
        </p:txBody>
      </p:sp>
      <p:pic>
        <p:nvPicPr>
          <p:cNvPr id="23554" name="Picture 2" descr="Solved Assume for simplicity the game tree is illustrated in | Chegg.com">
            <a:extLst>
              <a:ext uri="{FF2B5EF4-FFF2-40B4-BE49-F238E27FC236}">
                <a16:creationId xmlns:a16="http://schemas.microsoft.com/office/drawing/2014/main" id="{7EAE5C12-CAF1-7E11-5B3B-44ED96147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590" y="2173351"/>
            <a:ext cx="3377418" cy="298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584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9A7E6-2CBE-2F1A-8655-F5CAE42901FC}"/>
              </a:ext>
            </a:extLst>
          </p:cNvPr>
          <p:cNvSpPr txBox="1"/>
          <p:nvPr/>
        </p:nvSpPr>
        <p:spPr>
          <a:xfrm>
            <a:off x="1182370" y="182305"/>
            <a:ext cx="10439399" cy="3931846"/>
          </a:xfrm>
          <a:prstGeom prst="rect">
            <a:avLst/>
          </a:prstGeom>
          <a:noFill/>
        </p:spPr>
        <p:txBody>
          <a:bodyPr wrap="square">
            <a:spAutoFit/>
          </a:bodyPr>
          <a:lstStyle/>
          <a:p>
            <a:pPr algn="l">
              <a:lnSpc>
                <a:spcPct val="150000"/>
              </a:lnSpc>
            </a:pPr>
            <a:r>
              <a:rPr lang="en-US" sz="2800" b="0" i="0" dirty="0">
                <a:effectLst/>
                <a:latin typeface="Heebo" pitchFamily="2" charset="-79"/>
                <a:cs typeface="Heebo" pitchFamily="2" charset="-79"/>
              </a:rPr>
              <a:t>Incremental Change:</a:t>
            </a:r>
          </a:p>
          <a:p>
            <a:pPr algn="just">
              <a:lnSpc>
                <a:spcPct val="150000"/>
              </a:lnSpc>
            </a:pPr>
            <a:r>
              <a:rPr lang="en-US" sz="2000" b="0" i="0" dirty="0">
                <a:effectLst/>
                <a:latin typeface="Nunito" pitchFamily="2" charset="0"/>
              </a:rPr>
              <a:t>In any situation, big changes made all at once just do not work. Any problem is solved with a series of the smallest change that makes a difference.</a:t>
            </a:r>
          </a:p>
          <a:p>
            <a:pPr algn="just">
              <a:lnSpc>
                <a:spcPct val="150000"/>
              </a:lnSpc>
            </a:pPr>
            <a:r>
              <a:rPr lang="en-US" sz="2000" b="0" i="0" dirty="0">
                <a:effectLst/>
                <a:latin typeface="Nunito" pitchFamily="2" charset="0"/>
              </a:rPr>
              <a:t>In Extreme Programming, Incremental Change is applied in many ways.</a:t>
            </a:r>
          </a:p>
          <a:p>
            <a:pPr lvl="5" algn="just">
              <a:lnSpc>
                <a:spcPct val="150000"/>
              </a:lnSpc>
              <a:buFont typeface="Arial" panose="020B0604020202020204" pitchFamily="34" charset="0"/>
              <a:buChar char="•"/>
            </a:pPr>
            <a:r>
              <a:rPr lang="en-US" sz="2000" b="0" i="0" dirty="0">
                <a:effectLst/>
                <a:latin typeface="Nunito" pitchFamily="2" charset="0"/>
              </a:rPr>
              <a:t>The design changes a little at a time.</a:t>
            </a:r>
          </a:p>
          <a:p>
            <a:pPr lvl="5" algn="just">
              <a:lnSpc>
                <a:spcPct val="150000"/>
              </a:lnSpc>
              <a:buFont typeface="Arial" panose="020B0604020202020204" pitchFamily="34" charset="0"/>
              <a:buChar char="•"/>
            </a:pPr>
            <a:r>
              <a:rPr lang="en-US" sz="2000" b="0" i="0" dirty="0">
                <a:effectLst/>
                <a:latin typeface="Nunito" pitchFamily="2" charset="0"/>
              </a:rPr>
              <a:t>The plan changes a little at a time.</a:t>
            </a:r>
          </a:p>
          <a:p>
            <a:pPr lvl="5" algn="just">
              <a:lnSpc>
                <a:spcPct val="150000"/>
              </a:lnSpc>
              <a:buFont typeface="Arial" panose="020B0604020202020204" pitchFamily="34" charset="0"/>
              <a:buChar char="•"/>
            </a:pPr>
            <a:r>
              <a:rPr lang="en-US" sz="2000" b="0" i="0" dirty="0">
                <a:effectLst/>
                <a:latin typeface="Nunito" pitchFamily="2" charset="0"/>
              </a:rPr>
              <a:t>The team changes a little at a time.</a:t>
            </a:r>
          </a:p>
          <a:p>
            <a:pPr algn="just">
              <a:lnSpc>
                <a:spcPct val="150000"/>
              </a:lnSpc>
            </a:pPr>
            <a:r>
              <a:rPr lang="en-US" sz="2000" b="0" i="0" dirty="0">
                <a:effectLst/>
                <a:latin typeface="Nunito" pitchFamily="2" charset="0"/>
              </a:rPr>
              <a:t>Even the adoption of Extreme Programming must be taken in little steps.</a:t>
            </a:r>
          </a:p>
        </p:txBody>
      </p:sp>
      <p:pic>
        <p:nvPicPr>
          <p:cNvPr id="24578" name="Picture 2" descr="Step Vs Incremental Change">
            <a:extLst>
              <a:ext uri="{FF2B5EF4-FFF2-40B4-BE49-F238E27FC236}">
                <a16:creationId xmlns:a16="http://schemas.microsoft.com/office/drawing/2014/main" id="{2571E98C-DE7D-F62F-1EE9-1BFD1741F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239" y="4404099"/>
            <a:ext cx="5201030" cy="187737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Understanding Incremental Change - YouTube">
            <a:extLst>
              <a:ext uri="{FF2B5EF4-FFF2-40B4-BE49-F238E27FC236}">
                <a16:creationId xmlns:a16="http://schemas.microsoft.com/office/drawing/2014/main" id="{C7FD7507-71E4-EE13-2C8B-1DF2884F0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371" y="4396537"/>
            <a:ext cx="4212590" cy="189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6342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7073F8-A0AD-FB2E-7DB0-2A8910AF8755}"/>
              </a:ext>
            </a:extLst>
          </p:cNvPr>
          <p:cNvSpPr txBox="1"/>
          <p:nvPr/>
        </p:nvSpPr>
        <p:spPr>
          <a:xfrm>
            <a:off x="914400" y="433328"/>
            <a:ext cx="10648949" cy="5593839"/>
          </a:xfrm>
          <a:prstGeom prst="rect">
            <a:avLst/>
          </a:prstGeom>
          <a:noFill/>
        </p:spPr>
        <p:txBody>
          <a:bodyPr wrap="square">
            <a:spAutoFit/>
          </a:bodyPr>
          <a:lstStyle/>
          <a:p>
            <a:pPr algn="l">
              <a:lnSpc>
                <a:spcPct val="150000"/>
              </a:lnSpc>
            </a:pPr>
            <a:r>
              <a:rPr lang="en-US" sz="3200" b="0" i="0" dirty="0">
                <a:effectLst/>
                <a:latin typeface="Heebo" pitchFamily="2" charset="-79"/>
                <a:cs typeface="Heebo" pitchFamily="2" charset="-79"/>
              </a:rPr>
              <a:t>Embracing Change:</a:t>
            </a:r>
          </a:p>
          <a:p>
            <a:pPr algn="just">
              <a:lnSpc>
                <a:spcPct val="150000"/>
              </a:lnSpc>
            </a:pPr>
            <a:r>
              <a:rPr lang="en-US" sz="2000" b="0" i="0" dirty="0">
                <a:effectLst/>
                <a:latin typeface="Nunito" pitchFamily="2" charset="0"/>
              </a:rPr>
              <a:t>                  The best strategy is the one that preserves the </a:t>
            </a:r>
          </a:p>
          <a:p>
            <a:pPr algn="just">
              <a:lnSpc>
                <a:spcPct val="150000"/>
              </a:lnSpc>
            </a:pPr>
            <a:r>
              <a:rPr lang="en-US" sz="2000" b="0" i="0" dirty="0">
                <a:effectLst/>
                <a:latin typeface="Nunito" pitchFamily="2" charset="0"/>
              </a:rPr>
              <a:t>most options while solving your most pressing problem.</a:t>
            </a:r>
          </a:p>
          <a:p>
            <a:pPr algn="just">
              <a:lnSpc>
                <a:spcPct val="150000"/>
              </a:lnSpc>
            </a:pPr>
            <a:endParaRPr lang="en-US" sz="2000" dirty="0">
              <a:latin typeface="Nunito" pitchFamily="2" charset="0"/>
            </a:endParaRPr>
          </a:p>
          <a:p>
            <a:pPr algn="just">
              <a:lnSpc>
                <a:spcPct val="150000"/>
              </a:lnSpc>
            </a:pPr>
            <a:endParaRPr lang="en-US" sz="2000" b="0" i="0" dirty="0">
              <a:effectLst/>
              <a:latin typeface="Nunito" pitchFamily="2" charset="0"/>
            </a:endParaRPr>
          </a:p>
          <a:p>
            <a:pPr algn="l">
              <a:lnSpc>
                <a:spcPct val="150000"/>
              </a:lnSpc>
            </a:pPr>
            <a:r>
              <a:rPr lang="en-US" sz="2800" b="0" i="0" dirty="0">
                <a:effectLst/>
                <a:latin typeface="Heebo" pitchFamily="2" charset="-79"/>
                <a:cs typeface="Heebo" pitchFamily="2" charset="-79"/>
              </a:rPr>
              <a:t>Quality Work:</a:t>
            </a:r>
          </a:p>
          <a:p>
            <a:pPr algn="just">
              <a:lnSpc>
                <a:spcPct val="150000"/>
              </a:lnSpc>
            </a:pPr>
            <a:r>
              <a:rPr lang="en-US" sz="2000" b="0" i="0" dirty="0">
                <a:effectLst/>
                <a:latin typeface="Nunito" pitchFamily="2" charset="0"/>
              </a:rPr>
              <a:t>Everyone likes doing a good job. They try to produce the quality</a:t>
            </a:r>
          </a:p>
          <a:p>
            <a:pPr algn="just">
              <a:lnSpc>
                <a:spcPct val="150000"/>
              </a:lnSpc>
            </a:pPr>
            <a:r>
              <a:rPr lang="en-US" sz="2000" b="0" i="0" dirty="0">
                <a:effectLst/>
                <a:latin typeface="Nunito" pitchFamily="2" charset="0"/>
              </a:rPr>
              <a:t> that they are proud of. The team</a:t>
            </a:r>
          </a:p>
          <a:p>
            <a:pPr lvl="2" algn="just">
              <a:lnSpc>
                <a:spcPct val="150000"/>
              </a:lnSpc>
              <a:buFont typeface="Arial" panose="020B0604020202020204" pitchFamily="34" charset="0"/>
              <a:buChar char="•"/>
            </a:pPr>
            <a:r>
              <a:rPr lang="en-US" sz="2000" b="0" i="0" dirty="0">
                <a:effectLst/>
                <a:latin typeface="Nunito" pitchFamily="2" charset="0"/>
              </a:rPr>
              <a:t>Works well</a:t>
            </a:r>
          </a:p>
          <a:p>
            <a:pPr lvl="2" algn="just">
              <a:lnSpc>
                <a:spcPct val="150000"/>
              </a:lnSpc>
              <a:buFont typeface="Arial" panose="020B0604020202020204" pitchFamily="34" charset="0"/>
              <a:buChar char="•"/>
            </a:pPr>
            <a:r>
              <a:rPr lang="en-US" sz="2000" b="0" i="0" dirty="0">
                <a:effectLst/>
                <a:latin typeface="Nunito" pitchFamily="2" charset="0"/>
              </a:rPr>
              <a:t>Enjoys the work</a:t>
            </a:r>
          </a:p>
          <a:p>
            <a:pPr lvl="2" algn="just">
              <a:lnSpc>
                <a:spcPct val="150000"/>
              </a:lnSpc>
              <a:buFont typeface="Arial" panose="020B0604020202020204" pitchFamily="34" charset="0"/>
              <a:buChar char="•"/>
            </a:pPr>
            <a:r>
              <a:rPr lang="en-US" sz="2000" b="0" i="0" dirty="0">
                <a:effectLst/>
                <a:latin typeface="Nunito" pitchFamily="2" charset="0"/>
              </a:rPr>
              <a:t>Feels good in producing a product of value</a:t>
            </a:r>
          </a:p>
        </p:txBody>
      </p:sp>
      <p:pic>
        <p:nvPicPr>
          <p:cNvPr id="25602" name="Picture 2" descr="Embracing change. Change is inevitable yet for some… | by Phoenicia Oyeniyi  | Medium">
            <a:extLst>
              <a:ext uri="{FF2B5EF4-FFF2-40B4-BE49-F238E27FC236}">
                <a16:creationId xmlns:a16="http://schemas.microsoft.com/office/drawing/2014/main" id="{B392CE38-440C-C3CB-AC78-53CD19745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4545" y="510540"/>
            <a:ext cx="26193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Quality Work Life stock illustration. Illustration of life - 122907587">
            <a:extLst>
              <a:ext uri="{FF2B5EF4-FFF2-40B4-BE49-F238E27FC236}">
                <a16:creationId xmlns:a16="http://schemas.microsoft.com/office/drawing/2014/main" id="{7C75DB01-97E0-B97D-5A65-492F509DE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545" y="3168650"/>
            <a:ext cx="2767245" cy="285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60391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Thank You Design For Presentation Template">
            <a:extLst>
              <a:ext uri="{FF2B5EF4-FFF2-40B4-BE49-F238E27FC236}">
                <a16:creationId xmlns:a16="http://schemas.microsoft.com/office/drawing/2014/main" id="{5E0A5D62-C894-9237-E519-4371CC281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464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865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80" name="Rectangle 79">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83"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4"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4"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extBox 4">
            <a:extLst>
              <a:ext uri="{FF2B5EF4-FFF2-40B4-BE49-F238E27FC236}">
                <a16:creationId xmlns:a16="http://schemas.microsoft.com/office/drawing/2014/main" id="{61D77113-4439-8ED6-1FC5-2961BFA03B8E}"/>
              </a:ext>
            </a:extLst>
          </p:cNvPr>
          <p:cNvSpPr txBox="1"/>
          <p:nvPr/>
        </p:nvSpPr>
        <p:spPr>
          <a:xfrm>
            <a:off x="2745581" y="1274763"/>
            <a:ext cx="8791575"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cap="all" dirty="0">
                <a:latin typeface="+mj-lt"/>
                <a:ea typeface="+mj-ea"/>
                <a:cs typeface="+mj-cs"/>
              </a:rPr>
              <a:t>AGILE METHODOLOGY</a:t>
            </a:r>
          </a:p>
        </p:txBody>
      </p:sp>
      <p:grpSp>
        <p:nvGrpSpPr>
          <p:cNvPr id="138" name="Group 137">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39"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4787100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2B8DA579-0DC5-6118-EF6D-D42B9DEC3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976" y="1105910"/>
            <a:ext cx="3912613" cy="2235779"/>
          </a:xfrm>
          <a:prstGeom prst="rect">
            <a:avLst/>
          </a:prstGeom>
        </p:spPr>
      </p:pic>
      <p:pic>
        <p:nvPicPr>
          <p:cNvPr id="4" name="Picture 3" descr="Diagram&#10;&#10;Description automatically generated">
            <a:extLst>
              <a:ext uri="{FF2B5EF4-FFF2-40B4-BE49-F238E27FC236}">
                <a16:creationId xmlns:a16="http://schemas.microsoft.com/office/drawing/2014/main" id="{B81420DB-5212-6264-6B20-6F618122E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326" y="3964531"/>
            <a:ext cx="3889911" cy="2532640"/>
          </a:xfrm>
          <a:prstGeom prst="rect">
            <a:avLst/>
          </a:prstGeom>
        </p:spPr>
      </p:pic>
      <p:sp>
        <p:nvSpPr>
          <p:cNvPr id="6" name="TextBox 5">
            <a:extLst>
              <a:ext uri="{FF2B5EF4-FFF2-40B4-BE49-F238E27FC236}">
                <a16:creationId xmlns:a16="http://schemas.microsoft.com/office/drawing/2014/main" id="{9DFB879E-21F8-0A55-93DE-86DDB2D42DF4}"/>
              </a:ext>
            </a:extLst>
          </p:cNvPr>
          <p:cNvSpPr txBox="1"/>
          <p:nvPr/>
        </p:nvSpPr>
        <p:spPr>
          <a:xfrm>
            <a:off x="3864401" y="70589"/>
            <a:ext cx="6101080" cy="535531"/>
          </a:xfrm>
          <a:prstGeom prst="rect">
            <a:avLst/>
          </a:prstGeom>
          <a:noFill/>
        </p:spPr>
        <p:txBody>
          <a:bodyPr wrap="square">
            <a:spAutoFit/>
          </a:bodyPr>
          <a:lstStyle/>
          <a:p>
            <a:pPr defTabSz="914400">
              <a:lnSpc>
                <a:spcPct val="90000"/>
              </a:lnSpc>
              <a:spcBef>
                <a:spcPct val="0"/>
              </a:spcBef>
              <a:spcAft>
                <a:spcPts val="600"/>
              </a:spcAft>
            </a:pPr>
            <a:r>
              <a:rPr lang="en-US" sz="3200" cap="all" dirty="0">
                <a:latin typeface="+mj-lt"/>
                <a:ea typeface="+mj-ea"/>
                <a:cs typeface="+mj-cs"/>
              </a:rPr>
              <a:t>AGILE METHODOLOGY</a:t>
            </a:r>
          </a:p>
        </p:txBody>
      </p:sp>
      <p:sp>
        <p:nvSpPr>
          <p:cNvPr id="9" name="TextBox 8">
            <a:extLst>
              <a:ext uri="{FF2B5EF4-FFF2-40B4-BE49-F238E27FC236}">
                <a16:creationId xmlns:a16="http://schemas.microsoft.com/office/drawing/2014/main" id="{20EEF9CA-691B-9F75-039D-3E402B6298E8}"/>
              </a:ext>
            </a:extLst>
          </p:cNvPr>
          <p:cNvSpPr txBox="1"/>
          <p:nvPr/>
        </p:nvSpPr>
        <p:spPr>
          <a:xfrm>
            <a:off x="1197135" y="576152"/>
            <a:ext cx="6101080" cy="628184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b="0" i="0" dirty="0">
                <a:effectLst/>
                <a:latin typeface="inter-regular"/>
              </a:rPr>
              <a:t>An agile methodology is an iterative approach to software development. </a:t>
            </a:r>
          </a:p>
          <a:p>
            <a:pPr marL="285750" indent="-285750" algn="just">
              <a:lnSpc>
                <a:spcPct val="150000"/>
              </a:lnSpc>
              <a:buFont typeface="Wingdings" panose="05000000000000000000" pitchFamily="2" charset="2"/>
              <a:buChar char="Ø"/>
            </a:pPr>
            <a:r>
              <a:rPr lang="en-US" b="0" i="0" dirty="0">
                <a:effectLst/>
                <a:latin typeface="inter-regular"/>
              </a:rPr>
              <a:t>Each iteration of agile methodology takes a short time interval of 1 to 4 weeks. </a:t>
            </a:r>
          </a:p>
          <a:p>
            <a:pPr marL="285750" indent="-285750" algn="just">
              <a:lnSpc>
                <a:spcPct val="150000"/>
              </a:lnSpc>
              <a:buFont typeface="Wingdings" panose="05000000000000000000" pitchFamily="2" charset="2"/>
              <a:buChar char="Ø"/>
            </a:pPr>
            <a:r>
              <a:rPr lang="en-US" b="0" i="0" dirty="0">
                <a:effectLst/>
                <a:latin typeface="inter-regular"/>
              </a:rPr>
              <a:t>The agile development process is aligned to deliver the changing business requirement. </a:t>
            </a:r>
          </a:p>
          <a:p>
            <a:pPr marL="285750" indent="-285750" algn="just">
              <a:lnSpc>
                <a:spcPct val="150000"/>
              </a:lnSpc>
              <a:buFont typeface="Wingdings" panose="05000000000000000000" pitchFamily="2" charset="2"/>
              <a:buChar char="Ø"/>
            </a:pPr>
            <a:r>
              <a:rPr lang="en-US" b="0" i="0" dirty="0">
                <a:effectLst/>
                <a:latin typeface="inter-regular"/>
              </a:rPr>
              <a:t>It distributes the software with faster and fewer changes.</a:t>
            </a:r>
          </a:p>
          <a:p>
            <a:pPr marL="285750" indent="-285750" algn="just">
              <a:lnSpc>
                <a:spcPct val="150000"/>
              </a:lnSpc>
              <a:buFont typeface="Wingdings" panose="05000000000000000000" pitchFamily="2" charset="2"/>
              <a:buChar char="Ø"/>
            </a:pPr>
            <a:r>
              <a:rPr lang="en-US" b="0" i="0" dirty="0">
                <a:effectLst/>
                <a:latin typeface="inter-regular"/>
              </a:rPr>
              <a:t>The single-phase software development takes 6 to 18 months. </a:t>
            </a:r>
          </a:p>
          <a:p>
            <a:pPr marL="285750" indent="-285750" algn="just">
              <a:lnSpc>
                <a:spcPct val="150000"/>
              </a:lnSpc>
              <a:buFont typeface="Wingdings" panose="05000000000000000000" pitchFamily="2" charset="2"/>
              <a:buChar char="Ø"/>
            </a:pPr>
            <a:r>
              <a:rPr lang="en-US" b="0" i="0" dirty="0">
                <a:effectLst/>
                <a:latin typeface="inter-regular"/>
              </a:rPr>
              <a:t>In single-phase development, all the requirement gathering and risks management factors are predicted initially.</a:t>
            </a:r>
          </a:p>
          <a:p>
            <a:pPr marL="285750" indent="-285750" algn="just">
              <a:lnSpc>
                <a:spcPct val="150000"/>
              </a:lnSpc>
              <a:buFont typeface="Wingdings" panose="05000000000000000000" pitchFamily="2" charset="2"/>
              <a:buChar char="Ø"/>
            </a:pPr>
            <a:r>
              <a:rPr lang="en-US" b="0" i="0" dirty="0">
                <a:effectLst/>
                <a:latin typeface="inter-regular"/>
              </a:rPr>
              <a:t>The agile software development process frequently takes the feedback of workable product. </a:t>
            </a:r>
          </a:p>
          <a:p>
            <a:pPr marL="285750" indent="-285750" algn="just">
              <a:lnSpc>
                <a:spcPct val="150000"/>
              </a:lnSpc>
              <a:buFont typeface="Wingdings" panose="05000000000000000000" pitchFamily="2" charset="2"/>
              <a:buChar char="Ø"/>
            </a:pPr>
            <a:r>
              <a:rPr lang="en-US" b="0" i="0" dirty="0">
                <a:effectLst/>
                <a:latin typeface="inter-regular"/>
              </a:rPr>
              <a:t>The workable product is delivered within 1 to 4 weeks of iteration.</a:t>
            </a:r>
          </a:p>
        </p:txBody>
      </p:sp>
    </p:spTree>
    <p:extLst>
      <p:ext uri="{BB962C8B-B14F-4D97-AF65-F5344CB8AC3E}">
        <p14:creationId xmlns:p14="http://schemas.microsoft.com/office/powerpoint/2010/main" val="424024468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1" name="Group 1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2" name="Group 6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1" name="Rectangle 7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7" name="TextBox 6">
            <a:extLst>
              <a:ext uri="{FF2B5EF4-FFF2-40B4-BE49-F238E27FC236}">
                <a16:creationId xmlns:a16="http://schemas.microsoft.com/office/drawing/2014/main" id="{F0A1E87F-93E7-8066-3D76-E7006C9D776A}"/>
              </a:ext>
            </a:extLst>
          </p:cNvPr>
          <p:cNvSpPr txBox="1"/>
          <p:nvPr/>
        </p:nvSpPr>
        <p:spPr>
          <a:xfrm>
            <a:off x="2667000" y="2328334"/>
            <a:ext cx="6858000" cy="1367896"/>
          </a:xfrm>
          <a:prstGeom prst="rect">
            <a:avLst/>
          </a:prstGeom>
        </p:spPr>
        <p:txBody>
          <a:bodyPr vert="horz" lIns="91440" tIns="45720" rIns="91440" bIns="45720" rtlCol="0" anchor="b">
            <a:normAutofit/>
          </a:bodyPr>
          <a:lstStyle/>
          <a:p>
            <a:pPr lvl="0" algn="ctr" defTabSz="914400">
              <a:lnSpc>
                <a:spcPct val="90000"/>
              </a:lnSpc>
              <a:spcBef>
                <a:spcPct val="0"/>
              </a:spcBef>
              <a:spcAft>
                <a:spcPts val="600"/>
              </a:spcAft>
              <a:buSzPct val="125000"/>
            </a:pPr>
            <a:r>
              <a:rPr lang="en-US" sz="4400" cap="all">
                <a:solidFill>
                  <a:srgbClr val="FFFFFF"/>
                </a:solidFill>
                <a:latin typeface="+mj-lt"/>
                <a:ea typeface="+mj-ea"/>
                <a:cs typeface="+mj-cs"/>
              </a:rPr>
              <a:t>ROLES IN AGILE METHODOLOGY </a:t>
            </a:r>
          </a:p>
        </p:txBody>
      </p:sp>
    </p:spTree>
    <p:extLst>
      <p:ext uri="{BB962C8B-B14F-4D97-AF65-F5344CB8AC3E}">
        <p14:creationId xmlns:p14="http://schemas.microsoft.com/office/powerpoint/2010/main" val="3408491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4" name="Group 9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0" name="Group 99">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1" name="Group 100">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 name="TextBox 2">
            <a:extLst>
              <a:ext uri="{FF2B5EF4-FFF2-40B4-BE49-F238E27FC236}">
                <a16:creationId xmlns:a16="http://schemas.microsoft.com/office/drawing/2014/main" id="{B4B79F0F-8C63-2B0A-30BB-740CB94C75D6}"/>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lvl="0" defTabSz="914400">
              <a:lnSpc>
                <a:spcPct val="90000"/>
              </a:lnSpc>
              <a:spcBef>
                <a:spcPct val="0"/>
              </a:spcBef>
              <a:spcAft>
                <a:spcPts val="600"/>
              </a:spcAft>
              <a:buSzPct val="125000"/>
            </a:pPr>
            <a:r>
              <a:rPr lang="en-US" sz="3600" cap="all" dirty="0">
                <a:latin typeface="+mj-lt"/>
                <a:ea typeface="+mj-ea"/>
                <a:cs typeface="+mj-cs"/>
              </a:rPr>
              <a:t>ROLES IN AGILE METHODOLOGY </a:t>
            </a:r>
          </a:p>
        </p:txBody>
      </p:sp>
      <p:pic>
        <p:nvPicPr>
          <p:cNvPr id="7" name="Picture 6" descr="Diagram&#10;&#10;Description automatically generated">
            <a:extLst>
              <a:ext uri="{FF2B5EF4-FFF2-40B4-BE49-F238E27FC236}">
                <a16:creationId xmlns:a16="http://schemas.microsoft.com/office/drawing/2014/main" id="{4C7E8712-A9E4-686E-FFFE-15DDEF2A8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1" y="2748718"/>
            <a:ext cx="3494597" cy="255118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TextBox 4">
            <a:extLst>
              <a:ext uri="{FF2B5EF4-FFF2-40B4-BE49-F238E27FC236}">
                <a16:creationId xmlns:a16="http://schemas.microsoft.com/office/drawing/2014/main" id="{1D1D7F23-FF20-B192-36DA-5E97A24A119F}"/>
              </a:ext>
            </a:extLst>
          </p:cNvPr>
          <p:cNvSpPr txBox="1"/>
          <p:nvPr/>
        </p:nvSpPr>
        <p:spPr>
          <a:xfrm>
            <a:off x="5034579" y="2249487"/>
            <a:ext cx="6012832" cy="3541714"/>
          </a:xfrm>
          <a:prstGeom prst="rect">
            <a:avLst/>
          </a:prstGeom>
        </p:spPr>
        <p:txBody>
          <a:bodyPr vert="horz" lIns="91440" tIns="45720" rIns="91440" bIns="45720" rtlCol="0">
            <a:normAutofit/>
          </a:bodyPr>
          <a:lstStyle/>
          <a:p>
            <a:pPr marL="342900" indent="-342900" defTabSz="914400">
              <a:lnSpc>
                <a:spcPct val="120000"/>
              </a:lnSpc>
              <a:spcAft>
                <a:spcPts val="600"/>
              </a:spcAft>
              <a:buSzPct val="125000"/>
              <a:buFont typeface="Wingdings" panose="05000000000000000000" pitchFamily="2" charset="2"/>
              <a:buChar char="ü"/>
            </a:pPr>
            <a:r>
              <a:rPr lang="en-US" sz="2400" b="0" i="0" dirty="0">
                <a:effectLst/>
              </a:rPr>
              <a:t>There are two different roles in a Agile methodology. They   are:</a:t>
            </a:r>
          </a:p>
          <a:p>
            <a:pPr marL="2114550" lvl="4" indent="-228600" defTabSz="914400">
              <a:lnSpc>
                <a:spcPct val="120000"/>
              </a:lnSpc>
              <a:spcAft>
                <a:spcPts val="600"/>
              </a:spcAft>
              <a:buSzPct val="125000"/>
              <a:buFont typeface="Arial" panose="020B0604020202020204" pitchFamily="34" charset="0"/>
              <a:buChar char="•"/>
            </a:pPr>
            <a:r>
              <a:rPr lang="en-US" sz="2400" b="0" i="0" dirty="0">
                <a:effectLst/>
              </a:rPr>
              <a:t> Scrum Master </a:t>
            </a:r>
          </a:p>
          <a:p>
            <a:pPr marL="2114550" lvl="4" indent="-228600" defTabSz="914400">
              <a:lnSpc>
                <a:spcPct val="120000"/>
              </a:lnSpc>
              <a:spcAft>
                <a:spcPts val="600"/>
              </a:spcAft>
              <a:buSzPct val="125000"/>
              <a:buFont typeface="Arial" panose="020B0604020202020204" pitchFamily="34" charset="0"/>
              <a:buChar char="•"/>
            </a:pPr>
            <a:r>
              <a:rPr lang="en-US" sz="2400" b="0" i="0" dirty="0">
                <a:effectLst/>
              </a:rPr>
              <a:t> Product Owner</a:t>
            </a:r>
            <a:endParaRPr lang="en-US" sz="2400" dirty="0"/>
          </a:p>
        </p:txBody>
      </p:sp>
    </p:spTree>
    <p:extLst>
      <p:ext uri="{BB962C8B-B14F-4D97-AF65-F5344CB8AC3E}">
        <p14:creationId xmlns:p14="http://schemas.microsoft.com/office/powerpoint/2010/main" val="178738929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D0CC2-A9B1-31DB-63B8-57843153A8DD}"/>
              </a:ext>
            </a:extLst>
          </p:cNvPr>
          <p:cNvSpPr txBox="1"/>
          <p:nvPr/>
        </p:nvSpPr>
        <p:spPr>
          <a:xfrm>
            <a:off x="1057275" y="161924"/>
            <a:ext cx="7210425" cy="5909310"/>
          </a:xfrm>
          <a:prstGeom prst="rect">
            <a:avLst/>
          </a:prstGeom>
          <a:noFill/>
        </p:spPr>
        <p:txBody>
          <a:bodyPr wrap="square">
            <a:spAutoFit/>
          </a:bodyPr>
          <a:lstStyle/>
          <a:p>
            <a:pPr algn="just"/>
            <a:r>
              <a:rPr lang="en-US" sz="3600" b="0" i="0" dirty="0">
                <a:effectLst/>
                <a:latin typeface="erdana"/>
              </a:rPr>
              <a:t>Scrum Master:</a:t>
            </a:r>
          </a:p>
          <a:p>
            <a:pPr algn="just"/>
            <a:r>
              <a:rPr lang="en-US" b="0" i="0" dirty="0">
                <a:effectLst/>
                <a:latin typeface="inter-regular"/>
              </a:rPr>
              <a:t>                                     The Scrum Master is a team leader and facility provider who helps the team member to follow agile practices, so that the team member meets their commitments and customers requirements. The scrum master plays the following responsibilities:</a:t>
            </a:r>
          </a:p>
          <a:p>
            <a:pPr algn="just"/>
            <a:endParaRPr lang="en-US" b="0" i="0" dirty="0">
              <a:effectLst/>
              <a:latin typeface="inter-regular"/>
            </a:endParaRPr>
          </a:p>
          <a:p>
            <a:pPr algn="just">
              <a:buFont typeface="Arial" panose="020B0604020202020204" pitchFamily="34" charset="0"/>
              <a:buChar char="•"/>
            </a:pPr>
            <a:r>
              <a:rPr lang="en-US" b="0" i="0" dirty="0">
                <a:effectLst/>
                <a:latin typeface="inter-regular"/>
              </a:rPr>
              <a:t>They enable the close co-operation between all the roles and functions.</a:t>
            </a:r>
          </a:p>
          <a:p>
            <a:pPr algn="just">
              <a:buFont typeface="Arial" panose="020B0604020202020204" pitchFamily="34" charset="0"/>
              <a:buChar char="•"/>
            </a:pPr>
            <a:r>
              <a:rPr lang="en-US" b="0" i="0" dirty="0">
                <a:effectLst/>
                <a:latin typeface="inter-regular"/>
              </a:rPr>
              <a:t>They remove all the blocks which occur.</a:t>
            </a:r>
          </a:p>
          <a:p>
            <a:pPr algn="just">
              <a:buFont typeface="Arial" panose="020B0604020202020204" pitchFamily="34" charset="0"/>
              <a:buChar char="•"/>
            </a:pPr>
            <a:r>
              <a:rPr lang="en-US" b="0" i="0" dirty="0">
                <a:effectLst/>
                <a:latin typeface="inter-regular"/>
              </a:rPr>
              <a:t>They safeguard the team from any disturbances.</a:t>
            </a:r>
          </a:p>
          <a:p>
            <a:pPr algn="just">
              <a:buFont typeface="Arial" panose="020B0604020202020204" pitchFamily="34" charset="0"/>
              <a:buChar char="•"/>
            </a:pPr>
            <a:r>
              <a:rPr lang="en-US" b="0" i="0" dirty="0">
                <a:effectLst/>
                <a:latin typeface="inter-regular"/>
              </a:rPr>
              <a:t>They work with the organization to track the progress and processes of the company.</a:t>
            </a:r>
          </a:p>
          <a:p>
            <a:pPr algn="just">
              <a:buFont typeface="Arial" panose="020B0604020202020204" pitchFamily="34" charset="0"/>
              <a:buChar char="•"/>
            </a:pPr>
            <a:r>
              <a:rPr lang="en-US" b="0" i="0" dirty="0">
                <a:effectLst/>
                <a:latin typeface="inter-regular"/>
              </a:rPr>
              <a:t>They ensure that Agile Inspect &amp; Adapt processes are leveraged correctly which includes</a:t>
            </a:r>
          </a:p>
          <a:p>
            <a:pPr algn="just"/>
            <a:endParaRPr lang="en-US" b="0" i="0" dirty="0">
              <a:effectLst/>
              <a:latin typeface="inter-regular"/>
            </a:endParaRPr>
          </a:p>
          <a:p>
            <a:pPr marL="742950" lvl="1" indent="-285750" algn="just">
              <a:buFont typeface="Arial" panose="020B0604020202020204" pitchFamily="34" charset="0"/>
              <a:buChar char="•"/>
            </a:pPr>
            <a:r>
              <a:rPr lang="en-US" b="0" i="0" dirty="0">
                <a:effectLst/>
                <a:latin typeface="inter-regular"/>
              </a:rPr>
              <a:t>Planned meetings</a:t>
            </a:r>
          </a:p>
          <a:p>
            <a:pPr marL="742950" lvl="1" indent="-285750" algn="just">
              <a:buFont typeface="Arial" panose="020B0604020202020204" pitchFamily="34" charset="0"/>
              <a:buChar char="•"/>
            </a:pPr>
            <a:r>
              <a:rPr lang="en-US" b="0" i="0" dirty="0">
                <a:effectLst/>
                <a:latin typeface="inter-regular"/>
              </a:rPr>
              <a:t>Daily stand-ups</a:t>
            </a:r>
          </a:p>
          <a:p>
            <a:pPr marL="742950" lvl="1" indent="-285750" algn="just">
              <a:buFont typeface="Arial" panose="020B0604020202020204" pitchFamily="34" charset="0"/>
              <a:buChar char="•"/>
            </a:pPr>
            <a:r>
              <a:rPr lang="en-US" b="0" i="0" dirty="0">
                <a:effectLst/>
                <a:latin typeface="inter-regular"/>
              </a:rPr>
              <a:t>Demo</a:t>
            </a:r>
          </a:p>
          <a:p>
            <a:pPr marL="742950" lvl="1" indent="-285750" algn="just">
              <a:buFont typeface="Arial" panose="020B0604020202020204" pitchFamily="34" charset="0"/>
              <a:buChar char="•"/>
            </a:pPr>
            <a:r>
              <a:rPr lang="en-US" b="0" i="0" dirty="0">
                <a:effectLst/>
                <a:latin typeface="inter-regular"/>
              </a:rPr>
              <a:t>Review</a:t>
            </a:r>
          </a:p>
          <a:p>
            <a:pPr marL="742950" lvl="1" indent="-285750" algn="just">
              <a:buFont typeface="Arial" panose="020B0604020202020204" pitchFamily="34" charset="0"/>
              <a:buChar char="•"/>
            </a:pPr>
            <a:r>
              <a:rPr lang="en-US" b="0" i="0" dirty="0">
                <a:effectLst/>
                <a:latin typeface="inter-regular"/>
              </a:rPr>
              <a:t>Retrospective meetings, and</a:t>
            </a:r>
          </a:p>
          <a:p>
            <a:pPr marL="742950" lvl="1" indent="-285750" algn="just">
              <a:buFont typeface="Arial" panose="020B0604020202020204" pitchFamily="34" charset="0"/>
              <a:buChar char="•"/>
            </a:pPr>
            <a:r>
              <a:rPr lang="en-US" b="0" i="0" dirty="0">
                <a:effectLst/>
                <a:latin typeface="inter-regular"/>
              </a:rPr>
              <a:t>Facilitate team meetings and decision-making process.</a:t>
            </a:r>
          </a:p>
        </p:txBody>
      </p:sp>
      <p:pic>
        <p:nvPicPr>
          <p:cNvPr id="9" name="Picture 8" descr="Diagram&#10;&#10;Description automatically generated">
            <a:extLst>
              <a:ext uri="{FF2B5EF4-FFF2-40B4-BE49-F238E27FC236}">
                <a16:creationId xmlns:a16="http://schemas.microsoft.com/office/drawing/2014/main" id="{69F91713-A247-49E7-BEB5-56328A2B6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911761"/>
            <a:ext cx="3738789" cy="5034477"/>
          </a:xfrm>
          <a:prstGeom prst="rect">
            <a:avLst/>
          </a:prstGeom>
        </p:spPr>
      </p:pic>
    </p:spTree>
    <p:extLst>
      <p:ext uri="{BB962C8B-B14F-4D97-AF65-F5344CB8AC3E}">
        <p14:creationId xmlns:p14="http://schemas.microsoft.com/office/powerpoint/2010/main" val="425620616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TM04033919[[fn=Circuit]]</Template>
  <TotalTime>389</TotalTime>
  <Words>2696</Words>
  <Application>Microsoft Office PowerPoint</Application>
  <PresentationFormat>Widescreen</PresentationFormat>
  <Paragraphs>298</Paragraphs>
  <Slides>48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Arial</vt:lpstr>
      <vt:lpstr>Arial</vt:lpstr>
      <vt:lpstr>erdana</vt:lpstr>
      <vt:lpstr>Google Sans</vt:lpstr>
      <vt:lpstr>Heebo</vt:lpstr>
      <vt:lpstr>inter-bold</vt:lpstr>
      <vt:lpstr>inter-regular</vt:lpstr>
      <vt:lpstr>Nunito</vt:lpstr>
      <vt:lpstr>Open Sans</vt:lpstr>
      <vt:lpstr>Tw Cen MT</vt:lpstr>
      <vt:lpstr>Univers LT W01_55 Roman</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Ruchita Bhogapuram</dc:creator>
  <cp:lastModifiedBy>Ruchita Bhogapuram</cp:lastModifiedBy>
  <cp:revision>1</cp:revision>
  <dcterms:created xsi:type="dcterms:W3CDTF">2022-07-05T05:36:45Z</dcterms:created>
  <dcterms:modified xsi:type="dcterms:W3CDTF">2022-07-05T12:05:48Z</dcterms:modified>
</cp:coreProperties>
</file>